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72" r:id="rId6"/>
    <p:sldId id="259" r:id="rId7"/>
    <p:sldId id="273" r:id="rId8"/>
    <p:sldId id="260" r:id="rId9"/>
    <p:sldId id="274" r:id="rId10"/>
    <p:sldId id="275" r:id="rId11"/>
    <p:sldId id="276" r:id="rId12"/>
    <p:sldId id="279" r:id="rId13"/>
    <p:sldId id="280" r:id="rId14"/>
    <p:sldId id="263" r:id="rId15"/>
    <p:sldId id="264" r:id="rId16"/>
    <p:sldId id="281" r:id="rId17"/>
    <p:sldId id="284" r:id="rId18"/>
    <p:sldId id="282" r:id="rId19"/>
    <p:sldId id="285" r:id="rId20"/>
    <p:sldId id="283" r:id="rId21"/>
    <p:sldId id="286" r:id="rId22"/>
    <p:sldId id="269" r:id="rId23"/>
    <p:sldId id="287" r:id="rId24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Parce que le petit chaperon est rouge et petit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Parce qu’il veut la manger 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Parce qu’il aime les fraises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B2EA8FB-B8CC-4A46-B419-437F439B1389}" type="presOf" srcId="{2C8EC395-066D-984E-8F48-1D03BBA365D6}" destId="{FBE9ED35-B856-174C-8737-A32D2C924CA6}" srcOrd="0" destOrd="0" presId="urn:microsoft.com/office/officeart/2005/8/layout/vList5"/>
    <dgm:cxn modelId="{52EEFBB5-CBF5-4DE1-A5E4-6E7DE9A84D20}" type="presOf" srcId="{DD6BBC1B-D149-744A-A30E-EFE273F02222}" destId="{B2E2EFB5-3D81-DA40-B0AB-7277103CCFA5}" srcOrd="0" destOrd="0" presId="urn:microsoft.com/office/officeart/2005/8/layout/vList5"/>
    <dgm:cxn modelId="{CD660004-24BD-46F6-B351-A2793935D793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D62F07D-E103-4131-A085-7B8AA4BEEB5F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EDF6D91-57B1-4AFD-86AD-3DE8D67C3F50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D310F5-1A5A-4F16-A2AB-4F09DC588C69}" type="presOf" srcId="{5A256FE1-617A-F64B-AAA5-E71BA3D8E71B}" destId="{5131D196-118F-ED4B-8F8C-9F861CEE6268}" srcOrd="0" destOrd="0" presId="urn:microsoft.com/office/officeart/2005/8/layout/vList5"/>
    <dgm:cxn modelId="{F088DA82-8BFE-4397-9363-80DC0FE55F29}" type="presOf" srcId="{C98D5B68-7884-6648-A6A0-2E344EE2F2C1}" destId="{70B8D9E0-4A6D-2F44-B595-4E51FB1CC510}" srcOrd="0" destOrd="0" presId="urn:microsoft.com/office/officeart/2005/8/layout/vList5"/>
    <dgm:cxn modelId="{84D3A74D-970D-4F81-85FF-05FC7C875E13}" type="presParOf" srcId="{82B71E07-46A9-1F4C-9980-576B2FA3ADD8}" destId="{A3A8D8DA-067B-EC42-9EAF-7E4FD8AA6489}" srcOrd="0" destOrd="0" presId="urn:microsoft.com/office/officeart/2005/8/layout/vList5"/>
    <dgm:cxn modelId="{01E6A7D9-1784-4DED-8537-6C5864DF4CE4}" type="presParOf" srcId="{A3A8D8DA-067B-EC42-9EAF-7E4FD8AA6489}" destId="{5131D196-118F-ED4B-8F8C-9F861CEE6268}" srcOrd="0" destOrd="0" presId="urn:microsoft.com/office/officeart/2005/8/layout/vList5"/>
    <dgm:cxn modelId="{8B3874B3-190C-41E9-ABBD-9C129B43568B}" type="presParOf" srcId="{A3A8D8DA-067B-EC42-9EAF-7E4FD8AA6489}" destId="{B2E2EFB5-3D81-DA40-B0AB-7277103CCFA5}" srcOrd="1" destOrd="0" presId="urn:microsoft.com/office/officeart/2005/8/layout/vList5"/>
    <dgm:cxn modelId="{DA052EA2-33B8-4D0A-8C3B-D91C3D096676}" type="presParOf" srcId="{82B71E07-46A9-1F4C-9980-576B2FA3ADD8}" destId="{86757E5C-20F4-E745-A720-B10E686939A4}" srcOrd="1" destOrd="0" presId="urn:microsoft.com/office/officeart/2005/8/layout/vList5"/>
    <dgm:cxn modelId="{72867549-8B2E-40E6-994F-8DE566F7379C}" type="presParOf" srcId="{82B71E07-46A9-1F4C-9980-576B2FA3ADD8}" destId="{0760AE06-7B56-494A-A0E8-36B594643D8E}" srcOrd="2" destOrd="0" presId="urn:microsoft.com/office/officeart/2005/8/layout/vList5"/>
    <dgm:cxn modelId="{91CCDDDE-C046-4E12-BCEA-768952150BDD}" type="presParOf" srcId="{0760AE06-7B56-494A-A0E8-36B594643D8E}" destId="{C3381103-080C-D746-8B27-46B2DEE4028C}" srcOrd="0" destOrd="0" presId="urn:microsoft.com/office/officeart/2005/8/layout/vList5"/>
    <dgm:cxn modelId="{B8B6DC71-2285-4F73-9124-3AD75FCBC7B7}" type="presParOf" srcId="{0760AE06-7B56-494A-A0E8-36B594643D8E}" destId="{FBE9ED35-B856-174C-8737-A32D2C924CA6}" srcOrd="1" destOrd="0" presId="urn:microsoft.com/office/officeart/2005/8/layout/vList5"/>
    <dgm:cxn modelId="{19C34381-8873-43FE-A471-9B1AEFD83083}" type="presParOf" srcId="{82B71E07-46A9-1F4C-9980-576B2FA3ADD8}" destId="{42D27948-8160-FF47-9116-9786F5E669CE}" srcOrd="3" destOrd="0" presId="urn:microsoft.com/office/officeart/2005/8/layout/vList5"/>
    <dgm:cxn modelId="{B5FE79DE-2162-4FFB-8DC6-6C59E517C8A0}" type="presParOf" srcId="{82B71E07-46A9-1F4C-9980-576B2FA3ADD8}" destId="{39BBA486-03BD-2144-ABBF-AE369E5400B7}" srcOrd="4" destOrd="0" presId="urn:microsoft.com/office/officeart/2005/8/layout/vList5"/>
    <dgm:cxn modelId="{BCED54AE-A893-4971-8435-717E0CF2A5F3}" type="presParOf" srcId="{39BBA486-03BD-2144-ABBF-AE369E5400B7}" destId="{70B8D9E0-4A6D-2F44-B595-4E51FB1CC510}" srcOrd="0" destOrd="0" presId="urn:microsoft.com/office/officeart/2005/8/layout/vList5"/>
    <dgm:cxn modelId="{08BA43EA-8C92-49A9-9B40-6CF1398EFCF6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Parce que le petit chaperon est rouge et petit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Parce qu’il veut la manger 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Parce qu’il aime les fraises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72D8DA8-E3D7-45A3-A1B5-A193A6F916F8}" type="presOf" srcId="{31427C3A-E33A-4C40-B6A8-DF440F9FA9C2}" destId="{09F84ED2-5430-D348-8351-1C588DA968EF}" srcOrd="0" destOrd="0" presId="urn:microsoft.com/office/officeart/2005/8/layout/vList5"/>
    <dgm:cxn modelId="{E7524A84-7492-4664-A4BB-7370A328F69E}" type="presOf" srcId="{2C8EC395-066D-984E-8F48-1D03BBA365D6}" destId="{FBE9ED35-B856-174C-8737-A32D2C924CA6}" srcOrd="0" destOrd="0" presId="urn:microsoft.com/office/officeart/2005/8/layout/vList5"/>
    <dgm:cxn modelId="{DEB020F8-47C6-4240-8AD5-0427BFE986E3}" type="presOf" srcId="{D865DF60-6A8A-1346-86CF-ADC5241F7441}" destId="{C3381103-080C-D746-8B27-46B2DEE4028C}" srcOrd="0" destOrd="0" presId="urn:microsoft.com/office/officeart/2005/8/layout/vList5"/>
    <dgm:cxn modelId="{65633EA7-17CD-4090-A836-203FA62069E2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3D1A3D66-AC5F-4078-8385-C26FE2D838D7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C5DB1C1-4D87-4062-86B2-E468DE9B0B7B}" type="presOf" srcId="{C98D5B68-7884-6648-A6A0-2E344EE2F2C1}" destId="{70B8D9E0-4A6D-2F44-B595-4E51FB1CC510}" srcOrd="0" destOrd="0" presId="urn:microsoft.com/office/officeart/2005/8/layout/vList5"/>
    <dgm:cxn modelId="{6500291C-0EBC-4C6A-8D87-25081952FE6B}" type="presOf" srcId="{DD6BBC1B-D149-744A-A30E-EFE273F02222}" destId="{B2E2EFB5-3D81-DA40-B0AB-7277103CCFA5}" srcOrd="0" destOrd="0" presId="urn:microsoft.com/office/officeart/2005/8/layout/vList5"/>
    <dgm:cxn modelId="{E4D0E3DA-20FA-4DF9-A641-2B6E250EE02B}" type="presParOf" srcId="{82B71E07-46A9-1F4C-9980-576B2FA3ADD8}" destId="{A3A8D8DA-067B-EC42-9EAF-7E4FD8AA6489}" srcOrd="0" destOrd="0" presId="urn:microsoft.com/office/officeart/2005/8/layout/vList5"/>
    <dgm:cxn modelId="{60C0356C-7A0F-46CD-AD26-22A41C5E34BE}" type="presParOf" srcId="{A3A8D8DA-067B-EC42-9EAF-7E4FD8AA6489}" destId="{5131D196-118F-ED4B-8F8C-9F861CEE6268}" srcOrd="0" destOrd="0" presId="urn:microsoft.com/office/officeart/2005/8/layout/vList5"/>
    <dgm:cxn modelId="{D475ECE5-0211-4544-A77D-1F0936447B99}" type="presParOf" srcId="{A3A8D8DA-067B-EC42-9EAF-7E4FD8AA6489}" destId="{B2E2EFB5-3D81-DA40-B0AB-7277103CCFA5}" srcOrd="1" destOrd="0" presId="urn:microsoft.com/office/officeart/2005/8/layout/vList5"/>
    <dgm:cxn modelId="{E78B710B-1A99-4123-9B81-E9A7251CCB61}" type="presParOf" srcId="{82B71E07-46A9-1F4C-9980-576B2FA3ADD8}" destId="{86757E5C-20F4-E745-A720-B10E686939A4}" srcOrd="1" destOrd="0" presId="urn:microsoft.com/office/officeart/2005/8/layout/vList5"/>
    <dgm:cxn modelId="{B7EE7FD0-5FAE-4E27-99EB-6AD2C2388450}" type="presParOf" srcId="{82B71E07-46A9-1F4C-9980-576B2FA3ADD8}" destId="{0760AE06-7B56-494A-A0E8-36B594643D8E}" srcOrd="2" destOrd="0" presId="urn:microsoft.com/office/officeart/2005/8/layout/vList5"/>
    <dgm:cxn modelId="{050EF534-9604-44B1-8A66-73DDCB1DEE75}" type="presParOf" srcId="{0760AE06-7B56-494A-A0E8-36B594643D8E}" destId="{C3381103-080C-D746-8B27-46B2DEE4028C}" srcOrd="0" destOrd="0" presId="urn:microsoft.com/office/officeart/2005/8/layout/vList5"/>
    <dgm:cxn modelId="{C027075D-8E86-4B93-AFF9-58045C5C5E10}" type="presParOf" srcId="{0760AE06-7B56-494A-A0E8-36B594643D8E}" destId="{FBE9ED35-B856-174C-8737-A32D2C924CA6}" srcOrd="1" destOrd="0" presId="urn:microsoft.com/office/officeart/2005/8/layout/vList5"/>
    <dgm:cxn modelId="{0D046890-300A-423C-8DAA-20E5751AA3F4}" type="presParOf" srcId="{82B71E07-46A9-1F4C-9980-576B2FA3ADD8}" destId="{42D27948-8160-FF47-9116-9786F5E669CE}" srcOrd="3" destOrd="0" presId="urn:microsoft.com/office/officeart/2005/8/layout/vList5"/>
    <dgm:cxn modelId="{9CF4F0C3-BFBF-463E-A5DA-9457D8088756}" type="presParOf" srcId="{82B71E07-46A9-1F4C-9980-576B2FA3ADD8}" destId="{39BBA486-03BD-2144-ABBF-AE369E5400B7}" srcOrd="4" destOrd="0" presId="urn:microsoft.com/office/officeart/2005/8/layout/vList5"/>
    <dgm:cxn modelId="{4FDBEC03-2B30-437F-B4BA-BABF4B3292A6}" type="presParOf" srcId="{39BBA486-03BD-2144-ABBF-AE369E5400B7}" destId="{70B8D9E0-4A6D-2F44-B595-4E51FB1CC510}" srcOrd="0" destOrd="0" presId="urn:microsoft.com/office/officeart/2005/8/layout/vList5"/>
    <dgm:cxn modelId="{025448C2-A1D1-4141-AEC3-9010DA8C2A3F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beau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fort 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triste 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DD0D24C-3C9D-4ACA-935D-E8B2548EB3E7}" type="presOf" srcId="{DD6BBC1B-D149-744A-A30E-EFE273F02222}" destId="{B2E2EFB5-3D81-DA40-B0AB-7277103CCFA5}" srcOrd="0" destOrd="0" presId="urn:microsoft.com/office/officeart/2005/8/layout/vList5"/>
    <dgm:cxn modelId="{A2B8227D-5285-4388-8551-255AA00B25B2}" type="presOf" srcId="{5A256FE1-617A-F64B-AAA5-E71BA3D8E71B}" destId="{5131D196-118F-ED4B-8F8C-9F861CEE6268}" srcOrd="0" destOrd="0" presId="urn:microsoft.com/office/officeart/2005/8/layout/vList5"/>
    <dgm:cxn modelId="{79B9057C-9356-4A35-9926-B4C02656DF17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7CA67BF-C132-4E96-AE88-88608C3AF800}" type="presOf" srcId="{31427C3A-E33A-4C40-B6A8-DF440F9FA9C2}" destId="{09F84ED2-5430-D348-8351-1C588DA968EF}" srcOrd="0" destOrd="0" presId="urn:microsoft.com/office/officeart/2005/8/layout/vList5"/>
    <dgm:cxn modelId="{A0EB7B32-641C-448C-BBC4-A60D7D84FDC2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DABBEA6-7AFF-40A4-A3B1-B63BA425824E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2733295-E07C-42AE-8E4F-8A264A2DB972}" type="presOf" srcId="{C98D5B68-7884-6648-A6A0-2E344EE2F2C1}" destId="{70B8D9E0-4A6D-2F44-B595-4E51FB1CC510}" srcOrd="0" destOrd="0" presId="urn:microsoft.com/office/officeart/2005/8/layout/vList5"/>
    <dgm:cxn modelId="{C18D07BB-5C7E-4220-81B7-15204A96D376}" type="presParOf" srcId="{82B71E07-46A9-1F4C-9980-576B2FA3ADD8}" destId="{A3A8D8DA-067B-EC42-9EAF-7E4FD8AA6489}" srcOrd="0" destOrd="0" presId="urn:microsoft.com/office/officeart/2005/8/layout/vList5"/>
    <dgm:cxn modelId="{2B7DB377-0885-46AE-A8C4-A1B6E618BA1D}" type="presParOf" srcId="{A3A8D8DA-067B-EC42-9EAF-7E4FD8AA6489}" destId="{5131D196-118F-ED4B-8F8C-9F861CEE6268}" srcOrd="0" destOrd="0" presId="urn:microsoft.com/office/officeart/2005/8/layout/vList5"/>
    <dgm:cxn modelId="{B2CCA8E9-D63E-4264-98F8-2A6D3072FFA5}" type="presParOf" srcId="{A3A8D8DA-067B-EC42-9EAF-7E4FD8AA6489}" destId="{B2E2EFB5-3D81-DA40-B0AB-7277103CCFA5}" srcOrd="1" destOrd="0" presId="urn:microsoft.com/office/officeart/2005/8/layout/vList5"/>
    <dgm:cxn modelId="{8475D5CD-E52E-4B53-88B0-432932C49990}" type="presParOf" srcId="{82B71E07-46A9-1F4C-9980-576B2FA3ADD8}" destId="{86757E5C-20F4-E745-A720-B10E686939A4}" srcOrd="1" destOrd="0" presId="urn:microsoft.com/office/officeart/2005/8/layout/vList5"/>
    <dgm:cxn modelId="{5CFDF2FF-CF6B-4014-9A16-38C758DEF7A2}" type="presParOf" srcId="{82B71E07-46A9-1F4C-9980-576B2FA3ADD8}" destId="{0760AE06-7B56-494A-A0E8-36B594643D8E}" srcOrd="2" destOrd="0" presId="urn:microsoft.com/office/officeart/2005/8/layout/vList5"/>
    <dgm:cxn modelId="{D6E68085-26B1-46C6-9ED5-69FF9F3BA959}" type="presParOf" srcId="{0760AE06-7B56-494A-A0E8-36B594643D8E}" destId="{C3381103-080C-D746-8B27-46B2DEE4028C}" srcOrd="0" destOrd="0" presId="urn:microsoft.com/office/officeart/2005/8/layout/vList5"/>
    <dgm:cxn modelId="{E582E441-EF99-4964-8B83-61EF5ED54D3A}" type="presParOf" srcId="{0760AE06-7B56-494A-A0E8-36B594643D8E}" destId="{FBE9ED35-B856-174C-8737-A32D2C924CA6}" srcOrd="1" destOrd="0" presId="urn:microsoft.com/office/officeart/2005/8/layout/vList5"/>
    <dgm:cxn modelId="{B6FD839B-3F66-418D-9B85-6268BE00F82E}" type="presParOf" srcId="{82B71E07-46A9-1F4C-9980-576B2FA3ADD8}" destId="{42D27948-8160-FF47-9116-9786F5E669CE}" srcOrd="3" destOrd="0" presId="urn:microsoft.com/office/officeart/2005/8/layout/vList5"/>
    <dgm:cxn modelId="{F59552E4-9E39-4B29-A81B-BB2262E8D3FA}" type="presParOf" srcId="{82B71E07-46A9-1F4C-9980-576B2FA3ADD8}" destId="{39BBA486-03BD-2144-ABBF-AE369E5400B7}" srcOrd="4" destOrd="0" presId="urn:microsoft.com/office/officeart/2005/8/layout/vList5"/>
    <dgm:cxn modelId="{4C61E0D2-8CDF-408A-9CCE-32D71986C20E}" type="presParOf" srcId="{39BBA486-03BD-2144-ABBF-AE369E5400B7}" destId="{70B8D9E0-4A6D-2F44-B595-4E51FB1CC510}" srcOrd="0" destOrd="0" presId="urn:microsoft.com/office/officeart/2005/8/layout/vList5"/>
    <dgm:cxn modelId="{AB6DCE19-D82E-48BD-A5D2-6D77BC3517D5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beau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fort 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triste 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978C6B-FDC1-4EC4-8D42-380CB0C9D05E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253FA72-2B3A-4063-AF02-16BF7C3A2DC0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D9DFD5B-5E97-4B64-A869-B338B2C6E997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031D3AF-6653-4096-B520-03C4F9196BDA}" type="presOf" srcId="{39104730-2024-374C-98E0-3A4CE7ED9881}" destId="{82B71E07-46A9-1F4C-9980-576B2FA3ADD8}" srcOrd="0" destOrd="0" presId="urn:microsoft.com/office/officeart/2005/8/layout/vList5"/>
    <dgm:cxn modelId="{E22AAD59-1E17-4286-9905-73CE2FBCE62C}" type="presOf" srcId="{31427C3A-E33A-4C40-B6A8-DF440F9FA9C2}" destId="{09F84ED2-5430-D348-8351-1C588DA968EF}" srcOrd="0" destOrd="0" presId="urn:microsoft.com/office/officeart/2005/8/layout/vList5"/>
    <dgm:cxn modelId="{301CAC09-226B-47C4-8188-87881F7B9B81}" type="presOf" srcId="{C98D5B68-7884-6648-A6A0-2E344EE2F2C1}" destId="{70B8D9E0-4A6D-2F44-B595-4E51FB1CC510}" srcOrd="0" destOrd="0" presId="urn:microsoft.com/office/officeart/2005/8/layout/vList5"/>
    <dgm:cxn modelId="{B31B73DC-96E9-47F4-8151-7A814555DB4D}" type="presOf" srcId="{5A256FE1-617A-F64B-AAA5-E71BA3D8E71B}" destId="{5131D196-118F-ED4B-8F8C-9F861CEE6268}" srcOrd="0" destOrd="0" presId="urn:microsoft.com/office/officeart/2005/8/layout/vList5"/>
    <dgm:cxn modelId="{9AB9E46A-A586-44C3-89E9-5FED306D6E37}" type="presParOf" srcId="{82B71E07-46A9-1F4C-9980-576B2FA3ADD8}" destId="{A3A8D8DA-067B-EC42-9EAF-7E4FD8AA6489}" srcOrd="0" destOrd="0" presId="urn:microsoft.com/office/officeart/2005/8/layout/vList5"/>
    <dgm:cxn modelId="{DA12AA1A-8004-4868-BC7E-00D97B404769}" type="presParOf" srcId="{A3A8D8DA-067B-EC42-9EAF-7E4FD8AA6489}" destId="{5131D196-118F-ED4B-8F8C-9F861CEE6268}" srcOrd="0" destOrd="0" presId="urn:microsoft.com/office/officeart/2005/8/layout/vList5"/>
    <dgm:cxn modelId="{F901C580-2DCB-4A8A-A171-127AA7FD9D45}" type="presParOf" srcId="{A3A8D8DA-067B-EC42-9EAF-7E4FD8AA6489}" destId="{B2E2EFB5-3D81-DA40-B0AB-7277103CCFA5}" srcOrd="1" destOrd="0" presId="urn:microsoft.com/office/officeart/2005/8/layout/vList5"/>
    <dgm:cxn modelId="{B5DAA614-913C-40EA-8330-AAF0E3CF3914}" type="presParOf" srcId="{82B71E07-46A9-1F4C-9980-576B2FA3ADD8}" destId="{86757E5C-20F4-E745-A720-B10E686939A4}" srcOrd="1" destOrd="0" presId="urn:microsoft.com/office/officeart/2005/8/layout/vList5"/>
    <dgm:cxn modelId="{71D4D0AE-92A5-4928-A852-F042DA85A80B}" type="presParOf" srcId="{82B71E07-46A9-1F4C-9980-576B2FA3ADD8}" destId="{0760AE06-7B56-494A-A0E8-36B594643D8E}" srcOrd="2" destOrd="0" presId="urn:microsoft.com/office/officeart/2005/8/layout/vList5"/>
    <dgm:cxn modelId="{8BF3B946-F745-47AB-96DB-AECE8076907C}" type="presParOf" srcId="{0760AE06-7B56-494A-A0E8-36B594643D8E}" destId="{C3381103-080C-D746-8B27-46B2DEE4028C}" srcOrd="0" destOrd="0" presId="urn:microsoft.com/office/officeart/2005/8/layout/vList5"/>
    <dgm:cxn modelId="{23AA047D-CDA9-41E4-BA4F-E470198C9D6A}" type="presParOf" srcId="{0760AE06-7B56-494A-A0E8-36B594643D8E}" destId="{FBE9ED35-B856-174C-8737-A32D2C924CA6}" srcOrd="1" destOrd="0" presId="urn:microsoft.com/office/officeart/2005/8/layout/vList5"/>
    <dgm:cxn modelId="{C7447E08-4691-4A4F-90ED-EC053E20FE5F}" type="presParOf" srcId="{82B71E07-46A9-1F4C-9980-576B2FA3ADD8}" destId="{42D27948-8160-FF47-9116-9786F5E669CE}" srcOrd="3" destOrd="0" presId="urn:microsoft.com/office/officeart/2005/8/layout/vList5"/>
    <dgm:cxn modelId="{FBE10A22-9DC3-4E20-AEBA-F8CC4DBC001D}" type="presParOf" srcId="{82B71E07-46A9-1F4C-9980-576B2FA3ADD8}" destId="{39BBA486-03BD-2144-ABBF-AE369E5400B7}" srcOrd="4" destOrd="0" presId="urn:microsoft.com/office/officeart/2005/8/layout/vList5"/>
    <dgm:cxn modelId="{ACA77771-0EBC-4C36-A781-C515B339CAD6}" type="presParOf" srcId="{39BBA486-03BD-2144-ABBF-AE369E5400B7}" destId="{70B8D9E0-4A6D-2F44-B595-4E51FB1CC510}" srcOrd="0" destOrd="0" presId="urn:microsoft.com/office/officeart/2005/8/layout/vList5"/>
    <dgm:cxn modelId="{E4FDD24D-2006-40F1-86CA-569507C9185F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Jouer dans une fanfare 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Se vanter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Se moquer 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849C04D-03AB-4656-82B8-E6C0BE8DD40D}" type="presOf" srcId="{2C8EC395-066D-984E-8F48-1D03BBA365D6}" destId="{FBE9ED35-B856-174C-8737-A32D2C924CA6}" srcOrd="0" destOrd="0" presId="urn:microsoft.com/office/officeart/2005/8/layout/vList5"/>
    <dgm:cxn modelId="{A9A782CD-C437-43A1-B694-A78A3A2E1228}" type="presOf" srcId="{31427C3A-E33A-4C40-B6A8-DF440F9FA9C2}" destId="{09F84ED2-5430-D348-8351-1C588DA968EF}" srcOrd="0" destOrd="0" presId="urn:microsoft.com/office/officeart/2005/8/layout/vList5"/>
    <dgm:cxn modelId="{2E74A5E5-A8A2-45F7-A0D4-7E94465F82A0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D9C6F05-3909-4464-A93E-01562A77D9F8}" type="presOf" srcId="{C98D5B68-7884-6648-A6A0-2E344EE2F2C1}" destId="{70B8D9E0-4A6D-2F44-B595-4E51FB1CC510}" srcOrd="0" destOrd="0" presId="urn:microsoft.com/office/officeart/2005/8/layout/vList5"/>
    <dgm:cxn modelId="{67B47587-EA09-48E7-A917-6865FAF2D054}" type="presOf" srcId="{DD6BBC1B-D149-744A-A30E-EFE273F02222}" destId="{B2E2EFB5-3D81-DA40-B0AB-7277103CCFA5}" srcOrd="0" destOrd="0" presId="urn:microsoft.com/office/officeart/2005/8/layout/vList5"/>
    <dgm:cxn modelId="{7956C51F-293E-44C0-9060-51C21520D0CC}" type="presOf" srcId="{39104730-2024-374C-98E0-3A4CE7ED9881}" destId="{82B71E07-46A9-1F4C-9980-576B2FA3ADD8}" srcOrd="0" destOrd="0" presId="urn:microsoft.com/office/officeart/2005/8/layout/vList5"/>
    <dgm:cxn modelId="{AB3F49CD-2D83-48A3-94D4-AB21EFA614D0}" type="presOf" srcId="{D865DF60-6A8A-1346-86CF-ADC5241F7441}" destId="{C3381103-080C-D746-8B27-46B2DEE4028C}" srcOrd="0" destOrd="0" presId="urn:microsoft.com/office/officeart/2005/8/layout/vList5"/>
    <dgm:cxn modelId="{F1BC0D69-E971-469D-BDD6-FED1DBE0B9BB}" type="presParOf" srcId="{82B71E07-46A9-1F4C-9980-576B2FA3ADD8}" destId="{A3A8D8DA-067B-EC42-9EAF-7E4FD8AA6489}" srcOrd="0" destOrd="0" presId="urn:microsoft.com/office/officeart/2005/8/layout/vList5"/>
    <dgm:cxn modelId="{E526850A-148D-4363-A18C-68194804D537}" type="presParOf" srcId="{A3A8D8DA-067B-EC42-9EAF-7E4FD8AA6489}" destId="{5131D196-118F-ED4B-8F8C-9F861CEE6268}" srcOrd="0" destOrd="0" presId="urn:microsoft.com/office/officeart/2005/8/layout/vList5"/>
    <dgm:cxn modelId="{3F557961-338E-41B6-AADD-BA73975EA9E9}" type="presParOf" srcId="{A3A8D8DA-067B-EC42-9EAF-7E4FD8AA6489}" destId="{B2E2EFB5-3D81-DA40-B0AB-7277103CCFA5}" srcOrd="1" destOrd="0" presId="urn:microsoft.com/office/officeart/2005/8/layout/vList5"/>
    <dgm:cxn modelId="{CA42284D-77CF-4488-B418-24B7062EE12D}" type="presParOf" srcId="{82B71E07-46A9-1F4C-9980-576B2FA3ADD8}" destId="{86757E5C-20F4-E745-A720-B10E686939A4}" srcOrd="1" destOrd="0" presId="urn:microsoft.com/office/officeart/2005/8/layout/vList5"/>
    <dgm:cxn modelId="{A44427A3-988F-4892-A806-76F673977065}" type="presParOf" srcId="{82B71E07-46A9-1F4C-9980-576B2FA3ADD8}" destId="{0760AE06-7B56-494A-A0E8-36B594643D8E}" srcOrd="2" destOrd="0" presId="urn:microsoft.com/office/officeart/2005/8/layout/vList5"/>
    <dgm:cxn modelId="{137C207C-3D3B-4C47-98DB-637BDB5DFC66}" type="presParOf" srcId="{0760AE06-7B56-494A-A0E8-36B594643D8E}" destId="{C3381103-080C-D746-8B27-46B2DEE4028C}" srcOrd="0" destOrd="0" presId="urn:microsoft.com/office/officeart/2005/8/layout/vList5"/>
    <dgm:cxn modelId="{B3844D3D-46D2-4093-A308-83478BDA4D45}" type="presParOf" srcId="{0760AE06-7B56-494A-A0E8-36B594643D8E}" destId="{FBE9ED35-B856-174C-8737-A32D2C924CA6}" srcOrd="1" destOrd="0" presId="urn:microsoft.com/office/officeart/2005/8/layout/vList5"/>
    <dgm:cxn modelId="{F33EB033-42C1-437A-BCFA-2B457DEE7EB2}" type="presParOf" srcId="{82B71E07-46A9-1F4C-9980-576B2FA3ADD8}" destId="{42D27948-8160-FF47-9116-9786F5E669CE}" srcOrd="3" destOrd="0" presId="urn:microsoft.com/office/officeart/2005/8/layout/vList5"/>
    <dgm:cxn modelId="{855BA677-739B-4889-9545-2CD05F5BE9E3}" type="presParOf" srcId="{82B71E07-46A9-1F4C-9980-576B2FA3ADD8}" destId="{39BBA486-03BD-2144-ABBF-AE369E5400B7}" srcOrd="4" destOrd="0" presId="urn:microsoft.com/office/officeart/2005/8/layout/vList5"/>
    <dgm:cxn modelId="{291EE5AB-E3B9-45A7-A069-D79B8AA645C7}" type="presParOf" srcId="{39BBA486-03BD-2144-ABBF-AE369E5400B7}" destId="{70B8D9E0-4A6D-2F44-B595-4E51FB1CC510}" srcOrd="0" destOrd="0" presId="urn:microsoft.com/office/officeart/2005/8/layout/vList5"/>
    <dgm:cxn modelId="{3B35A6FA-D706-4535-8B2D-531E23036D7E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Jouer dans une fanfare </a:t>
          </a:r>
          <a:endParaRPr lang="fr-FR" sz="18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Se vanter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solidFill>
                <a:srgbClr val="000000"/>
              </a:solidFill>
              <a:latin typeface="Arial"/>
              <a:ea typeface="DejaVu Sans"/>
            </a:rPr>
            <a:t>Se moquer 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200B2FF-942C-4E63-ADB8-470D06EE6ADD}" type="presOf" srcId="{39104730-2024-374C-98E0-3A4CE7ED9881}" destId="{82B71E07-46A9-1F4C-9980-576B2FA3ADD8}" srcOrd="0" destOrd="0" presId="urn:microsoft.com/office/officeart/2005/8/layout/vList5"/>
    <dgm:cxn modelId="{C03D7DB6-84C9-4BEA-8A9D-76089F1D7FC9}" type="presOf" srcId="{2C8EC395-066D-984E-8F48-1D03BBA365D6}" destId="{FBE9ED35-B856-174C-8737-A32D2C924CA6}" srcOrd="0" destOrd="0" presId="urn:microsoft.com/office/officeart/2005/8/layout/vList5"/>
    <dgm:cxn modelId="{7B799F68-D5A8-46B0-A795-1B24A4277C4B}" type="presOf" srcId="{5A256FE1-617A-F64B-AAA5-E71BA3D8E71B}" destId="{5131D196-118F-ED4B-8F8C-9F861CEE6268}" srcOrd="0" destOrd="0" presId="urn:microsoft.com/office/officeart/2005/8/layout/vList5"/>
    <dgm:cxn modelId="{276785E4-7FD6-4B0D-A953-8A762F49A384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C2C0F0F-CABC-4F63-BED4-A8063A63FE8E}" type="presOf" srcId="{31427C3A-E33A-4C40-B6A8-DF440F9FA9C2}" destId="{09F84ED2-5430-D348-8351-1C588DA968EF}" srcOrd="0" destOrd="0" presId="urn:microsoft.com/office/officeart/2005/8/layout/vList5"/>
    <dgm:cxn modelId="{C1A0B6B0-AF74-4E81-9DBE-D20E318CF264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358DB30-933A-47EE-94EE-E6258B58E311}" type="presOf" srcId="{D865DF60-6A8A-1346-86CF-ADC5241F7441}" destId="{C3381103-080C-D746-8B27-46B2DEE4028C}" srcOrd="0" destOrd="0" presId="urn:microsoft.com/office/officeart/2005/8/layout/vList5"/>
    <dgm:cxn modelId="{A19863A9-4100-4B35-9688-C5CE63F5DEA1}" type="presParOf" srcId="{82B71E07-46A9-1F4C-9980-576B2FA3ADD8}" destId="{A3A8D8DA-067B-EC42-9EAF-7E4FD8AA6489}" srcOrd="0" destOrd="0" presId="urn:microsoft.com/office/officeart/2005/8/layout/vList5"/>
    <dgm:cxn modelId="{01122877-8D5A-4EC0-B685-AD981B82CDEB}" type="presParOf" srcId="{A3A8D8DA-067B-EC42-9EAF-7E4FD8AA6489}" destId="{5131D196-118F-ED4B-8F8C-9F861CEE6268}" srcOrd="0" destOrd="0" presId="urn:microsoft.com/office/officeart/2005/8/layout/vList5"/>
    <dgm:cxn modelId="{23BE91A6-57A4-4A7B-A192-8112C511CA45}" type="presParOf" srcId="{A3A8D8DA-067B-EC42-9EAF-7E4FD8AA6489}" destId="{B2E2EFB5-3D81-DA40-B0AB-7277103CCFA5}" srcOrd="1" destOrd="0" presId="urn:microsoft.com/office/officeart/2005/8/layout/vList5"/>
    <dgm:cxn modelId="{C517F650-AE03-4FA3-88F3-E734B4E117A4}" type="presParOf" srcId="{82B71E07-46A9-1F4C-9980-576B2FA3ADD8}" destId="{86757E5C-20F4-E745-A720-B10E686939A4}" srcOrd="1" destOrd="0" presId="urn:microsoft.com/office/officeart/2005/8/layout/vList5"/>
    <dgm:cxn modelId="{EE7750D4-E63D-419F-8BED-18C49A863E45}" type="presParOf" srcId="{82B71E07-46A9-1F4C-9980-576B2FA3ADD8}" destId="{0760AE06-7B56-494A-A0E8-36B594643D8E}" srcOrd="2" destOrd="0" presId="urn:microsoft.com/office/officeart/2005/8/layout/vList5"/>
    <dgm:cxn modelId="{B1EFDCB4-014D-49CE-9073-FF7FD7B1EF07}" type="presParOf" srcId="{0760AE06-7B56-494A-A0E8-36B594643D8E}" destId="{C3381103-080C-D746-8B27-46B2DEE4028C}" srcOrd="0" destOrd="0" presId="urn:microsoft.com/office/officeart/2005/8/layout/vList5"/>
    <dgm:cxn modelId="{85F35DA6-6E00-4F0E-B90F-B02BCF74F68D}" type="presParOf" srcId="{0760AE06-7B56-494A-A0E8-36B594643D8E}" destId="{FBE9ED35-B856-174C-8737-A32D2C924CA6}" srcOrd="1" destOrd="0" presId="urn:microsoft.com/office/officeart/2005/8/layout/vList5"/>
    <dgm:cxn modelId="{7846CD0F-168A-4FCF-959C-98B7E8CBBA21}" type="presParOf" srcId="{82B71E07-46A9-1F4C-9980-576B2FA3ADD8}" destId="{42D27948-8160-FF47-9116-9786F5E669CE}" srcOrd="3" destOrd="0" presId="urn:microsoft.com/office/officeart/2005/8/layout/vList5"/>
    <dgm:cxn modelId="{649DB342-48F8-4D9A-8CA6-9D4E985BC307}" type="presParOf" srcId="{82B71E07-46A9-1F4C-9980-576B2FA3ADD8}" destId="{39BBA486-03BD-2144-ABBF-AE369E5400B7}" srcOrd="4" destOrd="0" presId="urn:microsoft.com/office/officeart/2005/8/layout/vList5"/>
    <dgm:cxn modelId="{7FE52873-BE88-44C0-880D-CB08926326F1}" type="presParOf" srcId="{39BBA486-03BD-2144-ABBF-AE369E5400B7}" destId="{70B8D9E0-4A6D-2F44-B595-4E51FB1CC510}" srcOrd="0" destOrd="0" presId="urn:microsoft.com/office/officeart/2005/8/layout/vList5"/>
    <dgm:cxn modelId="{B87503C9-3E58-4CBF-84CF-498329F819C0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Parce qu’il aime les fraises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Parce qu’il veut la manger 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Parce que le petit chaperon est rouge et petit</a:t>
          </a:r>
          <a:endParaRPr lang="fr-FR" sz="16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Parce qu’il aime les fraises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Parce qu’il veut la manger 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Parce que le petit chaperon est rouge et petit</a:t>
          </a:r>
          <a:endParaRPr lang="fr-FR" sz="16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triste 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fort 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beau</a:t>
          </a:r>
          <a:endParaRPr lang="fr-FR" sz="18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triste 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fort 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beau</a:t>
          </a:r>
          <a:endParaRPr lang="fr-FR" sz="18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Se moquer 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Se vanter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Jouer dans une fanfare </a:t>
          </a:r>
          <a:endParaRPr lang="fr-FR" sz="18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Se moquer 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Se vanter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Jouer dans une fanfare </a:t>
          </a:r>
          <a:endParaRPr lang="fr-FR" sz="18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46" cy="501308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171" y="0"/>
            <a:ext cx="2985546" cy="501308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r">
              <a:defRPr sz="1100"/>
            </a:lvl1pPr>
          </a:lstStyle>
          <a:p>
            <a:fld id="{DB71A41F-4936-4CCA-ABC9-401D18D02832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01" tIns="42350" rIns="84701" bIns="4235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527" y="4758703"/>
            <a:ext cx="5511109" cy="4508792"/>
          </a:xfrm>
          <a:prstGeom prst="rect">
            <a:avLst/>
          </a:prstGeom>
        </p:spPr>
        <p:txBody>
          <a:bodyPr vert="horz" lIns="84701" tIns="42350" rIns="84701" bIns="4235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5918"/>
            <a:ext cx="2985546" cy="501307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171" y="9515918"/>
            <a:ext cx="2985546" cy="501307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r">
              <a:defRPr sz="1100"/>
            </a:lvl1pPr>
          </a:lstStyle>
          <a:p>
            <a:fld id="{E3ACAD46-C367-47DE-8378-CD6470A92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29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AD46-C367-47DE-8378-CD6470A92E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15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16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17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18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19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20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tags" Target="../tags/tag65.xml"/><Relationship Id="rId68" Type="http://schemas.openxmlformats.org/officeDocument/2006/relationships/slideLayout" Target="../slideLayouts/slideLayout13.xml"/><Relationship Id="rId7" Type="http://schemas.openxmlformats.org/officeDocument/2006/relationships/tags" Target="../tags/tag9.xml"/><Relationship Id="rId71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61" Type="http://schemas.openxmlformats.org/officeDocument/2006/relationships/tags" Target="../tags/tag6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image" Target="../media/image3.png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image" Target="../media/image6.jpe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1800" cy="2093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3880" cy="129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232000" y="-198000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-z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16000" y="1059582"/>
            <a:ext cx="827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z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fin de mot se prononce dans des mots d’origine étrangère :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73080" y="1491630"/>
            <a:ext cx="9070920" cy="14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quiz – faire le buzz – le gaz </a:t>
            </a: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une merguez – </a:t>
            </a:r>
            <a:r>
              <a:rPr lang="fr-FR" sz="4000" spc="-1" dirty="0">
                <a:solidFill>
                  <a:srgbClr val="000000"/>
                </a:solidFill>
                <a:latin typeface="Arial"/>
                <a:ea typeface="PingFang SC"/>
              </a:rPr>
              <a:t>du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jazz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11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232000" y="-198000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-z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16000" y="1059582"/>
            <a:ext cx="827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z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fin de mot peut parfois ne pas se prononcer  :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73080" y="1491630"/>
            <a:ext cx="9070920" cy="14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riz au lait – un raz de marée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04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8560" y="584640"/>
            <a:ext cx="9070560" cy="41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chemeClr val="accent6">
                    <a:lumMod val="75000"/>
                  </a:schemeClr>
                </a:solidFill>
                <a:ea typeface="PingFang SC"/>
              </a:rPr>
              <a:t>Le cheval court au galop. – Le chat est un animal très gentil. </a:t>
            </a:r>
          </a:p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rgbClr val="0070C0"/>
                </a:solidFill>
                <a:ea typeface="PingFang SC"/>
              </a:rPr>
              <a:t>Vous entendez un coup de fusil. – Il fait un footing autour de l’étang. </a:t>
            </a:r>
          </a:p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chemeClr val="accent6">
                    <a:lumMod val="50000"/>
                  </a:schemeClr>
                </a:solidFill>
                <a:ea typeface="PingFang SC"/>
              </a:rPr>
              <a:t>Le coing est un fruit. – Le camping a été inondé lors du raz de marée. </a:t>
            </a:r>
          </a:p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chemeClr val="accent6">
                    <a:lumMod val="50000"/>
                  </a:schemeClr>
                </a:solidFill>
                <a:ea typeface="PingFang SC"/>
              </a:rPr>
              <a:t>Il a versé le riz au lait dans un</a:t>
            </a:r>
            <a:r>
              <a:rPr lang="fr-FR" sz="2000" spc="-1" dirty="0">
                <a:solidFill>
                  <a:schemeClr val="accent6">
                    <a:lumMod val="50000"/>
                  </a:schemeClr>
                </a:solidFill>
              </a:rPr>
              <a:t> bol. </a:t>
            </a:r>
          </a:p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rgbClr val="000000"/>
                </a:solidFill>
              </a:rPr>
              <a:t>Le calcul mental, c’est génial ! </a:t>
            </a:r>
            <a:r>
              <a:rPr lang="fr-FR" sz="2000" spc="-1" dirty="0">
                <a:solidFill>
                  <a:srgbClr val="000000"/>
                </a:solidFill>
                <a:ea typeface="PingFang SC"/>
              </a:rPr>
              <a:t>– Il y a trop de ketchup dans ce plat. </a:t>
            </a:r>
          </a:p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rgbClr val="000000"/>
                </a:solidFill>
                <a:ea typeface="PingFang SC"/>
              </a:rPr>
              <a:t>Ce loup vit seul. </a:t>
            </a:r>
          </a:p>
          <a:p>
            <a:pPr algn="ctr">
              <a:lnSpc>
                <a:spcPct val="140000"/>
              </a:lnSpc>
            </a:pPr>
            <a:r>
              <a:rPr lang="fr-FR" sz="2000" spc="-1" dirty="0">
                <a:solidFill>
                  <a:srgbClr val="000000"/>
                </a:solidFill>
                <a:ea typeface="PingFang SC"/>
              </a:rPr>
              <a:t> </a:t>
            </a:r>
            <a:r>
              <a:rPr lang="fr-FR" sz="2000" u="sng" spc="-1" dirty="0">
                <a:solidFill>
                  <a:srgbClr val="000000"/>
                </a:solidFill>
                <a:ea typeface="PingFang SC"/>
              </a:rPr>
              <a:t>Cet outil est trop long. – Stop ! Je ne veux plus faire de shopping !</a:t>
            </a:r>
            <a:endParaRPr lang="fr-FR" sz="2000" u="sng" spc="-1" dirty="0">
              <a:solidFill>
                <a:srgbClr val="000000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fr-FR" sz="2000" u="sng" spc="-1" dirty="0">
                <a:solidFill>
                  <a:srgbClr val="000000"/>
                </a:solidFill>
                <a:ea typeface="PingFang SC"/>
              </a:rPr>
              <a:t>Il n’a pas mis assez d’eau dans son sirop.</a:t>
            </a:r>
            <a:endParaRPr lang="fr-FR" sz="2800" u="sng" spc="-1" dirty="0"/>
          </a:p>
          <a:p>
            <a:pPr algn="ctr">
              <a:lnSpc>
                <a:spcPct val="115000"/>
              </a:lnSpc>
            </a:pPr>
            <a:endParaRPr lang="fr-FR" sz="2800" spc="-1" dirty="0"/>
          </a:p>
          <a:p>
            <a:pPr algn="ctr">
              <a:lnSpc>
                <a:spcPct val="115000"/>
              </a:lnSpc>
            </a:pPr>
            <a:endParaRPr lang="fr-FR" sz="2800" spc="-1" dirty="0"/>
          </a:p>
          <a:p>
            <a:pPr algn="ctr">
              <a:lnSpc>
                <a:spcPct val="115000"/>
              </a:lnSpc>
            </a:pP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88000" y="-240480"/>
            <a:ext cx="896112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Défi : 60 secondes pour lire le plus de lignes possible  </a:t>
            </a:r>
            <a:r>
              <a:rPr lang="fr-FR" sz="36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3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017440" y="72000"/>
            <a:ext cx="60433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lecture du jour 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2161440" y="3732390"/>
            <a:ext cx="6262200" cy="10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C’est moi le plus beau 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788024" y="4405680"/>
            <a:ext cx="3132176" cy="665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latin typeface="Arial"/>
              </a:rPr>
              <a:t>Mario Ramos</a:t>
            </a:r>
          </a:p>
          <a:p>
            <a:pPr algn="ctr">
              <a:lnSpc>
                <a:spcPct val="100000"/>
              </a:lnSpc>
            </a:pPr>
            <a:r>
              <a:rPr lang="fr-FR" spc="-1" dirty="0">
                <a:latin typeface="Arial"/>
              </a:rPr>
              <a:t>L</a:t>
            </a:r>
            <a:r>
              <a:rPr lang="fr-FR" sz="1800" b="0" strike="noStrike" spc="-1" dirty="0">
                <a:latin typeface="Arial"/>
              </a:rPr>
              <a:t>’école des loisirs  </a:t>
            </a:r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3448440" y="1131480"/>
            <a:ext cx="1951200" cy="259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4913" y="13772"/>
            <a:ext cx="8892488" cy="50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Après un délicieux petit déjeuner, l’incorrigible loup enfile son plus beau vêtement. « Hum ! Ravissant ! Je vais faire un petit tour pour que tout le monde puisse m’admirer ! » dit le loup.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 croise le Petit Chaperon rouge.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 Oh ! Quel délicieux petit costume ! Dis-moi petite fraise des bois, qui est le plus beau ? » demande le loup. </a:t>
            </a:r>
            <a:endParaRPr lang="fr-FR" sz="20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5508104" y="4587973"/>
            <a:ext cx="3622817" cy="555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C’est moi le plus beau</a:t>
            </a: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fr-FR" sz="1400" spc="-1" dirty="0">
                <a:solidFill>
                  <a:srgbClr val="000000"/>
                </a:solidFill>
              </a:rPr>
              <a:t>Mario Ramos,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</a:rPr>
              <a:t>© L’école </a:t>
            </a: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 loisirs, 2007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74913" y="2211710"/>
            <a:ext cx="6128978" cy="2510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 Le plus beau… c’est vous Maitre loup ! » répond le Petit Chaperon.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 Et voilà, la vérité sort de la bouche des enfants. C’est moi le plus élégant,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c’est moi le plus charmant », fanfaronne le loup.</a:t>
            </a:r>
            <a:endParaRPr lang="fr-FR" sz="20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/>
        </p:blipFill>
        <p:spPr>
          <a:xfrm>
            <a:off x="6732240" y="2086255"/>
            <a:ext cx="1572611" cy="243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963840205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Pourquoi le loup l’appelle « petite fraise des bois »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89849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122224880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Pourquoi le loup l’appelle « petite fraise des bois »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96523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206310218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Que veut dire élégant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32372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141012510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Que veut dire élégant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15451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72969468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Que veut dire ici « fanfaronner » 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62898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13440" y="1800000"/>
            <a:ext cx="6261120" cy="165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 lettres muettes en fin de mot :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g</a:t>
            </a:r>
            <a:r>
              <a:rPr lang="fr-FR" sz="4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l</a:t>
            </a:r>
            <a:r>
              <a:rPr lang="fr-FR" sz="4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</a:t>
            </a:r>
            <a:r>
              <a:rPr lang="fr-FR" sz="4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z</a:t>
            </a:r>
            <a:r>
              <a:rPr lang="fr-FR" sz="4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676212487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251640" y="1275480"/>
            <a:ext cx="820800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Que veut dire ici « fanfaronner »  ? 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212331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98880" y="7200"/>
            <a:ext cx="84823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Image 3_6"/>
          <p:cNvPicPr/>
          <p:nvPr/>
        </p:nvPicPr>
        <p:blipFill>
          <a:blip r:embed="rId69"/>
          <a:srcRect l="8725" t="30340" r="22758" b="13677"/>
          <a:stretch/>
        </p:blipFill>
        <p:spPr>
          <a:xfrm>
            <a:off x="899640" y="1203480"/>
            <a:ext cx="7562880" cy="3822480"/>
          </a:xfrm>
          <a:prstGeom prst="rect">
            <a:avLst/>
          </a:prstGeom>
          <a:ln>
            <a:noFill/>
          </a:ln>
        </p:spPr>
      </p:pic>
      <p:pic>
        <p:nvPicPr>
          <p:cNvPr id="115" name="Image 2_0"/>
          <p:cNvPicPr/>
          <p:nvPr/>
        </p:nvPicPr>
        <p:blipFill>
          <a:blip r:embed="rId70"/>
          <a:srcRect l="20294" r="26741"/>
          <a:stretch/>
        </p:blipFill>
        <p:spPr>
          <a:xfrm>
            <a:off x="395640" y="251640"/>
            <a:ext cx="780840" cy="652680"/>
          </a:xfrm>
          <a:prstGeom prst="rect">
            <a:avLst/>
          </a:prstGeom>
          <a:ln>
            <a:noFill/>
          </a:ln>
        </p:spPr>
      </p:pic>
      <p:pic>
        <p:nvPicPr>
          <p:cNvPr id="116" name="Image 8"/>
          <p:cNvPicPr/>
          <p:nvPr/>
        </p:nvPicPr>
        <p:blipFill>
          <a:blip r:embed="rId71"/>
          <a:stretch/>
        </p:blipFill>
        <p:spPr>
          <a:xfrm>
            <a:off x="8114400" y="170640"/>
            <a:ext cx="704160" cy="814680"/>
          </a:xfrm>
          <a:prstGeom prst="rect">
            <a:avLst/>
          </a:prstGeom>
          <a:ln>
            <a:noFill/>
          </a:ln>
        </p:spPr>
      </p:pic>
      <p:pic>
        <p:nvPicPr>
          <p:cNvPr id="117" name="Image 17"/>
          <p:cNvPicPr/>
          <p:nvPr/>
        </p:nvPicPr>
        <p:blipFill>
          <a:blip r:embed="rId72"/>
          <a:srcRect l="11781" t="4651" r="11781" b="4257"/>
          <a:stretch/>
        </p:blipFill>
        <p:spPr>
          <a:xfrm>
            <a:off x="-4861080" y="3165840"/>
            <a:ext cx="2940120" cy="279000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18" name="Image 107"/>
          <p:cNvPicPr/>
          <p:nvPr/>
        </p:nvPicPr>
        <p:blipFill>
          <a:blip r:embed="rId71"/>
          <a:stretch/>
        </p:blipFill>
        <p:spPr>
          <a:xfrm>
            <a:off x="3783600" y="1563480"/>
            <a:ext cx="2073600" cy="2395440"/>
          </a:xfrm>
          <a:prstGeom prst="rect">
            <a:avLst/>
          </a:prstGeom>
          <a:ln>
            <a:noFill/>
          </a:ln>
        </p:spPr>
      </p:pic>
      <p:pic>
        <p:nvPicPr>
          <p:cNvPr id="119" name="Image 2_0"/>
          <p:cNvPicPr/>
          <p:nvPr/>
        </p:nvPicPr>
        <p:blipFill>
          <a:blip r:embed="rId70"/>
          <a:srcRect l="20294" r="26741"/>
          <a:stretch/>
        </p:blipFill>
        <p:spPr>
          <a:xfrm>
            <a:off x="3208680" y="1563480"/>
            <a:ext cx="2863080" cy="2397960"/>
          </a:xfrm>
          <a:prstGeom prst="rect">
            <a:avLst/>
          </a:prstGeom>
          <a:ln>
            <a:noFill/>
          </a:ln>
        </p:spPr>
      </p:pic>
      <p:grpSp>
        <p:nvGrpSpPr>
          <p:cNvPr id="9" name="Groupe 8"/>
          <p:cNvGrpSpPr/>
          <p:nvPr/>
        </p:nvGrpSpPr>
        <p:grpSpPr>
          <a:xfrm>
            <a:off x="9828584" y="3633000"/>
            <a:ext cx="3168352" cy="1221480"/>
            <a:chOff x="342000" y="432720"/>
            <a:chExt cx="3168352" cy="1221480"/>
          </a:xfrm>
        </p:grpSpPr>
        <p:graphicFrame>
          <p:nvGraphicFramePr>
            <p:cNvPr id="10" name="Table 1"/>
            <p:cNvGraphicFramePr/>
            <p:nvPr>
              <p:extLst>
                <p:ext uri="{D42A27DB-BD31-4B8C-83A1-F6EECF244321}">
                  <p14:modId xmlns:p14="http://schemas.microsoft.com/office/powerpoint/2010/main" val="2580525107"/>
                </p:ext>
              </p:extLst>
            </p:nvPr>
          </p:nvGraphicFramePr>
          <p:xfrm>
            <a:off x="342000" y="432720"/>
            <a:ext cx="3163320" cy="1007280"/>
          </p:xfrm>
          <a:graphic>
            <a:graphicData uri="http://schemas.openxmlformats.org/drawingml/2006/table">
              <a:tbl>
                <a:tblPr/>
                <a:tblGrid>
                  <a:gridCol w="105444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5444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5444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</a:tblGrid>
                <a:tr h="100728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1" name="CustomShape 3"/>
            <p:cNvSpPr/>
            <p:nvPr/>
          </p:nvSpPr>
          <p:spPr>
            <a:xfrm flipV="1">
              <a:off x="360000" y="1294560"/>
              <a:ext cx="2088000" cy="359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4"/>
            <p:cNvSpPr/>
            <p:nvPr/>
          </p:nvSpPr>
          <p:spPr>
            <a:xfrm>
              <a:off x="2449072" y="1368000"/>
              <a:ext cx="1061280" cy="7128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0"/>
            <p:cNvSpPr/>
            <p:nvPr/>
          </p:nvSpPr>
          <p:spPr>
            <a:xfrm>
              <a:off x="1440000" y="432720"/>
              <a:ext cx="1008000" cy="93528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" name="Groupe 13"/>
          <p:cNvGrpSpPr/>
          <p:nvPr/>
        </p:nvGrpSpPr>
        <p:grpSpPr>
          <a:xfrm>
            <a:off x="3173640" y="5524078"/>
            <a:ext cx="4216320" cy="1163880"/>
            <a:chOff x="432000" y="2507040"/>
            <a:chExt cx="4216320" cy="1163880"/>
          </a:xfrm>
        </p:grpSpPr>
        <p:graphicFrame>
          <p:nvGraphicFramePr>
            <p:cNvPr id="15" name="Table 2"/>
            <p:cNvGraphicFramePr/>
            <p:nvPr>
              <p:extLst>
                <p:ext uri="{D42A27DB-BD31-4B8C-83A1-F6EECF244321}">
                  <p14:modId xmlns:p14="http://schemas.microsoft.com/office/powerpoint/2010/main" val="1119951650"/>
                </p:ext>
              </p:extLst>
            </p:nvPr>
          </p:nvGraphicFramePr>
          <p:xfrm>
            <a:off x="434520" y="2507040"/>
            <a:ext cx="4213800" cy="948960"/>
          </p:xfrm>
          <a:graphic>
            <a:graphicData uri="http://schemas.openxmlformats.org/drawingml/2006/table">
              <a:tbl>
                <a:tblPr/>
                <a:tblGrid>
                  <a:gridCol w="84276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4276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84276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84276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84276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94896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6" name="CustomShape 5"/>
            <p:cNvSpPr/>
            <p:nvPr/>
          </p:nvSpPr>
          <p:spPr>
            <a:xfrm flipV="1">
              <a:off x="432000" y="3311280"/>
              <a:ext cx="1656000" cy="359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6"/>
            <p:cNvSpPr/>
            <p:nvPr/>
          </p:nvSpPr>
          <p:spPr>
            <a:xfrm flipV="1">
              <a:off x="2160000" y="3310560"/>
              <a:ext cx="1584000" cy="359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7"/>
            <p:cNvSpPr/>
            <p:nvPr/>
          </p:nvSpPr>
          <p:spPr>
            <a:xfrm>
              <a:off x="3793392" y="3371864"/>
              <a:ext cx="845280" cy="7128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1"/>
            <p:cNvSpPr/>
            <p:nvPr/>
          </p:nvSpPr>
          <p:spPr>
            <a:xfrm>
              <a:off x="1260000" y="2507040"/>
              <a:ext cx="828000" cy="9126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SMARTInkShape-290">
            <a:extLst>
              <a:ext uri="{FF2B5EF4-FFF2-40B4-BE49-F238E27FC236}">
                <a16:creationId xmlns:a16="http://schemas.microsoft.com/office/drawing/2014/main" xmlns="" id="{B56AE9AA-6EF1-45F1-BEAB-F1D5CC57D48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4944" y="1674019"/>
            <a:ext cx="42863" cy="16571"/>
          </a:xfrm>
          <a:custGeom>
            <a:avLst/>
            <a:gdLst/>
            <a:ahLst/>
            <a:cxnLst/>
            <a:rect l="0" t="0" r="0" b="0"/>
            <a:pathLst>
              <a:path w="42863" h="16571">
                <a:moveTo>
                  <a:pt x="0" y="14287"/>
                </a:moveTo>
                <a:lnTo>
                  <a:pt x="0" y="14287"/>
                </a:lnTo>
                <a:lnTo>
                  <a:pt x="0" y="15551"/>
                </a:lnTo>
                <a:lnTo>
                  <a:pt x="264" y="15924"/>
                </a:lnTo>
                <a:lnTo>
                  <a:pt x="705" y="16172"/>
                </a:lnTo>
                <a:lnTo>
                  <a:pt x="2050" y="16570"/>
                </a:lnTo>
                <a:lnTo>
                  <a:pt x="7518" y="14771"/>
                </a:lnTo>
                <a:lnTo>
                  <a:pt x="20471" y="11739"/>
                </a:lnTo>
                <a:lnTo>
                  <a:pt x="37522" y="3966"/>
                </a:lnTo>
                <a:lnTo>
                  <a:pt x="39166" y="2380"/>
                </a:lnTo>
                <a:lnTo>
                  <a:pt x="39604" y="1586"/>
                </a:lnTo>
                <a:lnTo>
                  <a:pt x="40161" y="1057"/>
                </a:lnTo>
                <a:lnTo>
                  <a:pt x="4286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291">
            <a:extLst>
              <a:ext uri="{FF2B5EF4-FFF2-40B4-BE49-F238E27FC236}">
                <a16:creationId xmlns:a16="http://schemas.microsoft.com/office/drawing/2014/main" xmlns="" id="{61EFB188-38EF-443F-98BE-5314631D40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93073" y="1579778"/>
            <a:ext cx="164278" cy="358552"/>
          </a:xfrm>
          <a:custGeom>
            <a:avLst/>
            <a:gdLst/>
            <a:ahLst/>
            <a:cxnLst/>
            <a:rect l="0" t="0" r="0" b="0"/>
            <a:pathLst>
              <a:path w="164278" h="358552">
                <a:moveTo>
                  <a:pt x="92840" y="8516"/>
                </a:moveTo>
                <a:lnTo>
                  <a:pt x="92840" y="8516"/>
                </a:lnTo>
                <a:lnTo>
                  <a:pt x="94104" y="8516"/>
                </a:lnTo>
                <a:lnTo>
                  <a:pt x="95430" y="9221"/>
                </a:lnTo>
                <a:lnTo>
                  <a:pt x="96154" y="9780"/>
                </a:lnTo>
                <a:lnTo>
                  <a:pt x="96637" y="9888"/>
                </a:lnTo>
                <a:lnTo>
                  <a:pt x="96958" y="9695"/>
                </a:lnTo>
                <a:lnTo>
                  <a:pt x="97601" y="8518"/>
                </a:lnTo>
                <a:lnTo>
                  <a:pt x="89721" y="4182"/>
                </a:lnTo>
                <a:lnTo>
                  <a:pt x="86501" y="3573"/>
                </a:lnTo>
                <a:lnTo>
                  <a:pt x="83317" y="1885"/>
                </a:lnTo>
                <a:lnTo>
                  <a:pt x="69511" y="667"/>
                </a:lnTo>
                <a:lnTo>
                  <a:pt x="68556" y="108"/>
                </a:lnTo>
                <a:lnTo>
                  <a:pt x="67654" y="0"/>
                </a:lnTo>
                <a:lnTo>
                  <a:pt x="55164" y="2616"/>
                </a:lnTo>
                <a:lnTo>
                  <a:pt x="50137" y="5488"/>
                </a:lnTo>
                <a:lnTo>
                  <a:pt x="46029" y="6314"/>
                </a:lnTo>
                <a:lnTo>
                  <a:pt x="28780" y="17297"/>
                </a:lnTo>
                <a:lnTo>
                  <a:pt x="24153" y="19158"/>
                </a:lnTo>
                <a:lnTo>
                  <a:pt x="23236" y="19844"/>
                </a:lnTo>
                <a:lnTo>
                  <a:pt x="15430" y="29454"/>
                </a:lnTo>
                <a:lnTo>
                  <a:pt x="14250" y="31580"/>
                </a:lnTo>
                <a:lnTo>
                  <a:pt x="8962" y="38789"/>
                </a:lnTo>
                <a:lnTo>
                  <a:pt x="7277" y="43634"/>
                </a:lnTo>
                <a:lnTo>
                  <a:pt x="7163" y="45321"/>
                </a:lnTo>
                <a:lnTo>
                  <a:pt x="2648" y="53973"/>
                </a:lnTo>
                <a:lnTo>
                  <a:pt x="0" y="71320"/>
                </a:lnTo>
                <a:lnTo>
                  <a:pt x="255" y="72610"/>
                </a:lnTo>
                <a:lnTo>
                  <a:pt x="689" y="73470"/>
                </a:lnTo>
                <a:lnTo>
                  <a:pt x="1244" y="74044"/>
                </a:lnTo>
                <a:lnTo>
                  <a:pt x="1859" y="76092"/>
                </a:lnTo>
                <a:lnTo>
                  <a:pt x="2552" y="81346"/>
                </a:lnTo>
                <a:lnTo>
                  <a:pt x="6143" y="88187"/>
                </a:lnTo>
                <a:lnTo>
                  <a:pt x="7091" y="92477"/>
                </a:lnTo>
                <a:lnTo>
                  <a:pt x="8942" y="96430"/>
                </a:lnTo>
                <a:lnTo>
                  <a:pt x="9514" y="98124"/>
                </a:lnTo>
                <a:lnTo>
                  <a:pt x="10651" y="99759"/>
                </a:lnTo>
                <a:lnTo>
                  <a:pt x="12037" y="100662"/>
                </a:lnTo>
                <a:lnTo>
                  <a:pt x="12778" y="100903"/>
                </a:lnTo>
                <a:lnTo>
                  <a:pt x="13271" y="101593"/>
                </a:lnTo>
                <a:lnTo>
                  <a:pt x="14230" y="104562"/>
                </a:lnTo>
                <a:lnTo>
                  <a:pt x="14769" y="105090"/>
                </a:lnTo>
                <a:lnTo>
                  <a:pt x="19066" y="107939"/>
                </a:lnTo>
                <a:lnTo>
                  <a:pt x="19844" y="108135"/>
                </a:lnTo>
                <a:lnTo>
                  <a:pt x="20364" y="108531"/>
                </a:lnTo>
                <a:lnTo>
                  <a:pt x="20940" y="109676"/>
                </a:lnTo>
                <a:lnTo>
                  <a:pt x="27512" y="112851"/>
                </a:lnTo>
                <a:lnTo>
                  <a:pt x="35496" y="113530"/>
                </a:lnTo>
                <a:lnTo>
                  <a:pt x="40959" y="115338"/>
                </a:lnTo>
                <a:lnTo>
                  <a:pt x="43542" y="115573"/>
                </a:lnTo>
                <a:lnTo>
                  <a:pt x="63093" y="113028"/>
                </a:lnTo>
                <a:lnTo>
                  <a:pt x="66005" y="111655"/>
                </a:lnTo>
                <a:lnTo>
                  <a:pt x="72457" y="110248"/>
                </a:lnTo>
                <a:lnTo>
                  <a:pt x="75776" y="109038"/>
                </a:lnTo>
                <a:lnTo>
                  <a:pt x="76701" y="108868"/>
                </a:lnTo>
                <a:lnTo>
                  <a:pt x="77318" y="108490"/>
                </a:lnTo>
                <a:lnTo>
                  <a:pt x="77729" y="107974"/>
                </a:lnTo>
                <a:lnTo>
                  <a:pt x="78451" y="106694"/>
                </a:lnTo>
                <a:lnTo>
                  <a:pt x="79654" y="105244"/>
                </a:lnTo>
                <a:lnTo>
                  <a:pt x="83082" y="102940"/>
                </a:lnTo>
                <a:lnTo>
                  <a:pt x="88781" y="100257"/>
                </a:lnTo>
                <a:lnTo>
                  <a:pt x="89713" y="98855"/>
                </a:lnTo>
                <a:lnTo>
                  <a:pt x="92261" y="93378"/>
                </a:lnTo>
                <a:lnTo>
                  <a:pt x="94226" y="90487"/>
                </a:lnTo>
                <a:lnTo>
                  <a:pt x="95730" y="87139"/>
                </a:lnTo>
                <a:lnTo>
                  <a:pt x="98496" y="82666"/>
                </a:lnTo>
                <a:lnTo>
                  <a:pt x="99543" y="79493"/>
                </a:lnTo>
                <a:lnTo>
                  <a:pt x="100222" y="72834"/>
                </a:lnTo>
                <a:lnTo>
                  <a:pt x="102265" y="66215"/>
                </a:lnTo>
                <a:lnTo>
                  <a:pt x="102335" y="64564"/>
                </a:lnTo>
                <a:lnTo>
                  <a:pt x="103057" y="63148"/>
                </a:lnTo>
                <a:lnTo>
                  <a:pt x="103620" y="62399"/>
                </a:lnTo>
                <a:lnTo>
                  <a:pt x="103731" y="61636"/>
                </a:lnTo>
                <a:lnTo>
                  <a:pt x="102395" y="57877"/>
                </a:lnTo>
                <a:lnTo>
                  <a:pt x="102365" y="27465"/>
                </a:lnTo>
                <a:lnTo>
                  <a:pt x="101659" y="25493"/>
                </a:lnTo>
                <a:lnTo>
                  <a:pt x="99984" y="22804"/>
                </a:lnTo>
                <a:lnTo>
                  <a:pt x="96451" y="22803"/>
                </a:lnTo>
                <a:lnTo>
                  <a:pt x="97584" y="22803"/>
                </a:lnTo>
                <a:lnTo>
                  <a:pt x="95550" y="26904"/>
                </a:lnTo>
                <a:lnTo>
                  <a:pt x="97807" y="38564"/>
                </a:lnTo>
                <a:lnTo>
                  <a:pt x="99475" y="41831"/>
                </a:lnTo>
                <a:lnTo>
                  <a:pt x="100247" y="55347"/>
                </a:lnTo>
                <a:lnTo>
                  <a:pt x="102034" y="58052"/>
                </a:lnTo>
                <a:lnTo>
                  <a:pt x="99983" y="93433"/>
                </a:lnTo>
                <a:lnTo>
                  <a:pt x="100248" y="113007"/>
                </a:lnTo>
                <a:lnTo>
                  <a:pt x="102266" y="123413"/>
                </a:lnTo>
                <a:lnTo>
                  <a:pt x="102610" y="129754"/>
                </a:lnTo>
                <a:lnTo>
                  <a:pt x="103057" y="130616"/>
                </a:lnTo>
                <a:lnTo>
                  <a:pt x="103620" y="131191"/>
                </a:lnTo>
                <a:lnTo>
                  <a:pt x="104245" y="132535"/>
                </a:lnTo>
                <a:lnTo>
                  <a:pt x="105438" y="145843"/>
                </a:lnTo>
                <a:lnTo>
                  <a:pt x="106001" y="146898"/>
                </a:lnTo>
                <a:lnTo>
                  <a:pt x="106112" y="148131"/>
                </a:lnTo>
                <a:lnTo>
                  <a:pt x="104978" y="154189"/>
                </a:lnTo>
                <a:lnTo>
                  <a:pt x="106164" y="159567"/>
                </a:lnTo>
                <a:lnTo>
                  <a:pt x="104985" y="166033"/>
                </a:lnTo>
                <a:lnTo>
                  <a:pt x="107792" y="179071"/>
                </a:lnTo>
                <a:lnTo>
                  <a:pt x="108745" y="181420"/>
                </a:lnTo>
                <a:lnTo>
                  <a:pt x="110213" y="200069"/>
                </a:lnTo>
                <a:lnTo>
                  <a:pt x="111393" y="203385"/>
                </a:lnTo>
                <a:lnTo>
                  <a:pt x="112595" y="218945"/>
                </a:lnTo>
                <a:lnTo>
                  <a:pt x="113526" y="221896"/>
                </a:lnTo>
                <a:lnTo>
                  <a:pt x="114271" y="257301"/>
                </a:lnTo>
                <a:lnTo>
                  <a:pt x="114271" y="270302"/>
                </a:lnTo>
                <a:lnTo>
                  <a:pt x="116623" y="270452"/>
                </a:lnTo>
                <a:lnTo>
                  <a:pt x="118812" y="305171"/>
                </a:lnTo>
                <a:lnTo>
                  <a:pt x="119031" y="310863"/>
                </a:lnTo>
                <a:lnTo>
                  <a:pt x="116443" y="321054"/>
                </a:lnTo>
                <a:lnTo>
                  <a:pt x="114914" y="324693"/>
                </a:lnTo>
                <a:lnTo>
                  <a:pt x="114271" y="336750"/>
                </a:lnTo>
                <a:lnTo>
                  <a:pt x="110998" y="338954"/>
                </a:lnTo>
                <a:lnTo>
                  <a:pt x="109420" y="341168"/>
                </a:lnTo>
                <a:lnTo>
                  <a:pt x="96367" y="350227"/>
                </a:lnTo>
                <a:lnTo>
                  <a:pt x="92909" y="351886"/>
                </a:lnTo>
                <a:lnTo>
                  <a:pt x="91283" y="352948"/>
                </a:lnTo>
                <a:lnTo>
                  <a:pt x="81883" y="355951"/>
                </a:lnTo>
                <a:lnTo>
                  <a:pt x="80209" y="356077"/>
                </a:lnTo>
                <a:lnTo>
                  <a:pt x="79656" y="356376"/>
                </a:lnTo>
                <a:lnTo>
                  <a:pt x="79288" y="356839"/>
                </a:lnTo>
                <a:lnTo>
                  <a:pt x="79043" y="357412"/>
                </a:lnTo>
                <a:lnTo>
                  <a:pt x="78615" y="357795"/>
                </a:lnTo>
                <a:lnTo>
                  <a:pt x="77433" y="358220"/>
                </a:lnTo>
                <a:lnTo>
                  <a:pt x="69820" y="358551"/>
                </a:lnTo>
                <a:lnTo>
                  <a:pt x="68674" y="357850"/>
                </a:lnTo>
                <a:lnTo>
                  <a:pt x="67283" y="356921"/>
                </a:lnTo>
                <a:lnTo>
                  <a:pt x="65012" y="356134"/>
                </a:lnTo>
                <a:lnTo>
                  <a:pt x="62663" y="354607"/>
                </a:lnTo>
                <a:lnTo>
                  <a:pt x="59971" y="353904"/>
                </a:lnTo>
                <a:lnTo>
                  <a:pt x="57429" y="353553"/>
                </a:lnTo>
                <a:lnTo>
                  <a:pt x="53131" y="351749"/>
                </a:lnTo>
                <a:lnTo>
                  <a:pt x="50610" y="349845"/>
                </a:lnTo>
                <a:lnTo>
                  <a:pt x="49112" y="349395"/>
                </a:lnTo>
                <a:lnTo>
                  <a:pt x="48606" y="349010"/>
                </a:lnTo>
                <a:lnTo>
                  <a:pt x="43494" y="341877"/>
                </a:lnTo>
                <a:lnTo>
                  <a:pt x="38231" y="315212"/>
                </a:lnTo>
                <a:lnTo>
                  <a:pt x="38336" y="289028"/>
                </a:lnTo>
                <a:lnTo>
                  <a:pt x="39443" y="282483"/>
                </a:lnTo>
                <a:lnTo>
                  <a:pt x="38859" y="276811"/>
                </a:lnTo>
                <a:lnTo>
                  <a:pt x="43031" y="246113"/>
                </a:lnTo>
                <a:lnTo>
                  <a:pt x="57615" y="212098"/>
                </a:lnTo>
                <a:lnTo>
                  <a:pt x="60042" y="204091"/>
                </a:lnTo>
                <a:lnTo>
                  <a:pt x="60656" y="203193"/>
                </a:lnTo>
                <a:lnTo>
                  <a:pt x="62043" y="202195"/>
                </a:lnTo>
                <a:lnTo>
                  <a:pt x="62784" y="201929"/>
                </a:lnTo>
                <a:lnTo>
                  <a:pt x="63277" y="201487"/>
                </a:lnTo>
                <a:lnTo>
                  <a:pt x="67715" y="195730"/>
                </a:lnTo>
                <a:lnTo>
                  <a:pt x="79685" y="183595"/>
                </a:lnTo>
                <a:lnTo>
                  <a:pt x="81084" y="182902"/>
                </a:lnTo>
                <a:lnTo>
                  <a:pt x="81828" y="182717"/>
                </a:lnTo>
                <a:lnTo>
                  <a:pt x="90599" y="177015"/>
                </a:lnTo>
                <a:lnTo>
                  <a:pt x="96770" y="171512"/>
                </a:lnTo>
                <a:lnTo>
                  <a:pt x="99976" y="169947"/>
                </a:lnTo>
                <a:lnTo>
                  <a:pt x="112723" y="157698"/>
                </a:lnTo>
                <a:lnTo>
                  <a:pt x="113583" y="156134"/>
                </a:lnTo>
                <a:lnTo>
                  <a:pt x="114230" y="154557"/>
                </a:lnTo>
                <a:lnTo>
                  <a:pt x="124491" y="139919"/>
                </a:lnTo>
                <a:lnTo>
                  <a:pt x="126383" y="135556"/>
                </a:lnTo>
                <a:lnTo>
                  <a:pt x="150082" y="102615"/>
                </a:lnTo>
                <a:lnTo>
                  <a:pt x="164277" y="775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292">
            <a:extLst>
              <a:ext uri="{FF2B5EF4-FFF2-40B4-BE49-F238E27FC236}">
                <a16:creationId xmlns:a16="http://schemas.microsoft.com/office/drawing/2014/main" xmlns="" id="{3FA3E819-C7AF-4796-BFA0-3F266AB2F5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71688" y="1669256"/>
            <a:ext cx="23813" cy="26195"/>
          </a:xfrm>
          <a:custGeom>
            <a:avLst/>
            <a:gdLst/>
            <a:ahLst/>
            <a:cxnLst/>
            <a:rect l="0" t="0" r="0" b="0"/>
            <a:pathLst>
              <a:path w="23813" h="26195">
                <a:moveTo>
                  <a:pt x="0" y="26194"/>
                </a:moveTo>
                <a:lnTo>
                  <a:pt x="0" y="26194"/>
                </a:lnTo>
                <a:lnTo>
                  <a:pt x="7770" y="17244"/>
                </a:lnTo>
                <a:lnTo>
                  <a:pt x="15330" y="10444"/>
                </a:lnTo>
                <a:lnTo>
                  <a:pt x="17830" y="6417"/>
                </a:lnTo>
                <a:lnTo>
                  <a:pt x="18507" y="4351"/>
                </a:lnTo>
                <a:lnTo>
                  <a:pt x="20220" y="2551"/>
                </a:lnTo>
                <a:lnTo>
                  <a:pt x="2381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293">
            <a:extLst>
              <a:ext uri="{FF2B5EF4-FFF2-40B4-BE49-F238E27FC236}">
                <a16:creationId xmlns:a16="http://schemas.microsoft.com/office/drawing/2014/main" xmlns="" id="{EF916945-D88B-41EE-88C3-E4BE0C4EF5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95786" y="1588294"/>
            <a:ext cx="114015" cy="357188"/>
          </a:xfrm>
          <a:custGeom>
            <a:avLst/>
            <a:gdLst/>
            <a:ahLst/>
            <a:cxnLst/>
            <a:rect l="0" t="0" r="0" b="0"/>
            <a:pathLst>
              <a:path w="114015" h="357188">
                <a:moveTo>
                  <a:pt x="66389" y="7144"/>
                </a:moveTo>
                <a:lnTo>
                  <a:pt x="66389" y="7144"/>
                </a:lnTo>
                <a:lnTo>
                  <a:pt x="66389" y="527"/>
                </a:lnTo>
                <a:lnTo>
                  <a:pt x="66124" y="351"/>
                </a:lnTo>
                <a:lnTo>
                  <a:pt x="63799" y="69"/>
                </a:lnTo>
                <a:lnTo>
                  <a:pt x="42379" y="0"/>
                </a:lnTo>
                <a:lnTo>
                  <a:pt x="29057" y="3547"/>
                </a:lnTo>
                <a:lnTo>
                  <a:pt x="20658" y="8753"/>
                </a:lnTo>
                <a:lnTo>
                  <a:pt x="17749" y="12703"/>
                </a:lnTo>
                <a:lnTo>
                  <a:pt x="16285" y="13583"/>
                </a:lnTo>
                <a:lnTo>
                  <a:pt x="15524" y="13818"/>
                </a:lnTo>
                <a:lnTo>
                  <a:pt x="13972" y="16195"/>
                </a:lnTo>
                <a:lnTo>
                  <a:pt x="2801" y="40860"/>
                </a:lnTo>
                <a:lnTo>
                  <a:pt x="1599" y="45356"/>
                </a:lnTo>
                <a:lnTo>
                  <a:pt x="272" y="50039"/>
                </a:lnTo>
                <a:lnTo>
                  <a:pt x="0" y="69513"/>
                </a:lnTo>
                <a:lnTo>
                  <a:pt x="2655" y="82145"/>
                </a:lnTo>
                <a:lnTo>
                  <a:pt x="12417" y="100411"/>
                </a:lnTo>
                <a:lnTo>
                  <a:pt x="14796" y="103070"/>
                </a:lnTo>
                <a:lnTo>
                  <a:pt x="17794" y="104017"/>
                </a:lnTo>
                <a:lnTo>
                  <a:pt x="35175" y="104762"/>
                </a:lnTo>
                <a:lnTo>
                  <a:pt x="42467" y="102871"/>
                </a:lnTo>
                <a:lnTo>
                  <a:pt x="47004" y="99950"/>
                </a:lnTo>
                <a:lnTo>
                  <a:pt x="48777" y="98662"/>
                </a:lnTo>
                <a:lnTo>
                  <a:pt x="52072" y="97129"/>
                </a:lnTo>
                <a:lnTo>
                  <a:pt x="53676" y="95556"/>
                </a:lnTo>
                <a:lnTo>
                  <a:pt x="56596" y="91695"/>
                </a:lnTo>
                <a:lnTo>
                  <a:pt x="62308" y="86355"/>
                </a:lnTo>
                <a:lnTo>
                  <a:pt x="68083" y="74479"/>
                </a:lnTo>
                <a:lnTo>
                  <a:pt x="68770" y="39460"/>
                </a:lnTo>
                <a:lnTo>
                  <a:pt x="69035" y="34857"/>
                </a:lnTo>
                <a:lnTo>
                  <a:pt x="70931" y="26766"/>
                </a:lnTo>
                <a:lnTo>
                  <a:pt x="70821" y="21689"/>
                </a:lnTo>
                <a:lnTo>
                  <a:pt x="70402" y="20809"/>
                </a:lnTo>
                <a:lnTo>
                  <a:pt x="69858" y="20223"/>
                </a:lnTo>
                <a:lnTo>
                  <a:pt x="68569" y="8840"/>
                </a:lnTo>
                <a:lnTo>
                  <a:pt x="68107" y="8274"/>
                </a:lnTo>
                <a:lnTo>
                  <a:pt x="67534" y="7897"/>
                </a:lnTo>
                <a:lnTo>
                  <a:pt x="67153" y="7381"/>
                </a:lnTo>
                <a:lnTo>
                  <a:pt x="66392" y="4773"/>
                </a:lnTo>
                <a:lnTo>
                  <a:pt x="66654" y="14031"/>
                </a:lnTo>
                <a:lnTo>
                  <a:pt x="68672" y="25674"/>
                </a:lnTo>
                <a:lnTo>
                  <a:pt x="69475" y="44750"/>
                </a:lnTo>
                <a:lnTo>
                  <a:pt x="70820" y="51496"/>
                </a:lnTo>
                <a:lnTo>
                  <a:pt x="70299" y="54020"/>
                </a:lnTo>
                <a:lnTo>
                  <a:pt x="69223" y="56928"/>
                </a:lnTo>
                <a:lnTo>
                  <a:pt x="69072" y="57796"/>
                </a:lnTo>
                <a:lnTo>
                  <a:pt x="71414" y="92791"/>
                </a:lnTo>
                <a:lnTo>
                  <a:pt x="73504" y="112932"/>
                </a:lnTo>
                <a:lnTo>
                  <a:pt x="75870" y="148463"/>
                </a:lnTo>
                <a:lnTo>
                  <a:pt x="75905" y="149711"/>
                </a:lnTo>
                <a:lnTo>
                  <a:pt x="78197" y="152294"/>
                </a:lnTo>
                <a:lnTo>
                  <a:pt x="81607" y="183944"/>
                </a:lnTo>
                <a:lnTo>
                  <a:pt x="85235" y="217881"/>
                </a:lnTo>
                <a:lnTo>
                  <a:pt x="88983" y="246647"/>
                </a:lnTo>
                <a:lnTo>
                  <a:pt x="92145" y="264855"/>
                </a:lnTo>
                <a:lnTo>
                  <a:pt x="94863" y="298574"/>
                </a:lnTo>
                <a:lnTo>
                  <a:pt x="91890" y="321846"/>
                </a:lnTo>
                <a:lnTo>
                  <a:pt x="83257" y="346592"/>
                </a:lnTo>
                <a:lnTo>
                  <a:pt x="78975" y="351669"/>
                </a:lnTo>
                <a:lnTo>
                  <a:pt x="71263" y="356514"/>
                </a:lnTo>
                <a:lnTo>
                  <a:pt x="66735" y="357054"/>
                </a:lnTo>
                <a:lnTo>
                  <a:pt x="45060" y="357187"/>
                </a:lnTo>
                <a:lnTo>
                  <a:pt x="42975" y="356482"/>
                </a:lnTo>
                <a:lnTo>
                  <a:pt x="42048" y="355923"/>
                </a:lnTo>
                <a:lnTo>
                  <a:pt x="33729" y="353640"/>
                </a:lnTo>
                <a:lnTo>
                  <a:pt x="31324" y="351554"/>
                </a:lnTo>
                <a:lnTo>
                  <a:pt x="27072" y="347404"/>
                </a:lnTo>
                <a:lnTo>
                  <a:pt x="22196" y="342823"/>
                </a:lnTo>
                <a:lnTo>
                  <a:pt x="11692" y="328695"/>
                </a:lnTo>
                <a:lnTo>
                  <a:pt x="9305" y="294684"/>
                </a:lnTo>
                <a:lnTo>
                  <a:pt x="12283" y="264692"/>
                </a:lnTo>
                <a:lnTo>
                  <a:pt x="23207" y="232169"/>
                </a:lnTo>
                <a:lnTo>
                  <a:pt x="29321" y="219937"/>
                </a:lnTo>
                <a:lnTo>
                  <a:pt x="30600" y="216018"/>
                </a:lnTo>
                <a:lnTo>
                  <a:pt x="39613" y="198782"/>
                </a:lnTo>
                <a:lnTo>
                  <a:pt x="43745" y="193498"/>
                </a:lnTo>
                <a:lnTo>
                  <a:pt x="48201" y="183260"/>
                </a:lnTo>
                <a:lnTo>
                  <a:pt x="62599" y="163892"/>
                </a:lnTo>
                <a:lnTo>
                  <a:pt x="72166" y="145298"/>
                </a:lnTo>
                <a:lnTo>
                  <a:pt x="90586" y="110038"/>
                </a:lnTo>
                <a:lnTo>
                  <a:pt x="103316" y="91117"/>
                </a:lnTo>
                <a:lnTo>
                  <a:pt x="103968" y="88651"/>
                </a:lnTo>
                <a:lnTo>
                  <a:pt x="104599" y="83593"/>
                </a:lnTo>
                <a:lnTo>
                  <a:pt x="105092" y="82716"/>
                </a:lnTo>
                <a:lnTo>
                  <a:pt x="105684" y="82132"/>
                </a:lnTo>
                <a:lnTo>
                  <a:pt x="106343" y="80776"/>
                </a:lnTo>
                <a:lnTo>
                  <a:pt x="106766" y="79015"/>
                </a:lnTo>
                <a:lnTo>
                  <a:pt x="108911" y="76569"/>
                </a:lnTo>
                <a:lnTo>
                  <a:pt x="109243" y="73926"/>
                </a:lnTo>
                <a:lnTo>
                  <a:pt x="114014" y="7381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294">
            <a:extLst>
              <a:ext uri="{FF2B5EF4-FFF2-40B4-BE49-F238E27FC236}">
                <a16:creationId xmlns:a16="http://schemas.microsoft.com/office/drawing/2014/main" xmlns="" id="{0E10D396-D8F4-43EC-A8B0-3030E370E1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67000" y="1681163"/>
            <a:ext cx="33339" cy="9526"/>
          </a:xfrm>
          <a:custGeom>
            <a:avLst/>
            <a:gdLst/>
            <a:ahLst/>
            <a:cxnLst/>
            <a:rect l="0" t="0" r="0" b="0"/>
            <a:pathLst>
              <a:path w="33339" h="9526">
                <a:moveTo>
                  <a:pt x="0" y="9525"/>
                </a:moveTo>
                <a:lnTo>
                  <a:pt x="0" y="9525"/>
                </a:lnTo>
                <a:lnTo>
                  <a:pt x="12956" y="9260"/>
                </a:lnTo>
                <a:lnTo>
                  <a:pt x="33338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MARTInkShape-295">
            <a:extLst>
              <a:ext uri="{FF2B5EF4-FFF2-40B4-BE49-F238E27FC236}">
                <a16:creationId xmlns:a16="http://schemas.microsoft.com/office/drawing/2014/main" xmlns="" id="{DFD778BD-424F-4883-985F-72A374504DE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93233" y="1583872"/>
            <a:ext cx="128549" cy="354367"/>
          </a:xfrm>
          <a:custGeom>
            <a:avLst/>
            <a:gdLst/>
            <a:ahLst/>
            <a:cxnLst/>
            <a:rect l="0" t="0" r="0" b="0"/>
            <a:pathLst>
              <a:path w="128549" h="354367">
                <a:moveTo>
                  <a:pt x="76161" y="9184"/>
                </a:moveTo>
                <a:lnTo>
                  <a:pt x="76161" y="9184"/>
                </a:lnTo>
                <a:lnTo>
                  <a:pt x="70010" y="5084"/>
                </a:lnTo>
                <a:lnTo>
                  <a:pt x="69679" y="4598"/>
                </a:lnTo>
                <a:lnTo>
                  <a:pt x="69311" y="3354"/>
                </a:lnTo>
                <a:lnTo>
                  <a:pt x="68684" y="2916"/>
                </a:lnTo>
                <a:lnTo>
                  <a:pt x="64581" y="2213"/>
                </a:lnTo>
                <a:lnTo>
                  <a:pt x="62547" y="1853"/>
                </a:lnTo>
                <a:lnTo>
                  <a:pt x="57931" y="0"/>
                </a:lnTo>
                <a:lnTo>
                  <a:pt x="30445" y="7705"/>
                </a:lnTo>
                <a:lnTo>
                  <a:pt x="28061" y="9232"/>
                </a:lnTo>
                <a:lnTo>
                  <a:pt x="26473" y="10793"/>
                </a:lnTo>
                <a:lnTo>
                  <a:pt x="23133" y="13159"/>
                </a:lnTo>
                <a:lnTo>
                  <a:pt x="15028" y="27160"/>
                </a:lnTo>
                <a:lnTo>
                  <a:pt x="10190" y="38123"/>
                </a:lnTo>
                <a:lnTo>
                  <a:pt x="8989" y="42629"/>
                </a:lnTo>
                <a:lnTo>
                  <a:pt x="7477" y="47629"/>
                </a:lnTo>
                <a:lnTo>
                  <a:pt x="7114" y="59543"/>
                </a:lnTo>
                <a:lnTo>
                  <a:pt x="11905" y="81943"/>
                </a:lnTo>
                <a:lnTo>
                  <a:pt x="18239" y="90718"/>
                </a:lnTo>
                <a:lnTo>
                  <a:pt x="20340" y="92256"/>
                </a:lnTo>
                <a:lnTo>
                  <a:pt x="23201" y="96542"/>
                </a:lnTo>
                <a:lnTo>
                  <a:pt x="25426" y="98627"/>
                </a:lnTo>
                <a:lnTo>
                  <a:pt x="32806" y="101495"/>
                </a:lnTo>
                <a:lnTo>
                  <a:pt x="34667" y="102070"/>
                </a:lnTo>
                <a:lnTo>
                  <a:pt x="37467" y="103616"/>
                </a:lnTo>
                <a:lnTo>
                  <a:pt x="48350" y="104425"/>
                </a:lnTo>
                <a:lnTo>
                  <a:pt x="64170" y="98508"/>
                </a:lnTo>
                <a:lnTo>
                  <a:pt x="64992" y="97838"/>
                </a:lnTo>
                <a:lnTo>
                  <a:pt x="66678" y="95630"/>
                </a:lnTo>
                <a:lnTo>
                  <a:pt x="69764" y="93300"/>
                </a:lnTo>
                <a:lnTo>
                  <a:pt x="76060" y="83107"/>
                </a:lnTo>
                <a:lnTo>
                  <a:pt x="74867" y="81770"/>
                </a:lnTo>
                <a:lnTo>
                  <a:pt x="77900" y="62875"/>
                </a:lnTo>
                <a:lnTo>
                  <a:pt x="76161" y="47624"/>
                </a:lnTo>
                <a:lnTo>
                  <a:pt x="78444" y="42727"/>
                </a:lnTo>
                <a:lnTo>
                  <a:pt x="78542" y="33766"/>
                </a:lnTo>
                <a:lnTo>
                  <a:pt x="76169" y="18763"/>
                </a:lnTo>
                <a:lnTo>
                  <a:pt x="73788" y="13964"/>
                </a:lnTo>
                <a:lnTo>
                  <a:pt x="73780" y="11595"/>
                </a:lnTo>
                <a:lnTo>
                  <a:pt x="73780" y="13618"/>
                </a:lnTo>
                <a:lnTo>
                  <a:pt x="72515" y="16378"/>
                </a:lnTo>
                <a:lnTo>
                  <a:pt x="72600" y="19084"/>
                </a:lnTo>
                <a:lnTo>
                  <a:pt x="73676" y="24498"/>
                </a:lnTo>
                <a:lnTo>
                  <a:pt x="75664" y="60099"/>
                </a:lnTo>
                <a:lnTo>
                  <a:pt x="76161" y="87368"/>
                </a:lnTo>
                <a:lnTo>
                  <a:pt x="74897" y="90176"/>
                </a:lnTo>
                <a:lnTo>
                  <a:pt x="73736" y="121785"/>
                </a:lnTo>
                <a:lnTo>
                  <a:pt x="72644" y="136652"/>
                </a:lnTo>
                <a:lnTo>
                  <a:pt x="74000" y="152976"/>
                </a:lnTo>
                <a:lnTo>
                  <a:pt x="75403" y="156094"/>
                </a:lnTo>
                <a:lnTo>
                  <a:pt x="78540" y="190850"/>
                </a:lnTo>
                <a:lnTo>
                  <a:pt x="78807" y="198332"/>
                </a:lnTo>
                <a:lnTo>
                  <a:pt x="80592" y="207329"/>
                </a:lnTo>
                <a:lnTo>
                  <a:pt x="80593" y="214551"/>
                </a:lnTo>
                <a:lnTo>
                  <a:pt x="78864" y="225203"/>
                </a:lnTo>
                <a:lnTo>
                  <a:pt x="79391" y="228929"/>
                </a:lnTo>
                <a:lnTo>
                  <a:pt x="80621" y="233478"/>
                </a:lnTo>
                <a:lnTo>
                  <a:pt x="81589" y="242215"/>
                </a:lnTo>
                <a:lnTo>
                  <a:pt x="82966" y="247567"/>
                </a:lnTo>
                <a:lnTo>
                  <a:pt x="83296" y="263114"/>
                </a:lnTo>
                <a:lnTo>
                  <a:pt x="76312" y="297468"/>
                </a:lnTo>
                <a:lnTo>
                  <a:pt x="75456" y="312850"/>
                </a:lnTo>
                <a:lnTo>
                  <a:pt x="70494" y="327324"/>
                </a:lnTo>
                <a:lnTo>
                  <a:pt x="68968" y="329173"/>
                </a:lnTo>
                <a:lnTo>
                  <a:pt x="68191" y="329666"/>
                </a:lnTo>
                <a:lnTo>
                  <a:pt x="67672" y="330525"/>
                </a:lnTo>
                <a:lnTo>
                  <a:pt x="63092" y="342491"/>
                </a:lnTo>
                <a:lnTo>
                  <a:pt x="62421" y="343307"/>
                </a:lnTo>
                <a:lnTo>
                  <a:pt x="60477" y="344721"/>
                </a:lnTo>
                <a:lnTo>
                  <a:pt x="59622" y="346927"/>
                </a:lnTo>
                <a:lnTo>
                  <a:pt x="58844" y="347146"/>
                </a:lnTo>
                <a:lnTo>
                  <a:pt x="58266" y="347205"/>
                </a:lnTo>
                <a:lnTo>
                  <a:pt x="56919" y="348681"/>
                </a:lnTo>
                <a:lnTo>
                  <a:pt x="55438" y="350572"/>
                </a:lnTo>
                <a:lnTo>
                  <a:pt x="52484" y="352025"/>
                </a:lnTo>
                <a:lnTo>
                  <a:pt x="43681" y="354129"/>
                </a:lnTo>
                <a:lnTo>
                  <a:pt x="40138" y="354366"/>
                </a:lnTo>
                <a:lnTo>
                  <a:pt x="28970" y="350916"/>
                </a:lnTo>
                <a:lnTo>
                  <a:pt x="28032" y="350247"/>
                </a:lnTo>
                <a:lnTo>
                  <a:pt x="26181" y="348041"/>
                </a:lnTo>
                <a:lnTo>
                  <a:pt x="22127" y="345401"/>
                </a:lnTo>
                <a:lnTo>
                  <a:pt x="16001" y="336844"/>
                </a:lnTo>
                <a:lnTo>
                  <a:pt x="2996" y="301450"/>
                </a:lnTo>
                <a:lnTo>
                  <a:pt x="0" y="270625"/>
                </a:lnTo>
                <a:lnTo>
                  <a:pt x="2902" y="250174"/>
                </a:lnTo>
                <a:lnTo>
                  <a:pt x="4563" y="244683"/>
                </a:lnTo>
                <a:lnTo>
                  <a:pt x="4617" y="243971"/>
                </a:lnTo>
                <a:lnTo>
                  <a:pt x="18897" y="209389"/>
                </a:lnTo>
                <a:lnTo>
                  <a:pt x="20899" y="200984"/>
                </a:lnTo>
                <a:lnTo>
                  <a:pt x="21246" y="195865"/>
                </a:lnTo>
                <a:lnTo>
                  <a:pt x="22738" y="192607"/>
                </a:lnTo>
                <a:lnTo>
                  <a:pt x="31979" y="177947"/>
                </a:lnTo>
                <a:lnTo>
                  <a:pt x="32712" y="175648"/>
                </a:lnTo>
                <a:lnTo>
                  <a:pt x="65965" y="140162"/>
                </a:lnTo>
                <a:lnTo>
                  <a:pt x="74203" y="130305"/>
                </a:lnTo>
                <a:lnTo>
                  <a:pt x="86854" y="119191"/>
                </a:lnTo>
                <a:lnTo>
                  <a:pt x="89821" y="114344"/>
                </a:lnTo>
                <a:lnTo>
                  <a:pt x="94315" y="110779"/>
                </a:lnTo>
                <a:lnTo>
                  <a:pt x="102030" y="106334"/>
                </a:lnTo>
                <a:lnTo>
                  <a:pt x="117984" y="93078"/>
                </a:lnTo>
                <a:lnTo>
                  <a:pt x="119708" y="90479"/>
                </a:lnTo>
                <a:lnTo>
                  <a:pt x="120802" y="89575"/>
                </a:lnTo>
                <a:lnTo>
                  <a:pt x="128548" y="8538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MARTInkShape-296">
            <a:extLst>
              <a:ext uri="{FF2B5EF4-FFF2-40B4-BE49-F238E27FC236}">
                <a16:creationId xmlns:a16="http://schemas.microsoft.com/office/drawing/2014/main" xmlns="" id="{CEAE2FCF-0FFB-44CC-9795-2054178E926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78981" y="1674019"/>
            <a:ext cx="35720" cy="16669"/>
          </a:xfrm>
          <a:custGeom>
            <a:avLst/>
            <a:gdLst/>
            <a:ahLst/>
            <a:cxnLst/>
            <a:rect l="0" t="0" r="0" b="0"/>
            <a:pathLst>
              <a:path w="35720" h="16669">
                <a:moveTo>
                  <a:pt x="0" y="14287"/>
                </a:moveTo>
                <a:lnTo>
                  <a:pt x="0" y="14287"/>
                </a:lnTo>
                <a:lnTo>
                  <a:pt x="0" y="16639"/>
                </a:lnTo>
                <a:lnTo>
                  <a:pt x="8990" y="16668"/>
                </a:lnTo>
                <a:lnTo>
                  <a:pt x="9168" y="16404"/>
                </a:lnTo>
                <a:lnTo>
                  <a:pt x="9478" y="14618"/>
                </a:lnTo>
                <a:lnTo>
                  <a:pt x="10210" y="14434"/>
                </a:lnTo>
                <a:lnTo>
                  <a:pt x="15364" y="13052"/>
                </a:lnTo>
                <a:lnTo>
                  <a:pt x="33173" y="3663"/>
                </a:lnTo>
                <a:lnTo>
                  <a:pt x="34021" y="2971"/>
                </a:lnTo>
                <a:lnTo>
                  <a:pt x="35719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297">
            <a:extLst>
              <a:ext uri="{FF2B5EF4-FFF2-40B4-BE49-F238E27FC236}">
                <a16:creationId xmlns:a16="http://schemas.microsoft.com/office/drawing/2014/main" xmlns="" id="{2211A3C1-BA85-4DAD-A7A4-907F81BC85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307568" y="1582365"/>
            <a:ext cx="121433" cy="343701"/>
          </a:xfrm>
          <a:custGeom>
            <a:avLst/>
            <a:gdLst/>
            <a:ahLst/>
            <a:cxnLst/>
            <a:rect l="0" t="0" r="0" b="0"/>
            <a:pathLst>
              <a:path w="121433" h="343701">
                <a:moveTo>
                  <a:pt x="85713" y="5929"/>
                </a:moveTo>
                <a:lnTo>
                  <a:pt x="85713" y="5929"/>
                </a:lnTo>
                <a:lnTo>
                  <a:pt x="85713" y="4665"/>
                </a:lnTo>
                <a:lnTo>
                  <a:pt x="85449" y="4292"/>
                </a:lnTo>
                <a:lnTo>
                  <a:pt x="85008" y="4044"/>
                </a:lnTo>
                <a:lnTo>
                  <a:pt x="81380" y="3577"/>
                </a:lnTo>
                <a:lnTo>
                  <a:pt x="76888" y="3550"/>
                </a:lnTo>
                <a:lnTo>
                  <a:pt x="65797" y="0"/>
                </a:lnTo>
                <a:lnTo>
                  <a:pt x="62222" y="31"/>
                </a:lnTo>
                <a:lnTo>
                  <a:pt x="27783" y="7745"/>
                </a:lnTo>
                <a:lnTo>
                  <a:pt x="17907" y="13089"/>
                </a:lnTo>
                <a:lnTo>
                  <a:pt x="14087" y="17281"/>
                </a:lnTo>
                <a:lnTo>
                  <a:pt x="5568" y="30071"/>
                </a:lnTo>
                <a:lnTo>
                  <a:pt x="122" y="46013"/>
                </a:lnTo>
                <a:lnTo>
                  <a:pt x="0" y="48425"/>
                </a:lnTo>
                <a:lnTo>
                  <a:pt x="7869" y="78242"/>
                </a:lnTo>
                <a:lnTo>
                  <a:pt x="15068" y="89675"/>
                </a:lnTo>
                <a:lnTo>
                  <a:pt x="24965" y="99959"/>
                </a:lnTo>
                <a:lnTo>
                  <a:pt x="39641" y="103122"/>
                </a:lnTo>
                <a:lnTo>
                  <a:pt x="48720" y="103521"/>
                </a:lnTo>
                <a:lnTo>
                  <a:pt x="50134" y="102837"/>
                </a:lnTo>
                <a:lnTo>
                  <a:pt x="52244" y="101276"/>
                </a:lnTo>
                <a:lnTo>
                  <a:pt x="58448" y="99917"/>
                </a:lnTo>
                <a:lnTo>
                  <a:pt x="75775" y="88320"/>
                </a:lnTo>
                <a:lnTo>
                  <a:pt x="83039" y="78831"/>
                </a:lnTo>
                <a:lnTo>
                  <a:pt x="84525" y="75283"/>
                </a:lnTo>
                <a:lnTo>
                  <a:pt x="85682" y="60705"/>
                </a:lnTo>
                <a:lnTo>
                  <a:pt x="85713" y="25547"/>
                </a:lnTo>
                <a:lnTo>
                  <a:pt x="85713" y="19542"/>
                </a:lnTo>
                <a:lnTo>
                  <a:pt x="85008" y="17888"/>
                </a:lnTo>
                <a:lnTo>
                  <a:pt x="84077" y="16271"/>
                </a:lnTo>
                <a:lnTo>
                  <a:pt x="83479" y="13077"/>
                </a:lnTo>
                <a:lnTo>
                  <a:pt x="83335" y="10733"/>
                </a:lnTo>
                <a:lnTo>
                  <a:pt x="81961" y="10699"/>
                </a:lnTo>
                <a:lnTo>
                  <a:pt x="82546" y="10695"/>
                </a:lnTo>
                <a:lnTo>
                  <a:pt x="82544" y="10694"/>
                </a:lnTo>
                <a:lnTo>
                  <a:pt x="81835" y="10692"/>
                </a:lnTo>
                <a:lnTo>
                  <a:pt x="81540" y="10957"/>
                </a:lnTo>
                <a:lnTo>
                  <a:pt x="81213" y="11956"/>
                </a:lnTo>
                <a:lnTo>
                  <a:pt x="80951" y="47016"/>
                </a:lnTo>
                <a:lnTo>
                  <a:pt x="81215" y="62275"/>
                </a:lnTo>
                <a:lnTo>
                  <a:pt x="83288" y="79713"/>
                </a:lnTo>
                <a:lnTo>
                  <a:pt x="84968" y="114242"/>
                </a:lnTo>
                <a:lnTo>
                  <a:pt x="85228" y="121218"/>
                </a:lnTo>
                <a:lnTo>
                  <a:pt x="84490" y="132909"/>
                </a:lnTo>
                <a:lnTo>
                  <a:pt x="86956" y="155716"/>
                </a:lnTo>
                <a:lnTo>
                  <a:pt x="94578" y="175043"/>
                </a:lnTo>
                <a:lnTo>
                  <a:pt x="95209" y="177928"/>
                </a:lnTo>
                <a:lnTo>
                  <a:pt x="99010" y="187440"/>
                </a:lnTo>
                <a:lnTo>
                  <a:pt x="104402" y="220841"/>
                </a:lnTo>
                <a:lnTo>
                  <a:pt x="109509" y="251260"/>
                </a:lnTo>
                <a:lnTo>
                  <a:pt x="109526" y="286595"/>
                </a:lnTo>
                <a:lnTo>
                  <a:pt x="107625" y="299638"/>
                </a:lnTo>
                <a:lnTo>
                  <a:pt x="104701" y="309008"/>
                </a:lnTo>
                <a:lnTo>
                  <a:pt x="88888" y="337412"/>
                </a:lnTo>
                <a:lnTo>
                  <a:pt x="84126" y="340774"/>
                </a:lnTo>
                <a:lnTo>
                  <a:pt x="75725" y="343700"/>
                </a:lnTo>
                <a:lnTo>
                  <a:pt x="73249" y="343198"/>
                </a:lnTo>
                <a:lnTo>
                  <a:pt x="56426" y="336900"/>
                </a:lnTo>
                <a:lnTo>
                  <a:pt x="48153" y="330170"/>
                </a:lnTo>
                <a:lnTo>
                  <a:pt x="46530" y="327924"/>
                </a:lnTo>
                <a:lnTo>
                  <a:pt x="46097" y="326955"/>
                </a:lnTo>
                <a:lnTo>
                  <a:pt x="32601" y="309185"/>
                </a:lnTo>
                <a:lnTo>
                  <a:pt x="24881" y="281890"/>
                </a:lnTo>
                <a:lnTo>
                  <a:pt x="24720" y="268549"/>
                </a:lnTo>
                <a:lnTo>
                  <a:pt x="26971" y="237158"/>
                </a:lnTo>
                <a:lnTo>
                  <a:pt x="35559" y="201991"/>
                </a:lnTo>
                <a:lnTo>
                  <a:pt x="57769" y="168679"/>
                </a:lnTo>
                <a:lnTo>
                  <a:pt x="83813" y="133932"/>
                </a:lnTo>
                <a:lnTo>
                  <a:pt x="101754" y="109559"/>
                </a:lnTo>
                <a:lnTo>
                  <a:pt x="120952" y="94506"/>
                </a:lnTo>
                <a:lnTo>
                  <a:pt x="121219" y="93539"/>
                </a:lnTo>
                <a:lnTo>
                  <a:pt x="121432" y="9165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298">
            <a:extLst>
              <a:ext uri="{FF2B5EF4-FFF2-40B4-BE49-F238E27FC236}">
                <a16:creationId xmlns:a16="http://schemas.microsoft.com/office/drawing/2014/main" xmlns="" id="{CCAC27C9-F0E8-4ED1-98B1-E5A02478ACC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84828" y="1671638"/>
            <a:ext cx="34711" cy="16542"/>
          </a:xfrm>
          <a:custGeom>
            <a:avLst/>
            <a:gdLst/>
            <a:ahLst/>
            <a:cxnLst/>
            <a:rect l="0" t="0" r="0" b="0"/>
            <a:pathLst>
              <a:path w="34711" h="16542">
                <a:moveTo>
                  <a:pt x="1372" y="11906"/>
                </a:moveTo>
                <a:lnTo>
                  <a:pt x="1372" y="11906"/>
                </a:lnTo>
                <a:lnTo>
                  <a:pt x="108" y="13170"/>
                </a:lnTo>
                <a:lnTo>
                  <a:pt x="0" y="13807"/>
                </a:lnTo>
                <a:lnTo>
                  <a:pt x="193" y="14496"/>
                </a:lnTo>
                <a:lnTo>
                  <a:pt x="1139" y="16239"/>
                </a:lnTo>
                <a:lnTo>
                  <a:pt x="1974" y="16478"/>
                </a:lnTo>
                <a:lnTo>
                  <a:pt x="2567" y="16541"/>
                </a:lnTo>
                <a:lnTo>
                  <a:pt x="27255" y="5005"/>
                </a:lnTo>
                <a:lnTo>
                  <a:pt x="3471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299">
            <a:extLst>
              <a:ext uri="{FF2B5EF4-FFF2-40B4-BE49-F238E27FC236}">
                <a16:creationId xmlns:a16="http://schemas.microsoft.com/office/drawing/2014/main" xmlns="" id="{8BE820E4-243D-4216-8BCE-17F20276491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11163" y="1585913"/>
            <a:ext cx="122563" cy="347634"/>
          </a:xfrm>
          <a:custGeom>
            <a:avLst/>
            <a:gdLst/>
            <a:ahLst/>
            <a:cxnLst/>
            <a:rect l="0" t="0" r="0" b="0"/>
            <a:pathLst>
              <a:path w="122563" h="347634">
                <a:moveTo>
                  <a:pt x="72668" y="7143"/>
                </a:moveTo>
                <a:lnTo>
                  <a:pt x="72668" y="7143"/>
                </a:lnTo>
                <a:lnTo>
                  <a:pt x="74719" y="993"/>
                </a:lnTo>
                <a:lnTo>
                  <a:pt x="74564" y="661"/>
                </a:lnTo>
                <a:lnTo>
                  <a:pt x="74197" y="441"/>
                </a:lnTo>
                <a:lnTo>
                  <a:pt x="72605" y="58"/>
                </a:lnTo>
                <a:lnTo>
                  <a:pt x="60621" y="0"/>
                </a:lnTo>
                <a:lnTo>
                  <a:pt x="24936" y="7976"/>
                </a:lnTo>
                <a:lnTo>
                  <a:pt x="20396" y="10330"/>
                </a:lnTo>
                <a:lnTo>
                  <a:pt x="9054" y="23727"/>
                </a:lnTo>
                <a:lnTo>
                  <a:pt x="7353" y="26949"/>
                </a:lnTo>
                <a:lnTo>
                  <a:pt x="4851" y="34035"/>
                </a:lnTo>
                <a:lnTo>
                  <a:pt x="2840" y="38410"/>
                </a:lnTo>
                <a:lnTo>
                  <a:pt x="0" y="50778"/>
                </a:lnTo>
                <a:lnTo>
                  <a:pt x="3262" y="71164"/>
                </a:lnTo>
                <a:lnTo>
                  <a:pt x="10403" y="88054"/>
                </a:lnTo>
                <a:lnTo>
                  <a:pt x="19691" y="98955"/>
                </a:lnTo>
                <a:lnTo>
                  <a:pt x="25946" y="102341"/>
                </a:lnTo>
                <a:lnTo>
                  <a:pt x="31749" y="104054"/>
                </a:lnTo>
                <a:lnTo>
                  <a:pt x="34903" y="104719"/>
                </a:lnTo>
                <a:lnTo>
                  <a:pt x="39142" y="107045"/>
                </a:lnTo>
                <a:lnTo>
                  <a:pt x="49377" y="106869"/>
                </a:lnTo>
                <a:lnTo>
                  <a:pt x="52880" y="105882"/>
                </a:lnTo>
                <a:lnTo>
                  <a:pt x="63141" y="99507"/>
                </a:lnTo>
                <a:lnTo>
                  <a:pt x="70680" y="92431"/>
                </a:lnTo>
                <a:lnTo>
                  <a:pt x="73912" y="84060"/>
                </a:lnTo>
                <a:lnTo>
                  <a:pt x="77356" y="60451"/>
                </a:lnTo>
                <a:lnTo>
                  <a:pt x="77164" y="43392"/>
                </a:lnTo>
                <a:lnTo>
                  <a:pt x="70264" y="17725"/>
                </a:lnTo>
                <a:lnTo>
                  <a:pt x="68013" y="14437"/>
                </a:lnTo>
                <a:lnTo>
                  <a:pt x="67938" y="13067"/>
                </a:lnTo>
                <a:lnTo>
                  <a:pt x="67214" y="11716"/>
                </a:lnTo>
                <a:lnTo>
                  <a:pt x="65525" y="9525"/>
                </a:lnTo>
                <a:lnTo>
                  <a:pt x="65525" y="15675"/>
                </a:lnTo>
                <a:lnTo>
                  <a:pt x="67877" y="30579"/>
                </a:lnTo>
                <a:lnTo>
                  <a:pt x="68165" y="36330"/>
                </a:lnTo>
                <a:lnTo>
                  <a:pt x="69541" y="39927"/>
                </a:lnTo>
                <a:lnTo>
                  <a:pt x="74508" y="73706"/>
                </a:lnTo>
                <a:lnTo>
                  <a:pt x="78663" y="107992"/>
                </a:lnTo>
                <a:lnTo>
                  <a:pt x="88327" y="142473"/>
                </a:lnTo>
                <a:lnTo>
                  <a:pt x="91868" y="159660"/>
                </a:lnTo>
                <a:lnTo>
                  <a:pt x="93108" y="163035"/>
                </a:lnTo>
                <a:lnTo>
                  <a:pt x="94788" y="182111"/>
                </a:lnTo>
                <a:lnTo>
                  <a:pt x="95728" y="184655"/>
                </a:lnTo>
                <a:lnTo>
                  <a:pt x="101423" y="219039"/>
                </a:lnTo>
                <a:lnTo>
                  <a:pt x="103473" y="235407"/>
                </a:lnTo>
                <a:lnTo>
                  <a:pt x="106048" y="270635"/>
                </a:lnTo>
                <a:lnTo>
                  <a:pt x="108356" y="294748"/>
                </a:lnTo>
                <a:lnTo>
                  <a:pt x="107113" y="300998"/>
                </a:lnTo>
                <a:lnTo>
                  <a:pt x="102538" y="312436"/>
                </a:lnTo>
                <a:lnTo>
                  <a:pt x="102921" y="316117"/>
                </a:lnTo>
                <a:lnTo>
                  <a:pt x="101329" y="321999"/>
                </a:lnTo>
                <a:lnTo>
                  <a:pt x="88214" y="345155"/>
                </a:lnTo>
                <a:lnTo>
                  <a:pt x="87530" y="345990"/>
                </a:lnTo>
                <a:lnTo>
                  <a:pt x="86065" y="346919"/>
                </a:lnTo>
                <a:lnTo>
                  <a:pt x="78753" y="347633"/>
                </a:lnTo>
                <a:lnTo>
                  <a:pt x="68727" y="347394"/>
                </a:lnTo>
                <a:lnTo>
                  <a:pt x="65801" y="346396"/>
                </a:lnTo>
                <a:lnTo>
                  <a:pt x="61503" y="343865"/>
                </a:lnTo>
                <a:lnTo>
                  <a:pt x="58798" y="343328"/>
                </a:lnTo>
                <a:lnTo>
                  <a:pt x="57601" y="342392"/>
                </a:lnTo>
                <a:lnTo>
                  <a:pt x="52367" y="335891"/>
                </a:lnTo>
                <a:lnTo>
                  <a:pt x="47515" y="331033"/>
                </a:lnTo>
                <a:lnTo>
                  <a:pt x="38034" y="316291"/>
                </a:lnTo>
                <a:lnTo>
                  <a:pt x="29270" y="288859"/>
                </a:lnTo>
                <a:lnTo>
                  <a:pt x="27497" y="256226"/>
                </a:lnTo>
                <a:lnTo>
                  <a:pt x="27958" y="232753"/>
                </a:lnTo>
                <a:lnTo>
                  <a:pt x="39544" y="201910"/>
                </a:lnTo>
                <a:lnTo>
                  <a:pt x="61845" y="167083"/>
                </a:lnTo>
                <a:lnTo>
                  <a:pt x="79441" y="132993"/>
                </a:lnTo>
                <a:lnTo>
                  <a:pt x="103638" y="97765"/>
                </a:lnTo>
                <a:lnTo>
                  <a:pt x="116411" y="88910"/>
                </a:lnTo>
                <a:lnTo>
                  <a:pt x="122562" y="81082"/>
                </a:lnTo>
                <a:lnTo>
                  <a:pt x="120293" y="8334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MARTInkShape-300">
            <a:extLst>
              <a:ext uri="{FF2B5EF4-FFF2-40B4-BE49-F238E27FC236}">
                <a16:creationId xmlns:a16="http://schemas.microsoft.com/office/drawing/2014/main" xmlns="" id="{BD8E62DD-E464-4A75-91F4-53BD24BA44E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88656" y="1676400"/>
            <a:ext cx="38101" cy="14289"/>
          </a:xfrm>
          <a:custGeom>
            <a:avLst/>
            <a:gdLst/>
            <a:ahLst/>
            <a:cxnLst/>
            <a:rect l="0" t="0" r="0" b="0"/>
            <a:pathLst>
              <a:path w="38101" h="14289">
                <a:moveTo>
                  <a:pt x="0" y="14288"/>
                </a:moveTo>
                <a:lnTo>
                  <a:pt x="0" y="14288"/>
                </a:lnTo>
                <a:lnTo>
                  <a:pt x="0" y="13023"/>
                </a:lnTo>
                <a:lnTo>
                  <a:pt x="529" y="12651"/>
                </a:lnTo>
                <a:lnTo>
                  <a:pt x="35762" y="436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301">
            <a:extLst>
              <a:ext uri="{FF2B5EF4-FFF2-40B4-BE49-F238E27FC236}">
                <a16:creationId xmlns:a16="http://schemas.microsoft.com/office/drawing/2014/main" xmlns="" id="{FF28E81C-79A7-46C9-8EDE-53C6A187619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526955" y="1584384"/>
            <a:ext cx="116484" cy="349162"/>
          </a:xfrm>
          <a:custGeom>
            <a:avLst/>
            <a:gdLst/>
            <a:ahLst/>
            <a:cxnLst/>
            <a:rect l="0" t="0" r="0" b="0"/>
            <a:pathLst>
              <a:path w="116484" h="349162">
                <a:moveTo>
                  <a:pt x="76001" y="3910"/>
                </a:moveTo>
                <a:lnTo>
                  <a:pt x="76001" y="3910"/>
                </a:lnTo>
                <a:lnTo>
                  <a:pt x="76001" y="2646"/>
                </a:lnTo>
                <a:lnTo>
                  <a:pt x="75737" y="2273"/>
                </a:lnTo>
                <a:lnTo>
                  <a:pt x="75296" y="2025"/>
                </a:lnTo>
                <a:lnTo>
                  <a:pt x="73649" y="1537"/>
                </a:lnTo>
                <a:lnTo>
                  <a:pt x="50074" y="0"/>
                </a:lnTo>
                <a:lnTo>
                  <a:pt x="22035" y="11849"/>
                </a:lnTo>
                <a:lnTo>
                  <a:pt x="16036" y="16313"/>
                </a:lnTo>
                <a:lnTo>
                  <a:pt x="9171" y="25024"/>
                </a:lnTo>
                <a:lnTo>
                  <a:pt x="6047" y="30568"/>
                </a:lnTo>
                <a:lnTo>
                  <a:pt x="4151" y="36477"/>
                </a:lnTo>
                <a:lnTo>
                  <a:pt x="2793" y="39286"/>
                </a:lnTo>
                <a:lnTo>
                  <a:pt x="0" y="51073"/>
                </a:lnTo>
                <a:lnTo>
                  <a:pt x="2227" y="78945"/>
                </a:lnTo>
                <a:lnTo>
                  <a:pt x="4853" y="89992"/>
                </a:lnTo>
                <a:lnTo>
                  <a:pt x="7765" y="93504"/>
                </a:lnTo>
                <a:lnTo>
                  <a:pt x="9393" y="97513"/>
                </a:lnTo>
                <a:lnTo>
                  <a:pt x="19717" y="105947"/>
                </a:lnTo>
                <a:lnTo>
                  <a:pt x="34458" y="112322"/>
                </a:lnTo>
                <a:lnTo>
                  <a:pt x="42690" y="113299"/>
                </a:lnTo>
                <a:lnTo>
                  <a:pt x="56412" y="107613"/>
                </a:lnTo>
                <a:lnTo>
                  <a:pt x="71599" y="94025"/>
                </a:lnTo>
                <a:lnTo>
                  <a:pt x="77637" y="84203"/>
                </a:lnTo>
                <a:lnTo>
                  <a:pt x="82217" y="68872"/>
                </a:lnTo>
                <a:lnTo>
                  <a:pt x="83135" y="49964"/>
                </a:lnTo>
                <a:lnTo>
                  <a:pt x="81771" y="42229"/>
                </a:lnTo>
                <a:lnTo>
                  <a:pt x="82356" y="38047"/>
                </a:lnTo>
                <a:lnTo>
                  <a:pt x="80504" y="16908"/>
                </a:lnTo>
                <a:lnTo>
                  <a:pt x="76033" y="8734"/>
                </a:lnTo>
                <a:lnTo>
                  <a:pt x="80404" y="21578"/>
                </a:lnTo>
                <a:lnTo>
                  <a:pt x="81422" y="29843"/>
                </a:lnTo>
                <a:lnTo>
                  <a:pt x="82635" y="35494"/>
                </a:lnTo>
                <a:lnTo>
                  <a:pt x="85427" y="70672"/>
                </a:lnTo>
                <a:lnTo>
                  <a:pt x="88152" y="104664"/>
                </a:lnTo>
                <a:lnTo>
                  <a:pt x="92124" y="138665"/>
                </a:lnTo>
                <a:lnTo>
                  <a:pt x="96662" y="173496"/>
                </a:lnTo>
                <a:lnTo>
                  <a:pt x="103590" y="208744"/>
                </a:lnTo>
                <a:lnTo>
                  <a:pt x="108975" y="242985"/>
                </a:lnTo>
                <a:lnTo>
                  <a:pt x="114645" y="275762"/>
                </a:lnTo>
                <a:lnTo>
                  <a:pt x="116473" y="303957"/>
                </a:lnTo>
                <a:lnTo>
                  <a:pt x="114580" y="311034"/>
                </a:lnTo>
                <a:lnTo>
                  <a:pt x="112685" y="315102"/>
                </a:lnTo>
                <a:lnTo>
                  <a:pt x="111205" y="321908"/>
                </a:lnTo>
                <a:lnTo>
                  <a:pt x="102988" y="333985"/>
                </a:lnTo>
                <a:lnTo>
                  <a:pt x="94039" y="342792"/>
                </a:lnTo>
                <a:lnTo>
                  <a:pt x="88223" y="345921"/>
                </a:lnTo>
                <a:lnTo>
                  <a:pt x="66068" y="349161"/>
                </a:lnTo>
                <a:lnTo>
                  <a:pt x="55299" y="346499"/>
                </a:lnTo>
                <a:lnTo>
                  <a:pt x="44684" y="340342"/>
                </a:lnTo>
                <a:lnTo>
                  <a:pt x="42415" y="337673"/>
                </a:lnTo>
                <a:lnTo>
                  <a:pt x="31781" y="316078"/>
                </a:lnTo>
                <a:lnTo>
                  <a:pt x="24323" y="281242"/>
                </a:lnTo>
                <a:lnTo>
                  <a:pt x="25608" y="257958"/>
                </a:lnTo>
                <a:lnTo>
                  <a:pt x="30781" y="237368"/>
                </a:lnTo>
                <a:lnTo>
                  <a:pt x="44505" y="204145"/>
                </a:lnTo>
                <a:lnTo>
                  <a:pt x="48113" y="195069"/>
                </a:lnTo>
                <a:lnTo>
                  <a:pt x="66486" y="171686"/>
                </a:lnTo>
                <a:lnTo>
                  <a:pt x="74171" y="163541"/>
                </a:lnTo>
                <a:lnTo>
                  <a:pt x="78810" y="155366"/>
                </a:lnTo>
                <a:lnTo>
                  <a:pt x="88128" y="130735"/>
                </a:lnTo>
                <a:lnTo>
                  <a:pt x="107165" y="96775"/>
                </a:lnTo>
                <a:lnTo>
                  <a:pt x="111385" y="92113"/>
                </a:lnTo>
                <a:lnTo>
                  <a:pt x="113444" y="88929"/>
                </a:lnTo>
                <a:lnTo>
                  <a:pt x="115464" y="87485"/>
                </a:lnTo>
                <a:lnTo>
                  <a:pt x="116348" y="85269"/>
                </a:lnTo>
                <a:lnTo>
                  <a:pt x="116483" y="8249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MARTInkShape-302">
            <a:extLst>
              <a:ext uri="{FF2B5EF4-FFF2-40B4-BE49-F238E27FC236}">
                <a16:creationId xmlns:a16="http://schemas.microsoft.com/office/drawing/2014/main" xmlns="" id="{6F10240F-8D68-4838-B408-6F239B01DD2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95875" y="1681163"/>
            <a:ext cx="28576" cy="9523"/>
          </a:xfrm>
          <a:custGeom>
            <a:avLst/>
            <a:gdLst/>
            <a:ahLst/>
            <a:cxnLst/>
            <a:rect l="0" t="0" r="0" b="0"/>
            <a:pathLst>
              <a:path w="28576" h="9523">
                <a:moveTo>
                  <a:pt x="0" y="7143"/>
                </a:moveTo>
                <a:lnTo>
                  <a:pt x="0" y="7143"/>
                </a:lnTo>
                <a:lnTo>
                  <a:pt x="2050" y="9194"/>
                </a:lnTo>
                <a:lnTo>
                  <a:pt x="4656" y="9516"/>
                </a:lnTo>
                <a:lnTo>
                  <a:pt x="5995" y="9522"/>
                </a:lnTo>
                <a:lnTo>
                  <a:pt x="9332" y="8260"/>
                </a:lnTo>
                <a:lnTo>
                  <a:pt x="28575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MARTInkShape-303">
            <a:extLst>
              <a:ext uri="{FF2B5EF4-FFF2-40B4-BE49-F238E27FC236}">
                <a16:creationId xmlns:a16="http://schemas.microsoft.com/office/drawing/2014/main" xmlns="" id="{9D6FDC93-BE14-4CBA-A6F7-FB0726F9E98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126832" y="1581815"/>
            <a:ext cx="145257" cy="354035"/>
          </a:xfrm>
          <a:custGeom>
            <a:avLst/>
            <a:gdLst/>
            <a:ahLst/>
            <a:cxnLst/>
            <a:rect l="0" t="0" r="0" b="0"/>
            <a:pathLst>
              <a:path w="145257" h="354035">
                <a:moveTo>
                  <a:pt x="73818" y="6479"/>
                </a:moveTo>
                <a:lnTo>
                  <a:pt x="73818" y="6479"/>
                </a:lnTo>
                <a:lnTo>
                  <a:pt x="73818" y="4428"/>
                </a:lnTo>
                <a:lnTo>
                  <a:pt x="73553" y="4318"/>
                </a:lnTo>
                <a:lnTo>
                  <a:pt x="71768" y="4127"/>
                </a:lnTo>
                <a:lnTo>
                  <a:pt x="62001" y="0"/>
                </a:lnTo>
                <a:lnTo>
                  <a:pt x="59217" y="336"/>
                </a:lnTo>
                <a:lnTo>
                  <a:pt x="52568" y="2301"/>
                </a:lnTo>
                <a:lnTo>
                  <a:pt x="50050" y="4066"/>
                </a:lnTo>
                <a:lnTo>
                  <a:pt x="48755" y="4088"/>
                </a:lnTo>
                <a:lnTo>
                  <a:pt x="23560" y="17384"/>
                </a:lnTo>
                <a:lnTo>
                  <a:pt x="18710" y="22146"/>
                </a:lnTo>
                <a:lnTo>
                  <a:pt x="14543" y="27389"/>
                </a:lnTo>
                <a:lnTo>
                  <a:pt x="6598" y="34384"/>
                </a:lnTo>
                <a:lnTo>
                  <a:pt x="769" y="42621"/>
                </a:lnTo>
                <a:lnTo>
                  <a:pt x="0" y="72099"/>
                </a:lnTo>
                <a:lnTo>
                  <a:pt x="1264" y="77045"/>
                </a:lnTo>
                <a:lnTo>
                  <a:pt x="3295" y="79558"/>
                </a:lnTo>
                <a:lnTo>
                  <a:pt x="4578" y="80598"/>
                </a:lnTo>
                <a:lnTo>
                  <a:pt x="6003" y="83165"/>
                </a:lnTo>
                <a:lnTo>
                  <a:pt x="9127" y="93342"/>
                </a:lnTo>
                <a:lnTo>
                  <a:pt x="19507" y="105714"/>
                </a:lnTo>
                <a:lnTo>
                  <a:pt x="36924" y="116010"/>
                </a:lnTo>
                <a:lnTo>
                  <a:pt x="42953" y="117926"/>
                </a:lnTo>
                <a:lnTo>
                  <a:pt x="51193" y="118356"/>
                </a:lnTo>
                <a:lnTo>
                  <a:pt x="52562" y="117674"/>
                </a:lnTo>
                <a:lnTo>
                  <a:pt x="71624" y="101275"/>
                </a:lnTo>
                <a:lnTo>
                  <a:pt x="85056" y="80124"/>
                </a:lnTo>
                <a:lnTo>
                  <a:pt x="86073" y="79388"/>
                </a:lnTo>
                <a:lnTo>
                  <a:pt x="87202" y="76454"/>
                </a:lnTo>
                <a:lnTo>
                  <a:pt x="88104" y="53451"/>
                </a:lnTo>
                <a:lnTo>
                  <a:pt x="86733" y="47154"/>
                </a:lnTo>
                <a:lnTo>
                  <a:pt x="86926" y="46296"/>
                </a:lnTo>
                <a:lnTo>
                  <a:pt x="87319" y="45723"/>
                </a:lnTo>
                <a:lnTo>
                  <a:pt x="87873" y="42390"/>
                </a:lnTo>
                <a:lnTo>
                  <a:pt x="87795" y="35151"/>
                </a:lnTo>
                <a:lnTo>
                  <a:pt x="85868" y="28009"/>
                </a:lnTo>
                <a:lnTo>
                  <a:pt x="85820" y="27182"/>
                </a:lnTo>
                <a:lnTo>
                  <a:pt x="85061" y="25558"/>
                </a:lnTo>
                <a:lnTo>
                  <a:pt x="82109" y="21925"/>
                </a:lnTo>
                <a:lnTo>
                  <a:pt x="80971" y="13719"/>
                </a:lnTo>
                <a:lnTo>
                  <a:pt x="79592" y="13641"/>
                </a:lnTo>
                <a:lnTo>
                  <a:pt x="80177" y="13631"/>
                </a:lnTo>
                <a:lnTo>
                  <a:pt x="80438" y="13893"/>
                </a:lnTo>
                <a:lnTo>
                  <a:pt x="80729" y="14889"/>
                </a:lnTo>
                <a:lnTo>
                  <a:pt x="81666" y="25887"/>
                </a:lnTo>
                <a:lnTo>
                  <a:pt x="85687" y="37256"/>
                </a:lnTo>
                <a:lnTo>
                  <a:pt x="89038" y="57858"/>
                </a:lnTo>
                <a:lnTo>
                  <a:pt x="97336" y="88430"/>
                </a:lnTo>
                <a:lnTo>
                  <a:pt x="103529" y="122279"/>
                </a:lnTo>
                <a:lnTo>
                  <a:pt x="111257" y="155804"/>
                </a:lnTo>
                <a:lnTo>
                  <a:pt x="112428" y="162730"/>
                </a:lnTo>
                <a:lnTo>
                  <a:pt x="113745" y="169545"/>
                </a:lnTo>
                <a:lnTo>
                  <a:pt x="115531" y="186595"/>
                </a:lnTo>
                <a:lnTo>
                  <a:pt x="123453" y="221563"/>
                </a:lnTo>
                <a:lnTo>
                  <a:pt x="124347" y="252618"/>
                </a:lnTo>
                <a:lnTo>
                  <a:pt x="128145" y="269543"/>
                </a:lnTo>
                <a:lnTo>
                  <a:pt x="128321" y="302779"/>
                </a:lnTo>
                <a:lnTo>
                  <a:pt x="122598" y="332120"/>
                </a:lnTo>
                <a:lnTo>
                  <a:pt x="115876" y="342662"/>
                </a:lnTo>
                <a:lnTo>
                  <a:pt x="113502" y="345301"/>
                </a:lnTo>
                <a:lnTo>
                  <a:pt x="110505" y="346244"/>
                </a:lnTo>
                <a:lnTo>
                  <a:pt x="107057" y="346927"/>
                </a:lnTo>
                <a:lnTo>
                  <a:pt x="100099" y="349917"/>
                </a:lnTo>
                <a:lnTo>
                  <a:pt x="99276" y="350532"/>
                </a:lnTo>
                <a:lnTo>
                  <a:pt x="96951" y="351214"/>
                </a:lnTo>
                <a:lnTo>
                  <a:pt x="92666" y="352304"/>
                </a:lnTo>
                <a:lnTo>
                  <a:pt x="88442" y="353899"/>
                </a:lnTo>
                <a:lnTo>
                  <a:pt x="87108" y="354034"/>
                </a:lnTo>
                <a:lnTo>
                  <a:pt x="86647" y="353805"/>
                </a:lnTo>
                <a:lnTo>
                  <a:pt x="86339" y="353388"/>
                </a:lnTo>
                <a:lnTo>
                  <a:pt x="86134" y="352845"/>
                </a:lnTo>
                <a:lnTo>
                  <a:pt x="83790" y="352242"/>
                </a:lnTo>
                <a:lnTo>
                  <a:pt x="80631" y="351710"/>
                </a:lnTo>
                <a:lnTo>
                  <a:pt x="77365" y="349923"/>
                </a:lnTo>
                <a:lnTo>
                  <a:pt x="74722" y="347982"/>
                </a:lnTo>
                <a:lnTo>
                  <a:pt x="73073" y="347435"/>
                </a:lnTo>
                <a:lnTo>
                  <a:pt x="71458" y="345781"/>
                </a:lnTo>
                <a:lnTo>
                  <a:pt x="62765" y="335269"/>
                </a:lnTo>
                <a:lnTo>
                  <a:pt x="53089" y="302589"/>
                </a:lnTo>
                <a:lnTo>
                  <a:pt x="50055" y="270719"/>
                </a:lnTo>
                <a:lnTo>
                  <a:pt x="50711" y="236085"/>
                </a:lnTo>
                <a:lnTo>
                  <a:pt x="60328" y="200972"/>
                </a:lnTo>
                <a:lnTo>
                  <a:pt x="68732" y="183126"/>
                </a:lnTo>
                <a:lnTo>
                  <a:pt x="76341" y="173781"/>
                </a:lnTo>
                <a:lnTo>
                  <a:pt x="81562" y="169056"/>
                </a:lnTo>
                <a:lnTo>
                  <a:pt x="106940" y="133896"/>
                </a:lnTo>
                <a:lnTo>
                  <a:pt x="136545" y="98634"/>
                </a:lnTo>
                <a:lnTo>
                  <a:pt x="139703" y="95659"/>
                </a:lnTo>
                <a:lnTo>
                  <a:pt x="142826" y="94415"/>
                </a:lnTo>
                <a:lnTo>
                  <a:pt x="143999" y="93363"/>
                </a:lnTo>
                <a:lnTo>
                  <a:pt x="144697" y="92013"/>
                </a:lnTo>
                <a:lnTo>
                  <a:pt x="145256" y="8982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MARTInkShape-304">
            <a:extLst>
              <a:ext uri="{FF2B5EF4-FFF2-40B4-BE49-F238E27FC236}">
                <a16:creationId xmlns:a16="http://schemas.microsoft.com/office/drawing/2014/main" xmlns="" id="{F71FCFEE-9578-40BB-9063-0D0238451AF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712619" y="1674019"/>
            <a:ext cx="38101" cy="19051"/>
          </a:xfrm>
          <a:custGeom>
            <a:avLst/>
            <a:gdLst/>
            <a:ahLst/>
            <a:cxnLst/>
            <a:rect l="0" t="0" r="0" b="0"/>
            <a:pathLst>
              <a:path w="38101" h="19051">
                <a:moveTo>
                  <a:pt x="0" y="19050"/>
                </a:moveTo>
                <a:lnTo>
                  <a:pt x="0" y="19050"/>
                </a:lnTo>
                <a:lnTo>
                  <a:pt x="1636" y="16041"/>
                </a:lnTo>
                <a:lnTo>
                  <a:pt x="1885" y="15986"/>
                </a:lnTo>
                <a:lnTo>
                  <a:pt x="2050" y="16213"/>
                </a:lnTo>
                <a:lnTo>
                  <a:pt x="6075" y="15270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MARTInkShape-305">
            <a:extLst>
              <a:ext uri="{FF2B5EF4-FFF2-40B4-BE49-F238E27FC236}">
                <a16:creationId xmlns:a16="http://schemas.microsoft.com/office/drawing/2014/main" xmlns="" id="{54E0A08F-9F28-4405-B26E-9D7A7601C03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736505" y="1569606"/>
            <a:ext cx="152327" cy="375649"/>
          </a:xfrm>
          <a:custGeom>
            <a:avLst/>
            <a:gdLst/>
            <a:ahLst/>
            <a:cxnLst/>
            <a:rect l="0" t="0" r="0" b="0"/>
            <a:pathLst>
              <a:path w="152327" h="375649">
                <a:moveTo>
                  <a:pt x="90414" y="6782"/>
                </a:moveTo>
                <a:lnTo>
                  <a:pt x="90414" y="6782"/>
                </a:lnTo>
                <a:lnTo>
                  <a:pt x="89150" y="5517"/>
                </a:lnTo>
                <a:lnTo>
                  <a:pt x="87824" y="4897"/>
                </a:lnTo>
                <a:lnTo>
                  <a:pt x="87100" y="4731"/>
                </a:lnTo>
                <a:lnTo>
                  <a:pt x="86617" y="4356"/>
                </a:lnTo>
                <a:lnTo>
                  <a:pt x="84425" y="862"/>
                </a:lnTo>
                <a:lnTo>
                  <a:pt x="82372" y="182"/>
                </a:lnTo>
                <a:lnTo>
                  <a:pt x="81084" y="0"/>
                </a:lnTo>
                <a:lnTo>
                  <a:pt x="46532" y="7918"/>
                </a:lnTo>
                <a:lnTo>
                  <a:pt x="29641" y="16778"/>
                </a:lnTo>
                <a:lnTo>
                  <a:pt x="11487" y="36383"/>
                </a:lnTo>
                <a:lnTo>
                  <a:pt x="2750" y="50035"/>
                </a:lnTo>
                <a:lnTo>
                  <a:pt x="763" y="56904"/>
                </a:lnTo>
                <a:lnTo>
                  <a:pt x="0" y="65721"/>
                </a:lnTo>
                <a:lnTo>
                  <a:pt x="2773" y="86138"/>
                </a:lnTo>
                <a:lnTo>
                  <a:pt x="6770" y="93630"/>
                </a:lnTo>
                <a:lnTo>
                  <a:pt x="18378" y="110241"/>
                </a:lnTo>
                <a:lnTo>
                  <a:pt x="21915" y="112990"/>
                </a:lnTo>
                <a:lnTo>
                  <a:pt x="22928" y="114663"/>
                </a:lnTo>
                <a:lnTo>
                  <a:pt x="30389" y="119265"/>
                </a:lnTo>
                <a:lnTo>
                  <a:pt x="40852" y="122559"/>
                </a:lnTo>
                <a:lnTo>
                  <a:pt x="54110" y="123427"/>
                </a:lnTo>
                <a:lnTo>
                  <a:pt x="68194" y="119915"/>
                </a:lnTo>
                <a:lnTo>
                  <a:pt x="79302" y="114445"/>
                </a:lnTo>
                <a:lnTo>
                  <a:pt x="82477" y="111870"/>
                </a:lnTo>
                <a:lnTo>
                  <a:pt x="84240" y="107551"/>
                </a:lnTo>
                <a:lnTo>
                  <a:pt x="85939" y="101286"/>
                </a:lnTo>
                <a:lnTo>
                  <a:pt x="91748" y="86877"/>
                </a:lnTo>
                <a:lnTo>
                  <a:pt x="92793" y="52288"/>
                </a:lnTo>
                <a:lnTo>
                  <a:pt x="92795" y="29077"/>
                </a:lnTo>
                <a:lnTo>
                  <a:pt x="92090" y="27891"/>
                </a:lnTo>
                <a:lnTo>
                  <a:pt x="91159" y="26482"/>
                </a:lnTo>
                <a:lnTo>
                  <a:pt x="90634" y="24202"/>
                </a:lnTo>
                <a:lnTo>
                  <a:pt x="90422" y="19943"/>
                </a:lnTo>
                <a:lnTo>
                  <a:pt x="90155" y="19524"/>
                </a:lnTo>
                <a:lnTo>
                  <a:pt x="89712" y="19245"/>
                </a:lnTo>
                <a:lnTo>
                  <a:pt x="89152" y="19060"/>
                </a:lnTo>
                <a:lnTo>
                  <a:pt x="89043" y="18936"/>
                </a:lnTo>
                <a:lnTo>
                  <a:pt x="89236" y="18853"/>
                </a:lnTo>
                <a:lnTo>
                  <a:pt x="90345" y="18697"/>
                </a:lnTo>
                <a:lnTo>
                  <a:pt x="88041" y="18688"/>
                </a:lnTo>
                <a:lnTo>
                  <a:pt x="88297" y="29547"/>
                </a:lnTo>
                <a:lnTo>
                  <a:pt x="90405" y="64089"/>
                </a:lnTo>
                <a:lnTo>
                  <a:pt x="97385" y="98552"/>
                </a:lnTo>
                <a:lnTo>
                  <a:pt x="98248" y="112848"/>
                </a:lnTo>
                <a:lnTo>
                  <a:pt x="99605" y="121337"/>
                </a:lnTo>
                <a:lnTo>
                  <a:pt x="100641" y="156799"/>
                </a:lnTo>
                <a:lnTo>
                  <a:pt x="102255" y="176379"/>
                </a:lnTo>
                <a:lnTo>
                  <a:pt x="104204" y="210281"/>
                </a:lnTo>
                <a:lnTo>
                  <a:pt x="108007" y="242433"/>
                </a:lnTo>
                <a:lnTo>
                  <a:pt x="113759" y="278031"/>
                </a:lnTo>
                <a:lnTo>
                  <a:pt x="114742" y="313366"/>
                </a:lnTo>
                <a:lnTo>
                  <a:pt x="112329" y="347682"/>
                </a:lnTo>
                <a:lnTo>
                  <a:pt x="110166" y="355321"/>
                </a:lnTo>
                <a:lnTo>
                  <a:pt x="107770" y="359145"/>
                </a:lnTo>
                <a:lnTo>
                  <a:pt x="107541" y="359959"/>
                </a:lnTo>
                <a:lnTo>
                  <a:pt x="107124" y="360502"/>
                </a:lnTo>
                <a:lnTo>
                  <a:pt x="88341" y="374147"/>
                </a:lnTo>
                <a:lnTo>
                  <a:pt x="80710" y="375648"/>
                </a:lnTo>
                <a:lnTo>
                  <a:pt x="73769" y="375566"/>
                </a:lnTo>
                <a:lnTo>
                  <a:pt x="67137" y="372555"/>
                </a:lnTo>
                <a:lnTo>
                  <a:pt x="59897" y="366661"/>
                </a:lnTo>
                <a:lnTo>
                  <a:pt x="54096" y="360434"/>
                </a:lnTo>
                <a:lnTo>
                  <a:pt x="49269" y="349530"/>
                </a:lnTo>
                <a:lnTo>
                  <a:pt x="41967" y="314011"/>
                </a:lnTo>
                <a:lnTo>
                  <a:pt x="40980" y="303066"/>
                </a:lnTo>
                <a:lnTo>
                  <a:pt x="47417" y="268032"/>
                </a:lnTo>
                <a:lnTo>
                  <a:pt x="56839" y="234531"/>
                </a:lnTo>
                <a:lnTo>
                  <a:pt x="62524" y="216675"/>
                </a:lnTo>
                <a:lnTo>
                  <a:pt x="82837" y="182704"/>
                </a:lnTo>
                <a:lnTo>
                  <a:pt x="106304" y="148188"/>
                </a:lnTo>
                <a:lnTo>
                  <a:pt x="120915" y="126178"/>
                </a:lnTo>
                <a:lnTo>
                  <a:pt x="152326" y="9726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MARTInkShape-306">
            <a:extLst>
              <a:ext uri="{FF2B5EF4-FFF2-40B4-BE49-F238E27FC236}">
                <a16:creationId xmlns:a16="http://schemas.microsoft.com/office/drawing/2014/main" xmlns="" id="{0EF34E99-26E2-47A3-B8ED-9F101158792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07931" y="1681163"/>
            <a:ext cx="30958" cy="7144"/>
          </a:xfrm>
          <a:custGeom>
            <a:avLst/>
            <a:gdLst/>
            <a:ahLst/>
            <a:cxnLst/>
            <a:rect l="0" t="0" r="0" b="0"/>
            <a:pathLst>
              <a:path w="30958" h="7144">
                <a:moveTo>
                  <a:pt x="0" y="7143"/>
                </a:moveTo>
                <a:lnTo>
                  <a:pt x="0" y="7143"/>
                </a:lnTo>
                <a:lnTo>
                  <a:pt x="7599" y="6879"/>
                </a:lnTo>
                <a:lnTo>
                  <a:pt x="30957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MARTInkShape-307">
            <a:extLst>
              <a:ext uri="{FF2B5EF4-FFF2-40B4-BE49-F238E27FC236}">
                <a16:creationId xmlns:a16="http://schemas.microsoft.com/office/drawing/2014/main" xmlns="" id="{792E8779-A7BC-4A40-84AC-D5E6FCE4FA0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28786" y="1581153"/>
            <a:ext cx="152978" cy="359567"/>
          </a:xfrm>
          <a:custGeom>
            <a:avLst/>
            <a:gdLst/>
            <a:ahLst/>
            <a:cxnLst/>
            <a:rect l="0" t="0" r="0" b="0"/>
            <a:pathLst>
              <a:path w="152978" h="359567">
                <a:moveTo>
                  <a:pt x="100589" y="14285"/>
                </a:moveTo>
                <a:lnTo>
                  <a:pt x="100589" y="14285"/>
                </a:lnTo>
                <a:lnTo>
                  <a:pt x="96488" y="6084"/>
                </a:lnTo>
                <a:lnTo>
                  <a:pt x="96003" y="5642"/>
                </a:lnTo>
                <a:lnTo>
                  <a:pt x="82319" y="656"/>
                </a:lnTo>
                <a:lnTo>
                  <a:pt x="64771" y="0"/>
                </a:lnTo>
                <a:lnTo>
                  <a:pt x="41920" y="8535"/>
                </a:lnTo>
                <a:lnTo>
                  <a:pt x="31915" y="15110"/>
                </a:lnTo>
                <a:lnTo>
                  <a:pt x="12126" y="40727"/>
                </a:lnTo>
                <a:lnTo>
                  <a:pt x="8865" y="51150"/>
                </a:lnTo>
                <a:lnTo>
                  <a:pt x="7871" y="60849"/>
                </a:lnTo>
                <a:lnTo>
                  <a:pt x="10765" y="81639"/>
                </a:lnTo>
                <a:lnTo>
                  <a:pt x="24183" y="108284"/>
                </a:lnTo>
                <a:lnTo>
                  <a:pt x="32799" y="120342"/>
                </a:lnTo>
                <a:lnTo>
                  <a:pt x="33418" y="122099"/>
                </a:lnTo>
                <a:lnTo>
                  <a:pt x="35810" y="123762"/>
                </a:lnTo>
                <a:lnTo>
                  <a:pt x="45778" y="127874"/>
                </a:lnTo>
                <a:lnTo>
                  <a:pt x="53426" y="128444"/>
                </a:lnTo>
                <a:lnTo>
                  <a:pt x="56521" y="127817"/>
                </a:lnTo>
                <a:lnTo>
                  <a:pt x="59043" y="126920"/>
                </a:lnTo>
                <a:lnTo>
                  <a:pt x="66719" y="125737"/>
                </a:lnTo>
                <a:lnTo>
                  <a:pt x="77154" y="119722"/>
                </a:lnTo>
                <a:lnTo>
                  <a:pt x="88165" y="105105"/>
                </a:lnTo>
                <a:lnTo>
                  <a:pt x="94995" y="92893"/>
                </a:lnTo>
                <a:lnTo>
                  <a:pt x="100345" y="67661"/>
                </a:lnTo>
                <a:lnTo>
                  <a:pt x="102951" y="32038"/>
                </a:lnTo>
                <a:lnTo>
                  <a:pt x="102968" y="27817"/>
                </a:lnTo>
                <a:lnTo>
                  <a:pt x="100592" y="19151"/>
                </a:lnTo>
                <a:lnTo>
                  <a:pt x="99218" y="19068"/>
                </a:lnTo>
                <a:lnTo>
                  <a:pt x="100356" y="19050"/>
                </a:lnTo>
                <a:lnTo>
                  <a:pt x="99256" y="20312"/>
                </a:lnTo>
                <a:lnTo>
                  <a:pt x="99171" y="21213"/>
                </a:lnTo>
                <a:lnTo>
                  <a:pt x="100589" y="56620"/>
                </a:lnTo>
                <a:lnTo>
                  <a:pt x="100324" y="90461"/>
                </a:lnTo>
                <a:lnTo>
                  <a:pt x="96327" y="125609"/>
                </a:lnTo>
                <a:lnTo>
                  <a:pt x="97099" y="158188"/>
                </a:lnTo>
                <a:lnTo>
                  <a:pt x="98767" y="171925"/>
                </a:lnTo>
                <a:lnTo>
                  <a:pt x="99779" y="175099"/>
                </a:lnTo>
                <a:lnTo>
                  <a:pt x="100589" y="206800"/>
                </a:lnTo>
                <a:lnTo>
                  <a:pt x="102639" y="211234"/>
                </a:lnTo>
                <a:lnTo>
                  <a:pt x="100891" y="222119"/>
                </a:lnTo>
                <a:lnTo>
                  <a:pt x="105558" y="253746"/>
                </a:lnTo>
                <a:lnTo>
                  <a:pt x="107732" y="289153"/>
                </a:lnTo>
                <a:lnTo>
                  <a:pt x="107733" y="294058"/>
                </a:lnTo>
                <a:lnTo>
                  <a:pt x="98486" y="329739"/>
                </a:lnTo>
                <a:lnTo>
                  <a:pt x="98331" y="331581"/>
                </a:lnTo>
                <a:lnTo>
                  <a:pt x="95716" y="336634"/>
                </a:lnTo>
                <a:lnTo>
                  <a:pt x="83649" y="350309"/>
                </a:lnTo>
                <a:lnTo>
                  <a:pt x="73453" y="357568"/>
                </a:lnTo>
                <a:lnTo>
                  <a:pt x="70059" y="358974"/>
                </a:lnTo>
                <a:lnTo>
                  <a:pt x="48885" y="359566"/>
                </a:lnTo>
                <a:lnTo>
                  <a:pt x="38141" y="357141"/>
                </a:lnTo>
                <a:lnTo>
                  <a:pt x="29710" y="352373"/>
                </a:lnTo>
                <a:lnTo>
                  <a:pt x="13343" y="337389"/>
                </a:lnTo>
                <a:lnTo>
                  <a:pt x="3557" y="314621"/>
                </a:lnTo>
                <a:lnTo>
                  <a:pt x="969" y="297797"/>
                </a:lnTo>
                <a:lnTo>
                  <a:pt x="0" y="274908"/>
                </a:lnTo>
                <a:lnTo>
                  <a:pt x="11935" y="241774"/>
                </a:lnTo>
                <a:lnTo>
                  <a:pt x="32857" y="206340"/>
                </a:lnTo>
                <a:lnTo>
                  <a:pt x="63994" y="172376"/>
                </a:lnTo>
                <a:lnTo>
                  <a:pt x="97337" y="137698"/>
                </a:lnTo>
                <a:lnTo>
                  <a:pt x="132571" y="110439"/>
                </a:lnTo>
                <a:lnTo>
                  <a:pt x="152977" y="9286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MARTInkShape-308">
            <a:extLst>
              <a:ext uri="{FF2B5EF4-FFF2-40B4-BE49-F238E27FC236}">
                <a16:creationId xmlns:a16="http://schemas.microsoft.com/office/drawing/2014/main" xmlns="" id="{B1205CCD-3204-4690-A3EE-768D3E63425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922294" y="1690688"/>
            <a:ext cx="7145" cy="4763"/>
          </a:xfrm>
          <a:custGeom>
            <a:avLst/>
            <a:gdLst/>
            <a:ahLst/>
            <a:cxnLst/>
            <a:rect l="0" t="0" r="0" b="0"/>
            <a:pathLst>
              <a:path w="7145" h="4763">
                <a:moveTo>
                  <a:pt x="0" y="4762"/>
                </a:moveTo>
                <a:lnTo>
                  <a:pt x="0" y="4762"/>
                </a:lnTo>
                <a:lnTo>
                  <a:pt x="0" y="3498"/>
                </a:lnTo>
                <a:lnTo>
                  <a:pt x="264" y="3125"/>
                </a:lnTo>
                <a:lnTo>
                  <a:pt x="705" y="2877"/>
                </a:lnTo>
                <a:lnTo>
                  <a:pt x="7144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SMARTInkShape-309">
            <a:extLst>
              <a:ext uri="{FF2B5EF4-FFF2-40B4-BE49-F238E27FC236}">
                <a16:creationId xmlns:a16="http://schemas.microsoft.com/office/drawing/2014/main" xmlns="" id="{C68FC3FA-0444-4C7C-BEA8-071F3A2CEAB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929527" y="1583695"/>
            <a:ext cx="126118" cy="359266"/>
          </a:xfrm>
          <a:custGeom>
            <a:avLst/>
            <a:gdLst/>
            <a:ahLst/>
            <a:cxnLst/>
            <a:rect l="0" t="0" r="0" b="0"/>
            <a:pathLst>
              <a:path w="126118" h="359266">
                <a:moveTo>
                  <a:pt x="90398" y="16505"/>
                </a:moveTo>
                <a:lnTo>
                  <a:pt x="90398" y="16505"/>
                </a:lnTo>
                <a:lnTo>
                  <a:pt x="88497" y="9959"/>
                </a:lnTo>
                <a:lnTo>
                  <a:pt x="82359" y="3700"/>
                </a:lnTo>
                <a:lnTo>
                  <a:pt x="80828" y="2876"/>
                </a:lnTo>
                <a:lnTo>
                  <a:pt x="70439" y="0"/>
                </a:lnTo>
                <a:lnTo>
                  <a:pt x="54204" y="556"/>
                </a:lnTo>
                <a:lnTo>
                  <a:pt x="38506" y="5736"/>
                </a:lnTo>
                <a:lnTo>
                  <a:pt x="18897" y="19323"/>
                </a:lnTo>
                <a:lnTo>
                  <a:pt x="12409" y="26192"/>
                </a:lnTo>
                <a:lnTo>
                  <a:pt x="5927" y="35569"/>
                </a:lnTo>
                <a:lnTo>
                  <a:pt x="0" y="59987"/>
                </a:lnTo>
                <a:lnTo>
                  <a:pt x="634" y="66055"/>
                </a:lnTo>
                <a:lnTo>
                  <a:pt x="2338" y="74555"/>
                </a:lnTo>
                <a:lnTo>
                  <a:pt x="13469" y="95459"/>
                </a:lnTo>
                <a:lnTo>
                  <a:pt x="21549" y="102656"/>
                </a:lnTo>
                <a:lnTo>
                  <a:pt x="34015" y="111219"/>
                </a:lnTo>
                <a:lnTo>
                  <a:pt x="37238" y="114713"/>
                </a:lnTo>
                <a:lnTo>
                  <a:pt x="39960" y="115715"/>
                </a:lnTo>
                <a:lnTo>
                  <a:pt x="51205" y="116447"/>
                </a:lnTo>
                <a:lnTo>
                  <a:pt x="65103" y="111147"/>
                </a:lnTo>
                <a:lnTo>
                  <a:pt x="77447" y="103779"/>
                </a:lnTo>
                <a:lnTo>
                  <a:pt x="82950" y="97890"/>
                </a:lnTo>
                <a:lnTo>
                  <a:pt x="91163" y="81681"/>
                </a:lnTo>
                <a:lnTo>
                  <a:pt x="92460" y="75260"/>
                </a:lnTo>
                <a:lnTo>
                  <a:pt x="92778" y="49450"/>
                </a:lnTo>
                <a:lnTo>
                  <a:pt x="90153" y="32792"/>
                </a:lnTo>
                <a:lnTo>
                  <a:pt x="89705" y="32125"/>
                </a:lnTo>
                <a:lnTo>
                  <a:pt x="89142" y="31681"/>
                </a:lnTo>
                <a:lnTo>
                  <a:pt x="86066" y="26770"/>
                </a:lnTo>
                <a:lnTo>
                  <a:pt x="85673" y="24045"/>
                </a:lnTo>
                <a:lnTo>
                  <a:pt x="85396" y="23913"/>
                </a:lnTo>
                <a:lnTo>
                  <a:pt x="83588" y="23684"/>
                </a:lnTo>
                <a:lnTo>
                  <a:pt x="84956" y="25557"/>
                </a:lnTo>
                <a:lnTo>
                  <a:pt x="85699" y="27712"/>
                </a:lnTo>
                <a:lnTo>
                  <a:pt x="87212" y="30027"/>
                </a:lnTo>
                <a:lnTo>
                  <a:pt x="87778" y="32388"/>
                </a:lnTo>
                <a:lnTo>
                  <a:pt x="90441" y="58260"/>
                </a:lnTo>
                <a:lnTo>
                  <a:pt x="92239" y="64225"/>
                </a:lnTo>
                <a:lnTo>
                  <a:pt x="96791" y="97710"/>
                </a:lnTo>
                <a:lnTo>
                  <a:pt x="97584" y="104154"/>
                </a:lnTo>
                <a:lnTo>
                  <a:pt x="99112" y="109032"/>
                </a:lnTo>
                <a:lnTo>
                  <a:pt x="100625" y="142486"/>
                </a:lnTo>
                <a:lnTo>
                  <a:pt x="104879" y="177717"/>
                </a:lnTo>
                <a:lnTo>
                  <a:pt x="109472" y="212415"/>
                </a:lnTo>
                <a:lnTo>
                  <a:pt x="115920" y="246982"/>
                </a:lnTo>
                <a:lnTo>
                  <a:pt x="121247" y="281891"/>
                </a:lnTo>
                <a:lnTo>
                  <a:pt x="121598" y="290030"/>
                </a:lnTo>
                <a:lnTo>
                  <a:pt x="122609" y="292677"/>
                </a:lnTo>
                <a:lnTo>
                  <a:pt x="122529" y="296146"/>
                </a:lnTo>
                <a:lnTo>
                  <a:pt x="119324" y="311847"/>
                </a:lnTo>
                <a:lnTo>
                  <a:pt x="110043" y="324899"/>
                </a:lnTo>
                <a:lnTo>
                  <a:pt x="90247" y="349164"/>
                </a:lnTo>
                <a:lnTo>
                  <a:pt x="74725" y="358338"/>
                </a:lnTo>
                <a:lnTo>
                  <a:pt x="68566" y="359265"/>
                </a:lnTo>
                <a:lnTo>
                  <a:pt x="63175" y="357476"/>
                </a:lnTo>
                <a:lnTo>
                  <a:pt x="54178" y="352540"/>
                </a:lnTo>
                <a:lnTo>
                  <a:pt x="42876" y="340648"/>
                </a:lnTo>
                <a:lnTo>
                  <a:pt x="30105" y="315887"/>
                </a:lnTo>
                <a:lnTo>
                  <a:pt x="24854" y="294121"/>
                </a:lnTo>
                <a:lnTo>
                  <a:pt x="23872" y="276976"/>
                </a:lnTo>
                <a:lnTo>
                  <a:pt x="34056" y="242833"/>
                </a:lnTo>
                <a:lnTo>
                  <a:pt x="49499" y="213485"/>
                </a:lnTo>
                <a:lnTo>
                  <a:pt x="74513" y="178152"/>
                </a:lnTo>
                <a:lnTo>
                  <a:pt x="98825" y="144500"/>
                </a:lnTo>
                <a:lnTo>
                  <a:pt x="126117" y="11175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SMARTInkShape-310">
            <a:extLst>
              <a:ext uri="{FF2B5EF4-FFF2-40B4-BE49-F238E27FC236}">
                <a16:creationId xmlns:a16="http://schemas.microsoft.com/office/drawing/2014/main" xmlns="" id="{CAAF2343-1405-4896-B0B4-A9A04A5E771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532556" y="1683544"/>
            <a:ext cx="30295" cy="9521"/>
          </a:xfrm>
          <a:custGeom>
            <a:avLst/>
            <a:gdLst/>
            <a:ahLst/>
            <a:cxnLst/>
            <a:rect l="0" t="0" r="0" b="0"/>
            <a:pathLst>
              <a:path w="30295" h="9521">
                <a:moveTo>
                  <a:pt x="4100" y="4762"/>
                </a:moveTo>
                <a:lnTo>
                  <a:pt x="4100" y="4762"/>
                </a:lnTo>
                <a:lnTo>
                  <a:pt x="0" y="8863"/>
                </a:lnTo>
                <a:lnTo>
                  <a:pt x="308" y="9083"/>
                </a:lnTo>
                <a:lnTo>
                  <a:pt x="10368" y="9520"/>
                </a:lnTo>
                <a:lnTo>
                  <a:pt x="14206" y="8817"/>
                </a:lnTo>
                <a:lnTo>
                  <a:pt x="22496" y="4700"/>
                </a:lnTo>
                <a:lnTo>
                  <a:pt x="30294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0" name="SMARTInkShape-Group253">
            <a:extLst>
              <a:ext uri="{FF2B5EF4-FFF2-40B4-BE49-F238E27FC236}">
                <a16:creationId xmlns:a16="http://schemas.microsoft.com/office/drawing/2014/main" xmlns="" id="{27E88F55-DA5D-4BF7-97D3-F1DB586B1777}"/>
              </a:ext>
            </a:extLst>
          </p:cNvPr>
          <p:cNvGrpSpPr/>
          <p:nvPr/>
        </p:nvGrpSpPr>
        <p:grpSpPr>
          <a:xfrm>
            <a:off x="7563121" y="1583588"/>
            <a:ext cx="135461" cy="368598"/>
            <a:chOff x="7563121" y="1583588"/>
            <a:chExt cx="135461" cy="368598"/>
          </a:xfrm>
        </p:grpSpPr>
        <p:sp>
          <p:nvSpPr>
            <p:cNvPr id="98" name="SMARTInkShape-311">
              <a:extLst>
                <a:ext uri="{FF2B5EF4-FFF2-40B4-BE49-F238E27FC236}">
                  <a16:creationId xmlns:a16="http://schemas.microsoft.com/office/drawing/2014/main" xmlns="" id="{A6B1CE21-09F6-431D-89A7-FFE59C66536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63121" y="1583588"/>
              <a:ext cx="135461" cy="368598"/>
            </a:xfrm>
            <a:custGeom>
              <a:avLst/>
              <a:gdLst/>
              <a:ahLst/>
              <a:cxnLst/>
              <a:rect l="0" t="0" r="0" b="0"/>
              <a:pathLst>
                <a:path w="135461" h="368598">
                  <a:moveTo>
                    <a:pt x="80692" y="4706"/>
                  </a:moveTo>
                  <a:lnTo>
                    <a:pt x="80692" y="4706"/>
                  </a:lnTo>
                  <a:lnTo>
                    <a:pt x="78261" y="4441"/>
                  </a:lnTo>
                  <a:lnTo>
                    <a:pt x="73357" y="2805"/>
                  </a:lnTo>
                  <a:lnTo>
                    <a:pt x="69061" y="587"/>
                  </a:lnTo>
                  <a:lnTo>
                    <a:pt x="60751" y="0"/>
                  </a:lnTo>
                  <a:lnTo>
                    <a:pt x="52891" y="215"/>
                  </a:lnTo>
                  <a:lnTo>
                    <a:pt x="43342" y="2634"/>
                  </a:lnTo>
                  <a:lnTo>
                    <a:pt x="35831" y="6051"/>
                  </a:lnTo>
                  <a:lnTo>
                    <a:pt x="34116" y="6396"/>
                  </a:lnTo>
                  <a:lnTo>
                    <a:pt x="26189" y="12125"/>
                  </a:lnTo>
                  <a:lnTo>
                    <a:pt x="12693" y="26365"/>
                  </a:lnTo>
                  <a:lnTo>
                    <a:pt x="4022" y="38757"/>
                  </a:lnTo>
                  <a:lnTo>
                    <a:pt x="134" y="50270"/>
                  </a:lnTo>
                  <a:lnTo>
                    <a:pt x="0" y="71059"/>
                  </a:lnTo>
                  <a:lnTo>
                    <a:pt x="2420" y="82367"/>
                  </a:lnTo>
                  <a:lnTo>
                    <a:pt x="5836" y="90014"/>
                  </a:lnTo>
                  <a:lnTo>
                    <a:pt x="7932" y="96698"/>
                  </a:lnTo>
                  <a:lnTo>
                    <a:pt x="14733" y="107243"/>
                  </a:lnTo>
                  <a:lnTo>
                    <a:pt x="19244" y="112214"/>
                  </a:lnTo>
                  <a:lnTo>
                    <a:pt x="34024" y="121223"/>
                  </a:lnTo>
                  <a:lnTo>
                    <a:pt x="36086" y="122071"/>
                  </a:lnTo>
                  <a:lnTo>
                    <a:pt x="39789" y="122308"/>
                  </a:lnTo>
                  <a:lnTo>
                    <a:pt x="50034" y="119391"/>
                  </a:lnTo>
                  <a:lnTo>
                    <a:pt x="63651" y="111170"/>
                  </a:lnTo>
                  <a:lnTo>
                    <a:pt x="69809" y="105160"/>
                  </a:lnTo>
                  <a:lnTo>
                    <a:pt x="77982" y="94239"/>
                  </a:lnTo>
                  <a:lnTo>
                    <a:pt x="86773" y="73465"/>
                  </a:lnTo>
                  <a:lnTo>
                    <a:pt x="90908" y="46697"/>
                  </a:lnTo>
                  <a:lnTo>
                    <a:pt x="91847" y="44006"/>
                  </a:lnTo>
                  <a:lnTo>
                    <a:pt x="92598" y="23756"/>
                  </a:lnTo>
                  <a:lnTo>
                    <a:pt x="92598" y="31795"/>
                  </a:lnTo>
                  <a:lnTo>
                    <a:pt x="92862" y="32290"/>
                  </a:lnTo>
                  <a:lnTo>
                    <a:pt x="93303" y="32620"/>
                  </a:lnTo>
                  <a:lnTo>
                    <a:pt x="94977" y="33280"/>
                  </a:lnTo>
                  <a:lnTo>
                    <a:pt x="95243" y="47655"/>
                  </a:lnTo>
                  <a:lnTo>
                    <a:pt x="96863" y="53445"/>
                  </a:lnTo>
                  <a:lnTo>
                    <a:pt x="99721" y="88097"/>
                  </a:lnTo>
                  <a:lnTo>
                    <a:pt x="102166" y="123584"/>
                  </a:lnTo>
                  <a:lnTo>
                    <a:pt x="105736" y="157113"/>
                  </a:lnTo>
                  <a:lnTo>
                    <a:pt x="110499" y="191805"/>
                  </a:lnTo>
                  <a:lnTo>
                    <a:pt x="116047" y="226770"/>
                  </a:lnTo>
                  <a:lnTo>
                    <a:pt x="117671" y="259622"/>
                  </a:lnTo>
                  <a:lnTo>
                    <a:pt x="118461" y="280902"/>
                  </a:lnTo>
                  <a:lnTo>
                    <a:pt x="116423" y="316318"/>
                  </a:lnTo>
                  <a:lnTo>
                    <a:pt x="116147" y="325239"/>
                  </a:lnTo>
                  <a:lnTo>
                    <a:pt x="110490" y="344784"/>
                  </a:lnTo>
                  <a:lnTo>
                    <a:pt x="106837" y="349824"/>
                  </a:lnTo>
                  <a:lnTo>
                    <a:pt x="105012" y="351502"/>
                  </a:lnTo>
                  <a:lnTo>
                    <a:pt x="99276" y="355534"/>
                  </a:lnTo>
                  <a:lnTo>
                    <a:pt x="95573" y="360088"/>
                  </a:lnTo>
                  <a:lnTo>
                    <a:pt x="76546" y="368378"/>
                  </a:lnTo>
                  <a:lnTo>
                    <a:pt x="75547" y="368597"/>
                  </a:lnTo>
                  <a:lnTo>
                    <a:pt x="73025" y="368136"/>
                  </a:lnTo>
                  <a:lnTo>
                    <a:pt x="69336" y="366389"/>
                  </a:lnTo>
                  <a:lnTo>
                    <a:pt x="67443" y="365214"/>
                  </a:lnTo>
                  <a:lnTo>
                    <a:pt x="57543" y="360997"/>
                  </a:lnTo>
                  <a:lnTo>
                    <a:pt x="55851" y="359466"/>
                  </a:lnTo>
                  <a:lnTo>
                    <a:pt x="48400" y="346039"/>
                  </a:lnTo>
                  <a:lnTo>
                    <a:pt x="45083" y="330605"/>
                  </a:lnTo>
                  <a:lnTo>
                    <a:pt x="44973" y="295228"/>
                  </a:lnTo>
                  <a:lnTo>
                    <a:pt x="45678" y="284019"/>
                  </a:lnTo>
                  <a:lnTo>
                    <a:pt x="46857" y="277348"/>
                  </a:lnTo>
                  <a:lnTo>
                    <a:pt x="47912" y="270079"/>
                  </a:lnTo>
                  <a:lnTo>
                    <a:pt x="55626" y="236360"/>
                  </a:lnTo>
                  <a:lnTo>
                    <a:pt x="66869" y="202067"/>
                  </a:lnTo>
                  <a:lnTo>
                    <a:pt x="83837" y="167457"/>
                  </a:lnTo>
                  <a:lnTo>
                    <a:pt x="102348" y="132049"/>
                  </a:lnTo>
                  <a:lnTo>
                    <a:pt x="109825" y="119587"/>
                  </a:lnTo>
                  <a:lnTo>
                    <a:pt x="115791" y="106935"/>
                  </a:lnTo>
                  <a:lnTo>
                    <a:pt x="127775" y="92775"/>
                  </a:lnTo>
                  <a:lnTo>
                    <a:pt x="133586" y="83233"/>
                  </a:lnTo>
                  <a:lnTo>
                    <a:pt x="135460" y="761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312">
              <a:extLst>
                <a:ext uri="{FF2B5EF4-FFF2-40B4-BE49-F238E27FC236}">
                  <a16:creationId xmlns:a16="http://schemas.microsoft.com/office/drawing/2014/main" xmlns="" id="{C9C2AF2C-F0F7-4A5B-96C3-312068599E7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44822" y="1585913"/>
              <a:ext cx="8517" cy="16669"/>
            </a:xfrm>
            <a:custGeom>
              <a:avLst/>
              <a:gdLst/>
              <a:ahLst/>
              <a:cxnLst/>
              <a:rect l="0" t="0" r="0" b="0"/>
              <a:pathLst>
                <a:path w="8517" h="16669">
                  <a:moveTo>
                    <a:pt x="1372" y="0"/>
                  </a:moveTo>
                  <a:lnTo>
                    <a:pt x="1372" y="0"/>
                  </a:lnTo>
                  <a:lnTo>
                    <a:pt x="107" y="1264"/>
                  </a:lnTo>
                  <a:lnTo>
                    <a:pt x="0" y="1636"/>
                  </a:lnTo>
                  <a:lnTo>
                    <a:pt x="193" y="1884"/>
                  </a:lnTo>
                  <a:lnTo>
                    <a:pt x="586" y="2050"/>
                  </a:lnTo>
                  <a:lnTo>
                    <a:pt x="848" y="2425"/>
                  </a:lnTo>
                  <a:lnTo>
                    <a:pt x="1303" y="4402"/>
                  </a:lnTo>
                  <a:lnTo>
                    <a:pt x="2995" y="6592"/>
                  </a:lnTo>
                  <a:lnTo>
                    <a:pt x="3793" y="8803"/>
                  </a:lnTo>
                  <a:lnTo>
                    <a:pt x="5774" y="11445"/>
                  </a:lnTo>
                  <a:lnTo>
                    <a:pt x="6327" y="13716"/>
                  </a:lnTo>
                  <a:lnTo>
                    <a:pt x="8514" y="16666"/>
                  </a:lnTo>
                  <a:lnTo>
                    <a:pt x="8516" y="166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SMARTInkShape-Group254">
            <a:extLst>
              <a:ext uri="{FF2B5EF4-FFF2-40B4-BE49-F238E27FC236}">
                <a16:creationId xmlns:a16="http://schemas.microsoft.com/office/drawing/2014/main" xmlns="" id="{F3C9F7CA-377E-49A2-B853-9875F30D628E}"/>
              </a:ext>
            </a:extLst>
          </p:cNvPr>
          <p:cNvGrpSpPr/>
          <p:nvPr/>
        </p:nvGrpSpPr>
        <p:grpSpPr>
          <a:xfrm>
            <a:off x="1462088" y="2069307"/>
            <a:ext cx="209551" cy="359471"/>
            <a:chOff x="1462088" y="2069307"/>
            <a:chExt cx="209551" cy="359471"/>
          </a:xfrm>
        </p:grpSpPr>
        <p:sp>
          <p:nvSpPr>
            <p:cNvPr id="101" name="SMARTInkShape-313">
              <a:extLst>
                <a:ext uri="{FF2B5EF4-FFF2-40B4-BE49-F238E27FC236}">
                  <a16:creationId xmlns:a16="http://schemas.microsoft.com/office/drawing/2014/main" xmlns="" id="{CFE0D34A-7D24-43E5-AF5A-6324F9C750D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462088" y="2071688"/>
              <a:ext cx="80963" cy="357090"/>
            </a:xfrm>
            <a:custGeom>
              <a:avLst/>
              <a:gdLst/>
              <a:ahLst/>
              <a:cxnLst/>
              <a:rect l="0" t="0" r="0" b="0"/>
              <a:pathLst>
                <a:path w="80963" h="357090">
                  <a:moveTo>
                    <a:pt x="2381" y="104775"/>
                  </a:moveTo>
                  <a:lnTo>
                    <a:pt x="2381" y="104775"/>
                  </a:lnTo>
                  <a:lnTo>
                    <a:pt x="0" y="104775"/>
                  </a:lnTo>
                  <a:lnTo>
                    <a:pt x="28156" y="102873"/>
                  </a:lnTo>
                  <a:lnTo>
                    <a:pt x="35712" y="100448"/>
                  </a:lnTo>
                  <a:lnTo>
                    <a:pt x="53504" y="90119"/>
                  </a:lnTo>
                  <a:lnTo>
                    <a:pt x="69474" y="73417"/>
                  </a:lnTo>
                  <a:lnTo>
                    <a:pt x="72119" y="68231"/>
                  </a:lnTo>
                  <a:lnTo>
                    <a:pt x="78267" y="47780"/>
                  </a:lnTo>
                  <a:lnTo>
                    <a:pt x="78579" y="31497"/>
                  </a:lnTo>
                  <a:lnTo>
                    <a:pt x="79844" y="29852"/>
                  </a:lnTo>
                  <a:lnTo>
                    <a:pt x="80962" y="4762"/>
                  </a:lnTo>
                  <a:lnTo>
                    <a:pt x="76200" y="0"/>
                  </a:lnTo>
                  <a:lnTo>
                    <a:pt x="76200" y="35695"/>
                  </a:lnTo>
                  <a:lnTo>
                    <a:pt x="76200" y="59060"/>
                  </a:lnTo>
                  <a:lnTo>
                    <a:pt x="74315" y="64649"/>
                  </a:lnTo>
                  <a:lnTo>
                    <a:pt x="73819" y="81749"/>
                  </a:lnTo>
                  <a:lnTo>
                    <a:pt x="75190" y="86301"/>
                  </a:lnTo>
                  <a:lnTo>
                    <a:pt x="74997" y="86903"/>
                  </a:lnTo>
                  <a:lnTo>
                    <a:pt x="74604" y="87304"/>
                  </a:lnTo>
                  <a:lnTo>
                    <a:pt x="74168" y="88455"/>
                  </a:lnTo>
                  <a:lnTo>
                    <a:pt x="73818" y="123371"/>
                  </a:lnTo>
                  <a:lnTo>
                    <a:pt x="74524" y="125652"/>
                  </a:lnTo>
                  <a:lnTo>
                    <a:pt x="75082" y="126630"/>
                  </a:lnTo>
                  <a:lnTo>
                    <a:pt x="76101" y="135830"/>
                  </a:lnTo>
                  <a:lnTo>
                    <a:pt x="76464" y="170169"/>
                  </a:lnTo>
                  <a:lnTo>
                    <a:pt x="78580" y="204140"/>
                  </a:lnTo>
                  <a:lnTo>
                    <a:pt x="78845" y="209652"/>
                  </a:lnTo>
                  <a:lnTo>
                    <a:pt x="80466" y="215430"/>
                  </a:lnTo>
                  <a:lnTo>
                    <a:pt x="80962" y="251080"/>
                  </a:lnTo>
                  <a:lnTo>
                    <a:pt x="80962" y="285849"/>
                  </a:lnTo>
                  <a:lnTo>
                    <a:pt x="80962" y="321464"/>
                  </a:lnTo>
                  <a:lnTo>
                    <a:pt x="80962" y="357089"/>
                  </a:lnTo>
                  <a:lnTo>
                    <a:pt x="78581" y="3548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314">
              <a:extLst>
                <a:ext uri="{FF2B5EF4-FFF2-40B4-BE49-F238E27FC236}">
                  <a16:creationId xmlns:a16="http://schemas.microsoft.com/office/drawing/2014/main" xmlns="" id="{116D2A68-8171-495C-A8C1-87E1E06D7A2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536916" y="2069307"/>
              <a:ext cx="134723" cy="114280"/>
            </a:xfrm>
            <a:custGeom>
              <a:avLst/>
              <a:gdLst/>
              <a:ahLst/>
              <a:cxnLst/>
              <a:rect l="0" t="0" r="0" b="0"/>
              <a:pathLst>
                <a:path w="134723" h="114280">
                  <a:moveTo>
                    <a:pt x="1372" y="35718"/>
                  </a:moveTo>
                  <a:lnTo>
                    <a:pt x="1372" y="35718"/>
                  </a:lnTo>
                  <a:lnTo>
                    <a:pt x="107" y="33190"/>
                  </a:lnTo>
                  <a:lnTo>
                    <a:pt x="0" y="32445"/>
                  </a:lnTo>
                  <a:lnTo>
                    <a:pt x="192" y="31948"/>
                  </a:lnTo>
                  <a:lnTo>
                    <a:pt x="9341" y="22986"/>
                  </a:lnTo>
                  <a:lnTo>
                    <a:pt x="16454" y="13590"/>
                  </a:lnTo>
                  <a:lnTo>
                    <a:pt x="18041" y="12654"/>
                  </a:lnTo>
                  <a:lnTo>
                    <a:pt x="19628" y="11974"/>
                  </a:lnTo>
                  <a:lnTo>
                    <a:pt x="27565" y="5455"/>
                  </a:lnTo>
                  <a:lnTo>
                    <a:pt x="29153" y="4805"/>
                  </a:lnTo>
                  <a:lnTo>
                    <a:pt x="31857" y="2752"/>
                  </a:lnTo>
                  <a:lnTo>
                    <a:pt x="34136" y="2189"/>
                  </a:lnTo>
                  <a:lnTo>
                    <a:pt x="36362" y="766"/>
                  </a:lnTo>
                  <a:lnTo>
                    <a:pt x="39484" y="151"/>
                  </a:lnTo>
                  <a:lnTo>
                    <a:pt x="47438" y="0"/>
                  </a:lnTo>
                  <a:lnTo>
                    <a:pt x="49009" y="705"/>
                  </a:lnTo>
                  <a:lnTo>
                    <a:pt x="50590" y="1636"/>
                  </a:lnTo>
                  <a:lnTo>
                    <a:pt x="52174" y="2050"/>
                  </a:lnTo>
                  <a:lnTo>
                    <a:pt x="52702" y="2424"/>
                  </a:lnTo>
                  <a:lnTo>
                    <a:pt x="53055" y="2939"/>
                  </a:lnTo>
                  <a:lnTo>
                    <a:pt x="53289" y="3547"/>
                  </a:lnTo>
                  <a:lnTo>
                    <a:pt x="53711" y="3952"/>
                  </a:lnTo>
                  <a:lnTo>
                    <a:pt x="56157" y="4955"/>
                  </a:lnTo>
                  <a:lnTo>
                    <a:pt x="60180" y="9082"/>
                  </a:lnTo>
                  <a:lnTo>
                    <a:pt x="62823" y="13497"/>
                  </a:lnTo>
                  <a:lnTo>
                    <a:pt x="65518" y="48126"/>
                  </a:lnTo>
                  <a:lnTo>
                    <a:pt x="65665" y="82729"/>
                  </a:lnTo>
                  <a:lnTo>
                    <a:pt x="65665" y="88557"/>
                  </a:lnTo>
                  <a:lnTo>
                    <a:pt x="66371" y="90335"/>
                  </a:lnTo>
                  <a:lnTo>
                    <a:pt x="67302" y="92007"/>
                  </a:lnTo>
                  <a:lnTo>
                    <a:pt x="67826" y="94700"/>
                  </a:lnTo>
                  <a:lnTo>
                    <a:pt x="68246" y="98467"/>
                  </a:lnTo>
                  <a:lnTo>
                    <a:pt x="70088" y="103088"/>
                  </a:lnTo>
                  <a:lnTo>
                    <a:pt x="70625" y="106342"/>
                  </a:lnTo>
                  <a:lnTo>
                    <a:pt x="74484" y="112495"/>
                  </a:lnTo>
                  <a:lnTo>
                    <a:pt x="76023" y="113497"/>
                  </a:lnTo>
                  <a:lnTo>
                    <a:pt x="94324" y="114279"/>
                  </a:lnTo>
                  <a:lnTo>
                    <a:pt x="120560" y="104368"/>
                  </a:lnTo>
                  <a:lnTo>
                    <a:pt x="127615" y="99186"/>
                  </a:lnTo>
                  <a:lnTo>
                    <a:pt x="134722" y="904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" name="SMARTInkShape-Group255">
            <a:extLst>
              <a:ext uri="{FF2B5EF4-FFF2-40B4-BE49-F238E27FC236}">
                <a16:creationId xmlns:a16="http://schemas.microsoft.com/office/drawing/2014/main" xmlns="" id="{1CD8469E-BB86-4F4B-A743-CF5B72A449D7}"/>
              </a:ext>
            </a:extLst>
          </p:cNvPr>
          <p:cNvGrpSpPr/>
          <p:nvPr/>
        </p:nvGrpSpPr>
        <p:grpSpPr>
          <a:xfrm>
            <a:off x="2076479" y="2069307"/>
            <a:ext cx="192853" cy="366582"/>
            <a:chOff x="2076479" y="2069307"/>
            <a:chExt cx="192853" cy="366582"/>
          </a:xfrm>
        </p:grpSpPr>
        <p:sp>
          <p:nvSpPr>
            <p:cNvPr id="104" name="SMARTInkShape-315">
              <a:extLst>
                <a:ext uri="{FF2B5EF4-FFF2-40B4-BE49-F238E27FC236}">
                  <a16:creationId xmlns:a16="http://schemas.microsoft.com/office/drawing/2014/main" xmlns="" id="{189B9215-15DC-423F-B96C-8382B2B0733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76479" y="2069307"/>
              <a:ext cx="73791" cy="366582"/>
            </a:xfrm>
            <a:custGeom>
              <a:avLst/>
              <a:gdLst/>
              <a:ahLst/>
              <a:cxnLst/>
              <a:rect l="0" t="0" r="0" b="0"/>
              <a:pathLst>
                <a:path w="73791" h="366582">
                  <a:moveTo>
                    <a:pt x="2352" y="109537"/>
                  </a:moveTo>
                  <a:lnTo>
                    <a:pt x="2352" y="109537"/>
                  </a:lnTo>
                  <a:lnTo>
                    <a:pt x="0" y="109537"/>
                  </a:lnTo>
                  <a:lnTo>
                    <a:pt x="10625" y="109272"/>
                  </a:lnTo>
                  <a:lnTo>
                    <a:pt x="22601" y="104712"/>
                  </a:lnTo>
                  <a:lnTo>
                    <a:pt x="33620" y="98422"/>
                  </a:lnTo>
                  <a:lnTo>
                    <a:pt x="39046" y="92290"/>
                  </a:lnTo>
                  <a:lnTo>
                    <a:pt x="41858" y="90492"/>
                  </a:lnTo>
                  <a:lnTo>
                    <a:pt x="47051" y="84311"/>
                  </a:lnTo>
                  <a:lnTo>
                    <a:pt x="50551" y="81807"/>
                  </a:lnTo>
                  <a:lnTo>
                    <a:pt x="56022" y="74318"/>
                  </a:lnTo>
                  <a:lnTo>
                    <a:pt x="66178" y="52061"/>
                  </a:lnTo>
                  <a:lnTo>
                    <a:pt x="67290" y="45096"/>
                  </a:lnTo>
                  <a:lnTo>
                    <a:pt x="68684" y="40128"/>
                  </a:lnTo>
                  <a:lnTo>
                    <a:pt x="71310" y="19578"/>
                  </a:lnTo>
                  <a:lnTo>
                    <a:pt x="70659" y="17256"/>
                  </a:lnTo>
                  <a:lnTo>
                    <a:pt x="69752" y="15077"/>
                  </a:lnTo>
                  <a:lnTo>
                    <a:pt x="69123" y="9096"/>
                  </a:lnTo>
                  <a:lnTo>
                    <a:pt x="68826" y="8445"/>
                  </a:lnTo>
                  <a:lnTo>
                    <a:pt x="68364" y="8011"/>
                  </a:lnTo>
                  <a:lnTo>
                    <a:pt x="67791" y="7722"/>
                  </a:lnTo>
                  <a:lnTo>
                    <a:pt x="67410" y="7264"/>
                  </a:lnTo>
                  <a:lnTo>
                    <a:pt x="66985" y="6050"/>
                  </a:lnTo>
                  <a:lnTo>
                    <a:pt x="66646" y="0"/>
                  </a:lnTo>
                  <a:lnTo>
                    <a:pt x="67910" y="1264"/>
                  </a:lnTo>
                  <a:lnTo>
                    <a:pt x="68531" y="3295"/>
                  </a:lnTo>
                  <a:lnTo>
                    <a:pt x="69733" y="38520"/>
                  </a:lnTo>
                  <a:lnTo>
                    <a:pt x="70664" y="41726"/>
                  </a:lnTo>
                  <a:lnTo>
                    <a:pt x="70923" y="48258"/>
                  </a:lnTo>
                  <a:lnTo>
                    <a:pt x="69031" y="82898"/>
                  </a:lnTo>
                  <a:lnTo>
                    <a:pt x="68763" y="101195"/>
                  </a:lnTo>
                  <a:lnTo>
                    <a:pt x="66744" y="115586"/>
                  </a:lnTo>
                  <a:lnTo>
                    <a:pt x="66912" y="134337"/>
                  </a:lnTo>
                  <a:lnTo>
                    <a:pt x="69026" y="170048"/>
                  </a:lnTo>
                  <a:lnTo>
                    <a:pt x="69292" y="183570"/>
                  </a:lnTo>
                  <a:lnTo>
                    <a:pt x="71310" y="200141"/>
                  </a:lnTo>
                  <a:lnTo>
                    <a:pt x="72113" y="220112"/>
                  </a:lnTo>
                  <a:lnTo>
                    <a:pt x="72780" y="224563"/>
                  </a:lnTo>
                  <a:lnTo>
                    <a:pt x="71415" y="260190"/>
                  </a:lnTo>
                  <a:lnTo>
                    <a:pt x="72115" y="274792"/>
                  </a:lnTo>
                  <a:lnTo>
                    <a:pt x="72781" y="279292"/>
                  </a:lnTo>
                  <a:lnTo>
                    <a:pt x="72117" y="309921"/>
                  </a:lnTo>
                  <a:lnTo>
                    <a:pt x="73790" y="341376"/>
                  </a:lnTo>
                  <a:lnTo>
                    <a:pt x="73525" y="342677"/>
                  </a:lnTo>
                  <a:lnTo>
                    <a:pt x="73084" y="343545"/>
                  </a:lnTo>
                  <a:lnTo>
                    <a:pt x="72526" y="344124"/>
                  </a:lnTo>
                  <a:lnTo>
                    <a:pt x="71905" y="346177"/>
                  </a:lnTo>
                  <a:lnTo>
                    <a:pt x="71739" y="347466"/>
                  </a:lnTo>
                  <a:lnTo>
                    <a:pt x="71894" y="348325"/>
                  </a:lnTo>
                  <a:lnTo>
                    <a:pt x="72261" y="348898"/>
                  </a:lnTo>
                  <a:lnTo>
                    <a:pt x="72771" y="349279"/>
                  </a:lnTo>
                  <a:lnTo>
                    <a:pt x="72846" y="349798"/>
                  </a:lnTo>
                  <a:lnTo>
                    <a:pt x="71650" y="353290"/>
                  </a:lnTo>
                  <a:lnTo>
                    <a:pt x="71409" y="363074"/>
                  </a:lnTo>
                  <a:lnTo>
                    <a:pt x="72114" y="364478"/>
                  </a:lnTo>
                  <a:lnTo>
                    <a:pt x="73692" y="366581"/>
                  </a:lnTo>
                  <a:lnTo>
                    <a:pt x="73781" y="363386"/>
                  </a:lnTo>
                  <a:lnTo>
                    <a:pt x="71409" y="3595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316">
              <a:extLst>
                <a:ext uri="{FF2B5EF4-FFF2-40B4-BE49-F238E27FC236}">
                  <a16:creationId xmlns:a16="http://schemas.microsoft.com/office/drawing/2014/main" xmlns="" id="{4404EC3A-5CA5-4CA0-9DCC-430E8EBE05D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143126" y="2069339"/>
              <a:ext cx="126206" cy="116646"/>
            </a:xfrm>
            <a:custGeom>
              <a:avLst/>
              <a:gdLst/>
              <a:ahLst/>
              <a:cxnLst/>
              <a:rect l="0" t="0" r="0" b="0"/>
              <a:pathLst>
                <a:path w="126206" h="116646">
                  <a:moveTo>
                    <a:pt x="2380" y="35686"/>
                  </a:moveTo>
                  <a:lnTo>
                    <a:pt x="2380" y="35686"/>
                  </a:lnTo>
                  <a:lnTo>
                    <a:pt x="330" y="35686"/>
                  </a:lnTo>
                  <a:lnTo>
                    <a:pt x="220" y="35951"/>
                  </a:lnTo>
                  <a:lnTo>
                    <a:pt x="8" y="37969"/>
                  </a:lnTo>
                  <a:lnTo>
                    <a:pt x="0" y="33958"/>
                  </a:lnTo>
                  <a:lnTo>
                    <a:pt x="1884" y="30800"/>
                  </a:lnTo>
                  <a:lnTo>
                    <a:pt x="2049" y="30048"/>
                  </a:lnTo>
                  <a:lnTo>
                    <a:pt x="3644" y="28506"/>
                  </a:lnTo>
                  <a:lnTo>
                    <a:pt x="8980" y="24096"/>
                  </a:lnTo>
                  <a:lnTo>
                    <a:pt x="24573" y="6357"/>
                  </a:lnTo>
                  <a:lnTo>
                    <a:pt x="31047" y="3415"/>
                  </a:lnTo>
                  <a:lnTo>
                    <a:pt x="34481" y="2400"/>
                  </a:lnTo>
                  <a:lnTo>
                    <a:pt x="38011" y="526"/>
                  </a:lnTo>
                  <a:lnTo>
                    <a:pt x="46965" y="0"/>
                  </a:lnTo>
                  <a:lnTo>
                    <a:pt x="47978" y="254"/>
                  </a:lnTo>
                  <a:lnTo>
                    <a:pt x="48654" y="687"/>
                  </a:lnTo>
                  <a:lnTo>
                    <a:pt x="49104" y="1241"/>
                  </a:lnTo>
                  <a:lnTo>
                    <a:pt x="51016" y="1856"/>
                  </a:lnTo>
                  <a:lnTo>
                    <a:pt x="54027" y="2251"/>
                  </a:lnTo>
                  <a:lnTo>
                    <a:pt x="55812" y="3584"/>
                  </a:lnTo>
                  <a:lnTo>
                    <a:pt x="56555" y="4926"/>
                  </a:lnTo>
                  <a:lnTo>
                    <a:pt x="57150" y="6404"/>
                  </a:lnTo>
                  <a:lnTo>
                    <a:pt x="63255" y="13728"/>
                  </a:lnTo>
                  <a:lnTo>
                    <a:pt x="66521" y="29088"/>
                  </a:lnTo>
                  <a:lnTo>
                    <a:pt x="65923" y="34878"/>
                  </a:lnTo>
                  <a:lnTo>
                    <a:pt x="64294" y="69215"/>
                  </a:lnTo>
                  <a:lnTo>
                    <a:pt x="64998" y="81787"/>
                  </a:lnTo>
                  <a:lnTo>
                    <a:pt x="71894" y="106522"/>
                  </a:lnTo>
                  <a:lnTo>
                    <a:pt x="76792" y="112339"/>
                  </a:lnTo>
                  <a:lnTo>
                    <a:pt x="80579" y="114960"/>
                  </a:lnTo>
                  <a:lnTo>
                    <a:pt x="85052" y="116148"/>
                  </a:lnTo>
                  <a:lnTo>
                    <a:pt x="103912" y="116645"/>
                  </a:lnTo>
                  <a:lnTo>
                    <a:pt x="109987" y="115383"/>
                  </a:lnTo>
                  <a:lnTo>
                    <a:pt x="126205" y="10474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9" name="SMARTInkShape-Group256">
            <a:extLst>
              <a:ext uri="{FF2B5EF4-FFF2-40B4-BE49-F238E27FC236}">
                <a16:creationId xmlns:a16="http://schemas.microsoft.com/office/drawing/2014/main" xmlns="" id="{9405FD09-EBAF-4F08-952B-9FA6EAC98BB8}"/>
              </a:ext>
            </a:extLst>
          </p:cNvPr>
          <p:cNvGrpSpPr/>
          <p:nvPr/>
        </p:nvGrpSpPr>
        <p:grpSpPr>
          <a:xfrm>
            <a:off x="2674144" y="2074101"/>
            <a:ext cx="219076" cy="357115"/>
            <a:chOff x="2674144" y="2074101"/>
            <a:chExt cx="219076" cy="357115"/>
          </a:xfrm>
        </p:grpSpPr>
        <p:sp>
          <p:nvSpPr>
            <p:cNvPr id="107" name="SMARTInkShape-317">
              <a:extLst>
                <a:ext uri="{FF2B5EF4-FFF2-40B4-BE49-F238E27FC236}">
                  <a16:creationId xmlns:a16="http://schemas.microsoft.com/office/drawing/2014/main" xmlns="" id="{2C237532-8E01-4B36-8FCA-6217C0F1324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74144" y="2076450"/>
              <a:ext cx="88078" cy="354766"/>
            </a:xfrm>
            <a:custGeom>
              <a:avLst/>
              <a:gdLst/>
              <a:ahLst/>
              <a:cxnLst/>
              <a:rect l="0" t="0" r="0" b="0"/>
              <a:pathLst>
                <a:path w="88078" h="354766">
                  <a:moveTo>
                    <a:pt x="0" y="102394"/>
                  </a:moveTo>
                  <a:lnTo>
                    <a:pt x="0" y="102394"/>
                  </a:lnTo>
                  <a:lnTo>
                    <a:pt x="0" y="100111"/>
                  </a:lnTo>
                  <a:lnTo>
                    <a:pt x="13002" y="99748"/>
                  </a:lnTo>
                  <a:lnTo>
                    <a:pt x="36976" y="89690"/>
                  </a:lnTo>
                  <a:lnTo>
                    <a:pt x="38923" y="88105"/>
                  </a:lnTo>
                  <a:lnTo>
                    <a:pt x="43814" y="81129"/>
                  </a:lnTo>
                  <a:lnTo>
                    <a:pt x="50528" y="75267"/>
                  </a:lnTo>
                  <a:lnTo>
                    <a:pt x="60858" y="60127"/>
                  </a:lnTo>
                  <a:lnTo>
                    <a:pt x="68851" y="35717"/>
                  </a:lnTo>
                  <a:lnTo>
                    <a:pt x="69318" y="20526"/>
                  </a:lnTo>
                  <a:lnTo>
                    <a:pt x="71106" y="15965"/>
                  </a:lnTo>
                  <a:lnTo>
                    <a:pt x="71437" y="0"/>
                  </a:lnTo>
                  <a:lnTo>
                    <a:pt x="69387" y="6151"/>
                  </a:lnTo>
                  <a:lnTo>
                    <a:pt x="69326" y="24254"/>
                  </a:lnTo>
                  <a:lnTo>
                    <a:pt x="73668" y="58736"/>
                  </a:lnTo>
                  <a:lnTo>
                    <a:pt x="74520" y="74504"/>
                  </a:lnTo>
                  <a:lnTo>
                    <a:pt x="76052" y="89346"/>
                  </a:lnTo>
                  <a:lnTo>
                    <a:pt x="76200" y="123372"/>
                  </a:lnTo>
                  <a:lnTo>
                    <a:pt x="76200" y="157161"/>
                  </a:lnTo>
                  <a:lnTo>
                    <a:pt x="76905" y="163600"/>
                  </a:lnTo>
                  <a:lnTo>
                    <a:pt x="78250" y="170517"/>
                  </a:lnTo>
                  <a:lnTo>
                    <a:pt x="78579" y="205343"/>
                  </a:lnTo>
                  <a:lnTo>
                    <a:pt x="79286" y="215549"/>
                  </a:lnTo>
                  <a:lnTo>
                    <a:pt x="80631" y="225346"/>
                  </a:lnTo>
                  <a:lnTo>
                    <a:pt x="80961" y="259844"/>
                  </a:lnTo>
                  <a:lnTo>
                    <a:pt x="83387" y="294698"/>
                  </a:lnTo>
                  <a:lnTo>
                    <a:pt x="85722" y="329329"/>
                  </a:lnTo>
                  <a:lnTo>
                    <a:pt x="85725" y="345627"/>
                  </a:lnTo>
                  <a:lnTo>
                    <a:pt x="86430" y="347463"/>
                  </a:lnTo>
                  <a:lnTo>
                    <a:pt x="87361" y="349161"/>
                  </a:lnTo>
                  <a:lnTo>
                    <a:pt x="87959" y="352408"/>
                  </a:lnTo>
                  <a:lnTo>
                    <a:pt x="88077" y="354332"/>
                  </a:lnTo>
                  <a:lnTo>
                    <a:pt x="87822" y="354490"/>
                  </a:lnTo>
                  <a:lnTo>
                    <a:pt x="86053" y="354765"/>
                  </a:lnTo>
                  <a:lnTo>
                    <a:pt x="85725" y="3500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318">
              <a:extLst>
                <a:ext uri="{FF2B5EF4-FFF2-40B4-BE49-F238E27FC236}">
                  <a16:creationId xmlns:a16="http://schemas.microsoft.com/office/drawing/2014/main" xmlns="" id="{62BDF60F-3679-4A23-ABF5-C090A35C4B1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745581" y="2074101"/>
              <a:ext cx="147639" cy="102042"/>
            </a:xfrm>
            <a:custGeom>
              <a:avLst/>
              <a:gdLst/>
              <a:ahLst/>
              <a:cxnLst/>
              <a:rect l="0" t="0" r="0" b="0"/>
              <a:pathLst>
                <a:path w="147639" h="102042">
                  <a:moveTo>
                    <a:pt x="0" y="35687"/>
                  </a:moveTo>
                  <a:lnTo>
                    <a:pt x="0" y="35687"/>
                  </a:lnTo>
                  <a:lnTo>
                    <a:pt x="4119" y="27922"/>
                  </a:lnTo>
                  <a:lnTo>
                    <a:pt x="4334" y="26542"/>
                  </a:lnTo>
                  <a:lnTo>
                    <a:pt x="5006" y="25357"/>
                  </a:lnTo>
                  <a:lnTo>
                    <a:pt x="8476" y="21554"/>
                  </a:lnTo>
                  <a:lnTo>
                    <a:pt x="9323" y="19880"/>
                  </a:lnTo>
                  <a:lnTo>
                    <a:pt x="15891" y="9137"/>
                  </a:lnTo>
                  <a:lnTo>
                    <a:pt x="23490" y="3876"/>
                  </a:lnTo>
                  <a:lnTo>
                    <a:pt x="33771" y="338"/>
                  </a:lnTo>
                  <a:lnTo>
                    <a:pt x="38862" y="0"/>
                  </a:lnTo>
                  <a:lnTo>
                    <a:pt x="40467" y="688"/>
                  </a:lnTo>
                  <a:lnTo>
                    <a:pt x="48186" y="5635"/>
                  </a:lnTo>
                  <a:lnTo>
                    <a:pt x="49197" y="7161"/>
                  </a:lnTo>
                  <a:lnTo>
                    <a:pt x="49911" y="8721"/>
                  </a:lnTo>
                  <a:lnTo>
                    <a:pt x="51536" y="11087"/>
                  </a:lnTo>
                  <a:lnTo>
                    <a:pt x="54607" y="19367"/>
                  </a:lnTo>
                  <a:lnTo>
                    <a:pt x="56001" y="24790"/>
                  </a:lnTo>
                  <a:lnTo>
                    <a:pt x="58074" y="28695"/>
                  </a:lnTo>
                  <a:lnTo>
                    <a:pt x="60880" y="32649"/>
                  </a:lnTo>
                  <a:lnTo>
                    <a:pt x="62558" y="42179"/>
                  </a:lnTo>
                  <a:lnTo>
                    <a:pt x="63522" y="44393"/>
                  </a:lnTo>
                  <a:lnTo>
                    <a:pt x="68696" y="72915"/>
                  </a:lnTo>
                  <a:lnTo>
                    <a:pt x="71330" y="78330"/>
                  </a:lnTo>
                  <a:lnTo>
                    <a:pt x="71406" y="79748"/>
                  </a:lnTo>
                  <a:lnTo>
                    <a:pt x="78850" y="92342"/>
                  </a:lnTo>
                  <a:lnTo>
                    <a:pt x="82865" y="95630"/>
                  </a:lnTo>
                  <a:lnTo>
                    <a:pt x="92103" y="100740"/>
                  </a:lnTo>
                  <a:lnTo>
                    <a:pt x="100067" y="102041"/>
                  </a:lnTo>
                  <a:lnTo>
                    <a:pt x="108422" y="101593"/>
                  </a:lnTo>
                  <a:lnTo>
                    <a:pt x="138375" y="90863"/>
                  </a:lnTo>
                  <a:lnTo>
                    <a:pt x="147638" y="8569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SMARTInkShape-Group257">
            <a:extLst>
              <a:ext uri="{FF2B5EF4-FFF2-40B4-BE49-F238E27FC236}">
                <a16:creationId xmlns:a16="http://schemas.microsoft.com/office/drawing/2014/main" xmlns="" id="{CE3A960B-139B-45CE-B413-CED53587D1AE}"/>
              </a:ext>
            </a:extLst>
          </p:cNvPr>
          <p:cNvGrpSpPr/>
          <p:nvPr/>
        </p:nvGrpSpPr>
        <p:grpSpPr>
          <a:xfrm>
            <a:off x="3278981" y="2069315"/>
            <a:ext cx="183358" cy="359451"/>
            <a:chOff x="3278981" y="2069315"/>
            <a:chExt cx="183358" cy="359451"/>
          </a:xfrm>
        </p:grpSpPr>
        <p:sp>
          <p:nvSpPr>
            <p:cNvPr id="110" name="SMARTInkShape-319">
              <a:extLst>
                <a:ext uri="{FF2B5EF4-FFF2-40B4-BE49-F238E27FC236}">
                  <a16:creationId xmlns:a16="http://schemas.microsoft.com/office/drawing/2014/main" xmlns="" id="{0C0850A3-8CAE-4302-8120-1DE0113C37D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78981" y="2069315"/>
              <a:ext cx="78252" cy="359451"/>
            </a:xfrm>
            <a:custGeom>
              <a:avLst/>
              <a:gdLst/>
              <a:ahLst/>
              <a:cxnLst/>
              <a:rect l="0" t="0" r="0" b="0"/>
              <a:pathLst>
                <a:path w="78252" h="359451">
                  <a:moveTo>
                    <a:pt x="0" y="109529"/>
                  </a:moveTo>
                  <a:lnTo>
                    <a:pt x="0" y="109529"/>
                  </a:lnTo>
                  <a:lnTo>
                    <a:pt x="1372" y="109529"/>
                  </a:lnTo>
                  <a:lnTo>
                    <a:pt x="69" y="109529"/>
                  </a:lnTo>
                  <a:lnTo>
                    <a:pt x="2549" y="110793"/>
                  </a:lnTo>
                  <a:lnTo>
                    <a:pt x="3552" y="110901"/>
                  </a:lnTo>
                  <a:lnTo>
                    <a:pt x="6619" y="109762"/>
                  </a:lnTo>
                  <a:lnTo>
                    <a:pt x="29823" y="98114"/>
                  </a:lnTo>
                  <a:lnTo>
                    <a:pt x="36412" y="91817"/>
                  </a:lnTo>
                  <a:lnTo>
                    <a:pt x="41726" y="84156"/>
                  </a:lnTo>
                  <a:lnTo>
                    <a:pt x="43292" y="76967"/>
                  </a:lnTo>
                  <a:lnTo>
                    <a:pt x="48689" y="69148"/>
                  </a:lnTo>
                  <a:lnTo>
                    <a:pt x="50539" y="62518"/>
                  </a:lnTo>
                  <a:lnTo>
                    <a:pt x="51566" y="60589"/>
                  </a:lnTo>
                  <a:lnTo>
                    <a:pt x="54527" y="49383"/>
                  </a:lnTo>
                  <a:lnTo>
                    <a:pt x="55033" y="30347"/>
                  </a:lnTo>
                  <a:lnTo>
                    <a:pt x="56033" y="28211"/>
                  </a:lnTo>
                  <a:lnTo>
                    <a:pt x="56141" y="27271"/>
                  </a:lnTo>
                  <a:lnTo>
                    <a:pt x="54769" y="326"/>
                  </a:lnTo>
                  <a:lnTo>
                    <a:pt x="54504" y="215"/>
                  </a:lnTo>
                  <a:lnTo>
                    <a:pt x="53397" y="58"/>
                  </a:lnTo>
                  <a:lnTo>
                    <a:pt x="54536" y="0"/>
                  </a:lnTo>
                  <a:lnTo>
                    <a:pt x="54666" y="701"/>
                  </a:lnTo>
                  <a:lnTo>
                    <a:pt x="55034" y="34020"/>
                  </a:lnTo>
                  <a:lnTo>
                    <a:pt x="56405" y="38090"/>
                  </a:lnTo>
                  <a:lnTo>
                    <a:pt x="57146" y="72215"/>
                  </a:lnTo>
                  <a:lnTo>
                    <a:pt x="57150" y="106404"/>
                  </a:lnTo>
                  <a:lnTo>
                    <a:pt x="57415" y="120806"/>
                  </a:lnTo>
                  <a:lnTo>
                    <a:pt x="59201" y="130492"/>
                  </a:lnTo>
                  <a:lnTo>
                    <a:pt x="61868" y="166147"/>
                  </a:lnTo>
                  <a:lnTo>
                    <a:pt x="64956" y="193468"/>
                  </a:lnTo>
                  <a:lnTo>
                    <a:pt x="66524" y="206507"/>
                  </a:lnTo>
                  <a:lnTo>
                    <a:pt x="66873" y="210045"/>
                  </a:lnTo>
                  <a:lnTo>
                    <a:pt x="68905" y="221430"/>
                  </a:lnTo>
                  <a:lnTo>
                    <a:pt x="69717" y="226911"/>
                  </a:lnTo>
                  <a:lnTo>
                    <a:pt x="71211" y="236572"/>
                  </a:lnTo>
                  <a:lnTo>
                    <a:pt x="72142" y="260588"/>
                  </a:lnTo>
                  <a:lnTo>
                    <a:pt x="75840" y="281328"/>
                  </a:lnTo>
                  <a:lnTo>
                    <a:pt x="76200" y="316685"/>
                  </a:lnTo>
                  <a:lnTo>
                    <a:pt x="76200" y="352399"/>
                  </a:lnTo>
                  <a:lnTo>
                    <a:pt x="76200" y="358303"/>
                  </a:lnTo>
                  <a:lnTo>
                    <a:pt x="76465" y="358722"/>
                  </a:lnTo>
                  <a:lnTo>
                    <a:pt x="76906" y="359002"/>
                  </a:lnTo>
                  <a:lnTo>
                    <a:pt x="78251" y="359450"/>
                  </a:lnTo>
                  <a:lnTo>
                    <a:pt x="76200" y="3571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320">
              <a:extLst>
                <a:ext uri="{FF2B5EF4-FFF2-40B4-BE49-F238E27FC236}">
                  <a16:creationId xmlns:a16="http://schemas.microsoft.com/office/drawing/2014/main" xmlns="" id="{37F3071B-0901-477B-9A37-04941C21F21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33750" y="2078931"/>
              <a:ext cx="128589" cy="99870"/>
            </a:xfrm>
            <a:custGeom>
              <a:avLst/>
              <a:gdLst/>
              <a:ahLst/>
              <a:cxnLst/>
              <a:rect l="0" t="0" r="0" b="0"/>
              <a:pathLst>
                <a:path w="128589" h="99870">
                  <a:moveTo>
                    <a:pt x="0" y="30857"/>
                  </a:moveTo>
                  <a:lnTo>
                    <a:pt x="0" y="30857"/>
                  </a:lnTo>
                  <a:lnTo>
                    <a:pt x="2381" y="30857"/>
                  </a:lnTo>
                  <a:lnTo>
                    <a:pt x="98" y="28573"/>
                  </a:lnTo>
                  <a:lnTo>
                    <a:pt x="26613" y="4145"/>
                  </a:lnTo>
                  <a:lnTo>
                    <a:pt x="28409" y="3110"/>
                  </a:lnTo>
                  <a:lnTo>
                    <a:pt x="31717" y="2445"/>
                  </a:lnTo>
                  <a:lnTo>
                    <a:pt x="38191" y="2049"/>
                  </a:lnTo>
                  <a:lnTo>
                    <a:pt x="44319" y="124"/>
                  </a:lnTo>
                  <a:lnTo>
                    <a:pt x="45979" y="0"/>
                  </a:lnTo>
                  <a:lnTo>
                    <a:pt x="55766" y="2482"/>
                  </a:lnTo>
                  <a:lnTo>
                    <a:pt x="57681" y="3517"/>
                  </a:lnTo>
                  <a:lnTo>
                    <a:pt x="58298" y="4164"/>
                  </a:lnTo>
                  <a:lnTo>
                    <a:pt x="59369" y="6612"/>
                  </a:lnTo>
                  <a:lnTo>
                    <a:pt x="59786" y="13505"/>
                  </a:lnTo>
                  <a:lnTo>
                    <a:pt x="61580" y="19393"/>
                  </a:lnTo>
                  <a:lnTo>
                    <a:pt x="61913" y="54690"/>
                  </a:lnTo>
                  <a:lnTo>
                    <a:pt x="62177" y="58703"/>
                  </a:lnTo>
                  <a:lnTo>
                    <a:pt x="68619" y="79613"/>
                  </a:lnTo>
                  <a:lnTo>
                    <a:pt x="72768" y="85173"/>
                  </a:lnTo>
                  <a:lnTo>
                    <a:pt x="73616" y="87012"/>
                  </a:lnTo>
                  <a:lnTo>
                    <a:pt x="79398" y="95605"/>
                  </a:lnTo>
                  <a:lnTo>
                    <a:pt x="83027" y="98225"/>
                  </a:lnTo>
                  <a:lnTo>
                    <a:pt x="86190" y="99413"/>
                  </a:lnTo>
                  <a:lnTo>
                    <a:pt x="94089" y="99869"/>
                  </a:lnTo>
                  <a:lnTo>
                    <a:pt x="117057" y="95100"/>
                  </a:lnTo>
                  <a:lnTo>
                    <a:pt x="122228" y="91688"/>
                  </a:lnTo>
                  <a:lnTo>
                    <a:pt x="128588" y="856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SMARTInkShape-Group258">
            <a:extLst>
              <a:ext uri="{FF2B5EF4-FFF2-40B4-BE49-F238E27FC236}">
                <a16:creationId xmlns:a16="http://schemas.microsoft.com/office/drawing/2014/main" xmlns="" id="{6C42CC49-9AFB-48E3-800E-081FEE1E832C}"/>
              </a:ext>
            </a:extLst>
          </p:cNvPr>
          <p:cNvGrpSpPr/>
          <p:nvPr/>
        </p:nvGrpSpPr>
        <p:grpSpPr>
          <a:xfrm>
            <a:off x="3883819" y="2071690"/>
            <a:ext cx="195263" cy="357176"/>
            <a:chOff x="3883819" y="2071690"/>
            <a:chExt cx="195263" cy="357176"/>
          </a:xfrm>
        </p:grpSpPr>
        <p:sp>
          <p:nvSpPr>
            <p:cNvPr id="120" name="SMARTInkShape-321">
              <a:extLst>
                <a:ext uri="{FF2B5EF4-FFF2-40B4-BE49-F238E27FC236}">
                  <a16:creationId xmlns:a16="http://schemas.microsoft.com/office/drawing/2014/main" xmlns="" id="{A39C5D51-A947-4EAA-8927-05C8B2DC208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83819" y="2071690"/>
              <a:ext cx="79950" cy="357176"/>
            </a:xfrm>
            <a:custGeom>
              <a:avLst/>
              <a:gdLst/>
              <a:ahLst/>
              <a:cxnLst/>
              <a:rect l="0" t="0" r="0" b="0"/>
              <a:pathLst>
                <a:path w="79950" h="357176">
                  <a:moveTo>
                    <a:pt x="0" y="107154"/>
                  </a:moveTo>
                  <a:lnTo>
                    <a:pt x="0" y="107154"/>
                  </a:lnTo>
                  <a:lnTo>
                    <a:pt x="7008" y="107154"/>
                  </a:lnTo>
                  <a:lnTo>
                    <a:pt x="34936" y="92726"/>
                  </a:lnTo>
                  <a:lnTo>
                    <a:pt x="51165" y="76690"/>
                  </a:lnTo>
                  <a:lnTo>
                    <a:pt x="71943" y="43886"/>
                  </a:lnTo>
                  <a:lnTo>
                    <a:pt x="75594" y="31394"/>
                  </a:lnTo>
                  <a:lnTo>
                    <a:pt x="75666" y="28239"/>
                  </a:lnTo>
                  <a:lnTo>
                    <a:pt x="74816" y="25955"/>
                  </a:lnTo>
                  <a:lnTo>
                    <a:pt x="74967" y="23352"/>
                  </a:lnTo>
                  <a:lnTo>
                    <a:pt x="76037" y="16077"/>
                  </a:lnTo>
                  <a:lnTo>
                    <a:pt x="76128" y="13935"/>
                  </a:lnTo>
                  <a:lnTo>
                    <a:pt x="74143" y="7982"/>
                  </a:lnTo>
                  <a:lnTo>
                    <a:pt x="74299" y="7437"/>
                  </a:lnTo>
                  <a:lnTo>
                    <a:pt x="75519" y="5406"/>
                  </a:lnTo>
                  <a:lnTo>
                    <a:pt x="76173" y="2512"/>
                  </a:lnTo>
                  <a:lnTo>
                    <a:pt x="76200" y="0"/>
                  </a:lnTo>
                  <a:lnTo>
                    <a:pt x="76464" y="4065"/>
                  </a:lnTo>
                  <a:lnTo>
                    <a:pt x="78483" y="17394"/>
                  </a:lnTo>
                  <a:lnTo>
                    <a:pt x="77389" y="27963"/>
                  </a:lnTo>
                  <a:lnTo>
                    <a:pt x="79949" y="56417"/>
                  </a:lnTo>
                  <a:lnTo>
                    <a:pt x="78584" y="90969"/>
                  </a:lnTo>
                  <a:lnTo>
                    <a:pt x="78581" y="125427"/>
                  </a:lnTo>
                  <a:lnTo>
                    <a:pt x="78316" y="138087"/>
                  </a:lnTo>
                  <a:lnTo>
                    <a:pt x="76347" y="146881"/>
                  </a:lnTo>
                  <a:lnTo>
                    <a:pt x="76001" y="150475"/>
                  </a:lnTo>
                  <a:lnTo>
                    <a:pt x="74847" y="155473"/>
                  </a:lnTo>
                  <a:lnTo>
                    <a:pt x="76199" y="189675"/>
                  </a:lnTo>
                  <a:lnTo>
                    <a:pt x="74315" y="222891"/>
                  </a:lnTo>
                  <a:lnTo>
                    <a:pt x="73819" y="258212"/>
                  </a:lnTo>
                  <a:lnTo>
                    <a:pt x="74524" y="276746"/>
                  </a:lnTo>
                  <a:lnTo>
                    <a:pt x="75869" y="284587"/>
                  </a:lnTo>
                  <a:lnTo>
                    <a:pt x="73827" y="311509"/>
                  </a:lnTo>
                  <a:lnTo>
                    <a:pt x="75870" y="321490"/>
                  </a:lnTo>
                  <a:lnTo>
                    <a:pt x="73572" y="335201"/>
                  </a:lnTo>
                  <a:lnTo>
                    <a:pt x="72562" y="337801"/>
                  </a:lnTo>
                  <a:lnTo>
                    <a:pt x="72452" y="338971"/>
                  </a:lnTo>
                  <a:lnTo>
                    <a:pt x="73819" y="357175"/>
                  </a:lnTo>
                  <a:lnTo>
                    <a:pt x="73819" y="35480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322">
              <a:extLst>
                <a:ext uri="{FF2B5EF4-FFF2-40B4-BE49-F238E27FC236}">
                  <a16:creationId xmlns:a16="http://schemas.microsoft.com/office/drawing/2014/main" xmlns="" id="{BB89ABFE-B321-49F2-97EE-79DCAB4DC42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57638" y="2078835"/>
              <a:ext cx="121444" cy="92594"/>
            </a:xfrm>
            <a:custGeom>
              <a:avLst/>
              <a:gdLst/>
              <a:ahLst/>
              <a:cxnLst/>
              <a:rect l="0" t="0" r="0" b="0"/>
              <a:pathLst>
                <a:path w="121444" h="92594">
                  <a:moveTo>
                    <a:pt x="0" y="33334"/>
                  </a:moveTo>
                  <a:lnTo>
                    <a:pt x="0" y="33334"/>
                  </a:lnTo>
                  <a:lnTo>
                    <a:pt x="4745" y="35706"/>
                  </a:lnTo>
                  <a:lnTo>
                    <a:pt x="6660" y="29167"/>
                  </a:lnTo>
                  <a:lnTo>
                    <a:pt x="9095" y="26582"/>
                  </a:lnTo>
                  <a:lnTo>
                    <a:pt x="9334" y="25659"/>
                  </a:lnTo>
                  <a:lnTo>
                    <a:pt x="9397" y="25042"/>
                  </a:lnTo>
                  <a:lnTo>
                    <a:pt x="16928" y="15238"/>
                  </a:lnTo>
                  <a:lnTo>
                    <a:pt x="18164" y="14126"/>
                  </a:lnTo>
                  <a:lnTo>
                    <a:pt x="22168" y="12032"/>
                  </a:lnTo>
                  <a:lnTo>
                    <a:pt x="28139" y="6625"/>
                  </a:lnTo>
                  <a:lnTo>
                    <a:pt x="41167" y="440"/>
                  </a:lnTo>
                  <a:lnTo>
                    <a:pt x="49534" y="0"/>
                  </a:lnTo>
                  <a:lnTo>
                    <a:pt x="54065" y="2047"/>
                  </a:lnTo>
                  <a:lnTo>
                    <a:pt x="56531" y="3949"/>
                  </a:lnTo>
                  <a:lnTo>
                    <a:pt x="58789" y="4783"/>
                  </a:lnTo>
                  <a:lnTo>
                    <a:pt x="60347" y="5916"/>
                  </a:lnTo>
                  <a:lnTo>
                    <a:pt x="61217" y="8007"/>
                  </a:lnTo>
                  <a:lnTo>
                    <a:pt x="61448" y="9306"/>
                  </a:lnTo>
                  <a:lnTo>
                    <a:pt x="61867" y="10171"/>
                  </a:lnTo>
                  <a:lnTo>
                    <a:pt x="62412" y="10748"/>
                  </a:lnTo>
                  <a:lnTo>
                    <a:pt x="63039" y="11133"/>
                  </a:lnTo>
                  <a:lnTo>
                    <a:pt x="63457" y="11919"/>
                  </a:lnTo>
                  <a:lnTo>
                    <a:pt x="66523" y="27444"/>
                  </a:lnTo>
                  <a:lnTo>
                    <a:pt x="66409" y="54589"/>
                  </a:lnTo>
                  <a:lnTo>
                    <a:pt x="65302" y="60034"/>
                  </a:lnTo>
                  <a:lnTo>
                    <a:pt x="66415" y="64999"/>
                  </a:lnTo>
                  <a:lnTo>
                    <a:pt x="73379" y="81340"/>
                  </a:lnTo>
                  <a:lnTo>
                    <a:pt x="73780" y="87265"/>
                  </a:lnTo>
                  <a:lnTo>
                    <a:pt x="75212" y="88436"/>
                  </a:lnTo>
                  <a:lnTo>
                    <a:pt x="77084" y="89838"/>
                  </a:lnTo>
                  <a:lnTo>
                    <a:pt x="77915" y="91343"/>
                  </a:lnTo>
                  <a:lnTo>
                    <a:pt x="78666" y="91851"/>
                  </a:lnTo>
                  <a:lnTo>
                    <a:pt x="82516" y="92564"/>
                  </a:lnTo>
                  <a:lnTo>
                    <a:pt x="97265" y="92593"/>
                  </a:lnTo>
                  <a:lnTo>
                    <a:pt x="110701" y="88285"/>
                  </a:lnTo>
                  <a:lnTo>
                    <a:pt x="121443" y="833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SMARTInkShape-Group259">
            <a:extLst>
              <a:ext uri="{FF2B5EF4-FFF2-40B4-BE49-F238E27FC236}">
                <a16:creationId xmlns:a16="http://schemas.microsoft.com/office/drawing/2014/main" xmlns="" id="{1645DADB-0CCD-4B23-B801-47DD6C40E650}"/>
              </a:ext>
            </a:extLst>
          </p:cNvPr>
          <p:cNvGrpSpPr/>
          <p:nvPr/>
        </p:nvGrpSpPr>
        <p:grpSpPr>
          <a:xfrm>
            <a:off x="4491038" y="2069315"/>
            <a:ext cx="195263" cy="373849"/>
            <a:chOff x="4491038" y="2069315"/>
            <a:chExt cx="195263" cy="373849"/>
          </a:xfrm>
        </p:grpSpPr>
        <p:sp>
          <p:nvSpPr>
            <p:cNvPr id="123" name="SMARTInkShape-323">
              <a:extLst>
                <a:ext uri="{FF2B5EF4-FFF2-40B4-BE49-F238E27FC236}">
                  <a16:creationId xmlns:a16="http://schemas.microsoft.com/office/drawing/2014/main" xmlns="" id="{1AE98B33-161F-458C-86AD-363C0C2CD2C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91038" y="2069315"/>
              <a:ext cx="80984" cy="373849"/>
            </a:xfrm>
            <a:custGeom>
              <a:avLst/>
              <a:gdLst/>
              <a:ahLst/>
              <a:cxnLst/>
              <a:rect l="0" t="0" r="0" b="0"/>
              <a:pathLst>
                <a:path w="80984" h="373849">
                  <a:moveTo>
                    <a:pt x="0" y="107148"/>
                  </a:moveTo>
                  <a:lnTo>
                    <a:pt x="0" y="107148"/>
                  </a:lnTo>
                  <a:lnTo>
                    <a:pt x="26478" y="101550"/>
                  </a:lnTo>
                  <a:lnTo>
                    <a:pt x="40028" y="92725"/>
                  </a:lnTo>
                  <a:lnTo>
                    <a:pt x="66364" y="62699"/>
                  </a:lnTo>
                  <a:lnTo>
                    <a:pt x="74316" y="46166"/>
                  </a:lnTo>
                  <a:lnTo>
                    <a:pt x="78327" y="27183"/>
                  </a:lnTo>
                  <a:lnTo>
                    <a:pt x="78581" y="2415"/>
                  </a:lnTo>
                  <a:lnTo>
                    <a:pt x="79845" y="1121"/>
                  </a:lnTo>
                  <a:lnTo>
                    <a:pt x="79953" y="744"/>
                  </a:lnTo>
                  <a:lnTo>
                    <a:pt x="79760" y="493"/>
                  </a:lnTo>
                  <a:lnTo>
                    <a:pt x="78601" y="0"/>
                  </a:lnTo>
                  <a:lnTo>
                    <a:pt x="76243" y="33671"/>
                  </a:lnTo>
                  <a:lnTo>
                    <a:pt x="76909" y="47646"/>
                  </a:lnTo>
                  <a:lnTo>
                    <a:pt x="78552" y="70718"/>
                  </a:lnTo>
                  <a:lnTo>
                    <a:pt x="78581" y="106217"/>
                  </a:lnTo>
                  <a:lnTo>
                    <a:pt x="79286" y="126726"/>
                  </a:lnTo>
                  <a:lnTo>
                    <a:pt x="80631" y="138355"/>
                  </a:lnTo>
                  <a:lnTo>
                    <a:pt x="80109" y="142890"/>
                  </a:lnTo>
                  <a:lnTo>
                    <a:pt x="79260" y="147110"/>
                  </a:lnTo>
                  <a:lnTo>
                    <a:pt x="79326" y="167502"/>
                  </a:lnTo>
                  <a:lnTo>
                    <a:pt x="80639" y="177013"/>
                  </a:lnTo>
                  <a:lnTo>
                    <a:pt x="79326" y="211077"/>
                  </a:lnTo>
                  <a:lnTo>
                    <a:pt x="80956" y="246795"/>
                  </a:lnTo>
                  <a:lnTo>
                    <a:pt x="80983" y="282449"/>
                  </a:lnTo>
                  <a:lnTo>
                    <a:pt x="80962" y="317924"/>
                  </a:lnTo>
                  <a:lnTo>
                    <a:pt x="80962" y="322206"/>
                  </a:lnTo>
                  <a:lnTo>
                    <a:pt x="78912" y="330327"/>
                  </a:lnTo>
                  <a:lnTo>
                    <a:pt x="79433" y="332721"/>
                  </a:lnTo>
                  <a:lnTo>
                    <a:pt x="79943" y="333730"/>
                  </a:lnTo>
                  <a:lnTo>
                    <a:pt x="80018" y="334667"/>
                  </a:lnTo>
                  <a:lnTo>
                    <a:pt x="78822" y="340149"/>
                  </a:lnTo>
                  <a:lnTo>
                    <a:pt x="80935" y="351908"/>
                  </a:lnTo>
                  <a:lnTo>
                    <a:pt x="79690" y="354794"/>
                  </a:lnTo>
                  <a:lnTo>
                    <a:pt x="79585" y="355853"/>
                  </a:lnTo>
                  <a:lnTo>
                    <a:pt x="80956" y="372062"/>
                  </a:lnTo>
                  <a:lnTo>
                    <a:pt x="80693" y="372657"/>
                  </a:lnTo>
                  <a:lnTo>
                    <a:pt x="78581" y="3738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324">
              <a:extLst>
                <a:ext uri="{FF2B5EF4-FFF2-40B4-BE49-F238E27FC236}">
                  <a16:creationId xmlns:a16="http://schemas.microsoft.com/office/drawing/2014/main" xmlns="" id="{037D05A9-92FB-4A96-9D53-36CCE8EE3E8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572000" y="2076450"/>
              <a:ext cx="114301" cy="99628"/>
            </a:xfrm>
            <a:custGeom>
              <a:avLst/>
              <a:gdLst/>
              <a:ahLst/>
              <a:cxnLst/>
              <a:rect l="0" t="0" r="0" b="0"/>
              <a:pathLst>
                <a:path w="114301" h="99628">
                  <a:moveTo>
                    <a:pt x="0" y="47625"/>
                  </a:moveTo>
                  <a:lnTo>
                    <a:pt x="0" y="47625"/>
                  </a:lnTo>
                  <a:lnTo>
                    <a:pt x="0" y="39551"/>
                  </a:lnTo>
                  <a:lnTo>
                    <a:pt x="1264" y="36002"/>
                  </a:lnTo>
                  <a:lnTo>
                    <a:pt x="4326" y="31698"/>
                  </a:lnTo>
                  <a:lnTo>
                    <a:pt x="12272" y="21573"/>
                  </a:lnTo>
                  <a:lnTo>
                    <a:pt x="14219" y="17975"/>
                  </a:lnTo>
                  <a:lnTo>
                    <a:pt x="17383" y="15233"/>
                  </a:lnTo>
                  <a:lnTo>
                    <a:pt x="22299" y="8737"/>
                  </a:lnTo>
                  <a:lnTo>
                    <a:pt x="33046" y="3087"/>
                  </a:lnTo>
                  <a:lnTo>
                    <a:pt x="33937" y="2852"/>
                  </a:lnTo>
                  <a:lnTo>
                    <a:pt x="34531" y="2430"/>
                  </a:lnTo>
                  <a:lnTo>
                    <a:pt x="34927" y="1885"/>
                  </a:lnTo>
                  <a:lnTo>
                    <a:pt x="35191" y="1257"/>
                  </a:lnTo>
                  <a:lnTo>
                    <a:pt x="35632" y="838"/>
                  </a:lnTo>
                  <a:lnTo>
                    <a:pt x="36826" y="372"/>
                  </a:lnTo>
                  <a:lnTo>
                    <a:pt x="53158" y="0"/>
                  </a:lnTo>
                  <a:lnTo>
                    <a:pt x="53695" y="265"/>
                  </a:lnTo>
                  <a:lnTo>
                    <a:pt x="54053" y="706"/>
                  </a:lnTo>
                  <a:lnTo>
                    <a:pt x="54715" y="1901"/>
                  </a:lnTo>
                  <a:lnTo>
                    <a:pt x="59167" y="6775"/>
                  </a:lnTo>
                  <a:lnTo>
                    <a:pt x="61368" y="13455"/>
                  </a:lnTo>
                  <a:lnTo>
                    <a:pt x="63278" y="33972"/>
                  </a:lnTo>
                  <a:lnTo>
                    <a:pt x="62191" y="58074"/>
                  </a:lnTo>
                  <a:lnTo>
                    <a:pt x="64853" y="72796"/>
                  </a:lnTo>
                  <a:lnTo>
                    <a:pt x="65460" y="73931"/>
                  </a:lnTo>
                  <a:lnTo>
                    <a:pt x="67907" y="87569"/>
                  </a:lnTo>
                  <a:lnTo>
                    <a:pt x="70466" y="92077"/>
                  </a:lnTo>
                  <a:lnTo>
                    <a:pt x="71006" y="94810"/>
                  </a:lnTo>
                  <a:lnTo>
                    <a:pt x="71679" y="96015"/>
                  </a:lnTo>
                  <a:lnTo>
                    <a:pt x="73838" y="98059"/>
                  </a:lnTo>
                  <a:lnTo>
                    <a:pt x="75856" y="99145"/>
                  </a:lnTo>
                  <a:lnTo>
                    <a:pt x="78428" y="99627"/>
                  </a:lnTo>
                  <a:lnTo>
                    <a:pt x="98088" y="98733"/>
                  </a:lnTo>
                  <a:lnTo>
                    <a:pt x="114300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8" name="SMARTInkShape-Group260">
            <a:extLst>
              <a:ext uri="{FF2B5EF4-FFF2-40B4-BE49-F238E27FC236}">
                <a16:creationId xmlns:a16="http://schemas.microsoft.com/office/drawing/2014/main" xmlns="" id="{E2008E2D-1D88-41DC-819B-931EFE6FD4ED}"/>
              </a:ext>
            </a:extLst>
          </p:cNvPr>
          <p:cNvGrpSpPr/>
          <p:nvPr/>
        </p:nvGrpSpPr>
        <p:grpSpPr>
          <a:xfrm>
            <a:off x="5107781" y="2072028"/>
            <a:ext cx="197645" cy="362543"/>
            <a:chOff x="5107781" y="2072028"/>
            <a:chExt cx="197645" cy="362543"/>
          </a:xfrm>
        </p:grpSpPr>
        <p:sp>
          <p:nvSpPr>
            <p:cNvPr id="126" name="SMARTInkShape-325">
              <a:extLst>
                <a:ext uri="{FF2B5EF4-FFF2-40B4-BE49-F238E27FC236}">
                  <a16:creationId xmlns:a16="http://schemas.microsoft.com/office/drawing/2014/main" xmlns="" id="{3D790D43-401E-4053-8912-1164C38C8C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07781" y="2076450"/>
              <a:ext cx="76188" cy="358121"/>
            </a:xfrm>
            <a:custGeom>
              <a:avLst/>
              <a:gdLst/>
              <a:ahLst/>
              <a:cxnLst/>
              <a:rect l="0" t="0" r="0" b="0"/>
              <a:pathLst>
                <a:path w="76188" h="358121">
                  <a:moveTo>
                    <a:pt x="0" y="102394"/>
                  </a:moveTo>
                  <a:lnTo>
                    <a:pt x="0" y="102394"/>
                  </a:lnTo>
                  <a:lnTo>
                    <a:pt x="0" y="101130"/>
                  </a:lnTo>
                  <a:lnTo>
                    <a:pt x="265" y="100757"/>
                  </a:lnTo>
                  <a:lnTo>
                    <a:pt x="706" y="100509"/>
                  </a:lnTo>
                  <a:lnTo>
                    <a:pt x="10479" y="97466"/>
                  </a:lnTo>
                  <a:lnTo>
                    <a:pt x="37493" y="78924"/>
                  </a:lnTo>
                  <a:lnTo>
                    <a:pt x="53991" y="59140"/>
                  </a:lnTo>
                  <a:lnTo>
                    <a:pt x="63736" y="41995"/>
                  </a:lnTo>
                  <a:lnTo>
                    <a:pt x="71118" y="24635"/>
                  </a:lnTo>
                  <a:lnTo>
                    <a:pt x="71438" y="0"/>
                  </a:lnTo>
                  <a:lnTo>
                    <a:pt x="71438" y="33858"/>
                  </a:lnTo>
                  <a:lnTo>
                    <a:pt x="72143" y="67588"/>
                  </a:lnTo>
                  <a:lnTo>
                    <a:pt x="75074" y="102219"/>
                  </a:lnTo>
                  <a:lnTo>
                    <a:pt x="75713" y="111884"/>
                  </a:lnTo>
                  <a:lnTo>
                    <a:pt x="73909" y="129703"/>
                  </a:lnTo>
                  <a:lnTo>
                    <a:pt x="76187" y="165373"/>
                  </a:lnTo>
                  <a:lnTo>
                    <a:pt x="75930" y="169278"/>
                  </a:lnTo>
                  <a:lnTo>
                    <a:pt x="73917" y="192791"/>
                  </a:lnTo>
                  <a:lnTo>
                    <a:pt x="71467" y="228191"/>
                  </a:lnTo>
                  <a:lnTo>
                    <a:pt x="71438" y="263817"/>
                  </a:lnTo>
                  <a:lnTo>
                    <a:pt x="71438" y="274645"/>
                  </a:lnTo>
                  <a:lnTo>
                    <a:pt x="70732" y="276228"/>
                  </a:lnTo>
                  <a:lnTo>
                    <a:pt x="69801" y="277814"/>
                  </a:lnTo>
                  <a:lnTo>
                    <a:pt x="69387" y="279401"/>
                  </a:lnTo>
                  <a:lnTo>
                    <a:pt x="71437" y="314166"/>
                  </a:lnTo>
                  <a:lnTo>
                    <a:pt x="71702" y="335508"/>
                  </a:lnTo>
                  <a:lnTo>
                    <a:pt x="72143" y="336385"/>
                  </a:lnTo>
                  <a:lnTo>
                    <a:pt x="72702" y="336969"/>
                  </a:lnTo>
                  <a:lnTo>
                    <a:pt x="72810" y="337888"/>
                  </a:lnTo>
                  <a:lnTo>
                    <a:pt x="72226" y="341444"/>
                  </a:lnTo>
                  <a:lnTo>
                    <a:pt x="73557" y="344724"/>
                  </a:lnTo>
                  <a:lnTo>
                    <a:pt x="72997" y="345739"/>
                  </a:lnTo>
                  <a:lnTo>
                    <a:pt x="72477" y="346380"/>
                  </a:lnTo>
                  <a:lnTo>
                    <a:pt x="72605" y="349209"/>
                  </a:lnTo>
                  <a:lnTo>
                    <a:pt x="73924" y="355970"/>
                  </a:lnTo>
                  <a:lnTo>
                    <a:pt x="75012" y="357793"/>
                  </a:lnTo>
                  <a:lnTo>
                    <a:pt x="75408" y="358120"/>
                  </a:lnTo>
                  <a:lnTo>
                    <a:pt x="75672" y="358074"/>
                  </a:lnTo>
                  <a:lnTo>
                    <a:pt x="75848" y="357779"/>
                  </a:lnTo>
                  <a:lnTo>
                    <a:pt x="75701" y="357317"/>
                  </a:lnTo>
                  <a:lnTo>
                    <a:pt x="73819" y="3548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326">
              <a:extLst>
                <a:ext uri="{FF2B5EF4-FFF2-40B4-BE49-F238E27FC236}">
                  <a16:creationId xmlns:a16="http://schemas.microsoft.com/office/drawing/2014/main" xmlns="" id="{EE1BA66C-1E2F-48A5-A64A-CE54252B5E7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179219" y="2072028"/>
              <a:ext cx="126207" cy="104425"/>
            </a:xfrm>
            <a:custGeom>
              <a:avLst/>
              <a:gdLst/>
              <a:ahLst/>
              <a:cxnLst/>
              <a:rect l="0" t="0" r="0" b="0"/>
              <a:pathLst>
                <a:path w="126207" h="104425">
                  <a:moveTo>
                    <a:pt x="2381" y="32997"/>
                  </a:moveTo>
                  <a:lnTo>
                    <a:pt x="2381" y="32997"/>
                  </a:lnTo>
                  <a:lnTo>
                    <a:pt x="1117" y="32997"/>
                  </a:lnTo>
                  <a:lnTo>
                    <a:pt x="745" y="32732"/>
                  </a:lnTo>
                  <a:lnTo>
                    <a:pt x="496" y="32291"/>
                  </a:lnTo>
                  <a:lnTo>
                    <a:pt x="331" y="31733"/>
                  </a:lnTo>
                  <a:lnTo>
                    <a:pt x="220" y="31625"/>
                  </a:lnTo>
                  <a:lnTo>
                    <a:pt x="147" y="31818"/>
                  </a:lnTo>
                  <a:lnTo>
                    <a:pt x="1" y="32991"/>
                  </a:lnTo>
                  <a:lnTo>
                    <a:pt x="0" y="31731"/>
                  </a:lnTo>
                  <a:lnTo>
                    <a:pt x="1264" y="28418"/>
                  </a:lnTo>
                  <a:lnTo>
                    <a:pt x="3296" y="26288"/>
                  </a:lnTo>
                  <a:lnTo>
                    <a:pt x="5963" y="23930"/>
                  </a:lnTo>
                  <a:lnTo>
                    <a:pt x="18498" y="8592"/>
                  </a:lnTo>
                  <a:lnTo>
                    <a:pt x="24582" y="5402"/>
                  </a:lnTo>
                  <a:lnTo>
                    <a:pt x="41033" y="0"/>
                  </a:lnTo>
                  <a:lnTo>
                    <a:pt x="53160" y="2246"/>
                  </a:lnTo>
                  <a:lnTo>
                    <a:pt x="59100" y="5347"/>
                  </a:lnTo>
                  <a:lnTo>
                    <a:pt x="60038" y="6362"/>
                  </a:lnTo>
                  <a:lnTo>
                    <a:pt x="61079" y="8900"/>
                  </a:lnTo>
                  <a:lnTo>
                    <a:pt x="64285" y="43248"/>
                  </a:lnTo>
                  <a:lnTo>
                    <a:pt x="64294" y="78580"/>
                  </a:lnTo>
                  <a:lnTo>
                    <a:pt x="64558" y="81566"/>
                  </a:lnTo>
                  <a:lnTo>
                    <a:pt x="71075" y="101219"/>
                  </a:lnTo>
                  <a:lnTo>
                    <a:pt x="73858" y="103070"/>
                  </a:lnTo>
                  <a:lnTo>
                    <a:pt x="78034" y="104030"/>
                  </a:lnTo>
                  <a:lnTo>
                    <a:pt x="90584" y="104424"/>
                  </a:lnTo>
                  <a:lnTo>
                    <a:pt x="99228" y="102531"/>
                  </a:lnTo>
                  <a:lnTo>
                    <a:pt x="116129" y="94761"/>
                  </a:lnTo>
                  <a:lnTo>
                    <a:pt x="117107" y="94017"/>
                  </a:lnTo>
                  <a:lnTo>
                    <a:pt x="119604" y="93190"/>
                  </a:lnTo>
                  <a:lnTo>
                    <a:pt x="121011" y="92969"/>
                  </a:lnTo>
                  <a:lnTo>
                    <a:pt x="122214" y="92293"/>
                  </a:lnTo>
                  <a:lnTo>
                    <a:pt x="126206" y="877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SMARTInkShape-Group261">
            <a:extLst>
              <a:ext uri="{FF2B5EF4-FFF2-40B4-BE49-F238E27FC236}">
                <a16:creationId xmlns:a16="http://schemas.microsoft.com/office/drawing/2014/main" xmlns="" id="{1D8F2B55-A39B-447F-AFFF-9F4A296EEA02}"/>
              </a:ext>
            </a:extLst>
          </p:cNvPr>
          <p:cNvGrpSpPr/>
          <p:nvPr/>
        </p:nvGrpSpPr>
        <p:grpSpPr>
          <a:xfrm>
            <a:off x="5710238" y="2071688"/>
            <a:ext cx="221457" cy="352286"/>
            <a:chOff x="5710238" y="2071688"/>
            <a:chExt cx="221457" cy="352286"/>
          </a:xfrm>
        </p:grpSpPr>
        <p:sp>
          <p:nvSpPr>
            <p:cNvPr id="129" name="SMARTInkShape-327">
              <a:extLst>
                <a:ext uri="{FF2B5EF4-FFF2-40B4-BE49-F238E27FC236}">
                  <a16:creationId xmlns:a16="http://schemas.microsoft.com/office/drawing/2014/main" xmlns="" id="{19869019-15A3-4AE3-A1D0-580F51FAE02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710238" y="2071688"/>
              <a:ext cx="107157" cy="352286"/>
            </a:xfrm>
            <a:custGeom>
              <a:avLst/>
              <a:gdLst/>
              <a:ahLst/>
              <a:cxnLst/>
              <a:rect l="0" t="0" r="0" b="0"/>
              <a:pathLst>
                <a:path w="107157" h="352286">
                  <a:moveTo>
                    <a:pt x="0" y="100012"/>
                  </a:moveTo>
                  <a:lnTo>
                    <a:pt x="0" y="100012"/>
                  </a:lnTo>
                  <a:lnTo>
                    <a:pt x="1263" y="100012"/>
                  </a:lnTo>
                  <a:lnTo>
                    <a:pt x="35626" y="86081"/>
                  </a:lnTo>
                  <a:lnTo>
                    <a:pt x="55241" y="74326"/>
                  </a:lnTo>
                  <a:lnTo>
                    <a:pt x="62221" y="64933"/>
                  </a:lnTo>
                  <a:lnTo>
                    <a:pt x="74828" y="45765"/>
                  </a:lnTo>
                  <a:lnTo>
                    <a:pt x="83311" y="14413"/>
                  </a:lnTo>
                  <a:lnTo>
                    <a:pt x="81454" y="9829"/>
                  </a:lnTo>
                  <a:lnTo>
                    <a:pt x="80962" y="0"/>
                  </a:lnTo>
                  <a:lnTo>
                    <a:pt x="79698" y="1264"/>
                  </a:lnTo>
                  <a:lnTo>
                    <a:pt x="79077" y="2590"/>
                  </a:lnTo>
                  <a:lnTo>
                    <a:pt x="78679" y="6861"/>
                  </a:lnTo>
                  <a:lnTo>
                    <a:pt x="80483" y="21030"/>
                  </a:lnTo>
                  <a:lnTo>
                    <a:pt x="78883" y="32020"/>
                  </a:lnTo>
                  <a:lnTo>
                    <a:pt x="82224" y="65894"/>
                  </a:lnTo>
                  <a:lnTo>
                    <a:pt x="85618" y="101148"/>
                  </a:lnTo>
                  <a:lnTo>
                    <a:pt x="90147" y="135091"/>
                  </a:lnTo>
                  <a:lnTo>
                    <a:pt x="94484" y="169194"/>
                  </a:lnTo>
                  <a:lnTo>
                    <a:pt x="95951" y="200149"/>
                  </a:lnTo>
                  <a:lnTo>
                    <a:pt x="96884" y="203784"/>
                  </a:lnTo>
                  <a:lnTo>
                    <a:pt x="97630" y="237957"/>
                  </a:lnTo>
                  <a:lnTo>
                    <a:pt x="99947" y="273283"/>
                  </a:lnTo>
                  <a:lnTo>
                    <a:pt x="102638" y="300375"/>
                  </a:lnTo>
                  <a:lnTo>
                    <a:pt x="104274" y="305258"/>
                  </a:lnTo>
                  <a:lnTo>
                    <a:pt x="104288" y="308178"/>
                  </a:lnTo>
                  <a:lnTo>
                    <a:pt x="102695" y="315939"/>
                  </a:lnTo>
                  <a:lnTo>
                    <a:pt x="103233" y="318393"/>
                  </a:lnTo>
                  <a:lnTo>
                    <a:pt x="104089" y="320631"/>
                  </a:lnTo>
                  <a:lnTo>
                    <a:pt x="107156" y="352285"/>
                  </a:lnTo>
                  <a:lnTo>
                    <a:pt x="107156" y="3500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328">
              <a:extLst>
                <a:ext uri="{FF2B5EF4-FFF2-40B4-BE49-F238E27FC236}">
                  <a16:creationId xmlns:a16="http://schemas.microsoft.com/office/drawing/2014/main" xmlns="" id="{963796F8-657C-45D6-BB19-A191F9E1FEB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91531" y="2076485"/>
              <a:ext cx="140164" cy="113764"/>
            </a:xfrm>
            <a:custGeom>
              <a:avLst/>
              <a:gdLst/>
              <a:ahLst/>
              <a:cxnLst/>
              <a:rect l="0" t="0" r="0" b="0"/>
              <a:pathLst>
                <a:path w="140164" h="113764">
                  <a:moveTo>
                    <a:pt x="2050" y="35684"/>
                  </a:moveTo>
                  <a:lnTo>
                    <a:pt x="2050" y="35684"/>
                  </a:lnTo>
                  <a:lnTo>
                    <a:pt x="786" y="35684"/>
                  </a:lnTo>
                  <a:lnTo>
                    <a:pt x="414" y="35419"/>
                  </a:lnTo>
                  <a:lnTo>
                    <a:pt x="165" y="34978"/>
                  </a:lnTo>
                  <a:lnTo>
                    <a:pt x="0" y="34420"/>
                  </a:lnTo>
                  <a:lnTo>
                    <a:pt x="154" y="34047"/>
                  </a:lnTo>
                  <a:lnTo>
                    <a:pt x="522" y="33799"/>
                  </a:lnTo>
                  <a:lnTo>
                    <a:pt x="1748" y="33401"/>
                  </a:lnTo>
                  <a:lnTo>
                    <a:pt x="18107" y="17027"/>
                  </a:lnTo>
                  <a:lnTo>
                    <a:pt x="21918" y="12076"/>
                  </a:lnTo>
                  <a:lnTo>
                    <a:pt x="33084" y="4124"/>
                  </a:lnTo>
                  <a:lnTo>
                    <a:pt x="41390" y="866"/>
                  </a:lnTo>
                  <a:lnTo>
                    <a:pt x="53884" y="0"/>
                  </a:lnTo>
                  <a:lnTo>
                    <a:pt x="54863" y="253"/>
                  </a:lnTo>
                  <a:lnTo>
                    <a:pt x="55514" y="686"/>
                  </a:lnTo>
                  <a:lnTo>
                    <a:pt x="55949" y="1240"/>
                  </a:lnTo>
                  <a:lnTo>
                    <a:pt x="59920" y="4029"/>
                  </a:lnTo>
                  <a:lnTo>
                    <a:pt x="61354" y="6079"/>
                  </a:lnTo>
                  <a:lnTo>
                    <a:pt x="64831" y="8237"/>
                  </a:lnTo>
                  <a:lnTo>
                    <a:pt x="67160" y="12911"/>
                  </a:lnTo>
                  <a:lnTo>
                    <a:pt x="68588" y="21672"/>
                  </a:lnTo>
                  <a:lnTo>
                    <a:pt x="68987" y="37344"/>
                  </a:lnTo>
                  <a:lnTo>
                    <a:pt x="70775" y="45846"/>
                  </a:lnTo>
                  <a:lnTo>
                    <a:pt x="71811" y="73755"/>
                  </a:lnTo>
                  <a:lnTo>
                    <a:pt x="75168" y="81453"/>
                  </a:lnTo>
                  <a:lnTo>
                    <a:pt x="77563" y="85480"/>
                  </a:lnTo>
                  <a:lnTo>
                    <a:pt x="79378" y="90088"/>
                  </a:lnTo>
                  <a:lnTo>
                    <a:pt x="81524" y="93284"/>
                  </a:lnTo>
                  <a:lnTo>
                    <a:pt x="93841" y="103984"/>
                  </a:lnTo>
                  <a:lnTo>
                    <a:pt x="96687" y="107897"/>
                  </a:lnTo>
                  <a:lnTo>
                    <a:pt x="102514" y="112571"/>
                  </a:lnTo>
                  <a:lnTo>
                    <a:pt x="104997" y="113512"/>
                  </a:lnTo>
                  <a:lnTo>
                    <a:pt x="106400" y="113763"/>
                  </a:lnTo>
                  <a:lnTo>
                    <a:pt x="109370" y="113336"/>
                  </a:lnTo>
                  <a:lnTo>
                    <a:pt x="118117" y="109642"/>
                  </a:lnTo>
                  <a:lnTo>
                    <a:pt x="140163" y="952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4" name="SMARTInkShape-Group262">
            <a:extLst>
              <a:ext uri="{FF2B5EF4-FFF2-40B4-BE49-F238E27FC236}">
                <a16:creationId xmlns:a16="http://schemas.microsoft.com/office/drawing/2014/main" xmlns="" id="{6D2A1F71-AA98-4B76-A97D-2B0964D6B173}"/>
              </a:ext>
            </a:extLst>
          </p:cNvPr>
          <p:cNvGrpSpPr/>
          <p:nvPr/>
        </p:nvGrpSpPr>
        <p:grpSpPr>
          <a:xfrm>
            <a:off x="6324600" y="2071699"/>
            <a:ext cx="238126" cy="349554"/>
            <a:chOff x="6324600" y="2071699"/>
            <a:chExt cx="238126" cy="349554"/>
          </a:xfrm>
        </p:grpSpPr>
        <p:sp>
          <p:nvSpPr>
            <p:cNvPr id="132" name="SMARTInkShape-329">
              <a:extLst>
                <a:ext uri="{FF2B5EF4-FFF2-40B4-BE49-F238E27FC236}">
                  <a16:creationId xmlns:a16="http://schemas.microsoft.com/office/drawing/2014/main" xmlns="" id="{8C024A2C-7E20-4C18-B70D-5718A6D187C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324600" y="2071699"/>
              <a:ext cx="95173" cy="349554"/>
            </a:xfrm>
            <a:custGeom>
              <a:avLst/>
              <a:gdLst/>
              <a:ahLst/>
              <a:cxnLst/>
              <a:rect l="0" t="0" r="0" b="0"/>
              <a:pathLst>
                <a:path w="95173" h="349554">
                  <a:moveTo>
                    <a:pt x="0" y="102382"/>
                  </a:moveTo>
                  <a:lnTo>
                    <a:pt x="0" y="102382"/>
                  </a:lnTo>
                  <a:lnTo>
                    <a:pt x="2379" y="104761"/>
                  </a:lnTo>
                  <a:lnTo>
                    <a:pt x="33193" y="97116"/>
                  </a:lnTo>
                  <a:lnTo>
                    <a:pt x="48398" y="90039"/>
                  </a:lnTo>
                  <a:lnTo>
                    <a:pt x="60277" y="79032"/>
                  </a:lnTo>
                  <a:lnTo>
                    <a:pt x="75737" y="52939"/>
                  </a:lnTo>
                  <a:lnTo>
                    <a:pt x="84680" y="27052"/>
                  </a:lnTo>
                  <a:lnTo>
                    <a:pt x="85725" y="27"/>
                  </a:lnTo>
                  <a:lnTo>
                    <a:pt x="84461" y="0"/>
                  </a:lnTo>
                  <a:lnTo>
                    <a:pt x="84353" y="261"/>
                  </a:lnTo>
                  <a:lnTo>
                    <a:pt x="85492" y="2040"/>
                  </a:lnTo>
                  <a:lnTo>
                    <a:pt x="85656" y="4800"/>
                  </a:lnTo>
                  <a:lnTo>
                    <a:pt x="84989" y="6801"/>
                  </a:lnTo>
                  <a:lnTo>
                    <a:pt x="84440" y="7705"/>
                  </a:lnTo>
                  <a:lnTo>
                    <a:pt x="84537" y="10827"/>
                  </a:lnTo>
                  <a:lnTo>
                    <a:pt x="85719" y="44879"/>
                  </a:lnTo>
                  <a:lnTo>
                    <a:pt x="85990" y="79602"/>
                  </a:lnTo>
                  <a:lnTo>
                    <a:pt x="88093" y="113456"/>
                  </a:lnTo>
                  <a:lnTo>
                    <a:pt x="90002" y="146303"/>
                  </a:lnTo>
                  <a:lnTo>
                    <a:pt x="89265" y="158644"/>
                  </a:lnTo>
                  <a:lnTo>
                    <a:pt x="89679" y="163635"/>
                  </a:lnTo>
                  <a:lnTo>
                    <a:pt x="88183" y="179782"/>
                  </a:lnTo>
                  <a:lnTo>
                    <a:pt x="90459" y="207236"/>
                  </a:lnTo>
                  <a:lnTo>
                    <a:pt x="88115" y="241932"/>
                  </a:lnTo>
                  <a:lnTo>
                    <a:pt x="88106" y="276008"/>
                  </a:lnTo>
                  <a:lnTo>
                    <a:pt x="88371" y="288284"/>
                  </a:lnTo>
                  <a:lnTo>
                    <a:pt x="90422" y="303973"/>
                  </a:lnTo>
                  <a:lnTo>
                    <a:pt x="90732" y="309750"/>
                  </a:lnTo>
                  <a:lnTo>
                    <a:pt x="92535" y="315676"/>
                  </a:lnTo>
                  <a:lnTo>
                    <a:pt x="90577" y="326832"/>
                  </a:lnTo>
                  <a:lnTo>
                    <a:pt x="91233" y="328520"/>
                  </a:lnTo>
                  <a:lnTo>
                    <a:pt x="92142" y="330153"/>
                  </a:lnTo>
                  <a:lnTo>
                    <a:pt x="92725" y="333357"/>
                  </a:lnTo>
                  <a:lnTo>
                    <a:pt x="93114" y="337596"/>
                  </a:lnTo>
                  <a:lnTo>
                    <a:pt x="94124" y="340183"/>
                  </a:lnTo>
                  <a:lnTo>
                    <a:pt x="94235" y="341350"/>
                  </a:lnTo>
                  <a:lnTo>
                    <a:pt x="93656" y="344255"/>
                  </a:lnTo>
                  <a:lnTo>
                    <a:pt x="95172" y="349553"/>
                  </a:lnTo>
                  <a:lnTo>
                    <a:pt x="92869" y="3428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330">
              <a:extLst>
                <a:ext uri="{FF2B5EF4-FFF2-40B4-BE49-F238E27FC236}">
                  <a16:creationId xmlns:a16="http://schemas.microsoft.com/office/drawing/2014/main" xmlns="" id="{5E77B0A4-9B4A-416B-B9C8-9E7A150E487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10325" y="2072786"/>
              <a:ext cx="152401" cy="93881"/>
            </a:xfrm>
            <a:custGeom>
              <a:avLst/>
              <a:gdLst/>
              <a:ahLst/>
              <a:cxnLst/>
              <a:rect l="0" t="0" r="0" b="0"/>
              <a:pathLst>
                <a:path w="152401" h="93881">
                  <a:moveTo>
                    <a:pt x="0" y="22714"/>
                  </a:moveTo>
                  <a:lnTo>
                    <a:pt x="0" y="22714"/>
                  </a:lnTo>
                  <a:lnTo>
                    <a:pt x="0" y="25242"/>
                  </a:lnTo>
                  <a:lnTo>
                    <a:pt x="265" y="25722"/>
                  </a:lnTo>
                  <a:lnTo>
                    <a:pt x="705" y="25778"/>
                  </a:lnTo>
                  <a:lnTo>
                    <a:pt x="2050" y="25230"/>
                  </a:lnTo>
                  <a:lnTo>
                    <a:pt x="3547" y="25135"/>
                  </a:lnTo>
                  <a:lnTo>
                    <a:pt x="3952" y="24857"/>
                  </a:lnTo>
                  <a:lnTo>
                    <a:pt x="4223" y="24408"/>
                  </a:lnTo>
                  <a:lnTo>
                    <a:pt x="4402" y="23843"/>
                  </a:lnTo>
                  <a:lnTo>
                    <a:pt x="5052" y="23467"/>
                  </a:lnTo>
                  <a:lnTo>
                    <a:pt x="7184" y="23048"/>
                  </a:lnTo>
                  <a:lnTo>
                    <a:pt x="8229" y="22408"/>
                  </a:lnTo>
                  <a:lnTo>
                    <a:pt x="10964" y="19507"/>
                  </a:lnTo>
                  <a:lnTo>
                    <a:pt x="16326" y="15628"/>
                  </a:lnTo>
                  <a:lnTo>
                    <a:pt x="17839" y="13567"/>
                  </a:lnTo>
                  <a:lnTo>
                    <a:pt x="19041" y="11505"/>
                  </a:lnTo>
                  <a:lnTo>
                    <a:pt x="22428" y="7898"/>
                  </a:lnTo>
                  <a:lnTo>
                    <a:pt x="32572" y="2296"/>
                  </a:lnTo>
                  <a:lnTo>
                    <a:pt x="43249" y="0"/>
                  </a:lnTo>
                  <a:lnTo>
                    <a:pt x="52291" y="1062"/>
                  </a:lnTo>
                  <a:lnTo>
                    <a:pt x="54373" y="1890"/>
                  </a:lnTo>
                  <a:lnTo>
                    <a:pt x="65086" y="11605"/>
                  </a:lnTo>
                  <a:lnTo>
                    <a:pt x="65968" y="13190"/>
                  </a:lnTo>
                  <a:lnTo>
                    <a:pt x="68808" y="24973"/>
                  </a:lnTo>
                  <a:lnTo>
                    <a:pt x="68770" y="36469"/>
                  </a:lnTo>
                  <a:lnTo>
                    <a:pt x="67003" y="48086"/>
                  </a:lnTo>
                  <a:lnTo>
                    <a:pt x="69628" y="64986"/>
                  </a:lnTo>
                  <a:lnTo>
                    <a:pt x="71080" y="70546"/>
                  </a:lnTo>
                  <a:lnTo>
                    <a:pt x="71631" y="75828"/>
                  </a:lnTo>
                  <a:lnTo>
                    <a:pt x="74742" y="81809"/>
                  </a:lnTo>
                  <a:lnTo>
                    <a:pt x="76963" y="84080"/>
                  </a:lnTo>
                  <a:lnTo>
                    <a:pt x="86505" y="90690"/>
                  </a:lnTo>
                  <a:lnTo>
                    <a:pt x="89454" y="91715"/>
                  </a:lnTo>
                  <a:lnTo>
                    <a:pt x="91175" y="92892"/>
                  </a:lnTo>
                  <a:lnTo>
                    <a:pt x="96159" y="93778"/>
                  </a:lnTo>
                  <a:lnTo>
                    <a:pt x="114867" y="93880"/>
                  </a:lnTo>
                  <a:lnTo>
                    <a:pt x="122376" y="92249"/>
                  </a:lnTo>
                  <a:lnTo>
                    <a:pt x="140118" y="81301"/>
                  </a:lnTo>
                  <a:lnTo>
                    <a:pt x="147875" y="72099"/>
                  </a:lnTo>
                  <a:lnTo>
                    <a:pt x="152400" y="6557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7" name="SMARTInkShape-Group263">
            <a:extLst>
              <a:ext uri="{FF2B5EF4-FFF2-40B4-BE49-F238E27FC236}">
                <a16:creationId xmlns:a16="http://schemas.microsoft.com/office/drawing/2014/main" xmlns="" id="{B921AE9D-1A5C-4294-B2E3-B5A90A42E626}"/>
              </a:ext>
            </a:extLst>
          </p:cNvPr>
          <p:cNvGrpSpPr/>
          <p:nvPr/>
        </p:nvGrpSpPr>
        <p:grpSpPr>
          <a:xfrm>
            <a:off x="6929445" y="2071690"/>
            <a:ext cx="209544" cy="359567"/>
            <a:chOff x="6929445" y="2071690"/>
            <a:chExt cx="209544" cy="359567"/>
          </a:xfrm>
        </p:grpSpPr>
        <p:sp>
          <p:nvSpPr>
            <p:cNvPr id="135" name="SMARTInkShape-331">
              <a:extLst>
                <a:ext uri="{FF2B5EF4-FFF2-40B4-BE49-F238E27FC236}">
                  <a16:creationId xmlns:a16="http://schemas.microsoft.com/office/drawing/2014/main" xmlns="" id="{CEF35288-FFF9-4FA4-B1B5-5A534E317D0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929445" y="2071690"/>
              <a:ext cx="85719" cy="359567"/>
            </a:xfrm>
            <a:custGeom>
              <a:avLst/>
              <a:gdLst/>
              <a:ahLst/>
              <a:cxnLst/>
              <a:rect l="0" t="0" r="0" b="0"/>
              <a:pathLst>
                <a:path w="85719" h="359567">
                  <a:moveTo>
                    <a:pt x="7136" y="107154"/>
                  </a:moveTo>
                  <a:lnTo>
                    <a:pt x="7136" y="107154"/>
                  </a:lnTo>
                  <a:lnTo>
                    <a:pt x="0" y="109532"/>
                  </a:lnTo>
                  <a:lnTo>
                    <a:pt x="3796" y="109270"/>
                  </a:lnTo>
                  <a:lnTo>
                    <a:pt x="32959" y="97414"/>
                  </a:lnTo>
                  <a:lnTo>
                    <a:pt x="47927" y="85240"/>
                  </a:lnTo>
                  <a:lnTo>
                    <a:pt x="62951" y="65595"/>
                  </a:lnTo>
                  <a:lnTo>
                    <a:pt x="72666" y="44916"/>
                  </a:lnTo>
                  <a:lnTo>
                    <a:pt x="76190" y="9578"/>
                  </a:lnTo>
                  <a:lnTo>
                    <a:pt x="76192" y="4183"/>
                  </a:lnTo>
                  <a:lnTo>
                    <a:pt x="76457" y="3581"/>
                  </a:lnTo>
                  <a:lnTo>
                    <a:pt x="76898" y="3180"/>
                  </a:lnTo>
                  <a:lnTo>
                    <a:pt x="77457" y="2913"/>
                  </a:lnTo>
                  <a:lnTo>
                    <a:pt x="77829" y="2470"/>
                  </a:lnTo>
                  <a:lnTo>
                    <a:pt x="78573" y="2"/>
                  </a:lnTo>
                  <a:lnTo>
                    <a:pt x="78573" y="0"/>
                  </a:lnTo>
                  <a:lnTo>
                    <a:pt x="78574" y="1263"/>
                  </a:lnTo>
                  <a:lnTo>
                    <a:pt x="77868" y="2588"/>
                  </a:lnTo>
                  <a:lnTo>
                    <a:pt x="77309" y="3312"/>
                  </a:lnTo>
                  <a:lnTo>
                    <a:pt x="76689" y="5528"/>
                  </a:lnTo>
                  <a:lnTo>
                    <a:pt x="76195" y="25955"/>
                  </a:lnTo>
                  <a:lnTo>
                    <a:pt x="78554" y="61369"/>
                  </a:lnTo>
                  <a:lnTo>
                    <a:pt x="79838" y="95977"/>
                  </a:lnTo>
                  <a:lnTo>
                    <a:pt x="80953" y="131485"/>
                  </a:lnTo>
                  <a:lnTo>
                    <a:pt x="81219" y="165320"/>
                  </a:lnTo>
                  <a:lnTo>
                    <a:pt x="83323" y="200593"/>
                  </a:lnTo>
                  <a:lnTo>
                    <a:pt x="81175" y="235879"/>
                  </a:lnTo>
                  <a:lnTo>
                    <a:pt x="80956" y="269401"/>
                  </a:lnTo>
                  <a:lnTo>
                    <a:pt x="78576" y="304210"/>
                  </a:lnTo>
                  <a:lnTo>
                    <a:pt x="83328" y="338959"/>
                  </a:lnTo>
                  <a:lnTo>
                    <a:pt x="84038" y="341853"/>
                  </a:lnTo>
                  <a:lnTo>
                    <a:pt x="85619" y="345078"/>
                  </a:lnTo>
                  <a:lnTo>
                    <a:pt x="84424" y="346484"/>
                  </a:lnTo>
                  <a:lnTo>
                    <a:pt x="84525" y="349959"/>
                  </a:lnTo>
                  <a:lnTo>
                    <a:pt x="85718" y="3595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332">
              <a:extLst>
                <a:ext uri="{FF2B5EF4-FFF2-40B4-BE49-F238E27FC236}">
                  <a16:creationId xmlns:a16="http://schemas.microsoft.com/office/drawing/2014/main" xmlns="" id="{08CDBB4D-E97C-473B-9687-2BAF56C135B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08019" y="2083967"/>
              <a:ext cx="130970" cy="97073"/>
            </a:xfrm>
            <a:custGeom>
              <a:avLst/>
              <a:gdLst/>
              <a:ahLst/>
              <a:cxnLst/>
              <a:rect l="0" t="0" r="0" b="0"/>
              <a:pathLst>
                <a:path w="130970" h="97073">
                  <a:moveTo>
                    <a:pt x="0" y="28202"/>
                  </a:moveTo>
                  <a:lnTo>
                    <a:pt x="0" y="28202"/>
                  </a:lnTo>
                  <a:lnTo>
                    <a:pt x="7881" y="20321"/>
                  </a:lnTo>
                  <a:lnTo>
                    <a:pt x="10205" y="19408"/>
                  </a:lnTo>
                  <a:lnTo>
                    <a:pt x="13267" y="18472"/>
                  </a:lnTo>
                  <a:lnTo>
                    <a:pt x="25519" y="10847"/>
                  </a:lnTo>
                  <a:lnTo>
                    <a:pt x="28463" y="7831"/>
                  </a:lnTo>
                  <a:lnTo>
                    <a:pt x="37814" y="2729"/>
                  </a:lnTo>
                  <a:lnTo>
                    <a:pt x="47740" y="0"/>
                  </a:lnTo>
                  <a:lnTo>
                    <a:pt x="48760" y="140"/>
                  </a:lnTo>
                  <a:lnTo>
                    <a:pt x="54742" y="2581"/>
                  </a:lnTo>
                  <a:lnTo>
                    <a:pt x="61442" y="8691"/>
                  </a:lnTo>
                  <a:lnTo>
                    <a:pt x="62408" y="8947"/>
                  </a:lnTo>
                  <a:lnTo>
                    <a:pt x="63921" y="9111"/>
                  </a:lnTo>
                  <a:lnTo>
                    <a:pt x="64045" y="9389"/>
                  </a:lnTo>
                  <a:lnTo>
                    <a:pt x="66674" y="44746"/>
                  </a:lnTo>
                  <a:lnTo>
                    <a:pt x="66939" y="69279"/>
                  </a:lnTo>
                  <a:lnTo>
                    <a:pt x="69614" y="79872"/>
                  </a:lnTo>
                  <a:lnTo>
                    <a:pt x="75428" y="92604"/>
                  </a:lnTo>
                  <a:lnTo>
                    <a:pt x="77004" y="93867"/>
                  </a:lnTo>
                  <a:lnTo>
                    <a:pt x="81807" y="96314"/>
                  </a:lnTo>
                  <a:lnTo>
                    <a:pt x="86284" y="97072"/>
                  </a:lnTo>
                  <a:lnTo>
                    <a:pt x="89413" y="96911"/>
                  </a:lnTo>
                  <a:lnTo>
                    <a:pt x="98920" y="93933"/>
                  </a:lnTo>
                  <a:lnTo>
                    <a:pt x="130969" y="782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0" name="SMARTInkShape-Group264">
            <a:extLst>
              <a:ext uri="{FF2B5EF4-FFF2-40B4-BE49-F238E27FC236}">
                <a16:creationId xmlns:a16="http://schemas.microsoft.com/office/drawing/2014/main" xmlns="" id="{57054CEE-CA05-4775-A5C9-CD673CE5A4F3}"/>
              </a:ext>
            </a:extLst>
          </p:cNvPr>
          <p:cNvGrpSpPr/>
          <p:nvPr/>
        </p:nvGrpSpPr>
        <p:grpSpPr>
          <a:xfrm>
            <a:off x="7541546" y="2076453"/>
            <a:ext cx="223711" cy="352413"/>
            <a:chOff x="7541546" y="2076453"/>
            <a:chExt cx="223711" cy="352413"/>
          </a:xfrm>
        </p:grpSpPr>
        <p:sp>
          <p:nvSpPr>
            <p:cNvPr id="138" name="SMARTInkShape-333">
              <a:extLst>
                <a:ext uri="{FF2B5EF4-FFF2-40B4-BE49-F238E27FC236}">
                  <a16:creationId xmlns:a16="http://schemas.microsoft.com/office/drawing/2014/main" xmlns="" id="{1768CE8F-48D0-4DC2-B29E-4F9B5395799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41546" y="2076453"/>
              <a:ext cx="83218" cy="352413"/>
            </a:xfrm>
            <a:custGeom>
              <a:avLst/>
              <a:gdLst/>
              <a:ahLst/>
              <a:cxnLst/>
              <a:rect l="0" t="0" r="0" b="0"/>
              <a:pathLst>
                <a:path w="83218" h="352413">
                  <a:moveTo>
                    <a:pt x="4635" y="100010"/>
                  </a:moveTo>
                  <a:lnTo>
                    <a:pt x="4635" y="100010"/>
                  </a:lnTo>
                  <a:lnTo>
                    <a:pt x="3371" y="101274"/>
                  </a:lnTo>
                  <a:lnTo>
                    <a:pt x="2045" y="101894"/>
                  </a:lnTo>
                  <a:lnTo>
                    <a:pt x="1321" y="102060"/>
                  </a:lnTo>
                  <a:lnTo>
                    <a:pt x="838" y="102699"/>
                  </a:lnTo>
                  <a:lnTo>
                    <a:pt x="0" y="106462"/>
                  </a:lnTo>
                  <a:lnTo>
                    <a:pt x="222" y="106693"/>
                  </a:lnTo>
                  <a:lnTo>
                    <a:pt x="1174" y="106948"/>
                  </a:lnTo>
                  <a:lnTo>
                    <a:pt x="7524" y="107135"/>
                  </a:lnTo>
                  <a:lnTo>
                    <a:pt x="27709" y="96558"/>
                  </a:lnTo>
                  <a:lnTo>
                    <a:pt x="62789" y="65652"/>
                  </a:lnTo>
                  <a:lnTo>
                    <a:pt x="64042" y="64405"/>
                  </a:lnTo>
                  <a:lnTo>
                    <a:pt x="69642" y="51399"/>
                  </a:lnTo>
                  <a:lnTo>
                    <a:pt x="73658" y="21152"/>
                  </a:lnTo>
                  <a:lnTo>
                    <a:pt x="73692" y="5202"/>
                  </a:lnTo>
                  <a:lnTo>
                    <a:pt x="75742" y="2748"/>
                  </a:lnTo>
                  <a:lnTo>
                    <a:pt x="76073" y="1"/>
                  </a:lnTo>
                  <a:lnTo>
                    <a:pt x="76073" y="0"/>
                  </a:lnTo>
                  <a:lnTo>
                    <a:pt x="78123" y="2047"/>
                  </a:lnTo>
                  <a:lnTo>
                    <a:pt x="78356" y="3544"/>
                  </a:lnTo>
                  <a:lnTo>
                    <a:pt x="78187" y="18865"/>
                  </a:lnTo>
                  <a:lnTo>
                    <a:pt x="77189" y="21436"/>
                  </a:lnTo>
                  <a:lnTo>
                    <a:pt x="78407" y="53436"/>
                  </a:lnTo>
                  <a:lnTo>
                    <a:pt x="78453" y="87788"/>
                  </a:lnTo>
                  <a:lnTo>
                    <a:pt x="78454" y="121968"/>
                  </a:lnTo>
                  <a:lnTo>
                    <a:pt x="80879" y="156675"/>
                  </a:lnTo>
                  <a:lnTo>
                    <a:pt x="83185" y="192247"/>
                  </a:lnTo>
                  <a:lnTo>
                    <a:pt x="80855" y="227346"/>
                  </a:lnTo>
                  <a:lnTo>
                    <a:pt x="80835" y="263037"/>
                  </a:lnTo>
                  <a:lnTo>
                    <a:pt x="80571" y="283341"/>
                  </a:lnTo>
                  <a:lnTo>
                    <a:pt x="79463" y="288679"/>
                  </a:lnTo>
                  <a:lnTo>
                    <a:pt x="80835" y="324300"/>
                  </a:lnTo>
                  <a:lnTo>
                    <a:pt x="80835" y="337301"/>
                  </a:lnTo>
                  <a:lnTo>
                    <a:pt x="83069" y="343276"/>
                  </a:lnTo>
                  <a:lnTo>
                    <a:pt x="83217" y="352412"/>
                  </a:lnTo>
                  <a:lnTo>
                    <a:pt x="80835" y="3500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334">
              <a:extLst>
                <a:ext uri="{FF2B5EF4-FFF2-40B4-BE49-F238E27FC236}">
                  <a16:creationId xmlns:a16="http://schemas.microsoft.com/office/drawing/2014/main" xmlns="" id="{994E4F01-8C9A-453D-ABC8-064D3387D6A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24763" y="2081216"/>
              <a:ext cx="140494" cy="97595"/>
            </a:xfrm>
            <a:custGeom>
              <a:avLst/>
              <a:gdLst/>
              <a:ahLst/>
              <a:cxnLst/>
              <a:rect l="0" t="0" r="0" b="0"/>
              <a:pathLst>
                <a:path w="140494" h="97595">
                  <a:moveTo>
                    <a:pt x="0" y="28572"/>
                  </a:moveTo>
                  <a:lnTo>
                    <a:pt x="0" y="28572"/>
                  </a:lnTo>
                  <a:lnTo>
                    <a:pt x="18129" y="12866"/>
                  </a:lnTo>
                  <a:lnTo>
                    <a:pt x="37278" y="1055"/>
                  </a:lnTo>
                  <a:lnTo>
                    <a:pt x="44550" y="136"/>
                  </a:lnTo>
                  <a:lnTo>
                    <a:pt x="54161" y="0"/>
                  </a:lnTo>
                  <a:lnTo>
                    <a:pt x="58815" y="2047"/>
                  </a:lnTo>
                  <a:lnTo>
                    <a:pt x="60583" y="3544"/>
                  </a:lnTo>
                  <a:lnTo>
                    <a:pt x="61321" y="4924"/>
                  </a:lnTo>
                  <a:lnTo>
                    <a:pt x="61914" y="6420"/>
                  </a:lnTo>
                  <a:lnTo>
                    <a:pt x="63471" y="8749"/>
                  </a:lnTo>
                  <a:lnTo>
                    <a:pt x="64049" y="11115"/>
                  </a:lnTo>
                  <a:lnTo>
                    <a:pt x="64485" y="13757"/>
                  </a:lnTo>
                  <a:lnTo>
                    <a:pt x="66334" y="19509"/>
                  </a:lnTo>
                  <a:lnTo>
                    <a:pt x="69047" y="53908"/>
                  </a:lnTo>
                  <a:lnTo>
                    <a:pt x="69320" y="67058"/>
                  </a:lnTo>
                  <a:lnTo>
                    <a:pt x="70320" y="69313"/>
                  </a:lnTo>
                  <a:lnTo>
                    <a:pt x="84077" y="93069"/>
                  </a:lnTo>
                  <a:lnTo>
                    <a:pt x="85697" y="94279"/>
                  </a:lnTo>
                  <a:lnTo>
                    <a:pt x="87300" y="95081"/>
                  </a:lnTo>
                  <a:lnTo>
                    <a:pt x="90446" y="97594"/>
                  </a:lnTo>
                  <a:lnTo>
                    <a:pt x="125889" y="88067"/>
                  </a:lnTo>
                  <a:lnTo>
                    <a:pt x="130874" y="85005"/>
                  </a:lnTo>
                  <a:lnTo>
                    <a:pt x="140493" y="761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1" name="SMARTInkShape-335">
            <a:extLst>
              <a:ext uri="{FF2B5EF4-FFF2-40B4-BE49-F238E27FC236}">
                <a16:creationId xmlns:a16="http://schemas.microsoft.com/office/drawing/2014/main" xmlns="" id="{5C38B7E4-6531-4680-B1D4-6EFE4128244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679004" y="2556579"/>
            <a:ext cx="202309" cy="352969"/>
          </a:xfrm>
          <a:custGeom>
            <a:avLst/>
            <a:gdLst/>
            <a:ahLst/>
            <a:cxnLst/>
            <a:rect l="0" t="0" r="0" b="0"/>
            <a:pathLst>
              <a:path w="202309" h="352969">
                <a:moveTo>
                  <a:pt x="2284" y="105659"/>
                </a:moveTo>
                <a:lnTo>
                  <a:pt x="2284" y="105659"/>
                </a:lnTo>
                <a:lnTo>
                  <a:pt x="1019" y="105659"/>
                </a:lnTo>
                <a:lnTo>
                  <a:pt x="647" y="105923"/>
                </a:lnTo>
                <a:lnTo>
                  <a:pt x="399" y="106364"/>
                </a:lnTo>
                <a:lnTo>
                  <a:pt x="0" y="108973"/>
                </a:lnTo>
                <a:lnTo>
                  <a:pt x="651" y="110483"/>
                </a:lnTo>
                <a:lnTo>
                  <a:pt x="1195" y="111256"/>
                </a:lnTo>
                <a:lnTo>
                  <a:pt x="2087" y="111771"/>
                </a:lnTo>
                <a:lnTo>
                  <a:pt x="6135" y="112497"/>
                </a:lnTo>
                <a:lnTo>
                  <a:pt x="14083" y="112799"/>
                </a:lnTo>
                <a:lnTo>
                  <a:pt x="46921" y="84645"/>
                </a:lnTo>
                <a:lnTo>
                  <a:pt x="58865" y="68570"/>
                </a:lnTo>
                <a:lnTo>
                  <a:pt x="65535" y="48203"/>
                </a:lnTo>
                <a:lnTo>
                  <a:pt x="66565" y="27422"/>
                </a:lnTo>
                <a:lnTo>
                  <a:pt x="65310" y="22975"/>
                </a:lnTo>
                <a:lnTo>
                  <a:pt x="58143" y="12000"/>
                </a:lnTo>
                <a:lnTo>
                  <a:pt x="50370" y="5651"/>
                </a:lnTo>
                <a:lnTo>
                  <a:pt x="46690" y="352"/>
                </a:lnTo>
                <a:lnTo>
                  <a:pt x="45910" y="0"/>
                </a:lnTo>
                <a:lnTo>
                  <a:pt x="45127" y="30"/>
                </a:lnTo>
                <a:lnTo>
                  <a:pt x="44339" y="314"/>
                </a:lnTo>
                <a:lnTo>
                  <a:pt x="43814" y="769"/>
                </a:lnTo>
                <a:lnTo>
                  <a:pt x="43231" y="1979"/>
                </a:lnTo>
                <a:lnTo>
                  <a:pt x="42903" y="4148"/>
                </a:lnTo>
                <a:lnTo>
                  <a:pt x="43532" y="5686"/>
                </a:lnTo>
                <a:lnTo>
                  <a:pt x="46316" y="9154"/>
                </a:lnTo>
                <a:lnTo>
                  <a:pt x="69187" y="14399"/>
                </a:lnTo>
                <a:lnTo>
                  <a:pt x="87728" y="12479"/>
                </a:lnTo>
                <a:lnTo>
                  <a:pt x="108360" y="9117"/>
                </a:lnTo>
                <a:lnTo>
                  <a:pt x="130011" y="10403"/>
                </a:lnTo>
                <a:lnTo>
                  <a:pt x="131194" y="9700"/>
                </a:lnTo>
                <a:lnTo>
                  <a:pt x="132846" y="8358"/>
                </a:lnTo>
                <a:lnTo>
                  <a:pt x="134544" y="8093"/>
                </a:lnTo>
                <a:lnTo>
                  <a:pt x="134003" y="8056"/>
                </a:lnTo>
                <a:lnTo>
                  <a:pt x="134017" y="8047"/>
                </a:lnTo>
                <a:lnTo>
                  <a:pt x="134773" y="8033"/>
                </a:lnTo>
                <a:lnTo>
                  <a:pt x="129945" y="8027"/>
                </a:lnTo>
                <a:lnTo>
                  <a:pt x="129460" y="8292"/>
                </a:lnTo>
                <a:lnTo>
                  <a:pt x="129136" y="8733"/>
                </a:lnTo>
                <a:lnTo>
                  <a:pt x="128512" y="9928"/>
                </a:lnTo>
                <a:lnTo>
                  <a:pt x="126674" y="12618"/>
                </a:lnTo>
                <a:lnTo>
                  <a:pt x="117622" y="42412"/>
                </a:lnTo>
                <a:lnTo>
                  <a:pt x="108404" y="76437"/>
                </a:lnTo>
                <a:lnTo>
                  <a:pt x="106795" y="83208"/>
                </a:lnTo>
                <a:lnTo>
                  <a:pt x="101195" y="94119"/>
                </a:lnTo>
                <a:lnTo>
                  <a:pt x="98257" y="97647"/>
                </a:lnTo>
                <a:lnTo>
                  <a:pt x="97855" y="98834"/>
                </a:lnTo>
                <a:lnTo>
                  <a:pt x="97748" y="99522"/>
                </a:lnTo>
                <a:lnTo>
                  <a:pt x="96204" y="102261"/>
                </a:lnTo>
                <a:lnTo>
                  <a:pt x="96383" y="102600"/>
                </a:lnTo>
                <a:lnTo>
                  <a:pt x="96766" y="102826"/>
                </a:lnTo>
                <a:lnTo>
                  <a:pt x="96757" y="102976"/>
                </a:lnTo>
                <a:lnTo>
                  <a:pt x="95155" y="103277"/>
                </a:lnTo>
                <a:lnTo>
                  <a:pt x="95152" y="103277"/>
                </a:lnTo>
                <a:lnTo>
                  <a:pt x="96524" y="103277"/>
                </a:lnTo>
                <a:lnTo>
                  <a:pt x="95221" y="103277"/>
                </a:lnTo>
                <a:lnTo>
                  <a:pt x="96437" y="103277"/>
                </a:lnTo>
                <a:lnTo>
                  <a:pt x="96802" y="103013"/>
                </a:lnTo>
                <a:lnTo>
                  <a:pt x="97209" y="102013"/>
                </a:lnTo>
                <a:lnTo>
                  <a:pt x="97582" y="101641"/>
                </a:lnTo>
                <a:lnTo>
                  <a:pt x="98701" y="101227"/>
                </a:lnTo>
                <a:lnTo>
                  <a:pt x="118219" y="100896"/>
                </a:lnTo>
                <a:lnTo>
                  <a:pt x="122948" y="102160"/>
                </a:lnTo>
                <a:lnTo>
                  <a:pt x="140788" y="111287"/>
                </a:lnTo>
                <a:lnTo>
                  <a:pt x="146990" y="116372"/>
                </a:lnTo>
                <a:lnTo>
                  <a:pt x="159826" y="123740"/>
                </a:lnTo>
                <a:lnTo>
                  <a:pt x="174494" y="137379"/>
                </a:lnTo>
                <a:lnTo>
                  <a:pt x="188484" y="161385"/>
                </a:lnTo>
                <a:lnTo>
                  <a:pt x="196746" y="196533"/>
                </a:lnTo>
                <a:lnTo>
                  <a:pt x="201206" y="221427"/>
                </a:lnTo>
                <a:lnTo>
                  <a:pt x="200964" y="229852"/>
                </a:lnTo>
                <a:lnTo>
                  <a:pt x="202308" y="264143"/>
                </a:lnTo>
                <a:lnTo>
                  <a:pt x="202044" y="271385"/>
                </a:lnTo>
                <a:lnTo>
                  <a:pt x="199369" y="281225"/>
                </a:lnTo>
                <a:lnTo>
                  <a:pt x="198356" y="283172"/>
                </a:lnTo>
                <a:lnTo>
                  <a:pt x="197786" y="286284"/>
                </a:lnTo>
                <a:lnTo>
                  <a:pt x="197088" y="291998"/>
                </a:lnTo>
                <a:lnTo>
                  <a:pt x="191280" y="310682"/>
                </a:lnTo>
                <a:lnTo>
                  <a:pt x="188000" y="327557"/>
                </a:lnTo>
                <a:lnTo>
                  <a:pt x="183286" y="338501"/>
                </a:lnTo>
                <a:lnTo>
                  <a:pt x="177672" y="344588"/>
                </a:lnTo>
                <a:lnTo>
                  <a:pt x="176102" y="345464"/>
                </a:lnTo>
                <a:lnTo>
                  <a:pt x="157225" y="350767"/>
                </a:lnTo>
                <a:lnTo>
                  <a:pt x="155284" y="351120"/>
                </a:lnTo>
                <a:lnTo>
                  <a:pt x="149468" y="352968"/>
                </a:lnTo>
                <a:lnTo>
                  <a:pt x="143608" y="351228"/>
                </a:lnTo>
                <a:lnTo>
                  <a:pt x="138750" y="348904"/>
                </a:lnTo>
                <a:lnTo>
                  <a:pt x="124234" y="335943"/>
                </a:lnTo>
                <a:lnTo>
                  <a:pt x="121496" y="330965"/>
                </a:lnTo>
                <a:lnTo>
                  <a:pt x="108338" y="299321"/>
                </a:lnTo>
                <a:lnTo>
                  <a:pt x="107073" y="273558"/>
                </a:lnTo>
                <a:lnTo>
                  <a:pt x="111281" y="240424"/>
                </a:lnTo>
                <a:lnTo>
                  <a:pt x="112978" y="229763"/>
                </a:lnTo>
                <a:lnTo>
                  <a:pt x="125297" y="195638"/>
                </a:lnTo>
                <a:lnTo>
                  <a:pt x="136192" y="161430"/>
                </a:lnTo>
                <a:lnTo>
                  <a:pt x="149113" y="133756"/>
                </a:lnTo>
                <a:lnTo>
                  <a:pt x="176735" y="99115"/>
                </a:lnTo>
                <a:lnTo>
                  <a:pt x="181765" y="88563"/>
                </a:lnTo>
                <a:lnTo>
                  <a:pt x="185503" y="84376"/>
                </a:lnTo>
                <a:lnTo>
                  <a:pt x="185640" y="8184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SMARTInkShape-336">
            <a:extLst>
              <a:ext uri="{FF2B5EF4-FFF2-40B4-BE49-F238E27FC236}">
                <a16:creationId xmlns:a16="http://schemas.microsoft.com/office/drawing/2014/main" xmlns="" id="{A0A95961-2C34-4902-8CE0-4CAF1CA5CE6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284075" y="2550322"/>
            <a:ext cx="204457" cy="373346"/>
          </a:xfrm>
          <a:custGeom>
            <a:avLst/>
            <a:gdLst/>
            <a:ahLst/>
            <a:cxnLst/>
            <a:rect l="0" t="0" r="0" b="0"/>
            <a:pathLst>
              <a:path w="204457" h="373346">
                <a:moveTo>
                  <a:pt x="2050" y="104772"/>
                </a:moveTo>
                <a:lnTo>
                  <a:pt x="2050" y="104772"/>
                </a:lnTo>
                <a:lnTo>
                  <a:pt x="0" y="108872"/>
                </a:lnTo>
                <a:lnTo>
                  <a:pt x="154" y="109093"/>
                </a:lnTo>
                <a:lnTo>
                  <a:pt x="1960" y="109517"/>
                </a:lnTo>
                <a:lnTo>
                  <a:pt x="3288" y="112057"/>
                </a:lnTo>
                <a:lnTo>
                  <a:pt x="4992" y="112275"/>
                </a:lnTo>
                <a:lnTo>
                  <a:pt x="18375" y="108735"/>
                </a:lnTo>
                <a:lnTo>
                  <a:pt x="28875" y="102714"/>
                </a:lnTo>
                <a:lnTo>
                  <a:pt x="43837" y="90991"/>
                </a:lnTo>
                <a:lnTo>
                  <a:pt x="60859" y="68867"/>
                </a:lnTo>
                <a:lnTo>
                  <a:pt x="65417" y="56435"/>
                </a:lnTo>
                <a:lnTo>
                  <a:pt x="67708" y="35403"/>
                </a:lnTo>
                <a:lnTo>
                  <a:pt x="65148" y="20754"/>
                </a:lnTo>
                <a:lnTo>
                  <a:pt x="58699" y="7316"/>
                </a:lnTo>
                <a:lnTo>
                  <a:pt x="52518" y="470"/>
                </a:lnTo>
                <a:lnTo>
                  <a:pt x="51556" y="207"/>
                </a:lnTo>
                <a:lnTo>
                  <a:pt x="49708" y="0"/>
                </a:lnTo>
                <a:lnTo>
                  <a:pt x="49678" y="2047"/>
                </a:lnTo>
                <a:lnTo>
                  <a:pt x="51726" y="4399"/>
                </a:lnTo>
                <a:lnTo>
                  <a:pt x="76758" y="11442"/>
                </a:lnTo>
                <a:lnTo>
                  <a:pt x="109807" y="11630"/>
                </a:lnTo>
                <a:lnTo>
                  <a:pt x="132868" y="7150"/>
                </a:lnTo>
                <a:lnTo>
                  <a:pt x="130665" y="4788"/>
                </a:lnTo>
                <a:lnTo>
                  <a:pt x="128117" y="6032"/>
                </a:lnTo>
                <a:lnTo>
                  <a:pt x="127370" y="6666"/>
                </a:lnTo>
                <a:lnTo>
                  <a:pt x="115557" y="23893"/>
                </a:lnTo>
                <a:lnTo>
                  <a:pt x="106041" y="59203"/>
                </a:lnTo>
                <a:lnTo>
                  <a:pt x="92403" y="94130"/>
                </a:lnTo>
                <a:lnTo>
                  <a:pt x="91654" y="95296"/>
                </a:lnTo>
                <a:lnTo>
                  <a:pt x="90188" y="102077"/>
                </a:lnTo>
                <a:lnTo>
                  <a:pt x="89648" y="102975"/>
                </a:lnTo>
                <a:lnTo>
                  <a:pt x="85405" y="107142"/>
                </a:lnTo>
                <a:lnTo>
                  <a:pt x="85394" y="109534"/>
                </a:lnTo>
                <a:lnTo>
                  <a:pt x="85394" y="108270"/>
                </a:lnTo>
                <a:lnTo>
                  <a:pt x="85658" y="107898"/>
                </a:lnTo>
                <a:lnTo>
                  <a:pt x="86099" y="107649"/>
                </a:lnTo>
                <a:lnTo>
                  <a:pt x="87746" y="107162"/>
                </a:lnTo>
                <a:lnTo>
                  <a:pt x="94580" y="106890"/>
                </a:lnTo>
                <a:lnTo>
                  <a:pt x="101364" y="104992"/>
                </a:lnTo>
                <a:lnTo>
                  <a:pt x="111159" y="104780"/>
                </a:lnTo>
                <a:lnTo>
                  <a:pt x="112096" y="105042"/>
                </a:lnTo>
                <a:lnTo>
                  <a:pt x="112720" y="105481"/>
                </a:lnTo>
                <a:lnTo>
                  <a:pt x="113136" y="106039"/>
                </a:lnTo>
                <a:lnTo>
                  <a:pt x="115010" y="106658"/>
                </a:lnTo>
                <a:lnTo>
                  <a:pt x="116250" y="106823"/>
                </a:lnTo>
                <a:lnTo>
                  <a:pt x="136767" y="116725"/>
                </a:lnTo>
                <a:lnTo>
                  <a:pt x="151879" y="129412"/>
                </a:lnTo>
                <a:lnTo>
                  <a:pt x="159954" y="139453"/>
                </a:lnTo>
                <a:lnTo>
                  <a:pt x="161659" y="142146"/>
                </a:lnTo>
                <a:lnTo>
                  <a:pt x="178091" y="164190"/>
                </a:lnTo>
                <a:lnTo>
                  <a:pt x="179509" y="167428"/>
                </a:lnTo>
                <a:lnTo>
                  <a:pt x="183023" y="177937"/>
                </a:lnTo>
                <a:lnTo>
                  <a:pt x="196029" y="203338"/>
                </a:lnTo>
                <a:lnTo>
                  <a:pt x="198470" y="212113"/>
                </a:lnTo>
                <a:lnTo>
                  <a:pt x="201363" y="218961"/>
                </a:lnTo>
                <a:lnTo>
                  <a:pt x="204433" y="246903"/>
                </a:lnTo>
                <a:lnTo>
                  <a:pt x="204456" y="281634"/>
                </a:lnTo>
                <a:lnTo>
                  <a:pt x="204192" y="287791"/>
                </a:lnTo>
                <a:lnTo>
                  <a:pt x="202406" y="294695"/>
                </a:lnTo>
                <a:lnTo>
                  <a:pt x="201876" y="300342"/>
                </a:lnTo>
                <a:lnTo>
                  <a:pt x="201413" y="301033"/>
                </a:lnTo>
                <a:lnTo>
                  <a:pt x="200840" y="301494"/>
                </a:lnTo>
                <a:lnTo>
                  <a:pt x="189374" y="326462"/>
                </a:lnTo>
                <a:lnTo>
                  <a:pt x="185259" y="339408"/>
                </a:lnTo>
                <a:lnTo>
                  <a:pt x="168275" y="367060"/>
                </a:lnTo>
                <a:lnTo>
                  <a:pt x="166504" y="368188"/>
                </a:lnTo>
                <a:lnTo>
                  <a:pt x="149670" y="373306"/>
                </a:lnTo>
                <a:lnTo>
                  <a:pt x="146240" y="373345"/>
                </a:lnTo>
                <a:lnTo>
                  <a:pt x="140376" y="371880"/>
                </a:lnTo>
                <a:lnTo>
                  <a:pt x="137788" y="370506"/>
                </a:lnTo>
                <a:lnTo>
                  <a:pt x="125791" y="358256"/>
                </a:lnTo>
                <a:lnTo>
                  <a:pt x="115197" y="341610"/>
                </a:lnTo>
                <a:lnTo>
                  <a:pt x="109940" y="329659"/>
                </a:lnTo>
                <a:lnTo>
                  <a:pt x="106624" y="301161"/>
                </a:lnTo>
                <a:lnTo>
                  <a:pt x="105413" y="296831"/>
                </a:lnTo>
                <a:lnTo>
                  <a:pt x="102573" y="271466"/>
                </a:lnTo>
                <a:lnTo>
                  <a:pt x="105682" y="237074"/>
                </a:lnTo>
                <a:lnTo>
                  <a:pt x="114680" y="202961"/>
                </a:lnTo>
                <a:lnTo>
                  <a:pt x="127487" y="170086"/>
                </a:lnTo>
                <a:lnTo>
                  <a:pt x="143110" y="136992"/>
                </a:lnTo>
                <a:lnTo>
                  <a:pt x="146732" y="126717"/>
                </a:lnTo>
                <a:lnTo>
                  <a:pt x="172942" y="91113"/>
                </a:lnTo>
                <a:lnTo>
                  <a:pt x="175716" y="87584"/>
                </a:lnTo>
                <a:lnTo>
                  <a:pt x="182315" y="78626"/>
                </a:lnTo>
                <a:lnTo>
                  <a:pt x="182974" y="77012"/>
                </a:lnTo>
                <a:lnTo>
                  <a:pt x="187749" y="71476"/>
                </a:lnTo>
                <a:lnTo>
                  <a:pt x="185406" y="7143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SMARTInkShape-337">
            <a:extLst>
              <a:ext uri="{FF2B5EF4-FFF2-40B4-BE49-F238E27FC236}">
                <a16:creationId xmlns:a16="http://schemas.microsoft.com/office/drawing/2014/main" xmlns="" id="{21A3CF4D-0025-4056-AFF1-F7E0D7E4DB8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890963" y="2545556"/>
            <a:ext cx="216692" cy="366711"/>
          </a:xfrm>
          <a:custGeom>
            <a:avLst/>
            <a:gdLst/>
            <a:ahLst/>
            <a:cxnLst/>
            <a:rect l="0" t="0" r="0" b="0"/>
            <a:pathLst>
              <a:path w="216692" h="366711">
                <a:moveTo>
                  <a:pt x="0" y="111919"/>
                </a:moveTo>
                <a:lnTo>
                  <a:pt x="0" y="111919"/>
                </a:lnTo>
                <a:lnTo>
                  <a:pt x="35396" y="96742"/>
                </a:lnTo>
                <a:lnTo>
                  <a:pt x="63871" y="77678"/>
                </a:lnTo>
                <a:lnTo>
                  <a:pt x="69225" y="71170"/>
                </a:lnTo>
                <a:lnTo>
                  <a:pt x="77296" y="55459"/>
                </a:lnTo>
                <a:lnTo>
                  <a:pt x="83279" y="26349"/>
                </a:lnTo>
                <a:lnTo>
                  <a:pt x="81903" y="22206"/>
                </a:lnTo>
                <a:lnTo>
                  <a:pt x="79565" y="17604"/>
                </a:lnTo>
                <a:lnTo>
                  <a:pt x="79237" y="16499"/>
                </a:lnTo>
                <a:lnTo>
                  <a:pt x="74538" y="9117"/>
                </a:lnTo>
                <a:lnTo>
                  <a:pt x="73696" y="5633"/>
                </a:lnTo>
                <a:lnTo>
                  <a:pt x="71961" y="2397"/>
                </a:lnTo>
                <a:lnTo>
                  <a:pt x="71787" y="1598"/>
                </a:lnTo>
                <a:lnTo>
                  <a:pt x="71406" y="1065"/>
                </a:lnTo>
                <a:lnTo>
                  <a:pt x="70887" y="710"/>
                </a:lnTo>
                <a:lnTo>
                  <a:pt x="68893" y="211"/>
                </a:lnTo>
                <a:lnTo>
                  <a:pt x="63012" y="3"/>
                </a:lnTo>
                <a:lnTo>
                  <a:pt x="64072" y="0"/>
                </a:lnTo>
                <a:lnTo>
                  <a:pt x="79365" y="8694"/>
                </a:lnTo>
                <a:lnTo>
                  <a:pt x="101198" y="13816"/>
                </a:lnTo>
                <a:lnTo>
                  <a:pt x="136875" y="14286"/>
                </a:lnTo>
                <a:lnTo>
                  <a:pt x="157908" y="14023"/>
                </a:lnTo>
                <a:lnTo>
                  <a:pt x="160881" y="12387"/>
                </a:lnTo>
                <a:lnTo>
                  <a:pt x="163802" y="9954"/>
                </a:lnTo>
                <a:lnTo>
                  <a:pt x="166312" y="9563"/>
                </a:lnTo>
                <a:lnTo>
                  <a:pt x="164332" y="9525"/>
                </a:lnTo>
                <a:lnTo>
                  <a:pt x="163049" y="10789"/>
                </a:lnTo>
                <a:lnTo>
                  <a:pt x="162424" y="12116"/>
                </a:lnTo>
                <a:lnTo>
                  <a:pt x="162258" y="12840"/>
                </a:lnTo>
                <a:lnTo>
                  <a:pt x="161882" y="13322"/>
                </a:lnTo>
                <a:lnTo>
                  <a:pt x="160759" y="13859"/>
                </a:lnTo>
                <a:lnTo>
                  <a:pt x="159378" y="15508"/>
                </a:lnTo>
                <a:lnTo>
                  <a:pt x="158147" y="17741"/>
                </a:lnTo>
                <a:lnTo>
                  <a:pt x="144384" y="52127"/>
                </a:lnTo>
                <a:lnTo>
                  <a:pt x="135024" y="74464"/>
                </a:lnTo>
                <a:lnTo>
                  <a:pt x="123532" y="88440"/>
                </a:lnTo>
                <a:lnTo>
                  <a:pt x="119474" y="96781"/>
                </a:lnTo>
                <a:lnTo>
                  <a:pt x="119062" y="100013"/>
                </a:lnTo>
                <a:lnTo>
                  <a:pt x="117798" y="101277"/>
                </a:lnTo>
                <a:lnTo>
                  <a:pt x="117177" y="102603"/>
                </a:lnTo>
                <a:lnTo>
                  <a:pt x="116682" y="106140"/>
                </a:lnTo>
                <a:lnTo>
                  <a:pt x="116682" y="105558"/>
                </a:lnTo>
                <a:lnTo>
                  <a:pt x="116681" y="106271"/>
                </a:lnTo>
                <a:lnTo>
                  <a:pt x="116416" y="106566"/>
                </a:lnTo>
                <a:lnTo>
                  <a:pt x="114091" y="107745"/>
                </a:lnTo>
                <a:lnTo>
                  <a:pt x="109537" y="111919"/>
                </a:lnTo>
                <a:lnTo>
                  <a:pt x="109537" y="115607"/>
                </a:lnTo>
                <a:lnTo>
                  <a:pt x="109537" y="114367"/>
                </a:lnTo>
                <a:lnTo>
                  <a:pt x="109537" y="116681"/>
                </a:lnTo>
                <a:lnTo>
                  <a:pt x="110801" y="115417"/>
                </a:lnTo>
                <a:lnTo>
                  <a:pt x="112127" y="114797"/>
                </a:lnTo>
                <a:lnTo>
                  <a:pt x="112851" y="114631"/>
                </a:lnTo>
                <a:lnTo>
                  <a:pt x="113599" y="114785"/>
                </a:lnTo>
                <a:lnTo>
                  <a:pt x="115135" y="115662"/>
                </a:lnTo>
                <a:lnTo>
                  <a:pt x="116179" y="115738"/>
                </a:lnTo>
                <a:lnTo>
                  <a:pt x="135237" y="114301"/>
                </a:lnTo>
                <a:lnTo>
                  <a:pt x="141052" y="116351"/>
                </a:lnTo>
                <a:lnTo>
                  <a:pt x="144415" y="116881"/>
                </a:lnTo>
                <a:lnTo>
                  <a:pt x="147628" y="118553"/>
                </a:lnTo>
                <a:lnTo>
                  <a:pt x="148425" y="118723"/>
                </a:lnTo>
                <a:lnTo>
                  <a:pt x="156812" y="123987"/>
                </a:lnTo>
                <a:lnTo>
                  <a:pt x="161085" y="127551"/>
                </a:lnTo>
                <a:lnTo>
                  <a:pt x="163763" y="128810"/>
                </a:lnTo>
                <a:lnTo>
                  <a:pt x="169529" y="133912"/>
                </a:lnTo>
                <a:lnTo>
                  <a:pt x="170596" y="135628"/>
                </a:lnTo>
                <a:lnTo>
                  <a:pt x="172608" y="139493"/>
                </a:lnTo>
                <a:lnTo>
                  <a:pt x="186311" y="168305"/>
                </a:lnTo>
                <a:lnTo>
                  <a:pt x="193386" y="203987"/>
                </a:lnTo>
                <a:lnTo>
                  <a:pt x="198291" y="237811"/>
                </a:lnTo>
                <a:lnTo>
                  <a:pt x="202392" y="266702"/>
                </a:lnTo>
                <a:lnTo>
                  <a:pt x="202139" y="276274"/>
                </a:lnTo>
                <a:lnTo>
                  <a:pt x="200068" y="290996"/>
                </a:lnTo>
                <a:lnTo>
                  <a:pt x="200295" y="297142"/>
                </a:lnTo>
                <a:lnTo>
                  <a:pt x="201398" y="302443"/>
                </a:lnTo>
                <a:lnTo>
                  <a:pt x="199350" y="317091"/>
                </a:lnTo>
                <a:lnTo>
                  <a:pt x="193434" y="335863"/>
                </a:lnTo>
                <a:lnTo>
                  <a:pt x="192862" y="338714"/>
                </a:lnTo>
                <a:lnTo>
                  <a:pt x="188071" y="347107"/>
                </a:lnTo>
                <a:lnTo>
                  <a:pt x="182172" y="354261"/>
                </a:lnTo>
                <a:lnTo>
                  <a:pt x="181507" y="356416"/>
                </a:lnTo>
                <a:lnTo>
                  <a:pt x="180868" y="360075"/>
                </a:lnTo>
                <a:lnTo>
                  <a:pt x="180374" y="360700"/>
                </a:lnTo>
                <a:lnTo>
                  <a:pt x="176927" y="363422"/>
                </a:lnTo>
                <a:lnTo>
                  <a:pt x="166552" y="366346"/>
                </a:lnTo>
                <a:lnTo>
                  <a:pt x="155109" y="366710"/>
                </a:lnTo>
                <a:lnTo>
                  <a:pt x="147273" y="364662"/>
                </a:lnTo>
                <a:lnTo>
                  <a:pt x="146600" y="364287"/>
                </a:lnTo>
                <a:lnTo>
                  <a:pt x="146152" y="363773"/>
                </a:lnTo>
                <a:lnTo>
                  <a:pt x="145853" y="363165"/>
                </a:lnTo>
                <a:lnTo>
                  <a:pt x="145389" y="362760"/>
                </a:lnTo>
                <a:lnTo>
                  <a:pt x="143208" y="361661"/>
                </a:lnTo>
                <a:lnTo>
                  <a:pt x="136728" y="355485"/>
                </a:lnTo>
                <a:lnTo>
                  <a:pt x="125629" y="335856"/>
                </a:lnTo>
                <a:lnTo>
                  <a:pt x="119512" y="311680"/>
                </a:lnTo>
                <a:lnTo>
                  <a:pt x="117174" y="276886"/>
                </a:lnTo>
                <a:lnTo>
                  <a:pt x="123064" y="248663"/>
                </a:lnTo>
                <a:lnTo>
                  <a:pt x="137572" y="214740"/>
                </a:lnTo>
                <a:lnTo>
                  <a:pt x="150676" y="182096"/>
                </a:lnTo>
                <a:lnTo>
                  <a:pt x="162357" y="155553"/>
                </a:lnTo>
                <a:lnTo>
                  <a:pt x="183844" y="127012"/>
                </a:lnTo>
                <a:lnTo>
                  <a:pt x="211201" y="106018"/>
                </a:lnTo>
                <a:lnTo>
                  <a:pt x="212238" y="105604"/>
                </a:lnTo>
                <a:lnTo>
                  <a:pt x="212929" y="105063"/>
                </a:lnTo>
                <a:lnTo>
                  <a:pt x="213697" y="103757"/>
                </a:lnTo>
                <a:lnTo>
                  <a:pt x="214130" y="101534"/>
                </a:lnTo>
                <a:lnTo>
                  <a:pt x="214455" y="101027"/>
                </a:lnTo>
                <a:lnTo>
                  <a:pt x="214937" y="100689"/>
                </a:lnTo>
                <a:lnTo>
                  <a:pt x="216691" y="100014"/>
                </a:lnTo>
                <a:lnTo>
                  <a:pt x="214312" y="10001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SMARTInkShape-338">
            <a:extLst>
              <a:ext uri="{FF2B5EF4-FFF2-40B4-BE49-F238E27FC236}">
                <a16:creationId xmlns:a16="http://schemas.microsoft.com/office/drawing/2014/main" xmlns="" id="{36051BB3-1145-405E-B85A-025FAF5539A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491038" y="2543188"/>
            <a:ext cx="207169" cy="361937"/>
          </a:xfrm>
          <a:custGeom>
            <a:avLst/>
            <a:gdLst/>
            <a:ahLst/>
            <a:cxnLst/>
            <a:rect l="0" t="0" r="0" b="0"/>
            <a:pathLst>
              <a:path w="207169" h="361937">
                <a:moveTo>
                  <a:pt x="0" y="121431"/>
                </a:moveTo>
                <a:lnTo>
                  <a:pt x="0" y="121431"/>
                </a:lnTo>
                <a:lnTo>
                  <a:pt x="6546" y="121695"/>
                </a:lnTo>
                <a:lnTo>
                  <a:pt x="7539" y="122136"/>
                </a:lnTo>
                <a:lnTo>
                  <a:pt x="9132" y="123481"/>
                </a:lnTo>
                <a:lnTo>
                  <a:pt x="22222" y="118975"/>
                </a:lnTo>
                <a:lnTo>
                  <a:pt x="36690" y="109388"/>
                </a:lnTo>
                <a:lnTo>
                  <a:pt x="54414" y="85289"/>
                </a:lnTo>
                <a:lnTo>
                  <a:pt x="59380" y="74929"/>
                </a:lnTo>
                <a:lnTo>
                  <a:pt x="63731" y="55461"/>
                </a:lnTo>
                <a:lnTo>
                  <a:pt x="64022" y="33857"/>
                </a:lnTo>
                <a:lnTo>
                  <a:pt x="60746" y="19675"/>
                </a:lnTo>
                <a:lnTo>
                  <a:pt x="58134" y="15086"/>
                </a:lnTo>
                <a:lnTo>
                  <a:pt x="56015" y="7822"/>
                </a:lnTo>
                <a:lnTo>
                  <a:pt x="53113" y="3455"/>
                </a:lnTo>
                <a:lnTo>
                  <a:pt x="50467" y="496"/>
                </a:lnTo>
                <a:lnTo>
                  <a:pt x="49505" y="213"/>
                </a:lnTo>
                <a:lnTo>
                  <a:pt x="47735" y="0"/>
                </a:lnTo>
                <a:lnTo>
                  <a:pt x="47634" y="3302"/>
                </a:lnTo>
                <a:lnTo>
                  <a:pt x="50156" y="6849"/>
                </a:lnTo>
                <a:lnTo>
                  <a:pt x="52990" y="9987"/>
                </a:lnTo>
                <a:lnTo>
                  <a:pt x="61228" y="14790"/>
                </a:lnTo>
                <a:lnTo>
                  <a:pt x="73237" y="18128"/>
                </a:lnTo>
                <a:lnTo>
                  <a:pt x="97656" y="19027"/>
                </a:lnTo>
                <a:lnTo>
                  <a:pt x="103518" y="17770"/>
                </a:lnTo>
                <a:lnTo>
                  <a:pt x="123702" y="11340"/>
                </a:lnTo>
                <a:lnTo>
                  <a:pt x="124536" y="10731"/>
                </a:lnTo>
                <a:lnTo>
                  <a:pt x="126875" y="10054"/>
                </a:lnTo>
                <a:lnTo>
                  <a:pt x="130729" y="9544"/>
                </a:lnTo>
                <a:lnTo>
                  <a:pt x="130968" y="7139"/>
                </a:lnTo>
                <a:lnTo>
                  <a:pt x="130968" y="9414"/>
                </a:lnTo>
                <a:lnTo>
                  <a:pt x="125371" y="15107"/>
                </a:lnTo>
                <a:lnTo>
                  <a:pt x="124512" y="17379"/>
                </a:lnTo>
                <a:lnTo>
                  <a:pt x="123865" y="19887"/>
                </a:lnTo>
                <a:lnTo>
                  <a:pt x="116189" y="38939"/>
                </a:lnTo>
                <a:lnTo>
                  <a:pt x="113137" y="52173"/>
                </a:lnTo>
                <a:lnTo>
                  <a:pt x="110604" y="58753"/>
                </a:lnTo>
                <a:lnTo>
                  <a:pt x="109482" y="62618"/>
                </a:lnTo>
                <a:lnTo>
                  <a:pt x="91690" y="97233"/>
                </a:lnTo>
                <a:lnTo>
                  <a:pt x="88744" y="106877"/>
                </a:lnTo>
                <a:lnTo>
                  <a:pt x="86208" y="110827"/>
                </a:lnTo>
                <a:lnTo>
                  <a:pt x="82751" y="115232"/>
                </a:lnTo>
                <a:lnTo>
                  <a:pt x="81198" y="120510"/>
                </a:lnTo>
                <a:lnTo>
                  <a:pt x="80962" y="126095"/>
                </a:lnTo>
                <a:lnTo>
                  <a:pt x="80962" y="124134"/>
                </a:lnTo>
                <a:lnTo>
                  <a:pt x="81227" y="124027"/>
                </a:lnTo>
                <a:lnTo>
                  <a:pt x="85024" y="123566"/>
                </a:lnTo>
                <a:lnTo>
                  <a:pt x="87648" y="121764"/>
                </a:lnTo>
                <a:lnTo>
                  <a:pt x="88065" y="121918"/>
                </a:lnTo>
                <a:lnTo>
                  <a:pt x="89916" y="123133"/>
                </a:lnTo>
                <a:lnTo>
                  <a:pt x="101794" y="126748"/>
                </a:lnTo>
                <a:lnTo>
                  <a:pt x="114992" y="136515"/>
                </a:lnTo>
                <a:lnTo>
                  <a:pt x="115930" y="138101"/>
                </a:lnTo>
                <a:lnTo>
                  <a:pt x="116180" y="138894"/>
                </a:lnTo>
                <a:lnTo>
                  <a:pt x="143541" y="174507"/>
                </a:lnTo>
                <a:lnTo>
                  <a:pt x="146328" y="179109"/>
                </a:lnTo>
                <a:lnTo>
                  <a:pt x="148643" y="182255"/>
                </a:lnTo>
                <a:lnTo>
                  <a:pt x="151579" y="189331"/>
                </a:lnTo>
                <a:lnTo>
                  <a:pt x="152237" y="193434"/>
                </a:lnTo>
                <a:lnTo>
                  <a:pt x="156148" y="200191"/>
                </a:lnTo>
                <a:lnTo>
                  <a:pt x="156976" y="203002"/>
                </a:lnTo>
                <a:lnTo>
                  <a:pt x="160920" y="211930"/>
                </a:lnTo>
                <a:lnTo>
                  <a:pt x="164204" y="234915"/>
                </a:lnTo>
                <a:lnTo>
                  <a:pt x="164998" y="243577"/>
                </a:lnTo>
                <a:lnTo>
                  <a:pt x="168908" y="268412"/>
                </a:lnTo>
                <a:lnTo>
                  <a:pt x="169772" y="292336"/>
                </a:lnTo>
                <a:lnTo>
                  <a:pt x="171118" y="297859"/>
                </a:lnTo>
                <a:lnTo>
                  <a:pt x="171351" y="303175"/>
                </a:lnTo>
                <a:lnTo>
                  <a:pt x="170855" y="304771"/>
                </a:lnTo>
                <a:lnTo>
                  <a:pt x="165486" y="312633"/>
                </a:lnTo>
                <a:lnTo>
                  <a:pt x="160681" y="323201"/>
                </a:lnTo>
                <a:lnTo>
                  <a:pt x="158205" y="327705"/>
                </a:lnTo>
                <a:lnTo>
                  <a:pt x="156060" y="332127"/>
                </a:lnTo>
                <a:lnTo>
                  <a:pt x="153484" y="337053"/>
                </a:lnTo>
                <a:lnTo>
                  <a:pt x="150368" y="348880"/>
                </a:lnTo>
                <a:lnTo>
                  <a:pt x="148763" y="350225"/>
                </a:lnTo>
                <a:lnTo>
                  <a:pt x="146814" y="351704"/>
                </a:lnTo>
                <a:lnTo>
                  <a:pt x="145948" y="353244"/>
                </a:lnTo>
                <a:lnTo>
                  <a:pt x="145188" y="353761"/>
                </a:lnTo>
                <a:lnTo>
                  <a:pt x="140872" y="355295"/>
                </a:lnTo>
                <a:lnTo>
                  <a:pt x="133709" y="360895"/>
                </a:lnTo>
                <a:lnTo>
                  <a:pt x="131075" y="361628"/>
                </a:lnTo>
                <a:lnTo>
                  <a:pt x="118522" y="361936"/>
                </a:lnTo>
                <a:lnTo>
                  <a:pt x="117908" y="361672"/>
                </a:lnTo>
                <a:lnTo>
                  <a:pt x="117499" y="361231"/>
                </a:lnTo>
                <a:lnTo>
                  <a:pt x="116780" y="360036"/>
                </a:lnTo>
                <a:lnTo>
                  <a:pt x="115578" y="358623"/>
                </a:lnTo>
                <a:lnTo>
                  <a:pt x="113457" y="357818"/>
                </a:lnTo>
                <a:lnTo>
                  <a:pt x="111014" y="357196"/>
                </a:lnTo>
                <a:lnTo>
                  <a:pt x="107291" y="354641"/>
                </a:lnTo>
                <a:lnTo>
                  <a:pt x="91171" y="339895"/>
                </a:lnTo>
                <a:lnTo>
                  <a:pt x="89468" y="336178"/>
                </a:lnTo>
                <a:lnTo>
                  <a:pt x="86384" y="326491"/>
                </a:lnTo>
                <a:lnTo>
                  <a:pt x="84362" y="322536"/>
                </a:lnTo>
                <a:lnTo>
                  <a:pt x="79013" y="292081"/>
                </a:lnTo>
                <a:lnTo>
                  <a:pt x="81656" y="266837"/>
                </a:lnTo>
                <a:lnTo>
                  <a:pt x="82843" y="261263"/>
                </a:lnTo>
                <a:lnTo>
                  <a:pt x="84509" y="252269"/>
                </a:lnTo>
                <a:lnTo>
                  <a:pt x="90039" y="241887"/>
                </a:lnTo>
                <a:lnTo>
                  <a:pt x="93441" y="235703"/>
                </a:lnTo>
                <a:lnTo>
                  <a:pt x="101291" y="213034"/>
                </a:lnTo>
                <a:lnTo>
                  <a:pt x="102433" y="208975"/>
                </a:lnTo>
                <a:lnTo>
                  <a:pt x="122215" y="174492"/>
                </a:lnTo>
                <a:lnTo>
                  <a:pt x="151244" y="140658"/>
                </a:lnTo>
                <a:lnTo>
                  <a:pt x="168411" y="125083"/>
                </a:lnTo>
                <a:lnTo>
                  <a:pt x="192054" y="109097"/>
                </a:lnTo>
                <a:lnTo>
                  <a:pt x="207168" y="10476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SMARTInkShape-339">
            <a:extLst>
              <a:ext uri="{FF2B5EF4-FFF2-40B4-BE49-F238E27FC236}">
                <a16:creationId xmlns:a16="http://schemas.microsoft.com/office/drawing/2014/main" xmlns="" id="{C29A1587-B4F1-4D2D-BAE3-895D5CBCADD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103048" y="2538417"/>
            <a:ext cx="207141" cy="374979"/>
          </a:xfrm>
          <a:custGeom>
            <a:avLst/>
            <a:gdLst/>
            <a:ahLst/>
            <a:cxnLst/>
            <a:rect l="0" t="0" r="0" b="0"/>
            <a:pathLst>
              <a:path w="207141" h="374979">
                <a:moveTo>
                  <a:pt x="2352" y="126202"/>
                </a:moveTo>
                <a:lnTo>
                  <a:pt x="2352" y="126202"/>
                </a:lnTo>
                <a:lnTo>
                  <a:pt x="1088" y="126202"/>
                </a:lnTo>
                <a:lnTo>
                  <a:pt x="716" y="126466"/>
                </a:lnTo>
                <a:lnTo>
                  <a:pt x="467" y="126907"/>
                </a:lnTo>
                <a:lnTo>
                  <a:pt x="0" y="128485"/>
                </a:lnTo>
                <a:lnTo>
                  <a:pt x="1244" y="128554"/>
                </a:lnTo>
                <a:lnTo>
                  <a:pt x="10845" y="126412"/>
                </a:lnTo>
                <a:lnTo>
                  <a:pt x="22497" y="119660"/>
                </a:lnTo>
                <a:lnTo>
                  <a:pt x="52112" y="94985"/>
                </a:lnTo>
                <a:lnTo>
                  <a:pt x="60945" y="80408"/>
                </a:lnTo>
                <a:lnTo>
                  <a:pt x="63281" y="71976"/>
                </a:lnTo>
                <a:lnTo>
                  <a:pt x="64259" y="41102"/>
                </a:lnTo>
                <a:lnTo>
                  <a:pt x="63557" y="37403"/>
                </a:lnTo>
                <a:lnTo>
                  <a:pt x="62627" y="34084"/>
                </a:lnTo>
                <a:lnTo>
                  <a:pt x="59477" y="16258"/>
                </a:lnTo>
                <a:lnTo>
                  <a:pt x="53914" y="4672"/>
                </a:lnTo>
                <a:lnTo>
                  <a:pt x="51555" y="1793"/>
                </a:lnTo>
                <a:lnTo>
                  <a:pt x="49973" y="794"/>
                </a:lnTo>
                <a:lnTo>
                  <a:pt x="47735" y="42"/>
                </a:lnTo>
                <a:lnTo>
                  <a:pt x="45558" y="0"/>
                </a:lnTo>
                <a:lnTo>
                  <a:pt x="46580" y="1261"/>
                </a:lnTo>
                <a:lnTo>
                  <a:pt x="47850" y="1881"/>
                </a:lnTo>
                <a:lnTo>
                  <a:pt x="48559" y="2046"/>
                </a:lnTo>
                <a:lnTo>
                  <a:pt x="62399" y="10249"/>
                </a:lnTo>
                <a:lnTo>
                  <a:pt x="75742" y="13569"/>
                </a:lnTo>
                <a:lnTo>
                  <a:pt x="109941" y="14264"/>
                </a:lnTo>
                <a:lnTo>
                  <a:pt x="132530" y="14283"/>
                </a:lnTo>
                <a:lnTo>
                  <a:pt x="133587" y="14018"/>
                </a:lnTo>
                <a:lnTo>
                  <a:pt x="134292" y="13577"/>
                </a:lnTo>
                <a:lnTo>
                  <a:pt x="134762" y="13019"/>
                </a:lnTo>
                <a:lnTo>
                  <a:pt x="136695" y="12398"/>
                </a:lnTo>
                <a:lnTo>
                  <a:pt x="139720" y="12000"/>
                </a:lnTo>
                <a:lnTo>
                  <a:pt x="139704" y="11967"/>
                </a:lnTo>
                <a:lnTo>
                  <a:pt x="138980" y="11931"/>
                </a:lnTo>
                <a:lnTo>
                  <a:pt x="138681" y="11657"/>
                </a:lnTo>
                <a:lnTo>
                  <a:pt x="138349" y="10646"/>
                </a:lnTo>
                <a:lnTo>
                  <a:pt x="138525" y="10271"/>
                </a:lnTo>
                <a:lnTo>
                  <a:pt x="138907" y="10021"/>
                </a:lnTo>
                <a:lnTo>
                  <a:pt x="139426" y="9854"/>
                </a:lnTo>
                <a:lnTo>
                  <a:pt x="139772" y="10007"/>
                </a:lnTo>
                <a:lnTo>
                  <a:pt x="140003" y="10374"/>
                </a:lnTo>
                <a:lnTo>
                  <a:pt x="140157" y="10883"/>
                </a:lnTo>
                <a:lnTo>
                  <a:pt x="139995" y="11223"/>
                </a:lnTo>
                <a:lnTo>
                  <a:pt x="139622" y="11449"/>
                </a:lnTo>
                <a:lnTo>
                  <a:pt x="135859" y="13076"/>
                </a:lnTo>
                <a:lnTo>
                  <a:pt x="132809" y="15190"/>
                </a:lnTo>
                <a:lnTo>
                  <a:pt x="131770" y="17420"/>
                </a:lnTo>
                <a:lnTo>
                  <a:pt x="127639" y="32319"/>
                </a:lnTo>
                <a:lnTo>
                  <a:pt x="121895" y="42564"/>
                </a:lnTo>
                <a:lnTo>
                  <a:pt x="109509" y="77529"/>
                </a:lnTo>
                <a:lnTo>
                  <a:pt x="98616" y="100394"/>
                </a:lnTo>
                <a:lnTo>
                  <a:pt x="85699" y="116673"/>
                </a:lnTo>
                <a:lnTo>
                  <a:pt x="85696" y="119029"/>
                </a:lnTo>
                <a:lnTo>
                  <a:pt x="81595" y="119055"/>
                </a:lnTo>
                <a:lnTo>
                  <a:pt x="82394" y="119057"/>
                </a:lnTo>
                <a:lnTo>
                  <a:pt x="82701" y="119322"/>
                </a:lnTo>
                <a:lnTo>
                  <a:pt x="83042" y="120322"/>
                </a:lnTo>
                <a:lnTo>
                  <a:pt x="82868" y="120694"/>
                </a:lnTo>
                <a:lnTo>
                  <a:pt x="82488" y="120943"/>
                </a:lnTo>
                <a:lnTo>
                  <a:pt x="81240" y="121341"/>
                </a:lnTo>
                <a:lnTo>
                  <a:pt x="80933" y="126202"/>
                </a:lnTo>
                <a:lnTo>
                  <a:pt x="80933" y="124151"/>
                </a:lnTo>
                <a:lnTo>
                  <a:pt x="83523" y="125749"/>
                </a:lnTo>
                <a:lnTo>
                  <a:pt x="84247" y="125900"/>
                </a:lnTo>
                <a:lnTo>
                  <a:pt x="84466" y="126000"/>
                </a:lnTo>
                <a:lnTo>
                  <a:pt x="84347" y="126068"/>
                </a:lnTo>
                <a:lnTo>
                  <a:pt x="84002" y="126112"/>
                </a:lnTo>
                <a:lnTo>
                  <a:pt x="84038" y="125878"/>
                </a:lnTo>
                <a:lnTo>
                  <a:pt x="84782" y="124911"/>
                </a:lnTo>
                <a:lnTo>
                  <a:pt x="85995" y="124305"/>
                </a:lnTo>
                <a:lnTo>
                  <a:pt x="86689" y="124144"/>
                </a:lnTo>
                <a:lnTo>
                  <a:pt x="87417" y="124301"/>
                </a:lnTo>
                <a:lnTo>
                  <a:pt x="90485" y="125748"/>
                </a:lnTo>
                <a:lnTo>
                  <a:pt x="108821" y="126906"/>
                </a:lnTo>
                <a:lnTo>
                  <a:pt x="111055" y="127838"/>
                </a:lnTo>
                <a:lnTo>
                  <a:pt x="117992" y="128782"/>
                </a:lnTo>
                <a:lnTo>
                  <a:pt x="144409" y="142299"/>
                </a:lnTo>
                <a:lnTo>
                  <a:pt x="146010" y="143763"/>
                </a:lnTo>
                <a:lnTo>
                  <a:pt x="146898" y="145296"/>
                </a:lnTo>
                <a:lnTo>
                  <a:pt x="147557" y="146859"/>
                </a:lnTo>
                <a:lnTo>
                  <a:pt x="156431" y="157158"/>
                </a:lnTo>
                <a:lnTo>
                  <a:pt x="156994" y="159069"/>
                </a:lnTo>
                <a:lnTo>
                  <a:pt x="160379" y="163249"/>
                </a:lnTo>
                <a:lnTo>
                  <a:pt x="161976" y="167635"/>
                </a:lnTo>
                <a:lnTo>
                  <a:pt x="167814" y="175379"/>
                </a:lnTo>
                <a:lnTo>
                  <a:pt x="181644" y="207439"/>
                </a:lnTo>
                <a:lnTo>
                  <a:pt x="187814" y="241139"/>
                </a:lnTo>
                <a:lnTo>
                  <a:pt x="190455" y="275500"/>
                </a:lnTo>
                <a:lnTo>
                  <a:pt x="190471" y="310925"/>
                </a:lnTo>
                <a:lnTo>
                  <a:pt x="189765" y="321793"/>
                </a:lnTo>
                <a:lnTo>
                  <a:pt x="185835" y="340163"/>
                </a:lnTo>
                <a:lnTo>
                  <a:pt x="185469" y="349441"/>
                </a:lnTo>
                <a:lnTo>
                  <a:pt x="183475" y="358940"/>
                </a:lnTo>
                <a:lnTo>
                  <a:pt x="183426" y="359942"/>
                </a:lnTo>
                <a:lnTo>
                  <a:pt x="181960" y="362466"/>
                </a:lnTo>
                <a:lnTo>
                  <a:pt x="179809" y="364823"/>
                </a:lnTo>
                <a:lnTo>
                  <a:pt x="169272" y="370721"/>
                </a:lnTo>
                <a:lnTo>
                  <a:pt x="154114" y="374978"/>
                </a:lnTo>
                <a:lnTo>
                  <a:pt x="149706" y="374970"/>
                </a:lnTo>
                <a:lnTo>
                  <a:pt x="127669" y="370557"/>
                </a:lnTo>
                <a:lnTo>
                  <a:pt x="114671" y="363854"/>
                </a:lnTo>
                <a:lnTo>
                  <a:pt x="108901" y="356884"/>
                </a:lnTo>
                <a:lnTo>
                  <a:pt x="87294" y="324521"/>
                </a:lnTo>
                <a:lnTo>
                  <a:pt x="84100" y="313807"/>
                </a:lnTo>
                <a:lnTo>
                  <a:pt x="83328" y="279431"/>
                </a:lnTo>
                <a:lnTo>
                  <a:pt x="83848" y="270792"/>
                </a:lnTo>
                <a:lnTo>
                  <a:pt x="94225" y="240520"/>
                </a:lnTo>
                <a:lnTo>
                  <a:pt x="107093" y="206018"/>
                </a:lnTo>
                <a:lnTo>
                  <a:pt x="120145" y="184288"/>
                </a:lnTo>
                <a:lnTo>
                  <a:pt x="147340" y="149077"/>
                </a:lnTo>
                <a:lnTo>
                  <a:pt x="173954" y="121830"/>
                </a:lnTo>
                <a:lnTo>
                  <a:pt x="186202" y="114734"/>
                </a:lnTo>
                <a:lnTo>
                  <a:pt x="192087" y="108885"/>
                </a:lnTo>
                <a:lnTo>
                  <a:pt x="203229" y="102634"/>
                </a:lnTo>
                <a:lnTo>
                  <a:pt x="203739" y="102023"/>
                </a:lnTo>
                <a:lnTo>
                  <a:pt x="204557" y="100406"/>
                </a:lnTo>
                <a:lnTo>
                  <a:pt x="205374" y="100185"/>
                </a:lnTo>
                <a:lnTo>
                  <a:pt x="207140" y="10000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SMARTInkShape-340">
            <a:extLst>
              <a:ext uri="{FF2B5EF4-FFF2-40B4-BE49-F238E27FC236}">
                <a16:creationId xmlns:a16="http://schemas.microsoft.com/office/drawing/2014/main" xmlns="" id="{E00AB53A-76AA-4352-AABA-FAA7C5973D1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712619" y="2530080"/>
            <a:ext cx="214313" cy="372632"/>
          </a:xfrm>
          <a:custGeom>
            <a:avLst/>
            <a:gdLst/>
            <a:ahLst/>
            <a:cxnLst/>
            <a:rect l="0" t="0" r="0" b="0"/>
            <a:pathLst>
              <a:path w="214313" h="372632">
                <a:moveTo>
                  <a:pt x="0" y="127395"/>
                </a:moveTo>
                <a:lnTo>
                  <a:pt x="0" y="127395"/>
                </a:lnTo>
                <a:lnTo>
                  <a:pt x="6171" y="127395"/>
                </a:lnTo>
                <a:lnTo>
                  <a:pt x="21224" y="122030"/>
                </a:lnTo>
                <a:lnTo>
                  <a:pt x="35197" y="113448"/>
                </a:lnTo>
                <a:lnTo>
                  <a:pt x="57129" y="90279"/>
                </a:lnTo>
                <a:lnTo>
                  <a:pt x="60315" y="85499"/>
                </a:lnTo>
                <a:lnTo>
                  <a:pt x="64820" y="80527"/>
                </a:lnTo>
                <a:lnTo>
                  <a:pt x="71922" y="62311"/>
                </a:lnTo>
                <a:lnTo>
                  <a:pt x="73814" y="27850"/>
                </a:lnTo>
                <a:lnTo>
                  <a:pt x="72554" y="18305"/>
                </a:lnTo>
                <a:lnTo>
                  <a:pt x="65869" y="4319"/>
                </a:lnTo>
                <a:lnTo>
                  <a:pt x="64288" y="2580"/>
                </a:lnTo>
                <a:lnTo>
                  <a:pt x="61117" y="199"/>
                </a:lnTo>
                <a:lnTo>
                  <a:pt x="60324" y="0"/>
                </a:lnTo>
                <a:lnTo>
                  <a:pt x="59531" y="132"/>
                </a:lnTo>
                <a:lnTo>
                  <a:pt x="57150" y="876"/>
                </a:lnTo>
                <a:lnTo>
                  <a:pt x="56356" y="980"/>
                </a:lnTo>
                <a:lnTo>
                  <a:pt x="55827" y="1314"/>
                </a:lnTo>
                <a:lnTo>
                  <a:pt x="55474" y="1802"/>
                </a:lnTo>
                <a:lnTo>
                  <a:pt x="52760" y="8831"/>
                </a:lnTo>
                <a:lnTo>
                  <a:pt x="53258" y="11288"/>
                </a:lnTo>
                <a:lnTo>
                  <a:pt x="53762" y="12684"/>
                </a:lnTo>
                <a:lnTo>
                  <a:pt x="61645" y="21735"/>
                </a:lnTo>
                <a:lnTo>
                  <a:pt x="67154" y="25592"/>
                </a:lnTo>
                <a:lnTo>
                  <a:pt x="82140" y="28862"/>
                </a:lnTo>
                <a:lnTo>
                  <a:pt x="94042" y="28880"/>
                </a:lnTo>
                <a:lnTo>
                  <a:pt x="129286" y="26126"/>
                </a:lnTo>
                <a:lnTo>
                  <a:pt x="141059" y="22559"/>
                </a:lnTo>
                <a:lnTo>
                  <a:pt x="143655" y="20741"/>
                </a:lnTo>
                <a:lnTo>
                  <a:pt x="147061" y="16274"/>
                </a:lnTo>
                <a:lnTo>
                  <a:pt x="147517" y="16008"/>
                </a:lnTo>
                <a:lnTo>
                  <a:pt x="149905" y="15497"/>
                </a:lnTo>
                <a:lnTo>
                  <a:pt x="152299" y="15477"/>
                </a:lnTo>
                <a:lnTo>
                  <a:pt x="147764" y="15476"/>
                </a:lnTo>
                <a:lnTo>
                  <a:pt x="145598" y="22891"/>
                </a:lnTo>
                <a:lnTo>
                  <a:pt x="144596" y="29904"/>
                </a:lnTo>
                <a:lnTo>
                  <a:pt x="142679" y="33862"/>
                </a:lnTo>
                <a:lnTo>
                  <a:pt x="141200" y="36612"/>
                </a:lnTo>
                <a:lnTo>
                  <a:pt x="127105" y="70658"/>
                </a:lnTo>
                <a:lnTo>
                  <a:pt x="123734" y="80795"/>
                </a:lnTo>
                <a:lnTo>
                  <a:pt x="115357" y="98188"/>
                </a:lnTo>
                <a:lnTo>
                  <a:pt x="114084" y="104101"/>
                </a:lnTo>
                <a:lnTo>
                  <a:pt x="107516" y="117428"/>
                </a:lnTo>
                <a:lnTo>
                  <a:pt x="107203" y="121091"/>
                </a:lnTo>
                <a:lnTo>
                  <a:pt x="106923" y="121605"/>
                </a:lnTo>
                <a:lnTo>
                  <a:pt x="106472" y="121947"/>
                </a:lnTo>
                <a:lnTo>
                  <a:pt x="105906" y="122176"/>
                </a:lnTo>
                <a:lnTo>
                  <a:pt x="105529" y="122593"/>
                </a:lnTo>
                <a:lnTo>
                  <a:pt x="105110" y="123761"/>
                </a:lnTo>
                <a:lnTo>
                  <a:pt x="104734" y="124179"/>
                </a:lnTo>
                <a:lnTo>
                  <a:pt x="100142" y="127287"/>
                </a:lnTo>
                <a:lnTo>
                  <a:pt x="98137" y="129539"/>
                </a:lnTo>
                <a:lnTo>
                  <a:pt x="95682" y="133776"/>
                </a:lnTo>
                <a:lnTo>
                  <a:pt x="95273" y="134030"/>
                </a:lnTo>
                <a:lnTo>
                  <a:pt x="93963" y="134388"/>
                </a:lnTo>
                <a:lnTo>
                  <a:pt x="95230" y="134537"/>
                </a:lnTo>
                <a:lnTo>
                  <a:pt x="95246" y="135910"/>
                </a:lnTo>
                <a:lnTo>
                  <a:pt x="95248" y="135325"/>
                </a:lnTo>
                <a:lnTo>
                  <a:pt x="95513" y="135063"/>
                </a:lnTo>
                <a:lnTo>
                  <a:pt x="96513" y="134772"/>
                </a:lnTo>
                <a:lnTo>
                  <a:pt x="96886" y="134429"/>
                </a:lnTo>
                <a:lnTo>
                  <a:pt x="97300" y="133344"/>
                </a:lnTo>
                <a:lnTo>
                  <a:pt x="97675" y="132948"/>
                </a:lnTo>
                <a:lnTo>
                  <a:pt x="100916" y="130997"/>
                </a:lnTo>
                <a:lnTo>
                  <a:pt x="101144" y="130590"/>
                </a:lnTo>
                <a:lnTo>
                  <a:pt x="101032" y="130319"/>
                </a:lnTo>
                <a:lnTo>
                  <a:pt x="100692" y="130138"/>
                </a:lnTo>
                <a:lnTo>
                  <a:pt x="100730" y="130282"/>
                </a:lnTo>
                <a:lnTo>
                  <a:pt x="101478" y="131148"/>
                </a:lnTo>
                <a:lnTo>
                  <a:pt x="102692" y="131709"/>
                </a:lnTo>
                <a:lnTo>
                  <a:pt x="105627" y="132069"/>
                </a:lnTo>
                <a:lnTo>
                  <a:pt x="107182" y="131413"/>
                </a:lnTo>
                <a:lnTo>
                  <a:pt x="108755" y="130504"/>
                </a:lnTo>
                <a:lnTo>
                  <a:pt x="110336" y="130099"/>
                </a:lnTo>
                <a:lnTo>
                  <a:pt x="119672" y="133119"/>
                </a:lnTo>
                <a:lnTo>
                  <a:pt x="137563" y="141830"/>
                </a:lnTo>
                <a:lnTo>
                  <a:pt x="139456" y="143071"/>
                </a:lnTo>
                <a:lnTo>
                  <a:pt x="141179" y="143622"/>
                </a:lnTo>
                <a:lnTo>
                  <a:pt x="142827" y="145279"/>
                </a:lnTo>
                <a:lnTo>
                  <a:pt x="152862" y="158696"/>
                </a:lnTo>
                <a:lnTo>
                  <a:pt x="159977" y="163868"/>
                </a:lnTo>
                <a:lnTo>
                  <a:pt x="165670" y="172346"/>
                </a:lnTo>
                <a:lnTo>
                  <a:pt x="168881" y="175419"/>
                </a:lnTo>
                <a:lnTo>
                  <a:pt x="180348" y="193824"/>
                </a:lnTo>
                <a:lnTo>
                  <a:pt x="182465" y="200435"/>
                </a:lnTo>
                <a:lnTo>
                  <a:pt x="184503" y="207157"/>
                </a:lnTo>
                <a:lnTo>
                  <a:pt x="187047" y="215145"/>
                </a:lnTo>
                <a:lnTo>
                  <a:pt x="192138" y="232112"/>
                </a:lnTo>
                <a:lnTo>
                  <a:pt x="194567" y="239146"/>
                </a:lnTo>
                <a:lnTo>
                  <a:pt x="195261" y="274326"/>
                </a:lnTo>
                <a:lnTo>
                  <a:pt x="194557" y="295390"/>
                </a:lnTo>
                <a:lnTo>
                  <a:pt x="184387" y="329593"/>
                </a:lnTo>
                <a:lnTo>
                  <a:pt x="174392" y="349728"/>
                </a:lnTo>
                <a:lnTo>
                  <a:pt x="167440" y="357276"/>
                </a:lnTo>
                <a:lnTo>
                  <a:pt x="149148" y="367900"/>
                </a:lnTo>
                <a:lnTo>
                  <a:pt x="148644" y="368694"/>
                </a:lnTo>
                <a:lnTo>
                  <a:pt x="148044" y="369223"/>
                </a:lnTo>
                <a:lnTo>
                  <a:pt x="140362" y="371826"/>
                </a:lnTo>
                <a:lnTo>
                  <a:pt x="130084" y="372631"/>
                </a:lnTo>
                <a:lnTo>
                  <a:pt x="127224" y="371944"/>
                </a:lnTo>
                <a:lnTo>
                  <a:pt x="116098" y="366021"/>
                </a:lnTo>
                <a:lnTo>
                  <a:pt x="112117" y="360543"/>
                </a:lnTo>
                <a:lnTo>
                  <a:pt x="108240" y="352792"/>
                </a:lnTo>
                <a:lnTo>
                  <a:pt x="106665" y="347170"/>
                </a:lnTo>
                <a:lnTo>
                  <a:pt x="105350" y="344400"/>
                </a:lnTo>
                <a:lnTo>
                  <a:pt x="94552" y="309236"/>
                </a:lnTo>
                <a:lnTo>
                  <a:pt x="93367" y="301483"/>
                </a:lnTo>
                <a:lnTo>
                  <a:pt x="95457" y="267768"/>
                </a:lnTo>
                <a:lnTo>
                  <a:pt x="101361" y="233708"/>
                </a:lnTo>
                <a:lnTo>
                  <a:pt x="108982" y="201973"/>
                </a:lnTo>
                <a:lnTo>
                  <a:pt x="120340" y="178548"/>
                </a:lnTo>
                <a:lnTo>
                  <a:pt x="148172" y="146702"/>
                </a:lnTo>
                <a:lnTo>
                  <a:pt x="182793" y="120254"/>
                </a:lnTo>
                <a:lnTo>
                  <a:pt x="195024" y="111432"/>
                </a:lnTo>
                <a:lnTo>
                  <a:pt x="202904" y="103411"/>
                </a:lnTo>
                <a:lnTo>
                  <a:pt x="210297" y="99759"/>
                </a:lnTo>
                <a:lnTo>
                  <a:pt x="214312" y="9882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SMARTInkShape-341">
            <a:extLst>
              <a:ext uri="{FF2B5EF4-FFF2-40B4-BE49-F238E27FC236}">
                <a16:creationId xmlns:a16="http://schemas.microsoft.com/office/drawing/2014/main" xmlns="" id="{E2869E41-A4FA-4B74-83ED-C187A4AB154E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326981" y="2543188"/>
            <a:ext cx="180878" cy="357166"/>
          </a:xfrm>
          <a:custGeom>
            <a:avLst/>
            <a:gdLst/>
            <a:ahLst/>
            <a:cxnLst/>
            <a:rect l="0" t="0" r="0" b="0"/>
            <a:pathLst>
              <a:path w="180878" h="357166">
                <a:moveTo>
                  <a:pt x="0" y="114287"/>
                </a:moveTo>
                <a:lnTo>
                  <a:pt x="0" y="114287"/>
                </a:lnTo>
                <a:lnTo>
                  <a:pt x="11978" y="114287"/>
                </a:lnTo>
                <a:lnTo>
                  <a:pt x="33801" y="104822"/>
                </a:lnTo>
                <a:lnTo>
                  <a:pt x="41053" y="98796"/>
                </a:lnTo>
                <a:lnTo>
                  <a:pt x="57743" y="73886"/>
                </a:lnTo>
                <a:lnTo>
                  <a:pt x="60560" y="66686"/>
                </a:lnTo>
                <a:lnTo>
                  <a:pt x="64291" y="33376"/>
                </a:lnTo>
                <a:lnTo>
                  <a:pt x="57761" y="9756"/>
                </a:lnTo>
                <a:lnTo>
                  <a:pt x="54733" y="5111"/>
                </a:lnTo>
                <a:lnTo>
                  <a:pt x="51587" y="1646"/>
                </a:lnTo>
                <a:lnTo>
                  <a:pt x="50003" y="724"/>
                </a:lnTo>
                <a:lnTo>
                  <a:pt x="47667" y="0"/>
                </a:lnTo>
                <a:lnTo>
                  <a:pt x="53326" y="5421"/>
                </a:lnTo>
                <a:lnTo>
                  <a:pt x="65148" y="10800"/>
                </a:lnTo>
                <a:lnTo>
                  <a:pt x="72132" y="11569"/>
                </a:lnTo>
                <a:lnTo>
                  <a:pt x="106104" y="14175"/>
                </a:lnTo>
                <a:lnTo>
                  <a:pt x="115670" y="13990"/>
                </a:lnTo>
                <a:lnTo>
                  <a:pt x="130908" y="11896"/>
                </a:lnTo>
                <a:lnTo>
                  <a:pt x="133341" y="11893"/>
                </a:lnTo>
                <a:lnTo>
                  <a:pt x="131299" y="13944"/>
                </a:lnTo>
                <a:lnTo>
                  <a:pt x="128948" y="14245"/>
                </a:lnTo>
                <a:lnTo>
                  <a:pt x="125305" y="17586"/>
                </a:lnTo>
                <a:lnTo>
                  <a:pt x="122999" y="21136"/>
                </a:lnTo>
                <a:lnTo>
                  <a:pt x="109359" y="55194"/>
                </a:lnTo>
                <a:lnTo>
                  <a:pt x="103293" y="70362"/>
                </a:lnTo>
                <a:lnTo>
                  <a:pt x="101308" y="79476"/>
                </a:lnTo>
                <a:lnTo>
                  <a:pt x="94131" y="95290"/>
                </a:lnTo>
                <a:lnTo>
                  <a:pt x="90352" y="112382"/>
                </a:lnTo>
                <a:lnTo>
                  <a:pt x="83608" y="123247"/>
                </a:lnTo>
                <a:lnTo>
                  <a:pt x="81364" y="125753"/>
                </a:lnTo>
                <a:lnTo>
                  <a:pt x="80965" y="128553"/>
                </a:lnTo>
                <a:lnTo>
                  <a:pt x="80963" y="128574"/>
                </a:lnTo>
                <a:lnTo>
                  <a:pt x="83246" y="126291"/>
                </a:lnTo>
                <a:lnTo>
                  <a:pt x="94938" y="126193"/>
                </a:lnTo>
                <a:lnTo>
                  <a:pt x="115421" y="129267"/>
                </a:lnTo>
                <a:lnTo>
                  <a:pt x="117973" y="130205"/>
                </a:lnTo>
                <a:lnTo>
                  <a:pt x="121856" y="130998"/>
                </a:lnTo>
                <a:lnTo>
                  <a:pt x="122513" y="131513"/>
                </a:lnTo>
                <a:lnTo>
                  <a:pt x="122950" y="132121"/>
                </a:lnTo>
                <a:lnTo>
                  <a:pt x="136016" y="138903"/>
                </a:lnTo>
                <a:lnTo>
                  <a:pt x="143561" y="147478"/>
                </a:lnTo>
                <a:lnTo>
                  <a:pt x="145826" y="149147"/>
                </a:lnTo>
                <a:lnTo>
                  <a:pt x="167544" y="179158"/>
                </a:lnTo>
                <a:lnTo>
                  <a:pt x="172572" y="194003"/>
                </a:lnTo>
                <a:lnTo>
                  <a:pt x="178397" y="228158"/>
                </a:lnTo>
                <a:lnTo>
                  <a:pt x="178858" y="256762"/>
                </a:lnTo>
                <a:lnTo>
                  <a:pt x="180754" y="264974"/>
                </a:lnTo>
                <a:lnTo>
                  <a:pt x="180877" y="267072"/>
                </a:lnTo>
                <a:lnTo>
                  <a:pt x="178595" y="300659"/>
                </a:lnTo>
                <a:lnTo>
                  <a:pt x="176311" y="334997"/>
                </a:lnTo>
                <a:lnTo>
                  <a:pt x="175551" y="338763"/>
                </a:lnTo>
                <a:lnTo>
                  <a:pt x="174596" y="341848"/>
                </a:lnTo>
                <a:lnTo>
                  <a:pt x="173932" y="350060"/>
                </a:lnTo>
                <a:lnTo>
                  <a:pt x="173105" y="350844"/>
                </a:lnTo>
                <a:lnTo>
                  <a:pt x="168677" y="351947"/>
                </a:lnTo>
                <a:lnTo>
                  <a:pt x="161187" y="352636"/>
                </a:lnTo>
                <a:lnTo>
                  <a:pt x="156625" y="354289"/>
                </a:lnTo>
                <a:lnTo>
                  <a:pt x="152241" y="355349"/>
                </a:lnTo>
                <a:lnTo>
                  <a:pt x="147283" y="356814"/>
                </a:lnTo>
                <a:lnTo>
                  <a:pt x="137195" y="357165"/>
                </a:lnTo>
                <a:lnTo>
                  <a:pt x="122260" y="352848"/>
                </a:lnTo>
                <a:lnTo>
                  <a:pt x="113913" y="346716"/>
                </a:lnTo>
                <a:lnTo>
                  <a:pt x="98129" y="327921"/>
                </a:lnTo>
                <a:lnTo>
                  <a:pt x="90925" y="315039"/>
                </a:lnTo>
                <a:lnTo>
                  <a:pt x="87090" y="299302"/>
                </a:lnTo>
                <a:lnTo>
                  <a:pt x="87037" y="294941"/>
                </a:lnTo>
                <a:lnTo>
                  <a:pt x="88804" y="263513"/>
                </a:lnTo>
                <a:lnTo>
                  <a:pt x="93773" y="228806"/>
                </a:lnTo>
                <a:lnTo>
                  <a:pt x="101121" y="206233"/>
                </a:lnTo>
                <a:lnTo>
                  <a:pt x="104755" y="188517"/>
                </a:lnTo>
                <a:lnTo>
                  <a:pt x="118153" y="169154"/>
                </a:lnTo>
                <a:lnTo>
                  <a:pt x="135938" y="148833"/>
                </a:lnTo>
                <a:lnTo>
                  <a:pt x="154767" y="114148"/>
                </a:lnTo>
                <a:lnTo>
                  <a:pt x="162317" y="104566"/>
                </a:lnTo>
                <a:lnTo>
                  <a:pt x="167187" y="100911"/>
                </a:lnTo>
                <a:lnTo>
                  <a:pt x="173832" y="9285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SMARTInkShape-342">
            <a:extLst>
              <a:ext uri="{FF2B5EF4-FFF2-40B4-BE49-F238E27FC236}">
                <a16:creationId xmlns:a16="http://schemas.microsoft.com/office/drawing/2014/main" xmlns="" id="{EBCA5D7D-35DD-449B-92ED-1BAB3A91BA2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934201" y="2545570"/>
            <a:ext cx="204788" cy="359524"/>
          </a:xfrm>
          <a:custGeom>
            <a:avLst/>
            <a:gdLst/>
            <a:ahLst/>
            <a:cxnLst/>
            <a:rect l="0" t="0" r="0" b="0"/>
            <a:pathLst>
              <a:path w="204788" h="359524">
                <a:moveTo>
                  <a:pt x="2380" y="114286"/>
                </a:moveTo>
                <a:lnTo>
                  <a:pt x="2380" y="114286"/>
                </a:lnTo>
                <a:lnTo>
                  <a:pt x="1116" y="114286"/>
                </a:lnTo>
                <a:lnTo>
                  <a:pt x="744" y="114551"/>
                </a:lnTo>
                <a:lnTo>
                  <a:pt x="330" y="115550"/>
                </a:lnTo>
                <a:lnTo>
                  <a:pt x="0" y="119038"/>
                </a:lnTo>
                <a:lnTo>
                  <a:pt x="10163" y="119049"/>
                </a:lnTo>
                <a:lnTo>
                  <a:pt x="25101" y="113868"/>
                </a:lnTo>
                <a:lnTo>
                  <a:pt x="49055" y="100242"/>
                </a:lnTo>
                <a:lnTo>
                  <a:pt x="63957" y="88322"/>
                </a:lnTo>
                <a:lnTo>
                  <a:pt x="64144" y="87489"/>
                </a:lnTo>
                <a:lnTo>
                  <a:pt x="65285" y="83326"/>
                </a:lnTo>
                <a:lnTo>
                  <a:pt x="75191" y="47652"/>
                </a:lnTo>
                <a:lnTo>
                  <a:pt x="75908" y="23289"/>
                </a:lnTo>
                <a:lnTo>
                  <a:pt x="70600" y="8250"/>
                </a:lnTo>
                <a:lnTo>
                  <a:pt x="66669" y="2620"/>
                </a:lnTo>
                <a:lnTo>
                  <a:pt x="64762" y="506"/>
                </a:lnTo>
                <a:lnTo>
                  <a:pt x="63796" y="217"/>
                </a:lnTo>
                <a:lnTo>
                  <a:pt x="55871" y="0"/>
                </a:lnTo>
                <a:lnTo>
                  <a:pt x="54552" y="698"/>
                </a:lnTo>
                <a:lnTo>
                  <a:pt x="53831" y="1254"/>
                </a:lnTo>
                <a:lnTo>
                  <a:pt x="53878" y="2684"/>
                </a:lnTo>
                <a:lnTo>
                  <a:pt x="55342" y="7094"/>
                </a:lnTo>
                <a:lnTo>
                  <a:pt x="56474" y="8694"/>
                </a:lnTo>
                <a:lnTo>
                  <a:pt x="59142" y="10471"/>
                </a:lnTo>
                <a:lnTo>
                  <a:pt x="68968" y="13248"/>
                </a:lnTo>
                <a:lnTo>
                  <a:pt x="88746" y="13919"/>
                </a:lnTo>
                <a:lnTo>
                  <a:pt x="123798" y="7139"/>
                </a:lnTo>
                <a:lnTo>
                  <a:pt x="122552" y="7133"/>
                </a:lnTo>
                <a:lnTo>
                  <a:pt x="122182" y="7396"/>
                </a:lnTo>
                <a:lnTo>
                  <a:pt x="121936" y="7837"/>
                </a:lnTo>
                <a:lnTo>
                  <a:pt x="121540" y="9180"/>
                </a:lnTo>
                <a:lnTo>
                  <a:pt x="120207" y="10677"/>
                </a:lnTo>
                <a:lnTo>
                  <a:pt x="118865" y="11352"/>
                </a:lnTo>
                <a:lnTo>
                  <a:pt x="118137" y="11532"/>
                </a:lnTo>
                <a:lnTo>
                  <a:pt x="116622" y="13144"/>
                </a:lnTo>
                <a:lnTo>
                  <a:pt x="112969" y="18358"/>
                </a:lnTo>
                <a:lnTo>
                  <a:pt x="105496" y="51010"/>
                </a:lnTo>
                <a:lnTo>
                  <a:pt x="102453" y="84598"/>
                </a:lnTo>
                <a:lnTo>
                  <a:pt x="101705" y="93495"/>
                </a:lnTo>
                <a:lnTo>
                  <a:pt x="97592" y="120123"/>
                </a:lnTo>
                <a:lnTo>
                  <a:pt x="95251" y="123809"/>
                </a:lnTo>
                <a:lnTo>
                  <a:pt x="95249" y="123811"/>
                </a:lnTo>
                <a:lnTo>
                  <a:pt x="105673" y="123811"/>
                </a:lnTo>
                <a:lnTo>
                  <a:pt x="112390" y="121761"/>
                </a:lnTo>
                <a:lnTo>
                  <a:pt x="123874" y="124383"/>
                </a:lnTo>
                <a:lnTo>
                  <a:pt x="128601" y="125656"/>
                </a:lnTo>
                <a:lnTo>
                  <a:pt x="130184" y="125835"/>
                </a:lnTo>
                <a:lnTo>
                  <a:pt x="131239" y="126219"/>
                </a:lnTo>
                <a:lnTo>
                  <a:pt x="131942" y="126739"/>
                </a:lnTo>
                <a:lnTo>
                  <a:pt x="132411" y="127351"/>
                </a:lnTo>
                <a:lnTo>
                  <a:pt x="133637" y="128030"/>
                </a:lnTo>
                <a:lnTo>
                  <a:pt x="137658" y="128542"/>
                </a:lnTo>
                <a:lnTo>
                  <a:pt x="137809" y="128817"/>
                </a:lnTo>
                <a:lnTo>
                  <a:pt x="138072" y="131885"/>
                </a:lnTo>
                <a:lnTo>
                  <a:pt x="138349" y="132369"/>
                </a:lnTo>
                <a:lnTo>
                  <a:pt x="138799" y="132691"/>
                </a:lnTo>
                <a:lnTo>
                  <a:pt x="140159" y="133209"/>
                </a:lnTo>
                <a:lnTo>
                  <a:pt x="142514" y="137426"/>
                </a:lnTo>
                <a:lnTo>
                  <a:pt x="142767" y="139163"/>
                </a:lnTo>
                <a:lnTo>
                  <a:pt x="143067" y="139602"/>
                </a:lnTo>
                <a:lnTo>
                  <a:pt x="143532" y="139895"/>
                </a:lnTo>
                <a:lnTo>
                  <a:pt x="144915" y="140364"/>
                </a:lnTo>
                <a:lnTo>
                  <a:pt x="151938" y="149517"/>
                </a:lnTo>
                <a:lnTo>
                  <a:pt x="152194" y="150494"/>
                </a:lnTo>
                <a:lnTo>
                  <a:pt x="152359" y="152012"/>
                </a:lnTo>
                <a:lnTo>
                  <a:pt x="152637" y="152137"/>
                </a:lnTo>
                <a:lnTo>
                  <a:pt x="153651" y="152276"/>
                </a:lnTo>
                <a:lnTo>
                  <a:pt x="154028" y="152577"/>
                </a:lnTo>
                <a:lnTo>
                  <a:pt x="154979" y="154805"/>
                </a:lnTo>
                <a:lnTo>
                  <a:pt x="160375" y="161620"/>
                </a:lnTo>
                <a:lnTo>
                  <a:pt x="170707" y="196305"/>
                </a:lnTo>
                <a:lnTo>
                  <a:pt x="173135" y="206472"/>
                </a:lnTo>
                <a:lnTo>
                  <a:pt x="173826" y="241836"/>
                </a:lnTo>
                <a:lnTo>
                  <a:pt x="173566" y="275784"/>
                </a:lnTo>
                <a:lnTo>
                  <a:pt x="168137" y="309917"/>
                </a:lnTo>
                <a:lnTo>
                  <a:pt x="164022" y="323302"/>
                </a:lnTo>
                <a:lnTo>
                  <a:pt x="157220" y="335212"/>
                </a:lnTo>
                <a:lnTo>
                  <a:pt x="151332" y="342215"/>
                </a:lnTo>
                <a:lnTo>
                  <a:pt x="150073" y="344440"/>
                </a:lnTo>
                <a:lnTo>
                  <a:pt x="143582" y="351371"/>
                </a:lnTo>
                <a:lnTo>
                  <a:pt x="135827" y="355908"/>
                </a:lnTo>
                <a:lnTo>
                  <a:pt x="124146" y="359009"/>
                </a:lnTo>
                <a:lnTo>
                  <a:pt x="113517" y="359523"/>
                </a:lnTo>
                <a:lnTo>
                  <a:pt x="108188" y="358281"/>
                </a:lnTo>
                <a:lnTo>
                  <a:pt x="100647" y="354549"/>
                </a:lnTo>
                <a:lnTo>
                  <a:pt x="94800" y="349465"/>
                </a:lnTo>
                <a:lnTo>
                  <a:pt x="93727" y="347045"/>
                </a:lnTo>
                <a:lnTo>
                  <a:pt x="89116" y="313341"/>
                </a:lnTo>
                <a:lnTo>
                  <a:pt x="90843" y="297813"/>
                </a:lnTo>
                <a:lnTo>
                  <a:pt x="98430" y="263669"/>
                </a:lnTo>
                <a:lnTo>
                  <a:pt x="108527" y="229443"/>
                </a:lnTo>
                <a:lnTo>
                  <a:pt x="125112" y="196254"/>
                </a:lnTo>
                <a:lnTo>
                  <a:pt x="140135" y="161946"/>
                </a:lnTo>
                <a:lnTo>
                  <a:pt x="150684" y="145059"/>
                </a:lnTo>
                <a:lnTo>
                  <a:pt x="171852" y="129164"/>
                </a:lnTo>
                <a:lnTo>
                  <a:pt x="172512" y="128174"/>
                </a:lnTo>
                <a:lnTo>
                  <a:pt x="180910" y="123046"/>
                </a:lnTo>
                <a:lnTo>
                  <a:pt x="202527" y="112265"/>
                </a:lnTo>
                <a:lnTo>
                  <a:pt x="203280" y="112145"/>
                </a:lnTo>
                <a:lnTo>
                  <a:pt x="203782" y="111801"/>
                </a:lnTo>
                <a:lnTo>
                  <a:pt x="204117" y="111306"/>
                </a:lnTo>
                <a:lnTo>
                  <a:pt x="204787" y="10952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SMARTInkShape-343">
            <a:extLst>
              <a:ext uri="{FF2B5EF4-FFF2-40B4-BE49-F238E27FC236}">
                <a16:creationId xmlns:a16="http://schemas.microsoft.com/office/drawing/2014/main" xmlns="" id="{2777C553-235F-4D63-B636-C87FF6C964E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7541419" y="2543176"/>
            <a:ext cx="154773" cy="358346"/>
          </a:xfrm>
          <a:custGeom>
            <a:avLst/>
            <a:gdLst/>
            <a:ahLst/>
            <a:cxnLst/>
            <a:rect l="0" t="0" r="0" b="0"/>
            <a:pathLst>
              <a:path w="154773" h="358346">
                <a:moveTo>
                  <a:pt x="0" y="119062"/>
                </a:moveTo>
                <a:lnTo>
                  <a:pt x="0" y="119062"/>
                </a:lnTo>
                <a:lnTo>
                  <a:pt x="0" y="121434"/>
                </a:lnTo>
                <a:lnTo>
                  <a:pt x="1264" y="121440"/>
                </a:lnTo>
                <a:lnTo>
                  <a:pt x="10807" y="117797"/>
                </a:lnTo>
                <a:lnTo>
                  <a:pt x="26459" y="107949"/>
                </a:lnTo>
                <a:lnTo>
                  <a:pt x="30312" y="103229"/>
                </a:lnTo>
                <a:lnTo>
                  <a:pt x="30670" y="102059"/>
                </a:lnTo>
                <a:lnTo>
                  <a:pt x="30765" y="101376"/>
                </a:lnTo>
                <a:lnTo>
                  <a:pt x="51063" y="68417"/>
                </a:lnTo>
                <a:lnTo>
                  <a:pt x="56260" y="48481"/>
                </a:lnTo>
                <a:lnTo>
                  <a:pt x="57115" y="32144"/>
                </a:lnTo>
                <a:lnTo>
                  <a:pt x="55875" y="27104"/>
                </a:lnTo>
                <a:lnTo>
                  <a:pt x="49501" y="16686"/>
                </a:lnTo>
                <a:lnTo>
                  <a:pt x="44102" y="10127"/>
                </a:lnTo>
                <a:lnTo>
                  <a:pt x="42884" y="7940"/>
                </a:lnTo>
                <a:lnTo>
                  <a:pt x="39488" y="4263"/>
                </a:lnTo>
                <a:lnTo>
                  <a:pt x="30958" y="0"/>
                </a:lnTo>
                <a:lnTo>
                  <a:pt x="33239" y="6849"/>
                </a:lnTo>
                <a:lnTo>
                  <a:pt x="61119" y="13376"/>
                </a:lnTo>
                <a:lnTo>
                  <a:pt x="93113" y="16292"/>
                </a:lnTo>
                <a:lnTo>
                  <a:pt x="107469" y="15888"/>
                </a:lnTo>
                <a:lnTo>
                  <a:pt x="119265" y="12330"/>
                </a:lnTo>
                <a:lnTo>
                  <a:pt x="119991" y="11924"/>
                </a:lnTo>
                <a:lnTo>
                  <a:pt x="120475" y="11388"/>
                </a:lnTo>
                <a:lnTo>
                  <a:pt x="120798" y="10767"/>
                </a:lnTo>
                <a:lnTo>
                  <a:pt x="121278" y="10353"/>
                </a:lnTo>
                <a:lnTo>
                  <a:pt x="122516" y="9892"/>
                </a:lnTo>
                <a:lnTo>
                  <a:pt x="122953" y="9505"/>
                </a:lnTo>
                <a:lnTo>
                  <a:pt x="123437" y="8369"/>
                </a:lnTo>
                <a:lnTo>
                  <a:pt x="123302" y="8225"/>
                </a:lnTo>
                <a:lnTo>
                  <a:pt x="121184" y="9189"/>
                </a:lnTo>
                <a:lnTo>
                  <a:pt x="120477" y="9301"/>
                </a:lnTo>
                <a:lnTo>
                  <a:pt x="118986" y="10130"/>
                </a:lnTo>
                <a:lnTo>
                  <a:pt x="115873" y="12819"/>
                </a:lnTo>
                <a:lnTo>
                  <a:pt x="107809" y="24101"/>
                </a:lnTo>
                <a:lnTo>
                  <a:pt x="95981" y="55431"/>
                </a:lnTo>
                <a:lnTo>
                  <a:pt x="83880" y="91101"/>
                </a:lnTo>
                <a:lnTo>
                  <a:pt x="73370" y="111755"/>
                </a:lnTo>
                <a:lnTo>
                  <a:pt x="71819" y="113797"/>
                </a:lnTo>
                <a:lnTo>
                  <a:pt x="71550" y="115414"/>
                </a:lnTo>
                <a:lnTo>
                  <a:pt x="71248" y="115836"/>
                </a:lnTo>
                <a:lnTo>
                  <a:pt x="70782" y="116117"/>
                </a:lnTo>
                <a:lnTo>
                  <a:pt x="69158" y="116647"/>
                </a:lnTo>
                <a:lnTo>
                  <a:pt x="69086" y="117935"/>
                </a:lnTo>
                <a:lnTo>
                  <a:pt x="68811" y="118310"/>
                </a:lnTo>
                <a:lnTo>
                  <a:pt x="67009" y="118962"/>
                </a:lnTo>
                <a:lnTo>
                  <a:pt x="66823" y="119723"/>
                </a:lnTo>
                <a:lnTo>
                  <a:pt x="66675" y="123824"/>
                </a:lnTo>
                <a:lnTo>
                  <a:pt x="70775" y="121774"/>
                </a:lnTo>
                <a:lnTo>
                  <a:pt x="75080" y="121443"/>
                </a:lnTo>
                <a:lnTo>
                  <a:pt x="75453" y="121178"/>
                </a:lnTo>
                <a:lnTo>
                  <a:pt x="75702" y="120737"/>
                </a:lnTo>
                <a:lnTo>
                  <a:pt x="75868" y="120179"/>
                </a:lnTo>
                <a:lnTo>
                  <a:pt x="78549" y="116718"/>
                </a:lnTo>
                <a:lnTo>
                  <a:pt x="93916" y="131487"/>
                </a:lnTo>
                <a:lnTo>
                  <a:pt x="100063" y="134392"/>
                </a:lnTo>
                <a:lnTo>
                  <a:pt x="131544" y="157944"/>
                </a:lnTo>
                <a:lnTo>
                  <a:pt x="144767" y="185941"/>
                </a:lnTo>
                <a:lnTo>
                  <a:pt x="154231" y="219443"/>
                </a:lnTo>
                <a:lnTo>
                  <a:pt x="154772" y="254485"/>
                </a:lnTo>
                <a:lnTo>
                  <a:pt x="153515" y="269239"/>
                </a:lnTo>
                <a:lnTo>
                  <a:pt x="143262" y="303484"/>
                </a:lnTo>
                <a:lnTo>
                  <a:pt x="130875" y="329886"/>
                </a:lnTo>
                <a:lnTo>
                  <a:pt x="113573" y="348375"/>
                </a:lnTo>
                <a:lnTo>
                  <a:pt x="102476" y="355383"/>
                </a:lnTo>
                <a:lnTo>
                  <a:pt x="98991" y="356385"/>
                </a:lnTo>
                <a:lnTo>
                  <a:pt x="80083" y="358345"/>
                </a:lnTo>
                <a:lnTo>
                  <a:pt x="68900" y="356583"/>
                </a:lnTo>
                <a:lnTo>
                  <a:pt x="64247" y="355332"/>
                </a:lnTo>
                <a:lnTo>
                  <a:pt x="59517" y="354256"/>
                </a:lnTo>
                <a:lnTo>
                  <a:pt x="50711" y="349994"/>
                </a:lnTo>
                <a:lnTo>
                  <a:pt x="46970" y="346858"/>
                </a:lnTo>
                <a:lnTo>
                  <a:pt x="44491" y="341955"/>
                </a:lnTo>
                <a:lnTo>
                  <a:pt x="41586" y="328076"/>
                </a:lnTo>
                <a:lnTo>
                  <a:pt x="45325" y="305185"/>
                </a:lnTo>
                <a:lnTo>
                  <a:pt x="57351" y="272714"/>
                </a:lnTo>
                <a:lnTo>
                  <a:pt x="68379" y="240809"/>
                </a:lnTo>
                <a:lnTo>
                  <a:pt x="87144" y="206284"/>
                </a:lnTo>
                <a:lnTo>
                  <a:pt x="107677" y="171167"/>
                </a:lnTo>
                <a:lnTo>
                  <a:pt x="113749" y="163957"/>
                </a:lnTo>
                <a:lnTo>
                  <a:pt x="127430" y="149072"/>
                </a:lnTo>
                <a:lnTo>
                  <a:pt x="136984" y="132770"/>
                </a:lnTo>
                <a:lnTo>
                  <a:pt x="145599" y="114707"/>
                </a:lnTo>
                <a:lnTo>
                  <a:pt x="147235" y="112469"/>
                </a:lnTo>
                <a:lnTo>
                  <a:pt x="147637" y="10715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SMARTInkShape-344">
            <a:extLst>
              <a:ext uri="{FF2B5EF4-FFF2-40B4-BE49-F238E27FC236}">
                <a16:creationId xmlns:a16="http://schemas.microsoft.com/office/drawing/2014/main" xmlns="" id="{5DB7A5BE-2023-420E-935E-F6A022636E6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28688" y="2788444"/>
            <a:ext cx="199873" cy="373857"/>
          </a:xfrm>
          <a:custGeom>
            <a:avLst/>
            <a:gdLst/>
            <a:ahLst/>
            <a:cxnLst/>
            <a:rect l="0" t="0" r="0" b="0"/>
            <a:pathLst>
              <a:path w="199873" h="373857">
                <a:moveTo>
                  <a:pt x="0" y="0"/>
                </a:moveTo>
                <a:lnTo>
                  <a:pt x="0" y="0"/>
                </a:lnTo>
                <a:lnTo>
                  <a:pt x="0" y="1264"/>
                </a:lnTo>
                <a:lnTo>
                  <a:pt x="264" y="1636"/>
                </a:lnTo>
                <a:lnTo>
                  <a:pt x="705" y="1885"/>
                </a:lnTo>
                <a:lnTo>
                  <a:pt x="2050" y="2283"/>
                </a:lnTo>
                <a:lnTo>
                  <a:pt x="2234" y="3043"/>
                </a:lnTo>
                <a:lnTo>
                  <a:pt x="4749" y="35846"/>
                </a:lnTo>
                <a:lnTo>
                  <a:pt x="4762" y="68081"/>
                </a:lnTo>
                <a:lnTo>
                  <a:pt x="4762" y="99827"/>
                </a:lnTo>
                <a:lnTo>
                  <a:pt x="4762" y="132861"/>
                </a:lnTo>
                <a:lnTo>
                  <a:pt x="4056" y="165373"/>
                </a:lnTo>
                <a:lnTo>
                  <a:pt x="2424" y="200020"/>
                </a:lnTo>
                <a:lnTo>
                  <a:pt x="4543" y="233137"/>
                </a:lnTo>
                <a:lnTo>
                  <a:pt x="4758" y="264917"/>
                </a:lnTo>
                <a:lnTo>
                  <a:pt x="4762" y="298789"/>
                </a:lnTo>
                <a:lnTo>
                  <a:pt x="6647" y="333373"/>
                </a:lnTo>
                <a:lnTo>
                  <a:pt x="9722" y="357173"/>
                </a:lnTo>
                <a:lnTo>
                  <a:pt x="11755" y="362352"/>
                </a:lnTo>
                <a:lnTo>
                  <a:pt x="11805" y="363012"/>
                </a:lnTo>
                <a:lnTo>
                  <a:pt x="12567" y="364450"/>
                </a:lnTo>
                <a:lnTo>
                  <a:pt x="13140" y="365204"/>
                </a:lnTo>
                <a:lnTo>
                  <a:pt x="13258" y="365707"/>
                </a:lnTo>
                <a:lnTo>
                  <a:pt x="13072" y="366042"/>
                </a:lnTo>
                <a:lnTo>
                  <a:pt x="11912" y="366709"/>
                </a:lnTo>
                <a:lnTo>
                  <a:pt x="16382" y="368597"/>
                </a:lnTo>
                <a:lnTo>
                  <a:pt x="17271" y="368762"/>
                </a:lnTo>
                <a:lnTo>
                  <a:pt x="18965" y="369652"/>
                </a:lnTo>
                <a:lnTo>
                  <a:pt x="20599" y="370665"/>
                </a:lnTo>
                <a:lnTo>
                  <a:pt x="22208" y="371115"/>
                </a:lnTo>
                <a:lnTo>
                  <a:pt x="54776" y="372738"/>
                </a:lnTo>
                <a:lnTo>
                  <a:pt x="88468" y="373791"/>
                </a:lnTo>
                <a:lnTo>
                  <a:pt x="121233" y="373852"/>
                </a:lnTo>
                <a:lnTo>
                  <a:pt x="156184" y="373856"/>
                </a:lnTo>
                <a:lnTo>
                  <a:pt x="179641" y="373150"/>
                </a:lnTo>
                <a:lnTo>
                  <a:pt x="190382" y="371622"/>
                </a:lnTo>
                <a:lnTo>
                  <a:pt x="199872" y="371476"/>
                </a:lnTo>
                <a:lnTo>
                  <a:pt x="197643" y="37147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SMARTInkShape-345">
            <a:extLst>
              <a:ext uri="{FF2B5EF4-FFF2-40B4-BE49-F238E27FC236}">
                <a16:creationId xmlns:a16="http://schemas.microsoft.com/office/drawing/2014/main" xmlns="" id="{1FC072DA-E0F6-4DFF-8655-391A5F866250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547828" y="2790825"/>
            <a:ext cx="450042" cy="363993"/>
          </a:xfrm>
          <a:custGeom>
            <a:avLst/>
            <a:gdLst/>
            <a:ahLst/>
            <a:cxnLst/>
            <a:rect l="0" t="0" r="0" b="0"/>
            <a:pathLst>
              <a:path w="450042" h="363993">
                <a:moveTo>
                  <a:pt x="47610" y="0"/>
                </a:moveTo>
                <a:lnTo>
                  <a:pt x="47610" y="0"/>
                </a:lnTo>
                <a:lnTo>
                  <a:pt x="47610" y="4101"/>
                </a:lnTo>
                <a:lnTo>
                  <a:pt x="45231" y="7141"/>
                </a:lnTo>
                <a:lnTo>
                  <a:pt x="43965" y="7143"/>
                </a:lnTo>
                <a:lnTo>
                  <a:pt x="42638" y="8555"/>
                </a:lnTo>
                <a:lnTo>
                  <a:pt x="41431" y="10681"/>
                </a:lnTo>
                <a:lnTo>
                  <a:pt x="40487" y="13366"/>
                </a:lnTo>
                <a:lnTo>
                  <a:pt x="32519" y="27588"/>
                </a:lnTo>
                <a:lnTo>
                  <a:pt x="28932" y="42064"/>
                </a:lnTo>
                <a:lnTo>
                  <a:pt x="33348" y="68000"/>
                </a:lnTo>
                <a:lnTo>
                  <a:pt x="36605" y="75476"/>
                </a:lnTo>
                <a:lnTo>
                  <a:pt x="47977" y="90482"/>
                </a:lnTo>
                <a:lnTo>
                  <a:pt x="57265" y="97030"/>
                </a:lnTo>
                <a:lnTo>
                  <a:pt x="58015" y="98024"/>
                </a:lnTo>
                <a:lnTo>
                  <a:pt x="70899" y="105202"/>
                </a:lnTo>
                <a:lnTo>
                  <a:pt x="104030" y="115351"/>
                </a:lnTo>
                <a:lnTo>
                  <a:pt x="136497" y="124596"/>
                </a:lnTo>
                <a:lnTo>
                  <a:pt x="169896" y="128447"/>
                </a:lnTo>
                <a:lnTo>
                  <a:pt x="199691" y="124253"/>
                </a:lnTo>
                <a:lnTo>
                  <a:pt x="232740" y="111883"/>
                </a:lnTo>
                <a:lnTo>
                  <a:pt x="236869" y="109434"/>
                </a:lnTo>
                <a:lnTo>
                  <a:pt x="254467" y="91367"/>
                </a:lnTo>
                <a:lnTo>
                  <a:pt x="258743" y="82899"/>
                </a:lnTo>
                <a:lnTo>
                  <a:pt x="261294" y="73084"/>
                </a:lnTo>
                <a:lnTo>
                  <a:pt x="261533" y="62512"/>
                </a:lnTo>
                <a:lnTo>
                  <a:pt x="258591" y="50085"/>
                </a:lnTo>
                <a:lnTo>
                  <a:pt x="252527" y="41622"/>
                </a:lnTo>
                <a:lnTo>
                  <a:pt x="236584" y="27417"/>
                </a:lnTo>
                <a:lnTo>
                  <a:pt x="229220" y="23440"/>
                </a:lnTo>
                <a:lnTo>
                  <a:pt x="211046" y="19459"/>
                </a:lnTo>
                <a:lnTo>
                  <a:pt x="191248" y="22608"/>
                </a:lnTo>
                <a:lnTo>
                  <a:pt x="184831" y="25984"/>
                </a:lnTo>
                <a:lnTo>
                  <a:pt x="173327" y="36547"/>
                </a:lnTo>
                <a:lnTo>
                  <a:pt x="167562" y="46305"/>
                </a:lnTo>
                <a:lnTo>
                  <a:pt x="165378" y="52702"/>
                </a:lnTo>
                <a:lnTo>
                  <a:pt x="157842" y="86210"/>
                </a:lnTo>
                <a:lnTo>
                  <a:pt x="156444" y="118836"/>
                </a:lnTo>
                <a:lnTo>
                  <a:pt x="151227" y="153242"/>
                </a:lnTo>
                <a:lnTo>
                  <a:pt x="147429" y="187094"/>
                </a:lnTo>
                <a:lnTo>
                  <a:pt x="142666" y="222766"/>
                </a:lnTo>
                <a:lnTo>
                  <a:pt x="138380" y="251898"/>
                </a:lnTo>
                <a:lnTo>
                  <a:pt x="131792" y="271270"/>
                </a:lnTo>
                <a:lnTo>
                  <a:pt x="129855" y="279685"/>
                </a:lnTo>
                <a:lnTo>
                  <a:pt x="111520" y="313671"/>
                </a:lnTo>
                <a:lnTo>
                  <a:pt x="93361" y="339763"/>
                </a:lnTo>
                <a:lnTo>
                  <a:pt x="84056" y="348766"/>
                </a:lnTo>
                <a:lnTo>
                  <a:pt x="60696" y="358708"/>
                </a:lnTo>
                <a:lnTo>
                  <a:pt x="47878" y="359518"/>
                </a:lnTo>
                <a:lnTo>
                  <a:pt x="36627" y="358857"/>
                </a:lnTo>
                <a:lnTo>
                  <a:pt x="28272" y="356253"/>
                </a:lnTo>
                <a:lnTo>
                  <a:pt x="24375" y="353333"/>
                </a:lnTo>
                <a:lnTo>
                  <a:pt x="13809" y="340549"/>
                </a:lnTo>
                <a:lnTo>
                  <a:pt x="3686" y="321373"/>
                </a:lnTo>
                <a:lnTo>
                  <a:pt x="0" y="286929"/>
                </a:lnTo>
                <a:lnTo>
                  <a:pt x="251" y="277272"/>
                </a:lnTo>
                <a:lnTo>
                  <a:pt x="3299" y="267788"/>
                </a:lnTo>
                <a:lnTo>
                  <a:pt x="8528" y="259565"/>
                </a:lnTo>
                <a:lnTo>
                  <a:pt x="19404" y="250287"/>
                </a:lnTo>
                <a:lnTo>
                  <a:pt x="23201" y="248431"/>
                </a:lnTo>
                <a:lnTo>
                  <a:pt x="34683" y="245645"/>
                </a:lnTo>
                <a:lnTo>
                  <a:pt x="48993" y="248616"/>
                </a:lnTo>
                <a:lnTo>
                  <a:pt x="67782" y="256913"/>
                </a:lnTo>
                <a:lnTo>
                  <a:pt x="102976" y="284038"/>
                </a:lnTo>
                <a:lnTo>
                  <a:pt x="114867" y="298800"/>
                </a:lnTo>
                <a:lnTo>
                  <a:pt x="126566" y="318671"/>
                </a:lnTo>
                <a:lnTo>
                  <a:pt x="131978" y="324454"/>
                </a:lnTo>
                <a:lnTo>
                  <a:pt x="160437" y="342739"/>
                </a:lnTo>
                <a:lnTo>
                  <a:pt x="178482" y="348551"/>
                </a:lnTo>
                <a:lnTo>
                  <a:pt x="213939" y="352273"/>
                </a:lnTo>
                <a:lnTo>
                  <a:pt x="249202" y="352424"/>
                </a:lnTo>
                <a:lnTo>
                  <a:pt x="257888" y="351719"/>
                </a:lnTo>
                <a:lnTo>
                  <a:pt x="291334" y="338885"/>
                </a:lnTo>
                <a:lnTo>
                  <a:pt x="306466" y="330126"/>
                </a:lnTo>
                <a:lnTo>
                  <a:pt x="337223" y="295242"/>
                </a:lnTo>
                <a:lnTo>
                  <a:pt x="341956" y="282891"/>
                </a:lnTo>
                <a:lnTo>
                  <a:pt x="342701" y="274396"/>
                </a:lnTo>
                <a:lnTo>
                  <a:pt x="338812" y="256624"/>
                </a:lnTo>
                <a:lnTo>
                  <a:pt x="337282" y="253138"/>
                </a:lnTo>
                <a:lnTo>
                  <a:pt x="328970" y="245471"/>
                </a:lnTo>
                <a:lnTo>
                  <a:pt x="311834" y="235351"/>
                </a:lnTo>
                <a:lnTo>
                  <a:pt x="304286" y="233755"/>
                </a:lnTo>
                <a:lnTo>
                  <a:pt x="296092" y="233414"/>
                </a:lnTo>
                <a:lnTo>
                  <a:pt x="291302" y="234642"/>
                </a:lnTo>
                <a:lnTo>
                  <a:pt x="288826" y="236665"/>
                </a:lnTo>
                <a:lnTo>
                  <a:pt x="287109" y="239328"/>
                </a:lnTo>
                <a:lnTo>
                  <a:pt x="285300" y="244644"/>
                </a:lnTo>
                <a:lnTo>
                  <a:pt x="284651" y="245646"/>
                </a:lnTo>
                <a:lnTo>
                  <a:pt x="283738" y="249585"/>
                </a:lnTo>
                <a:lnTo>
                  <a:pt x="284074" y="270414"/>
                </a:lnTo>
                <a:lnTo>
                  <a:pt x="287681" y="281859"/>
                </a:lnTo>
                <a:lnTo>
                  <a:pt x="302072" y="316077"/>
                </a:lnTo>
                <a:lnTo>
                  <a:pt x="311175" y="329674"/>
                </a:lnTo>
                <a:lnTo>
                  <a:pt x="320962" y="339248"/>
                </a:lnTo>
                <a:lnTo>
                  <a:pt x="348293" y="354824"/>
                </a:lnTo>
                <a:lnTo>
                  <a:pt x="382920" y="362419"/>
                </a:lnTo>
                <a:lnTo>
                  <a:pt x="416147" y="363992"/>
                </a:lnTo>
                <a:lnTo>
                  <a:pt x="450041" y="35718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SMARTInkShape-346">
            <a:extLst>
              <a:ext uri="{FF2B5EF4-FFF2-40B4-BE49-F238E27FC236}">
                <a16:creationId xmlns:a16="http://schemas.microsoft.com/office/drawing/2014/main" xmlns="" id="{037D4822-2D48-4975-BF9D-D39F8DFA513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2135981" y="2805377"/>
            <a:ext cx="197645" cy="346778"/>
          </a:xfrm>
          <a:custGeom>
            <a:avLst/>
            <a:gdLst/>
            <a:ahLst/>
            <a:cxnLst/>
            <a:rect l="0" t="0" r="0" b="0"/>
            <a:pathLst>
              <a:path w="197645" h="346778">
                <a:moveTo>
                  <a:pt x="0" y="345017"/>
                </a:moveTo>
                <a:lnTo>
                  <a:pt x="0" y="345017"/>
                </a:lnTo>
                <a:lnTo>
                  <a:pt x="2283" y="345017"/>
                </a:lnTo>
                <a:lnTo>
                  <a:pt x="6844" y="343132"/>
                </a:lnTo>
                <a:lnTo>
                  <a:pt x="7738" y="342966"/>
                </a:lnTo>
                <a:lnTo>
                  <a:pt x="9436" y="342077"/>
                </a:lnTo>
                <a:lnTo>
                  <a:pt x="13947" y="339350"/>
                </a:lnTo>
                <a:lnTo>
                  <a:pt x="25157" y="336046"/>
                </a:lnTo>
                <a:lnTo>
                  <a:pt x="28114" y="335209"/>
                </a:lnTo>
                <a:lnTo>
                  <a:pt x="37225" y="330360"/>
                </a:lnTo>
                <a:lnTo>
                  <a:pt x="71411" y="309284"/>
                </a:lnTo>
                <a:lnTo>
                  <a:pt x="75924" y="305588"/>
                </a:lnTo>
                <a:lnTo>
                  <a:pt x="101993" y="270803"/>
                </a:lnTo>
                <a:lnTo>
                  <a:pt x="107596" y="262761"/>
                </a:lnTo>
                <a:lnTo>
                  <a:pt x="121440" y="228968"/>
                </a:lnTo>
                <a:lnTo>
                  <a:pt x="132634" y="195028"/>
                </a:lnTo>
                <a:lnTo>
                  <a:pt x="142669" y="162073"/>
                </a:lnTo>
                <a:lnTo>
                  <a:pt x="146792" y="126453"/>
                </a:lnTo>
                <a:lnTo>
                  <a:pt x="147351" y="92687"/>
                </a:lnTo>
                <a:lnTo>
                  <a:pt x="140775" y="60062"/>
                </a:lnTo>
                <a:lnTo>
                  <a:pt x="136347" y="41919"/>
                </a:lnTo>
                <a:lnTo>
                  <a:pt x="122150" y="14327"/>
                </a:lnTo>
                <a:lnTo>
                  <a:pt x="111419" y="2749"/>
                </a:lnTo>
                <a:lnTo>
                  <a:pt x="108522" y="1075"/>
                </a:lnTo>
                <a:lnTo>
                  <a:pt x="102350" y="0"/>
                </a:lnTo>
                <a:lnTo>
                  <a:pt x="99200" y="118"/>
                </a:lnTo>
                <a:lnTo>
                  <a:pt x="92543" y="1801"/>
                </a:lnTo>
                <a:lnTo>
                  <a:pt x="89990" y="4093"/>
                </a:lnTo>
                <a:lnTo>
                  <a:pt x="86989" y="8435"/>
                </a:lnTo>
                <a:lnTo>
                  <a:pt x="84711" y="17329"/>
                </a:lnTo>
                <a:lnTo>
                  <a:pt x="83397" y="50616"/>
                </a:lnTo>
                <a:lnTo>
                  <a:pt x="83611" y="84930"/>
                </a:lnTo>
                <a:lnTo>
                  <a:pt x="86387" y="118405"/>
                </a:lnTo>
                <a:lnTo>
                  <a:pt x="88039" y="150860"/>
                </a:lnTo>
                <a:lnTo>
                  <a:pt x="90154" y="184153"/>
                </a:lnTo>
                <a:lnTo>
                  <a:pt x="90747" y="217242"/>
                </a:lnTo>
                <a:lnTo>
                  <a:pt x="94236" y="252792"/>
                </a:lnTo>
                <a:lnTo>
                  <a:pt x="101545" y="286938"/>
                </a:lnTo>
                <a:lnTo>
                  <a:pt x="103637" y="296081"/>
                </a:lnTo>
                <a:lnTo>
                  <a:pt x="117730" y="330646"/>
                </a:lnTo>
                <a:lnTo>
                  <a:pt x="126384" y="341545"/>
                </a:lnTo>
                <a:lnTo>
                  <a:pt x="131727" y="344694"/>
                </a:lnTo>
                <a:lnTo>
                  <a:pt x="136068" y="346196"/>
                </a:lnTo>
                <a:lnTo>
                  <a:pt x="143240" y="346777"/>
                </a:lnTo>
                <a:lnTo>
                  <a:pt x="153272" y="344598"/>
                </a:lnTo>
                <a:lnTo>
                  <a:pt x="185870" y="329355"/>
                </a:lnTo>
                <a:lnTo>
                  <a:pt x="197644" y="32120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5" name="SMARTInkShape-Group294">
            <a:extLst>
              <a:ext uri="{FF2B5EF4-FFF2-40B4-BE49-F238E27FC236}">
                <a16:creationId xmlns:a16="http://schemas.microsoft.com/office/drawing/2014/main" xmlns="" id="{9F6BD996-BE6B-4972-9C67-92130665FFBD}"/>
              </a:ext>
            </a:extLst>
          </p:cNvPr>
          <p:cNvGrpSpPr/>
          <p:nvPr/>
        </p:nvGrpSpPr>
        <p:grpSpPr>
          <a:xfrm>
            <a:off x="2338393" y="3031376"/>
            <a:ext cx="516727" cy="368550"/>
            <a:chOff x="2338393" y="3031376"/>
            <a:chExt cx="516727" cy="368550"/>
          </a:xfrm>
        </p:grpSpPr>
        <p:sp>
          <p:nvSpPr>
            <p:cNvPr id="153" name="SMARTInkShape-347">
              <a:extLst>
                <a:ext uri="{FF2B5EF4-FFF2-40B4-BE49-F238E27FC236}">
                  <a16:creationId xmlns:a16="http://schemas.microsoft.com/office/drawing/2014/main" xmlns="" id="{8108B6FF-79C4-46AB-9365-F57DFC1F2F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38393" y="3031376"/>
              <a:ext cx="390521" cy="368550"/>
            </a:xfrm>
            <a:custGeom>
              <a:avLst/>
              <a:gdLst/>
              <a:ahLst/>
              <a:cxnLst/>
              <a:rect l="0" t="0" r="0" b="0"/>
              <a:pathLst>
                <a:path w="390521" h="368550">
                  <a:moveTo>
                    <a:pt x="47620" y="16624"/>
                  </a:moveTo>
                  <a:lnTo>
                    <a:pt x="47620" y="16624"/>
                  </a:lnTo>
                  <a:lnTo>
                    <a:pt x="46355" y="16624"/>
                  </a:lnTo>
                  <a:lnTo>
                    <a:pt x="45029" y="15918"/>
                  </a:lnTo>
                  <a:lnTo>
                    <a:pt x="44305" y="15360"/>
                  </a:lnTo>
                  <a:lnTo>
                    <a:pt x="42089" y="14739"/>
                  </a:lnTo>
                  <a:lnTo>
                    <a:pt x="37867" y="13684"/>
                  </a:lnTo>
                  <a:lnTo>
                    <a:pt x="33265" y="12402"/>
                  </a:lnTo>
                  <a:lnTo>
                    <a:pt x="28844" y="11893"/>
                  </a:lnTo>
                  <a:lnTo>
                    <a:pt x="24557" y="10231"/>
                  </a:lnTo>
                  <a:lnTo>
                    <a:pt x="20701" y="9814"/>
                  </a:lnTo>
                  <a:lnTo>
                    <a:pt x="19090" y="10232"/>
                  </a:lnTo>
                  <a:lnTo>
                    <a:pt x="14605" y="13999"/>
                  </a:lnTo>
                  <a:lnTo>
                    <a:pt x="8719" y="20345"/>
                  </a:lnTo>
                  <a:lnTo>
                    <a:pt x="1073" y="36674"/>
                  </a:lnTo>
                  <a:lnTo>
                    <a:pt x="0" y="71104"/>
                  </a:lnTo>
                  <a:lnTo>
                    <a:pt x="1260" y="82125"/>
                  </a:lnTo>
                  <a:lnTo>
                    <a:pt x="6372" y="95049"/>
                  </a:lnTo>
                  <a:lnTo>
                    <a:pt x="12746" y="104411"/>
                  </a:lnTo>
                  <a:lnTo>
                    <a:pt x="27489" y="117156"/>
                  </a:lnTo>
                  <a:lnTo>
                    <a:pt x="41975" y="120995"/>
                  </a:lnTo>
                  <a:lnTo>
                    <a:pt x="46800" y="120015"/>
                  </a:lnTo>
                  <a:lnTo>
                    <a:pt x="72218" y="107606"/>
                  </a:lnTo>
                  <a:lnTo>
                    <a:pt x="85427" y="97484"/>
                  </a:lnTo>
                  <a:lnTo>
                    <a:pt x="95232" y="75876"/>
                  </a:lnTo>
                  <a:lnTo>
                    <a:pt x="97153" y="67839"/>
                  </a:lnTo>
                  <a:lnTo>
                    <a:pt x="97584" y="55099"/>
                  </a:lnTo>
                  <a:lnTo>
                    <a:pt x="94080" y="46077"/>
                  </a:lnTo>
                  <a:lnTo>
                    <a:pt x="84316" y="29837"/>
                  </a:lnTo>
                  <a:lnTo>
                    <a:pt x="70147" y="18042"/>
                  </a:lnTo>
                  <a:lnTo>
                    <a:pt x="54913" y="7863"/>
                  </a:lnTo>
                  <a:lnTo>
                    <a:pt x="52713" y="7439"/>
                  </a:lnTo>
                  <a:lnTo>
                    <a:pt x="45115" y="7144"/>
                  </a:lnTo>
                  <a:lnTo>
                    <a:pt x="44363" y="7393"/>
                  </a:lnTo>
                  <a:lnTo>
                    <a:pt x="43861" y="7824"/>
                  </a:lnTo>
                  <a:lnTo>
                    <a:pt x="41060" y="11925"/>
                  </a:lnTo>
                  <a:lnTo>
                    <a:pt x="40865" y="12698"/>
                  </a:lnTo>
                  <a:lnTo>
                    <a:pt x="45875" y="22786"/>
                  </a:lnTo>
                  <a:lnTo>
                    <a:pt x="56145" y="34533"/>
                  </a:lnTo>
                  <a:lnTo>
                    <a:pt x="70529" y="41162"/>
                  </a:lnTo>
                  <a:lnTo>
                    <a:pt x="91281" y="46631"/>
                  </a:lnTo>
                  <a:lnTo>
                    <a:pt x="111395" y="44865"/>
                  </a:lnTo>
                  <a:lnTo>
                    <a:pt x="130419" y="38307"/>
                  </a:lnTo>
                  <a:lnTo>
                    <a:pt x="142798" y="28250"/>
                  </a:lnTo>
                  <a:lnTo>
                    <a:pt x="147464" y="22568"/>
                  </a:lnTo>
                  <a:lnTo>
                    <a:pt x="151146" y="14535"/>
                  </a:lnTo>
                  <a:lnTo>
                    <a:pt x="154773" y="0"/>
                  </a:lnTo>
                  <a:lnTo>
                    <a:pt x="154775" y="1232"/>
                  </a:lnTo>
                  <a:lnTo>
                    <a:pt x="152615" y="9023"/>
                  </a:lnTo>
                  <a:lnTo>
                    <a:pt x="152660" y="43616"/>
                  </a:lnTo>
                  <a:lnTo>
                    <a:pt x="155021" y="79112"/>
                  </a:lnTo>
                  <a:lnTo>
                    <a:pt x="160442" y="102520"/>
                  </a:lnTo>
                  <a:lnTo>
                    <a:pt x="162746" y="107015"/>
                  </a:lnTo>
                  <a:lnTo>
                    <a:pt x="170793" y="113854"/>
                  </a:lnTo>
                  <a:lnTo>
                    <a:pt x="173889" y="115400"/>
                  </a:lnTo>
                  <a:lnTo>
                    <a:pt x="190705" y="118838"/>
                  </a:lnTo>
                  <a:lnTo>
                    <a:pt x="194822" y="118673"/>
                  </a:lnTo>
                  <a:lnTo>
                    <a:pt x="197533" y="117718"/>
                  </a:lnTo>
                  <a:lnTo>
                    <a:pt x="221321" y="102009"/>
                  </a:lnTo>
                  <a:lnTo>
                    <a:pt x="231026" y="89418"/>
                  </a:lnTo>
                  <a:lnTo>
                    <a:pt x="232667" y="81731"/>
                  </a:lnTo>
                  <a:lnTo>
                    <a:pt x="233352" y="47714"/>
                  </a:lnTo>
                  <a:lnTo>
                    <a:pt x="232651" y="29241"/>
                  </a:lnTo>
                  <a:lnTo>
                    <a:pt x="231307" y="22321"/>
                  </a:lnTo>
                  <a:lnTo>
                    <a:pt x="230978" y="14326"/>
                  </a:lnTo>
                  <a:lnTo>
                    <a:pt x="230977" y="15532"/>
                  </a:lnTo>
                  <a:lnTo>
                    <a:pt x="231682" y="16844"/>
                  </a:lnTo>
                  <a:lnTo>
                    <a:pt x="232240" y="17564"/>
                  </a:lnTo>
                  <a:lnTo>
                    <a:pt x="232861" y="19776"/>
                  </a:lnTo>
                  <a:lnTo>
                    <a:pt x="235638" y="55062"/>
                  </a:lnTo>
                  <a:lnTo>
                    <a:pt x="238090" y="89678"/>
                  </a:lnTo>
                  <a:lnTo>
                    <a:pt x="243716" y="111854"/>
                  </a:lnTo>
                  <a:lnTo>
                    <a:pt x="246069" y="116484"/>
                  </a:lnTo>
                  <a:lnTo>
                    <a:pt x="249706" y="119531"/>
                  </a:lnTo>
                  <a:lnTo>
                    <a:pt x="252618" y="120569"/>
                  </a:lnTo>
                  <a:lnTo>
                    <a:pt x="265582" y="121350"/>
                  </a:lnTo>
                  <a:lnTo>
                    <a:pt x="274354" y="119224"/>
                  </a:lnTo>
                  <a:lnTo>
                    <a:pt x="294345" y="108120"/>
                  </a:lnTo>
                  <a:lnTo>
                    <a:pt x="299092" y="104120"/>
                  </a:lnTo>
                  <a:lnTo>
                    <a:pt x="322956" y="70127"/>
                  </a:lnTo>
                  <a:lnTo>
                    <a:pt x="337046" y="37445"/>
                  </a:lnTo>
                  <a:lnTo>
                    <a:pt x="338132" y="7112"/>
                  </a:lnTo>
                  <a:lnTo>
                    <a:pt x="340017" y="11576"/>
                  </a:lnTo>
                  <a:lnTo>
                    <a:pt x="344574" y="46226"/>
                  </a:lnTo>
                  <a:lnTo>
                    <a:pt x="351950" y="81095"/>
                  </a:lnTo>
                  <a:lnTo>
                    <a:pt x="359576" y="116264"/>
                  </a:lnTo>
                  <a:lnTo>
                    <a:pt x="364498" y="151298"/>
                  </a:lnTo>
                  <a:lnTo>
                    <a:pt x="368727" y="185838"/>
                  </a:lnTo>
                  <a:lnTo>
                    <a:pt x="372014" y="219339"/>
                  </a:lnTo>
                  <a:lnTo>
                    <a:pt x="376071" y="253740"/>
                  </a:lnTo>
                  <a:lnTo>
                    <a:pt x="376231" y="288950"/>
                  </a:lnTo>
                  <a:lnTo>
                    <a:pt x="378515" y="323949"/>
                  </a:lnTo>
                  <a:lnTo>
                    <a:pt x="384927" y="358588"/>
                  </a:lnTo>
                  <a:lnTo>
                    <a:pt x="385776" y="362745"/>
                  </a:lnTo>
                  <a:lnTo>
                    <a:pt x="387593" y="366520"/>
                  </a:lnTo>
                  <a:lnTo>
                    <a:pt x="388031" y="368549"/>
                  </a:lnTo>
                  <a:lnTo>
                    <a:pt x="388331" y="368451"/>
                  </a:lnTo>
                  <a:lnTo>
                    <a:pt x="390520" y="3666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348">
              <a:extLst>
                <a:ext uri="{FF2B5EF4-FFF2-40B4-BE49-F238E27FC236}">
                  <a16:creationId xmlns:a16="http://schemas.microsoft.com/office/drawing/2014/main" xmlns="" id="{F4EE4B2E-D356-48FA-87CE-A0D77E432D9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88529" y="3041066"/>
              <a:ext cx="166591" cy="122744"/>
            </a:xfrm>
            <a:custGeom>
              <a:avLst/>
              <a:gdLst/>
              <a:ahLst/>
              <a:cxnLst/>
              <a:rect l="0" t="0" r="0" b="0"/>
              <a:pathLst>
                <a:path w="166591" h="122744">
                  <a:moveTo>
                    <a:pt x="2284" y="40272"/>
                  </a:moveTo>
                  <a:lnTo>
                    <a:pt x="2284" y="40272"/>
                  </a:lnTo>
                  <a:lnTo>
                    <a:pt x="2284" y="30834"/>
                  </a:lnTo>
                  <a:lnTo>
                    <a:pt x="399" y="26283"/>
                  </a:lnTo>
                  <a:lnTo>
                    <a:pt x="0" y="22868"/>
                  </a:lnTo>
                  <a:lnTo>
                    <a:pt x="1195" y="19181"/>
                  </a:lnTo>
                  <a:lnTo>
                    <a:pt x="1823" y="18274"/>
                  </a:lnTo>
                  <a:lnTo>
                    <a:pt x="14257" y="9432"/>
                  </a:lnTo>
                  <a:lnTo>
                    <a:pt x="35110" y="1380"/>
                  </a:lnTo>
                  <a:lnTo>
                    <a:pt x="44396" y="0"/>
                  </a:lnTo>
                  <a:lnTo>
                    <a:pt x="51362" y="558"/>
                  </a:lnTo>
                  <a:lnTo>
                    <a:pt x="60105" y="2488"/>
                  </a:lnTo>
                  <a:lnTo>
                    <a:pt x="66885" y="7508"/>
                  </a:lnTo>
                  <a:lnTo>
                    <a:pt x="76785" y="20696"/>
                  </a:lnTo>
                  <a:lnTo>
                    <a:pt x="82187" y="34674"/>
                  </a:lnTo>
                  <a:lnTo>
                    <a:pt x="87241" y="70314"/>
                  </a:lnTo>
                  <a:lnTo>
                    <a:pt x="88310" y="76807"/>
                  </a:lnTo>
                  <a:lnTo>
                    <a:pt x="92079" y="88755"/>
                  </a:lnTo>
                  <a:lnTo>
                    <a:pt x="96068" y="109583"/>
                  </a:lnTo>
                  <a:lnTo>
                    <a:pt x="99627" y="115283"/>
                  </a:lnTo>
                  <a:lnTo>
                    <a:pt x="104033" y="119059"/>
                  </a:lnTo>
                  <a:lnTo>
                    <a:pt x="119855" y="122743"/>
                  </a:lnTo>
                  <a:lnTo>
                    <a:pt x="131909" y="122737"/>
                  </a:lnTo>
                  <a:lnTo>
                    <a:pt x="166590" y="11409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9" name="SMARTInkShape-Group295">
            <a:extLst>
              <a:ext uri="{FF2B5EF4-FFF2-40B4-BE49-F238E27FC236}">
                <a16:creationId xmlns:a16="http://schemas.microsoft.com/office/drawing/2014/main" xmlns="" id="{CFFDEB04-C3CE-4D0E-8374-A820A83B6776}"/>
              </a:ext>
            </a:extLst>
          </p:cNvPr>
          <p:cNvGrpSpPr/>
          <p:nvPr/>
        </p:nvGrpSpPr>
        <p:grpSpPr>
          <a:xfrm>
            <a:off x="3009900" y="2922137"/>
            <a:ext cx="457201" cy="234734"/>
            <a:chOff x="3009900" y="2922137"/>
            <a:chExt cx="457201" cy="234734"/>
          </a:xfrm>
        </p:grpSpPr>
        <p:sp>
          <p:nvSpPr>
            <p:cNvPr id="156" name="SMARTInkShape-349">
              <a:extLst>
                <a:ext uri="{FF2B5EF4-FFF2-40B4-BE49-F238E27FC236}">
                  <a16:creationId xmlns:a16="http://schemas.microsoft.com/office/drawing/2014/main" xmlns="" id="{8E80F798-DB92-414A-9C71-3BC7E8D4596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69456" y="2922137"/>
              <a:ext cx="197645" cy="234734"/>
            </a:xfrm>
            <a:custGeom>
              <a:avLst/>
              <a:gdLst/>
              <a:ahLst/>
              <a:cxnLst/>
              <a:rect l="0" t="0" r="0" b="0"/>
              <a:pathLst>
                <a:path w="197645" h="234734">
                  <a:moveTo>
                    <a:pt x="0" y="211588"/>
                  </a:moveTo>
                  <a:lnTo>
                    <a:pt x="0" y="211588"/>
                  </a:lnTo>
                  <a:lnTo>
                    <a:pt x="3314" y="214902"/>
                  </a:lnTo>
                  <a:lnTo>
                    <a:pt x="5530" y="215707"/>
                  </a:lnTo>
                  <a:lnTo>
                    <a:pt x="9292" y="216313"/>
                  </a:lnTo>
                  <a:lnTo>
                    <a:pt x="11984" y="217603"/>
                  </a:lnTo>
                  <a:lnTo>
                    <a:pt x="28589" y="212223"/>
                  </a:lnTo>
                  <a:lnTo>
                    <a:pt x="39367" y="206010"/>
                  </a:lnTo>
                  <a:lnTo>
                    <a:pt x="44767" y="200704"/>
                  </a:lnTo>
                  <a:lnTo>
                    <a:pt x="57482" y="166810"/>
                  </a:lnTo>
                  <a:lnTo>
                    <a:pt x="62391" y="133320"/>
                  </a:lnTo>
                  <a:lnTo>
                    <a:pt x="64220" y="99764"/>
                  </a:lnTo>
                  <a:lnTo>
                    <a:pt x="62879" y="71992"/>
                  </a:lnTo>
                  <a:lnTo>
                    <a:pt x="61284" y="64349"/>
                  </a:lnTo>
                  <a:lnTo>
                    <a:pt x="59557" y="28903"/>
                  </a:lnTo>
                  <a:lnTo>
                    <a:pt x="57153" y="9638"/>
                  </a:lnTo>
                  <a:lnTo>
                    <a:pt x="56887" y="9750"/>
                  </a:lnTo>
                  <a:lnTo>
                    <a:pt x="54867" y="11477"/>
                  </a:lnTo>
                  <a:lnTo>
                    <a:pt x="56062" y="12801"/>
                  </a:lnTo>
                  <a:lnTo>
                    <a:pt x="56160" y="13182"/>
                  </a:lnTo>
                  <a:lnTo>
                    <a:pt x="55961" y="13436"/>
                  </a:lnTo>
                  <a:lnTo>
                    <a:pt x="55564" y="13606"/>
                  </a:lnTo>
                  <a:lnTo>
                    <a:pt x="55564" y="13718"/>
                  </a:lnTo>
                  <a:lnTo>
                    <a:pt x="56269" y="13844"/>
                  </a:lnTo>
                  <a:lnTo>
                    <a:pt x="56298" y="13877"/>
                  </a:lnTo>
                  <a:lnTo>
                    <a:pt x="54844" y="13942"/>
                  </a:lnTo>
                  <a:lnTo>
                    <a:pt x="54791" y="12679"/>
                  </a:lnTo>
                  <a:lnTo>
                    <a:pt x="54073" y="11354"/>
                  </a:lnTo>
                  <a:lnTo>
                    <a:pt x="53137" y="9882"/>
                  </a:lnTo>
                  <a:lnTo>
                    <a:pt x="52536" y="6782"/>
                  </a:lnTo>
                  <a:lnTo>
                    <a:pt x="52388" y="0"/>
                  </a:lnTo>
                  <a:lnTo>
                    <a:pt x="53652" y="1023"/>
                  </a:lnTo>
                  <a:lnTo>
                    <a:pt x="54273" y="2998"/>
                  </a:lnTo>
                  <a:lnTo>
                    <a:pt x="55233" y="7623"/>
                  </a:lnTo>
                  <a:lnTo>
                    <a:pt x="58525" y="18948"/>
                  </a:lnTo>
                  <a:lnTo>
                    <a:pt x="63317" y="52535"/>
                  </a:lnTo>
                  <a:lnTo>
                    <a:pt x="65547" y="86906"/>
                  </a:lnTo>
                  <a:lnTo>
                    <a:pt x="69602" y="122076"/>
                  </a:lnTo>
                  <a:lnTo>
                    <a:pt x="74330" y="154130"/>
                  </a:lnTo>
                  <a:lnTo>
                    <a:pt x="82556" y="187865"/>
                  </a:lnTo>
                  <a:lnTo>
                    <a:pt x="89479" y="203972"/>
                  </a:lnTo>
                  <a:lnTo>
                    <a:pt x="102250" y="221935"/>
                  </a:lnTo>
                  <a:lnTo>
                    <a:pt x="105946" y="225271"/>
                  </a:lnTo>
                  <a:lnTo>
                    <a:pt x="124052" y="233359"/>
                  </a:lnTo>
                  <a:lnTo>
                    <a:pt x="140470" y="234733"/>
                  </a:lnTo>
                  <a:lnTo>
                    <a:pt x="163552" y="230769"/>
                  </a:lnTo>
                  <a:lnTo>
                    <a:pt x="185422" y="221413"/>
                  </a:lnTo>
                  <a:lnTo>
                    <a:pt x="197644" y="2115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350">
              <a:extLst>
                <a:ext uri="{FF2B5EF4-FFF2-40B4-BE49-F238E27FC236}">
                  <a16:creationId xmlns:a16="http://schemas.microsoft.com/office/drawing/2014/main" xmlns="" id="{449D4150-0F36-4AB2-8B5D-55043C4AA3A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09900" y="3029390"/>
              <a:ext cx="255494" cy="126537"/>
            </a:xfrm>
            <a:custGeom>
              <a:avLst/>
              <a:gdLst/>
              <a:ahLst/>
              <a:cxnLst/>
              <a:rect l="0" t="0" r="0" b="0"/>
              <a:pathLst>
                <a:path w="255494" h="126537">
                  <a:moveTo>
                    <a:pt x="0" y="118623"/>
                  </a:moveTo>
                  <a:lnTo>
                    <a:pt x="0" y="118623"/>
                  </a:lnTo>
                  <a:lnTo>
                    <a:pt x="1264" y="119887"/>
                  </a:lnTo>
                  <a:lnTo>
                    <a:pt x="1901" y="119994"/>
                  </a:lnTo>
                  <a:lnTo>
                    <a:pt x="2590" y="119802"/>
                  </a:lnTo>
                  <a:lnTo>
                    <a:pt x="4062" y="119146"/>
                  </a:lnTo>
                  <a:lnTo>
                    <a:pt x="12392" y="118627"/>
                  </a:lnTo>
                  <a:lnTo>
                    <a:pt x="29918" y="118623"/>
                  </a:lnTo>
                  <a:lnTo>
                    <a:pt x="49438" y="112038"/>
                  </a:lnTo>
                  <a:lnTo>
                    <a:pt x="71105" y="97110"/>
                  </a:lnTo>
                  <a:lnTo>
                    <a:pt x="82737" y="83327"/>
                  </a:lnTo>
                  <a:lnTo>
                    <a:pt x="88947" y="72659"/>
                  </a:lnTo>
                  <a:lnTo>
                    <a:pt x="97152" y="42158"/>
                  </a:lnTo>
                  <a:lnTo>
                    <a:pt x="94275" y="24797"/>
                  </a:lnTo>
                  <a:lnTo>
                    <a:pt x="92021" y="19179"/>
                  </a:lnTo>
                  <a:lnTo>
                    <a:pt x="85258" y="9073"/>
                  </a:lnTo>
                  <a:lnTo>
                    <a:pt x="80119" y="6142"/>
                  </a:lnTo>
                  <a:lnTo>
                    <a:pt x="76097" y="4861"/>
                  </a:lnTo>
                  <a:lnTo>
                    <a:pt x="65340" y="6420"/>
                  </a:lnTo>
                  <a:lnTo>
                    <a:pt x="63933" y="7044"/>
                  </a:lnTo>
                  <a:lnTo>
                    <a:pt x="61664" y="9148"/>
                  </a:lnTo>
                  <a:lnTo>
                    <a:pt x="54354" y="18678"/>
                  </a:lnTo>
                  <a:lnTo>
                    <a:pt x="53261" y="22785"/>
                  </a:lnTo>
                  <a:lnTo>
                    <a:pt x="52686" y="43247"/>
                  </a:lnTo>
                  <a:lnTo>
                    <a:pt x="57696" y="77957"/>
                  </a:lnTo>
                  <a:lnTo>
                    <a:pt x="63276" y="111625"/>
                  </a:lnTo>
                  <a:lnTo>
                    <a:pt x="67268" y="118504"/>
                  </a:lnTo>
                  <a:lnTo>
                    <a:pt x="76314" y="124099"/>
                  </a:lnTo>
                  <a:lnTo>
                    <a:pt x="82966" y="126536"/>
                  </a:lnTo>
                  <a:lnTo>
                    <a:pt x="94168" y="126406"/>
                  </a:lnTo>
                  <a:lnTo>
                    <a:pt x="114945" y="121477"/>
                  </a:lnTo>
                  <a:lnTo>
                    <a:pt x="122017" y="116970"/>
                  </a:lnTo>
                  <a:lnTo>
                    <a:pt x="155824" y="86746"/>
                  </a:lnTo>
                  <a:lnTo>
                    <a:pt x="167008" y="73339"/>
                  </a:lnTo>
                  <a:lnTo>
                    <a:pt x="181068" y="38358"/>
                  </a:lnTo>
                  <a:lnTo>
                    <a:pt x="184815" y="25715"/>
                  </a:lnTo>
                  <a:lnTo>
                    <a:pt x="185656" y="11941"/>
                  </a:lnTo>
                  <a:lnTo>
                    <a:pt x="184449" y="6139"/>
                  </a:lnTo>
                  <a:lnTo>
                    <a:pt x="183136" y="3807"/>
                  </a:lnTo>
                  <a:lnTo>
                    <a:pt x="182416" y="3185"/>
                  </a:lnTo>
                  <a:lnTo>
                    <a:pt x="181615" y="1789"/>
                  </a:lnTo>
                  <a:lnTo>
                    <a:pt x="181402" y="1046"/>
                  </a:lnTo>
                  <a:lnTo>
                    <a:pt x="180995" y="550"/>
                  </a:lnTo>
                  <a:lnTo>
                    <a:pt x="179837" y="0"/>
                  </a:lnTo>
                  <a:lnTo>
                    <a:pt x="179158" y="118"/>
                  </a:lnTo>
                  <a:lnTo>
                    <a:pt x="177698" y="954"/>
                  </a:lnTo>
                  <a:lnTo>
                    <a:pt x="177467" y="1813"/>
                  </a:lnTo>
                  <a:lnTo>
                    <a:pt x="178819" y="11730"/>
                  </a:lnTo>
                  <a:lnTo>
                    <a:pt x="186240" y="24717"/>
                  </a:lnTo>
                  <a:lnTo>
                    <a:pt x="191354" y="30914"/>
                  </a:lnTo>
                  <a:lnTo>
                    <a:pt x="225683" y="61784"/>
                  </a:lnTo>
                  <a:lnTo>
                    <a:pt x="249206" y="91877"/>
                  </a:lnTo>
                  <a:lnTo>
                    <a:pt x="255445" y="108240"/>
                  </a:lnTo>
                  <a:lnTo>
                    <a:pt x="255493" y="110113"/>
                  </a:lnTo>
                  <a:lnTo>
                    <a:pt x="253296" y="116013"/>
                  </a:lnTo>
                  <a:lnTo>
                    <a:pt x="251659" y="118609"/>
                  </a:lnTo>
                  <a:lnTo>
                    <a:pt x="247932" y="120645"/>
                  </a:lnTo>
                  <a:lnTo>
                    <a:pt x="239445" y="122844"/>
                  </a:lnTo>
                  <a:lnTo>
                    <a:pt x="219978" y="123089"/>
                  </a:lnTo>
                  <a:lnTo>
                    <a:pt x="208552" y="120066"/>
                  </a:lnTo>
                  <a:lnTo>
                    <a:pt x="202111" y="116522"/>
                  </a:lnTo>
                  <a:lnTo>
                    <a:pt x="190143" y="102886"/>
                  </a:lnTo>
                  <a:lnTo>
                    <a:pt x="185738" y="948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SMARTInkShape-351">
              <a:extLst>
                <a:ext uri="{FF2B5EF4-FFF2-40B4-BE49-F238E27FC236}">
                  <a16:creationId xmlns:a16="http://schemas.microsoft.com/office/drawing/2014/main" xmlns="" id="{D22CA4AA-99EC-46D7-A5C6-AA7670E21A6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326606" y="2976563"/>
              <a:ext cx="57151" cy="4763"/>
            </a:xfrm>
            <a:custGeom>
              <a:avLst/>
              <a:gdLst/>
              <a:ahLst/>
              <a:cxnLst/>
              <a:rect l="0" t="0" r="0" b="0"/>
              <a:pathLst>
                <a:path w="57151" h="4763">
                  <a:moveTo>
                    <a:pt x="0" y="4762"/>
                  </a:moveTo>
                  <a:lnTo>
                    <a:pt x="0" y="4762"/>
                  </a:lnTo>
                  <a:lnTo>
                    <a:pt x="4579" y="4762"/>
                  </a:lnTo>
                  <a:lnTo>
                    <a:pt x="5434" y="4497"/>
                  </a:lnTo>
                  <a:lnTo>
                    <a:pt x="6004" y="4056"/>
                  </a:lnTo>
                  <a:lnTo>
                    <a:pt x="6384" y="3498"/>
                  </a:lnTo>
                  <a:lnTo>
                    <a:pt x="8217" y="2877"/>
                  </a:lnTo>
                  <a:lnTo>
                    <a:pt x="43550" y="98"/>
                  </a:lnTo>
                  <a:lnTo>
                    <a:pt x="571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0" name="SMARTInkShape-352">
            <a:extLst>
              <a:ext uri="{FF2B5EF4-FFF2-40B4-BE49-F238E27FC236}">
                <a16:creationId xmlns:a16="http://schemas.microsoft.com/office/drawing/2014/main" xmlns="" id="{5D982785-8537-4D9C-BFAC-2B3AF4AC065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3576638" y="3126581"/>
            <a:ext cx="50007" cy="28576"/>
          </a:xfrm>
          <a:custGeom>
            <a:avLst/>
            <a:gdLst/>
            <a:ahLst/>
            <a:cxnLst/>
            <a:rect l="0" t="0" r="0" b="0"/>
            <a:pathLst>
              <a:path w="50007" h="28576">
                <a:moveTo>
                  <a:pt x="0" y="28575"/>
                </a:moveTo>
                <a:lnTo>
                  <a:pt x="0" y="28575"/>
                </a:lnTo>
                <a:lnTo>
                  <a:pt x="4474" y="26690"/>
                </a:lnTo>
                <a:lnTo>
                  <a:pt x="7880" y="26292"/>
                </a:lnTo>
                <a:lnTo>
                  <a:pt x="42403" y="6870"/>
                </a:lnTo>
                <a:lnTo>
                  <a:pt x="5000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5" name="SMARTInkShape-Group297">
            <a:extLst>
              <a:ext uri="{FF2B5EF4-FFF2-40B4-BE49-F238E27FC236}">
                <a16:creationId xmlns:a16="http://schemas.microsoft.com/office/drawing/2014/main" xmlns="" id="{C107CAF1-FC83-493F-A9C0-47FFDCB655F9}"/>
              </a:ext>
            </a:extLst>
          </p:cNvPr>
          <p:cNvGrpSpPr/>
          <p:nvPr/>
        </p:nvGrpSpPr>
        <p:grpSpPr>
          <a:xfrm>
            <a:off x="3624582" y="2831477"/>
            <a:ext cx="873465" cy="586527"/>
            <a:chOff x="3624582" y="2831477"/>
            <a:chExt cx="873465" cy="586527"/>
          </a:xfrm>
        </p:grpSpPr>
        <p:sp>
          <p:nvSpPr>
            <p:cNvPr id="161" name="SMARTInkShape-353">
              <a:extLst>
                <a:ext uri="{FF2B5EF4-FFF2-40B4-BE49-F238E27FC236}">
                  <a16:creationId xmlns:a16="http://schemas.microsoft.com/office/drawing/2014/main" xmlns="" id="{D54ADBE0-2510-47AC-AF6B-02B034E56AA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67175" y="2978944"/>
              <a:ext cx="50007" cy="2382"/>
            </a:xfrm>
            <a:custGeom>
              <a:avLst/>
              <a:gdLst/>
              <a:ahLst/>
              <a:cxnLst/>
              <a:rect l="0" t="0" r="0" b="0"/>
              <a:pathLst>
                <a:path w="50007" h="2382">
                  <a:moveTo>
                    <a:pt x="0" y="2381"/>
                  </a:moveTo>
                  <a:lnTo>
                    <a:pt x="0" y="2381"/>
                  </a:lnTo>
                  <a:lnTo>
                    <a:pt x="1264" y="1117"/>
                  </a:lnTo>
                  <a:lnTo>
                    <a:pt x="2590" y="496"/>
                  </a:lnTo>
                  <a:lnTo>
                    <a:pt x="15531" y="2"/>
                  </a:lnTo>
                  <a:lnTo>
                    <a:pt x="5000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354">
              <a:extLst>
                <a:ext uri="{FF2B5EF4-FFF2-40B4-BE49-F238E27FC236}">
                  <a16:creationId xmlns:a16="http://schemas.microsoft.com/office/drawing/2014/main" xmlns="" id="{77D2977D-6396-4080-99A0-3BE79B176DA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624582" y="2831477"/>
              <a:ext cx="790257" cy="586527"/>
            </a:xfrm>
            <a:custGeom>
              <a:avLst/>
              <a:gdLst/>
              <a:ahLst/>
              <a:cxnLst/>
              <a:rect l="0" t="0" r="0" b="0"/>
              <a:pathLst>
                <a:path w="790257" h="586527">
                  <a:moveTo>
                    <a:pt x="71118" y="214142"/>
                  </a:moveTo>
                  <a:lnTo>
                    <a:pt x="71118" y="214142"/>
                  </a:lnTo>
                  <a:lnTo>
                    <a:pt x="71118" y="208544"/>
                  </a:lnTo>
                  <a:lnTo>
                    <a:pt x="70853" y="208029"/>
                  </a:lnTo>
                  <a:lnTo>
                    <a:pt x="70413" y="207685"/>
                  </a:lnTo>
                  <a:lnTo>
                    <a:pt x="69068" y="207134"/>
                  </a:lnTo>
                  <a:lnTo>
                    <a:pt x="52984" y="196838"/>
                  </a:lnTo>
                  <a:lnTo>
                    <a:pt x="46871" y="195609"/>
                  </a:lnTo>
                  <a:lnTo>
                    <a:pt x="30087" y="199972"/>
                  </a:lnTo>
                  <a:lnTo>
                    <a:pt x="21187" y="205165"/>
                  </a:lnTo>
                  <a:lnTo>
                    <a:pt x="12387" y="216067"/>
                  </a:lnTo>
                  <a:lnTo>
                    <a:pt x="2110" y="239142"/>
                  </a:lnTo>
                  <a:lnTo>
                    <a:pt x="0" y="250448"/>
                  </a:lnTo>
                  <a:lnTo>
                    <a:pt x="405" y="265384"/>
                  </a:lnTo>
                  <a:lnTo>
                    <a:pt x="4422" y="283893"/>
                  </a:lnTo>
                  <a:lnTo>
                    <a:pt x="12449" y="300024"/>
                  </a:lnTo>
                  <a:lnTo>
                    <a:pt x="17617" y="305052"/>
                  </a:lnTo>
                  <a:lnTo>
                    <a:pt x="23596" y="309799"/>
                  </a:lnTo>
                  <a:lnTo>
                    <a:pt x="27684" y="310896"/>
                  </a:lnTo>
                  <a:lnTo>
                    <a:pt x="44858" y="313635"/>
                  </a:lnTo>
                  <a:lnTo>
                    <a:pt x="52278" y="312070"/>
                  </a:lnTo>
                  <a:lnTo>
                    <a:pt x="56334" y="309333"/>
                  </a:lnTo>
                  <a:lnTo>
                    <a:pt x="63537" y="302636"/>
                  </a:lnTo>
                  <a:lnTo>
                    <a:pt x="65103" y="299686"/>
                  </a:lnTo>
                  <a:lnTo>
                    <a:pt x="70874" y="271062"/>
                  </a:lnTo>
                  <a:lnTo>
                    <a:pt x="73490" y="235691"/>
                  </a:lnTo>
                  <a:lnTo>
                    <a:pt x="71119" y="214622"/>
                  </a:lnTo>
                  <a:lnTo>
                    <a:pt x="70854" y="214462"/>
                  </a:lnTo>
                  <a:lnTo>
                    <a:pt x="68835" y="214154"/>
                  </a:lnTo>
                  <a:lnTo>
                    <a:pt x="68737" y="233295"/>
                  </a:lnTo>
                  <a:lnTo>
                    <a:pt x="75921" y="266944"/>
                  </a:lnTo>
                  <a:lnTo>
                    <a:pt x="84588" y="300152"/>
                  </a:lnTo>
                  <a:lnTo>
                    <a:pt x="88939" y="333119"/>
                  </a:lnTo>
                  <a:lnTo>
                    <a:pt x="93450" y="366896"/>
                  </a:lnTo>
                  <a:lnTo>
                    <a:pt x="100489" y="400439"/>
                  </a:lnTo>
                  <a:lnTo>
                    <a:pt x="106567" y="432478"/>
                  </a:lnTo>
                  <a:lnTo>
                    <a:pt x="112336" y="456870"/>
                  </a:lnTo>
                  <a:lnTo>
                    <a:pt x="117468" y="475892"/>
                  </a:lnTo>
                  <a:lnTo>
                    <a:pt x="122840" y="509868"/>
                  </a:lnTo>
                  <a:lnTo>
                    <a:pt x="122783" y="542649"/>
                  </a:lnTo>
                  <a:lnTo>
                    <a:pt x="117127" y="567484"/>
                  </a:lnTo>
                  <a:lnTo>
                    <a:pt x="114501" y="572277"/>
                  </a:lnTo>
                  <a:lnTo>
                    <a:pt x="107490" y="580081"/>
                  </a:lnTo>
                  <a:lnTo>
                    <a:pt x="101562" y="583565"/>
                  </a:lnTo>
                  <a:lnTo>
                    <a:pt x="94779" y="586273"/>
                  </a:lnTo>
                  <a:lnTo>
                    <a:pt x="90806" y="586526"/>
                  </a:lnTo>
                  <a:lnTo>
                    <a:pt x="82315" y="585207"/>
                  </a:lnTo>
                  <a:lnTo>
                    <a:pt x="74349" y="580512"/>
                  </a:lnTo>
                  <a:lnTo>
                    <a:pt x="63144" y="565652"/>
                  </a:lnTo>
                  <a:lnTo>
                    <a:pt x="56715" y="547875"/>
                  </a:lnTo>
                  <a:lnTo>
                    <a:pt x="52347" y="512989"/>
                  </a:lnTo>
                  <a:lnTo>
                    <a:pt x="53343" y="477398"/>
                  </a:lnTo>
                  <a:lnTo>
                    <a:pt x="55024" y="463571"/>
                  </a:lnTo>
                  <a:lnTo>
                    <a:pt x="71156" y="428046"/>
                  </a:lnTo>
                  <a:lnTo>
                    <a:pt x="91656" y="393430"/>
                  </a:lnTo>
                  <a:lnTo>
                    <a:pt x="117271" y="360877"/>
                  </a:lnTo>
                  <a:lnTo>
                    <a:pt x="144099" y="325779"/>
                  </a:lnTo>
                  <a:lnTo>
                    <a:pt x="172433" y="291449"/>
                  </a:lnTo>
                  <a:lnTo>
                    <a:pt x="187527" y="271993"/>
                  </a:lnTo>
                  <a:lnTo>
                    <a:pt x="195581" y="249108"/>
                  </a:lnTo>
                  <a:lnTo>
                    <a:pt x="194280" y="237026"/>
                  </a:lnTo>
                  <a:lnTo>
                    <a:pt x="189398" y="219241"/>
                  </a:lnTo>
                  <a:lnTo>
                    <a:pt x="184480" y="211860"/>
                  </a:lnTo>
                  <a:lnTo>
                    <a:pt x="181650" y="209159"/>
                  </a:lnTo>
                  <a:lnTo>
                    <a:pt x="180525" y="208439"/>
                  </a:lnTo>
                  <a:lnTo>
                    <a:pt x="169007" y="207125"/>
                  </a:lnTo>
                  <a:lnTo>
                    <a:pt x="166130" y="208465"/>
                  </a:lnTo>
                  <a:lnTo>
                    <a:pt x="159771" y="214021"/>
                  </a:lnTo>
                  <a:lnTo>
                    <a:pt x="150959" y="225375"/>
                  </a:lnTo>
                  <a:lnTo>
                    <a:pt x="148514" y="233139"/>
                  </a:lnTo>
                  <a:lnTo>
                    <a:pt x="146209" y="252782"/>
                  </a:lnTo>
                  <a:lnTo>
                    <a:pt x="148517" y="272448"/>
                  </a:lnTo>
                  <a:lnTo>
                    <a:pt x="157489" y="289217"/>
                  </a:lnTo>
                  <a:lnTo>
                    <a:pt x="168058" y="303538"/>
                  </a:lnTo>
                  <a:lnTo>
                    <a:pt x="172749" y="307246"/>
                  </a:lnTo>
                  <a:lnTo>
                    <a:pt x="181839" y="310994"/>
                  </a:lnTo>
                  <a:lnTo>
                    <a:pt x="188503" y="311619"/>
                  </a:lnTo>
                  <a:lnTo>
                    <a:pt x="197570" y="309709"/>
                  </a:lnTo>
                  <a:lnTo>
                    <a:pt x="208197" y="304055"/>
                  </a:lnTo>
                  <a:lnTo>
                    <a:pt x="216677" y="294992"/>
                  </a:lnTo>
                  <a:lnTo>
                    <a:pt x="229049" y="273734"/>
                  </a:lnTo>
                  <a:lnTo>
                    <a:pt x="241508" y="238994"/>
                  </a:lnTo>
                  <a:lnTo>
                    <a:pt x="242783" y="234235"/>
                  </a:lnTo>
                  <a:lnTo>
                    <a:pt x="252062" y="216918"/>
                  </a:lnTo>
                  <a:lnTo>
                    <a:pt x="256322" y="212606"/>
                  </a:lnTo>
                  <a:lnTo>
                    <a:pt x="260816" y="209857"/>
                  </a:lnTo>
                  <a:lnTo>
                    <a:pt x="262673" y="211002"/>
                  </a:lnTo>
                  <a:lnTo>
                    <a:pt x="264997" y="212746"/>
                  </a:lnTo>
                  <a:lnTo>
                    <a:pt x="267529" y="213993"/>
                  </a:lnTo>
                  <a:lnTo>
                    <a:pt x="285003" y="243494"/>
                  </a:lnTo>
                  <a:lnTo>
                    <a:pt x="293910" y="276167"/>
                  </a:lnTo>
                  <a:lnTo>
                    <a:pt x="294956" y="302248"/>
                  </a:lnTo>
                  <a:lnTo>
                    <a:pt x="294956" y="266664"/>
                  </a:lnTo>
                  <a:lnTo>
                    <a:pt x="295661" y="247336"/>
                  </a:lnTo>
                  <a:lnTo>
                    <a:pt x="298572" y="227212"/>
                  </a:lnTo>
                  <a:lnTo>
                    <a:pt x="303337" y="218953"/>
                  </a:lnTo>
                  <a:lnTo>
                    <a:pt x="303718" y="217349"/>
                  </a:lnTo>
                  <a:lnTo>
                    <a:pt x="304766" y="216015"/>
                  </a:lnTo>
                  <a:lnTo>
                    <a:pt x="309504" y="213139"/>
                  </a:lnTo>
                  <a:lnTo>
                    <a:pt x="313083" y="212169"/>
                  </a:lnTo>
                  <a:lnTo>
                    <a:pt x="323880" y="211776"/>
                  </a:lnTo>
                  <a:lnTo>
                    <a:pt x="335677" y="215076"/>
                  </a:lnTo>
                  <a:lnTo>
                    <a:pt x="340123" y="217358"/>
                  </a:lnTo>
                  <a:lnTo>
                    <a:pt x="343117" y="219710"/>
                  </a:lnTo>
                  <a:lnTo>
                    <a:pt x="352897" y="231575"/>
                  </a:lnTo>
                  <a:lnTo>
                    <a:pt x="353780" y="233885"/>
                  </a:lnTo>
                  <a:lnTo>
                    <a:pt x="355831" y="245395"/>
                  </a:lnTo>
                  <a:lnTo>
                    <a:pt x="354765" y="265312"/>
                  </a:lnTo>
                  <a:lnTo>
                    <a:pt x="360924" y="298628"/>
                  </a:lnTo>
                  <a:lnTo>
                    <a:pt x="366398" y="308730"/>
                  </a:lnTo>
                  <a:lnTo>
                    <a:pt x="370833" y="313700"/>
                  </a:lnTo>
                  <a:lnTo>
                    <a:pt x="373746" y="315275"/>
                  </a:lnTo>
                  <a:lnTo>
                    <a:pt x="379928" y="316286"/>
                  </a:lnTo>
                  <a:lnTo>
                    <a:pt x="389253" y="316222"/>
                  </a:lnTo>
                  <a:lnTo>
                    <a:pt x="392251" y="315250"/>
                  </a:lnTo>
                  <a:lnTo>
                    <a:pt x="405093" y="307467"/>
                  </a:lnTo>
                  <a:lnTo>
                    <a:pt x="423043" y="285190"/>
                  </a:lnTo>
                  <a:lnTo>
                    <a:pt x="440601" y="250042"/>
                  </a:lnTo>
                  <a:lnTo>
                    <a:pt x="445982" y="226976"/>
                  </a:lnTo>
                  <a:lnTo>
                    <a:pt x="447275" y="191744"/>
                  </a:lnTo>
                  <a:lnTo>
                    <a:pt x="447355" y="156463"/>
                  </a:lnTo>
                  <a:lnTo>
                    <a:pt x="445072" y="129131"/>
                  </a:lnTo>
                  <a:lnTo>
                    <a:pt x="444312" y="126706"/>
                  </a:lnTo>
                  <a:lnTo>
                    <a:pt x="443739" y="125689"/>
                  </a:lnTo>
                  <a:lnTo>
                    <a:pt x="443622" y="124481"/>
                  </a:lnTo>
                  <a:lnTo>
                    <a:pt x="444191" y="120783"/>
                  </a:lnTo>
                  <a:lnTo>
                    <a:pt x="443923" y="120153"/>
                  </a:lnTo>
                  <a:lnTo>
                    <a:pt x="443480" y="119732"/>
                  </a:lnTo>
                  <a:lnTo>
                    <a:pt x="442987" y="118560"/>
                  </a:lnTo>
                  <a:lnTo>
                    <a:pt x="442593" y="116514"/>
                  </a:lnTo>
                  <a:lnTo>
                    <a:pt x="444478" y="120986"/>
                  </a:lnTo>
                  <a:lnTo>
                    <a:pt x="447336" y="155409"/>
                  </a:lnTo>
                  <a:lnTo>
                    <a:pt x="447356" y="190311"/>
                  </a:lnTo>
                  <a:lnTo>
                    <a:pt x="447356" y="225194"/>
                  </a:lnTo>
                  <a:lnTo>
                    <a:pt x="451001" y="244591"/>
                  </a:lnTo>
                  <a:lnTo>
                    <a:pt x="463445" y="279648"/>
                  </a:lnTo>
                  <a:lnTo>
                    <a:pt x="485857" y="307401"/>
                  </a:lnTo>
                  <a:lnTo>
                    <a:pt x="499377" y="316869"/>
                  </a:lnTo>
                  <a:lnTo>
                    <a:pt x="516642" y="323000"/>
                  </a:lnTo>
                  <a:lnTo>
                    <a:pt x="528802" y="323640"/>
                  </a:lnTo>
                  <a:lnTo>
                    <a:pt x="532590" y="322250"/>
                  </a:lnTo>
                  <a:lnTo>
                    <a:pt x="536992" y="319904"/>
                  </a:lnTo>
                  <a:lnTo>
                    <a:pt x="539052" y="319091"/>
                  </a:lnTo>
                  <a:lnTo>
                    <a:pt x="540850" y="317848"/>
                  </a:lnTo>
                  <a:lnTo>
                    <a:pt x="543349" y="314396"/>
                  </a:lnTo>
                  <a:lnTo>
                    <a:pt x="551071" y="293319"/>
                  </a:lnTo>
                  <a:lnTo>
                    <a:pt x="552130" y="257984"/>
                  </a:lnTo>
                  <a:lnTo>
                    <a:pt x="549749" y="226058"/>
                  </a:lnTo>
                  <a:lnTo>
                    <a:pt x="549749" y="229363"/>
                  </a:lnTo>
                  <a:lnTo>
                    <a:pt x="551983" y="239224"/>
                  </a:lnTo>
                  <a:lnTo>
                    <a:pt x="552330" y="242752"/>
                  </a:lnTo>
                  <a:lnTo>
                    <a:pt x="554002" y="248584"/>
                  </a:lnTo>
                  <a:lnTo>
                    <a:pt x="555775" y="283551"/>
                  </a:lnTo>
                  <a:lnTo>
                    <a:pt x="558729" y="297198"/>
                  </a:lnTo>
                  <a:lnTo>
                    <a:pt x="566422" y="314510"/>
                  </a:lnTo>
                  <a:lnTo>
                    <a:pt x="569506" y="318052"/>
                  </a:lnTo>
                  <a:lnTo>
                    <a:pt x="572024" y="321178"/>
                  </a:lnTo>
                  <a:lnTo>
                    <a:pt x="574025" y="322568"/>
                  </a:lnTo>
                  <a:lnTo>
                    <a:pt x="586379" y="327411"/>
                  </a:lnTo>
                  <a:lnTo>
                    <a:pt x="593411" y="327872"/>
                  </a:lnTo>
                  <a:lnTo>
                    <a:pt x="615453" y="322832"/>
                  </a:lnTo>
                  <a:lnTo>
                    <a:pt x="641966" y="306668"/>
                  </a:lnTo>
                  <a:lnTo>
                    <a:pt x="656454" y="293795"/>
                  </a:lnTo>
                  <a:lnTo>
                    <a:pt x="681234" y="259078"/>
                  </a:lnTo>
                  <a:lnTo>
                    <a:pt x="691778" y="239209"/>
                  </a:lnTo>
                  <a:lnTo>
                    <a:pt x="702724" y="207604"/>
                  </a:lnTo>
                  <a:lnTo>
                    <a:pt x="709736" y="174142"/>
                  </a:lnTo>
                  <a:lnTo>
                    <a:pt x="713554" y="141691"/>
                  </a:lnTo>
                  <a:lnTo>
                    <a:pt x="712125" y="107854"/>
                  </a:lnTo>
                  <a:lnTo>
                    <a:pt x="706104" y="73720"/>
                  </a:lnTo>
                  <a:lnTo>
                    <a:pt x="694640" y="39182"/>
                  </a:lnTo>
                  <a:lnTo>
                    <a:pt x="683830" y="20810"/>
                  </a:lnTo>
                  <a:lnTo>
                    <a:pt x="674586" y="10736"/>
                  </a:lnTo>
                  <a:lnTo>
                    <a:pt x="661653" y="1771"/>
                  </a:lnTo>
                  <a:lnTo>
                    <a:pt x="658222" y="692"/>
                  </a:lnTo>
                  <a:lnTo>
                    <a:pt x="652080" y="0"/>
                  </a:lnTo>
                  <a:lnTo>
                    <a:pt x="647920" y="1144"/>
                  </a:lnTo>
                  <a:lnTo>
                    <a:pt x="643675" y="3901"/>
                  </a:lnTo>
                  <a:lnTo>
                    <a:pt x="641108" y="6474"/>
                  </a:lnTo>
                  <a:lnTo>
                    <a:pt x="637072" y="13466"/>
                  </a:lnTo>
                  <a:lnTo>
                    <a:pt x="633258" y="41117"/>
                  </a:lnTo>
                  <a:lnTo>
                    <a:pt x="634732" y="76210"/>
                  </a:lnTo>
                  <a:lnTo>
                    <a:pt x="637356" y="107708"/>
                  </a:lnTo>
                  <a:lnTo>
                    <a:pt x="642053" y="142394"/>
                  </a:lnTo>
                  <a:lnTo>
                    <a:pt x="645647" y="176708"/>
                  </a:lnTo>
                  <a:lnTo>
                    <a:pt x="655321" y="211903"/>
                  </a:lnTo>
                  <a:lnTo>
                    <a:pt x="658108" y="221801"/>
                  </a:lnTo>
                  <a:lnTo>
                    <a:pt x="660086" y="226277"/>
                  </a:lnTo>
                  <a:lnTo>
                    <a:pt x="663695" y="240355"/>
                  </a:lnTo>
                  <a:lnTo>
                    <a:pt x="680141" y="275360"/>
                  </a:lnTo>
                  <a:lnTo>
                    <a:pt x="697621" y="303601"/>
                  </a:lnTo>
                  <a:lnTo>
                    <a:pt x="706779" y="310979"/>
                  </a:lnTo>
                  <a:lnTo>
                    <a:pt x="722183" y="317615"/>
                  </a:lnTo>
                  <a:lnTo>
                    <a:pt x="745022" y="318538"/>
                  </a:lnTo>
                  <a:lnTo>
                    <a:pt x="755922" y="316453"/>
                  </a:lnTo>
                  <a:lnTo>
                    <a:pt x="790256" y="29986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355">
              <a:extLst>
                <a:ext uri="{FF2B5EF4-FFF2-40B4-BE49-F238E27FC236}">
                  <a16:creationId xmlns:a16="http://schemas.microsoft.com/office/drawing/2014/main" xmlns="" id="{B7483DC4-4104-4C43-B098-524915800D9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81843" y="3140869"/>
              <a:ext cx="16204" cy="9525"/>
            </a:xfrm>
            <a:custGeom>
              <a:avLst/>
              <a:gdLst/>
              <a:ahLst/>
              <a:cxnLst/>
              <a:rect l="0" t="0" r="0" b="0"/>
              <a:pathLst>
                <a:path w="16204" h="9525">
                  <a:moveTo>
                    <a:pt x="2051" y="7144"/>
                  </a:moveTo>
                  <a:lnTo>
                    <a:pt x="2051" y="7144"/>
                  </a:lnTo>
                  <a:lnTo>
                    <a:pt x="787" y="7144"/>
                  </a:lnTo>
                  <a:lnTo>
                    <a:pt x="414" y="7408"/>
                  </a:lnTo>
                  <a:lnTo>
                    <a:pt x="166" y="7849"/>
                  </a:lnTo>
                  <a:lnTo>
                    <a:pt x="0" y="8408"/>
                  </a:lnTo>
                  <a:lnTo>
                    <a:pt x="155" y="8780"/>
                  </a:lnTo>
                  <a:lnTo>
                    <a:pt x="522" y="9028"/>
                  </a:lnTo>
                  <a:lnTo>
                    <a:pt x="1749" y="9427"/>
                  </a:lnTo>
                  <a:lnTo>
                    <a:pt x="8193" y="9524"/>
                  </a:lnTo>
                  <a:lnTo>
                    <a:pt x="9320" y="9260"/>
                  </a:lnTo>
                  <a:lnTo>
                    <a:pt x="10072" y="8819"/>
                  </a:lnTo>
                  <a:lnTo>
                    <a:pt x="12752" y="5977"/>
                  </a:lnTo>
                  <a:lnTo>
                    <a:pt x="12889" y="5308"/>
                  </a:lnTo>
                  <a:lnTo>
                    <a:pt x="12716" y="4597"/>
                  </a:lnTo>
                  <a:lnTo>
                    <a:pt x="12083" y="3101"/>
                  </a:lnTo>
                  <a:lnTo>
                    <a:pt x="11726" y="1301"/>
                  </a:lnTo>
                  <a:lnTo>
                    <a:pt x="11676" y="1396"/>
                  </a:lnTo>
                  <a:lnTo>
                    <a:pt x="11642" y="1725"/>
                  </a:lnTo>
                  <a:lnTo>
                    <a:pt x="11356" y="1943"/>
                  </a:lnTo>
                  <a:lnTo>
                    <a:pt x="10331" y="2187"/>
                  </a:lnTo>
                  <a:lnTo>
                    <a:pt x="9953" y="2516"/>
                  </a:lnTo>
                  <a:lnTo>
                    <a:pt x="9531" y="3588"/>
                  </a:lnTo>
                  <a:lnTo>
                    <a:pt x="9294" y="5678"/>
                  </a:lnTo>
                  <a:lnTo>
                    <a:pt x="9944" y="7198"/>
                  </a:lnTo>
                  <a:lnTo>
                    <a:pt x="10488" y="7973"/>
                  </a:lnTo>
                  <a:lnTo>
                    <a:pt x="11798" y="8835"/>
                  </a:lnTo>
                  <a:lnTo>
                    <a:pt x="14795" y="9389"/>
                  </a:lnTo>
                  <a:lnTo>
                    <a:pt x="15309" y="9169"/>
                  </a:lnTo>
                  <a:lnTo>
                    <a:pt x="15652" y="8759"/>
                  </a:lnTo>
                  <a:lnTo>
                    <a:pt x="15881" y="8220"/>
                  </a:lnTo>
                  <a:lnTo>
                    <a:pt x="16203" y="4934"/>
                  </a:lnTo>
                  <a:lnTo>
                    <a:pt x="15719" y="4083"/>
                  </a:lnTo>
                  <a:lnTo>
                    <a:pt x="14867" y="3516"/>
                  </a:lnTo>
                  <a:lnTo>
                    <a:pt x="12774" y="2621"/>
                  </a:lnTo>
                  <a:lnTo>
                    <a:pt x="10108" y="894"/>
                  </a:lnTo>
                  <a:lnTo>
                    <a:pt x="681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SMARTInkShape-356">
              <a:extLst>
                <a:ext uri="{FF2B5EF4-FFF2-40B4-BE49-F238E27FC236}">
                  <a16:creationId xmlns:a16="http://schemas.microsoft.com/office/drawing/2014/main" xmlns="" id="{56E03B28-C908-4680-B32B-9A70E7EBE0A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74331" y="2981325"/>
              <a:ext cx="4764" cy="4764"/>
            </a:xfrm>
            <a:custGeom>
              <a:avLst/>
              <a:gdLst/>
              <a:ahLst/>
              <a:cxnLst/>
              <a:rect l="0" t="0" r="0" b="0"/>
              <a:pathLst>
                <a:path w="4764" h="4764">
                  <a:moveTo>
                    <a:pt x="0" y="0"/>
                  </a:moveTo>
                  <a:lnTo>
                    <a:pt x="0" y="0"/>
                  </a:lnTo>
                  <a:lnTo>
                    <a:pt x="2051" y="4101"/>
                  </a:lnTo>
                  <a:lnTo>
                    <a:pt x="2425" y="4321"/>
                  </a:lnTo>
                  <a:lnTo>
                    <a:pt x="4763" y="47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8644E-6 L -0.60226 -0.003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226 -0.00308 L 0.08281 -0.198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8767E-6 L 0.06407 -0.3645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18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-0.36456 L 0.12709 0.250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30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2000" y="5400"/>
            <a:ext cx="8892488" cy="50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Après un délicieux petit déjeuner, l’incorrigible loup enfile son plus beau vêtement. </a:t>
            </a:r>
            <a:r>
              <a:rPr lang="fr-FR" sz="20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« Hum ! Ravissant ! Je vais faire un petit tour pour que tout le monde puisse m’admirer ! » dit le loup.</a:t>
            </a:r>
            <a:endParaRPr lang="fr-FR" sz="20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Il croise le Petit Chaperon rouge. </a:t>
            </a:r>
            <a:endParaRPr lang="fr-FR" sz="20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« Oh ! Quel délicieux petit costume ! Dis-moi petite fraise des bois,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qui est le plus beau ? » demande le loup. </a:t>
            </a:r>
            <a:endParaRPr lang="fr-FR" sz="20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5508104" y="4587973"/>
            <a:ext cx="3622817" cy="555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C’est moi le plus beau</a:t>
            </a: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fr-FR" sz="1400" spc="-1" dirty="0">
                <a:solidFill>
                  <a:srgbClr val="000000"/>
                </a:solidFill>
              </a:rPr>
              <a:t>Mario Ramos,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</a:rPr>
              <a:t>© L’école </a:t>
            </a:r>
            <a:r>
              <a:rPr lang="fr-FR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 loisirs, 2007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72000" y="2211710"/>
            <a:ext cx="6128978" cy="2510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 Le plus beau… c’est vous Maitre loup ! » répond le Petit Chaperon.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 Et voilà, la vérité sort de la bouche des enfants. C’est moi le plus élégant, </a:t>
            </a:r>
            <a:endParaRPr lang="fr-FR" sz="20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2000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c’est moi le plus charmant », fanfaronne le loup.</a:t>
            </a:r>
            <a:endParaRPr lang="fr-FR" sz="2000" b="0" u="sng" strike="noStrike" spc="-1" dirty="0">
              <a:latin typeface="Arial"/>
            </a:endParaRPr>
          </a:p>
          <a:p>
            <a:pPr algn="r">
              <a:lnSpc>
                <a:spcPct val="120000"/>
              </a:lnSpc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4"/>
          <a:stretch/>
        </p:blipFill>
        <p:spPr>
          <a:xfrm>
            <a:off x="6732240" y="2086255"/>
            <a:ext cx="1572611" cy="24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34720" y="892800"/>
            <a:ext cx="8565120" cy="140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232000" y="-198000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-g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-216000" y="1612318"/>
            <a:ext cx="9571320" cy="14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coing – le poing – l’étang – long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rang – le sang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216000" y="936360"/>
            <a:ext cx="7054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g en fin de mot, ne se prononce pas dans les mots : 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34720" y="953446"/>
            <a:ext cx="8565120" cy="140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232000" y="-105674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-g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0" y="1779662"/>
            <a:ext cx="9144000" cy="9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shopping – le </a:t>
            </a:r>
            <a:r>
              <a:rPr lang="fr-FR" sz="3200" spc="-1" dirty="0">
                <a:solidFill>
                  <a:srgbClr val="000000"/>
                </a:solidFill>
              </a:rPr>
              <a:t>footing – 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camping </a:t>
            </a:r>
            <a:r>
              <a:rPr lang="fr-FR" sz="3200" spc="-1" dirty="0">
                <a:solidFill>
                  <a:srgbClr val="000000"/>
                </a:solidFill>
              </a:rPr>
              <a:t>– 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zigzag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0" y="1275606"/>
            <a:ext cx="827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g en fin de mot se prononce dans certains mots d’origine étrangère :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09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232000" y="-124200"/>
            <a:ext cx="3708152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2A6099"/>
                </a:solidFill>
                <a:latin typeface="Calibri"/>
                <a:ea typeface="DejaVu Sans"/>
              </a:rPr>
              <a:t>-l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179512" y="1635646"/>
            <a:ext cx="8856984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spc="-1" dirty="0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 bel animal – un bol – un calcul 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 dirty="0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eul – le cheval – génial – amical  </a:t>
            </a:r>
            <a:endParaRPr lang="fr-FR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232000" y="-124200"/>
            <a:ext cx="3708152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-l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-72000" y="1497960"/>
            <a:ext cx="9571320" cy="14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outil – le fusil – gentil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216000" y="936000"/>
            <a:ext cx="5542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Parfois en fin de mot, le </a:t>
            </a:r>
            <a:r>
              <a:rPr lang="fr-FR" sz="1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l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ne se prononce pas : 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04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232000" y="-124200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-p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-72000" y="1419622"/>
            <a:ext cx="9571320" cy="14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trop – un loup – un coup – le sirop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beaucoup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drap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le galop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216000" y="936000"/>
            <a:ext cx="7054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général, le </a:t>
            </a:r>
            <a:r>
              <a:rPr lang="fr-FR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p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fin de mot ne se prononce pas : 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232000" y="-124200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-p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53982" y="1804798"/>
            <a:ext cx="8710920" cy="1631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rap 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–</a:t>
            </a:r>
            <a:r>
              <a:rPr lang="fr-FR" sz="3600" spc="-1" dirty="0">
                <a:solidFill>
                  <a:srgbClr val="000000"/>
                </a:solidFill>
              </a:rPr>
              <a:t> un stop 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–</a:t>
            </a:r>
            <a:r>
              <a:rPr lang="fr-FR" sz="3600" spc="-1" dirty="0">
                <a:solidFill>
                  <a:srgbClr val="000000"/>
                </a:solidFill>
              </a:rPr>
              <a:t> le ketchup </a:t>
            </a:r>
            <a:r>
              <a:rPr lang="fr-FR" sz="3600" spc="-1" dirty="0">
                <a:solidFill>
                  <a:srgbClr val="000000"/>
                </a:solidFill>
                <a:ea typeface="PingFang SC"/>
              </a:rPr>
              <a:t>–</a:t>
            </a: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 scoop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307964" y="1203598"/>
            <a:ext cx="8402956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Parfois le </a:t>
            </a:r>
            <a:r>
              <a:rPr lang="fr-FR" sz="1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p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fin de mot se prononce, par exemple dans </a:t>
            </a:r>
            <a:r>
              <a:rPr lang="fr-FR" sz="1600" spc="-1" dirty="0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lang="fr-FR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 mots venant de l’anglais :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" name="SMARTInkShape-106">
            <a:extLst>
              <a:ext uri="{FF2B5EF4-FFF2-40B4-BE49-F238E27FC236}">
                <a16:creationId xmlns:a16="http://schemas.microsoft.com/office/drawing/2014/main" xmlns="" id="{7E1238B2-3DE2-4A54-A5B6-EFCEFFF720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9736" y="2257609"/>
            <a:ext cx="9630" cy="30920"/>
          </a:xfrm>
          <a:custGeom>
            <a:avLst/>
            <a:gdLst/>
            <a:ahLst/>
            <a:cxnLst/>
            <a:rect l="0" t="0" r="0" b="0"/>
            <a:pathLst>
              <a:path w="9630" h="30920">
                <a:moveTo>
                  <a:pt x="1264" y="28391"/>
                </a:moveTo>
                <a:lnTo>
                  <a:pt x="1264" y="28391"/>
                </a:lnTo>
                <a:lnTo>
                  <a:pt x="0" y="30919"/>
                </a:lnTo>
                <a:lnTo>
                  <a:pt x="9629" y="5510"/>
                </a:lnTo>
                <a:lnTo>
                  <a:pt x="9486" y="4142"/>
                </a:lnTo>
                <a:lnTo>
                  <a:pt x="8862" y="2964"/>
                </a:lnTo>
                <a:lnTo>
                  <a:pt x="7022" y="1215"/>
                </a:lnTo>
                <a:lnTo>
                  <a:pt x="5323" y="438"/>
                </a:lnTo>
                <a:lnTo>
                  <a:pt x="1614" y="0"/>
                </a:lnTo>
                <a:lnTo>
                  <a:pt x="968" y="468"/>
                </a:lnTo>
                <a:lnTo>
                  <a:pt x="1264" y="45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107">
            <a:extLst>
              <a:ext uri="{FF2B5EF4-FFF2-40B4-BE49-F238E27FC236}">
                <a16:creationId xmlns:a16="http://schemas.microsoft.com/office/drawing/2014/main" xmlns="" id="{87A7176D-EF5D-4181-A53F-2A2C8C1423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7406" y="2300288"/>
            <a:ext cx="19025" cy="11469"/>
          </a:xfrm>
          <a:custGeom>
            <a:avLst/>
            <a:gdLst/>
            <a:ahLst/>
            <a:cxnLst/>
            <a:rect l="0" t="0" r="0" b="0"/>
            <a:pathLst>
              <a:path w="19025" h="11469">
                <a:moveTo>
                  <a:pt x="9525" y="4762"/>
                </a:moveTo>
                <a:lnTo>
                  <a:pt x="9525" y="4762"/>
                </a:lnTo>
                <a:lnTo>
                  <a:pt x="17967" y="5027"/>
                </a:lnTo>
                <a:lnTo>
                  <a:pt x="18593" y="5468"/>
                </a:lnTo>
                <a:lnTo>
                  <a:pt x="18990" y="7187"/>
                </a:lnTo>
                <a:lnTo>
                  <a:pt x="19024" y="8309"/>
                </a:lnTo>
                <a:lnTo>
                  <a:pt x="8797" y="11468"/>
                </a:lnTo>
                <a:lnTo>
                  <a:pt x="8246" y="11349"/>
                </a:lnTo>
                <a:lnTo>
                  <a:pt x="7878" y="11006"/>
                </a:lnTo>
                <a:lnTo>
                  <a:pt x="7634" y="10512"/>
                </a:lnTo>
                <a:lnTo>
                  <a:pt x="7735" y="9918"/>
                </a:lnTo>
                <a:lnTo>
                  <a:pt x="8877" y="7554"/>
                </a:lnTo>
                <a:lnTo>
                  <a:pt x="9237" y="5033"/>
                </a:lnTo>
                <a:lnTo>
                  <a:pt x="8692" y="2854"/>
                </a:lnTo>
                <a:lnTo>
                  <a:pt x="8176" y="1902"/>
                </a:lnTo>
                <a:lnTo>
                  <a:pt x="7038" y="126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6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232000" y="-198000"/>
            <a:ext cx="5181120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-z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fin de mot 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60000" y="936000"/>
            <a:ext cx="763020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Nous avons déjà vu que </a:t>
            </a:r>
            <a:r>
              <a:rPr lang="fr-FR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ez</a:t>
            </a:r>
            <a:r>
              <a:rPr lang="fr-FR" sz="1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fin de mot se prononcent « é » :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216000" y="1347614"/>
            <a:ext cx="8710920" cy="145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le nez – </a:t>
            </a:r>
            <a:r>
              <a:rPr lang="fr-FR" sz="4000" spc="-1" dirty="0">
                <a:solidFill>
                  <a:srgbClr val="000000"/>
                </a:solidFill>
                <a:ea typeface="PingFang SC"/>
              </a:rPr>
              <a:t>assez –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chez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vous avez – vous chantez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77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Words>823</Words>
  <Application>Microsoft Office PowerPoint</Application>
  <PresentationFormat>Affichage à l'écran (16:9)</PresentationFormat>
  <Paragraphs>172</Paragraphs>
  <Slides>22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170</cp:revision>
  <cp:lastPrinted>2020-06-08T12:19:33Z</cp:lastPrinted>
  <dcterms:created xsi:type="dcterms:W3CDTF">2020-03-20T11:24:42Z</dcterms:created>
  <dcterms:modified xsi:type="dcterms:W3CDTF">2020-06-08T14:18:46Z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