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75" r:id="rId5"/>
    <p:sldId id="25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82" r:id="rId17"/>
    <p:sldId id="280" r:id="rId18"/>
    <p:sldId id="283" r:id="rId19"/>
    <p:sldId id="281" r:id="rId20"/>
    <p:sldId id="284" r:id="rId21"/>
    <p:sldId id="287" r:id="rId22"/>
    <p:sldId id="288" r:id="rId23"/>
    <p:sldId id="291" r:id="rId24"/>
    <p:sldId id="273" r:id="rId25"/>
    <p:sldId id="292" r:id="rId26"/>
  </p:sldIdLst>
  <p:sldSz cx="9144000" cy="5143500" type="screen16x9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9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2400" b="0" strike="noStrike" spc="-1" dirty="0">
              <a:solidFill>
                <a:srgbClr val="000000"/>
              </a:solidFill>
              <a:latin typeface="Arial"/>
              <a:ea typeface="DejaVu Sans"/>
            </a:rPr>
            <a:t>sur un tamanoir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/>
      <dgm:t>
        <a:bodyPr/>
        <a:lstStyle/>
        <a:p>
          <a:pPr algn="ctr">
            <a:buNone/>
          </a:pPr>
          <a:r>
            <a:rPr lang="fr-FR" sz="2400" b="0" strike="noStrike" spc="-1" dirty="0">
              <a:solidFill>
                <a:srgbClr val="000000"/>
              </a:solidFill>
              <a:latin typeface="Arial"/>
              <a:ea typeface="DejaVu Sans"/>
            </a:rPr>
            <a:t>à </a:t>
          </a:r>
          <a:r>
            <a:rPr lang="fr-FR" sz="2400" b="0" strike="noStrike" spc="-1" dirty="0" err="1">
              <a:solidFill>
                <a:srgbClr val="000000"/>
              </a:solidFill>
              <a:latin typeface="Arial"/>
              <a:ea typeface="DejaVu Sans"/>
            </a:rPr>
            <a:t>Grenouilleville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400" b="0" strike="noStrike" spc="-1" dirty="0">
              <a:solidFill>
                <a:srgbClr val="000000"/>
              </a:solidFill>
              <a:latin typeface="Arial"/>
              <a:ea typeface="DejaVu Sans"/>
            </a:rPr>
            <a:t>sur un ruban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0" strike="noStrike" spc="-1" dirty="0">
              <a:solidFill>
                <a:srgbClr val="000000"/>
              </a:solidFill>
              <a:latin typeface="Arial"/>
              <a:ea typeface="DejaVu Sans"/>
            </a:rPr>
            <a:t>sur un nénuphar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11EDD22-30CE-42DD-AC85-8FA4025CD341}" type="presOf" srcId="{8943F2E6-3B0D-E448-9217-B317A1C852F5}" destId="{1017B7CB-13B4-9B4A-A898-E550BB192901}" srcOrd="0" destOrd="0" presId="urn:microsoft.com/office/officeart/2005/8/layout/vList5"/>
    <dgm:cxn modelId="{884AD26B-B5BF-4BD8-B7DE-9467FE34202F}" type="presOf" srcId="{877D7047-60CD-754B-B94B-0D52DA8802EF}" destId="{E895D6B0-A2C0-8846-B022-1C147093D231}" srcOrd="0" destOrd="0" presId="urn:microsoft.com/office/officeart/2005/8/layout/vList5"/>
    <dgm:cxn modelId="{4D285220-0F10-46E9-A8B7-F91868329A24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82E1954A-5EC5-4D22-B67B-1AEEAD29B772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19DE192-4C0C-4683-95FF-3A0B45FAA83C}" type="presOf" srcId="{D865DF60-6A8A-1346-86CF-ADC5241F7441}" destId="{C3381103-080C-D746-8B27-46B2DEE4028C}" srcOrd="0" destOrd="0" presId="urn:microsoft.com/office/officeart/2005/8/layout/vList5"/>
    <dgm:cxn modelId="{9FA4ABFD-48DC-42C4-9882-0F0BA694FD0C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D9AA5E7-3871-45D2-AA34-4E6437F2DDFA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0397376-38BF-4BA3-A623-16F7124FA904}" type="presOf" srcId="{DD6BBC1B-D149-744A-A30E-EFE273F02222}" destId="{B2E2EFB5-3D81-DA40-B0AB-7277103CCFA5}" srcOrd="0" destOrd="0" presId="urn:microsoft.com/office/officeart/2005/8/layout/vList5"/>
    <dgm:cxn modelId="{6973D015-0AA4-464A-A9B2-EDC777112745}" type="presOf" srcId="{5A256FE1-617A-F64B-AAA5-E71BA3D8E71B}" destId="{5131D196-118F-ED4B-8F8C-9F861CEE6268}" srcOrd="0" destOrd="0" presId="urn:microsoft.com/office/officeart/2005/8/layout/vList5"/>
    <dgm:cxn modelId="{A38C4005-5551-402E-87E9-21CDD013EA33}" type="presParOf" srcId="{82B71E07-46A9-1F4C-9980-576B2FA3ADD8}" destId="{A3A8D8DA-067B-EC42-9EAF-7E4FD8AA6489}" srcOrd="0" destOrd="0" presId="urn:microsoft.com/office/officeart/2005/8/layout/vList5"/>
    <dgm:cxn modelId="{8F05522D-18E1-4B1B-97C6-5074C0E04CF0}" type="presParOf" srcId="{A3A8D8DA-067B-EC42-9EAF-7E4FD8AA6489}" destId="{5131D196-118F-ED4B-8F8C-9F861CEE6268}" srcOrd="0" destOrd="0" presId="urn:microsoft.com/office/officeart/2005/8/layout/vList5"/>
    <dgm:cxn modelId="{2A963DD4-7DC4-4E3F-8AFF-D82530D57DA1}" type="presParOf" srcId="{A3A8D8DA-067B-EC42-9EAF-7E4FD8AA6489}" destId="{B2E2EFB5-3D81-DA40-B0AB-7277103CCFA5}" srcOrd="1" destOrd="0" presId="urn:microsoft.com/office/officeart/2005/8/layout/vList5"/>
    <dgm:cxn modelId="{CB0EDDFE-01DA-4531-9A46-FD03B9E087D2}" type="presParOf" srcId="{82B71E07-46A9-1F4C-9980-576B2FA3ADD8}" destId="{86757E5C-20F4-E745-A720-B10E686939A4}" srcOrd="1" destOrd="0" presId="urn:microsoft.com/office/officeart/2005/8/layout/vList5"/>
    <dgm:cxn modelId="{7EB4C453-E920-4BEA-B94B-567316FF24CA}" type="presParOf" srcId="{82B71E07-46A9-1F4C-9980-576B2FA3ADD8}" destId="{0760AE06-7B56-494A-A0E8-36B594643D8E}" srcOrd="2" destOrd="0" presId="urn:microsoft.com/office/officeart/2005/8/layout/vList5"/>
    <dgm:cxn modelId="{4B5EE42D-B1B5-4E6C-BFAB-95DEAC8BB105}" type="presParOf" srcId="{0760AE06-7B56-494A-A0E8-36B594643D8E}" destId="{C3381103-080C-D746-8B27-46B2DEE4028C}" srcOrd="0" destOrd="0" presId="urn:microsoft.com/office/officeart/2005/8/layout/vList5"/>
    <dgm:cxn modelId="{BC8B0B1C-FCD5-41E9-8C43-4FFE5B2DA87D}" type="presParOf" srcId="{0760AE06-7B56-494A-A0E8-36B594643D8E}" destId="{FBE9ED35-B856-174C-8737-A32D2C924CA6}" srcOrd="1" destOrd="0" presId="urn:microsoft.com/office/officeart/2005/8/layout/vList5"/>
    <dgm:cxn modelId="{E4D94EE1-FD41-4F66-B971-171607224C3F}" type="presParOf" srcId="{82B71E07-46A9-1F4C-9980-576B2FA3ADD8}" destId="{42D27948-8160-FF47-9116-9786F5E669CE}" srcOrd="3" destOrd="0" presId="urn:microsoft.com/office/officeart/2005/8/layout/vList5"/>
    <dgm:cxn modelId="{A33BFDD8-EC71-4D75-9242-9ACC96BF7514}" type="presParOf" srcId="{82B71E07-46A9-1F4C-9980-576B2FA3ADD8}" destId="{39BBA486-03BD-2144-ABBF-AE369E5400B7}" srcOrd="4" destOrd="0" presId="urn:microsoft.com/office/officeart/2005/8/layout/vList5"/>
    <dgm:cxn modelId="{1ADFE53B-856B-48B3-B9AC-A851BEE9B2F9}" type="presParOf" srcId="{39BBA486-03BD-2144-ABBF-AE369E5400B7}" destId="{70B8D9E0-4A6D-2F44-B595-4E51FB1CC510}" srcOrd="0" destOrd="0" presId="urn:microsoft.com/office/officeart/2005/8/layout/vList5"/>
    <dgm:cxn modelId="{2610CEF8-71F2-4CC5-B4BA-9BAAB3FEABB9}" type="presParOf" srcId="{39BBA486-03BD-2144-ABBF-AE369E5400B7}" destId="{09F84ED2-5430-D348-8351-1C588DA968EF}" srcOrd="1" destOrd="0" presId="urn:microsoft.com/office/officeart/2005/8/layout/vList5"/>
    <dgm:cxn modelId="{F20221C3-AC67-43F2-AFA6-952C8D55945D}" type="presParOf" srcId="{82B71E07-46A9-1F4C-9980-576B2FA3ADD8}" destId="{26A10C18-A8F4-6A4C-BDEE-6F7DE3CE4615}" srcOrd="5" destOrd="0" presId="urn:microsoft.com/office/officeart/2005/8/layout/vList5"/>
    <dgm:cxn modelId="{57464EB8-FBC0-4293-BA23-0E9FF25E6D75}" type="presParOf" srcId="{82B71E07-46A9-1F4C-9980-576B2FA3ADD8}" destId="{4ECD3363-8FE6-2E4D-AEB8-DD61ACBB9653}" srcOrd="6" destOrd="0" presId="urn:microsoft.com/office/officeart/2005/8/layout/vList5"/>
    <dgm:cxn modelId="{F3D59689-E015-41AD-AB3B-1BEB0D45A168}" type="presParOf" srcId="{4ECD3363-8FE6-2E4D-AEB8-DD61ACBB9653}" destId="{E895D6B0-A2C0-8846-B022-1C147093D231}" srcOrd="0" destOrd="0" presId="urn:microsoft.com/office/officeart/2005/8/layout/vList5"/>
    <dgm:cxn modelId="{7F2748DA-F384-4D3D-9556-5C672D16473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0" strike="noStrike" spc="-1" dirty="0">
              <a:solidFill>
                <a:srgbClr val="000000"/>
              </a:solidFill>
              <a:latin typeface="Arial"/>
              <a:ea typeface="DejaVu Sans"/>
            </a:rPr>
            <a:t>sur un tamanoir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0" strike="noStrike" spc="-1" dirty="0">
              <a:solidFill>
                <a:srgbClr val="000000"/>
              </a:solidFill>
              <a:latin typeface="Arial"/>
              <a:ea typeface="DejaVu Sans"/>
            </a:rPr>
            <a:t>à </a:t>
          </a:r>
          <a:r>
            <a:rPr lang="fr-FR" sz="2400" b="0" strike="noStrike" spc="-1" dirty="0" err="1">
              <a:solidFill>
                <a:srgbClr val="000000"/>
              </a:solidFill>
              <a:latin typeface="Arial"/>
              <a:ea typeface="DejaVu Sans"/>
            </a:rPr>
            <a:t>Grenouilleville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sz="2400" b="0" strike="noStrike" spc="-1" dirty="0">
              <a:solidFill>
                <a:srgbClr val="000000"/>
              </a:solidFill>
              <a:latin typeface="Arial"/>
              <a:ea typeface="DejaVu Sans"/>
            </a:rPr>
            <a:t>sur un ruban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0" strike="noStrike" spc="-1" dirty="0">
              <a:solidFill>
                <a:srgbClr val="000000"/>
              </a:solidFill>
              <a:latin typeface="Arial"/>
              <a:ea typeface="DejaVu Sans"/>
            </a:rPr>
            <a:t>sur un nénuphar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4C2292-975A-45D1-BC1D-18E0B37532B3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5839335-09B1-4F08-AA84-49BD2812624C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0E05B1A-9B33-4D27-ABD2-06AE24511DC6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740BD66-8499-4144-B67F-5B5272C4D32A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EC9CB06-5B2D-48A7-A4A1-3D9CA4CEA42D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2C030DC-BD45-43FE-B9F8-AE2D77B171C2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23BA7B2-14A0-41CE-B5F0-B0B896393D5B}" type="presOf" srcId="{C98D5B68-7884-6648-A6A0-2E344EE2F2C1}" destId="{70B8D9E0-4A6D-2F44-B595-4E51FB1CC510}" srcOrd="0" destOrd="0" presId="urn:microsoft.com/office/officeart/2005/8/layout/vList5"/>
    <dgm:cxn modelId="{15F00D40-A119-43C5-89E4-C78BFA404B21}" type="presOf" srcId="{877D7047-60CD-754B-B94B-0D52DA8802EF}" destId="{E895D6B0-A2C0-8846-B022-1C147093D231}" srcOrd="0" destOrd="0" presId="urn:microsoft.com/office/officeart/2005/8/layout/vList5"/>
    <dgm:cxn modelId="{D166FA78-236C-450E-8761-27D04F031638}" type="presOf" srcId="{D865DF60-6A8A-1346-86CF-ADC5241F7441}" destId="{C3381103-080C-D746-8B27-46B2DEE4028C}" srcOrd="0" destOrd="0" presId="urn:microsoft.com/office/officeart/2005/8/layout/vList5"/>
    <dgm:cxn modelId="{0FA28863-20CF-442B-99D6-FCDBBB791AF3}" type="presParOf" srcId="{82B71E07-46A9-1F4C-9980-576B2FA3ADD8}" destId="{A3A8D8DA-067B-EC42-9EAF-7E4FD8AA6489}" srcOrd="0" destOrd="0" presId="urn:microsoft.com/office/officeart/2005/8/layout/vList5"/>
    <dgm:cxn modelId="{2A979713-B76F-43AD-A7CE-8B116CD508BC}" type="presParOf" srcId="{A3A8D8DA-067B-EC42-9EAF-7E4FD8AA6489}" destId="{5131D196-118F-ED4B-8F8C-9F861CEE6268}" srcOrd="0" destOrd="0" presId="urn:microsoft.com/office/officeart/2005/8/layout/vList5"/>
    <dgm:cxn modelId="{46CA41AB-D4AC-4BF3-ABF9-43B5E40936F2}" type="presParOf" srcId="{A3A8D8DA-067B-EC42-9EAF-7E4FD8AA6489}" destId="{B2E2EFB5-3D81-DA40-B0AB-7277103CCFA5}" srcOrd="1" destOrd="0" presId="urn:microsoft.com/office/officeart/2005/8/layout/vList5"/>
    <dgm:cxn modelId="{85CF1FED-632C-4255-B346-588AC0F8836F}" type="presParOf" srcId="{82B71E07-46A9-1F4C-9980-576B2FA3ADD8}" destId="{86757E5C-20F4-E745-A720-B10E686939A4}" srcOrd="1" destOrd="0" presId="urn:microsoft.com/office/officeart/2005/8/layout/vList5"/>
    <dgm:cxn modelId="{2FDF4DB8-5B0D-443C-8B0D-4EB5F535A155}" type="presParOf" srcId="{82B71E07-46A9-1F4C-9980-576B2FA3ADD8}" destId="{0760AE06-7B56-494A-A0E8-36B594643D8E}" srcOrd="2" destOrd="0" presId="urn:microsoft.com/office/officeart/2005/8/layout/vList5"/>
    <dgm:cxn modelId="{30C799C6-5F6B-42BE-AE2E-D00EE0F09502}" type="presParOf" srcId="{0760AE06-7B56-494A-A0E8-36B594643D8E}" destId="{C3381103-080C-D746-8B27-46B2DEE4028C}" srcOrd="0" destOrd="0" presId="urn:microsoft.com/office/officeart/2005/8/layout/vList5"/>
    <dgm:cxn modelId="{2182E986-27B3-42F0-854C-2FFA57BB3A3B}" type="presParOf" srcId="{0760AE06-7B56-494A-A0E8-36B594643D8E}" destId="{FBE9ED35-B856-174C-8737-A32D2C924CA6}" srcOrd="1" destOrd="0" presId="urn:microsoft.com/office/officeart/2005/8/layout/vList5"/>
    <dgm:cxn modelId="{36573BAD-D982-4160-AFC1-28CE759A2865}" type="presParOf" srcId="{82B71E07-46A9-1F4C-9980-576B2FA3ADD8}" destId="{42D27948-8160-FF47-9116-9786F5E669CE}" srcOrd="3" destOrd="0" presId="urn:microsoft.com/office/officeart/2005/8/layout/vList5"/>
    <dgm:cxn modelId="{C8002C81-B288-4F33-8DC0-7D56CCDDCC47}" type="presParOf" srcId="{82B71E07-46A9-1F4C-9980-576B2FA3ADD8}" destId="{39BBA486-03BD-2144-ABBF-AE369E5400B7}" srcOrd="4" destOrd="0" presId="urn:microsoft.com/office/officeart/2005/8/layout/vList5"/>
    <dgm:cxn modelId="{FA462CA1-E3D7-4968-B37A-671FA7721094}" type="presParOf" srcId="{39BBA486-03BD-2144-ABBF-AE369E5400B7}" destId="{70B8D9E0-4A6D-2F44-B595-4E51FB1CC510}" srcOrd="0" destOrd="0" presId="urn:microsoft.com/office/officeart/2005/8/layout/vList5"/>
    <dgm:cxn modelId="{B15717D8-6013-432E-96A7-451171C33A04}" type="presParOf" srcId="{39BBA486-03BD-2144-ABBF-AE369E5400B7}" destId="{09F84ED2-5430-D348-8351-1C588DA968EF}" srcOrd="1" destOrd="0" presId="urn:microsoft.com/office/officeart/2005/8/layout/vList5"/>
    <dgm:cxn modelId="{A3702995-26FE-46B9-A2CE-804F3B8DC288}" type="presParOf" srcId="{82B71E07-46A9-1F4C-9980-576B2FA3ADD8}" destId="{26A10C18-A8F4-6A4C-BDEE-6F7DE3CE4615}" srcOrd="5" destOrd="0" presId="urn:microsoft.com/office/officeart/2005/8/layout/vList5"/>
    <dgm:cxn modelId="{A0D7E593-4E7D-453D-9F68-989A35A08761}" type="presParOf" srcId="{82B71E07-46A9-1F4C-9980-576B2FA3ADD8}" destId="{4ECD3363-8FE6-2E4D-AEB8-DD61ACBB9653}" srcOrd="6" destOrd="0" presId="urn:microsoft.com/office/officeart/2005/8/layout/vList5"/>
    <dgm:cxn modelId="{0EF6877A-62E8-4A0F-8ADF-AD49D0197E7D}" type="presParOf" srcId="{4ECD3363-8FE6-2E4D-AEB8-DD61ACBB9653}" destId="{E895D6B0-A2C0-8846-B022-1C147093D231}" srcOrd="0" destOrd="0" presId="urn:microsoft.com/office/officeart/2005/8/layout/vList5"/>
    <dgm:cxn modelId="{023FF1E7-F107-4CBC-A9BD-D8B4CA430B2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1600" b="0" strike="noStrike" spc="-1" dirty="0">
              <a:solidFill>
                <a:srgbClr val="000000"/>
              </a:solidFill>
              <a:latin typeface="Arial"/>
              <a:ea typeface="DejaVu Sans"/>
            </a:rPr>
            <a:t>pour découvrir de nouvelles choses à manger</a:t>
          </a:r>
          <a:endParaRPr lang="fr-FR" sz="16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/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aller manger des fourmis</a:t>
          </a:r>
          <a:endParaRPr lang="fr-FR" sz="20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aller voir son ami le tamanoir</a:t>
          </a:r>
          <a:endParaRPr lang="fr-FR" sz="20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000" b="1" dirty="0"/>
            <a:t> </a:t>
          </a: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aller se promener</a:t>
          </a:r>
          <a:endParaRPr lang="fr-FR" sz="20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582776-7FA5-4BCE-A7D3-28B269AB69A7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A53E1E9D-CDA0-42B9-AD26-AD1F8EE51BFD}" type="presOf" srcId="{31427C3A-E33A-4C40-B6A8-DF440F9FA9C2}" destId="{09F84ED2-5430-D348-8351-1C588DA968EF}" srcOrd="0" destOrd="0" presId="urn:microsoft.com/office/officeart/2005/8/layout/vList5"/>
    <dgm:cxn modelId="{23334756-6F2F-40CA-A265-3F65BD86CA46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21AF0B3-DD2A-4FAE-8400-F1740924182D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8C8D3659-1EDF-4466-9924-446D2920E89C}" type="presOf" srcId="{39104730-2024-374C-98E0-3A4CE7ED9881}" destId="{82B71E07-46A9-1F4C-9980-576B2FA3ADD8}" srcOrd="0" destOrd="0" presId="urn:microsoft.com/office/officeart/2005/8/layout/vList5"/>
    <dgm:cxn modelId="{E3F83102-3300-43B8-9621-7DECCA55DC3A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75322D8-BDCC-4A98-A5B9-62E42F873726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61820D7-6A09-4A3B-86D0-45F685F72A1E}" type="presOf" srcId="{DD6BBC1B-D149-744A-A30E-EFE273F02222}" destId="{B2E2EFB5-3D81-DA40-B0AB-7277103CCFA5}" srcOrd="0" destOrd="0" presId="urn:microsoft.com/office/officeart/2005/8/layout/vList5"/>
    <dgm:cxn modelId="{F76DAF50-15B7-4A99-8FFB-83A4E7F26973}" type="presOf" srcId="{2C8EC395-066D-984E-8F48-1D03BBA365D6}" destId="{FBE9ED35-B856-174C-8737-A32D2C924CA6}" srcOrd="0" destOrd="0" presId="urn:microsoft.com/office/officeart/2005/8/layout/vList5"/>
    <dgm:cxn modelId="{04E83FCF-8F01-4CEF-9742-6A77954730A8}" type="presParOf" srcId="{82B71E07-46A9-1F4C-9980-576B2FA3ADD8}" destId="{A3A8D8DA-067B-EC42-9EAF-7E4FD8AA6489}" srcOrd="0" destOrd="0" presId="urn:microsoft.com/office/officeart/2005/8/layout/vList5"/>
    <dgm:cxn modelId="{6BF7C796-284B-4247-8448-28DDECCC1BA4}" type="presParOf" srcId="{A3A8D8DA-067B-EC42-9EAF-7E4FD8AA6489}" destId="{5131D196-118F-ED4B-8F8C-9F861CEE6268}" srcOrd="0" destOrd="0" presId="urn:microsoft.com/office/officeart/2005/8/layout/vList5"/>
    <dgm:cxn modelId="{9756619B-BA94-4C83-8B73-2ED5BB23D87A}" type="presParOf" srcId="{A3A8D8DA-067B-EC42-9EAF-7E4FD8AA6489}" destId="{B2E2EFB5-3D81-DA40-B0AB-7277103CCFA5}" srcOrd="1" destOrd="0" presId="urn:microsoft.com/office/officeart/2005/8/layout/vList5"/>
    <dgm:cxn modelId="{2A4ED0EF-6416-4D98-97B7-B9B14A6207FF}" type="presParOf" srcId="{82B71E07-46A9-1F4C-9980-576B2FA3ADD8}" destId="{86757E5C-20F4-E745-A720-B10E686939A4}" srcOrd="1" destOrd="0" presId="urn:microsoft.com/office/officeart/2005/8/layout/vList5"/>
    <dgm:cxn modelId="{347D852E-1F57-406A-A53C-D69CE71A4E04}" type="presParOf" srcId="{82B71E07-46A9-1F4C-9980-576B2FA3ADD8}" destId="{0760AE06-7B56-494A-A0E8-36B594643D8E}" srcOrd="2" destOrd="0" presId="urn:microsoft.com/office/officeart/2005/8/layout/vList5"/>
    <dgm:cxn modelId="{5F4D43F3-A60B-44DC-B8D8-C732D09BE1F2}" type="presParOf" srcId="{0760AE06-7B56-494A-A0E8-36B594643D8E}" destId="{C3381103-080C-D746-8B27-46B2DEE4028C}" srcOrd="0" destOrd="0" presId="urn:microsoft.com/office/officeart/2005/8/layout/vList5"/>
    <dgm:cxn modelId="{082CE97A-A56F-44E0-A658-453F4037F34B}" type="presParOf" srcId="{0760AE06-7B56-494A-A0E8-36B594643D8E}" destId="{FBE9ED35-B856-174C-8737-A32D2C924CA6}" srcOrd="1" destOrd="0" presId="urn:microsoft.com/office/officeart/2005/8/layout/vList5"/>
    <dgm:cxn modelId="{8D552388-F90B-4910-80E6-F88812532423}" type="presParOf" srcId="{82B71E07-46A9-1F4C-9980-576B2FA3ADD8}" destId="{42D27948-8160-FF47-9116-9786F5E669CE}" srcOrd="3" destOrd="0" presId="urn:microsoft.com/office/officeart/2005/8/layout/vList5"/>
    <dgm:cxn modelId="{6B2D3E04-D131-4801-B4EA-E79A5B8B6D55}" type="presParOf" srcId="{82B71E07-46A9-1F4C-9980-576B2FA3ADD8}" destId="{39BBA486-03BD-2144-ABBF-AE369E5400B7}" srcOrd="4" destOrd="0" presId="urn:microsoft.com/office/officeart/2005/8/layout/vList5"/>
    <dgm:cxn modelId="{D915509F-35EE-4E90-B6DD-CE6ED07D50F7}" type="presParOf" srcId="{39BBA486-03BD-2144-ABBF-AE369E5400B7}" destId="{70B8D9E0-4A6D-2F44-B595-4E51FB1CC510}" srcOrd="0" destOrd="0" presId="urn:microsoft.com/office/officeart/2005/8/layout/vList5"/>
    <dgm:cxn modelId="{86482381-31B6-44A5-A670-F29A99F3FA65}" type="presParOf" srcId="{39BBA486-03BD-2144-ABBF-AE369E5400B7}" destId="{09F84ED2-5430-D348-8351-1C588DA968EF}" srcOrd="1" destOrd="0" presId="urn:microsoft.com/office/officeart/2005/8/layout/vList5"/>
    <dgm:cxn modelId="{2A6942E5-4E61-42B5-A2BF-9CFEE89FF162}" type="presParOf" srcId="{82B71E07-46A9-1F4C-9980-576B2FA3ADD8}" destId="{26A10C18-A8F4-6A4C-BDEE-6F7DE3CE4615}" srcOrd="5" destOrd="0" presId="urn:microsoft.com/office/officeart/2005/8/layout/vList5"/>
    <dgm:cxn modelId="{05910673-596F-4F13-9CF3-20AB5987F496}" type="presParOf" srcId="{82B71E07-46A9-1F4C-9980-576B2FA3ADD8}" destId="{4ECD3363-8FE6-2E4D-AEB8-DD61ACBB9653}" srcOrd="6" destOrd="0" presId="urn:microsoft.com/office/officeart/2005/8/layout/vList5"/>
    <dgm:cxn modelId="{7D3654B9-4DE0-412B-BCCA-2AF078E954B8}" type="presParOf" srcId="{4ECD3363-8FE6-2E4D-AEB8-DD61ACBB9653}" destId="{E895D6B0-A2C0-8846-B022-1C147093D231}" srcOrd="0" destOrd="0" presId="urn:microsoft.com/office/officeart/2005/8/layout/vList5"/>
    <dgm:cxn modelId="{F7201CB2-0DD5-4330-BFE6-23F809EC469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600" b="0" strike="noStrike" spc="-1" dirty="0">
              <a:solidFill>
                <a:srgbClr val="000000"/>
              </a:solidFill>
              <a:latin typeface="Arial"/>
              <a:ea typeface="DejaVu Sans"/>
            </a:rPr>
            <a:t>pour découvrir de nouvelles choses à manger</a:t>
          </a:r>
          <a:endParaRPr lang="fr-FR" sz="16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aller manger des fourmis</a:t>
          </a:r>
          <a:endParaRPr lang="fr-FR" sz="20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aller voir son ami le tamanoir</a:t>
          </a:r>
          <a:endParaRPr lang="fr-FR" sz="20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000" b="1" dirty="0"/>
            <a:t> </a:t>
          </a: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aller se promener</a:t>
          </a:r>
          <a:endParaRPr lang="fr-FR" sz="20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AC41B31-B806-4111-8DF9-4AE71DC296A2}" type="presOf" srcId="{5A256FE1-617A-F64B-AAA5-E71BA3D8E71B}" destId="{5131D196-118F-ED4B-8F8C-9F861CEE6268}" srcOrd="0" destOrd="0" presId="urn:microsoft.com/office/officeart/2005/8/layout/vList5"/>
    <dgm:cxn modelId="{E79D322C-A16A-4B1F-B9C6-7EA271AF348A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4211959-38A0-4667-9D66-0674464CFC04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1D8F8B3-583A-4E66-8F77-6AD81EDDA54F}" type="presOf" srcId="{D865DF60-6A8A-1346-86CF-ADC5241F7441}" destId="{C3381103-080C-D746-8B27-46B2DEE4028C}" srcOrd="0" destOrd="0" presId="urn:microsoft.com/office/officeart/2005/8/layout/vList5"/>
    <dgm:cxn modelId="{9EA30EC5-952D-4DA3-AB4A-B764C2AFA256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C820D67-E43F-4721-8286-871048DC29D8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01A4289F-0EA9-43B5-8E72-2FB85045B407}" type="presOf" srcId="{8943F2E6-3B0D-E448-9217-B317A1C852F5}" destId="{1017B7CB-13B4-9B4A-A898-E550BB192901}" srcOrd="0" destOrd="0" presId="urn:microsoft.com/office/officeart/2005/8/layout/vList5"/>
    <dgm:cxn modelId="{35A92E34-B9DD-4FCF-8A11-5F80FC4B4EE0}" type="presOf" srcId="{31427C3A-E33A-4C40-B6A8-DF440F9FA9C2}" destId="{09F84ED2-5430-D348-8351-1C588DA968EF}" srcOrd="0" destOrd="0" presId="urn:microsoft.com/office/officeart/2005/8/layout/vList5"/>
    <dgm:cxn modelId="{7D7278B4-6359-4DC7-B2DF-E431D332C1A1}" type="presOf" srcId="{877D7047-60CD-754B-B94B-0D52DA8802EF}" destId="{E895D6B0-A2C0-8846-B022-1C147093D231}" srcOrd="0" destOrd="0" presId="urn:microsoft.com/office/officeart/2005/8/layout/vList5"/>
    <dgm:cxn modelId="{D1031AF2-52D3-4E53-8793-48B397BC57A9}" type="presParOf" srcId="{82B71E07-46A9-1F4C-9980-576B2FA3ADD8}" destId="{A3A8D8DA-067B-EC42-9EAF-7E4FD8AA6489}" srcOrd="0" destOrd="0" presId="urn:microsoft.com/office/officeart/2005/8/layout/vList5"/>
    <dgm:cxn modelId="{64F3D244-A9DC-4EA1-AFCF-59DF3C2FD7F9}" type="presParOf" srcId="{A3A8D8DA-067B-EC42-9EAF-7E4FD8AA6489}" destId="{5131D196-118F-ED4B-8F8C-9F861CEE6268}" srcOrd="0" destOrd="0" presId="urn:microsoft.com/office/officeart/2005/8/layout/vList5"/>
    <dgm:cxn modelId="{72F47822-1FEF-47D6-90D3-EA9ADACE30DF}" type="presParOf" srcId="{A3A8D8DA-067B-EC42-9EAF-7E4FD8AA6489}" destId="{B2E2EFB5-3D81-DA40-B0AB-7277103CCFA5}" srcOrd="1" destOrd="0" presId="urn:microsoft.com/office/officeart/2005/8/layout/vList5"/>
    <dgm:cxn modelId="{370DA25B-80F7-4644-BDC9-535EA90A7EB5}" type="presParOf" srcId="{82B71E07-46A9-1F4C-9980-576B2FA3ADD8}" destId="{86757E5C-20F4-E745-A720-B10E686939A4}" srcOrd="1" destOrd="0" presId="urn:microsoft.com/office/officeart/2005/8/layout/vList5"/>
    <dgm:cxn modelId="{D10A0BF3-D862-4D38-96C5-97409444C294}" type="presParOf" srcId="{82B71E07-46A9-1F4C-9980-576B2FA3ADD8}" destId="{0760AE06-7B56-494A-A0E8-36B594643D8E}" srcOrd="2" destOrd="0" presId="urn:microsoft.com/office/officeart/2005/8/layout/vList5"/>
    <dgm:cxn modelId="{D924A873-8F4F-4A00-B21F-C48F8E4C52F4}" type="presParOf" srcId="{0760AE06-7B56-494A-A0E8-36B594643D8E}" destId="{C3381103-080C-D746-8B27-46B2DEE4028C}" srcOrd="0" destOrd="0" presId="urn:microsoft.com/office/officeart/2005/8/layout/vList5"/>
    <dgm:cxn modelId="{E1C7A804-82FB-48A2-B95B-B498652AB2AD}" type="presParOf" srcId="{0760AE06-7B56-494A-A0E8-36B594643D8E}" destId="{FBE9ED35-B856-174C-8737-A32D2C924CA6}" srcOrd="1" destOrd="0" presId="urn:microsoft.com/office/officeart/2005/8/layout/vList5"/>
    <dgm:cxn modelId="{B46D28EB-AA71-4FE0-A943-139D58A6D0D4}" type="presParOf" srcId="{82B71E07-46A9-1F4C-9980-576B2FA3ADD8}" destId="{42D27948-8160-FF47-9116-9786F5E669CE}" srcOrd="3" destOrd="0" presId="urn:microsoft.com/office/officeart/2005/8/layout/vList5"/>
    <dgm:cxn modelId="{AD6E0AA3-1B1F-458D-B5D8-39245E979650}" type="presParOf" srcId="{82B71E07-46A9-1F4C-9980-576B2FA3ADD8}" destId="{39BBA486-03BD-2144-ABBF-AE369E5400B7}" srcOrd="4" destOrd="0" presId="urn:microsoft.com/office/officeart/2005/8/layout/vList5"/>
    <dgm:cxn modelId="{DAE56A78-EB95-45DC-A381-6C45AB20F929}" type="presParOf" srcId="{39BBA486-03BD-2144-ABBF-AE369E5400B7}" destId="{70B8D9E0-4A6D-2F44-B595-4E51FB1CC510}" srcOrd="0" destOrd="0" presId="urn:microsoft.com/office/officeart/2005/8/layout/vList5"/>
    <dgm:cxn modelId="{3CDFCDC4-BF01-4211-9562-1960E77ECA96}" type="presParOf" srcId="{39BBA486-03BD-2144-ABBF-AE369E5400B7}" destId="{09F84ED2-5430-D348-8351-1C588DA968EF}" srcOrd="1" destOrd="0" presId="urn:microsoft.com/office/officeart/2005/8/layout/vList5"/>
    <dgm:cxn modelId="{ADFD4614-E4C2-4790-8495-18B0705396C4}" type="presParOf" srcId="{82B71E07-46A9-1F4C-9980-576B2FA3ADD8}" destId="{26A10C18-A8F4-6A4C-BDEE-6F7DE3CE4615}" srcOrd="5" destOrd="0" presId="urn:microsoft.com/office/officeart/2005/8/layout/vList5"/>
    <dgm:cxn modelId="{31BA4EC5-4DE3-4292-9920-EDD4369808ED}" type="presParOf" srcId="{82B71E07-46A9-1F4C-9980-576B2FA3ADD8}" destId="{4ECD3363-8FE6-2E4D-AEB8-DD61ACBB9653}" srcOrd="6" destOrd="0" presId="urn:microsoft.com/office/officeart/2005/8/layout/vList5"/>
    <dgm:cxn modelId="{529F76AE-05D9-49E8-BFBE-D428405AE731}" type="presParOf" srcId="{4ECD3363-8FE6-2E4D-AEB8-DD61ACBB9653}" destId="{E895D6B0-A2C0-8846-B022-1C147093D231}" srcOrd="0" destOrd="0" presId="urn:microsoft.com/office/officeart/2005/8/layout/vList5"/>
    <dgm:cxn modelId="{38E3E514-B78E-4B4D-A6A8-D8B4E00925D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c’est un morceau de scotch collant </a:t>
          </a:r>
          <a:endParaRPr lang="fr-FR" sz="1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/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c’est un le ruban d’une petite fille </a:t>
          </a:r>
          <a:endParaRPr lang="fr-FR" sz="20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c’est la grande langue du tamanoir </a:t>
          </a:r>
          <a:endParaRPr lang="fr-FR" sz="20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000" b="1" dirty="0"/>
            <a:t> </a:t>
          </a: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c’est un ruban pour s’attacher  </a:t>
          </a:r>
          <a:endParaRPr lang="fr-FR" sz="20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62EE7C6-19B5-4B65-8474-5125EAE5E206}" type="presOf" srcId="{8943F2E6-3B0D-E448-9217-B317A1C852F5}" destId="{1017B7CB-13B4-9B4A-A898-E550BB192901}" srcOrd="0" destOrd="0" presId="urn:microsoft.com/office/officeart/2005/8/layout/vList5"/>
    <dgm:cxn modelId="{4F440C80-0E9B-47E4-89DD-86D75927EA1D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B637537-6B99-459F-9013-D3BFDAD3E091}" type="presOf" srcId="{2C8EC395-066D-984E-8F48-1D03BBA365D6}" destId="{FBE9ED35-B856-174C-8737-A32D2C924CA6}" srcOrd="0" destOrd="0" presId="urn:microsoft.com/office/officeart/2005/8/layout/vList5"/>
    <dgm:cxn modelId="{E47685AC-262D-4B9E-9BD4-B8D71E74326E}" type="presOf" srcId="{31427C3A-E33A-4C40-B6A8-DF440F9FA9C2}" destId="{09F84ED2-5430-D348-8351-1C588DA968EF}" srcOrd="0" destOrd="0" presId="urn:microsoft.com/office/officeart/2005/8/layout/vList5"/>
    <dgm:cxn modelId="{74E62896-D882-457A-948F-051E87621FB0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FE9D0947-9785-4F1B-AC88-260AFAA75EDB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88EFA93-4A4E-4F8C-9912-7E8C619C731F}" type="presOf" srcId="{D865DF60-6A8A-1346-86CF-ADC5241F7441}" destId="{C3381103-080C-D746-8B27-46B2DEE4028C}" srcOrd="0" destOrd="0" presId="urn:microsoft.com/office/officeart/2005/8/layout/vList5"/>
    <dgm:cxn modelId="{EE2D15FE-FC20-4422-96BD-C8327E28F7D8}" type="presOf" srcId="{877D7047-60CD-754B-B94B-0D52DA8802EF}" destId="{E895D6B0-A2C0-8846-B022-1C147093D231}" srcOrd="0" destOrd="0" presId="urn:microsoft.com/office/officeart/2005/8/layout/vList5"/>
    <dgm:cxn modelId="{B398AE2F-8970-4CBB-9A47-D3D34973E233}" type="presOf" srcId="{39104730-2024-374C-98E0-3A4CE7ED9881}" destId="{82B71E07-46A9-1F4C-9980-576B2FA3ADD8}" srcOrd="0" destOrd="0" presId="urn:microsoft.com/office/officeart/2005/8/layout/vList5"/>
    <dgm:cxn modelId="{D65C6D6D-ED6F-4869-B196-08EA7199B8FD}" type="presParOf" srcId="{82B71E07-46A9-1F4C-9980-576B2FA3ADD8}" destId="{A3A8D8DA-067B-EC42-9EAF-7E4FD8AA6489}" srcOrd="0" destOrd="0" presId="urn:microsoft.com/office/officeart/2005/8/layout/vList5"/>
    <dgm:cxn modelId="{C3208FC5-1610-492B-9609-DAC71D516AED}" type="presParOf" srcId="{A3A8D8DA-067B-EC42-9EAF-7E4FD8AA6489}" destId="{5131D196-118F-ED4B-8F8C-9F861CEE6268}" srcOrd="0" destOrd="0" presId="urn:microsoft.com/office/officeart/2005/8/layout/vList5"/>
    <dgm:cxn modelId="{0F2B9533-7703-4A16-9F93-66B1124E7D2B}" type="presParOf" srcId="{A3A8D8DA-067B-EC42-9EAF-7E4FD8AA6489}" destId="{B2E2EFB5-3D81-DA40-B0AB-7277103CCFA5}" srcOrd="1" destOrd="0" presId="urn:microsoft.com/office/officeart/2005/8/layout/vList5"/>
    <dgm:cxn modelId="{8230BF01-D974-4577-84C0-8E177DE81F85}" type="presParOf" srcId="{82B71E07-46A9-1F4C-9980-576B2FA3ADD8}" destId="{86757E5C-20F4-E745-A720-B10E686939A4}" srcOrd="1" destOrd="0" presId="urn:microsoft.com/office/officeart/2005/8/layout/vList5"/>
    <dgm:cxn modelId="{94DEB6FB-3BBD-4C54-A9C8-7A56A9DE7B44}" type="presParOf" srcId="{82B71E07-46A9-1F4C-9980-576B2FA3ADD8}" destId="{0760AE06-7B56-494A-A0E8-36B594643D8E}" srcOrd="2" destOrd="0" presId="urn:microsoft.com/office/officeart/2005/8/layout/vList5"/>
    <dgm:cxn modelId="{C4F6E4BE-0B4C-4B61-AA90-4C52C7B073F8}" type="presParOf" srcId="{0760AE06-7B56-494A-A0E8-36B594643D8E}" destId="{C3381103-080C-D746-8B27-46B2DEE4028C}" srcOrd="0" destOrd="0" presId="urn:microsoft.com/office/officeart/2005/8/layout/vList5"/>
    <dgm:cxn modelId="{AF11B7D7-BF24-432C-9EFB-FBFC539E7694}" type="presParOf" srcId="{0760AE06-7B56-494A-A0E8-36B594643D8E}" destId="{FBE9ED35-B856-174C-8737-A32D2C924CA6}" srcOrd="1" destOrd="0" presId="urn:microsoft.com/office/officeart/2005/8/layout/vList5"/>
    <dgm:cxn modelId="{6C05877A-E54D-4F58-985A-2280389C64D8}" type="presParOf" srcId="{82B71E07-46A9-1F4C-9980-576B2FA3ADD8}" destId="{42D27948-8160-FF47-9116-9786F5E669CE}" srcOrd="3" destOrd="0" presId="urn:microsoft.com/office/officeart/2005/8/layout/vList5"/>
    <dgm:cxn modelId="{9CDB4B43-7DB5-4CA2-992A-5B0AA16183EC}" type="presParOf" srcId="{82B71E07-46A9-1F4C-9980-576B2FA3ADD8}" destId="{39BBA486-03BD-2144-ABBF-AE369E5400B7}" srcOrd="4" destOrd="0" presId="urn:microsoft.com/office/officeart/2005/8/layout/vList5"/>
    <dgm:cxn modelId="{AD5A60FE-5981-4DB3-AF24-FA7AA19CD84E}" type="presParOf" srcId="{39BBA486-03BD-2144-ABBF-AE369E5400B7}" destId="{70B8D9E0-4A6D-2F44-B595-4E51FB1CC510}" srcOrd="0" destOrd="0" presId="urn:microsoft.com/office/officeart/2005/8/layout/vList5"/>
    <dgm:cxn modelId="{4AB7F830-6464-48C7-A96C-5D3E088DBF65}" type="presParOf" srcId="{39BBA486-03BD-2144-ABBF-AE369E5400B7}" destId="{09F84ED2-5430-D348-8351-1C588DA968EF}" srcOrd="1" destOrd="0" presId="urn:microsoft.com/office/officeart/2005/8/layout/vList5"/>
    <dgm:cxn modelId="{566E89AB-D435-4ADA-88A6-905CCFB0664C}" type="presParOf" srcId="{82B71E07-46A9-1F4C-9980-576B2FA3ADD8}" destId="{26A10C18-A8F4-6A4C-BDEE-6F7DE3CE4615}" srcOrd="5" destOrd="0" presId="urn:microsoft.com/office/officeart/2005/8/layout/vList5"/>
    <dgm:cxn modelId="{B41E94F5-AA78-4E60-AE9F-33B7837DB8F7}" type="presParOf" srcId="{82B71E07-46A9-1F4C-9980-576B2FA3ADD8}" destId="{4ECD3363-8FE6-2E4D-AEB8-DD61ACBB9653}" srcOrd="6" destOrd="0" presId="urn:microsoft.com/office/officeart/2005/8/layout/vList5"/>
    <dgm:cxn modelId="{9C8F108D-983E-4884-BB12-BEF2C1126023}" type="presParOf" srcId="{4ECD3363-8FE6-2E4D-AEB8-DD61ACBB9653}" destId="{E895D6B0-A2C0-8846-B022-1C147093D231}" srcOrd="0" destOrd="0" presId="urn:microsoft.com/office/officeart/2005/8/layout/vList5"/>
    <dgm:cxn modelId="{51E265FF-F9AC-44E1-B0C0-74055451A4B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c’est un morceau de scotch collant </a:t>
          </a:r>
          <a:endParaRPr lang="fr-FR" sz="1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c’est un le ruban d’une petite fille </a:t>
          </a:r>
          <a:endParaRPr lang="fr-FR" sz="20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c’est la grande langue du tamanoir </a:t>
          </a:r>
          <a:endParaRPr lang="fr-FR" sz="20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000" b="1" dirty="0"/>
            <a:t> </a:t>
          </a: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c’est un ruban pour s’attacher  </a:t>
          </a:r>
          <a:endParaRPr lang="fr-FR" sz="20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CCACDAAB-6610-4453-928B-A0A4ED6E993D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78AB9EF-6600-4B6B-8270-6EC36FA7D029}" type="presOf" srcId="{DD6BBC1B-D149-744A-A30E-EFE273F02222}" destId="{B2E2EFB5-3D81-DA40-B0AB-7277103CCFA5}" srcOrd="0" destOrd="0" presId="urn:microsoft.com/office/officeart/2005/8/layout/vList5"/>
    <dgm:cxn modelId="{A234B69B-F58C-4454-87A4-676C756937EF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2E32C9FD-12EF-4C86-9B15-6C0AA538E1F8}" type="presOf" srcId="{D865DF60-6A8A-1346-86CF-ADC5241F7441}" destId="{C3381103-080C-D746-8B27-46B2DEE4028C}" srcOrd="0" destOrd="0" presId="urn:microsoft.com/office/officeart/2005/8/layout/vList5"/>
    <dgm:cxn modelId="{B7524C38-38A9-4C5A-99FA-761BDDE86903}" type="presOf" srcId="{31427C3A-E33A-4C40-B6A8-DF440F9FA9C2}" destId="{09F84ED2-5430-D348-8351-1C588DA968EF}" srcOrd="0" destOrd="0" presId="urn:microsoft.com/office/officeart/2005/8/layout/vList5"/>
    <dgm:cxn modelId="{ADF3D352-A169-4DD7-AE9C-E031B8086FAE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C2EF974C-EBF4-472F-8B64-B94D07719C3F}" type="presOf" srcId="{5A256FE1-617A-F64B-AAA5-E71BA3D8E71B}" destId="{5131D196-118F-ED4B-8F8C-9F861CEE6268}" srcOrd="0" destOrd="0" presId="urn:microsoft.com/office/officeart/2005/8/layout/vList5"/>
    <dgm:cxn modelId="{9C8D1D96-6064-44D2-98E2-D2392E0E8649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F3E708F-1DF2-4216-8C49-7FA39BA81332}" type="presOf" srcId="{877D7047-60CD-754B-B94B-0D52DA8802EF}" destId="{E895D6B0-A2C0-8846-B022-1C147093D231}" srcOrd="0" destOrd="0" presId="urn:microsoft.com/office/officeart/2005/8/layout/vList5"/>
    <dgm:cxn modelId="{7BCA7F0C-1C40-45D0-9CDA-EE5004298561}" type="presParOf" srcId="{82B71E07-46A9-1F4C-9980-576B2FA3ADD8}" destId="{A3A8D8DA-067B-EC42-9EAF-7E4FD8AA6489}" srcOrd="0" destOrd="0" presId="urn:microsoft.com/office/officeart/2005/8/layout/vList5"/>
    <dgm:cxn modelId="{5120D911-EDCC-4F27-AA0A-FE017FD50F14}" type="presParOf" srcId="{A3A8D8DA-067B-EC42-9EAF-7E4FD8AA6489}" destId="{5131D196-118F-ED4B-8F8C-9F861CEE6268}" srcOrd="0" destOrd="0" presId="urn:microsoft.com/office/officeart/2005/8/layout/vList5"/>
    <dgm:cxn modelId="{5E60BA47-257A-49E7-8194-49DF9DA78394}" type="presParOf" srcId="{A3A8D8DA-067B-EC42-9EAF-7E4FD8AA6489}" destId="{B2E2EFB5-3D81-DA40-B0AB-7277103CCFA5}" srcOrd="1" destOrd="0" presId="urn:microsoft.com/office/officeart/2005/8/layout/vList5"/>
    <dgm:cxn modelId="{9B5E44DB-BC4E-4837-95A9-5AE20FBFCA9D}" type="presParOf" srcId="{82B71E07-46A9-1F4C-9980-576B2FA3ADD8}" destId="{86757E5C-20F4-E745-A720-B10E686939A4}" srcOrd="1" destOrd="0" presId="urn:microsoft.com/office/officeart/2005/8/layout/vList5"/>
    <dgm:cxn modelId="{9146F72B-0B7B-4DEF-9B5A-F7C81B1C11F7}" type="presParOf" srcId="{82B71E07-46A9-1F4C-9980-576B2FA3ADD8}" destId="{0760AE06-7B56-494A-A0E8-36B594643D8E}" srcOrd="2" destOrd="0" presId="urn:microsoft.com/office/officeart/2005/8/layout/vList5"/>
    <dgm:cxn modelId="{752EADA7-55B1-4AC2-9A8A-4C9BBA834C2C}" type="presParOf" srcId="{0760AE06-7B56-494A-A0E8-36B594643D8E}" destId="{C3381103-080C-D746-8B27-46B2DEE4028C}" srcOrd="0" destOrd="0" presId="urn:microsoft.com/office/officeart/2005/8/layout/vList5"/>
    <dgm:cxn modelId="{F279ED41-C33A-4383-8C58-EA35E534A3A2}" type="presParOf" srcId="{0760AE06-7B56-494A-A0E8-36B594643D8E}" destId="{FBE9ED35-B856-174C-8737-A32D2C924CA6}" srcOrd="1" destOrd="0" presId="urn:microsoft.com/office/officeart/2005/8/layout/vList5"/>
    <dgm:cxn modelId="{5F11A212-BDE5-4740-B3E5-292051B29E9F}" type="presParOf" srcId="{82B71E07-46A9-1F4C-9980-576B2FA3ADD8}" destId="{42D27948-8160-FF47-9116-9786F5E669CE}" srcOrd="3" destOrd="0" presId="urn:microsoft.com/office/officeart/2005/8/layout/vList5"/>
    <dgm:cxn modelId="{4D94A228-9AB7-4542-A423-CAE3F96B00C7}" type="presParOf" srcId="{82B71E07-46A9-1F4C-9980-576B2FA3ADD8}" destId="{39BBA486-03BD-2144-ABBF-AE369E5400B7}" srcOrd="4" destOrd="0" presId="urn:microsoft.com/office/officeart/2005/8/layout/vList5"/>
    <dgm:cxn modelId="{29E4C90D-439B-4AC1-9F4E-46E8B0A01960}" type="presParOf" srcId="{39BBA486-03BD-2144-ABBF-AE369E5400B7}" destId="{70B8D9E0-4A6D-2F44-B595-4E51FB1CC510}" srcOrd="0" destOrd="0" presId="urn:microsoft.com/office/officeart/2005/8/layout/vList5"/>
    <dgm:cxn modelId="{03ED3DC1-D3D4-48A4-A353-0DB49A2CEFFD}" type="presParOf" srcId="{39BBA486-03BD-2144-ABBF-AE369E5400B7}" destId="{09F84ED2-5430-D348-8351-1C588DA968EF}" srcOrd="1" destOrd="0" presId="urn:microsoft.com/office/officeart/2005/8/layout/vList5"/>
    <dgm:cxn modelId="{92079B4C-AE7A-4FD5-B78D-CA78B07EADE6}" type="presParOf" srcId="{82B71E07-46A9-1F4C-9980-576B2FA3ADD8}" destId="{26A10C18-A8F4-6A4C-BDEE-6F7DE3CE4615}" srcOrd="5" destOrd="0" presId="urn:microsoft.com/office/officeart/2005/8/layout/vList5"/>
    <dgm:cxn modelId="{79F91A98-474A-4657-BDC8-64D1265F1D73}" type="presParOf" srcId="{82B71E07-46A9-1F4C-9980-576B2FA3ADD8}" destId="{4ECD3363-8FE6-2E4D-AEB8-DD61ACBB9653}" srcOrd="6" destOrd="0" presId="urn:microsoft.com/office/officeart/2005/8/layout/vList5"/>
    <dgm:cxn modelId="{2833B74D-82D8-416A-8ED9-B2E6A2F6AC1A}" type="presParOf" srcId="{4ECD3363-8FE6-2E4D-AEB8-DD61ACBB9653}" destId="{E895D6B0-A2C0-8846-B022-1C147093D231}" srcOrd="0" destOrd="0" presId="urn:microsoft.com/office/officeart/2005/8/layout/vList5"/>
    <dgm:cxn modelId="{0C600D1F-5D6F-45C8-9EA9-3357AC4C3A4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Pour dire qu’elle n’aime pas les fourmis</a:t>
          </a:r>
          <a:endParaRPr lang="fr-FR" sz="1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Pour dire qu’elle adore les fourmis</a:t>
          </a:r>
          <a:endParaRPr lang="fr-FR" sz="18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faire peur au tamanoir</a:t>
          </a:r>
          <a:endParaRPr lang="fr-FR" sz="20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000" b="1" dirty="0"/>
            <a:t> </a:t>
          </a: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chanter</a:t>
          </a:r>
          <a:endParaRPr lang="fr-FR" sz="20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52BEF5D-0511-4961-B622-D3FA484EE3D9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BF41230-6EAC-449A-896E-D8C11826027D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EFC9DFC-B03F-4B05-BFF1-DABCDC3B3D38}" type="presOf" srcId="{8943F2E6-3B0D-E448-9217-B317A1C852F5}" destId="{1017B7CB-13B4-9B4A-A898-E550BB192901}" srcOrd="0" destOrd="0" presId="urn:microsoft.com/office/officeart/2005/8/layout/vList5"/>
    <dgm:cxn modelId="{64102FF3-5275-4DF9-83CB-C9859F4106C2}" type="presOf" srcId="{D865DF60-6A8A-1346-86CF-ADC5241F7441}" destId="{C3381103-080C-D746-8B27-46B2DEE4028C}" srcOrd="0" destOrd="0" presId="urn:microsoft.com/office/officeart/2005/8/layout/vList5"/>
    <dgm:cxn modelId="{D6597EB8-B012-4A38-9DCB-E56B4EEAC35C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B550368-55F8-493E-A0EF-AB591345BAA2}" type="presOf" srcId="{C98D5B68-7884-6648-A6A0-2E344EE2F2C1}" destId="{70B8D9E0-4A6D-2F44-B595-4E51FB1CC510}" srcOrd="0" destOrd="0" presId="urn:microsoft.com/office/officeart/2005/8/layout/vList5"/>
    <dgm:cxn modelId="{AA8B09A1-2F02-4B32-AE7D-E74A89475E14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F37D6E6-4BC1-490D-9A84-A4D761E0B713}" type="presOf" srcId="{877D7047-60CD-754B-B94B-0D52DA8802EF}" destId="{E895D6B0-A2C0-8846-B022-1C147093D23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3B10B0E-18CF-460C-9F3C-EF607A8B5D38}" type="presOf" srcId="{2C8EC395-066D-984E-8F48-1D03BBA365D6}" destId="{FBE9ED35-B856-174C-8737-A32D2C924CA6}" srcOrd="0" destOrd="0" presId="urn:microsoft.com/office/officeart/2005/8/layout/vList5"/>
    <dgm:cxn modelId="{03D51AD3-2C90-4519-9BE3-8C0F7A487366}" type="presParOf" srcId="{82B71E07-46A9-1F4C-9980-576B2FA3ADD8}" destId="{A3A8D8DA-067B-EC42-9EAF-7E4FD8AA6489}" srcOrd="0" destOrd="0" presId="urn:microsoft.com/office/officeart/2005/8/layout/vList5"/>
    <dgm:cxn modelId="{E8BD32EE-CD03-40FE-BD8B-74658B2D9360}" type="presParOf" srcId="{A3A8D8DA-067B-EC42-9EAF-7E4FD8AA6489}" destId="{5131D196-118F-ED4B-8F8C-9F861CEE6268}" srcOrd="0" destOrd="0" presId="urn:microsoft.com/office/officeart/2005/8/layout/vList5"/>
    <dgm:cxn modelId="{F68136D4-5BCA-4624-B7C7-25F878520A2E}" type="presParOf" srcId="{A3A8D8DA-067B-EC42-9EAF-7E4FD8AA6489}" destId="{B2E2EFB5-3D81-DA40-B0AB-7277103CCFA5}" srcOrd="1" destOrd="0" presId="urn:microsoft.com/office/officeart/2005/8/layout/vList5"/>
    <dgm:cxn modelId="{453BAE9F-DE8B-4F75-86B1-825C1A1EF86A}" type="presParOf" srcId="{82B71E07-46A9-1F4C-9980-576B2FA3ADD8}" destId="{86757E5C-20F4-E745-A720-B10E686939A4}" srcOrd="1" destOrd="0" presId="urn:microsoft.com/office/officeart/2005/8/layout/vList5"/>
    <dgm:cxn modelId="{FA05985E-C1EA-4D5B-8833-9F523E9DFB0F}" type="presParOf" srcId="{82B71E07-46A9-1F4C-9980-576B2FA3ADD8}" destId="{0760AE06-7B56-494A-A0E8-36B594643D8E}" srcOrd="2" destOrd="0" presId="urn:microsoft.com/office/officeart/2005/8/layout/vList5"/>
    <dgm:cxn modelId="{344D03E9-ADCE-4FD6-B956-517A83BB873F}" type="presParOf" srcId="{0760AE06-7B56-494A-A0E8-36B594643D8E}" destId="{C3381103-080C-D746-8B27-46B2DEE4028C}" srcOrd="0" destOrd="0" presId="urn:microsoft.com/office/officeart/2005/8/layout/vList5"/>
    <dgm:cxn modelId="{97D488A2-9064-44DB-BD9D-873DC9AA7A41}" type="presParOf" srcId="{0760AE06-7B56-494A-A0E8-36B594643D8E}" destId="{FBE9ED35-B856-174C-8737-A32D2C924CA6}" srcOrd="1" destOrd="0" presId="urn:microsoft.com/office/officeart/2005/8/layout/vList5"/>
    <dgm:cxn modelId="{EE035E2F-839C-4BE7-8EEB-C574FC6CBC46}" type="presParOf" srcId="{82B71E07-46A9-1F4C-9980-576B2FA3ADD8}" destId="{42D27948-8160-FF47-9116-9786F5E669CE}" srcOrd="3" destOrd="0" presId="urn:microsoft.com/office/officeart/2005/8/layout/vList5"/>
    <dgm:cxn modelId="{05D42775-1104-4C7F-BCED-221945FBD9CA}" type="presParOf" srcId="{82B71E07-46A9-1F4C-9980-576B2FA3ADD8}" destId="{39BBA486-03BD-2144-ABBF-AE369E5400B7}" srcOrd="4" destOrd="0" presId="urn:microsoft.com/office/officeart/2005/8/layout/vList5"/>
    <dgm:cxn modelId="{8AAE93EF-0C79-4854-8BC0-FCFF11C097FF}" type="presParOf" srcId="{39BBA486-03BD-2144-ABBF-AE369E5400B7}" destId="{70B8D9E0-4A6D-2F44-B595-4E51FB1CC510}" srcOrd="0" destOrd="0" presId="urn:microsoft.com/office/officeart/2005/8/layout/vList5"/>
    <dgm:cxn modelId="{B3980418-07A3-4D1E-80B9-B4FE054887DC}" type="presParOf" srcId="{39BBA486-03BD-2144-ABBF-AE369E5400B7}" destId="{09F84ED2-5430-D348-8351-1C588DA968EF}" srcOrd="1" destOrd="0" presId="urn:microsoft.com/office/officeart/2005/8/layout/vList5"/>
    <dgm:cxn modelId="{FFA0F338-0B38-49C2-B4E5-0FE4D921A554}" type="presParOf" srcId="{82B71E07-46A9-1F4C-9980-576B2FA3ADD8}" destId="{26A10C18-A8F4-6A4C-BDEE-6F7DE3CE4615}" srcOrd="5" destOrd="0" presId="urn:microsoft.com/office/officeart/2005/8/layout/vList5"/>
    <dgm:cxn modelId="{99783F49-6B03-47B4-A848-A2C76A16B045}" type="presParOf" srcId="{82B71E07-46A9-1F4C-9980-576B2FA3ADD8}" destId="{4ECD3363-8FE6-2E4D-AEB8-DD61ACBB9653}" srcOrd="6" destOrd="0" presId="urn:microsoft.com/office/officeart/2005/8/layout/vList5"/>
    <dgm:cxn modelId="{38A0D574-4811-4287-BF53-BFC1B7B852EA}" type="presParOf" srcId="{4ECD3363-8FE6-2E4D-AEB8-DD61ACBB9653}" destId="{E895D6B0-A2C0-8846-B022-1C147093D231}" srcOrd="0" destOrd="0" presId="urn:microsoft.com/office/officeart/2005/8/layout/vList5"/>
    <dgm:cxn modelId="{57830AF7-D59E-49F9-8922-613E94E0598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Pour dire qu’elle n’aime pas les fourmis</a:t>
          </a:r>
          <a:endParaRPr lang="fr-FR" sz="1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Pour dire qu’elle adore les fourmis</a:t>
          </a:r>
          <a:endParaRPr lang="fr-FR" sz="18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faire peur au tamanoir</a:t>
          </a:r>
          <a:endParaRPr lang="fr-FR" sz="20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000" b="1" dirty="0"/>
            <a:t> </a:t>
          </a:r>
          <a:r>
            <a:rPr lang="fr-FR" sz="2000" b="0" strike="noStrike" spc="-1" dirty="0">
              <a:solidFill>
                <a:srgbClr val="000000"/>
              </a:solidFill>
              <a:latin typeface="Arial"/>
              <a:ea typeface="DejaVu Sans"/>
            </a:rPr>
            <a:t>Pour chanter</a:t>
          </a:r>
          <a:endParaRPr lang="fr-FR" sz="20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42D961B-026F-41C0-8657-12584B95A73E}" type="presOf" srcId="{39104730-2024-374C-98E0-3A4CE7ED9881}" destId="{82B71E07-46A9-1F4C-9980-576B2FA3ADD8}" srcOrd="0" destOrd="0" presId="urn:microsoft.com/office/officeart/2005/8/layout/vList5"/>
    <dgm:cxn modelId="{0977A5EF-BF17-4530-8F1D-F6E662F8A741}" type="presOf" srcId="{DD6BBC1B-D149-744A-A30E-EFE273F02222}" destId="{B2E2EFB5-3D81-DA40-B0AB-7277103CCFA5}" srcOrd="0" destOrd="0" presId="urn:microsoft.com/office/officeart/2005/8/layout/vList5"/>
    <dgm:cxn modelId="{6D6435CD-72AE-4C1D-87C1-51E0964AA792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BDF1D56-4DDC-4745-8612-5A862560A922}" type="presOf" srcId="{31427C3A-E33A-4C40-B6A8-DF440F9FA9C2}" destId="{09F84ED2-5430-D348-8351-1C588DA968EF}" srcOrd="0" destOrd="0" presId="urn:microsoft.com/office/officeart/2005/8/layout/vList5"/>
    <dgm:cxn modelId="{5889063C-8ED3-476F-A939-8599BA14F61F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CAE133CB-302C-4515-9174-894DB1BCA653}" type="presOf" srcId="{5A256FE1-617A-F64B-AAA5-E71BA3D8E71B}" destId="{5131D196-118F-ED4B-8F8C-9F861CEE626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349BF8B-3416-44C6-9FAC-F2322F989A2D}" type="presOf" srcId="{D865DF60-6A8A-1346-86CF-ADC5241F7441}" destId="{C3381103-080C-D746-8B27-46B2DEE4028C}" srcOrd="0" destOrd="0" presId="urn:microsoft.com/office/officeart/2005/8/layout/vList5"/>
    <dgm:cxn modelId="{C9E1F198-C257-40AD-8B11-8D638AEEFCEC}" type="presOf" srcId="{8943F2E6-3B0D-E448-9217-B317A1C852F5}" destId="{1017B7CB-13B4-9B4A-A898-E550BB192901}" srcOrd="0" destOrd="0" presId="urn:microsoft.com/office/officeart/2005/8/layout/vList5"/>
    <dgm:cxn modelId="{7D8E8E46-CD1C-4262-B6B6-2F12E75E7583}" type="presOf" srcId="{2C8EC395-066D-984E-8F48-1D03BBA365D6}" destId="{FBE9ED35-B856-174C-8737-A32D2C924CA6}" srcOrd="0" destOrd="0" presId="urn:microsoft.com/office/officeart/2005/8/layout/vList5"/>
    <dgm:cxn modelId="{D3F1C7E8-FAE6-4618-909F-36739E88D1A2}" type="presParOf" srcId="{82B71E07-46A9-1F4C-9980-576B2FA3ADD8}" destId="{A3A8D8DA-067B-EC42-9EAF-7E4FD8AA6489}" srcOrd="0" destOrd="0" presId="urn:microsoft.com/office/officeart/2005/8/layout/vList5"/>
    <dgm:cxn modelId="{9D625A7C-A895-4939-8A13-1DD6224933FC}" type="presParOf" srcId="{A3A8D8DA-067B-EC42-9EAF-7E4FD8AA6489}" destId="{5131D196-118F-ED4B-8F8C-9F861CEE6268}" srcOrd="0" destOrd="0" presId="urn:microsoft.com/office/officeart/2005/8/layout/vList5"/>
    <dgm:cxn modelId="{8B1CDF7D-AF9E-49BB-95E4-F9F6CDA5AE95}" type="presParOf" srcId="{A3A8D8DA-067B-EC42-9EAF-7E4FD8AA6489}" destId="{B2E2EFB5-3D81-DA40-B0AB-7277103CCFA5}" srcOrd="1" destOrd="0" presId="urn:microsoft.com/office/officeart/2005/8/layout/vList5"/>
    <dgm:cxn modelId="{9A827DDC-1B89-4D78-A7BD-FB597CF0A362}" type="presParOf" srcId="{82B71E07-46A9-1F4C-9980-576B2FA3ADD8}" destId="{86757E5C-20F4-E745-A720-B10E686939A4}" srcOrd="1" destOrd="0" presId="urn:microsoft.com/office/officeart/2005/8/layout/vList5"/>
    <dgm:cxn modelId="{804D6395-790C-4720-86B5-D097E4490307}" type="presParOf" srcId="{82B71E07-46A9-1F4C-9980-576B2FA3ADD8}" destId="{0760AE06-7B56-494A-A0E8-36B594643D8E}" srcOrd="2" destOrd="0" presId="urn:microsoft.com/office/officeart/2005/8/layout/vList5"/>
    <dgm:cxn modelId="{294458A3-C1CC-4A18-88F3-A75F241F4A18}" type="presParOf" srcId="{0760AE06-7B56-494A-A0E8-36B594643D8E}" destId="{C3381103-080C-D746-8B27-46B2DEE4028C}" srcOrd="0" destOrd="0" presId="urn:microsoft.com/office/officeart/2005/8/layout/vList5"/>
    <dgm:cxn modelId="{A79ADE86-899C-4BB9-B12F-CBA190F9B7FF}" type="presParOf" srcId="{0760AE06-7B56-494A-A0E8-36B594643D8E}" destId="{FBE9ED35-B856-174C-8737-A32D2C924CA6}" srcOrd="1" destOrd="0" presId="urn:microsoft.com/office/officeart/2005/8/layout/vList5"/>
    <dgm:cxn modelId="{14988823-3CE3-4F8E-87B7-4C2E791876E7}" type="presParOf" srcId="{82B71E07-46A9-1F4C-9980-576B2FA3ADD8}" destId="{42D27948-8160-FF47-9116-9786F5E669CE}" srcOrd="3" destOrd="0" presId="urn:microsoft.com/office/officeart/2005/8/layout/vList5"/>
    <dgm:cxn modelId="{4C341D73-A113-4D3E-8161-84FDA37456EA}" type="presParOf" srcId="{82B71E07-46A9-1F4C-9980-576B2FA3ADD8}" destId="{39BBA486-03BD-2144-ABBF-AE369E5400B7}" srcOrd="4" destOrd="0" presId="urn:microsoft.com/office/officeart/2005/8/layout/vList5"/>
    <dgm:cxn modelId="{99AA95B7-5A86-400A-84DA-92035D611C36}" type="presParOf" srcId="{39BBA486-03BD-2144-ABBF-AE369E5400B7}" destId="{70B8D9E0-4A6D-2F44-B595-4E51FB1CC510}" srcOrd="0" destOrd="0" presId="urn:microsoft.com/office/officeart/2005/8/layout/vList5"/>
    <dgm:cxn modelId="{2585A6AD-711C-4616-AD22-DAC77926BF51}" type="presParOf" srcId="{39BBA486-03BD-2144-ABBF-AE369E5400B7}" destId="{09F84ED2-5430-D348-8351-1C588DA968EF}" srcOrd="1" destOrd="0" presId="urn:microsoft.com/office/officeart/2005/8/layout/vList5"/>
    <dgm:cxn modelId="{10ED45D9-CCBE-4F56-BF7C-2FF04CEC46FF}" type="presParOf" srcId="{82B71E07-46A9-1F4C-9980-576B2FA3ADD8}" destId="{26A10C18-A8F4-6A4C-BDEE-6F7DE3CE4615}" srcOrd="5" destOrd="0" presId="urn:microsoft.com/office/officeart/2005/8/layout/vList5"/>
    <dgm:cxn modelId="{A98DE62F-BC1D-414E-A41B-D3C44FDCC8B3}" type="presParOf" srcId="{82B71E07-46A9-1F4C-9980-576B2FA3ADD8}" destId="{4ECD3363-8FE6-2E4D-AEB8-DD61ACBB9653}" srcOrd="6" destOrd="0" presId="urn:microsoft.com/office/officeart/2005/8/layout/vList5"/>
    <dgm:cxn modelId="{A41E4960-9595-4611-94EE-93B334AC77CF}" type="presParOf" srcId="{4ECD3363-8FE6-2E4D-AEB8-DD61ACBB9653}" destId="{E895D6B0-A2C0-8846-B022-1C147093D231}" srcOrd="0" destOrd="0" presId="urn:microsoft.com/office/officeart/2005/8/layout/vList5"/>
    <dgm:cxn modelId="{8BFD13BF-112B-482E-8F7E-FAB22C9E456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sur un nénuphar</a:t>
          </a:r>
          <a:endParaRPr lang="fr-FR" sz="24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sur un ruban</a:t>
          </a:r>
          <a:endParaRPr lang="fr-FR" sz="24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sur un tamanoir</a:t>
          </a:r>
          <a:endParaRPr lang="fr-FR" sz="24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66411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à </a:t>
          </a:r>
          <a:r>
            <a:rPr lang="fr-FR" sz="2400" b="0" strike="noStrike" kern="1200" spc="-1" dirty="0" err="1">
              <a:solidFill>
                <a:srgbClr val="000000"/>
              </a:solidFill>
              <a:latin typeface="Arial"/>
              <a:ea typeface="DejaVu Sans"/>
            </a:rPr>
            <a:t>Grenouilleville</a:t>
          </a:r>
          <a:endParaRPr lang="fr-FR" sz="2400" b="1" kern="1200" dirty="0"/>
        </a:p>
      </dsp:txBody>
      <dsp:txXfrm rot="-5400000">
        <a:off x="2838888" y="2213125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sur un nénuphar</a:t>
          </a:r>
          <a:endParaRPr lang="fr-FR" sz="24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sur un ruban</a:t>
          </a:r>
          <a:endParaRPr lang="fr-FR" sz="24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sur un tamanoir</a:t>
          </a:r>
          <a:endParaRPr lang="fr-FR" sz="24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66411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à </a:t>
          </a:r>
          <a:r>
            <a:rPr lang="fr-FR" sz="2400" b="0" strike="noStrike" kern="1200" spc="-1" dirty="0" err="1">
              <a:solidFill>
                <a:srgbClr val="000000"/>
              </a:solidFill>
              <a:latin typeface="Arial"/>
              <a:ea typeface="DejaVu Sans"/>
            </a:rPr>
            <a:t>Grenouilleville</a:t>
          </a:r>
          <a:endParaRPr lang="fr-FR" sz="2400" b="1" kern="1200" dirty="0"/>
        </a:p>
      </dsp:txBody>
      <dsp:txXfrm rot="-5400000">
        <a:off x="2838888" y="2213125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 </a:t>
          </a: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aller se promener</a:t>
          </a:r>
          <a:endParaRPr lang="fr-FR" sz="20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aller voir son ami le tamanoir</a:t>
          </a:r>
          <a:endParaRPr lang="fr-FR" sz="20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découvrir de nouvelles choses à manger</a:t>
          </a:r>
          <a:endParaRPr lang="fr-FR" sz="16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66411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aller manger des fourmis</a:t>
          </a:r>
          <a:endParaRPr lang="fr-FR" sz="2000" b="1" kern="1200" dirty="0"/>
        </a:p>
      </dsp:txBody>
      <dsp:txXfrm rot="-5400000">
        <a:off x="2838888" y="2213125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 </a:t>
          </a: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aller se promener</a:t>
          </a:r>
          <a:endParaRPr lang="fr-FR" sz="20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aller voir son ami le tamanoir</a:t>
          </a:r>
          <a:endParaRPr lang="fr-FR" sz="20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découvrir de nouvelles choses à manger</a:t>
          </a:r>
          <a:endParaRPr lang="fr-FR" sz="16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66411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aller manger des fourmis</a:t>
          </a:r>
          <a:endParaRPr lang="fr-FR" sz="2000" b="1" kern="1200" dirty="0"/>
        </a:p>
      </dsp:txBody>
      <dsp:txXfrm rot="-5400000">
        <a:off x="2838888" y="2213125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 </a:t>
          </a: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c’est un ruban pour s’attacher  </a:t>
          </a:r>
          <a:endParaRPr lang="fr-FR" sz="20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c’est la grande langue du tamanoir </a:t>
          </a:r>
          <a:endParaRPr lang="fr-FR" sz="20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c’est un morceau de scotch collant </a:t>
          </a:r>
          <a:endParaRPr lang="fr-FR" sz="18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66411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c’est un le ruban d’une petite fille </a:t>
          </a:r>
          <a:endParaRPr lang="fr-FR" sz="2000" b="1" kern="1200" dirty="0"/>
        </a:p>
      </dsp:txBody>
      <dsp:txXfrm rot="-5400000">
        <a:off x="2838888" y="2213125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 </a:t>
          </a: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c’est un ruban pour s’attacher  </a:t>
          </a:r>
          <a:endParaRPr lang="fr-FR" sz="20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c’est la grande langue du tamanoir </a:t>
          </a:r>
          <a:endParaRPr lang="fr-FR" sz="20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c’est un morceau de scotch collant </a:t>
          </a:r>
          <a:endParaRPr lang="fr-FR" sz="18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66411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c’est un le ruban d’une petite fille </a:t>
          </a:r>
          <a:endParaRPr lang="fr-FR" sz="2000" b="1" kern="1200" dirty="0"/>
        </a:p>
      </dsp:txBody>
      <dsp:txXfrm rot="-5400000">
        <a:off x="2838888" y="2213125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 </a:t>
          </a: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chanter</a:t>
          </a:r>
          <a:endParaRPr lang="fr-FR" sz="20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faire peur au tamanoir</a:t>
          </a:r>
          <a:endParaRPr lang="fr-FR" sz="20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dire qu’elle n’aime pas les fourmis</a:t>
          </a:r>
          <a:endParaRPr lang="fr-FR" sz="18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66411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dire qu’elle adore les fourmis</a:t>
          </a:r>
          <a:endParaRPr lang="fr-FR" sz="1800" b="1" kern="1200" dirty="0"/>
        </a:p>
      </dsp:txBody>
      <dsp:txXfrm rot="-5400000">
        <a:off x="2838888" y="2213125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 </a:t>
          </a: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chanter</a:t>
          </a:r>
          <a:endParaRPr lang="fr-FR" sz="20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faire peur au tamanoir</a:t>
          </a:r>
          <a:endParaRPr lang="fr-FR" sz="20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dire qu’elle n’aime pas les fourmis</a:t>
          </a:r>
          <a:endParaRPr lang="fr-FR" sz="18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66411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Pour dire qu’elle adore les fourmis</a:t>
          </a:r>
          <a:endParaRPr lang="fr-FR" sz="1800" b="1" kern="1200" dirty="0"/>
        </a:p>
      </dsp:txBody>
      <dsp:txXfrm rot="-5400000">
        <a:off x="2838888" y="2213125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46" cy="501308"/>
          </a:xfrm>
          <a:prstGeom prst="rect">
            <a:avLst/>
          </a:prstGeom>
        </p:spPr>
        <p:txBody>
          <a:bodyPr vert="horz" lIns="84701" tIns="42350" rIns="84701" bIns="4235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171" y="0"/>
            <a:ext cx="2985546" cy="501308"/>
          </a:xfrm>
          <a:prstGeom prst="rect">
            <a:avLst/>
          </a:prstGeom>
        </p:spPr>
        <p:txBody>
          <a:bodyPr vert="horz" lIns="84701" tIns="42350" rIns="84701" bIns="42350" rtlCol="0"/>
          <a:lstStyle>
            <a:lvl1pPr algn="r">
              <a:defRPr sz="1100"/>
            </a:lvl1pPr>
          </a:lstStyle>
          <a:p>
            <a:fld id="{5A114266-09E1-49D3-85AF-8B40707FE454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701" tIns="42350" rIns="84701" bIns="4235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527" y="4758703"/>
            <a:ext cx="5511109" cy="4508792"/>
          </a:xfrm>
          <a:prstGeom prst="rect">
            <a:avLst/>
          </a:prstGeom>
        </p:spPr>
        <p:txBody>
          <a:bodyPr vert="horz" lIns="84701" tIns="42350" rIns="84701" bIns="4235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5918"/>
            <a:ext cx="2985546" cy="501307"/>
          </a:xfrm>
          <a:prstGeom prst="rect">
            <a:avLst/>
          </a:prstGeom>
        </p:spPr>
        <p:txBody>
          <a:bodyPr vert="horz" lIns="84701" tIns="42350" rIns="84701" bIns="4235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171" y="9515918"/>
            <a:ext cx="2985546" cy="501307"/>
          </a:xfrm>
          <a:prstGeom prst="rect">
            <a:avLst/>
          </a:prstGeom>
        </p:spPr>
        <p:txBody>
          <a:bodyPr vert="horz" lIns="84701" tIns="42350" rIns="84701" bIns="42350" rtlCol="0" anchor="b"/>
          <a:lstStyle>
            <a:lvl1pPr algn="r">
              <a:defRPr sz="1100"/>
            </a:lvl1pPr>
          </a:lstStyle>
          <a:p>
            <a:fld id="{8A9A0709-A7D6-48FF-AEA8-66BE77B9C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26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14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15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16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17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18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19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20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21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9" Type="http://schemas.openxmlformats.org/officeDocument/2006/relationships/tags" Target="../tags/tag128.xml"/><Relationship Id="rId21" Type="http://schemas.openxmlformats.org/officeDocument/2006/relationships/tags" Target="../tags/tag110.xml"/><Relationship Id="rId34" Type="http://schemas.openxmlformats.org/officeDocument/2006/relationships/tags" Target="../tags/tag123.xml"/><Relationship Id="rId42" Type="http://schemas.openxmlformats.org/officeDocument/2006/relationships/tags" Target="../tags/tag131.xml"/><Relationship Id="rId47" Type="http://schemas.openxmlformats.org/officeDocument/2006/relationships/tags" Target="../tags/tag136.xml"/><Relationship Id="rId50" Type="http://schemas.openxmlformats.org/officeDocument/2006/relationships/tags" Target="../tags/tag139.xml"/><Relationship Id="rId55" Type="http://schemas.openxmlformats.org/officeDocument/2006/relationships/tags" Target="../tags/tag144.xml"/><Relationship Id="rId63" Type="http://schemas.openxmlformats.org/officeDocument/2006/relationships/tags" Target="../tags/tag152.xml"/><Relationship Id="rId68" Type="http://schemas.openxmlformats.org/officeDocument/2006/relationships/tags" Target="../tags/tag157.xml"/><Relationship Id="rId76" Type="http://schemas.openxmlformats.org/officeDocument/2006/relationships/tags" Target="../tags/tag165.xml"/><Relationship Id="rId7" Type="http://schemas.openxmlformats.org/officeDocument/2006/relationships/tags" Target="../tags/tag96.xml"/><Relationship Id="rId71" Type="http://schemas.openxmlformats.org/officeDocument/2006/relationships/tags" Target="../tags/tag160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9" Type="http://schemas.openxmlformats.org/officeDocument/2006/relationships/tags" Target="../tags/tag118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32" Type="http://schemas.openxmlformats.org/officeDocument/2006/relationships/tags" Target="../tags/tag121.xml"/><Relationship Id="rId37" Type="http://schemas.openxmlformats.org/officeDocument/2006/relationships/tags" Target="../tags/tag126.xml"/><Relationship Id="rId40" Type="http://schemas.openxmlformats.org/officeDocument/2006/relationships/tags" Target="../tags/tag129.xml"/><Relationship Id="rId45" Type="http://schemas.openxmlformats.org/officeDocument/2006/relationships/tags" Target="../tags/tag134.xml"/><Relationship Id="rId53" Type="http://schemas.openxmlformats.org/officeDocument/2006/relationships/tags" Target="../tags/tag142.xml"/><Relationship Id="rId58" Type="http://schemas.openxmlformats.org/officeDocument/2006/relationships/tags" Target="../tags/tag147.xml"/><Relationship Id="rId66" Type="http://schemas.openxmlformats.org/officeDocument/2006/relationships/tags" Target="../tags/tag155.xml"/><Relationship Id="rId74" Type="http://schemas.openxmlformats.org/officeDocument/2006/relationships/tags" Target="../tags/tag163.xml"/><Relationship Id="rId79" Type="http://schemas.openxmlformats.org/officeDocument/2006/relationships/image" Target="../media/image8.png"/><Relationship Id="rId5" Type="http://schemas.openxmlformats.org/officeDocument/2006/relationships/tags" Target="../tags/tag94.xml"/><Relationship Id="rId61" Type="http://schemas.openxmlformats.org/officeDocument/2006/relationships/tags" Target="../tags/tag150.xml"/><Relationship Id="rId82" Type="http://schemas.openxmlformats.org/officeDocument/2006/relationships/image" Target="../media/image11.jpe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tags" Target="../tags/tag120.xml"/><Relationship Id="rId44" Type="http://schemas.openxmlformats.org/officeDocument/2006/relationships/tags" Target="../tags/tag133.xml"/><Relationship Id="rId52" Type="http://schemas.openxmlformats.org/officeDocument/2006/relationships/tags" Target="../tags/tag141.xml"/><Relationship Id="rId60" Type="http://schemas.openxmlformats.org/officeDocument/2006/relationships/tags" Target="../tags/tag149.xml"/><Relationship Id="rId65" Type="http://schemas.openxmlformats.org/officeDocument/2006/relationships/tags" Target="../tags/tag154.xml"/><Relationship Id="rId73" Type="http://schemas.openxmlformats.org/officeDocument/2006/relationships/tags" Target="../tags/tag162.xml"/><Relationship Id="rId78" Type="http://schemas.openxmlformats.org/officeDocument/2006/relationships/slideLayout" Target="../slideLayouts/slideLayout13.xml"/><Relationship Id="rId81" Type="http://schemas.openxmlformats.org/officeDocument/2006/relationships/image" Target="../media/image10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tags" Target="../tags/tag119.xml"/><Relationship Id="rId35" Type="http://schemas.openxmlformats.org/officeDocument/2006/relationships/tags" Target="../tags/tag124.xml"/><Relationship Id="rId43" Type="http://schemas.openxmlformats.org/officeDocument/2006/relationships/tags" Target="../tags/tag132.xml"/><Relationship Id="rId48" Type="http://schemas.openxmlformats.org/officeDocument/2006/relationships/tags" Target="../tags/tag137.xml"/><Relationship Id="rId56" Type="http://schemas.openxmlformats.org/officeDocument/2006/relationships/tags" Target="../tags/tag145.xml"/><Relationship Id="rId64" Type="http://schemas.openxmlformats.org/officeDocument/2006/relationships/tags" Target="../tags/tag153.xml"/><Relationship Id="rId69" Type="http://schemas.openxmlformats.org/officeDocument/2006/relationships/tags" Target="../tags/tag158.xml"/><Relationship Id="rId77" Type="http://schemas.openxmlformats.org/officeDocument/2006/relationships/tags" Target="../tags/tag166.xml"/><Relationship Id="rId8" Type="http://schemas.openxmlformats.org/officeDocument/2006/relationships/tags" Target="../tags/tag97.xml"/><Relationship Id="rId51" Type="http://schemas.openxmlformats.org/officeDocument/2006/relationships/tags" Target="../tags/tag140.xml"/><Relationship Id="rId72" Type="http://schemas.openxmlformats.org/officeDocument/2006/relationships/tags" Target="../tags/tag161.xml"/><Relationship Id="rId80" Type="http://schemas.openxmlformats.org/officeDocument/2006/relationships/image" Target="../media/image9.png"/><Relationship Id="rId3" Type="http://schemas.openxmlformats.org/officeDocument/2006/relationships/tags" Target="../tags/tag92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33" Type="http://schemas.openxmlformats.org/officeDocument/2006/relationships/tags" Target="../tags/tag122.xml"/><Relationship Id="rId38" Type="http://schemas.openxmlformats.org/officeDocument/2006/relationships/tags" Target="../tags/tag127.xml"/><Relationship Id="rId46" Type="http://schemas.openxmlformats.org/officeDocument/2006/relationships/tags" Target="../tags/tag135.xml"/><Relationship Id="rId59" Type="http://schemas.openxmlformats.org/officeDocument/2006/relationships/tags" Target="../tags/tag148.xml"/><Relationship Id="rId67" Type="http://schemas.openxmlformats.org/officeDocument/2006/relationships/tags" Target="../tags/tag156.xml"/><Relationship Id="rId20" Type="http://schemas.openxmlformats.org/officeDocument/2006/relationships/tags" Target="../tags/tag109.xml"/><Relationship Id="rId41" Type="http://schemas.openxmlformats.org/officeDocument/2006/relationships/tags" Target="../tags/tag130.xml"/><Relationship Id="rId54" Type="http://schemas.openxmlformats.org/officeDocument/2006/relationships/tags" Target="../tags/tag143.xml"/><Relationship Id="rId62" Type="http://schemas.openxmlformats.org/officeDocument/2006/relationships/tags" Target="../tags/tag151.xml"/><Relationship Id="rId70" Type="http://schemas.openxmlformats.org/officeDocument/2006/relationships/tags" Target="../tags/tag159.xml"/><Relationship Id="rId75" Type="http://schemas.openxmlformats.org/officeDocument/2006/relationships/tags" Target="../tags/tag164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36" Type="http://schemas.openxmlformats.org/officeDocument/2006/relationships/tags" Target="../tags/tag125.xml"/><Relationship Id="rId49" Type="http://schemas.openxmlformats.org/officeDocument/2006/relationships/tags" Target="../tags/tag138.xml"/><Relationship Id="rId57" Type="http://schemas.openxmlformats.org/officeDocument/2006/relationships/tags" Target="../tags/tag1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slideLayout" Target="../slideLayouts/slideLayout13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image" Target="../media/image1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3600" cy="20955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85680" cy="129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88000" y="2448000"/>
            <a:ext cx="8563320" cy="99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Kylian a  …………...  sa carrière de footballeur à Monaco. 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864000" y="1728000"/>
            <a:ext cx="7555320" cy="5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Indice : un mot de la famille de ……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05" name="Image 112_3"/>
          <p:cNvPicPr/>
          <p:nvPr/>
        </p:nvPicPr>
        <p:blipFill>
          <a:blip r:embed="rId14"/>
          <a:stretch/>
        </p:blipFill>
        <p:spPr>
          <a:xfrm>
            <a:off x="360000" y="257760"/>
            <a:ext cx="1507320" cy="1249560"/>
          </a:xfrm>
          <a:prstGeom prst="rect">
            <a:avLst/>
          </a:prstGeom>
          <a:ln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2169720" y="232920"/>
            <a:ext cx="8481600" cy="105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grpSp>
        <p:nvGrpSpPr>
          <p:cNvPr id="4" name="SMARTInkShape-Group104">
            <a:extLst>
              <a:ext uri="{FF2B5EF4-FFF2-40B4-BE49-F238E27FC236}">
                <a16:creationId xmlns:a16="http://schemas.microsoft.com/office/drawing/2014/main" xmlns="" id="{6D499BF8-D6E9-4727-83BC-AB2A0CEB011D}"/>
              </a:ext>
            </a:extLst>
          </p:cNvPr>
          <p:cNvGrpSpPr/>
          <p:nvPr/>
        </p:nvGrpSpPr>
        <p:grpSpPr>
          <a:xfrm>
            <a:off x="4291013" y="1859323"/>
            <a:ext cx="192882" cy="100447"/>
            <a:chOff x="4291013" y="1859323"/>
            <a:chExt cx="192882" cy="100447"/>
          </a:xfrm>
        </p:grpSpPr>
        <p:sp>
          <p:nvSpPr>
            <p:cNvPr id="2" name="SMARTInkShape-179">
              <a:extLst>
                <a:ext uri="{FF2B5EF4-FFF2-40B4-BE49-F238E27FC236}">
                  <a16:creationId xmlns:a16="http://schemas.microsoft.com/office/drawing/2014/main" xmlns="" id="{F5A736F9-CA47-4768-A84E-06026FC875F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91013" y="1924050"/>
              <a:ext cx="90488" cy="35720"/>
            </a:xfrm>
            <a:custGeom>
              <a:avLst/>
              <a:gdLst/>
              <a:ahLst/>
              <a:cxnLst/>
              <a:rect l="0" t="0" r="0" b="0"/>
              <a:pathLst>
                <a:path w="90488" h="35720">
                  <a:moveTo>
                    <a:pt x="0" y="35719"/>
                  </a:moveTo>
                  <a:lnTo>
                    <a:pt x="0" y="35719"/>
                  </a:lnTo>
                  <a:lnTo>
                    <a:pt x="6849" y="35719"/>
                  </a:lnTo>
                  <a:lnTo>
                    <a:pt x="38081" y="24577"/>
                  </a:lnTo>
                  <a:lnTo>
                    <a:pt x="904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80">
              <a:extLst>
                <a:ext uri="{FF2B5EF4-FFF2-40B4-BE49-F238E27FC236}">
                  <a16:creationId xmlns:a16="http://schemas.microsoft.com/office/drawing/2014/main" xmlns="" id="{C22E9CF4-A9CF-4292-B555-9702FCBF24B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67697" y="1859323"/>
              <a:ext cx="116198" cy="99627"/>
            </a:xfrm>
            <a:custGeom>
              <a:avLst/>
              <a:gdLst/>
              <a:ahLst/>
              <a:cxnLst/>
              <a:rect l="0" t="0" r="0" b="0"/>
              <a:pathLst>
                <a:path w="116198" h="99627">
                  <a:moveTo>
                    <a:pt x="116197" y="26627"/>
                  </a:moveTo>
                  <a:lnTo>
                    <a:pt x="116197" y="26627"/>
                  </a:lnTo>
                  <a:lnTo>
                    <a:pt x="116197" y="23313"/>
                  </a:lnTo>
                  <a:lnTo>
                    <a:pt x="114933" y="19765"/>
                  </a:lnTo>
                  <a:lnTo>
                    <a:pt x="109278" y="12605"/>
                  </a:lnTo>
                  <a:lnTo>
                    <a:pt x="84591" y="2245"/>
                  </a:lnTo>
                  <a:lnTo>
                    <a:pt x="70231" y="0"/>
                  </a:lnTo>
                  <a:lnTo>
                    <a:pt x="63224" y="1034"/>
                  </a:lnTo>
                  <a:lnTo>
                    <a:pt x="41749" y="9087"/>
                  </a:lnTo>
                  <a:lnTo>
                    <a:pt x="23813" y="24047"/>
                  </a:lnTo>
                  <a:lnTo>
                    <a:pt x="5845" y="47708"/>
                  </a:lnTo>
                  <a:lnTo>
                    <a:pt x="1153" y="62499"/>
                  </a:lnTo>
                  <a:lnTo>
                    <a:pt x="0" y="69946"/>
                  </a:lnTo>
                  <a:lnTo>
                    <a:pt x="2553" y="75161"/>
                  </a:lnTo>
                  <a:lnTo>
                    <a:pt x="11552" y="84603"/>
                  </a:lnTo>
                  <a:lnTo>
                    <a:pt x="31590" y="94381"/>
                  </a:lnTo>
                  <a:lnTo>
                    <a:pt x="54856" y="99626"/>
                  </a:lnTo>
                  <a:lnTo>
                    <a:pt x="75716" y="98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SMARTInkShape-Group105">
            <a:extLst>
              <a:ext uri="{FF2B5EF4-FFF2-40B4-BE49-F238E27FC236}">
                <a16:creationId xmlns:a16="http://schemas.microsoft.com/office/drawing/2014/main" xmlns="" id="{A8F081F6-1EEC-475D-A4C9-83B2B3870455}"/>
              </a:ext>
            </a:extLst>
          </p:cNvPr>
          <p:cNvGrpSpPr/>
          <p:nvPr/>
        </p:nvGrpSpPr>
        <p:grpSpPr>
          <a:xfrm>
            <a:off x="4469353" y="1657350"/>
            <a:ext cx="724154" cy="310872"/>
            <a:chOff x="4469353" y="1657350"/>
            <a:chExt cx="724154" cy="310872"/>
          </a:xfrm>
        </p:grpSpPr>
        <p:sp>
          <p:nvSpPr>
            <p:cNvPr id="5" name="SMARTInkShape-181">
              <a:extLst>
                <a:ext uri="{FF2B5EF4-FFF2-40B4-BE49-F238E27FC236}">
                  <a16:creationId xmlns:a16="http://schemas.microsoft.com/office/drawing/2014/main" xmlns="" id="{9D2C7B75-559C-41AE-B207-6812C24953F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593431" y="1657350"/>
              <a:ext cx="54770" cy="102395"/>
            </a:xfrm>
            <a:custGeom>
              <a:avLst/>
              <a:gdLst/>
              <a:ahLst/>
              <a:cxnLst/>
              <a:rect l="0" t="0" r="0" b="0"/>
              <a:pathLst>
                <a:path w="54770" h="102395">
                  <a:moveTo>
                    <a:pt x="54769" y="0"/>
                  </a:moveTo>
                  <a:lnTo>
                    <a:pt x="54769" y="0"/>
                  </a:lnTo>
                  <a:lnTo>
                    <a:pt x="39958" y="34975"/>
                  </a:lnTo>
                  <a:lnTo>
                    <a:pt x="24122" y="63731"/>
                  </a:lnTo>
                  <a:lnTo>
                    <a:pt x="0" y="102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182">
              <a:extLst>
                <a:ext uri="{FF2B5EF4-FFF2-40B4-BE49-F238E27FC236}">
                  <a16:creationId xmlns:a16="http://schemas.microsoft.com/office/drawing/2014/main" xmlns="" id="{2D7A6274-29CC-4C1C-AEA5-9B415798465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095875" y="1835013"/>
              <a:ext cx="97632" cy="5831"/>
            </a:xfrm>
            <a:custGeom>
              <a:avLst/>
              <a:gdLst/>
              <a:ahLst/>
              <a:cxnLst/>
              <a:rect l="0" t="0" r="0" b="0"/>
              <a:pathLst>
                <a:path w="97632" h="5831">
                  <a:moveTo>
                    <a:pt x="0" y="5693"/>
                  </a:moveTo>
                  <a:lnTo>
                    <a:pt x="0" y="5693"/>
                  </a:lnTo>
                  <a:lnTo>
                    <a:pt x="5364" y="329"/>
                  </a:lnTo>
                  <a:lnTo>
                    <a:pt x="6487" y="0"/>
                  </a:lnTo>
                  <a:lnTo>
                    <a:pt x="9145" y="341"/>
                  </a:lnTo>
                  <a:lnTo>
                    <a:pt x="37436" y="3819"/>
                  </a:lnTo>
                  <a:lnTo>
                    <a:pt x="63646" y="5830"/>
                  </a:lnTo>
                  <a:lnTo>
                    <a:pt x="97631" y="5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183">
              <a:extLst>
                <a:ext uri="{FF2B5EF4-FFF2-40B4-BE49-F238E27FC236}">
                  <a16:creationId xmlns:a16="http://schemas.microsoft.com/office/drawing/2014/main" xmlns="" id="{BDB48967-3D83-4FD1-AAEF-285BACD71C4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69353" y="1723417"/>
              <a:ext cx="717011" cy="244805"/>
            </a:xfrm>
            <a:custGeom>
              <a:avLst/>
              <a:gdLst/>
              <a:ahLst/>
              <a:cxnLst/>
              <a:rect l="0" t="0" r="0" b="0"/>
              <a:pathLst>
                <a:path w="717011" h="244805">
                  <a:moveTo>
                    <a:pt x="14541" y="29183"/>
                  </a:moveTo>
                  <a:lnTo>
                    <a:pt x="14541" y="29183"/>
                  </a:lnTo>
                  <a:lnTo>
                    <a:pt x="14541" y="27811"/>
                  </a:lnTo>
                  <a:lnTo>
                    <a:pt x="14541" y="28397"/>
                  </a:lnTo>
                  <a:lnTo>
                    <a:pt x="10422" y="40212"/>
                  </a:lnTo>
                  <a:lnTo>
                    <a:pt x="5997" y="73376"/>
                  </a:lnTo>
                  <a:lnTo>
                    <a:pt x="3299" y="103882"/>
                  </a:lnTo>
                  <a:lnTo>
                    <a:pt x="1458" y="134531"/>
                  </a:lnTo>
                  <a:lnTo>
                    <a:pt x="359" y="169042"/>
                  </a:lnTo>
                  <a:lnTo>
                    <a:pt x="0" y="200201"/>
                  </a:lnTo>
                  <a:lnTo>
                    <a:pt x="5830" y="220468"/>
                  </a:lnTo>
                  <a:lnTo>
                    <a:pt x="9461" y="225795"/>
                  </a:lnTo>
                  <a:lnTo>
                    <a:pt x="15152" y="230725"/>
                  </a:lnTo>
                  <a:lnTo>
                    <a:pt x="25294" y="234966"/>
                  </a:lnTo>
                  <a:lnTo>
                    <a:pt x="28404" y="235736"/>
                  </a:lnTo>
                  <a:lnTo>
                    <a:pt x="43434" y="234064"/>
                  </a:lnTo>
                  <a:lnTo>
                    <a:pt x="61162" y="227424"/>
                  </a:lnTo>
                  <a:lnTo>
                    <a:pt x="96871" y="198829"/>
                  </a:lnTo>
                  <a:lnTo>
                    <a:pt x="101496" y="194818"/>
                  </a:lnTo>
                  <a:lnTo>
                    <a:pt x="103282" y="194080"/>
                  </a:lnTo>
                  <a:lnTo>
                    <a:pt x="105663" y="194457"/>
                  </a:lnTo>
                  <a:lnTo>
                    <a:pt x="109979" y="195452"/>
                  </a:lnTo>
                  <a:lnTo>
                    <a:pt x="121026" y="197717"/>
                  </a:lnTo>
                  <a:lnTo>
                    <a:pt x="125015" y="199160"/>
                  </a:lnTo>
                  <a:lnTo>
                    <a:pt x="139227" y="198441"/>
                  </a:lnTo>
                  <a:lnTo>
                    <a:pt x="156484" y="194997"/>
                  </a:lnTo>
                  <a:lnTo>
                    <a:pt x="166812" y="190144"/>
                  </a:lnTo>
                  <a:lnTo>
                    <a:pt x="170852" y="186622"/>
                  </a:lnTo>
                  <a:lnTo>
                    <a:pt x="176932" y="175172"/>
                  </a:lnTo>
                  <a:lnTo>
                    <a:pt x="177996" y="171149"/>
                  </a:lnTo>
                  <a:lnTo>
                    <a:pt x="177763" y="167597"/>
                  </a:lnTo>
                  <a:lnTo>
                    <a:pt x="175458" y="161005"/>
                  </a:lnTo>
                  <a:lnTo>
                    <a:pt x="170699" y="154937"/>
                  </a:lnTo>
                  <a:lnTo>
                    <a:pt x="166495" y="152542"/>
                  </a:lnTo>
                  <a:lnTo>
                    <a:pt x="157328" y="151005"/>
                  </a:lnTo>
                  <a:lnTo>
                    <a:pt x="145130" y="154239"/>
                  </a:lnTo>
                  <a:lnTo>
                    <a:pt x="126652" y="166296"/>
                  </a:lnTo>
                  <a:lnTo>
                    <a:pt x="119373" y="173732"/>
                  </a:lnTo>
                  <a:lnTo>
                    <a:pt x="113453" y="183902"/>
                  </a:lnTo>
                  <a:lnTo>
                    <a:pt x="110876" y="192765"/>
                  </a:lnTo>
                  <a:lnTo>
                    <a:pt x="109886" y="210550"/>
                  </a:lnTo>
                  <a:lnTo>
                    <a:pt x="111950" y="215800"/>
                  </a:lnTo>
                  <a:lnTo>
                    <a:pt x="119742" y="226530"/>
                  </a:lnTo>
                  <a:lnTo>
                    <a:pt x="132463" y="235764"/>
                  </a:lnTo>
                  <a:lnTo>
                    <a:pt x="143290" y="239676"/>
                  </a:lnTo>
                  <a:lnTo>
                    <a:pt x="170189" y="242940"/>
                  </a:lnTo>
                  <a:lnTo>
                    <a:pt x="204724" y="236818"/>
                  </a:lnTo>
                  <a:lnTo>
                    <a:pt x="218382" y="232286"/>
                  </a:lnTo>
                  <a:lnTo>
                    <a:pt x="247220" y="208020"/>
                  </a:lnTo>
                  <a:lnTo>
                    <a:pt x="261577" y="191445"/>
                  </a:lnTo>
                  <a:lnTo>
                    <a:pt x="276788" y="157122"/>
                  </a:lnTo>
                  <a:lnTo>
                    <a:pt x="285437" y="127921"/>
                  </a:lnTo>
                  <a:lnTo>
                    <a:pt x="289713" y="94636"/>
                  </a:lnTo>
                  <a:lnTo>
                    <a:pt x="289922" y="65450"/>
                  </a:lnTo>
                  <a:lnTo>
                    <a:pt x="284785" y="32381"/>
                  </a:lnTo>
                  <a:lnTo>
                    <a:pt x="278775" y="15419"/>
                  </a:lnTo>
                  <a:lnTo>
                    <a:pt x="274589" y="10101"/>
                  </a:lnTo>
                  <a:lnTo>
                    <a:pt x="262494" y="886"/>
                  </a:lnTo>
                  <a:lnTo>
                    <a:pt x="260805" y="0"/>
                  </a:lnTo>
                  <a:lnTo>
                    <a:pt x="255401" y="1131"/>
                  </a:lnTo>
                  <a:lnTo>
                    <a:pt x="249648" y="4016"/>
                  </a:lnTo>
                  <a:lnTo>
                    <a:pt x="246209" y="7061"/>
                  </a:lnTo>
                  <a:lnTo>
                    <a:pt x="238045" y="24693"/>
                  </a:lnTo>
                  <a:lnTo>
                    <a:pt x="235030" y="45406"/>
                  </a:lnTo>
                  <a:lnTo>
                    <a:pt x="237081" y="75652"/>
                  </a:lnTo>
                  <a:lnTo>
                    <a:pt x="240092" y="108713"/>
                  </a:lnTo>
                  <a:lnTo>
                    <a:pt x="243156" y="140936"/>
                  </a:lnTo>
                  <a:lnTo>
                    <a:pt x="248506" y="171510"/>
                  </a:lnTo>
                  <a:lnTo>
                    <a:pt x="258265" y="207011"/>
                  </a:lnTo>
                  <a:lnTo>
                    <a:pt x="269020" y="225617"/>
                  </a:lnTo>
                  <a:lnTo>
                    <a:pt x="279422" y="234834"/>
                  </a:lnTo>
                  <a:lnTo>
                    <a:pt x="300735" y="240697"/>
                  </a:lnTo>
                  <a:lnTo>
                    <a:pt x="321055" y="240405"/>
                  </a:lnTo>
                  <a:lnTo>
                    <a:pt x="332460" y="237112"/>
                  </a:lnTo>
                  <a:lnTo>
                    <a:pt x="340782" y="232456"/>
                  </a:lnTo>
                  <a:lnTo>
                    <a:pt x="350623" y="221704"/>
                  </a:lnTo>
                  <a:lnTo>
                    <a:pt x="355832" y="212080"/>
                  </a:lnTo>
                  <a:lnTo>
                    <a:pt x="359816" y="199027"/>
                  </a:lnTo>
                  <a:lnTo>
                    <a:pt x="359996" y="192511"/>
                  </a:lnTo>
                  <a:lnTo>
                    <a:pt x="353996" y="167197"/>
                  </a:lnTo>
                  <a:lnTo>
                    <a:pt x="353027" y="165643"/>
                  </a:lnTo>
                  <a:lnTo>
                    <a:pt x="351853" y="164606"/>
                  </a:lnTo>
                  <a:lnTo>
                    <a:pt x="349666" y="163190"/>
                  </a:lnTo>
                  <a:lnTo>
                    <a:pt x="348694" y="161678"/>
                  </a:lnTo>
                  <a:lnTo>
                    <a:pt x="348170" y="161434"/>
                  </a:lnTo>
                  <a:lnTo>
                    <a:pt x="347556" y="161536"/>
                  </a:lnTo>
                  <a:lnTo>
                    <a:pt x="346882" y="161868"/>
                  </a:lnTo>
                  <a:lnTo>
                    <a:pt x="346697" y="162090"/>
                  </a:lnTo>
                  <a:lnTo>
                    <a:pt x="346839" y="162237"/>
                  </a:lnTo>
                  <a:lnTo>
                    <a:pt x="377079" y="167054"/>
                  </a:lnTo>
                  <a:lnTo>
                    <a:pt x="390787" y="165837"/>
                  </a:lnTo>
                  <a:lnTo>
                    <a:pt x="407814" y="161412"/>
                  </a:lnTo>
                  <a:lnTo>
                    <a:pt x="415599" y="156878"/>
                  </a:lnTo>
                  <a:lnTo>
                    <a:pt x="416586" y="156911"/>
                  </a:lnTo>
                  <a:lnTo>
                    <a:pt x="417508" y="157197"/>
                  </a:lnTo>
                  <a:lnTo>
                    <a:pt x="418123" y="157653"/>
                  </a:lnTo>
                  <a:lnTo>
                    <a:pt x="418806" y="158865"/>
                  </a:lnTo>
                  <a:lnTo>
                    <a:pt x="419281" y="162573"/>
                  </a:lnTo>
                  <a:lnTo>
                    <a:pt x="419305" y="163353"/>
                  </a:lnTo>
                  <a:lnTo>
                    <a:pt x="417972" y="168143"/>
                  </a:lnTo>
                  <a:lnTo>
                    <a:pt x="421585" y="203166"/>
                  </a:lnTo>
                  <a:lnTo>
                    <a:pt x="421635" y="204703"/>
                  </a:lnTo>
                  <a:lnTo>
                    <a:pt x="429613" y="227559"/>
                  </a:lnTo>
                  <a:lnTo>
                    <a:pt x="431484" y="229167"/>
                  </a:lnTo>
                  <a:lnTo>
                    <a:pt x="437092" y="231659"/>
                  </a:lnTo>
                  <a:lnTo>
                    <a:pt x="457156" y="235207"/>
                  </a:lnTo>
                  <a:lnTo>
                    <a:pt x="464773" y="233925"/>
                  </a:lnTo>
                  <a:lnTo>
                    <a:pt x="472822" y="230312"/>
                  </a:lnTo>
                  <a:lnTo>
                    <a:pt x="483090" y="220266"/>
                  </a:lnTo>
                  <a:lnTo>
                    <a:pt x="493307" y="200560"/>
                  </a:lnTo>
                  <a:lnTo>
                    <a:pt x="495109" y="189192"/>
                  </a:lnTo>
                  <a:lnTo>
                    <a:pt x="495553" y="165150"/>
                  </a:lnTo>
                  <a:lnTo>
                    <a:pt x="496259" y="194099"/>
                  </a:lnTo>
                  <a:lnTo>
                    <a:pt x="502201" y="217737"/>
                  </a:lnTo>
                  <a:lnTo>
                    <a:pt x="509311" y="227279"/>
                  </a:lnTo>
                  <a:lnTo>
                    <a:pt x="522190" y="236829"/>
                  </a:lnTo>
                  <a:lnTo>
                    <a:pt x="529434" y="239845"/>
                  </a:lnTo>
                  <a:lnTo>
                    <a:pt x="541252" y="239474"/>
                  </a:lnTo>
                  <a:lnTo>
                    <a:pt x="551427" y="236424"/>
                  </a:lnTo>
                  <a:lnTo>
                    <a:pt x="560733" y="228377"/>
                  </a:lnTo>
                  <a:lnTo>
                    <a:pt x="583655" y="194326"/>
                  </a:lnTo>
                  <a:lnTo>
                    <a:pt x="597418" y="161827"/>
                  </a:lnTo>
                  <a:lnTo>
                    <a:pt x="604376" y="127561"/>
                  </a:lnTo>
                  <a:lnTo>
                    <a:pt x="607909" y="104609"/>
                  </a:lnTo>
                  <a:lnTo>
                    <a:pt x="608822" y="90619"/>
                  </a:lnTo>
                  <a:lnTo>
                    <a:pt x="614393" y="66093"/>
                  </a:lnTo>
                  <a:lnTo>
                    <a:pt x="614203" y="65696"/>
                  </a:lnTo>
                  <a:lnTo>
                    <a:pt x="613811" y="65431"/>
                  </a:lnTo>
                  <a:lnTo>
                    <a:pt x="613286" y="65255"/>
                  </a:lnTo>
                  <a:lnTo>
                    <a:pt x="612935" y="65931"/>
                  </a:lnTo>
                  <a:lnTo>
                    <a:pt x="612327" y="73612"/>
                  </a:lnTo>
                  <a:lnTo>
                    <a:pt x="614472" y="104326"/>
                  </a:lnTo>
                  <a:lnTo>
                    <a:pt x="614587" y="133720"/>
                  </a:lnTo>
                  <a:lnTo>
                    <a:pt x="616497" y="163469"/>
                  </a:lnTo>
                  <a:lnTo>
                    <a:pt x="617659" y="196240"/>
                  </a:lnTo>
                  <a:lnTo>
                    <a:pt x="621582" y="216890"/>
                  </a:lnTo>
                  <a:lnTo>
                    <a:pt x="629214" y="236329"/>
                  </a:lnTo>
                  <a:lnTo>
                    <a:pt x="637006" y="244463"/>
                  </a:lnTo>
                  <a:lnTo>
                    <a:pt x="662597" y="244804"/>
                  </a:lnTo>
                  <a:lnTo>
                    <a:pt x="693561" y="238051"/>
                  </a:lnTo>
                  <a:lnTo>
                    <a:pt x="717010" y="224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SMARTInkShape-Group109">
            <a:extLst>
              <a:ext uri="{FF2B5EF4-FFF2-40B4-BE49-F238E27FC236}">
                <a16:creationId xmlns:a16="http://schemas.microsoft.com/office/drawing/2014/main" xmlns="" id="{68A2E8C0-D7BD-4ED7-A52A-86B621E96586}"/>
              </a:ext>
            </a:extLst>
          </p:cNvPr>
          <p:cNvGrpSpPr/>
          <p:nvPr/>
        </p:nvGrpSpPr>
        <p:grpSpPr>
          <a:xfrm>
            <a:off x="2208536" y="2703894"/>
            <a:ext cx="232246" cy="143637"/>
            <a:chOff x="2208536" y="2703894"/>
            <a:chExt cx="232246" cy="143637"/>
          </a:xfrm>
        </p:grpSpPr>
        <p:sp>
          <p:nvSpPr>
            <p:cNvPr id="9" name="SMARTInkShape-184">
              <a:extLst>
                <a:ext uri="{FF2B5EF4-FFF2-40B4-BE49-F238E27FC236}">
                  <a16:creationId xmlns:a16="http://schemas.microsoft.com/office/drawing/2014/main" xmlns="" id="{118445CC-B922-41CE-BE1A-03BD64AED55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08536" y="2790825"/>
              <a:ext cx="96515" cy="47551"/>
            </a:xfrm>
            <a:custGeom>
              <a:avLst/>
              <a:gdLst/>
              <a:ahLst/>
              <a:cxnLst/>
              <a:rect l="0" t="0" r="0" b="0"/>
              <a:pathLst>
                <a:path w="96515" h="47551">
                  <a:moveTo>
                    <a:pt x="1264" y="38100"/>
                  </a:moveTo>
                  <a:lnTo>
                    <a:pt x="1264" y="38100"/>
                  </a:lnTo>
                  <a:lnTo>
                    <a:pt x="0" y="40628"/>
                  </a:lnTo>
                  <a:lnTo>
                    <a:pt x="421" y="41902"/>
                  </a:lnTo>
                  <a:lnTo>
                    <a:pt x="3006" y="44729"/>
                  </a:lnTo>
                  <a:lnTo>
                    <a:pt x="5390" y="46338"/>
                  </a:lnTo>
                  <a:lnTo>
                    <a:pt x="8231" y="47550"/>
                  </a:lnTo>
                  <a:lnTo>
                    <a:pt x="40789" y="36997"/>
                  </a:lnTo>
                  <a:lnTo>
                    <a:pt x="60012" y="27631"/>
                  </a:lnTo>
                  <a:lnTo>
                    <a:pt x="965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185">
              <a:extLst>
                <a:ext uri="{FF2B5EF4-FFF2-40B4-BE49-F238E27FC236}">
                  <a16:creationId xmlns:a16="http://schemas.microsoft.com/office/drawing/2014/main" xmlns="" id="{0CF7A76C-72E0-416A-AF8F-0F1770681D1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303290" y="2703894"/>
              <a:ext cx="137492" cy="143637"/>
            </a:xfrm>
            <a:custGeom>
              <a:avLst/>
              <a:gdLst/>
              <a:ahLst/>
              <a:cxnLst/>
              <a:rect l="0" t="0" r="0" b="0"/>
              <a:pathLst>
                <a:path w="137492" h="143637">
                  <a:moveTo>
                    <a:pt x="111298" y="25019"/>
                  </a:moveTo>
                  <a:lnTo>
                    <a:pt x="111298" y="25019"/>
                  </a:lnTo>
                  <a:lnTo>
                    <a:pt x="110033" y="23754"/>
                  </a:lnTo>
                  <a:lnTo>
                    <a:pt x="104135" y="13388"/>
                  </a:lnTo>
                  <a:lnTo>
                    <a:pt x="102239" y="11256"/>
                  </a:lnTo>
                  <a:lnTo>
                    <a:pt x="87471" y="3735"/>
                  </a:lnTo>
                  <a:lnTo>
                    <a:pt x="73193" y="280"/>
                  </a:lnTo>
                  <a:lnTo>
                    <a:pt x="64200" y="0"/>
                  </a:lnTo>
                  <a:lnTo>
                    <a:pt x="41320" y="5633"/>
                  </a:lnTo>
                  <a:lnTo>
                    <a:pt x="24115" y="14499"/>
                  </a:lnTo>
                  <a:lnTo>
                    <a:pt x="8199" y="33672"/>
                  </a:lnTo>
                  <a:lnTo>
                    <a:pt x="3042" y="49864"/>
                  </a:lnTo>
                  <a:lnTo>
                    <a:pt x="0" y="77155"/>
                  </a:lnTo>
                  <a:lnTo>
                    <a:pt x="2740" y="101372"/>
                  </a:lnTo>
                  <a:lnTo>
                    <a:pt x="14747" y="123842"/>
                  </a:lnTo>
                  <a:lnTo>
                    <a:pt x="36250" y="137950"/>
                  </a:lnTo>
                  <a:lnTo>
                    <a:pt x="53107" y="143117"/>
                  </a:lnTo>
                  <a:lnTo>
                    <a:pt x="80077" y="143636"/>
                  </a:lnTo>
                  <a:lnTo>
                    <a:pt x="110730" y="136199"/>
                  </a:lnTo>
                  <a:lnTo>
                    <a:pt x="123300" y="129575"/>
                  </a:lnTo>
                  <a:lnTo>
                    <a:pt x="137491" y="115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SMARTInkShape-Group110">
            <a:extLst>
              <a:ext uri="{FF2B5EF4-FFF2-40B4-BE49-F238E27FC236}">
                <a16:creationId xmlns:a16="http://schemas.microsoft.com/office/drawing/2014/main" xmlns="" id="{E0CF5A17-77CF-4959-975E-2C05ACAA4DD7}"/>
              </a:ext>
            </a:extLst>
          </p:cNvPr>
          <p:cNvGrpSpPr/>
          <p:nvPr/>
        </p:nvGrpSpPr>
        <p:grpSpPr>
          <a:xfrm>
            <a:off x="2405063" y="2450306"/>
            <a:ext cx="1002507" cy="425410"/>
            <a:chOff x="2405063" y="2450306"/>
            <a:chExt cx="1002507" cy="425410"/>
          </a:xfrm>
        </p:grpSpPr>
        <p:sp>
          <p:nvSpPr>
            <p:cNvPr id="12" name="SMARTInkShape-186">
              <a:extLst>
                <a:ext uri="{FF2B5EF4-FFF2-40B4-BE49-F238E27FC236}">
                  <a16:creationId xmlns:a16="http://schemas.microsoft.com/office/drawing/2014/main" xmlns="" id="{282FAE8F-C52C-4B02-8D1F-E162F31F6D5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367088" y="2471738"/>
              <a:ext cx="40482" cy="66676"/>
            </a:xfrm>
            <a:custGeom>
              <a:avLst/>
              <a:gdLst/>
              <a:ahLst/>
              <a:cxnLst/>
              <a:rect l="0" t="0" r="0" b="0"/>
              <a:pathLst>
                <a:path w="40482" h="66676">
                  <a:moveTo>
                    <a:pt x="40481" y="0"/>
                  </a:moveTo>
                  <a:lnTo>
                    <a:pt x="40481" y="0"/>
                  </a:lnTo>
                  <a:lnTo>
                    <a:pt x="35902" y="9942"/>
                  </a:lnTo>
                  <a:lnTo>
                    <a:pt x="15418" y="4404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187">
              <a:extLst>
                <a:ext uri="{FF2B5EF4-FFF2-40B4-BE49-F238E27FC236}">
                  <a16:creationId xmlns:a16="http://schemas.microsoft.com/office/drawing/2014/main" xmlns="" id="{5F8A02D5-1E24-44BD-94CF-65EAEED95A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552700" y="2450306"/>
              <a:ext cx="38101" cy="61914"/>
            </a:xfrm>
            <a:custGeom>
              <a:avLst/>
              <a:gdLst/>
              <a:ahLst/>
              <a:cxnLst/>
              <a:rect l="0" t="0" r="0" b="0"/>
              <a:pathLst>
                <a:path w="38101" h="61914">
                  <a:moveTo>
                    <a:pt x="38100" y="0"/>
                  </a:moveTo>
                  <a:lnTo>
                    <a:pt x="38100" y="0"/>
                  </a:lnTo>
                  <a:lnTo>
                    <a:pt x="21510" y="29535"/>
                  </a:lnTo>
                  <a:lnTo>
                    <a:pt x="0" y="61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188">
              <a:extLst>
                <a:ext uri="{FF2B5EF4-FFF2-40B4-BE49-F238E27FC236}">
                  <a16:creationId xmlns:a16="http://schemas.microsoft.com/office/drawing/2014/main" xmlns="" id="{6EBEE7AC-0B4A-4994-ACEC-83104FD39A6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248984" y="2696309"/>
              <a:ext cx="158586" cy="163615"/>
            </a:xfrm>
            <a:custGeom>
              <a:avLst/>
              <a:gdLst/>
              <a:ahLst/>
              <a:cxnLst/>
              <a:rect l="0" t="0" r="0" b="0"/>
              <a:pathLst>
                <a:path w="158586" h="163615">
                  <a:moveTo>
                    <a:pt x="1422" y="63560"/>
                  </a:moveTo>
                  <a:lnTo>
                    <a:pt x="1422" y="63560"/>
                  </a:lnTo>
                  <a:lnTo>
                    <a:pt x="5897" y="65445"/>
                  </a:lnTo>
                  <a:lnTo>
                    <a:pt x="22100" y="67248"/>
                  </a:lnTo>
                  <a:lnTo>
                    <a:pt x="34219" y="66007"/>
                  </a:lnTo>
                  <a:lnTo>
                    <a:pt x="66961" y="42395"/>
                  </a:lnTo>
                  <a:lnTo>
                    <a:pt x="74472" y="34310"/>
                  </a:lnTo>
                  <a:lnTo>
                    <a:pt x="78692" y="26306"/>
                  </a:lnTo>
                  <a:lnTo>
                    <a:pt x="80038" y="18339"/>
                  </a:lnTo>
                  <a:lnTo>
                    <a:pt x="80026" y="14363"/>
                  </a:lnTo>
                  <a:lnTo>
                    <a:pt x="77897" y="8533"/>
                  </a:lnTo>
                  <a:lnTo>
                    <a:pt x="76218" y="6238"/>
                  </a:lnTo>
                  <a:lnTo>
                    <a:pt x="70825" y="2982"/>
                  </a:lnTo>
                  <a:lnTo>
                    <a:pt x="59111" y="0"/>
                  </a:lnTo>
                  <a:lnTo>
                    <a:pt x="40971" y="3213"/>
                  </a:lnTo>
                  <a:lnTo>
                    <a:pt x="30867" y="7961"/>
                  </a:lnTo>
                  <a:lnTo>
                    <a:pt x="16695" y="21601"/>
                  </a:lnTo>
                  <a:lnTo>
                    <a:pt x="5086" y="38044"/>
                  </a:lnTo>
                  <a:lnTo>
                    <a:pt x="0" y="68447"/>
                  </a:lnTo>
                  <a:lnTo>
                    <a:pt x="431" y="95617"/>
                  </a:lnTo>
                  <a:lnTo>
                    <a:pt x="6700" y="124760"/>
                  </a:lnTo>
                  <a:lnTo>
                    <a:pt x="14333" y="137873"/>
                  </a:lnTo>
                  <a:lnTo>
                    <a:pt x="30499" y="155844"/>
                  </a:lnTo>
                  <a:lnTo>
                    <a:pt x="32713" y="157626"/>
                  </a:lnTo>
                  <a:lnTo>
                    <a:pt x="56963" y="163495"/>
                  </a:lnTo>
                  <a:lnTo>
                    <a:pt x="80210" y="163614"/>
                  </a:lnTo>
                  <a:lnTo>
                    <a:pt x="110236" y="155447"/>
                  </a:lnTo>
                  <a:lnTo>
                    <a:pt x="158585" y="125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189">
              <a:extLst>
                <a:ext uri="{FF2B5EF4-FFF2-40B4-BE49-F238E27FC236}">
                  <a16:creationId xmlns:a16="http://schemas.microsoft.com/office/drawing/2014/main" xmlns="" id="{F008CA67-F4DC-43BF-86CD-2565C3D94E5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083719" y="2652713"/>
              <a:ext cx="109538" cy="4334"/>
            </a:xfrm>
            <a:custGeom>
              <a:avLst/>
              <a:gdLst/>
              <a:ahLst/>
              <a:cxnLst/>
              <a:rect l="0" t="0" r="0" b="0"/>
              <a:pathLst>
                <a:path w="109538" h="4334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1411" y="2590"/>
                  </a:lnTo>
                  <a:lnTo>
                    <a:pt x="3537" y="3797"/>
                  </a:lnTo>
                  <a:lnTo>
                    <a:pt x="5364" y="4333"/>
                  </a:lnTo>
                  <a:lnTo>
                    <a:pt x="33074" y="4040"/>
                  </a:lnTo>
                  <a:lnTo>
                    <a:pt x="59492" y="2445"/>
                  </a:lnTo>
                  <a:lnTo>
                    <a:pt x="92240" y="2400"/>
                  </a:lnTo>
                  <a:lnTo>
                    <a:pt x="109537" y="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190">
              <a:extLst>
                <a:ext uri="{FF2B5EF4-FFF2-40B4-BE49-F238E27FC236}">
                  <a16:creationId xmlns:a16="http://schemas.microsoft.com/office/drawing/2014/main" xmlns="" id="{382F6113-5A0C-4CE3-8384-0F86E0B70B5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405063" y="2509337"/>
              <a:ext cx="828676" cy="366379"/>
            </a:xfrm>
            <a:custGeom>
              <a:avLst/>
              <a:gdLst/>
              <a:ahLst/>
              <a:cxnLst/>
              <a:rect l="0" t="0" r="0" b="0"/>
              <a:pathLst>
                <a:path w="828676" h="366379">
                  <a:moveTo>
                    <a:pt x="0" y="64794"/>
                  </a:moveTo>
                  <a:lnTo>
                    <a:pt x="0" y="64794"/>
                  </a:lnTo>
                  <a:lnTo>
                    <a:pt x="1901" y="97315"/>
                  </a:lnTo>
                  <a:lnTo>
                    <a:pt x="6822" y="131389"/>
                  </a:lnTo>
                  <a:lnTo>
                    <a:pt x="11811" y="166282"/>
                  </a:lnTo>
                  <a:lnTo>
                    <a:pt x="16973" y="196878"/>
                  </a:lnTo>
                  <a:lnTo>
                    <a:pt x="22546" y="232334"/>
                  </a:lnTo>
                  <a:lnTo>
                    <a:pt x="26291" y="263872"/>
                  </a:lnTo>
                  <a:lnTo>
                    <a:pt x="33919" y="296979"/>
                  </a:lnTo>
                  <a:lnTo>
                    <a:pt x="40794" y="319255"/>
                  </a:lnTo>
                  <a:lnTo>
                    <a:pt x="43795" y="324996"/>
                  </a:lnTo>
                  <a:lnTo>
                    <a:pt x="55575" y="337068"/>
                  </a:lnTo>
                  <a:lnTo>
                    <a:pt x="64679" y="341112"/>
                  </a:lnTo>
                  <a:lnTo>
                    <a:pt x="76994" y="343200"/>
                  </a:lnTo>
                  <a:lnTo>
                    <a:pt x="91310" y="339029"/>
                  </a:lnTo>
                  <a:lnTo>
                    <a:pt x="116704" y="324155"/>
                  </a:lnTo>
                  <a:lnTo>
                    <a:pt x="127416" y="312249"/>
                  </a:lnTo>
                  <a:lnTo>
                    <a:pt x="138552" y="295684"/>
                  </a:lnTo>
                  <a:lnTo>
                    <a:pt x="141085" y="286501"/>
                  </a:lnTo>
                  <a:lnTo>
                    <a:pt x="142521" y="284389"/>
                  </a:lnTo>
                  <a:lnTo>
                    <a:pt x="143423" y="284100"/>
                  </a:lnTo>
                  <a:lnTo>
                    <a:pt x="178920" y="279058"/>
                  </a:lnTo>
                  <a:lnTo>
                    <a:pt x="193031" y="270302"/>
                  </a:lnTo>
                  <a:lnTo>
                    <a:pt x="203278" y="250919"/>
                  </a:lnTo>
                  <a:lnTo>
                    <a:pt x="205439" y="244442"/>
                  </a:lnTo>
                  <a:lnTo>
                    <a:pt x="204926" y="228897"/>
                  </a:lnTo>
                  <a:lnTo>
                    <a:pt x="202476" y="218663"/>
                  </a:lnTo>
                  <a:lnTo>
                    <a:pt x="195105" y="206745"/>
                  </a:lnTo>
                  <a:lnTo>
                    <a:pt x="189636" y="203202"/>
                  </a:lnTo>
                  <a:lnTo>
                    <a:pt x="179043" y="199643"/>
                  </a:lnTo>
                  <a:lnTo>
                    <a:pt x="172972" y="199075"/>
                  </a:lnTo>
                  <a:lnTo>
                    <a:pt x="168510" y="199704"/>
                  </a:lnTo>
                  <a:lnTo>
                    <a:pt x="156425" y="205802"/>
                  </a:lnTo>
                  <a:lnTo>
                    <a:pt x="146707" y="214493"/>
                  </a:lnTo>
                  <a:lnTo>
                    <a:pt x="139953" y="223538"/>
                  </a:lnTo>
                  <a:lnTo>
                    <a:pt x="138546" y="226186"/>
                  </a:lnTo>
                  <a:lnTo>
                    <a:pt x="135978" y="250425"/>
                  </a:lnTo>
                  <a:lnTo>
                    <a:pt x="139846" y="267650"/>
                  </a:lnTo>
                  <a:lnTo>
                    <a:pt x="157230" y="303268"/>
                  </a:lnTo>
                  <a:lnTo>
                    <a:pt x="176803" y="333857"/>
                  </a:lnTo>
                  <a:lnTo>
                    <a:pt x="194115" y="351040"/>
                  </a:lnTo>
                  <a:lnTo>
                    <a:pt x="203742" y="356982"/>
                  </a:lnTo>
                  <a:lnTo>
                    <a:pt x="229234" y="361848"/>
                  </a:lnTo>
                  <a:lnTo>
                    <a:pt x="257108" y="355769"/>
                  </a:lnTo>
                  <a:lnTo>
                    <a:pt x="288580" y="335817"/>
                  </a:lnTo>
                  <a:lnTo>
                    <a:pt x="310278" y="309525"/>
                  </a:lnTo>
                  <a:lnTo>
                    <a:pt x="327421" y="277717"/>
                  </a:lnTo>
                  <a:lnTo>
                    <a:pt x="337078" y="251355"/>
                  </a:lnTo>
                  <a:lnTo>
                    <a:pt x="346189" y="218268"/>
                  </a:lnTo>
                  <a:lnTo>
                    <a:pt x="350165" y="186380"/>
                  </a:lnTo>
                  <a:lnTo>
                    <a:pt x="351714" y="151468"/>
                  </a:lnTo>
                  <a:lnTo>
                    <a:pt x="350127" y="119344"/>
                  </a:lnTo>
                  <a:lnTo>
                    <a:pt x="344984" y="84448"/>
                  </a:lnTo>
                  <a:lnTo>
                    <a:pt x="336902" y="64532"/>
                  </a:lnTo>
                  <a:lnTo>
                    <a:pt x="318404" y="29392"/>
                  </a:lnTo>
                  <a:lnTo>
                    <a:pt x="306252" y="12616"/>
                  </a:lnTo>
                  <a:lnTo>
                    <a:pt x="294294" y="4914"/>
                  </a:lnTo>
                  <a:lnTo>
                    <a:pt x="278990" y="0"/>
                  </a:lnTo>
                  <a:lnTo>
                    <a:pt x="269977" y="382"/>
                  </a:lnTo>
                  <a:lnTo>
                    <a:pt x="268356" y="1745"/>
                  </a:lnTo>
                  <a:lnTo>
                    <a:pt x="265142" y="6786"/>
                  </a:lnTo>
                  <a:lnTo>
                    <a:pt x="262570" y="22174"/>
                  </a:lnTo>
                  <a:lnTo>
                    <a:pt x="264549" y="48066"/>
                  </a:lnTo>
                  <a:lnTo>
                    <a:pt x="271184" y="78903"/>
                  </a:lnTo>
                  <a:lnTo>
                    <a:pt x="277285" y="108783"/>
                  </a:lnTo>
                  <a:lnTo>
                    <a:pt x="289497" y="141315"/>
                  </a:lnTo>
                  <a:lnTo>
                    <a:pt x="298384" y="171075"/>
                  </a:lnTo>
                  <a:lnTo>
                    <a:pt x="304865" y="200794"/>
                  </a:lnTo>
                  <a:lnTo>
                    <a:pt x="311162" y="230447"/>
                  </a:lnTo>
                  <a:lnTo>
                    <a:pt x="317238" y="260372"/>
                  </a:lnTo>
                  <a:lnTo>
                    <a:pt x="322123" y="295543"/>
                  </a:lnTo>
                  <a:lnTo>
                    <a:pt x="332252" y="331152"/>
                  </a:lnTo>
                  <a:lnTo>
                    <a:pt x="345685" y="357397"/>
                  </a:lnTo>
                  <a:lnTo>
                    <a:pt x="350223" y="362233"/>
                  </a:lnTo>
                  <a:lnTo>
                    <a:pt x="352544" y="363893"/>
                  </a:lnTo>
                  <a:lnTo>
                    <a:pt x="363396" y="366229"/>
                  </a:lnTo>
                  <a:lnTo>
                    <a:pt x="381951" y="366378"/>
                  </a:lnTo>
                  <a:lnTo>
                    <a:pt x="384809" y="365863"/>
                  </a:lnTo>
                  <a:lnTo>
                    <a:pt x="404376" y="354133"/>
                  </a:lnTo>
                  <a:lnTo>
                    <a:pt x="409381" y="349229"/>
                  </a:lnTo>
                  <a:lnTo>
                    <a:pt x="421455" y="326098"/>
                  </a:lnTo>
                  <a:lnTo>
                    <a:pt x="429760" y="299817"/>
                  </a:lnTo>
                  <a:lnTo>
                    <a:pt x="430108" y="284332"/>
                  </a:lnTo>
                  <a:lnTo>
                    <a:pt x="427094" y="269219"/>
                  </a:lnTo>
                  <a:lnTo>
                    <a:pt x="416675" y="247563"/>
                  </a:lnTo>
                  <a:lnTo>
                    <a:pt x="413260" y="243656"/>
                  </a:lnTo>
                  <a:lnTo>
                    <a:pt x="407403" y="240234"/>
                  </a:lnTo>
                  <a:lnTo>
                    <a:pt x="402786" y="238943"/>
                  </a:lnTo>
                  <a:lnTo>
                    <a:pt x="401874" y="238837"/>
                  </a:lnTo>
                  <a:lnTo>
                    <a:pt x="401530" y="239296"/>
                  </a:lnTo>
                  <a:lnTo>
                    <a:pt x="401854" y="241216"/>
                  </a:lnTo>
                  <a:lnTo>
                    <a:pt x="403586" y="243128"/>
                  </a:lnTo>
                  <a:lnTo>
                    <a:pt x="420240" y="252243"/>
                  </a:lnTo>
                  <a:lnTo>
                    <a:pt x="433313" y="255654"/>
                  </a:lnTo>
                  <a:lnTo>
                    <a:pt x="449149" y="255375"/>
                  </a:lnTo>
                  <a:lnTo>
                    <a:pt x="466625" y="252025"/>
                  </a:lnTo>
                  <a:lnTo>
                    <a:pt x="477866" y="246760"/>
                  </a:lnTo>
                  <a:lnTo>
                    <a:pt x="484754" y="241124"/>
                  </a:lnTo>
                  <a:lnTo>
                    <a:pt x="486644" y="238589"/>
                  </a:lnTo>
                  <a:lnTo>
                    <a:pt x="488122" y="235071"/>
                  </a:lnTo>
                  <a:lnTo>
                    <a:pt x="488662" y="234668"/>
                  </a:lnTo>
                  <a:lnTo>
                    <a:pt x="490167" y="234022"/>
                  </a:lnTo>
                  <a:lnTo>
                    <a:pt x="490427" y="236438"/>
                  </a:lnTo>
                  <a:lnTo>
                    <a:pt x="489783" y="238359"/>
                  </a:lnTo>
                  <a:lnTo>
                    <a:pt x="489240" y="239242"/>
                  </a:lnTo>
                  <a:lnTo>
                    <a:pt x="488168" y="273611"/>
                  </a:lnTo>
                  <a:lnTo>
                    <a:pt x="488687" y="296404"/>
                  </a:lnTo>
                  <a:lnTo>
                    <a:pt x="502280" y="330390"/>
                  </a:lnTo>
                  <a:lnTo>
                    <a:pt x="507398" y="339735"/>
                  </a:lnTo>
                  <a:lnTo>
                    <a:pt x="516494" y="349458"/>
                  </a:lnTo>
                  <a:lnTo>
                    <a:pt x="526656" y="356572"/>
                  </a:lnTo>
                  <a:lnTo>
                    <a:pt x="531372" y="358515"/>
                  </a:lnTo>
                  <a:lnTo>
                    <a:pt x="542059" y="358345"/>
                  </a:lnTo>
                  <a:lnTo>
                    <a:pt x="547920" y="356569"/>
                  </a:lnTo>
                  <a:lnTo>
                    <a:pt x="557458" y="351240"/>
                  </a:lnTo>
                  <a:lnTo>
                    <a:pt x="559791" y="348560"/>
                  </a:lnTo>
                  <a:lnTo>
                    <a:pt x="574406" y="316475"/>
                  </a:lnTo>
                  <a:lnTo>
                    <a:pt x="582328" y="283648"/>
                  </a:lnTo>
                  <a:lnTo>
                    <a:pt x="585445" y="248036"/>
                  </a:lnTo>
                  <a:lnTo>
                    <a:pt x="583726" y="242037"/>
                  </a:lnTo>
                  <a:lnTo>
                    <a:pt x="583620" y="241958"/>
                  </a:lnTo>
                  <a:lnTo>
                    <a:pt x="581534" y="252231"/>
                  </a:lnTo>
                  <a:lnTo>
                    <a:pt x="583104" y="277551"/>
                  </a:lnTo>
                  <a:lnTo>
                    <a:pt x="590140" y="312191"/>
                  </a:lnTo>
                  <a:lnTo>
                    <a:pt x="596425" y="326392"/>
                  </a:lnTo>
                  <a:lnTo>
                    <a:pt x="605902" y="338037"/>
                  </a:lnTo>
                  <a:lnTo>
                    <a:pt x="611396" y="342164"/>
                  </a:lnTo>
                  <a:lnTo>
                    <a:pt x="622743" y="344710"/>
                  </a:lnTo>
                  <a:lnTo>
                    <a:pt x="631103" y="344200"/>
                  </a:lnTo>
                  <a:lnTo>
                    <a:pt x="640724" y="336053"/>
                  </a:lnTo>
                  <a:lnTo>
                    <a:pt x="649425" y="326113"/>
                  </a:lnTo>
                  <a:lnTo>
                    <a:pt x="660584" y="295006"/>
                  </a:lnTo>
                  <a:lnTo>
                    <a:pt x="666864" y="267029"/>
                  </a:lnTo>
                  <a:lnTo>
                    <a:pt x="671546" y="235752"/>
                  </a:lnTo>
                  <a:lnTo>
                    <a:pt x="675579" y="206730"/>
                  </a:lnTo>
                  <a:lnTo>
                    <a:pt x="678450" y="181021"/>
                  </a:lnTo>
                  <a:lnTo>
                    <a:pt x="680526" y="147049"/>
                  </a:lnTo>
                  <a:lnTo>
                    <a:pt x="680970" y="113213"/>
                  </a:lnTo>
                  <a:lnTo>
                    <a:pt x="682297" y="79606"/>
                  </a:lnTo>
                  <a:lnTo>
                    <a:pt x="682932" y="70180"/>
                  </a:lnTo>
                  <a:lnTo>
                    <a:pt x="682565" y="69178"/>
                  </a:lnTo>
                  <a:lnTo>
                    <a:pt x="682056" y="68511"/>
                  </a:lnTo>
                  <a:lnTo>
                    <a:pt x="681716" y="68330"/>
                  </a:lnTo>
                  <a:lnTo>
                    <a:pt x="681490" y="68474"/>
                  </a:lnTo>
                  <a:lnTo>
                    <a:pt x="679862" y="76928"/>
                  </a:lnTo>
                  <a:lnTo>
                    <a:pt x="680622" y="110833"/>
                  </a:lnTo>
                  <a:lnTo>
                    <a:pt x="679123" y="141024"/>
                  </a:lnTo>
                  <a:lnTo>
                    <a:pt x="678748" y="173985"/>
                  </a:lnTo>
                  <a:lnTo>
                    <a:pt x="678674" y="204181"/>
                  </a:lnTo>
                  <a:lnTo>
                    <a:pt x="679365" y="237936"/>
                  </a:lnTo>
                  <a:lnTo>
                    <a:pt x="681971" y="271504"/>
                  </a:lnTo>
                  <a:lnTo>
                    <a:pt x="687935" y="303561"/>
                  </a:lnTo>
                  <a:lnTo>
                    <a:pt x="698921" y="331004"/>
                  </a:lnTo>
                  <a:lnTo>
                    <a:pt x="709414" y="343520"/>
                  </a:lnTo>
                  <a:lnTo>
                    <a:pt x="725957" y="350991"/>
                  </a:lnTo>
                  <a:lnTo>
                    <a:pt x="740884" y="354028"/>
                  </a:lnTo>
                  <a:lnTo>
                    <a:pt x="775025" y="349958"/>
                  </a:lnTo>
                  <a:lnTo>
                    <a:pt x="807851" y="337091"/>
                  </a:lnTo>
                  <a:lnTo>
                    <a:pt x="828675" y="324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2232000" y="-198000"/>
            <a:ext cx="5182920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-t</a:t>
            </a:r>
            <a:r>
              <a:rPr lang="fr-FR" sz="4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4800" b="0" strike="noStrike" spc="-1">
              <a:latin typeface="Arial"/>
            </a:endParaRPr>
          </a:p>
        </p:txBody>
      </p:sp>
      <p:graphicFrame>
        <p:nvGraphicFramePr>
          <p:cNvPr id="108" name="Table 2"/>
          <p:cNvGraphicFramePr/>
          <p:nvPr/>
        </p:nvGraphicFramePr>
        <p:xfrm>
          <a:off x="420840" y="2492640"/>
          <a:ext cx="8347320" cy="2088720"/>
        </p:xfrm>
        <a:graphic>
          <a:graphicData uri="http://schemas.openxmlformats.org/drawingml/2006/table">
            <a:tbl>
              <a:tblPr/>
              <a:tblGrid>
                <a:gridCol w="4173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</a:rPr>
                        <a:t>« T »</a:t>
                      </a:r>
                      <a:endParaRPr lang="fr-FR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sngStrike" spc="-1">
                          <a:latin typeface="Arial"/>
                        </a:rPr>
                        <a:t>« T »</a:t>
                      </a:r>
                      <a:endParaRPr lang="fr-FR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13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9" name="CustomShape 3"/>
          <p:cNvSpPr/>
          <p:nvPr/>
        </p:nvSpPr>
        <p:spPr>
          <a:xfrm>
            <a:off x="216000" y="720000"/>
            <a:ext cx="86382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2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Trouve quand tu entends « t » et quand tu ne l’entends pas : 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                 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432000" y="1296000"/>
            <a:ext cx="792000" cy="4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sept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1224000" y="1800000"/>
            <a:ext cx="683704" cy="4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huit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2089800" y="1296000"/>
            <a:ext cx="1582200" cy="4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vingt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2952000" y="1800000"/>
            <a:ext cx="1582200" cy="4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mat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3744000" y="1326960"/>
            <a:ext cx="1582200" cy="4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ouest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4680000" y="1800000"/>
            <a:ext cx="1582200" cy="4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sport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116" name="CustomShape 10"/>
          <p:cNvSpPr/>
          <p:nvPr/>
        </p:nvSpPr>
        <p:spPr>
          <a:xfrm>
            <a:off x="5545800" y="1296000"/>
            <a:ext cx="1582200" cy="4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exact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117" name="CustomShape 11"/>
          <p:cNvSpPr/>
          <p:nvPr/>
        </p:nvSpPr>
        <p:spPr>
          <a:xfrm>
            <a:off x="6769800" y="1728000"/>
            <a:ext cx="1582200" cy="4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respect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2" name="SMARTInkShape-191">
            <a:extLst>
              <a:ext uri="{FF2B5EF4-FFF2-40B4-BE49-F238E27FC236}">
                <a16:creationId xmlns:a16="http://schemas.microsoft.com/office/drawing/2014/main" xmlns="" id="{E01CE5B1-2D1C-483A-AFB0-3901866ED81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4836" y="1562687"/>
            <a:ext cx="13515" cy="16083"/>
          </a:xfrm>
          <a:custGeom>
            <a:avLst/>
            <a:gdLst/>
            <a:ahLst/>
            <a:cxnLst/>
            <a:rect l="0" t="0" r="0" b="0"/>
            <a:pathLst>
              <a:path w="13515" h="16083">
                <a:moveTo>
                  <a:pt x="4745" y="16082"/>
                </a:moveTo>
                <a:lnTo>
                  <a:pt x="4745" y="16082"/>
                </a:lnTo>
                <a:lnTo>
                  <a:pt x="1472" y="12544"/>
                </a:lnTo>
                <a:lnTo>
                  <a:pt x="645" y="10717"/>
                </a:lnTo>
                <a:lnTo>
                  <a:pt x="0" y="6701"/>
                </a:lnTo>
                <a:lnTo>
                  <a:pt x="1252" y="6599"/>
                </a:lnTo>
                <a:lnTo>
                  <a:pt x="1358" y="7114"/>
                </a:lnTo>
                <a:lnTo>
                  <a:pt x="772" y="10103"/>
                </a:lnTo>
                <a:lnTo>
                  <a:pt x="1480" y="11925"/>
                </a:lnTo>
                <a:lnTo>
                  <a:pt x="2569" y="12252"/>
                </a:lnTo>
                <a:lnTo>
                  <a:pt x="8437" y="11494"/>
                </a:lnTo>
                <a:lnTo>
                  <a:pt x="11719" y="8843"/>
                </a:lnTo>
                <a:lnTo>
                  <a:pt x="13136" y="6162"/>
                </a:lnTo>
                <a:lnTo>
                  <a:pt x="13514" y="4706"/>
                </a:lnTo>
                <a:lnTo>
                  <a:pt x="13502" y="3471"/>
                </a:lnTo>
                <a:lnTo>
                  <a:pt x="12782" y="1393"/>
                </a:lnTo>
                <a:lnTo>
                  <a:pt x="12220" y="733"/>
                </a:lnTo>
                <a:lnTo>
                  <a:pt x="10890" y="0"/>
                </a:lnTo>
                <a:lnTo>
                  <a:pt x="6125" y="851"/>
                </a:lnTo>
                <a:lnTo>
                  <a:pt x="4871" y="1430"/>
                </a:lnTo>
                <a:lnTo>
                  <a:pt x="4036" y="2081"/>
                </a:lnTo>
                <a:lnTo>
                  <a:pt x="3478" y="2779"/>
                </a:lnTo>
                <a:lnTo>
                  <a:pt x="3371" y="3509"/>
                </a:lnTo>
                <a:lnTo>
                  <a:pt x="3958" y="5026"/>
                </a:lnTo>
                <a:lnTo>
                  <a:pt x="9508" y="89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06302 0.531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2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16337 0.433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2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27951 0.5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25591 0.349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8025E-6 L -0.20052 0.427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2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20886 0.405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2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1892 0.377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13768 0.320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1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017440" y="72000"/>
            <a:ext cx="6045120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lecture du jour </a:t>
            </a:r>
            <a:endParaRPr lang="fr-FR" sz="4800" b="0" strike="noStrike" spc="-1">
              <a:latin typeface="Arial"/>
            </a:endParaRPr>
          </a:p>
        </p:txBody>
      </p:sp>
      <p:graphicFrame>
        <p:nvGraphicFramePr>
          <p:cNvPr id="119" name="Object 2"/>
          <p:cNvGraphicFramePr/>
          <p:nvPr/>
        </p:nvGraphicFramePr>
        <p:xfrm>
          <a:off x="2514960" y="1949040"/>
          <a:ext cx="6125040" cy="107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0" imgH="0" progId="Word.Document.12">
                  <p:embed/>
                </p:oleObj>
              </mc:Choice>
              <mc:Fallback>
                <p:oleObj r:id="rId3" imgW="0" imgH="0" progId="Word.Document.12">
                  <p:embed/>
                  <p:pic>
                    <p:nvPicPr>
                      <p:cNvPr id="12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2514960" y="1949040"/>
                        <a:ext cx="6125040" cy="10749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Shape 3"/>
          <p:cNvSpPr txBox="1"/>
          <p:nvPr/>
        </p:nvSpPr>
        <p:spPr>
          <a:xfrm>
            <a:off x="1368000" y="2016000"/>
            <a:ext cx="6264000" cy="108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>
                <a:latin typeface="Arial"/>
              </a:rPr>
              <a:t>La grenouille à grande bouche</a:t>
            </a:r>
            <a:r>
              <a:rPr lang="fr-FR" sz="1800" b="0" strike="noStrike" spc="-1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45800" y="2160"/>
            <a:ext cx="8924400" cy="503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grenouille à grande bouche gobe des mouches avec sa grande bouche. Elle vit dans une mare sur un nénuphar qui lui sert de plongeoir. Mais voilà qu'un soir, elle en a marre. Des mouches au petit déjeuner, des mouches au dîner, des mouches toute la journée. Elle en a assez !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"Qu'est-ce que je pourrais bien goûter ? Qu'est-ce que je pourrais bien manger ?" Elle n'en a pas la moindre idée. Alors…Hopi, </a:t>
            </a:r>
            <a:r>
              <a:rPr lang="fr-FR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Hopa</a:t>
            </a: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la voilà qui s'en va. Au premier tournant, elle rencontre un ruban.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T'es collant toi ! T'es qui toi ?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Je suis le tamanoir.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Et tu manges quoi toi !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Des fourmis.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Pouah !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Hopi, </a:t>
            </a:r>
            <a:r>
              <a:rPr lang="fr-FR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Hopa</a:t>
            </a: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la voilà qui s'en va. D'un bond guilleret, elle traverse une forêt.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</a:t>
            </a:r>
            <a:endParaRPr lang="fr-FR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4608000" y="4659982"/>
            <a:ext cx="4462200" cy="483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1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grenouille à grande bouche </a:t>
            </a:r>
            <a:r>
              <a:rPr lang="fr-FR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 Elodie </a:t>
            </a:r>
            <a:r>
              <a:rPr lang="fr-FR" sz="11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Nouhen</a:t>
            </a:r>
            <a:r>
              <a:rPr lang="fr-FR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et Francine Vidal, </a:t>
            </a:r>
          </a:p>
          <a:p>
            <a:pPr>
              <a:lnSpc>
                <a:spcPct val="100000"/>
              </a:lnSpc>
            </a:pPr>
            <a:r>
              <a:rPr lang="fr-FR" altLang="fr-FR" sz="1100" dirty="0"/>
              <a:t>© </a:t>
            </a:r>
            <a:r>
              <a:rPr lang="fr-FR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Didier Jeunesse, 2008</a:t>
            </a:r>
            <a:endParaRPr lang="fr-FR" sz="11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648520683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Où vit la grenouille?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173901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525133578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Où vit la grenouille?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165801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200823141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Pourquoi la grenouille décide de partir ? </a:t>
            </a:r>
          </a:p>
        </p:txBody>
      </p:sp>
    </p:spTree>
    <p:extLst>
      <p:ext uri="{BB962C8B-B14F-4D97-AF65-F5344CB8AC3E}">
        <p14:creationId xmlns:p14="http://schemas.microsoft.com/office/powerpoint/2010/main" val="418400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281077006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Pourquoi la grenouille décide de partir ? </a:t>
            </a:r>
          </a:p>
        </p:txBody>
      </p:sp>
    </p:spTree>
    <p:extLst>
      <p:ext uri="{BB962C8B-B14F-4D97-AF65-F5344CB8AC3E}">
        <p14:creationId xmlns:p14="http://schemas.microsoft.com/office/powerpoint/2010/main" val="205472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657944576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Quel est ce ruban que la grenouille rencontre 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308464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500305089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Quel est ce ruban que la grenouille rencontre ? </a:t>
            </a:r>
            <a:endParaRPr lang="fr-FR" sz="2400" spc="-1" dirty="0"/>
          </a:p>
        </p:txBody>
      </p:sp>
      <p:pic>
        <p:nvPicPr>
          <p:cNvPr id="5" name="Image 4"/>
          <p:cNvPicPr/>
          <p:nvPr/>
        </p:nvPicPr>
        <p:blipFill>
          <a:blip r:embed="rId8"/>
          <a:stretch/>
        </p:blipFill>
        <p:spPr>
          <a:xfrm>
            <a:off x="29953" y="1851670"/>
            <a:ext cx="3632400" cy="2885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05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088000" y="1962000"/>
            <a:ext cx="5182920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t en fin de mot  </a:t>
            </a:r>
            <a:endParaRPr lang="fr-FR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009967475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Pourquoi la grenouille dit « Pouah » 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161148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514905696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Pourquoi la grenouille dit « Pouah » 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2789452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07504" y="127998"/>
            <a:ext cx="6981332" cy="503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1600" b="0" strike="noStrike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</a:rPr>
              <a:t>La grenouille à grande bouche gobe des mouches avec sa grande bouche. </a:t>
            </a:r>
            <a:r>
              <a:rPr lang="fr-FR" sz="16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Elle vit dans une mare sur un nénuphar qui lui sert de plongeoir. Mais voilà qu'un soir, elle en a marre. </a:t>
            </a:r>
            <a:r>
              <a:rPr lang="fr-FR" sz="16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Des mouches au petit déjeuner, des mouches au dîner, des mouches toute la journée. Elle en a assez !</a:t>
            </a:r>
            <a:endParaRPr lang="fr-FR" sz="16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"Qu'est-ce que je pourrais bien goûter ? Qu'est-ce que je pourrais bien manger ?" Elle n'en a pas la moindre idée. Alors…Hopi,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Hopa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la voilà qui s'en va. Au premier tournant, elle rencontre un ruban.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T'es collant toi ! T'es qui toi ?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Je suis le tamanoir.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Et tu manges quoi toi !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Des fourmis.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Pouah !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Hopi, </a:t>
            </a:r>
            <a:r>
              <a:rPr lang="fr-FR" sz="1600" b="0" u="sng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Hopa</a:t>
            </a: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la voilà qui s'en va. D'un bond guilleret, elle traverse une forêt.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4608000" y="4659982"/>
            <a:ext cx="4462200" cy="483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1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grenouille à grande bouche </a:t>
            </a:r>
            <a:r>
              <a:rPr lang="fr-FR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 Elodie </a:t>
            </a:r>
            <a:r>
              <a:rPr lang="fr-FR" sz="11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Nouhen</a:t>
            </a:r>
            <a:r>
              <a:rPr lang="fr-FR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et Francine Vidal, </a:t>
            </a:r>
          </a:p>
          <a:p>
            <a:pPr>
              <a:lnSpc>
                <a:spcPct val="100000"/>
              </a:lnSpc>
            </a:pPr>
            <a:r>
              <a:rPr lang="fr-FR" altLang="fr-FR" sz="1100" dirty="0"/>
              <a:t>© </a:t>
            </a:r>
            <a:r>
              <a:rPr lang="fr-FR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Didier Jeunesse, 2008</a:t>
            </a:r>
            <a:endParaRPr lang="fr-FR" sz="1100" b="0" strike="noStrike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01" y="9357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87" y="580157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01" y="1059582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6571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3248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48509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33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98880" y="7200"/>
            <a:ext cx="8484120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" name="Image 3_6"/>
          <p:cNvPicPr/>
          <p:nvPr/>
        </p:nvPicPr>
        <p:blipFill>
          <a:blip r:embed="rId79"/>
          <a:srcRect l="8725" t="30340" r="22758" b="13677"/>
          <a:stretch/>
        </p:blipFill>
        <p:spPr>
          <a:xfrm>
            <a:off x="899640" y="1203480"/>
            <a:ext cx="7564680" cy="3824280"/>
          </a:xfrm>
          <a:prstGeom prst="rect">
            <a:avLst/>
          </a:prstGeom>
          <a:ln>
            <a:noFill/>
          </a:ln>
        </p:spPr>
      </p:pic>
      <p:pic>
        <p:nvPicPr>
          <p:cNvPr id="133" name="Image 2_0"/>
          <p:cNvPicPr/>
          <p:nvPr/>
        </p:nvPicPr>
        <p:blipFill>
          <a:blip r:embed="rId80"/>
          <a:srcRect l="20294" r="26741"/>
          <a:stretch/>
        </p:blipFill>
        <p:spPr>
          <a:xfrm>
            <a:off x="395640" y="251640"/>
            <a:ext cx="782640" cy="654480"/>
          </a:xfrm>
          <a:prstGeom prst="rect">
            <a:avLst/>
          </a:prstGeom>
          <a:ln>
            <a:noFill/>
          </a:ln>
        </p:spPr>
      </p:pic>
      <p:pic>
        <p:nvPicPr>
          <p:cNvPr id="134" name="Image 8"/>
          <p:cNvPicPr/>
          <p:nvPr/>
        </p:nvPicPr>
        <p:blipFill>
          <a:blip r:embed="rId81"/>
          <a:stretch/>
        </p:blipFill>
        <p:spPr>
          <a:xfrm>
            <a:off x="8114400" y="170640"/>
            <a:ext cx="705960" cy="816480"/>
          </a:xfrm>
          <a:prstGeom prst="rect">
            <a:avLst/>
          </a:prstGeom>
          <a:ln>
            <a:noFill/>
          </a:ln>
        </p:spPr>
      </p:pic>
      <p:pic>
        <p:nvPicPr>
          <p:cNvPr id="135" name="Image 17"/>
          <p:cNvPicPr/>
          <p:nvPr/>
        </p:nvPicPr>
        <p:blipFill>
          <a:blip r:embed="rId82"/>
          <a:srcRect l="11781" t="4651" r="11781" b="4257"/>
          <a:stretch/>
        </p:blipFill>
        <p:spPr>
          <a:xfrm>
            <a:off x="-4861080" y="3165840"/>
            <a:ext cx="2941920" cy="279180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36" name="Image 107"/>
          <p:cNvPicPr/>
          <p:nvPr/>
        </p:nvPicPr>
        <p:blipFill>
          <a:blip r:embed="rId81"/>
          <a:stretch/>
        </p:blipFill>
        <p:spPr>
          <a:xfrm>
            <a:off x="3783600" y="1563480"/>
            <a:ext cx="2075400" cy="2397240"/>
          </a:xfrm>
          <a:prstGeom prst="rect">
            <a:avLst/>
          </a:prstGeom>
          <a:ln>
            <a:noFill/>
          </a:ln>
        </p:spPr>
      </p:pic>
      <p:pic>
        <p:nvPicPr>
          <p:cNvPr id="137" name="Image 2_0"/>
          <p:cNvPicPr/>
          <p:nvPr/>
        </p:nvPicPr>
        <p:blipFill>
          <a:blip r:embed="rId80"/>
          <a:srcRect l="20294" r="26741"/>
          <a:stretch/>
        </p:blipFill>
        <p:spPr>
          <a:xfrm>
            <a:off x="3208680" y="1563480"/>
            <a:ext cx="2864880" cy="2399760"/>
          </a:xfrm>
          <a:prstGeom prst="rect">
            <a:avLst/>
          </a:prstGeom>
          <a:ln>
            <a:noFill/>
          </a:ln>
        </p:spPr>
      </p:pic>
      <p:grpSp>
        <p:nvGrpSpPr>
          <p:cNvPr id="268" name="SMARTInkShape-Group200">
            <a:extLst>
              <a:ext uri="{FF2B5EF4-FFF2-40B4-BE49-F238E27FC236}">
                <a16:creationId xmlns:a16="http://schemas.microsoft.com/office/drawing/2014/main" xmlns="" id="{9425583C-A9FC-4827-8FDC-82E8348948C1}"/>
              </a:ext>
            </a:extLst>
          </p:cNvPr>
          <p:cNvGrpSpPr/>
          <p:nvPr/>
        </p:nvGrpSpPr>
        <p:grpSpPr>
          <a:xfrm>
            <a:off x="2236043" y="2914821"/>
            <a:ext cx="438102" cy="249846"/>
            <a:chOff x="2236043" y="2914821"/>
            <a:chExt cx="438102" cy="249846"/>
          </a:xfrm>
        </p:grpSpPr>
        <p:sp>
          <p:nvSpPr>
            <p:cNvPr id="265" name="SMARTInkShape-338">
              <a:extLst>
                <a:ext uri="{FF2B5EF4-FFF2-40B4-BE49-F238E27FC236}">
                  <a16:creationId xmlns:a16="http://schemas.microsoft.com/office/drawing/2014/main" xmlns="" id="{2BE0CA31-AB60-4842-B6E4-CC57B72726A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40781" y="2990850"/>
              <a:ext cx="2383" cy="4567"/>
            </a:xfrm>
            <a:custGeom>
              <a:avLst/>
              <a:gdLst/>
              <a:ahLst/>
              <a:cxnLst/>
              <a:rect l="0" t="0" r="0" b="0"/>
              <a:pathLst>
                <a:path w="2383" h="4567">
                  <a:moveTo>
                    <a:pt x="0" y="0"/>
                  </a:moveTo>
                  <a:lnTo>
                    <a:pt x="0" y="0"/>
                  </a:lnTo>
                  <a:lnTo>
                    <a:pt x="2283" y="4566"/>
                  </a:lnTo>
                  <a:lnTo>
                    <a:pt x="2382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6" name="SMARTInkShape-339">
              <a:extLst>
                <a:ext uri="{FF2B5EF4-FFF2-40B4-BE49-F238E27FC236}">
                  <a16:creationId xmlns:a16="http://schemas.microsoft.com/office/drawing/2014/main" xmlns="" id="{8FCBFB34-2B2F-4548-8C66-08AE79355C6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559844" y="2988469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30419" y="0"/>
                  </a:lnTo>
                  <a:lnTo>
                    <a:pt x="6667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7" name="SMARTInkShape-340">
              <a:extLst>
                <a:ext uri="{FF2B5EF4-FFF2-40B4-BE49-F238E27FC236}">
                  <a16:creationId xmlns:a16="http://schemas.microsoft.com/office/drawing/2014/main" xmlns="" id="{FFA4124D-1A29-4936-82FD-F0D733C24A6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236043" y="2914821"/>
              <a:ext cx="438102" cy="249846"/>
            </a:xfrm>
            <a:custGeom>
              <a:avLst/>
              <a:gdLst/>
              <a:ahLst/>
              <a:cxnLst/>
              <a:rect l="0" t="0" r="0" b="0"/>
              <a:pathLst>
                <a:path w="438102" h="249846">
                  <a:moveTo>
                    <a:pt x="49957" y="130798"/>
                  </a:moveTo>
                  <a:lnTo>
                    <a:pt x="49957" y="130798"/>
                  </a:lnTo>
                  <a:lnTo>
                    <a:pt x="48693" y="130798"/>
                  </a:lnTo>
                  <a:lnTo>
                    <a:pt x="47367" y="130092"/>
                  </a:lnTo>
                  <a:lnTo>
                    <a:pt x="46643" y="129534"/>
                  </a:lnTo>
                  <a:lnTo>
                    <a:pt x="44427" y="128913"/>
                  </a:lnTo>
                  <a:lnTo>
                    <a:pt x="41943" y="128373"/>
                  </a:lnTo>
                  <a:lnTo>
                    <a:pt x="33534" y="123784"/>
                  </a:lnTo>
                  <a:lnTo>
                    <a:pt x="32097" y="122428"/>
                  </a:lnTo>
                  <a:lnTo>
                    <a:pt x="23675" y="122879"/>
                  </a:lnTo>
                  <a:lnTo>
                    <a:pt x="17446" y="124689"/>
                  </a:lnTo>
                  <a:lnTo>
                    <a:pt x="13925" y="126900"/>
                  </a:lnTo>
                  <a:lnTo>
                    <a:pt x="6674" y="135698"/>
                  </a:lnTo>
                  <a:lnTo>
                    <a:pt x="3464" y="144309"/>
                  </a:lnTo>
                  <a:lnTo>
                    <a:pt x="0" y="171653"/>
                  </a:lnTo>
                  <a:lnTo>
                    <a:pt x="2378" y="193552"/>
                  </a:lnTo>
                  <a:lnTo>
                    <a:pt x="4168" y="199574"/>
                  </a:lnTo>
                  <a:lnTo>
                    <a:pt x="19815" y="228779"/>
                  </a:lnTo>
                  <a:lnTo>
                    <a:pt x="24559" y="233946"/>
                  </a:lnTo>
                  <a:lnTo>
                    <a:pt x="31005" y="236888"/>
                  </a:lnTo>
                  <a:lnTo>
                    <a:pt x="42887" y="239963"/>
                  </a:lnTo>
                  <a:lnTo>
                    <a:pt x="45580" y="239464"/>
                  </a:lnTo>
                  <a:lnTo>
                    <a:pt x="50071" y="238401"/>
                  </a:lnTo>
                  <a:lnTo>
                    <a:pt x="57594" y="236778"/>
                  </a:lnTo>
                  <a:lnTo>
                    <a:pt x="61862" y="234666"/>
                  </a:lnTo>
                  <a:lnTo>
                    <a:pt x="77894" y="221802"/>
                  </a:lnTo>
                  <a:lnTo>
                    <a:pt x="86013" y="210480"/>
                  </a:lnTo>
                  <a:lnTo>
                    <a:pt x="98837" y="179845"/>
                  </a:lnTo>
                  <a:lnTo>
                    <a:pt x="99962" y="148530"/>
                  </a:lnTo>
                  <a:lnTo>
                    <a:pt x="99257" y="145911"/>
                  </a:lnTo>
                  <a:lnTo>
                    <a:pt x="98327" y="143600"/>
                  </a:lnTo>
                  <a:lnTo>
                    <a:pt x="97585" y="135611"/>
                  </a:lnTo>
                  <a:lnTo>
                    <a:pt x="99816" y="169838"/>
                  </a:lnTo>
                  <a:lnTo>
                    <a:pt x="103037" y="202734"/>
                  </a:lnTo>
                  <a:lnTo>
                    <a:pt x="105283" y="213271"/>
                  </a:lnTo>
                  <a:lnTo>
                    <a:pt x="120290" y="241838"/>
                  </a:lnTo>
                  <a:lnTo>
                    <a:pt x="121882" y="246914"/>
                  </a:lnTo>
                  <a:lnTo>
                    <a:pt x="122513" y="247896"/>
                  </a:lnTo>
                  <a:lnTo>
                    <a:pt x="123463" y="248551"/>
                  </a:lnTo>
                  <a:lnTo>
                    <a:pt x="127064" y="249472"/>
                  </a:lnTo>
                  <a:lnTo>
                    <a:pt x="138168" y="249845"/>
                  </a:lnTo>
                  <a:lnTo>
                    <a:pt x="143563" y="248592"/>
                  </a:lnTo>
                  <a:lnTo>
                    <a:pt x="153418" y="243150"/>
                  </a:lnTo>
                  <a:lnTo>
                    <a:pt x="154650" y="242212"/>
                  </a:lnTo>
                  <a:lnTo>
                    <a:pt x="157648" y="237099"/>
                  </a:lnTo>
                  <a:lnTo>
                    <a:pt x="161307" y="218041"/>
                  </a:lnTo>
                  <a:lnTo>
                    <a:pt x="162885" y="184114"/>
                  </a:lnTo>
                  <a:lnTo>
                    <a:pt x="159297" y="148576"/>
                  </a:lnTo>
                  <a:lnTo>
                    <a:pt x="157340" y="141388"/>
                  </a:lnTo>
                  <a:lnTo>
                    <a:pt x="157114" y="135602"/>
                  </a:lnTo>
                  <a:lnTo>
                    <a:pt x="163428" y="149935"/>
                  </a:lnTo>
                  <a:lnTo>
                    <a:pt x="168588" y="185624"/>
                  </a:lnTo>
                  <a:lnTo>
                    <a:pt x="173621" y="220572"/>
                  </a:lnTo>
                  <a:lnTo>
                    <a:pt x="174440" y="226542"/>
                  </a:lnTo>
                  <a:lnTo>
                    <a:pt x="176358" y="231927"/>
                  </a:lnTo>
                  <a:lnTo>
                    <a:pt x="181731" y="238674"/>
                  </a:lnTo>
                  <a:lnTo>
                    <a:pt x="184018" y="239597"/>
                  </a:lnTo>
                  <a:lnTo>
                    <a:pt x="194461" y="242342"/>
                  </a:lnTo>
                  <a:lnTo>
                    <a:pt x="212255" y="239160"/>
                  </a:lnTo>
                  <a:lnTo>
                    <a:pt x="219136" y="234519"/>
                  </a:lnTo>
                  <a:lnTo>
                    <a:pt x="224938" y="228117"/>
                  </a:lnTo>
                  <a:lnTo>
                    <a:pt x="226945" y="224233"/>
                  </a:lnTo>
                  <a:lnTo>
                    <a:pt x="229486" y="218366"/>
                  </a:lnTo>
                  <a:lnTo>
                    <a:pt x="233821" y="211801"/>
                  </a:lnTo>
                  <a:lnTo>
                    <a:pt x="235325" y="201146"/>
                  </a:lnTo>
                  <a:lnTo>
                    <a:pt x="235693" y="166596"/>
                  </a:lnTo>
                  <a:lnTo>
                    <a:pt x="235429" y="162319"/>
                  </a:lnTo>
                  <a:lnTo>
                    <a:pt x="230752" y="146446"/>
                  </a:lnTo>
                  <a:lnTo>
                    <a:pt x="230283" y="145993"/>
                  </a:lnTo>
                  <a:lnTo>
                    <a:pt x="229706" y="145690"/>
                  </a:lnTo>
                  <a:lnTo>
                    <a:pt x="229585" y="145224"/>
                  </a:lnTo>
                  <a:lnTo>
                    <a:pt x="229769" y="144648"/>
                  </a:lnTo>
                  <a:lnTo>
                    <a:pt x="230157" y="144000"/>
                  </a:lnTo>
                  <a:lnTo>
                    <a:pt x="230151" y="143568"/>
                  </a:lnTo>
                  <a:lnTo>
                    <a:pt x="229882" y="143280"/>
                  </a:lnTo>
                  <a:lnTo>
                    <a:pt x="228814" y="142818"/>
                  </a:lnTo>
                  <a:lnTo>
                    <a:pt x="230624" y="142714"/>
                  </a:lnTo>
                  <a:lnTo>
                    <a:pt x="230795" y="143414"/>
                  </a:lnTo>
                  <a:lnTo>
                    <a:pt x="230905" y="146019"/>
                  </a:lnTo>
                  <a:lnTo>
                    <a:pt x="231626" y="147529"/>
                  </a:lnTo>
                  <a:lnTo>
                    <a:pt x="234244" y="151918"/>
                  </a:lnTo>
                  <a:lnTo>
                    <a:pt x="246544" y="187183"/>
                  </a:lnTo>
                  <a:lnTo>
                    <a:pt x="247817" y="193307"/>
                  </a:lnTo>
                  <a:lnTo>
                    <a:pt x="258792" y="216611"/>
                  </a:lnTo>
                  <a:lnTo>
                    <a:pt x="259454" y="219472"/>
                  </a:lnTo>
                  <a:lnTo>
                    <a:pt x="261314" y="222571"/>
                  </a:lnTo>
                  <a:lnTo>
                    <a:pt x="263276" y="225164"/>
                  </a:lnTo>
                  <a:lnTo>
                    <a:pt x="264504" y="227873"/>
                  </a:lnTo>
                  <a:lnTo>
                    <a:pt x="266667" y="230475"/>
                  </a:lnTo>
                  <a:lnTo>
                    <a:pt x="272123" y="233651"/>
                  </a:lnTo>
                  <a:lnTo>
                    <a:pt x="283235" y="235404"/>
                  </a:lnTo>
                  <a:lnTo>
                    <a:pt x="292899" y="233508"/>
                  </a:lnTo>
                  <a:lnTo>
                    <a:pt x="295603" y="231215"/>
                  </a:lnTo>
                  <a:lnTo>
                    <a:pt x="298689" y="226873"/>
                  </a:lnTo>
                  <a:lnTo>
                    <a:pt x="301720" y="221795"/>
                  </a:lnTo>
                  <a:lnTo>
                    <a:pt x="305528" y="215703"/>
                  </a:lnTo>
                  <a:lnTo>
                    <a:pt x="317659" y="180466"/>
                  </a:lnTo>
                  <a:lnTo>
                    <a:pt x="321219" y="156738"/>
                  </a:lnTo>
                  <a:lnTo>
                    <a:pt x="321416" y="122137"/>
                  </a:lnTo>
                  <a:lnTo>
                    <a:pt x="317467" y="87934"/>
                  </a:lnTo>
                  <a:lnTo>
                    <a:pt x="312552" y="54250"/>
                  </a:lnTo>
                  <a:lnTo>
                    <a:pt x="307677" y="19706"/>
                  </a:lnTo>
                  <a:lnTo>
                    <a:pt x="306889" y="7720"/>
                  </a:lnTo>
                  <a:lnTo>
                    <a:pt x="305877" y="5012"/>
                  </a:lnTo>
                  <a:lnTo>
                    <a:pt x="305766" y="3813"/>
                  </a:lnTo>
                  <a:lnTo>
                    <a:pt x="307063" y="0"/>
                  </a:lnTo>
                  <a:lnTo>
                    <a:pt x="310391" y="5037"/>
                  </a:lnTo>
                  <a:lnTo>
                    <a:pt x="315653" y="20628"/>
                  </a:lnTo>
                  <a:lnTo>
                    <a:pt x="318989" y="54899"/>
                  </a:lnTo>
                  <a:lnTo>
                    <a:pt x="321354" y="88964"/>
                  </a:lnTo>
                  <a:lnTo>
                    <a:pt x="323702" y="121680"/>
                  </a:lnTo>
                  <a:lnTo>
                    <a:pt x="328022" y="157199"/>
                  </a:lnTo>
                  <a:lnTo>
                    <a:pt x="332887" y="190261"/>
                  </a:lnTo>
                  <a:lnTo>
                    <a:pt x="336248" y="212084"/>
                  </a:lnTo>
                  <a:lnTo>
                    <a:pt x="340012" y="219740"/>
                  </a:lnTo>
                  <a:lnTo>
                    <a:pt x="350061" y="231992"/>
                  </a:lnTo>
                  <a:lnTo>
                    <a:pt x="353728" y="234246"/>
                  </a:lnTo>
                  <a:lnTo>
                    <a:pt x="366175" y="239230"/>
                  </a:lnTo>
                  <a:lnTo>
                    <a:pt x="382168" y="239974"/>
                  </a:lnTo>
                  <a:lnTo>
                    <a:pt x="397799" y="237008"/>
                  </a:lnTo>
                  <a:lnTo>
                    <a:pt x="428874" y="215877"/>
                  </a:lnTo>
                  <a:lnTo>
                    <a:pt x="438101" y="20699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2" name="SMARTInkShape-Group201">
            <a:extLst>
              <a:ext uri="{FF2B5EF4-FFF2-40B4-BE49-F238E27FC236}">
                <a16:creationId xmlns:a16="http://schemas.microsoft.com/office/drawing/2014/main" xmlns="" id="{D0DE817C-B959-4200-8295-BB88D19864D6}"/>
              </a:ext>
            </a:extLst>
          </p:cNvPr>
          <p:cNvGrpSpPr/>
          <p:nvPr/>
        </p:nvGrpSpPr>
        <p:grpSpPr>
          <a:xfrm>
            <a:off x="1874151" y="2817404"/>
            <a:ext cx="368988" cy="332944"/>
            <a:chOff x="1874151" y="2817404"/>
            <a:chExt cx="368988" cy="332944"/>
          </a:xfrm>
        </p:grpSpPr>
        <p:sp>
          <p:nvSpPr>
            <p:cNvPr id="269" name="SMARTInkShape-341">
              <a:extLst>
                <a:ext uri="{FF2B5EF4-FFF2-40B4-BE49-F238E27FC236}">
                  <a16:creationId xmlns:a16="http://schemas.microsoft.com/office/drawing/2014/main" xmlns="" id="{02F68687-6D27-4911-A6F9-FA7E2362B74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197894" y="3133725"/>
              <a:ext cx="45245" cy="4764"/>
            </a:xfrm>
            <a:custGeom>
              <a:avLst/>
              <a:gdLst/>
              <a:ahLst/>
              <a:cxnLst/>
              <a:rect l="0" t="0" r="0" b="0"/>
              <a:pathLst>
                <a:path w="45245" h="4764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264" y="3273"/>
                  </a:lnTo>
                  <a:lnTo>
                    <a:pt x="705" y="3770"/>
                  </a:lnTo>
                  <a:lnTo>
                    <a:pt x="1901" y="4321"/>
                  </a:lnTo>
                  <a:lnTo>
                    <a:pt x="32756" y="4763"/>
                  </a:lnTo>
                  <a:lnTo>
                    <a:pt x="45244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0" name="SMARTInkShape-342">
              <a:extLst>
                <a:ext uri="{FF2B5EF4-FFF2-40B4-BE49-F238E27FC236}">
                  <a16:creationId xmlns:a16="http://schemas.microsoft.com/office/drawing/2014/main" xmlns="" id="{14A5B810-986F-4ED6-B0FF-46771730B66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026444" y="2990850"/>
              <a:ext cx="2382" cy="1"/>
            </a:xfrm>
            <a:custGeom>
              <a:avLst/>
              <a:gdLst/>
              <a:ahLst/>
              <a:cxnLst/>
              <a:rect l="0" t="0" r="0" b="0"/>
              <a:pathLst>
                <a:path w="2382" h="1">
                  <a:moveTo>
                    <a:pt x="0" y="0"/>
                  </a:moveTo>
                  <a:lnTo>
                    <a:pt x="0" y="0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1" name="SMARTInkShape-343">
              <a:extLst>
                <a:ext uri="{FF2B5EF4-FFF2-40B4-BE49-F238E27FC236}">
                  <a16:creationId xmlns:a16="http://schemas.microsoft.com/office/drawing/2014/main" xmlns="" id="{571255F8-5023-40E3-B2B7-CA07F1BEBD3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874151" y="2817404"/>
              <a:ext cx="325986" cy="332944"/>
            </a:xfrm>
            <a:custGeom>
              <a:avLst/>
              <a:gdLst/>
              <a:ahLst/>
              <a:cxnLst/>
              <a:rect l="0" t="0" r="0" b="0"/>
              <a:pathLst>
                <a:path w="325986" h="332944">
                  <a:moveTo>
                    <a:pt x="11799" y="306796"/>
                  </a:moveTo>
                  <a:lnTo>
                    <a:pt x="11799" y="306796"/>
                  </a:lnTo>
                  <a:lnTo>
                    <a:pt x="11799" y="316287"/>
                  </a:lnTo>
                  <a:lnTo>
                    <a:pt x="16274" y="313726"/>
                  </a:lnTo>
                  <a:lnTo>
                    <a:pt x="17757" y="312257"/>
                  </a:lnTo>
                  <a:lnTo>
                    <a:pt x="20120" y="308453"/>
                  </a:lnTo>
                  <a:lnTo>
                    <a:pt x="28999" y="297238"/>
                  </a:lnTo>
                  <a:lnTo>
                    <a:pt x="34510" y="283858"/>
                  </a:lnTo>
                  <a:lnTo>
                    <a:pt x="42869" y="249156"/>
                  </a:lnTo>
                  <a:lnTo>
                    <a:pt x="48318" y="216163"/>
                  </a:lnTo>
                  <a:lnTo>
                    <a:pt x="53172" y="182145"/>
                  </a:lnTo>
                  <a:lnTo>
                    <a:pt x="54623" y="147170"/>
                  </a:lnTo>
                  <a:lnTo>
                    <a:pt x="52236" y="113804"/>
                  </a:lnTo>
                  <a:lnTo>
                    <a:pt x="45122" y="78599"/>
                  </a:lnTo>
                  <a:lnTo>
                    <a:pt x="42751" y="69231"/>
                  </a:lnTo>
                  <a:lnTo>
                    <a:pt x="36813" y="51656"/>
                  </a:lnTo>
                  <a:lnTo>
                    <a:pt x="33869" y="41952"/>
                  </a:lnTo>
                  <a:lnTo>
                    <a:pt x="18324" y="14384"/>
                  </a:lnTo>
                  <a:lnTo>
                    <a:pt x="16022" y="10941"/>
                  </a:lnTo>
                  <a:lnTo>
                    <a:pt x="14197" y="6293"/>
                  </a:lnTo>
                  <a:lnTo>
                    <a:pt x="11895" y="4082"/>
                  </a:lnTo>
                  <a:lnTo>
                    <a:pt x="9813" y="2923"/>
                  </a:lnTo>
                  <a:lnTo>
                    <a:pt x="8006" y="2143"/>
                  </a:lnTo>
                  <a:lnTo>
                    <a:pt x="5149" y="0"/>
                  </a:lnTo>
                  <a:lnTo>
                    <a:pt x="4720" y="136"/>
                  </a:lnTo>
                  <a:lnTo>
                    <a:pt x="2648" y="1699"/>
                  </a:lnTo>
                  <a:lnTo>
                    <a:pt x="1121" y="4436"/>
                  </a:lnTo>
                  <a:lnTo>
                    <a:pt x="0" y="13969"/>
                  </a:lnTo>
                  <a:lnTo>
                    <a:pt x="603" y="27603"/>
                  </a:lnTo>
                  <a:lnTo>
                    <a:pt x="8265" y="62304"/>
                  </a:lnTo>
                  <a:lnTo>
                    <a:pt x="17833" y="97162"/>
                  </a:lnTo>
                  <a:lnTo>
                    <a:pt x="24527" y="132110"/>
                  </a:lnTo>
                  <a:lnTo>
                    <a:pt x="30477" y="165936"/>
                  </a:lnTo>
                  <a:lnTo>
                    <a:pt x="33428" y="199728"/>
                  </a:lnTo>
                  <a:lnTo>
                    <a:pt x="40005" y="232814"/>
                  </a:lnTo>
                  <a:lnTo>
                    <a:pt x="45681" y="267873"/>
                  </a:lnTo>
                  <a:lnTo>
                    <a:pt x="46973" y="274626"/>
                  </a:lnTo>
                  <a:lnTo>
                    <a:pt x="47540" y="279534"/>
                  </a:lnTo>
                  <a:lnTo>
                    <a:pt x="55868" y="303050"/>
                  </a:lnTo>
                  <a:lnTo>
                    <a:pt x="67588" y="319612"/>
                  </a:lnTo>
                  <a:lnTo>
                    <a:pt x="82625" y="331209"/>
                  </a:lnTo>
                  <a:lnTo>
                    <a:pt x="85995" y="332462"/>
                  </a:lnTo>
                  <a:lnTo>
                    <a:pt x="93188" y="332943"/>
                  </a:lnTo>
                  <a:lnTo>
                    <a:pt x="99931" y="331080"/>
                  </a:lnTo>
                  <a:lnTo>
                    <a:pt x="103676" y="328661"/>
                  </a:lnTo>
                  <a:lnTo>
                    <a:pt x="116859" y="315492"/>
                  </a:lnTo>
                  <a:lnTo>
                    <a:pt x="124682" y="303361"/>
                  </a:lnTo>
                  <a:lnTo>
                    <a:pt x="125679" y="298252"/>
                  </a:lnTo>
                  <a:lnTo>
                    <a:pt x="126098" y="262838"/>
                  </a:lnTo>
                  <a:lnTo>
                    <a:pt x="125393" y="258772"/>
                  </a:lnTo>
                  <a:lnTo>
                    <a:pt x="121520" y="251478"/>
                  </a:lnTo>
                  <a:lnTo>
                    <a:pt x="119390" y="249137"/>
                  </a:lnTo>
                  <a:lnTo>
                    <a:pt x="97177" y="233787"/>
                  </a:lnTo>
                  <a:lnTo>
                    <a:pt x="93271" y="233048"/>
                  </a:lnTo>
                  <a:lnTo>
                    <a:pt x="93101" y="233289"/>
                  </a:lnTo>
                  <a:lnTo>
                    <a:pt x="92791" y="235407"/>
                  </a:lnTo>
                  <a:lnTo>
                    <a:pt x="92775" y="236526"/>
                  </a:lnTo>
                  <a:lnTo>
                    <a:pt x="93473" y="237906"/>
                  </a:lnTo>
                  <a:lnTo>
                    <a:pt x="96077" y="240947"/>
                  </a:lnTo>
                  <a:lnTo>
                    <a:pt x="99623" y="243306"/>
                  </a:lnTo>
                  <a:lnTo>
                    <a:pt x="115601" y="246707"/>
                  </a:lnTo>
                  <a:lnTo>
                    <a:pt x="139295" y="246994"/>
                  </a:lnTo>
                  <a:lnTo>
                    <a:pt x="160553" y="242862"/>
                  </a:lnTo>
                  <a:lnTo>
                    <a:pt x="164242" y="240665"/>
                  </a:lnTo>
                  <a:lnTo>
                    <a:pt x="165021" y="240484"/>
                  </a:lnTo>
                  <a:lnTo>
                    <a:pt x="165541" y="240098"/>
                  </a:lnTo>
                  <a:lnTo>
                    <a:pt x="165887" y="239577"/>
                  </a:lnTo>
                  <a:lnTo>
                    <a:pt x="166118" y="238964"/>
                  </a:lnTo>
                  <a:lnTo>
                    <a:pt x="166537" y="238556"/>
                  </a:lnTo>
                  <a:lnTo>
                    <a:pt x="167708" y="238103"/>
                  </a:lnTo>
                  <a:lnTo>
                    <a:pt x="168126" y="237453"/>
                  </a:lnTo>
                  <a:lnTo>
                    <a:pt x="168851" y="233671"/>
                  </a:lnTo>
                  <a:lnTo>
                    <a:pt x="171002" y="230988"/>
                  </a:lnTo>
                  <a:lnTo>
                    <a:pt x="171313" y="228580"/>
                  </a:lnTo>
                  <a:lnTo>
                    <a:pt x="171337" y="226915"/>
                  </a:lnTo>
                  <a:lnTo>
                    <a:pt x="171607" y="241015"/>
                  </a:lnTo>
                  <a:lnTo>
                    <a:pt x="173393" y="248866"/>
                  </a:lnTo>
                  <a:lnTo>
                    <a:pt x="175885" y="284129"/>
                  </a:lnTo>
                  <a:lnTo>
                    <a:pt x="176364" y="295913"/>
                  </a:lnTo>
                  <a:lnTo>
                    <a:pt x="179045" y="306104"/>
                  </a:lnTo>
                  <a:lnTo>
                    <a:pt x="184300" y="312363"/>
                  </a:lnTo>
                  <a:lnTo>
                    <a:pt x="192703" y="320275"/>
                  </a:lnTo>
                  <a:lnTo>
                    <a:pt x="199702" y="325069"/>
                  </a:lnTo>
                  <a:lnTo>
                    <a:pt x="203646" y="325616"/>
                  </a:lnTo>
                  <a:lnTo>
                    <a:pt x="219040" y="325842"/>
                  </a:lnTo>
                  <a:lnTo>
                    <a:pt x="230709" y="321784"/>
                  </a:lnTo>
                  <a:lnTo>
                    <a:pt x="235996" y="317978"/>
                  </a:lnTo>
                  <a:lnTo>
                    <a:pt x="246770" y="306283"/>
                  </a:lnTo>
                  <a:lnTo>
                    <a:pt x="250254" y="300764"/>
                  </a:lnTo>
                  <a:lnTo>
                    <a:pt x="256344" y="281056"/>
                  </a:lnTo>
                  <a:lnTo>
                    <a:pt x="261096" y="256588"/>
                  </a:lnTo>
                  <a:lnTo>
                    <a:pt x="258779" y="234635"/>
                  </a:lnTo>
                  <a:lnTo>
                    <a:pt x="257828" y="231597"/>
                  </a:lnTo>
                  <a:lnTo>
                    <a:pt x="257028" y="226218"/>
                  </a:lnTo>
                  <a:lnTo>
                    <a:pt x="256512" y="225296"/>
                  </a:lnTo>
                  <a:lnTo>
                    <a:pt x="253026" y="222059"/>
                  </a:lnTo>
                  <a:lnTo>
                    <a:pt x="250385" y="221201"/>
                  </a:lnTo>
                  <a:lnTo>
                    <a:pt x="250231" y="221422"/>
                  </a:lnTo>
                  <a:lnTo>
                    <a:pt x="249965" y="223133"/>
                  </a:lnTo>
                  <a:lnTo>
                    <a:pt x="253242" y="226739"/>
                  </a:lnTo>
                  <a:lnTo>
                    <a:pt x="281499" y="245007"/>
                  </a:lnTo>
                  <a:lnTo>
                    <a:pt x="297364" y="252707"/>
                  </a:lnTo>
                  <a:lnTo>
                    <a:pt x="301551" y="256991"/>
                  </a:lnTo>
                  <a:lnTo>
                    <a:pt x="320566" y="286476"/>
                  </a:lnTo>
                  <a:lnTo>
                    <a:pt x="325418" y="299508"/>
                  </a:lnTo>
                  <a:lnTo>
                    <a:pt x="325985" y="305974"/>
                  </a:lnTo>
                  <a:lnTo>
                    <a:pt x="324818" y="310756"/>
                  </a:lnTo>
                  <a:lnTo>
                    <a:pt x="322797" y="315525"/>
                  </a:lnTo>
                  <a:lnTo>
                    <a:pt x="320588" y="317996"/>
                  </a:lnTo>
                  <a:lnTo>
                    <a:pt x="307523" y="326628"/>
                  </a:lnTo>
                  <a:lnTo>
                    <a:pt x="299813" y="327911"/>
                  </a:lnTo>
                  <a:lnTo>
                    <a:pt x="291509" y="327459"/>
                  </a:lnTo>
                  <a:lnTo>
                    <a:pt x="285000" y="325618"/>
                  </a:lnTo>
                  <a:lnTo>
                    <a:pt x="268974" y="31632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3" name="SMARTInkShape-344">
            <a:extLst>
              <a:ext uri="{FF2B5EF4-FFF2-40B4-BE49-F238E27FC236}">
                <a16:creationId xmlns:a16="http://schemas.microsoft.com/office/drawing/2014/main" xmlns="" id="{7D363573-3051-400A-AD6A-8C1682BF39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66850" y="3051221"/>
            <a:ext cx="361951" cy="106177"/>
          </a:xfrm>
          <a:custGeom>
            <a:avLst/>
            <a:gdLst/>
            <a:ahLst/>
            <a:cxnLst/>
            <a:rect l="0" t="0" r="0" b="0"/>
            <a:pathLst>
              <a:path w="361951" h="106177">
                <a:moveTo>
                  <a:pt x="0" y="87267"/>
                </a:moveTo>
                <a:lnTo>
                  <a:pt x="0" y="87267"/>
                </a:lnTo>
                <a:lnTo>
                  <a:pt x="8702" y="86002"/>
                </a:lnTo>
                <a:lnTo>
                  <a:pt x="26670" y="78464"/>
                </a:lnTo>
                <a:lnTo>
                  <a:pt x="37250" y="71100"/>
                </a:lnTo>
                <a:lnTo>
                  <a:pt x="50728" y="56692"/>
                </a:lnTo>
                <a:lnTo>
                  <a:pt x="52973" y="51718"/>
                </a:lnTo>
                <a:lnTo>
                  <a:pt x="59395" y="19271"/>
                </a:lnTo>
                <a:lnTo>
                  <a:pt x="58765" y="16653"/>
                </a:lnTo>
                <a:lnTo>
                  <a:pt x="57868" y="14343"/>
                </a:lnTo>
                <a:lnTo>
                  <a:pt x="57178" y="5623"/>
                </a:lnTo>
                <a:lnTo>
                  <a:pt x="56904" y="5056"/>
                </a:lnTo>
                <a:lnTo>
                  <a:pt x="56457" y="4678"/>
                </a:lnTo>
                <a:lnTo>
                  <a:pt x="54868" y="3967"/>
                </a:lnTo>
                <a:lnTo>
                  <a:pt x="54769" y="18152"/>
                </a:lnTo>
                <a:lnTo>
                  <a:pt x="55474" y="20213"/>
                </a:lnTo>
                <a:lnTo>
                  <a:pt x="56670" y="22804"/>
                </a:lnTo>
                <a:lnTo>
                  <a:pt x="59102" y="32276"/>
                </a:lnTo>
                <a:lnTo>
                  <a:pt x="59531" y="67603"/>
                </a:lnTo>
                <a:lnTo>
                  <a:pt x="59531" y="87337"/>
                </a:lnTo>
                <a:lnTo>
                  <a:pt x="60237" y="89326"/>
                </a:lnTo>
                <a:lnTo>
                  <a:pt x="67481" y="99863"/>
                </a:lnTo>
                <a:lnTo>
                  <a:pt x="72812" y="103121"/>
                </a:lnTo>
                <a:lnTo>
                  <a:pt x="78988" y="105252"/>
                </a:lnTo>
                <a:lnTo>
                  <a:pt x="88013" y="106176"/>
                </a:lnTo>
                <a:lnTo>
                  <a:pt x="93547" y="105011"/>
                </a:lnTo>
                <a:lnTo>
                  <a:pt x="100213" y="100462"/>
                </a:lnTo>
                <a:lnTo>
                  <a:pt x="102748" y="97717"/>
                </a:lnTo>
                <a:lnTo>
                  <a:pt x="116247" y="74827"/>
                </a:lnTo>
                <a:lnTo>
                  <a:pt x="121113" y="56426"/>
                </a:lnTo>
                <a:lnTo>
                  <a:pt x="123816" y="22766"/>
                </a:lnTo>
                <a:lnTo>
                  <a:pt x="121542" y="12767"/>
                </a:lnTo>
                <a:lnTo>
                  <a:pt x="121244" y="12200"/>
                </a:lnTo>
                <a:lnTo>
                  <a:pt x="120782" y="11822"/>
                </a:lnTo>
                <a:lnTo>
                  <a:pt x="120209" y="11571"/>
                </a:lnTo>
                <a:lnTo>
                  <a:pt x="119827" y="10873"/>
                </a:lnTo>
                <a:lnTo>
                  <a:pt x="119402" y="8688"/>
                </a:lnTo>
                <a:lnTo>
                  <a:pt x="119553" y="7893"/>
                </a:lnTo>
                <a:lnTo>
                  <a:pt x="119919" y="7363"/>
                </a:lnTo>
                <a:lnTo>
                  <a:pt x="121143" y="6513"/>
                </a:lnTo>
                <a:lnTo>
                  <a:pt x="121384" y="4973"/>
                </a:lnTo>
                <a:lnTo>
                  <a:pt x="122149" y="16054"/>
                </a:lnTo>
                <a:lnTo>
                  <a:pt x="123080" y="19633"/>
                </a:lnTo>
                <a:lnTo>
                  <a:pt x="126451" y="55333"/>
                </a:lnTo>
                <a:lnTo>
                  <a:pt x="134478" y="84328"/>
                </a:lnTo>
                <a:lnTo>
                  <a:pt x="135161" y="85308"/>
                </a:lnTo>
                <a:lnTo>
                  <a:pt x="138157" y="88291"/>
                </a:lnTo>
                <a:lnTo>
                  <a:pt x="143671" y="95125"/>
                </a:lnTo>
                <a:lnTo>
                  <a:pt x="145257" y="96051"/>
                </a:lnTo>
                <a:lnTo>
                  <a:pt x="148343" y="96572"/>
                </a:lnTo>
                <a:lnTo>
                  <a:pt x="149696" y="96645"/>
                </a:lnTo>
                <a:lnTo>
                  <a:pt x="151904" y="96021"/>
                </a:lnTo>
                <a:lnTo>
                  <a:pt x="160103" y="90411"/>
                </a:lnTo>
                <a:lnTo>
                  <a:pt x="162179" y="87787"/>
                </a:lnTo>
                <a:lnTo>
                  <a:pt x="169269" y="82040"/>
                </a:lnTo>
                <a:lnTo>
                  <a:pt x="175119" y="66737"/>
                </a:lnTo>
                <a:lnTo>
                  <a:pt x="184548" y="32275"/>
                </a:lnTo>
                <a:lnTo>
                  <a:pt x="187482" y="19719"/>
                </a:lnTo>
                <a:lnTo>
                  <a:pt x="196109" y="8071"/>
                </a:lnTo>
                <a:lnTo>
                  <a:pt x="203957" y="0"/>
                </a:lnTo>
                <a:lnTo>
                  <a:pt x="206535" y="239"/>
                </a:lnTo>
                <a:lnTo>
                  <a:pt x="209533" y="1227"/>
                </a:lnTo>
                <a:lnTo>
                  <a:pt x="210332" y="1861"/>
                </a:lnTo>
                <a:lnTo>
                  <a:pt x="210865" y="2548"/>
                </a:lnTo>
                <a:lnTo>
                  <a:pt x="234229" y="19122"/>
                </a:lnTo>
                <a:lnTo>
                  <a:pt x="236394" y="22673"/>
                </a:lnTo>
                <a:lnTo>
                  <a:pt x="237885" y="26014"/>
                </a:lnTo>
                <a:lnTo>
                  <a:pt x="244652" y="36596"/>
                </a:lnTo>
                <a:lnTo>
                  <a:pt x="246762" y="44207"/>
                </a:lnTo>
                <a:lnTo>
                  <a:pt x="250206" y="66860"/>
                </a:lnTo>
                <a:lnTo>
                  <a:pt x="251977" y="74298"/>
                </a:lnTo>
                <a:lnTo>
                  <a:pt x="254794" y="99163"/>
                </a:lnTo>
                <a:lnTo>
                  <a:pt x="254794" y="97906"/>
                </a:lnTo>
                <a:lnTo>
                  <a:pt x="252633" y="90105"/>
                </a:lnTo>
                <a:lnTo>
                  <a:pt x="252413" y="55207"/>
                </a:lnTo>
                <a:lnTo>
                  <a:pt x="254463" y="19559"/>
                </a:lnTo>
                <a:lnTo>
                  <a:pt x="255960" y="14406"/>
                </a:lnTo>
                <a:lnTo>
                  <a:pt x="260383" y="6781"/>
                </a:lnTo>
                <a:lnTo>
                  <a:pt x="261952" y="5193"/>
                </a:lnTo>
                <a:lnTo>
                  <a:pt x="268586" y="2150"/>
                </a:lnTo>
                <a:lnTo>
                  <a:pt x="269545" y="1947"/>
                </a:lnTo>
                <a:lnTo>
                  <a:pt x="274687" y="2926"/>
                </a:lnTo>
                <a:lnTo>
                  <a:pt x="279973" y="4891"/>
                </a:lnTo>
                <a:lnTo>
                  <a:pt x="281860" y="6382"/>
                </a:lnTo>
                <a:lnTo>
                  <a:pt x="286595" y="11865"/>
                </a:lnTo>
                <a:lnTo>
                  <a:pt x="295468" y="19599"/>
                </a:lnTo>
                <a:lnTo>
                  <a:pt x="303529" y="33125"/>
                </a:lnTo>
                <a:lnTo>
                  <a:pt x="304688" y="43066"/>
                </a:lnTo>
                <a:lnTo>
                  <a:pt x="305483" y="51048"/>
                </a:lnTo>
                <a:lnTo>
                  <a:pt x="306846" y="57799"/>
                </a:lnTo>
                <a:lnTo>
                  <a:pt x="309231" y="78880"/>
                </a:lnTo>
                <a:lnTo>
                  <a:pt x="311584" y="85378"/>
                </a:lnTo>
                <a:lnTo>
                  <a:pt x="313195" y="87133"/>
                </a:lnTo>
                <a:lnTo>
                  <a:pt x="317277" y="90415"/>
                </a:lnTo>
                <a:lnTo>
                  <a:pt x="318283" y="92723"/>
                </a:lnTo>
                <a:lnTo>
                  <a:pt x="318551" y="94079"/>
                </a:lnTo>
                <a:lnTo>
                  <a:pt x="320260" y="96292"/>
                </a:lnTo>
                <a:lnTo>
                  <a:pt x="322519" y="97892"/>
                </a:lnTo>
                <a:lnTo>
                  <a:pt x="324405" y="98604"/>
                </a:lnTo>
                <a:lnTo>
                  <a:pt x="329408" y="99325"/>
                </a:lnTo>
                <a:lnTo>
                  <a:pt x="334064" y="101208"/>
                </a:lnTo>
                <a:lnTo>
                  <a:pt x="340186" y="101524"/>
                </a:lnTo>
                <a:lnTo>
                  <a:pt x="346166" y="99647"/>
                </a:lnTo>
                <a:lnTo>
                  <a:pt x="351737" y="96728"/>
                </a:lnTo>
                <a:lnTo>
                  <a:pt x="361950" y="8488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6" name="SMARTInkShape-Group203">
            <a:extLst>
              <a:ext uri="{FF2B5EF4-FFF2-40B4-BE49-F238E27FC236}">
                <a16:creationId xmlns:a16="http://schemas.microsoft.com/office/drawing/2014/main" xmlns="" id="{3BD35C01-FBA4-4168-9C24-B4285A931B79}"/>
              </a:ext>
            </a:extLst>
          </p:cNvPr>
          <p:cNvGrpSpPr/>
          <p:nvPr/>
        </p:nvGrpSpPr>
        <p:grpSpPr>
          <a:xfrm>
            <a:off x="2028831" y="2443205"/>
            <a:ext cx="507201" cy="228513"/>
            <a:chOff x="2028831" y="2443205"/>
            <a:chExt cx="507201" cy="228513"/>
          </a:xfrm>
        </p:grpSpPr>
        <p:sp>
          <p:nvSpPr>
            <p:cNvPr id="274" name="SMARTInkShape-345">
              <a:extLst>
                <a:ext uri="{FF2B5EF4-FFF2-40B4-BE49-F238E27FC236}">
                  <a16:creationId xmlns:a16="http://schemas.microsoft.com/office/drawing/2014/main" xmlns="" id="{4A8216BF-ADBA-4980-A548-7E74A5B8E7C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393156" y="2500313"/>
              <a:ext cx="80964" cy="1529"/>
            </a:xfrm>
            <a:custGeom>
              <a:avLst/>
              <a:gdLst/>
              <a:ahLst/>
              <a:cxnLst/>
              <a:rect l="0" t="0" r="0" b="0"/>
              <a:pathLst>
                <a:path w="80964" h="1529">
                  <a:moveTo>
                    <a:pt x="0" y="0"/>
                  </a:moveTo>
                  <a:lnTo>
                    <a:pt x="0" y="0"/>
                  </a:lnTo>
                  <a:lnTo>
                    <a:pt x="34803" y="264"/>
                  </a:lnTo>
                  <a:lnTo>
                    <a:pt x="59765" y="1528"/>
                  </a:lnTo>
                  <a:lnTo>
                    <a:pt x="809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5" name="SMARTInkShape-346">
              <a:extLst>
                <a:ext uri="{FF2B5EF4-FFF2-40B4-BE49-F238E27FC236}">
                  <a16:creationId xmlns:a16="http://schemas.microsoft.com/office/drawing/2014/main" xmlns="" id="{5F3489C4-738F-4176-A2E3-6945B4B887E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028831" y="2443205"/>
              <a:ext cx="507201" cy="228513"/>
            </a:xfrm>
            <a:custGeom>
              <a:avLst/>
              <a:gdLst/>
              <a:ahLst/>
              <a:cxnLst/>
              <a:rect l="0" t="0" r="0" b="0"/>
              <a:pathLst>
                <a:path w="507201" h="228513">
                  <a:moveTo>
                    <a:pt x="42857" y="121401"/>
                  </a:moveTo>
                  <a:lnTo>
                    <a:pt x="42857" y="121401"/>
                  </a:lnTo>
                  <a:lnTo>
                    <a:pt x="40431" y="116815"/>
                  </a:lnTo>
                  <a:lnTo>
                    <a:pt x="39309" y="115571"/>
                  </a:lnTo>
                  <a:lnTo>
                    <a:pt x="37929" y="114841"/>
                  </a:lnTo>
                  <a:lnTo>
                    <a:pt x="28663" y="112892"/>
                  </a:lnTo>
                  <a:lnTo>
                    <a:pt x="24995" y="113474"/>
                  </a:lnTo>
                  <a:lnTo>
                    <a:pt x="14564" y="118273"/>
                  </a:lnTo>
                  <a:lnTo>
                    <a:pt x="13084" y="119835"/>
                  </a:lnTo>
                  <a:lnTo>
                    <a:pt x="7384" y="128585"/>
                  </a:lnTo>
                  <a:lnTo>
                    <a:pt x="514" y="145757"/>
                  </a:lnTo>
                  <a:lnTo>
                    <a:pt x="0" y="167335"/>
                  </a:lnTo>
                  <a:lnTo>
                    <a:pt x="6769" y="197321"/>
                  </a:lnTo>
                  <a:lnTo>
                    <a:pt x="11206" y="207164"/>
                  </a:lnTo>
                  <a:lnTo>
                    <a:pt x="13003" y="209171"/>
                  </a:lnTo>
                  <a:lnTo>
                    <a:pt x="26020" y="218853"/>
                  </a:lnTo>
                  <a:lnTo>
                    <a:pt x="34974" y="220908"/>
                  </a:lnTo>
                  <a:lnTo>
                    <a:pt x="38295" y="221453"/>
                  </a:lnTo>
                  <a:lnTo>
                    <a:pt x="43288" y="223254"/>
                  </a:lnTo>
                  <a:lnTo>
                    <a:pt x="56689" y="223786"/>
                  </a:lnTo>
                  <a:lnTo>
                    <a:pt x="62477" y="221264"/>
                  </a:lnTo>
                  <a:lnTo>
                    <a:pt x="73716" y="213864"/>
                  </a:lnTo>
                  <a:lnTo>
                    <a:pt x="76724" y="209946"/>
                  </a:lnTo>
                  <a:lnTo>
                    <a:pt x="82264" y="198115"/>
                  </a:lnTo>
                  <a:lnTo>
                    <a:pt x="83325" y="172129"/>
                  </a:lnTo>
                  <a:lnTo>
                    <a:pt x="76184" y="141989"/>
                  </a:lnTo>
                  <a:lnTo>
                    <a:pt x="65062" y="124128"/>
                  </a:lnTo>
                  <a:lnTo>
                    <a:pt x="46541" y="110775"/>
                  </a:lnTo>
                  <a:lnTo>
                    <a:pt x="43801" y="109874"/>
                  </a:lnTo>
                  <a:lnTo>
                    <a:pt x="40966" y="109545"/>
                  </a:lnTo>
                  <a:lnTo>
                    <a:pt x="39357" y="110774"/>
                  </a:lnTo>
                  <a:lnTo>
                    <a:pt x="38655" y="112092"/>
                  </a:lnTo>
                  <a:lnTo>
                    <a:pt x="38127" y="118231"/>
                  </a:lnTo>
                  <a:lnTo>
                    <a:pt x="43211" y="127621"/>
                  </a:lnTo>
                  <a:lnTo>
                    <a:pt x="51246" y="133439"/>
                  </a:lnTo>
                  <a:lnTo>
                    <a:pt x="67275" y="140254"/>
                  </a:lnTo>
                  <a:lnTo>
                    <a:pt x="79615" y="142493"/>
                  </a:lnTo>
                  <a:lnTo>
                    <a:pt x="96121" y="142273"/>
                  </a:lnTo>
                  <a:lnTo>
                    <a:pt x="111718" y="137980"/>
                  </a:lnTo>
                  <a:lnTo>
                    <a:pt x="114295" y="135737"/>
                  </a:lnTo>
                  <a:lnTo>
                    <a:pt x="126777" y="119659"/>
                  </a:lnTo>
                  <a:lnTo>
                    <a:pt x="128047" y="116270"/>
                  </a:lnTo>
                  <a:lnTo>
                    <a:pt x="128423" y="112325"/>
                  </a:lnTo>
                  <a:lnTo>
                    <a:pt x="127806" y="110047"/>
                  </a:lnTo>
                  <a:lnTo>
                    <a:pt x="126914" y="108153"/>
                  </a:lnTo>
                  <a:lnTo>
                    <a:pt x="126517" y="106429"/>
                  </a:lnTo>
                  <a:lnTo>
                    <a:pt x="126676" y="105599"/>
                  </a:lnTo>
                  <a:lnTo>
                    <a:pt x="128278" y="102831"/>
                  </a:lnTo>
                  <a:lnTo>
                    <a:pt x="126657" y="106890"/>
                  </a:lnTo>
                  <a:lnTo>
                    <a:pt x="126201" y="139281"/>
                  </a:lnTo>
                  <a:lnTo>
                    <a:pt x="126200" y="173004"/>
                  </a:lnTo>
                  <a:lnTo>
                    <a:pt x="128890" y="195521"/>
                  </a:lnTo>
                  <a:lnTo>
                    <a:pt x="139526" y="221676"/>
                  </a:lnTo>
                  <a:lnTo>
                    <a:pt x="141207" y="224000"/>
                  </a:lnTo>
                  <a:lnTo>
                    <a:pt x="144905" y="226795"/>
                  </a:lnTo>
                  <a:lnTo>
                    <a:pt x="148088" y="228035"/>
                  </a:lnTo>
                  <a:lnTo>
                    <a:pt x="158523" y="228512"/>
                  </a:lnTo>
                  <a:lnTo>
                    <a:pt x="168588" y="226383"/>
                  </a:lnTo>
                  <a:lnTo>
                    <a:pt x="177788" y="221141"/>
                  </a:lnTo>
                  <a:lnTo>
                    <a:pt x="181143" y="217853"/>
                  </a:lnTo>
                  <a:lnTo>
                    <a:pt x="192536" y="195649"/>
                  </a:lnTo>
                  <a:lnTo>
                    <a:pt x="199118" y="171383"/>
                  </a:lnTo>
                  <a:lnTo>
                    <a:pt x="199739" y="143359"/>
                  </a:lnTo>
                  <a:lnTo>
                    <a:pt x="197078" y="131709"/>
                  </a:lnTo>
                  <a:lnTo>
                    <a:pt x="196066" y="129422"/>
                  </a:lnTo>
                  <a:lnTo>
                    <a:pt x="195266" y="123857"/>
                  </a:lnTo>
                  <a:lnTo>
                    <a:pt x="195257" y="127889"/>
                  </a:lnTo>
                  <a:lnTo>
                    <a:pt x="197307" y="133852"/>
                  </a:lnTo>
                  <a:lnTo>
                    <a:pt x="200216" y="167369"/>
                  </a:lnTo>
                  <a:lnTo>
                    <a:pt x="201185" y="181811"/>
                  </a:lnTo>
                  <a:lnTo>
                    <a:pt x="200437" y="196129"/>
                  </a:lnTo>
                  <a:lnTo>
                    <a:pt x="203353" y="205283"/>
                  </a:lnTo>
                  <a:lnTo>
                    <a:pt x="206264" y="209041"/>
                  </a:lnTo>
                  <a:lnTo>
                    <a:pt x="212071" y="214501"/>
                  </a:lnTo>
                  <a:lnTo>
                    <a:pt x="214724" y="215696"/>
                  </a:lnTo>
                  <a:lnTo>
                    <a:pt x="227905" y="216635"/>
                  </a:lnTo>
                  <a:lnTo>
                    <a:pt x="237709" y="214482"/>
                  </a:lnTo>
                  <a:lnTo>
                    <a:pt x="248707" y="209003"/>
                  </a:lnTo>
                  <a:lnTo>
                    <a:pt x="258677" y="198324"/>
                  </a:lnTo>
                  <a:lnTo>
                    <a:pt x="262672" y="193141"/>
                  </a:lnTo>
                  <a:lnTo>
                    <a:pt x="265649" y="190723"/>
                  </a:lnTo>
                  <a:lnTo>
                    <a:pt x="270905" y="184305"/>
                  </a:lnTo>
                  <a:lnTo>
                    <a:pt x="274674" y="182049"/>
                  </a:lnTo>
                  <a:lnTo>
                    <a:pt x="276679" y="181429"/>
                  </a:lnTo>
                  <a:lnTo>
                    <a:pt x="296837" y="178886"/>
                  </a:lnTo>
                  <a:lnTo>
                    <a:pt x="302877" y="174858"/>
                  </a:lnTo>
                  <a:lnTo>
                    <a:pt x="309864" y="168022"/>
                  </a:lnTo>
                  <a:lnTo>
                    <a:pt x="317444" y="149937"/>
                  </a:lnTo>
                  <a:lnTo>
                    <a:pt x="316887" y="136163"/>
                  </a:lnTo>
                  <a:lnTo>
                    <a:pt x="314228" y="130361"/>
                  </a:lnTo>
                  <a:lnTo>
                    <a:pt x="306951" y="121819"/>
                  </a:lnTo>
                  <a:lnTo>
                    <a:pt x="301523" y="118027"/>
                  </a:lnTo>
                  <a:lnTo>
                    <a:pt x="294182" y="114806"/>
                  </a:lnTo>
                  <a:lnTo>
                    <a:pt x="289479" y="114420"/>
                  </a:lnTo>
                  <a:lnTo>
                    <a:pt x="286698" y="115035"/>
                  </a:lnTo>
                  <a:lnTo>
                    <a:pt x="284316" y="115926"/>
                  </a:lnTo>
                  <a:lnTo>
                    <a:pt x="281493" y="116322"/>
                  </a:lnTo>
                  <a:lnTo>
                    <a:pt x="278475" y="117909"/>
                  </a:lnTo>
                  <a:lnTo>
                    <a:pt x="276929" y="119073"/>
                  </a:lnTo>
                  <a:lnTo>
                    <a:pt x="274506" y="123189"/>
                  </a:lnTo>
                  <a:lnTo>
                    <a:pt x="269585" y="137888"/>
                  </a:lnTo>
                  <a:lnTo>
                    <a:pt x="269349" y="164754"/>
                  </a:lnTo>
                  <a:lnTo>
                    <a:pt x="277426" y="198588"/>
                  </a:lnTo>
                  <a:lnTo>
                    <a:pt x="285352" y="212469"/>
                  </a:lnTo>
                  <a:lnTo>
                    <a:pt x="290008" y="217991"/>
                  </a:lnTo>
                  <a:lnTo>
                    <a:pt x="296611" y="222492"/>
                  </a:lnTo>
                  <a:lnTo>
                    <a:pt x="307186" y="225260"/>
                  </a:lnTo>
                  <a:lnTo>
                    <a:pt x="318570" y="226056"/>
                  </a:lnTo>
                  <a:lnTo>
                    <a:pt x="324398" y="224876"/>
                  </a:lnTo>
                  <a:lnTo>
                    <a:pt x="328624" y="222851"/>
                  </a:lnTo>
                  <a:lnTo>
                    <a:pt x="345718" y="207121"/>
                  </a:lnTo>
                  <a:lnTo>
                    <a:pt x="359920" y="186473"/>
                  </a:lnTo>
                  <a:lnTo>
                    <a:pt x="368978" y="154862"/>
                  </a:lnTo>
                  <a:lnTo>
                    <a:pt x="375523" y="119869"/>
                  </a:lnTo>
                  <a:lnTo>
                    <a:pt x="376204" y="85603"/>
                  </a:lnTo>
                  <a:lnTo>
                    <a:pt x="374346" y="53760"/>
                  </a:lnTo>
                  <a:lnTo>
                    <a:pt x="370914" y="18681"/>
                  </a:lnTo>
                  <a:lnTo>
                    <a:pt x="369195" y="6898"/>
                  </a:lnTo>
                  <a:lnTo>
                    <a:pt x="369088" y="0"/>
                  </a:lnTo>
                  <a:lnTo>
                    <a:pt x="369088" y="3276"/>
                  </a:lnTo>
                  <a:lnTo>
                    <a:pt x="367716" y="7972"/>
                  </a:lnTo>
                  <a:lnTo>
                    <a:pt x="373742" y="41260"/>
                  </a:lnTo>
                  <a:lnTo>
                    <a:pt x="376212" y="75968"/>
                  </a:lnTo>
                  <a:lnTo>
                    <a:pt x="375526" y="101146"/>
                  </a:lnTo>
                  <a:lnTo>
                    <a:pt x="374347" y="108873"/>
                  </a:lnTo>
                  <a:lnTo>
                    <a:pt x="376295" y="132122"/>
                  </a:lnTo>
                  <a:lnTo>
                    <a:pt x="381918" y="166017"/>
                  </a:lnTo>
                  <a:lnTo>
                    <a:pt x="390056" y="195064"/>
                  </a:lnTo>
                  <a:lnTo>
                    <a:pt x="406697" y="219824"/>
                  </a:lnTo>
                  <a:lnTo>
                    <a:pt x="411981" y="224059"/>
                  </a:lnTo>
                  <a:lnTo>
                    <a:pt x="418522" y="226464"/>
                  </a:lnTo>
                  <a:lnTo>
                    <a:pt x="427242" y="228144"/>
                  </a:lnTo>
                  <a:lnTo>
                    <a:pt x="444714" y="226471"/>
                  </a:lnTo>
                  <a:lnTo>
                    <a:pt x="465363" y="214675"/>
                  </a:lnTo>
                  <a:lnTo>
                    <a:pt x="499232" y="188414"/>
                  </a:lnTo>
                  <a:lnTo>
                    <a:pt x="507200" y="1785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9" name="SMARTInkShape-Group204">
            <a:extLst>
              <a:ext uri="{FF2B5EF4-FFF2-40B4-BE49-F238E27FC236}">
                <a16:creationId xmlns:a16="http://schemas.microsoft.com/office/drawing/2014/main" xmlns="" id="{5654D734-7EAC-4826-BD84-99AD9E6617C2}"/>
              </a:ext>
            </a:extLst>
          </p:cNvPr>
          <p:cNvGrpSpPr/>
          <p:nvPr/>
        </p:nvGrpSpPr>
        <p:grpSpPr>
          <a:xfrm>
            <a:off x="1895475" y="2474119"/>
            <a:ext cx="142774" cy="430967"/>
            <a:chOff x="1895475" y="2474119"/>
            <a:chExt cx="142774" cy="430967"/>
          </a:xfrm>
        </p:grpSpPr>
        <p:sp>
          <p:nvSpPr>
            <p:cNvPr id="277" name="SMARTInkShape-347">
              <a:extLst>
                <a:ext uri="{FF2B5EF4-FFF2-40B4-BE49-F238E27FC236}">
                  <a16:creationId xmlns:a16="http://schemas.microsoft.com/office/drawing/2014/main" xmlns="" id="{06E39A91-A721-42FA-82A9-1AC86E8EA5A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947863" y="2474119"/>
              <a:ext cx="1" cy="14288"/>
            </a:xfrm>
            <a:custGeom>
              <a:avLst/>
              <a:gdLst/>
              <a:ahLst/>
              <a:cxnLst/>
              <a:rect l="0" t="0" r="0" b="0"/>
              <a:pathLst>
                <a:path w="1" h="14288">
                  <a:moveTo>
                    <a:pt x="0" y="0"/>
                  </a:moveTo>
                  <a:lnTo>
                    <a:pt x="0" y="0"/>
                  </a:lnTo>
                  <a:lnTo>
                    <a:pt x="0" y="14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SMARTInkShape-348">
              <a:extLst>
                <a:ext uri="{FF2B5EF4-FFF2-40B4-BE49-F238E27FC236}">
                  <a16:creationId xmlns:a16="http://schemas.microsoft.com/office/drawing/2014/main" xmlns="" id="{4F5D302E-3117-4894-B102-9C81871D671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895475" y="2550362"/>
              <a:ext cx="142774" cy="354724"/>
            </a:xfrm>
            <a:custGeom>
              <a:avLst/>
              <a:gdLst/>
              <a:ahLst/>
              <a:cxnLst/>
              <a:rect l="0" t="0" r="0" b="0"/>
              <a:pathLst>
                <a:path w="142774" h="354724">
                  <a:moveTo>
                    <a:pt x="0" y="107113"/>
                  </a:moveTo>
                  <a:lnTo>
                    <a:pt x="0" y="107113"/>
                  </a:lnTo>
                  <a:lnTo>
                    <a:pt x="0" y="110177"/>
                  </a:lnTo>
                  <a:lnTo>
                    <a:pt x="0" y="109949"/>
                  </a:lnTo>
                  <a:lnTo>
                    <a:pt x="265" y="109798"/>
                  </a:lnTo>
                  <a:lnTo>
                    <a:pt x="32865" y="99796"/>
                  </a:lnTo>
                  <a:lnTo>
                    <a:pt x="47289" y="89594"/>
                  </a:lnTo>
                  <a:lnTo>
                    <a:pt x="66081" y="64790"/>
                  </a:lnTo>
                  <a:lnTo>
                    <a:pt x="67734" y="61051"/>
                  </a:lnTo>
                  <a:lnTo>
                    <a:pt x="75367" y="27042"/>
                  </a:lnTo>
                  <a:lnTo>
                    <a:pt x="76090" y="18206"/>
                  </a:lnTo>
                  <a:lnTo>
                    <a:pt x="73819" y="0"/>
                  </a:lnTo>
                  <a:lnTo>
                    <a:pt x="73819" y="4291"/>
                  </a:lnTo>
                  <a:lnTo>
                    <a:pt x="75704" y="9844"/>
                  </a:lnTo>
                  <a:lnTo>
                    <a:pt x="82800" y="44671"/>
                  </a:lnTo>
                  <a:lnTo>
                    <a:pt x="89030" y="78337"/>
                  </a:lnTo>
                  <a:lnTo>
                    <a:pt x="95410" y="113538"/>
                  </a:lnTo>
                  <a:lnTo>
                    <a:pt x="105900" y="148181"/>
                  </a:lnTo>
                  <a:lnTo>
                    <a:pt x="117737" y="181958"/>
                  </a:lnTo>
                  <a:lnTo>
                    <a:pt x="129491" y="214567"/>
                  </a:lnTo>
                  <a:lnTo>
                    <a:pt x="139785" y="249415"/>
                  </a:lnTo>
                  <a:lnTo>
                    <a:pt x="142773" y="284738"/>
                  </a:lnTo>
                  <a:lnTo>
                    <a:pt x="142604" y="302578"/>
                  </a:lnTo>
                  <a:lnTo>
                    <a:pt x="132545" y="337292"/>
                  </a:lnTo>
                  <a:lnTo>
                    <a:pt x="130172" y="340796"/>
                  </a:lnTo>
                  <a:lnTo>
                    <a:pt x="120822" y="348170"/>
                  </a:lnTo>
                  <a:lnTo>
                    <a:pt x="106017" y="354313"/>
                  </a:lnTo>
                  <a:lnTo>
                    <a:pt x="99519" y="354723"/>
                  </a:lnTo>
                  <a:lnTo>
                    <a:pt x="91520" y="352335"/>
                  </a:lnTo>
                  <a:lnTo>
                    <a:pt x="87344" y="349096"/>
                  </a:lnTo>
                  <a:lnTo>
                    <a:pt x="80170" y="336463"/>
                  </a:lnTo>
                  <a:lnTo>
                    <a:pt x="74877" y="322702"/>
                  </a:lnTo>
                  <a:lnTo>
                    <a:pt x="73958" y="311004"/>
                  </a:lnTo>
                  <a:lnTo>
                    <a:pt x="79486" y="277885"/>
                  </a:lnTo>
                  <a:lnTo>
                    <a:pt x="85517" y="243286"/>
                  </a:lnTo>
                  <a:lnTo>
                    <a:pt x="87614" y="226725"/>
                  </a:lnTo>
                  <a:lnTo>
                    <a:pt x="94024" y="191110"/>
                  </a:lnTo>
                  <a:lnTo>
                    <a:pt x="100079" y="168447"/>
                  </a:lnTo>
                  <a:lnTo>
                    <a:pt x="116887" y="133937"/>
                  </a:lnTo>
                  <a:lnTo>
                    <a:pt x="121808" y="127081"/>
                  </a:lnTo>
                  <a:lnTo>
                    <a:pt x="129405" y="112584"/>
                  </a:lnTo>
                  <a:lnTo>
                    <a:pt x="132328" y="109616"/>
                  </a:lnTo>
                  <a:lnTo>
                    <a:pt x="134870" y="104856"/>
                  </a:lnTo>
                  <a:lnTo>
                    <a:pt x="138113" y="1023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0" name="SMARTInkShape-349">
            <a:extLst>
              <a:ext uri="{FF2B5EF4-FFF2-40B4-BE49-F238E27FC236}">
                <a16:creationId xmlns:a16="http://schemas.microsoft.com/office/drawing/2014/main" xmlns="" id="{458E10BC-6A5A-489B-BDAE-4775463591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71613" y="2550694"/>
            <a:ext cx="338138" cy="116127"/>
          </a:xfrm>
          <a:custGeom>
            <a:avLst/>
            <a:gdLst/>
            <a:ahLst/>
            <a:cxnLst/>
            <a:rect l="0" t="0" r="0" b="0"/>
            <a:pathLst>
              <a:path w="338138" h="116127">
                <a:moveTo>
                  <a:pt x="0" y="109162"/>
                </a:moveTo>
                <a:lnTo>
                  <a:pt x="0" y="109162"/>
                </a:lnTo>
                <a:lnTo>
                  <a:pt x="0" y="105615"/>
                </a:lnTo>
                <a:lnTo>
                  <a:pt x="2822" y="104940"/>
                </a:lnTo>
                <a:lnTo>
                  <a:pt x="8950" y="103854"/>
                </a:lnTo>
                <a:lnTo>
                  <a:pt x="23918" y="97547"/>
                </a:lnTo>
                <a:lnTo>
                  <a:pt x="35053" y="83430"/>
                </a:lnTo>
                <a:lnTo>
                  <a:pt x="43973" y="66354"/>
                </a:lnTo>
                <a:lnTo>
                  <a:pt x="49439" y="37441"/>
                </a:lnTo>
                <a:lnTo>
                  <a:pt x="49667" y="24145"/>
                </a:lnTo>
                <a:lnTo>
                  <a:pt x="47627" y="2513"/>
                </a:lnTo>
                <a:lnTo>
                  <a:pt x="45574" y="0"/>
                </a:lnTo>
                <a:lnTo>
                  <a:pt x="45464" y="140"/>
                </a:lnTo>
                <a:lnTo>
                  <a:pt x="45246" y="10106"/>
                </a:lnTo>
                <a:lnTo>
                  <a:pt x="45950" y="12926"/>
                </a:lnTo>
                <a:lnTo>
                  <a:pt x="46508" y="14048"/>
                </a:lnTo>
                <a:lnTo>
                  <a:pt x="47527" y="27304"/>
                </a:lnTo>
                <a:lnTo>
                  <a:pt x="46432" y="38809"/>
                </a:lnTo>
                <a:lnTo>
                  <a:pt x="47622" y="73201"/>
                </a:lnTo>
                <a:lnTo>
                  <a:pt x="48330" y="85538"/>
                </a:lnTo>
                <a:lnTo>
                  <a:pt x="55601" y="110776"/>
                </a:lnTo>
                <a:lnTo>
                  <a:pt x="58578" y="113231"/>
                </a:lnTo>
                <a:lnTo>
                  <a:pt x="62282" y="114939"/>
                </a:lnTo>
                <a:lnTo>
                  <a:pt x="70588" y="116126"/>
                </a:lnTo>
                <a:lnTo>
                  <a:pt x="80255" y="116006"/>
                </a:lnTo>
                <a:lnTo>
                  <a:pt x="95844" y="111480"/>
                </a:lnTo>
                <a:lnTo>
                  <a:pt x="107417" y="103479"/>
                </a:lnTo>
                <a:lnTo>
                  <a:pt x="111505" y="99228"/>
                </a:lnTo>
                <a:lnTo>
                  <a:pt x="118475" y="86413"/>
                </a:lnTo>
                <a:lnTo>
                  <a:pt x="120564" y="78521"/>
                </a:lnTo>
                <a:lnTo>
                  <a:pt x="121436" y="43665"/>
                </a:lnTo>
                <a:lnTo>
                  <a:pt x="120737" y="30736"/>
                </a:lnTo>
                <a:lnTo>
                  <a:pt x="117110" y="17714"/>
                </a:lnTo>
                <a:lnTo>
                  <a:pt x="116702" y="17240"/>
                </a:lnTo>
                <a:lnTo>
                  <a:pt x="114409" y="16331"/>
                </a:lnTo>
                <a:lnTo>
                  <a:pt x="113068" y="16305"/>
                </a:lnTo>
                <a:lnTo>
                  <a:pt x="112685" y="16565"/>
                </a:lnTo>
                <a:lnTo>
                  <a:pt x="112429" y="17004"/>
                </a:lnTo>
                <a:lnTo>
                  <a:pt x="111985" y="18719"/>
                </a:lnTo>
                <a:lnTo>
                  <a:pt x="111921" y="24264"/>
                </a:lnTo>
                <a:lnTo>
                  <a:pt x="112625" y="25833"/>
                </a:lnTo>
                <a:lnTo>
                  <a:pt x="113183" y="26622"/>
                </a:lnTo>
                <a:lnTo>
                  <a:pt x="113969" y="30260"/>
                </a:lnTo>
                <a:lnTo>
                  <a:pt x="116677" y="64664"/>
                </a:lnTo>
                <a:lnTo>
                  <a:pt x="117386" y="85939"/>
                </a:lnTo>
                <a:lnTo>
                  <a:pt x="119620" y="96393"/>
                </a:lnTo>
                <a:lnTo>
                  <a:pt x="124651" y="104812"/>
                </a:lnTo>
                <a:lnTo>
                  <a:pt x="126926" y="105906"/>
                </a:lnTo>
                <a:lnTo>
                  <a:pt x="129436" y="106657"/>
                </a:lnTo>
                <a:lnTo>
                  <a:pt x="133204" y="109294"/>
                </a:lnTo>
                <a:lnTo>
                  <a:pt x="134046" y="110044"/>
                </a:lnTo>
                <a:lnTo>
                  <a:pt x="136393" y="110877"/>
                </a:lnTo>
                <a:lnTo>
                  <a:pt x="137760" y="111099"/>
                </a:lnTo>
                <a:lnTo>
                  <a:pt x="140689" y="110640"/>
                </a:lnTo>
                <a:lnTo>
                  <a:pt x="154321" y="105873"/>
                </a:lnTo>
                <a:lnTo>
                  <a:pt x="166378" y="97114"/>
                </a:lnTo>
                <a:lnTo>
                  <a:pt x="179352" y="75626"/>
                </a:lnTo>
                <a:lnTo>
                  <a:pt x="182776" y="66420"/>
                </a:lnTo>
                <a:lnTo>
                  <a:pt x="188663" y="33156"/>
                </a:lnTo>
                <a:lnTo>
                  <a:pt x="189955" y="28257"/>
                </a:lnTo>
                <a:lnTo>
                  <a:pt x="191044" y="23454"/>
                </a:lnTo>
                <a:lnTo>
                  <a:pt x="193042" y="19385"/>
                </a:lnTo>
                <a:lnTo>
                  <a:pt x="196088" y="15640"/>
                </a:lnTo>
                <a:lnTo>
                  <a:pt x="203510" y="9952"/>
                </a:lnTo>
                <a:lnTo>
                  <a:pt x="204673" y="7829"/>
                </a:lnTo>
                <a:lnTo>
                  <a:pt x="205883" y="7240"/>
                </a:lnTo>
                <a:lnTo>
                  <a:pt x="210370" y="6810"/>
                </a:lnTo>
                <a:lnTo>
                  <a:pt x="211943" y="7492"/>
                </a:lnTo>
                <a:lnTo>
                  <a:pt x="223416" y="15983"/>
                </a:lnTo>
                <a:lnTo>
                  <a:pt x="224973" y="18184"/>
                </a:lnTo>
                <a:lnTo>
                  <a:pt x="226194" y="20309"/>
                </a:lnTo>
                <a:lnTo>
                  <a:pt x="229878" y="25279"/>
                </a:lnTo>
                <a:lnTo>
                  <a:pt x="232472" y="35155"/>
                </a:lnTo>
                <a:lnTo>
                  <a:pt x="235734" y="70691"/>
                </a:lnTo>
                <a:lnTo>
                  <a:pt x="236007" y="84355"/>
                </a:lnTo>
                <a:lnTo>
                  <a:pt x="238026" y="97494"/>
                </a:lnTo>
                <a:lnTo>
                  <a:pt x="237794" y="98208"/>
                </a:lnTo>
                <a:lnTo>
                  <a:pt x="237375" y="98685"/>
                </a:lnTo>
                <a:lnTo>
                  <a:pt x="236831" y="99002"/>
                </a:lnTo>
                <a:lnTo>
                  <a:pt x="236733" y="99479"/>
                </a:lnTo>
                <a:lnTo>
                  <a:pt x="237889" y="101632"/>
                </a:lnTo>
                <a:lnTo>
                  <a:pt x="237703" y="101761"/>
                </a:lnTo>
                <a:lnTo>
                  <a:pt x="236706" y="101942"/>
                </a:lnTo>
                <a:lnTo>
                  <a:pt x="237318" y="101985"/>
                </a:lnTo>
                <a:lnTo>
                  <a:pt x="237587" y="102260"/>
                </a:lnTo>
                <a:lnTo>
                  <a:pt x="238118" y="104370"/>
                </a:lnTo>
                <a:lnTo>
                  <a:pt x="238124" y="107946"/>
                </a:lnTo>
                <a:lnTo>
                  <a:pt x="238389" y="108352"/>
                </a:lnTo>
                <a:lnTo>
                  <a:pt x="238830" y="108622"/>
                </a:lnTo>
                <a:lnTo>
                  <a:pt x="240408" y="109131"/>
                </a:lnTo>
                <a:lnTo>
                  <a:pt x="238850" y="107255"/>
                </a:lnTo>
                <a:lnTo>
                  <a:pt x="238447" y="105845"/>
                </a:lnTo>
                <a:lnTo>
                  <a:pt x="238220" y="102300"/>
                </a:lnTo>
                <a:lnTo>
                  <a:pt x="238873" y="100115"/>
                </a:lnTo>
                <a:lnTo>
                  <a:pt x="239417" y="99162"/>
                </a:lnTo>
                <a:lnTo>
                  <a:pt x="242840" y="63585"/>
                </a:lnTo>
                <a:lnTo>
                  <a:pt x="243150" y="47281"/>
                </a:lnTo>
                <a:lnTo>
                  <a:pt x="246949" y="35631"/>
                </a:lnTo>
                <a:lnTo>
                  <a:pt x="253209" y="25429"/>
                </a:lnTo>
                <a:lnTo>
                  <a:pt x="260923" y="17596"/>
                </a:lnTo>
                <a:lnTo>
                  <a:pt x="266416" y="14771"/>
                </a:lnTo>
                <a:lnTo>
                  <a:pt x="273973" y="14025"/>
                </a:lnTo>
                <a:lnTo>
                  <a:pt x="275929" y="14668"/>
                </a:lnTo>
                <a:lnTo>
                  <a:pt x="279341" y="17237"/>
                </a:lnTo>
                <a:lnTo>
                  <a:pt x="280255" y="18741"/>
                </a:lnTo>
                <a:lnTo>
                  <a:pt x="280927" y="20292"/>
                </a:lnTo>
                <a:lnTo>
                  <a:pt x="287091" y="29043"/>
                </a:lnTo>
                <a:lnTo>
                  <a:pt x="290141" y="38158"/>
                </a:lnTo>
                <a:lnTo>
                  <a:pt x="290512" y="73764"/>
                </a:lnTo>
                <a:lnTo>
                  <a:pt x="290512" y="87331"/>
                </a:lnTo>
                <a:lnTo>
                  <a:pt x="291923" y="90287"/>
                </a:lnTo>
                <a:lnTo>
                  <a:pt x="294314" y="93100"/>
                </a:lnTo>
                <a:lnTo>
                  <a:pt x="297141" y="95233"/>
                </a:lnTo>
                <a:lnTo>
                  <a:pt x="306540" y="98493"/>
                </a:lnTo>
                <a:lnTo>
                  <a:pt x="312841" y="99034"/>
                </a:lnTo>
                <a:lnTo>
                  <a:pt x="338137" y="9249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3" name="SMARTInkShape-Group206">
            <a:extLst>
              <a:ext uri="{FF2B5EF4-FFF2-40B4-BE49-F238E27FC236}">
                <a16:creationId xmlns:a16="http://schemas.microsoft.com/office/drawing/2014/main" xmlns="" id="{B18CCFBB-4D23-43B5-888B-7B0661783917}"/>
              </a:ext>
            </a:extLst>
          </p:cNvPr>
          <p:cNvGrpSpPr/>
          <p:nvPr/>
        </p:nvGrpSpPr>
        <p:grpSpPr>
          <a:xfrm>
            <a:off x="3890963" y="1962151"/>
            <a:ext cx="250032" cy="221418"/>
            <a:chOff x="3890963" y="1962151"/>
            <a:chExt cx="250032" cy="221418"/>
          </a:xfrm>
        </p:grpSpPr>
        <p:sp>
          <p:nvSpPr>
            <p:cNvPr id="281" name="SMARTInkShape-350">
              <a:extLst>
                <a:ext uri="{FF2B5EF4-FFF2-40B4-BE49-F238E27FC236}">
                  <a16:creationId xmlns:a16="http://schemas.microsoft.com/office/drawing/2014/main" xmlns="" id="{1BA6D409-9C9E-45E7-8406-F1066FCCD6E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890963" y="1962151"/>
              <a:ext cx="250032" cy="221418"/>
            </a:xfrm>
            <a:custGeom>
              <a:avLst/>
              <a:gdLst/>
              <a:ahLst/>
              <a:cxnLst/>
              <a:rect l="0" t="0" r="0" b="0"/>
              <a:pathLst>
                <a:path w="250032" h="221418">
                  <a:moveTo>
                    <a:pt x="0" y="219074"/>
                  </a:moveTo>
                  <a:lnTo>
                    <a:pt x="0" y="219074"/>
                  </a:lnTo>
                  <a:lnTo>
                    <a:pt x="0" y="216722"/>
                  </a:lnTo>
                  <a:lnTo>
                    <a:pt x="2283" y="216694"/>
                  </a:lnTo>
                  <a:lnTo>
                    <a:pt x="2352" y="217957"/>
                  </a:lnTo>
                  <a:lnTo>
                    <a:pt x="8693" y="217479"/>
                  </a:lnTo>
                  <a:lnTo>
                    <a:pt x="24525" y="213447"/>
                  </a:lnTo>
                  <a:lnTo>
                    <a:pt x="56242" y="196829"/>
                  </a:lnTo>
                  <a:lnTo>
                    <a:pt x="68915" y="185512"/>
                  </a:lnTo>
                  <a:lnTo>
                    <a:pt x="83688" y="163386"/>
                  </a:lnTo>
                  <a:lnTo>
                    <a:pt x="86959" y="154863"/>
                  </a:lnTo>
                  <a:lnTo>
                    <a:pt x="88093" y="135736"/>
                  </a:lnTo>
                  <a:lnTo>
                    <a:pt x="87394" y="132381"/>
                  </a:lnTo>
                  <a:lnTo>
                    <a:pt x="80156" y="116438"/>
                  </a:lnTo>
                  <a:lnTo>
                    <a:pt x="72075" y="110384"/>
                  </a:lnTo>
                  <a:lnTo>
                    <a:pt x="69803" y="109787"/>
                  </a:lnTo>
                  <a:lnTo>
                    <a:pt x="64611" y="109570"/>
                  </a:lnTo>
                  <a:lnTo>
                    <a:pt x="62406" y="110257"/>
                  </a:lnTo>
                  <a:lnTo>
                    <a:pt x="60280" y="111180"/>
                  </a:lnTo>
                  <a:lnTo>
                    <a:pt x="55598" y="111820"/>
                  </a:lnTo>
                  <a:lnTo>
                    <a:pt x="53750" y="113153"/>
                  </a:lnTo>
                  <a:lnTo>
                    <a:pt x="52993" y="114495"/>
                  </a:lnTo>
                  <a:lnTo>
                    <a:pt x="47867" y="135633"/>
                  </a:lnTo>
                  <a:lnTo>
                    <a:pt x="46447" y="159042"/>
                  </a:lnTo>
                  <a:lnTo>
                    <a:pt x="47392" y="167058"/>
                  </a:lnTo>
                  <a:lnTo>
                    <a:pt x="45715" y="179839"/>
                  </a:lnTo>
                  <a:lnTo>
                    <a:pt x="47206" y="184019"/>
                  </a:lnTo>
                  <a:lnTo>
                    <a:pt x="51361" y="191261"/>
                  </a:lnTo>
                  <a:lnTo>
                    <a:pt x="53516" y="197211"/>
                  </a:lnTo>
                  <a:lnTo>
                    <a:pt x="54198" y="198148"/>
                  </a:lnTo>
                  <a:lnTo>
                    <a:pt x="60393" y="203662"/>
                  </a:lnTo>
                  <a:lnTo>
                    <a:pt x="63020" y="207834"/>
                  </a:lnTo>
                  <a:lnTo>
                    <a:pt x="64747" y="211748"/>
                  </a:lnTo>
                  <a:lnTo>
                    <a:pt x="65390" y="212603"/>
                  </a:lnTo>
                  <a:lnTo>
                    <a:pt x="66809" y="213552"/>
                  </a:lnTo>
                  <a:lnTo>
                    <a:pt x="84923" y="221163"/>
                  </a:lnTo>
                  <a:lnTo>
                    <a:pt x="90914" y="221417"/>
                  </a:lnTo>
                  <a:lnTo>
                    <a:pt x="104675" y="215574"/>
                  </a:lnTo>
                  <a:lnTo>
                    <a:pt x="125731" y="198087"/>
                  </a:lnTo>
                  <a:lnTo>
                    <a:pt x="133548" y="183816"/>
                  </a:lnTo>
                  <a:lnTo>
                    <a:pt x="144499" y="154031"/>
                  </a:lnTo>
                  <a:lnTo>
                    <a:pt x="149583" y="120942"/>
                  </a:lnTo>
                  <a:lnTo>
                    <a:pt x="151140" y="104290"/>
                  </a:lnTo>
                  <a:lnTo>
                    <a:pt x="150431" y="90041"/>
                  </a:lnTo>
                  <a:lnTo>
                    <a:pt x="152372" y="61938"/>
                  </a:lnTo>
                  <a:lnTo>
                    <a:pt x="150027" y="26760"/>
                  </a:lnTo>
                  <a:lnTo>
                    <a:pt x="148648" y="20856"/>
                  </a:lnTo>
                  <a:lnTo>
                    <a:pt x="149785" y="13479"/>
                  </a:lnTo>
                  <a:lnTo>
                    <a:pt x="149209" y="10576"/>
                  </a:lnTo>
                  <a:lnTo>
                    <a:pt x="148103" y="7455"/>
                  </a:lnTo>
                  <a:lnTo>
                    <a:pt x="147729" y="5293"/>
                  </a:lnTo>
                  <a:lnTo>
                    <a:pt x="146018" y="2965"/>
                  </a:lnTo>
                  <a:lnTo>
                    <a:pt x="145595" y="1494"/>
                  </a:lnTo>
                  <a:lnTo>
                    <a:pt x="145746" y="996"/>
                  </a:lnTo>
                  <a:lnTo>
                    <a:pt x="146112" y="663"/>
                  </a:lnTo>
                  <a:lnTo>
                    <a:pt x="147336" y="130"/>
                  </a:lnTo>
                  <a:lnTo>
                    <a:pt x="145346" y="2"/>
                  </a:lnTo>
                  <a:lnTo>
                    <a:pt x="146547" y="0"/>
                  </a:lnTo>
                  <a:lnTo>
                    <a:pt x="146910" y="264"/>
                  </a:lnTo>
                  <a:lnTo>
                    <a:pt x="147314" y="1263"/>
                  </a:lnTo>
                  <a:lnTo>
                    <a:pt x="149988" y="36230"/>
                  </a:lnTo>
                  <a:lnTo>
                    <a:pt x="152356" y="71171"/>
                  </a:lnTo>
                  <a:lnTo>
                    <a:pt x="152400" y="106780"/>
                  </a:lnTo>
                  <a:lnTo>
                    <a:pt x="152400" y="142135"/>
                  </a:lnTo>
                  <a:lnTo>
                    <a:pt x="153105" y="172117"/>
                  </a:lnTo>
                  <a:lnTo>
                    <a:pt x="154683" y="182792"/>
                  </a:lnTo>
                  <a:lnTo>
                    <a:pt x="155026" y="187321"/>
                  </a:lnTo>
                  <a:lnTo>
                    <a:pt x="156828" y="193308"/>
                  </a:lnTo>
                  <a:lnTo>
                    <a:pt x="157360" y="198149"/>
                  </a:lnTo>
                  <a:lnTo>
                    <a:pt x="157824" y="198774"/>
                  </a:lnTo>
                  <a:lnTo>
                    <a:pt x="158397" y="199191"/>
                  </a:lnTo>
                  <a:lnTo>
                    <a:pt x="162688" y="204389"/>
                  </a:lnTo>
                  <a:lnTo>
                    <a:pt x="165174" y="205933"/>
                  </a:lnTo>
                  <a:lnTo>
                    <a:pt x="180877" y="211265"/>
                  </a:lnTo>
                  <a:lnTo>
                    <a:pt x="184371" y="211370"/>
                  </a:lnTo>
                  <a:lnTo>
                    <a:pt x="218968" y="205492"/>
                  </a:lnTo>
                  <a:lnTo>
                    <a:pt x="236582" y="197429"/>
                  </a:lnTo>
                  <a:lnTo>
                    <a:pt x="250031" y="1833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2" name="SMARTInkShape-351">
              <a:extLst>
                <a:ext uri="{FF2B5EF4-FFF2-40B4-BE49-F238E27FC236}">
                  <a16:creationId xmlns:a16="http://schemas.microsoft.com/office/drawing/2014/main" xmlns="" id="{9F0DC302-28B2-46B7-A9C6-9BDFA592F7B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036550" y="2028825"/>
              <a:ext cx="49676" cy="7145"/>
            </a:xfrm>
            <a:custGeom>
              <a:avLst/>
              <a:gdLst/>
              <a:ahLst/>
              <a:cxnLst/>
              <a:rect l="0" t="0" r="0" b="0"/>
              <a:pathLst>
                <a:path w="49676" h="7145">
                  <a:moveTo>
                    <a:pt x="2050" y="7144"/>
                  </a:moveTo>
                  <a:lnTo>
                    <a:pt x="2050" y="7144"/>
                  </a:lnTo>
                  <a:lnTo>
                    <a:pt x="0" y="5093"/>
                  </a:lnTo>
                  <a:lnTo>
                    <a:pt x="154" y="4983"/>
                  </a:lnTo>
                  <a:lnTo>
                    <a:pt x="34351" y="2480"/>
                  </a:lnTo>
                  <a:lnTo>
                    <a:pt x="4967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6" name="SMARTInkShape-Group207">
            <a:extLst>
              <a:ext uri="{FF2B5EF4-FFF2-40B4-BE49-F238E27FC236}">
                <a16:creationId xmlns:a16="http://schemas.microsoft.com/office/drawing/2014/main" xmlns="" id="{D5B3255F-B1FE-45A3-92DC-EED8A32B0119}"/>
              </a:ext>
            </a:extLst>
          </p:cNvPr>
          <p:cNvGrpSpPr/>
          <p:nvPr/>
        </p:nvGrpSpPr>
        <p:grpSpPr>
          <a:xfrm>
            <a:off x="3283842" y="1952629"/>
            <a:ext cx="271365" cy="232987"/>
            <a:chOff x="3283842" y="1952629"/>
            <a:chExt cx="271365" cy="232987"/>
          </a:xfrm>
        </p:grpSpPr>
        <p:sp>
          <p:nvSpPr>
            <p:cNvPr id="284" name="SMARTInkShape-352">
              <a:extLst>
                <a:ext uri="{FF2B5EF4-FFF2-40B4-BE49-F238E27FC236}">
                  <a16:creationId xmlns:a16="http://schemas.microsoft.com/office/drawing/2014/main" xmlns="" id="{5013A74B-1FB7-4ECF-A2F6-B04CED1F1B8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283842" y="1952629"/>
              <a:ext cx="271365" cy="232987"/>
            </a:xfrm>
            <a:custGeom>
              <a:avLst/>
              <a:gdLst/>
              <a:ahLst/>
              <a:cxnLst/>
              <a:rect l="0" t="0" r="0" b="0"/>
              <a:pathLst>
                <a:path w="271365" h="232987">
                  <a:moveTo>
                    <a:pt x="2283" y="221452"/>
                  </a:moveTo>
                  <a:lnTo>
                    <a:pt x="2283" y="221452"/>
                  </a:lnTo>
                  <a:lnTo>
                    <a:pt x="233" y="223503"/>
                  </a:lnTo>
                  <a:lnTo>
                    <a:pt x="0" y="225000"/>
                  </a:lnTo>
                  <a:lnTo>
                    <a:pt x="496" y="225405"/>
                  </a:lnTo>
                  <a:lnTo>
                    <a:pt x="3723" y="225975"/>
                  </a:lnTo>
                  <a:lnTo>
                    <a:pt x="11551" y="225929"/>
                  </a:lnTo>
                  <a:lnTo>
                    <a:pt x="33669" y="220616"/>
                  </a:lnTo>
                  <a:lnTo>
                    <a:pt x="67879" y="204711"/>
                  </a:lnTo>
                  <a:lnTo>
                    <a:pt x="100514" y="174547"/>
                  </a:lnTo>
                  <a:lnTo>
                    <a:pt x="107128" y="164709"/>
                  </a:lnTo>
                  <a:lnTo>
                    <a:pt x="108754" y="158837"/>
                  </a:lnTo>
                  <a:lnTo>
                    <a:pt x="109431" y="138382"/>
                  </a:lnTo>
                  <a:lnTo>
                    <a:pt x="104588" y="127235"/>
                  </a:lnTo>
                  <a:lnTo>
                    <a:pt x="95730" y="115389"/>
                  </a:lnTo>
                  <a:lnTo>
                    <a:pt x="91197" y="112425"/>
                  </a:lnTo>
                  <a:lnTo>
                    <a:pt x="86836" y="110802"/>
                  </a:lnTo>
                  <a:lnTo>
                    <a:pt x="85639" y="110644"/>
                  </a:lnTo>
                  <a:lnTo>
                    <a:pt x="84842" y="110803"/>
                  </a:lnTo>
                  <a:lnTo>
                    <a:pt x="84309" y="111173"/>
                  </a:lnTo>
                  <a:lnTo>
                    <a:pt x="78910" y="112523"/>
                  </a:lnTo>
                  <a:lnTo>
                    <a:pt x="75392" y="115210"/>
                  </a:lnTo>
                  <a:lnTo>
                    <a:pt x="74463" y="117436"/>
                  </a:lnTo>
                  <a:lnTo>
                    <a:pt x="73786" y="119925"/>
                  </a:lnTo>
                  <a:lnTo>
                    <a:pt x="69953" y="127246"/>
                  </a:lnTo>
                  <a:lnTo>
                    <a:pt x="66607" y="160935"/>
                  </a:lnTo>
                  <a:lnTo>
                    <a:pt x="69157" y="185878"/>
                  </a:lnTo>
                  <a:lnTo>
                    <a:pt x="74379" y="204384"/>
                  </a:lnTo>
                  <a:lnTo>
                    <a:pt x="77776" y="210072"/>
                  </a:lnTo>
                  <a:lnTo>
                    <a:pt x="80096" y="211907"/>
                  </a:lnTo>
                  <a:lnTo>
                    <a:pt x="86422" y="219786"/>
                  </a:lnTo>
                  <a:lnTo>
                    <a:pt x="97112" y="227006"/>
                  </a:lnTo>
                  <a:lnTo>
                    <a:pt x="105905" y="230271"/>
                  </a:lnTo>
                  <a:lnTo>
                    <a:pt x="117125" y="232986"/>
                  </a:lnTo>
                  <a:lnTo>
                    <a:pt x="120175" y="232487"/>
                  </a:lnTo>
                  <a:lnTo>
                    <a:pt x="122678" y="231648"/>
                  </a:lnTo>
                  <a:lnTo>
                    <a:pt x="126797" y="230912"/>
                  </a:lnTo>
                  <a:lnTo>
                    <a:pt x="138878" y="224340"/>
                  </a:lnTo>
                  <a:lnTo>
                    <a:pt x="148514" y="216835"/>
                  </a:lnTo>
                  <a:lnTo>
                    <a:pt x="148983" y="215993"/>
                  </a:lnTo>
                  <a:lnTo>
                    <a:pt x="158513" y="209816"/>
                  </a:lnTo>
                  <a:lnTo>
                    <a:pt x="163632" y="204102"/>
                  </a:lnTo>
                  <a:lnTo>
                    <a:pt x="164618" y="203535"/>
                  </a:lnTo>
                  <a:lnTo>
                    <a:pt x="166418" y="200789"/>
                  </a:lnTo>
                  <a:lnTo>
                    <a:pt x="169731" y="195087"/>
                  </a:lnTo>
                  <a:lnTo>
                    <a:pt x="173197" y="190354"/>
                  </a:lnTo>
                  <a:lnTo>
                    <a:pt x="179597" y="175730"/>
                  </a:lnTo>
                  <a:lnTo>
                    <a:pt x="183454" y="142431"/>
                  </a:lnTo>
                  <a:lnTo>
                    <a:pt x="187973" y="107701"/>
                  </a:lnTo>
                  <a:lnTo>
                    <a:pt x="188285" y="78045"/>
                  </a:lnTo>
                  <a:lnTo>
                    <a:pt x="190304" y="62257"/>
                  </a:lnTo>
                  <a:lnTo>
                    <a:pt x="190118" y="54628"/>
                  </a:lnTo>
                  <a:lnTo>
                    <a:pt x="189024" y="48874"/>
                  </a:lnTo>
                  <a:lnTo>
                    <a:pt x="189346" y="38422"/>
                  </a:lnTo>
                  <a:lnTo>
                    <a:pt x="187756" y="5638"/>
                  </a:lnTo>
                  <a:lnTo>
                    <a:pt x="186136" y="2394"/>
                  </a:lnTo>
                  <a:lnTo>
                    <a:pt x="185640" y="0"/>
                  </a:lnTo>
                  <a:lnTo>
                    <a:pt x="185904" y="33892"/>
                  </a:lnTo>
                  <a:lnTo>
                    <a:pt x="187873" y="47111"/>
                  </a:lnTo>
                  <a:lnTo>
                    <a:pt x="187755" y="70679"/>
                  </a:lnTo>
                  <a:lnTo>
                    <a:pt x="186648" y="76149"/>
                  </a:lnTo>
                  <a:lnTo>
                    <a:pt x="187232" y="80210"/>
                  </a:lnTo>
                  <a:lnTo>
                    <a:pt x="186493" y="86204"/>
                  </a:lnTo>
                  <a:lnTo>
                    <a:pt x="188020" y="121348"/>
                  </a:lnTo>
                  <a:lnTo>
                    <a:pt x="187315" y="131449"/>
                  </a:lnTo>
                  <a:lnTo>
                    <a:pt x="185737" y="143083"/>
                  </a:lnTo>
                  <a:lnTo>
                    <a:pt x="185639" y="177746"/>
                  </a:lnTo>
                  <a:lnTo>
                    <a:pt x="185639" y="195935"/>
                  </a:lnTo>
                  <a:lnTo>
                    <a:pt x="186345" y="197588"/>
                  </a:lnTo>
                  <a:lnTo>
                    <a:pt x="186903" y="198399"/>
                  </a:lnTo>
                  <a:lnTo>
                    <a:pt x="192421" y="213567"/>
                  </a:lnTo>
                  <a:lnTo>
                    <a:pt x="196505" y="218686"/>
                  </a:lnTo>
                  <a:lnTo>
                    <a:pt x="197347" y="220487"/>
                  </a:lnTo>
                  <a:lnTo>
                    <a:pt x="203125" y="227002"/>
                  </a:lnTo>
                  <a:lnTo>
                    <a:pt x="207918" y="229918"/>
                  </a:lnTo>
                  <a:lnTo>
                    <a:pt x="211085" y="230663"/>
                  </a:lnTo>
                  <a:lnTo>
                    <a:pt x="217029" y="230936"/>
                  </a:lnTo>
                  <a:lnTo>
                    <a:pt x="251457" y="223672"/>
                  </a:lnTo>
                  <a:lnTo>
                    <a:pt x="267004" y="219638"/>
                  </a:lnTo>
                  <a:lnTo>
                    <a:pt x="271364" y="21669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5" name="SMARTInkShape-353">
              <a:extLst>
                <a:ext uri="{FF2B5EF4-FFF2-40B4-BE49-F238E27FC236}">
                  <a16:creationId xmlns:a16="http://schemas.microsoft.com/office/drawing/2014/main" xmlns="" id="{F0284A7F-47E9-4615-9A7F-89C66D0AE29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474342" y="2000250"/>
              <a:ext cx="49909" cy="7145"/>
            </a:xfrm>
            <a:custGeom>
              <a:avLst/>
              <a:gdLst/>
              <a:ahLst/>
              <a:cxnLst/>
              <a:rect l="0" t="0" r="0" b="0"/>
              <a:pathLst>
                <a:path w="49909" h="7145">
                  <a:moveTo>
                    <a:pt x="2283" y="0"/>
                  </a:moveTo>
                  <a:lnTo>
                    <a:pt x="2283" y="0"/>
                  </a:lnTo>
                  <a:lnTo>
                    <a:pt x="233" y="4101"/>
                  </a:lnTo>
                  <a:lnTo>
                    <a:pt x="0" y="5830"/>
                  </a:lnTo>
                  <a:lnTo>
                    <a:pt x="232" y="6268"/>
                  </a:lnTo>
                  <a:lnTo>
                    <a:pt x="651" y="6560"/>
                  </a:lnTo>
                  <a:lnTo>
                    <a:pt x="2087" y="6884"/>
                  </a:lnTo>
                  <a:lnTo>
                    <a:pt x="36127" y="7144"/>
                  </a:lnTo>
                  <a:lnTo>
                    <a:pt x="43080" y="6879"/>
                  </a:lnTo>
                  <a:lnTo>
                    <a:pt x="49904" y="4763"/>
                  </a:lnTo>
                  <a:lnTo>
                    <a:pt x="49908" y="7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9" name="SMARTInkShape-Group208">
            <a:extLst>
              <a:ext uri="{FF2B5EF4-FFF2-40B4-BE49-F238E27FC236}">
                <a16:creationId xmlns:a16="http://schemas.microsoft.com/office/drawing/2014/main" xmlns="" id="{F8741BAB-E6C5-4D2F-8E7C-68EC42EAAA8C}"/>
              </a:ext>
            </a:extLst>
          </p:cNvPr>
          <p:cNvGrpSpPr/>
          <p:nvPr/>
        </p:nvGrpSpPr>
        <p:grpSpPr>
          <a:xfrm>
            <a:off x="2671763" y="1950276"/>
            <a:ext cx="209551" cy="230920"/>
            <a:chOff x="2671763" y="1950276"/>
            <a:chExt cx="209551" cy="230920"/>
          </a:xfrm>
        </p:grpSpPr>
        <p:sp>
          <p:nvSpPr>
            <p:cNvPr id="287" name="SMARTInkShape-354">
              <a:extLst>
                <a:ext uri="{FF2B5EF4-FFF2-40B4-BE49-F238E27FC236}">
                  <a16:creationId xmlns:a16="http://schemas.microsoft.com/office/drawing/2014/main" xmlns="" id="{20EA48C2-469C-48BB-8215-C1AE0316B1D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71763" y="1950276"/>
              <a:ext cx="209551" cy="230920"/>
            </a:xfrm>
            <a:custGeom>
              <a:avLst/>
              <a:gdLst/>
              <a:ahLst/>
              <a:cxnLst/>
              <a:rect l="0" t="0" r="0" b="0"/>
              <a:pathLst>
                <a:path w="209551" h="230920">
                  <a:moveTo>
                    <a:pt x="0" y="221424"/>
                  </a:moveTo>
                  <a:lnTo>
                    <a:pt x="0" y="221424"/>
                  </a:lnTo>
                  <a:lnTo>
                    <a:pt x="2283" y="223707"/>
                  </a:lnTo>
                  <a:lnTo>
                    <a:pt x="15982" y="223539"/>
                  </a:lnTo>
                  <a:lnTo>
                    <a:pt x="33335" y="217570"/>
                  </a:lnTo>
                  <a:lnTo>
                    <a:pt x="68148" y="197969"/>
                  </a:lnTo>
                  <a:lnTo>
                    <a:pt x="74325" y="193341"/>
                  </a:lnTo>
                  <a:lnTo>
                    <a:pt x="88691" y="170832"/>
                  </a:lnTo>
                  <a:lnTo>
                    <a:pt x="89955" y="166629"/>
                  </a:lnTo>
                  <a:lnTo>
                    <a:pt x="90440" y="155016"/>
                  </a:lnTo>
                  <a:lnTo>
                    <a:pt x="87890" y="145651"/>
                  </a:lnTo>
                  <a:lnTo>
                    <a:pt x="78084" y="124003"/>
                  </a:lnTo>
                  <a:lnTo>
                    <a:pt x="77456" y="123139"/>
                  </a:lnTo>
                  <a:lnTo>
                    <a:pt x="76052" y="122179"/>
                  </a:lnTo>
                  <a:lnTo>
                    <a:pt x="74547" y="121488"/>
                  </a:lnTo>
                  <a:lnTo>
                    <a:pt x="72995" y="120299"/>
                  </a:lnTo>
                  <a:lnTo>
                    <a:pt x="71947" y="120141"/>
                  </a:lnTo>
                  <a:lnTo>
                    <a:pt x="63934" y="121530"/>
                  </a:lnTo>
                  <a:lnTo>
                    <a:pt x="63260" y="122019"/>
                  </a:lnTo>
                  <a:lnTo>
                    <a:pt x="62811" y="122610"/>
                  </a:lnTo>
                  <a:lnTo>
                    <a:pt x="58816" y="125460"/>
                  </a:lnTo>
                  <a:lnTo>
                    <a:pt x="56105" y="130624"/>
                  </a:lnTo>
                  <a:lnTo>
                    <a:pt x="52753" y="142946"/>
                  </a:lnTo>
                  <a:lnTo>
                    <a:pt x="52387" y="177809"/>
                  </a:lnTo>
                  <a:lnTo>
                    <a:pt x="52652" y="201481"/>
                  </a:lnTo>
                  <a:lnTo>
                    <a:pt x="54288" y="205490"/>
                  </a:lnTo>
                  <a:lnTo>
                    <a:pt x="56506" y="209349"/>
                  </a:lnTo>
                  <a:lnTo>
                    <a:pt x="57128" y="211030"/>
                  </a:lnTo>
                  <a:lnTo>
                    <a:pt x="63601" y="219041"/>
                  </a:lnTo>
                  <a:lnTo>
                    <a:pt x="63832" y="219836"/>
                  </a:lnTo>
                  <a:lnTo>
                    <a:pt x="65499" y="221424"/>
                  </a:lnTo>
                  <a:lnTo>
                    <a:pt x="72455" y="225349"/>
                  </a:lnTo>
                  <a:lnTo>
                    <a:pt x="75237" y="226203"/>
                  </a:lnTo>
                  <a:lnTo>
                    <a:pt x="77737" y="227749"/>
                  </a:lnTo>
                  <a:lnTo>
                    <a:pt x="80952" y="228406"/>
                  </a:lnTo>
                  <a:lnTo>
                    <a:pt x="81749" y="228460"/>
                  </a:lnTo>
                  <a:lnTo>
                    <a:pt x="83340" y="229225"/>
                  </a:lnTo>
                  <a:lnTo>
                    <a:pt x="84929" y="230183"/>
                  </a:lnTo>
                  <a:lnTo>
                    <a:pt x="87576" y="230722"/>
                  </a:lnTo>
                  <a:lnTo>
                    <a:pt x="93331" y="230919"/>
                  </a:lnTo>
                  <a:lnTo>
                    <a:pt x="95102" y="230230"/>
                  </a:lnTo>
                  <a:lnTo>
                    <a:pt x="95945" y="229676"/>
                  </a:lnTo>
                  <a:lnTo>
                    <a:pt x="104278" y="228368"/>
                  </a:lnTo>
                  <a:lnTo>
                    <a:pt x="106450" y="226950"/>
                  </a:lnTo>
                  <a:lnTo>
                    <a:pt x="114230" y="223837"/>
                  </a:lnTo>
                  <a:lnTo>
                    <a:pt x="126122" y="214356"/>
                  </a:lnTo>
                  <a:lnTo>
                    <a:pt x="131099" y="207220"/>
                  </a:lnTo>
                  <a:lnTo>
                    <a:pt x="135102" y="197166"/>
                  </a:lnTo>
                  <a:lnTo>
                    <a:pt x="135716" y="194503"/>
                  </a:lnTo>
                  <a:lnTo>
                    <a:pt x="137285" y="191252"/>
                  </a:lnTo>
                  <a:lnTo>
                    <a:pt x="138131" y="187319"/>
                  </a:lnTo>
                  <a:lnTo>
                    <a:pt x="142217" y="177221"/>
                  </a:lnTo>
                  <a:lnTo>
                    <a:pt x="145146" y="161877"/>
                  </a:lnTo>
                  <a:lnTo>
                    <a:pt x="142970" y="147592"/>
                  </a:lnTo>
                  <a:lnTo>
                    <a:pt x="144933" y="137539"/>
                  </a:lnTo>
                  <a:lnTo>
                    <a:pt x="143820" y="130614"/>
                  </a:lnTo>
                  <a:lnTo>
                    <a:pt x="145235" y="115035"/>
                  </a:lnTo>
                  <a:lnTo>
                    <a:pt x="143880" y="108971"/>
                  </a:lnTo>
                  <a:lnTo>
                    <a:pt x="144466" y="105584"/>
                  </a:lnTo>
                  <a:lnTo>
                    <a:pt x="142881" y="81889"/>
                  </a:lnTo>
                  <a:lnTo>
                    <a:pt x="144248" y="75671"/>
                  </a:lnTo>
                  <a:lnTo>
                    <a:pt x="142875" y="40428"/>
                  </a:lnTo>
                  <a:lnTo>
                    <a:pt x="142610" y="33624"/>
                  </a:lnTo>
                  <a:lnTo>
                    <a:pt x="142169" y="32724"/>
                  </a:lnTo>
                  <a:lnTo>
                    <a:pt x="141610" y="32124"/>
                  </a:lnTo>
                  <a:lnTo>
                    <a:pt x="140990" y="30046"/>
                  </a:lnTo>
                  <a:lnTo>
                    <a:pt x="140494" y="13493"/>
                  </a:lnTo>
                  <a:lnTo>
                    <a:pt x="140229" y="12953"/>
                  </a:lnTo>
                  <a:lnTo>
                    <a:pt x="139788" y="12594"/>
                  </a:lnTo>
                  <a:lnTo>
                    <a:pt x="139229" y="12354"/>
                  </a:lnTo>
                  <a:lnTo>
                    <a:pt x="138857" y="11929"/>
                  </a:lnTo>
                  <a:lnTo>
                    <a:pt x="138443" y="10752"/>
                  </a:lnTo>
                  <a:lnTo>
                    <a:pt x="138112" y="0"/>
                  </a:lnTo>
                  <a:lnTo>
                    <a:pt x="139376" y="1241"/>
                  </a:lnTo>
                  <a:lnTo>
                    <a:pt x="139484" y="1610"/>
                  </a:lnTo>
                  <a:lnTo>
                    <a:pt x="139291" y="1857"/>
                  </a:lnTo>
                  <a:lnTo>
                    <a:pt x="138898" y="2021"/>
                  </a:lnTo>
                  <a:lnTo>
                    <a:pt x="138636" y="2395"/>
                  </a:lnTo>
                  <a:lnTo>
                    <a:pt x="138267" y="4185"/>
                  </a:lnTo>
                  <a:lnTo>
                    <a:pt x="138114" y="12671"/>
                  </a:lnTo>
                  <a:lnTo>
                    <a:pt x="138818" y="14257"/>
                  </a:lnTo>
                  <a:lnTo>
                    <a:pt x="139377" y="15050"/>
                  </a:lnTo>
                  <a:lnTo>
                    <a:pt x="139484" y="16108"/>
                  </a:lnTo>
                  <a:lnTo>
                    <a:pt x="138118" y="35944"/>
                  </a:lnTo>
                  <a:lnTo>
                    <a:pt x="139485" y="44459"/>
                  </a:lnTo>
                  <a:lnTo>
                    <a:pt x="138345" y="51724"/>
                  </a:lnTo>
                  <a:lnTo>
                    <a:pt x="138921" y="54103"/>
                  </a:lnTo>
                  <a:lnTo>
                    <a:pt x="139794" y="56307"/>
                  </a:lnTo>
                  <a:lnTo>
                    <a:pt x="140493" y="84933"/>
                  </a:lnTo>
                  <a:lnTo>
                    <a:pt x="139788" y="87384"/>
                  </a:lnTo>
                  <a:lnTo>
                    <a:pt x="138857" y="89619"/>
                  </a:lnTo>
                  <a:lnTo>
                    <a:pt x="138141" y="102383"/>
                  </a:lnTo>
                  <a:lnTo>
                    <a:pt x="139490" y="108079"/>
                  </a:lnTo>
                  <a:lnTo>
                    <a:pt x="138346" y="117141"/>
                  </a:lnTo>
                  <a:lnTo>
                    <a:pt x="138921" y="120219"/>
                  </a:lnTo>
                  <a:lnTo>
                    <a:pt x="139445" y="121410"/>
                  </a:lnTo>
                  <a:lnTo>
                    <a:pt x="139322" y="124850"/>
                  </a:lnTo>
                  <a:lnTo>
                    <a:pt x="138914" y="128761"/>
                  </a:lnTo>
                  <a:lnTo>
                    <a:pt x="140233" y="137209"/>
                  </a:lnTo>
                  <a:lnTo>
                    <a:pt x="138582" y="148394"/>
                  </a:lnTo>
                  <a:lnTo>
                    <a:pt x="140475" y="165657"/>
                  </a:lnTo>
                  <a:lnTo>
                    <a:pt x="140227" y="176017"/>
                  </a:lnTo>
                  <a:lnTo>
                    <a:pt x="138333" y="184013"/>
                  </a:lnTo>
                  <a:lnTo>
                    <a:pt x="138377" y="202947"/>
                  </a:lnTo>
                  <a:lnTo>
                    <a:pt x="140752" y="218409"/>
                  </a:lnTo>
                  <a:lnTo>
                    <a:pt x="144554" y="223026"/>
                  </a:lnTo>
                  <a:lnTo>
                    <a:pt x="146871" y="225132"/>
                  </a:lnTo>
                  <a:lnTo>
                    <a:pt x="154286" y="228010"/>
                  </a:lnTo>
                  <a:lnTo>
                    <a:pt x="165673" y="230585"/>
                  </a:lnTo>
                  <a:lnTo>
                    <a:pt x="185067" y="228594"/>
                  </a:lnTo>
                  <a:lnTo>
                    <a:pt x="209550" y="2142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8" name="SMARTInkShape-355">
              <a:extLst>
                <a:ext uri="{FF2B5EF4-FFF2-40B4-BE49-F238E27FC236}">
                  <a16:creationId xmlns:a16="http://schemas.microsoft.com/office/drawing/2014/main" xmlns="" id="{F0A88AC4-494B-487B-A433-ACF35B12798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817019" y="2012156"/>
              <a:ext cx="52357" cy="2383"/>
            </a:xfrm>
            <a:custGeom>
              <a:avLst/>
              <a:gdLst/>
              <a:ahLst/>
              <a:cxnLst/>
              <a:rect l="0" t="0" r="0" b="0"/>
              <a:pathLst>
                <a:path w="52357" h="2383">
                  <a:moveTo>
                    <a:pt x="0" y="0"/>
                  </a:moveTo>
                  <a:lnTo>
                    <a:pt x="0" y="0"/>
                  </a:lnTo>
                  <a:lnTo>
                    <a:pt x="35654" y="2338"/>
                  </a:lnTo>
                  <a:lnTo>
                    <a:pt x="43704" y="2379"/>
                  </a:lnTo>
                  <a:lnTo>
                    <a:pt x="49209" y="331"/>
                  </a:lnTo>
                  <a:lnTo>
                    <a:pt x="49475" y="485"/>
                  </a:lnTo>
                  <a:lnTo>
                    <a:pt x="49770" y="1362"/>
                  </a:lnTo>
                  <a:lnTo>
                    <a:pt x="50113" y="1702"/>
                  </a:lnTo>
                  <a:lnTo>
                    <a:pt x="52356" y="2374"/>
                  </a:lnTo>
                  <a:lnTo>
                    <a:pt x="50006" y="23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2" name="SMARTInkShape-Group209">
            <a:extLst>
              <a:ext uri="{FF2B5EF4-FFF2-40B4-BE49-F238E27FC236}">
                <a16:creationId xmlns:a16="http://schemas.microsoft.com/office/drawing/2014/main" xmlns="" id="{E2486AEC-C202-4BA1-8390-B2F97E09AA83}"/>
              </a:ext>
            </a:extLst>
          </p:cNvPr>
          <p:cNvGrpSpPr/>
          <p:nvPr/>
        </p:nvGrpSpPr>
        <p:grpSpPr>
          <a:xfrm>
            <a:off x="2071688" y="1955015"/>
            <a:ext cx="235733" cy="228591"/>
            <a:chOff x="2071688" y="1955015"/>
            <a:chExt cx="235733" cy="228591"/>
          </a:xfrm>
        </p:grpSpPr>
        <p:sp>
          <p:nvSpPr>
            <p:cNvPr id="290" name="SMARTInkShape-356">
              <a:extLst>
                <a:ext uri="{FF2B5EF4-FFF2-40B4-BE49-F238E27FC236}">
                  <a16:creationId xmlns:a16="http://schemas.microsoft.com/office/drawing/2014/main" xmlns="" id="{499D0EAA-9835-4E7D-8460-D788591B66A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71688" y="1955015"/>
              <a:ext cx="228601" cy="228591"/>
            </a:xfrm>
            <a:custGeom>
              <a:avLst/>
              <a:gdLst/>
              <a:ahLst/>
              <a:cxnLst/>
              <a:rect l="0" t="0" r="0" b="0"/>
              <a:pathLst>
                <a:path w="228601" h="228591">
                  <a:moveTo>
                    <a:pt x="0" y="226210"/>
                  </a:moveTo>
                  <a:lnTo>
                    <a:pt x="0" y="226210"/>
                  </a:lnTo>
                  <a:lnTo>
                    <a:pt x="0" y="224160"/>
                  </a:lnTo>
                  <a:lnTo>
                    <a:pt x="0" y="225908"/>
                  </a:lnTo>
                  <a:lnTo>
                    <a:pt x="705" y="226076"/>
                  </a:lnTo>
                  <a:lnTo>
                    <a:pt x="6144" y="226208"/>
                  </a:lnTo>
                  <a:lnTo>
                    <a:pt x="23271" y="220845"/>
                  </a:lnTo>
                  <a:lnTo>
                    <a:pt x="56601" y="196558"/>
                  </a:lnTo>
                  <a:lnTo>
                    <a:pt x="69150" y="188860"/>
                  </a:lnTo>
                  <a:lnTo>
                    <a:pt x="88090" y="167040"/>
                  </a:lnTo>
                  <a:lnTo>
                    <a:pt x="94512" y="150993"/>
                  </a:lnTo>
                  <a:lnTo>
                    <a:pt x="95206" y="142461"/>
                  </a:lnTo>
                  <a:lnTo>
                    <a:pt x="93819" y="139952"/>
                  </a:lnTo>
                  <a:lnTo>
                    <a:pt x="90769" y="134859"/>
                  </a:lnTo>
                  <a:lnTo>
                    <a:pt x="86928" y="125834"/>
                  </a:lnTo>
                  <a:lnTo>
                    <a:pt x="84052" y="122304"/>
                  </a:lnTo>
                  <a:lnTo>
                    <a:pt x="82952" y="121821"/>
                  </a:lnTo>
                  <a:lnTo>
                    <a:pt x="81355" y="121511"/>
                  </a:lnTo>
                  <a:lnTo>
                    <a:pt x="79814" y="120193"/>
                  </a:lnTo>
                  <a:lnTo>
                    <a:pt x="75154" y="119392"/>
                  </a:lnTo>
                  <a:lnTo>
                    <a:pt x="71274" y="119154"/>
                  </a:lnTo>
                  <a:lnTo>
                    <a:pt x="69336" y="119804"/>
                  </a:lnTo>
                  <a:lnTo>
                    <a:pt x="63516" y="124654"/>
                  </a:lnTo>
                  <a:lnTo>
                    <a:pt x="55971" y="135081"/>
                  </a:lnTo>
                  <a:lnTo>
                    <a:pt x="52788" y="145342"/>
                  </a:lnTo>
                  <a:lnTo>
                    <a:pt x="52124" y="168985"/>
                  </a:lnTo>
                  <a:lnTo>
                    <a:pt x="50503" y="175611"/>
                  </a:lnTo>
                  <a:lnTo>
                    <a:pt x="50336" y="184759"/>
                  </a:lnTo>
                  <a:lnTo>
                    <a:pt x="52633" y="202711"/>
                  </a:lnTo>
                  <a:lnTo>
                    <a:pt x="53080" y="203400"/>
                  </a:lnTo>
                  <a:lnTo>
                    <a:pt x="53643" y="203860"/>
                  </a:lnTo>
                  <a:lnTo>
                    <a:pt x="54268" y="206487"/>
                  </a:lnTo>
                  <a:lnTo>
                    <a:pt x="55013" y="215248"/>
                  </a:lnTo>
                  <a:lnTo>
                    <a:pt x="56664" y="218082"/>
                  </a:lnTo>
                  <a:lnTo>
                    <a:pt x="60365" y="222216"/>
                  </a:lnTo>
                  <a:lnTo>
                    <a:pt x="61930" y="223112"/>
                  </a:lnTo>
                  <a:lnTo>
                    <a:pt x="78421" y="228430"/>
                  </a:lnTo>
                  <a:lnTo>
                    <a:pt x="95584" y="228590"/>
                  </a:lnTo>
                  <a:lnTo>
                    <a:pt x="98132" y="227180"/>
                  </a:lnTo>
                  <a:lnTo>
                    <a:pt x="101029" y="225318"/>
                  </a:lnTo>
                  <a:lnTo>
                    <a:pt x="106494" y="223417"/>
                  </a:lnTo>
                  <a:lnTo>
                    <a:pt x="115630" y="217851"/>
                  </a:lnTo>
                  <a:lnTo>
                    <a:pt x="122176" y="214387"/>
                  </a:lnTo>
                  <a:lnTo>
                    <a:pt x="136311" y="199210"/>
                  </a:lnTo>
                  <a:lnTo>
                    <a:pt x="140294" y="192165"/>
                  </a:lnTo>
                  <a:lnTo>
                    <a:pt x="141728" y="187531"/>
                  </a:lnTo>
                  <a:lnTo>
                    <a:pt x="144059" y="175933"/>
                  </a:lnTo>
                  <a:lnTo>
                    <a:pt x="154480" y="142701"/>
                  </a:lnTo>
                  <a:lnTo>
                    <a:pt x="166308" y="107647"/>
                  </a:lnTo>
                  <a:lnTo>
                    <a:pt x="174928" y="73917"/>
                  </a:lnTo>
                  <a:lnTo>
                    <a:pt x="178584" y="40302"/>
                  </a:lnTo>
                  <a:lnTo>
                    <a:pt x="178593" y="13892"/>
                  </a:lnTo>
                  <a:lnTo>
                    <a:pt x="177888" y="12078"/>
                  </a:lnTo>
                  <a:lnTo>
                    <a:pt x="176957" y="10390"/>
                  </a:lnTo>
                  <a:lnTo>
                    <a:pt x="176277" y="7191"/>
                  </a:lnTo>
                  <a:lnTo>
                    <a:pt x="176212" y="1147"/>
                  </a:lnTo>
                  <a:lnTo>
                    <a:pt x="175948" y="762"/>
                  </a:lnTo>
                  <a:lnTo>
                    <a:pt x="175507" y="505"/>
                  </a:lnTo>
                  <a:lnTo>
                    <a:pt x="174162" y="93"/>
                  </a:lnTo>
                  <a:lnTo>
                    <a:pt x="175910" y="0"/>
                  </a:lnTo>
                  <a:lnTo>
                    <a:pt x="176078" y="701"/>
                  </a:lnTo>
                  <a:lnTo>
                    <a:pt x="175947" y="23027"/>
                  </a:lnTo>
                  <a:lnTo>
                    <a:pt x="173832" y="58114"/>
                  </a:lnTo>
                  <a:lnTo>
                    <a:pt x="173126" y="66858"/>
                  </a:lnTo>
                  <a:lnTo>
                    <a:pt x="167048" y="102422"/>
                  </a:lnTo>
                  <a:lnTo>
                    <a:pt x="162076" y="137557"/>
                  </a:lnTo>
                  <a:lnTo>
                    <a:pt x="161925" y="172164"/>
                  </a:lnTo>
                  <a:lnTo>
                    <a:pt x="162189" y="198320"/>
                  </a:lnTo>
                  <a:lnTo>
                    <a:pt x="164350" y="206043"/>
                  </a:lnTo>
                  <a:lnTo>
                    <a:pt x="168083" y="211365"/>
                  </a:lnTo>
                  <a:lnTo>
                    <a:pt x="169041" y="214873"/>
                  </a:lnTo>
                  <a:lnTo>
                    <a:pt x="169579" y="215477"/>
                  </a:lnTo>
                  <a:lnTo>
                    <a:pt x="173369" y="218162"/>
                  </a:lnTo>
                  <a:lnTo>
                    <a:pt x="176810" y="219063"/>
                  </a:lnTo>
                  <a:lnTo>
                    <a:pt x="177404" y="219593"/>
                  </a:lnTo>
                  <a:lnTo>
                    <a:pt x="177801" y="220211"/>
                  </a:lnTo>
                  <a:lnTo>
                    <a:pt x="178330" y="220623"/>
                  </a:lnTo>
                  <a:lnTo>
                    <a:pt x="179622" y="221081"/>
                  </a:lnTo>
                  <a:lnTo>
                    <a:pt x="192461" y="221445"/>
                  </a:lnTo>
                  <a:lnTo>
                    <a:pt x="218058" y="215548"/>
                  </a:lnTo>
                  <a:lnTo>
                    <a:pt x="228600" y="20954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1" name="SMARTInkShape-357">
              <a:extLst>
                <a:ext uri="{FF2B5EF4-FFF2-40B4-BE49-F238E27FC236}">
                  <a16:creationId xmlns:a16="http://schemas.microsoft.com/office/drawing/2014/main" xmlns="" id="{F750EE1D-3A57-48CA-B67B-92319957FED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250281" y="2009775"/>
              <a:ext cx="57140" cy="4705"/>
            </a:xfrm>
            <a:custGeom>
              <a:avLst/>
              <a:gdLst/>
              <a:ahLst/>
              <a:cxnLst/>
              <a:rect l="0" t="0" r="0" b="0"/>
              <a:pathLst>
                <a:path w="57140" h="4705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265" y="3273"/>
                  </a:lnTo>
                  <a:lnTo>
                    <a:pt x="706" y="3770"/>
                  </a:lnTo>
                  <a:lnTo>
                    <a:pt x="1264" y="4101"/>
                  </a:lnTo>
                  <a:lnTo>
                    <a:pt x="8912" y="4704"/>
                  </a:lnTo>
                  <a:lnTo>
                    <a:pt x="42492" y="2861"/>
                  </a:lnTo>
                  <a:lnTo>
                    <a:pt x="53798" y="127"/>
                  </a:lnTo>
                  <a:lnTo>
                    <a:pt x="57027" y="3"/>
                  </a:lnTo>
                  <a:lnTo>
                    <a:pt x="57139" y="2050"/>
                  </a:lnTo>
                  <a:lnTo>
                    <a:pt x="5238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5" name="SMARTInkShape-Group210">
            <a:extLst>
              <a:ext uri="{FF2B5EF4-FFF2-40B4-BE49-F238E27FC236}">
                <a16:creationId xmlns:a16="http://schemas.microsoft.com/office/drawing/2014/main" xmlns="" id="{AA831471-A84E-46CC-BD13-0EB4CF2B2E3E}"/>
              </a:ext>
            </a:extLst>
          </p:cNvPr>
          <p:cNvGrpSpPr/>
          <p:nvPr/>
        </p:nvGrpSpPr>
        <p:grpSpPr>
          <a:xfrm>
            <a:off x="1462088" y="1947863"/>
            <a:ext cx="285751" cy="238096"/>
            <a:chOff x="1462088" y="1947863"/>
            <a:chExt cx="285751" cy="238096"/>
          </a:xfrm>
        </p:grpSpPr>
        <p:sp>
          <p:nvSpPr>
            <p:cNvPr id="293" name="SMARTInkShape-358">
              <a:extLst>
                <a:ext uri="{FF2B5EF4-FFF2-40B4-BE49-F238E27FC236}">
                  <a16:creationId xmlns:a16="http://schemas.microsoft.com/office/drawing/2014/main" xmlns="" id="{F7F8D924-9201-4890-8D07-4A98E14DF96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462088" y="1947863"/>
              <a:ext cx="285751" cy="238096"/>
            </a:xfrm>
            <a:custGeom>
              <a:avLst/>
              <a:gdLst/>
              <a:ahLst/>
              <a:cxnLst/>
              <a:rect l="0" t="0" r="0" b="0"/>
              <a:pathLst>
                <a:path w="285751" h="238096">
                  <a:moveTo>
                    <a:pt x="0" y="226218"/>
                  </a:moveTo>
                  <a:lnTo>
                    <a:pt x="0" y="226218"/>
                  </a:lnTo>
                  <a:lnTo>
                    <a:pt x="1264" y="227482"/>
                  </a:lnTo>
                  <a:lnTo>
                    <a:pt x="1371" y="227855"/>
                  </a:lnTo>
                  <a:lnTo>
                    <a:pt x="1179" y="228103"/>
                  </a:lnTo>
                  <a:lnTo>
                    <a:pt x="6" y="228597"/>
                  </a:lnTo>
                  <a:lnTo>
                    <a:pt x="7949" y="228600"/>
                  </a:lnTo>
                  <a:lnTo>
                    <a:pt x="33584" y="219626"/>
                  </a:lnTo>
                  <a:lnTo>
                    <a:pt x="37835" y="217351"/>
                  </a:lnTo>
                  <a:lnTo>
                    <a:pt x="42486" y="215559"/>
                  </a:lnTo>
                  <a:lnTo>
                    <a:pt x="54608" y="207870"/>
                  </a:lnTo>
                  <a:lnTo>
                    <a:pt x="55455" y="207636"/>
                  </a:lnTo>
                  <a:lnTo>
                    <a:pt x="69489" y="196870"/>
                  </a:lnTo>
                  <a:lnTo>
                    <a:pt x="80276" y="182164"/>
                  </a:lnTo>
                  <a:lnTo>
                    <a:pt x="83875" y="179504"/>
                  </a:lnTo>
                  <a:lnTo>
                    <a:pt x="93984" y="165277"/>
                  </a:lnTo>
                  <a:lnTo>
                    <a:pt x="95403" y="158480"/>
                  </a:lnTo>
                  <a:lnTo>
                    <a:pt x="95881" y="158041"/>
                  </a:lnTo>
                  <a:lnTo>
                    <a:pt x="96464" y="157748"/>
                  </a:lnTo>
                  <a:lnTo>
                    <a:pt x="96853" y="157023"/>
                  </a:lnTo>
                  <a:lnTo>
                    <a:pt x="97285" y="154807"/>
                  </a:lnTo>
                  <a:lnTo>
                    <a:pt x="96772" y="152764"/>
                  </a:lnTo>
                  <a:lnTo>
                    <a:pt x="95926" y="150974"/>
                  </a:lnTo>
                  <a:lnTo>
                    <a:pt x="95339" y="146865"/>
                  </a:lnTo>
                  <a:lnTo>
                    <a:pt x="95003" y="141771"/>
                  </a:lnTo>
                  <a:lnTo>
                    <a:pt x="93202" y="136631"/>
                  </a:lnTo>
                  <a:lnTo>
                    <a:pt x="91298" y="134007"/>
                  </a:lnTo>
                  <a:lnTo>
                    <a:pt x="90463" y="131722"/>
                  </a:lnTo>
                  <a:lnTo>
                    <a:pt x="88468" y="129052"/>
                  </a:lnTo>
                  <a:lnTo>
                    <a:pt x="87561" y="128794"/>
                  </a:lnTo>
                  <a:lnTo>
                    <a:pt x="86087" y="128628"/>
                  </a:lnTo>
                  <a:lnTo>
                    <a:pt x="84568" y="127335"/>
                  </a:lnTo>
                  <a:lnTo>
                    <a:pt x="82476" y="126708"/>
                  </a:lnTo>
                  <a:lnTo>
                    <a:pt x="71544" y="126206"/>
                  </a:lnTo>
                  <a:lnTo>
                    <a:pt x="69557" y="129479"/>
                  </a:lnTo>
                  <a:lnTo>
                    <a:pt x="63165" y="134498"/>
                  </a:lnTo>
                  <a:lnTo>
                    <a:pt x="62469" y="135888"/>
                  </a:lnTo>
                  <a:lnTo>
                    <a:pt x="62283" y="136630"/>
                  </a:lnTo>
                  <a:lnTo>
                    <a:pt x="60076" y="140507"/>
                  </a:lnTo>
                  <a:lnTo>
                    <a:pt x="59894" y="141296"/>
                  </a:lnTo>
                  <a:lnTo>
                    <a:pt x="59509" y="141822"/>
                  </a:lnTo>
                  <a:lnTo>
                    <a:pt x="58987" y="142173"/>
                  </a:lnTo>
                  <a:lnTo>
                    <a:pt x="58374" y="142407"/>
                  </a:lnTo>
                  <a:lnTo>
                    <a:pt x="57966" y="143092"/>
                  </a:lnTo>
                  <a:lnTo>
                    <a:pt x="57127" y="146320"/>
                  </a:lnTo>
                  <a:lnTo>
                    <a:pt x="54746" y="149923"/>
                  </a:lnTo>
                  <a:lnTo>
                    <a:pt x="53203" y="151813"/>
                  </a:lnTo>
                  <a:lnTo>
                    <a:pt x="52629" y="154048"/>
                  </a:lnTo>
                  <a:lnTo>
                    <a:pt x="52419" y="156700"/>
                  </a:lnTo>
                  <a:lnTo>
                    <a:pt x="50757" y="158972"/>
                  </a:lnTo>
                  <a:lnTo>
                    <a:pt x="50340" y="160436"/>
                  </a:lnTo>
                  <a:lnTo>
                    <a:pt x="50006" y="182885"/>
                  </a:lnTo>
                  <a:lnTo>
                    <a:pt x="52056" y="188679"/>
                  </a:lnTo>
                  <a:lnTo>
                    <a:pt x="52586" y="192041"/>
                  </a:lnTo>
                  <a:lnTo>
                    <a:pt x="54259" y="195253"/>
                  </a:lnTo>
                  <a:lnTo>
                    <a:pt x="54429" y="196050"/>
                  </a:lnTo>
                  <a:lnTo>
                    <a:pt x="54806" y="196581"/>
                  </a:lnTo>
                  <a:lnTo>
                    <a:pt x="55323" y="196935"/>
                  </a:lnTo>
                  <a:lnTo>
                    <a:pt x="55932" y="197171"/>
                  </a:lnTo>
                  <a:lnTo>
                    <a:pt x="56338" y="197593"/>
                  </a:lnTo>
                  <a:lnTo>
                    <a:pt x="56789" y="198767"/>
                  </a:lnTo>
                  <a:lnTo>
                    <a:pt x="57343" y="201677"/>
                  </a:lnTo>
                  <a:lnTo>
                    <a:pt x="58765" y="204013"/>
                  </a:lnTo>
                  <a:lnTo>
                    <a:pt x="59190" y="205589"/>
                  </a:lnTo>
                  <a:lnTo>
                    <a:pt x="59568" y="206116"/>
                  </a:lnTo>
                  <a:lnTo>
                    <a:pt x="60085" y="206467"/>
                  </a:lnTo>
                  <a:lnTo>
                    <a:pt x="60694" y="206700"/>
                  </a:lnTo>
                  <a:lnTo>
                    <a:pt x="65428" y="212986"/>
                  </a:lnTo>
                  <a:lnTo>
                    <a:pt x="66120" y="214428"/>
                  </a:lnTo>
                  <a:lnTo>
                    <a:pt x="66305" y="215183"/>
                  </a:lnTo>
                  <a:lnTo>
                    <a:pt x="69046" y="219062"/>
                  </a:lnTo>
                  <a:lnTo>
                    <a:pt x="69053" y="220335"/>
                  </a:lnTo>
                  <a:lnTo>
                    <a:pt x="71583" y="223652"/>
                  </a:lnTo>
                  <a:lnTo>
                    <a:pt x="79591" y="229699"/>
                  </a:lnTo>
                  <a:lnTo>
                    <a:pt x="81764" y="230411"/>
                  </a:lnTo>
                  <a:lnTo>
                    <a:pt x="85493" y="230947"/>
                  </a:lnTo>
                  <a:lnTo>
                    <a:pt x="89216" y="234247"/>
                  </a:lnTo>
                  <a:lnTo>
                    <a:pt x="91069" y="235078"/>
                  </a:lnTo>
                  <a:lnTo>
                    <a:pt x="104847" y="238080"/>
                  </a:lnTo>
                  <a:lnTo>
                    <a:pt x="105617" y="238095"/>
                  </a:lnTo>
                  <a:lnTo>
                    <a:pt x="107177" y="237406"/>
                  </a:lnTo>
                  <a:lnTo>
                    <a:pt x="109071" y="236072"/>
                  </a:lnTo>
                  <a:lnTo>
                    <a:pt x="110663" y="235841"/>
                  </a:lnTo>
                  <a:lnTo>
                    <a:pt x="116844" y="235498"/>
                  </a:lnTo>
                  <a:lnTo>
                    <a:pt x="134124" y="229151"/>
                  </a:lnTo>
                  <a:lnTo>
                    <a:pt x="162620" y="206374"/>
                  </a:lnTo>
                  <a:lnTo>
                    <a:pt x="167472" y="199562"/>
                  </a:lnTo>
                  <a:lnTo>
                    <a:pt x="169064" y="198496"/>
                  </a:lnTo>
                  <a:lnTo>
                    <a:pt x="170654" y="197758"/>
                  </a:lnTo>
                  <a:lnTo>
                    <a:pt x="172242" y="196548"/>
                  </a:lnTo>
                  <a:lnTo>
                    <a:pt x="179387" y="178270"/>
                  </a:lnTo>
                  <a:lnTo>
                    <a:pt x="180765" y="168529"/>
                  </a:lnTo>
                  <a:lnTo>
                    <a:pt x="181237" y="149510"/>
                  </a:lnTo>
                  <a:lnTo>
                    <a:pt x="182610" y="145576"/>
                  </a:lnTo>
                  <a:lnTo>
                    <a:pt x="185946" y="110888"/>
                  </a:lnTo>
                  <a:lnTo>
                    <a:pt x="190390" y="75326"/>
                  </a:lnTo>
                  <a:lnTo>
                    <a:pt x="191156" y="71137"/>
                  </a:lnTo>
                  <a:lnTo>
                    <a:pt x="192114" y="67864"/>
                  </a:lnTo>
                  <a:lnTo>
                    <a:pt x="195115" y="32315"/>
                  </a:lnTo>
                  <a:lnTo>
                    <a:pt x="194978" y="25265"/>
                  </a:lnTo>
                  <a:lnTo>
                    <a:pt x="193027" y="14985"/>
                  </a:lnTo>
                  <a:lnTo>
                    <a:pt x="192881" y="0"/>
                  </a:lnTo>
                  <a:lnTo>
                    <a:pt x="192881" y="10301"/>
                  </a:lnTo>
                  <a:lnTo>
                    <a:pt x="193586" y="11898"/>
                  </a:lnTo>
                  <a:lnTo>
                    <a:pt x="194517" y="13490"/>
                  </a:lnTo>
                  <a:lnTo>
                    <a:pt x="195041" y="16138"/>
                  </a:lnTo>
                  <a:lnTo>
                    <a:pt x="196437" y="31330"/>
                  </a:lnTo>
                  <a:lnTo>
                    <a:pt x="195263" y="66582"/>
                  </a:lnTo>
                  <a:lnTo>
                    <a:pt x="194997" y="85843"/>
                  </a:lnTo>
                  <a:lnTo>
                    <a:pt x="192924" y="101676"/>
                  </a:lnTo>
                  <a:lnTo>
                    <a:pt x="192636" y="103926"/>
                  </a:lnTo>
                  <a:lnTo>
                    <a:pt x="190722" y="109769"/>
                  </a:lnTo>
                  <a:lnTo>
                    <a:pt x="187919" y="136437"/>
                  </a:lnTo>
                  <a:lnTo>
                    <a:pt x="186077" y="141922"/>
                  </a:lnTo>
                  <a:lnTo>
                    <a:pt x="188118" y="176697"/>
                  </a:lnTo>
                  <a:lnTo>
                    <a:pt x="188383" y="198399"/>
                  </a:lnTo>
                  <a:lnTo>
                    <a:pt x="190019" y="201366"/>
                  </a:lnTo>
                  <a:lnTo>
                    <a:pt x="191915" y="203920"/>
                  </a:lnTo>
                  <a:lnTo>
                    <a:pt x="194697" y="210386"/>
                  </a:lnTo>
                  <a:lnTo>
                    <a:pt x="196157" y="212391"/>
                  </a:lnTo>
                  <a:lnTo>
                    <a:pt x="197688" y="213458"/>
                  </a:lnTo>
                  <a:lnTo>
                    <a:pt x="202091" y="215407"/>
                  </a:lnTo>
                  <a:lnTo>
                    <a:pt x="202990" y="216101"/>
                  </a:lnTo>
                  <a:lnTo>
                    <a:pt x="204784" y="218340"/>
                  </a:lnTo>
                  <a:lnTo>
                    <a:pt x="208817" y="220993"/>
                  </a:lnTo>
                  <a:lnTo>
                    <a:pt x="214315" y="223266"/>
                  </a:lnTo>
                  <a:lnTo>
                    <a:pt x="216253" y="225226"/>
                  </a:lnTo>
                  <a:lnTo>
                    <a:pt x="223361" y="228045"/>
                  </a:lnTo>
                  <a:lnTo>
                    <a:pt x="237597" y="228590"/>
                  </a:lnTo>
                  <a:lnTo>
                    <a:pt x="263104" y="225525"/>
                  </a:lnTo>
                  <a:lnTo>
                    <a:pt x="265895" y="224587"/>
                  </a:lnTo>
                  <a:lnTo>
                    <a:pt x="280116" y="222602"/>
                  </a:lnTo>
                  <a:lnTo>
                    <a:pt x="283669" y="220531"/>
                  </a:lnTo>
                  <a:lnTo>
                    <a:pt x="285750" y="21669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4" name="SMARTInkShape-359">
              <a:extLst>
                <a:ext uri="{FF2B5EF4-FFF2-40B4-BE49-F238E27FC236}">
                  <a16:creationId xmlns:a16="http://schemas.microsoft.com/office/drawing/2014/main" xmlns="" id="{1AA6CACC-393A-4CD2-9377-B8A647D5CDE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659731" y="2002631"/>
              <a:ext cx="52360" cy="4764"/>
            </a:xfrm>
            <a:custGeom>
              <a:avLst/>
              <a:gdLst/>
              <a:ahLst/>
              <a:cxnLst/>
              <a:rect l="0" t="0" r="0" b="0"/>
              <a:pathLst>
                <a:path w="52360" h="4764">
                  <a:moveTo>
                    <a:pt x="0" y="0"/>
                  </a:moveTo>
                  <a:lnTo>
                    <a:pt x="0" y="0"/>
                  </a:lnTo>
                  <a:lnTo>
                    <a:pt x="5057" y="2529"/>
                  </a:lnTo>
                  <a:lnTo>
                    <a:pt x="8950" y="3064"/>
                  </a:lnTo>
                  <a:lnTo>
                    <a:pt x="43622" y="2382"/>
                  </a:lnTo>
                  <a:lnTo>
                    <a:pt x="44162" y="2646"/>
                  </a:lnTo>
                  <a:lnTo>
                    <a:pt x="44523" y="3087"/>
                  </a:lnTo>
                  <a:lnTo>
                    <a:pt x="44763" y="3646"/>
                  </a:lnTo>
                  <a:lnTo>
                    <a:pt x="45188" y="4018"/>
                  </a:lnTo>
                  <a:lnTo>
                    <a:pt x="46366" y="4432"/>
                  </a:lnTo>
                  <a:lnTo>
                    <a:pt x="49876" y="4754"/>
                  </a:lnTo>
                  <a:lnTo>
                    <a:pt x="49995" y="2712"/>
                  </a:lnTo>
                  <a:lnTo>
                    <a:pt x="52359" y="4736"/>
                  </a:lnTo>
                  <a:lnTo>
                    <a:pt x="50007" y="47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8" name="SMARTInkShape-Group211">
            <a:extLst>
              <a:ext uri="{FF2B5EF4-FFF2-40B4-BE49-F238E27FC236}">
                <a16:creationId xmlns:a16="http://schemas.microsoft.com/office/drawing/2014/main" xmlns="" id="{52F1FD5A-C25F-4D75-923A-2BB4F459317A}"/>
              </a:ext>
            </a:extLst>
          </p:cNvPr>
          <p:cNvGrpSpPr/>
          <p:nvPr/>
        </p:nvGrpSpPr>
        <p:grpSpPr>
          <a:xfrm>
            <a:off x="7536656" y="1473996"/>
            <a:ext cx="178595" cy="222606"/>
            <a:chOff x="7536656" y="1473996"/>
            <a:chExt cx="178595" cy="222606"/>
          </a:xfrm>
        </p:grpSpPr>
        <p:sp>
          <p:nvSpPr>
            <p:cNvPr id="296" name="SMARTInkShape-360">
              <a:extLst>
                <a:ext uri="{FF2B5EF4-FFF2-40B4-BE49-F238E27FC236}">
                  <a16:creationId xmlns:a16="http://schemas.microsoft.com/office/drawing/2014/main" xmlns="" id="{2FC3682B-F31A-407A-8C41-16784AA5D6C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36656" y="1473996"/>
              <a:ext cx="178595" cy="222606"/>
            </a:xfrm>
            <a:custGeom>
              <a:avLst/>
              <a:gdLst/>
              <a:ahLst/>
              <a:cxnLst/>
              <a:rect l="0" t="0" r="0" b="0"/>
              <a:pathLst>
                <a:path w="178595" h="222606">
                  <a:moveTo>
                    <a:pt x="0" y="219073"/>
                  </a:moveTo>
                  <a:lnTo>
                    <a:pt x="0" y="219073"/>
                  </a:lnTo>
                  <a:lnTo>
                    <a:pt x="0" y="222605"/>
                  </a:lnTo>
                  <a:lnTo>
                    <a:pt x="0" y="222142"/>
                  </a:lnTo>
                  <a:lnTo>
                    <a:pt x="265" y="221913"/>
                  </a:lnTo>
                  <a:lnTo>
                    <a:pt x="1265" y="221658"/>
                  </a:lnTo>
                  <a:lnTo>
                    <a:pt x="21271" y="218866"/>
                  </a:lnTo>
                  <a:lnTo>
                    <a:pt x="27116" y="216630"/>
                  </a:lnTo>
                  <a:lnTo>
                    <a:pt x="29779" y="215341"/>
                  </a:lnTo>
                  <a:lnTo>
                    <a:pt x="34832" y="214446"/>
                  </a:lnTo>
                  <a:lnTo>
                    <a:pt x="35128" y="214136"/>
                  </a:lnTo>
                  <a:lnTo>
                    <a:pt x="35456" y="213086"/>
                  </a:lnTo>
                  <a:lnTo>
                    <a:pt x="66962" y="183060"/>
                  </a:lnTo>
                  <a:lnTo>
                    <a:pt x="81494" y="148259"/>
                  </a:lnTo>
                  <a:lnTo>
                    <a:pt x="84615" y="138508"/>
                  </a:lnTo>
                  <a:lnTo>
                    <a:pt x="87877" y="105057"/>
                  </a:lnTo>
                  <a:lnTo>
                    <a:pt x="88106" y="69914"/>
                  </a:lnTo>
                  <a:lnTo>
                    <a:pt x="87842" y="40506"/>
                  </a:lnTo>
                  <a:lnTo>
                    <a:pt x="85754" y="32163"/>
                  </a:lnTo>
                  <a:lnTo>
                    <a:pt x="85725" y="2389"/>
                  </a:lnTo>
                  <a:lnTo>
                    <a:pt x="84461" y="1118"/>
                  </a:lnTo>
                  <a:lnTo>
                    <a:pt x="84353" y="744"/>
                  </a:lnTo>
                  <a:lnTo>
                    <a:pt x="84546" y="495"/>
                  </a:lnTo>
                  <a:lnTo>
                    <a:pt x="84939" y="330"/>
                  </a:lnTo>
                  <a:lnTo>
                    <a:pt x="84937" y="219"/>
                  </a:lnTo>
                  <a:lnTo>
                    <a:pt x="83422" y="6"/>
                  </a:lnTo>
                  <a:lnTo>
                    <a:pt x="84632" y="0"/>
                  </a:lnTo>
                  <a:lnTo>
                    <a:pt x="84996" y="264"/>
                  </a:lnTo>
                  <a:lnTo>
                    <a:pt x="85401" y="1263"/>
                  </a:lnTo>
                  <a:lnTo>
                    <a:pt x="85725" y="33155"/>
                  </a:lnTo>
                  <a:lnTo>
                    <a:pt x="86075" y="66819"/>
                  </a:lnTo>
                  <a:lnTo>
                    <a:pt x="85726" y="100424"/>
                  </a:lnTo>
                  <a:lnTo>
                    <a:pt x="85725" y="134486"/>
                  </a:lnTo>
                  <a:lnTo>
                    <a:pt x="85461" y="158301"/>
                  </a:lnTo>
                  <a:lnTo>
                    <a:pt x="83565" y="167245"/>
                  </a:lnTo>
                  <a:lnTo>
                    <a:pt x="83353" y="176633"/>
                  </a:lnTo>
                  <a:lnTo>
                    <a:pt x="88662" y="196994"/>
                  </a:lnTo>
                  <a:lnTo>
                    <a:pt x="93695" y="203160"/>
                  </a:lnTo>
                  <a:lnTo>
                    <a:pt x="97109" y="206365"/>
                  </a:lnTo>
                  <a:lnTo>
                    <a:pt x="104629" y="211223"/>
                  </a:lnTo>
                  <a:lnTo>
                    <a:pt x="106298" y="211880"/>
                  </a:lnTo>
                  <a:lnTo>
                    <a:pt x="107922" y="213054"/>
                  </a:lnTo>
                  <a:lnTo>
                    <a:pt x="112852" y="213938"/>
                  </a:lnTo>
                  <a:lnTo>
                    <a:pt x="116811" y="214200"/>
                  </a:lnTo>
                  <a:lnTo>
                    <a:pt x="151078" y="209089"/>
                  </a:lnTo>
                  <a:lnTo>
                    <a:pt x="178594" y="1952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7" name="SMARTInkShape-361">
              <a:extLst>
                <a:ext uri="{FF2B5EF4-FFF2-40B4-BE49-F238E27FC236}">
                  <a16:creationId xmlns:a16="http://schemas.microsoft.com/office/drawing/2014/main" xmlns="" id="{DEC4C80E-710A-4FA0-B514-EDE1A5E79CA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27300" y="1516856"/>
              <a:ext cx="56995" cy="9428"/>
            </a:xfrm>
            <a:custGeom>
              <a:avLst/>
              <a:gdLst/>
              <a:ahLst/>
              <a:cxnLst/>
              <a:rect l="0" t="0" r="0" b="0"/>
              <a:pathLst>
                <a:path w="56995" h="9428">
                  <a:moveTo>
                    <a:pt x="6988" y="0"/>
                  </a:moveTo>
                  <a:lnTo>
                    <a:pt x="6988" y="0"/>
                  </a:lnTo>
                  <a:lnTo>
                    <a:pt x="4460" y="5057"/>
                  </a:lnTo>
                  <a:lnTo>
                    <a:pt x="3450" y="6282"/>
                  </a:lnTo>
                  <a:lnTo>
                    <a:pt x="2513" y="6834"/>
                  </a:lnTo>
                  <a:lnTo>
                    <a:pt x="0" y="7126"/>
                  </a:lnTo>
                  <a:lnTo>
                    <a:pt x="1155" y="8403"/>
                  </a:lnTo>
                  <a:lnTo>
                    <a:pt x="3161" y="9026"/>
                  </a:lnTo>
                  <a:lnTo>
                    <a:pt x="8760" y="9427"/>
                  </a:lnTo>
                  <a:lnTo>
                    <a:pt x="43728" y="5096"/>
                  </a:lnTo>
                  <a:lnTo>
                    <a:pt x="56994" y="47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1" name="SMARTInkShape-Group212">
            <a:extLst>
              <a:ext uri="{FF2B5EF4-FFF2-40B4-BE49-F238E27FC236}">
                <a16:creationId xmlns:a16="http://schemas.microsoft.com/office/drawing/2014/main" xmlns="" id="{6D7931F1-E53F-40E9-9C1B-FD3546DF4E85}"/>
              </a:ext>
            </a:extLst>
          </p:cNvPr>
          <p:cNvGrpSpPr/>
          <p:nvPr/>
        </p:nvGrpSpPr>
        <p:grpSpPr>
          <a:xfrm>
            <a:off x="6927056" y="1481138"/>
            <a:ext cx="166689" cy="219037"/>
            <a:chOff x="6927056" y="1481138"/>
            <a:chExt cx="166689" cy="219037"/>
          </a:xfrm>
        </p:grpSpPr>
        <p:sp>
          <p:nvSpPr>
            <p:cNvPr id="299" name="SMARTInkShape-362">
              <a:extLst>
                <a:ext uri="{FF2B5EF4-FFF2-40B4-BE49-F238E27FC236}">
                  <a16:creationId xmlns:a16="http://schemas.microsoft.com/office/drawing/2014/main" xmlns="" id="{A1C143C6-4F60-4CC8-8CF1-542AD9DB032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27056" y="1481138"/>
              <a:ext cx="166689" cy="219037"/>
            </a:xfrm>
            <a:custGeom>
              <a:avLst/>
              <a:gdLst/>
              <a:ahLst/>
              <a:cxnLst/>
              <a:rect l="0" t="0" r="0" b="0"/>
              <a:pathLst>
                <a:path w="166689" h="219037">
                  <a:moveTo>
                    <a:pt x="0" y="209550"/>
                  </a:moveTo>
                  <a:lnTo>
                    <a:pt x="0" y="209550"/>
                  </a:lnTo>
                  <a:lnTo>
                    <a:pt x="2353" y="211902"/>
                  </a:lnTo>
                  <a:lnTo>
                    <a:pt x="3637" y="210658"/>
                  </a:lnTo>
                  <a:lnTo>
                    <a:pt x="38548" y="195588"/>
                  </a:lnTo>
                  <a:lnTo>
                    <a:pt x="61350" y="174110"/>
                  </a:lnTo>
                  <a:lnTo>
                    <a:pt x="71848" y="159568"/>
                  </a:lnTo>
                  <a:lnTo>
                    <a:pt x="85572" y="128109"/>
                  </a:lnTo>
                  <a:lnTo>
                    <a:pt x="91874" y="92402"/>
                  </a:lnTo>
                  <a:lnTo>
                    <a:pt x="94739" y="67210"/>
                  </a:lnTo>
                  <a:lnTo>
                    <a:pt x="92872" y="33382"/>
                  </a:lnTo>
                  <a:lnTo>
                    <a:pt x="92869" y="5248"/>
                  </a:lnTo>
                  <a:lnTo>
                    <a:pt x="90819" y="2754"/>
                  </a:lnTo>
                  <a:lnTo>
                    <a:pt x="90973" y="2365"/>
                  </a:lnTo>
                  <a:lnTo>
                    <a:pt x="92869" y="0"/>
                  </a:lnTo>
                  <a:lnTo>
                    <a:pt x="90985" y="4475"/>
                  </a:lnTo>
                  <a:lnTo>
                    <a:pt x="90488" y="38232"/>
                  </a:lnTo>
                  <a:lnTo>
                    <a:pt x="90488" y="73199"/>
                  </a:lnTo>
                  <a:lnTo>
                    <a:pt x="88205" y="107810"/>
                  </a:lnTo>
                  <a:lnTo>
                    <a:pt x="88107" y="143446"/>
                  </a:lnTo>
                  <a:lnTo>
                    <a:pt x="88371" y="163914"/>
                  </a:lnTo>
                  <a:lnTo>
                    <a:pt x="89991" y="170794"/>
                  </a:lnTo>
                  <a:lnTo>
                    <a:pt x="91192" y="195994"/>
                  </a:lnTo>
                  <a:lnTo>
                    <a:pt x="92124" y="198762"/>
                  </a:lnTo>
                  <a:lnTo>
                    <a:pt x="93068" y="206089"/>
                  </a:lnTo>
                  <a:lnTo>
                    <a:pt x="94104" y="207835"/>
                  </a:lnTo>
                  <a:lnTo>
                    <a:pt x="99250" y="211449"/>
                  </a:lnTo>
                  <a:lnTo>
                    <a:pt x="104388" y="213752"/>
                  </a:lnTo>
                  <a:lnTo>
                    <a:pt x="106191" y="214328"/>
                  </a:lnTo>
                  <a:lnTo>
                    <a:pt x="112838" y="217594"/>
                  </a:lnTo>
                  <a:lnTo>
                    <a:pt x="118353" y="218782"/>
                  </a:lnTo>
                  <a:lnTo>
                    <a:pt x="128808" y="219036"/>
                  </a:lnTo>
                  <a:lnTo>
                    <a:pt x="140900" y="215529"/>
                  </a:lnTo>
                  <a:lnTo>
                    <a:pt x="166688" y="2000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0" name="SMARTInkShape-363">
              <a:extLst>
                <a:ext uri="{FF2B5EF4-FFF2-40B4-BE49-F238E27FC236}">
                  <a16:creationId xmlns:a16="http://schemas.microsoft.com/office/drawing/2014/main" xmlns="" id="{D20EB8BE-CED4-4B4A-9488-3AE38B9776F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017572" y="1519238"/>
              <a:ext cx="47598" cy="4949"/>
            </a:xfrm>
            <a:custGeom>
              <a:avLst/>
              <a:gdLst/>
              <a:ahLst/>
              <a:cxnLst/>
              <a:rect l="0" t="0" r="0" b="0"/>
              <a:pathLst>
                <a:path w="47598" h="4949">
                  <a:moveTo>
                    <a:pt x="2353" y="0"/>
                  </a:moveTo>
                  <a:lnTo>
                    <a:pt x="2353" y="0"/>
                  </a:lnTo>
                  <a:lnTo>
                    <a:pt x="717" y="4644"/>
                  </a:lnTo>
                  <a:lnTo>
                    <a:pt x="469" y="4948"/>
                  </a:lnTo>
                  <a:lnTo>
                    <a:pt x="0" y="4773"/>
                  </a:lnTo>
                  <a:lnTo>
                    <a:pt x="35337" y="4762"/>
                  </a:lnTo>
                  <a:lnTo>
                    <a:pt x="47557" y="4762"/>
                  </a:lnTo>
                  <a:lnTo>
                    <a:pt x="47597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4" name="SMARTInkShape-Group213">
            <a:extLst>
              <a:ext uri="{FF2B5EF4-FFF2-40B4-BE49-F238E27FC236}">
                <a16:creationId xmlns:a16="http://schemas.microsoft.com/office/drawing/2014/main" xmlns="" id="{CBD4B1B5-1AAE-4F03-BFC9-A1C396F64AD2}"/>
              </a:ext>
            </a:extLst>
          </p:cNvPr>
          <p:cNvGrpSpPr/>
          <p:nvPr/>
        </p:nvGrpSpPr>
        <p:grpSpPr>
          <a:xfrm>
            <a:off x="6324600" y="1469261"/>
            <a:ext cx="176214" cy="230914"/>
            <a:chOff x="6324600" y="1469261"/>
            <a:chExt cx="176214" cy="230914"/>
          </a:xfrm>
        </p:grpSpPr>
        <p:sp>
          <p:nvSpPr>
            <p:cNvPr id="302" name="SMARTInkShape-364">
              <a:extLst>
                <a:ext uri="{FF2B5EF4-FFF2-40B4-BE49-F238E27FC236}">
                  <a16:creationId xmlns:a16="http://schemas.microsoft.com/office/drawing/2014/main" xmlns="" id="{082A232A-4AB5-43C1-BF44-63ECA677D2C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324600" y="1469261"/>
              <a:ext cx="176214" cy="230914"/>
            </a:xfrm>
            <a:custGeom>
              <a:avLst/>
              <a:gdLst/>
              <a:ahLst/>
              <a:cxnLst/>
              <a:rect l="0" t="0" r="0" b="0"/>
              <a:pathLst>
                <a:path w="176214" h="230914">
                  <a:moveTo>
                    <a:pt x="0" y="223808"/>
                  </a:moveTo>
                  <a:lnTo>
                    <a:pt x="0" y="223808"/>
                  </a:lnTo>
                  <a:lnTo>
                    <a:pt x="14806" y="223543"/>
                  </a:lnTo>
                  <a:lnTo>
                    <a:pt x="31202" y="217825"/>
                  </a:lnTo>
                  <a:lnTo>
                    <a:pt x="36497" y="214627"/>
                  </a:lnTo>
                  <a:lnTo>
                    <a:pt x="42388" y="211298"/>
                  </a:lnTo>
                  <a:lnTo>
                    <a:pt x="64284" y="192827"/>
                  </a:lnTo>
                  <a:lnTo>
                    <a:pt x="81607" y="158280"/>
                  </a:lnTo>
                  <a:lnTo>
                    <a:pt x="88024" y="137793"/>
                  </a:lnTo>
                  <a:lnTo>
                    <a:pt x="94421" y="104102"/>
                  </a:lnTo>
                  <a:lnTo>
                    <a:pt x="97298" y="70298"/>
                  </a:lnTo>
                  <a:lnTo>
                    <a:pt x="97631" y="35224"/>
                  </a:lnTo>
                  <a:lnTo>
                    <a:pt x="97367" y="29610"/>
                  </a:lnTo>
                  <a:lnTo>
                    <a:pt x="95279" y="23859"/>
                  </a:lnTo>
                  <a:lnTo>
                    <a:pt x="94548" y="11779"/>
                  </a:lnTo>
                  <a:lnTo>
                    <a:pt x="93988" y="10224"/>
                  </a:lnTo>
                  <a:lnTo>
                    <a:pt x="93880" y="8923"/>
                  </a:lnTo>
                  <a:lnTo>
                    <a:pt x="94462" y="5827"/>
                  </a:lnTo>
                  <a:lnTo>
                    <a:pt x="92920" y="2188"/>
                  </a:lnTo>
                  <a:lnTo>
                    <a:pt x="92869" y="0"/>
                  </a:lnTo>
                  <a:lnTo>
                    <a:pt x="92869" y="2023"/>
                  </a:lnTo>
                  <a:lnTo>
                    <a:pt x="94919" y="7687"/>
                  </a:lnTo>
                  <a:lnTo>
                    <a:pt x="97612" y="42559"/>
                  </a:lnTo>
                  <a:lnTo>
                    <a:pt x="95995" y="77728"/>
                  </a:lnTo>
                  <a:lnTo>
                    <a:pt x="95735" y="84158"/>
                  </a:lnTo>
                  <a:lnTo>
                    <a:pt x="97329" y="94819"/>
                  </a:lnTo>
                  <a:lnTo>
                    <a:pt x="96791" y="97070"/>
                  </a:lnTo>
                  <a:lnTo>
                    <a:pt x="96277" y="98041"/>
                  </a:lnTo>
                  <a:lnTo>
                    <a:pt x="95252" y="132860"/>
                  </a:lnTo>
                  <a:lnTo>
                    <a:pt x="95250" y="167229"/>
                  </a:lnTo>
                  <a:lnTo>
                    <a:pt x="95515" y="175321"/>
                  </a:lnTo>
                  <a:lnTo>
                    <a:pt x="97135" y="181794"/>
                  </a:lnTo>
                  <a:lnTo>
                    <a:pt x="97830" y="189426"/>
                  </a:lnTo>
                  <a:lnTo>
                    <a:pt x="100567" y="197437"/>
                  </a:lnTo>
                  <a:lnTo>
                    <a:pt x="102558" y="201354"/>
                  </a:lnTo>
                  <a:lnTo>
                    <a:pt x="104483" y="206906"/>
                  </a:lnTo>
                  <a:lnTo>
                    <a:pt x="104645" y="209329"/>
                  </a:lnTo>
                  <a:lnTo>
                    <a:pt x="104953" y="210186"/>
                  </a:lnTo>
                  <a:lnTo>
                    <a:pt x="105423" y="210758"/>
                  </a:lnTo>
                  <a:lnTo>
                    <a:pt x="106001" y="211139"/>
                  </a:lnTo>
                  <a:lnTo>
                    <a:pt x="108829" y="215024"/>
                  </a:lnTo>
                  <a:lnTo>
                    <a:pt x="123075" y="225135"/>
                  </a:lnTo>
                  <a:lnTo>
                    <a:pt x="134578" y="228718"/>
                  </a:lnTo>
                  <a:lnTo>
                    <a:pt x="135756" y="229462"/>
                  </a:lnTo>
                  <a:lnTo>
                    <a:pt x="142821" y="230657"/>
                  </a:lnTo>
                  <a:lnTo>
                    <a:pt x="149479" y="230913"/>
                  </a:lnTo>
                  <a:lnTo>
                    <a:pt x="166973" y="225583"/>
                  </a:lnTo>
                  <a:lnTo>
                    <a:pt x="170871" y="222480"/>
                  </a:lnTo>
                  <a:lnTo>
                    <a:pt x="176213" y="2166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3" name="SMARTInkShape-365">
              <a:extLst>
                <a:ext uri="{FF2B5EF4-FFF2-40B4-BE49-F238E27FC236}">
                  <a16:creationId xmlns:a16="http://schemas.microsoft.com/office/drawing/2014/main" xmlns="" id="{DBC3FDC9-2C62-479B-A24F-B77B584894E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17469" y="1509713"/>
              <a:ext cx="52019" cy="2235"/>
            </a:xfrm>
            <a:custGeom>
              <a:avLst/>
              <a:gdLst/>
              <a:ahLst/>
              <a:cxnLst/>
              <a:rect l="0" t="0" r="0" b="0"/>
              <a:pathLst>
                <a:path w="52019" h="2235">
                  <a:moveTo>
                    <a:pt x="0" y="0"/>
                  </a:moveTo>
                  <a:lnTo>
                    <a:pt x="0" y="0"/>
                  </a:lnTo>
                  <a:lnTo>
                    <a:pt x="33013" y="2234"/>
                  </a:lnTo>
                  <a:lnTo>
                    <a:pt x="41355" y="1632"/>
                  </a:lnTo>
                  <a:lnTo>
                    <a:pt x="49566" y="28"/>
                  </a:lnTo>
                  <a:lnTo>
                    <a:pt x="52018" y="2"/>
                  </a:lnTo>
                  <a:lnTo>
                    <a:pt x="5000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7" name="SMARTInkShape-Group214">
            <a:extLst>
              <a:ext uri="{FF2B5EF4-FFF2-40B4-BE49-F238E27FC236}">
                <a16:creationId xmlns:a16="http://schemas.microsoft.com/office/drawing/2014/main" xmlns="" id="{AB4A722E-0F81-45FA-83D9-3B7D06A45D37}"/>
              </a:ext>
            </a:extLst>
          </p:cNvPr>
          <p:cNvGrpSpPr/>
          <p:nvPr/>
        </p:nvGrpSpPr>
        <p:grpSpPr>
          <a:xfrm>
            <a:off x="5715000" y="1466967"/>
            <a:ext cx="195264" cy="224990"/>
            <a:chOff x="5715000" y="1466967"/>
            <a:chExt cx="195264" cy="224990"/>
          </a:xfrm>
        </p:grpSpPr>
        <p:sp>
          <p:nvSpPr>
            <p:cNvPr id="305" name="SMARTInkShape-366">
              <a:extLst>
                <a:ext uri="{FF2B5EF4-FFF2-40B4-BE49-F238E27FC236}">
                  <a16:creationId xmlns:a16="http://schemas.microsoft.com/office/drawing/2014/main" xmlns="" id="{60D2A355-60A8-46A6-A82C-BFCE5D26937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715000" y="1466967"/>
              <a:ext cx="195264" cy="224990"/>
            </a:xfrm>
            <a:custGeom>
              <a:avLst/>
              <a:gdLst/>
              <a:ahLst/>
              <a:cxnLst/>
              <a:rect l="0" t="0" r="0" b="0"/>
              <a:pathLst>
                <a:path w="195264" h="224990">
                  <a:moveTo>
                    <a:pt x="0" y="223721"/>
                  </a:moveTo>
                  <a:lnTo>
                    <a:pt x="0" y="223721"/>
                  </a:lnTo>
                  <a:lnTo>
                    <a:pt x="0" y="221368"/>
                  </a:lnTo>
                  <a:lnTo>
                    <a:pt x="20224" y="218400"/>
                  </a:lnTo>
                  <a:lnTo>
                    <a:pt x="36573" y="211319"/>
                  </a:lnTo>
                  <a:lnTo>
                    <a:pt x="54411" y="199551"/>
                  </a:lnTo>
                  <a:lnTo>
                    <a:pt x="59380" y="194024"/>
                  </a:lnTo>
                  <a:lnTo>
                    <a:pt x="61316" y="192795"/>
                  </a:lnTo>
                  <a:lnTo>
                    <a:pt x="68963" y="185692"/>
                  </a:lnTo>
                  <a:lnTo>
                    <a:pt x="70338" y="182918"/>
                  </a:lnTo>
                  <a:lnTo>
                    <a:pt x="71373" y="177473"/>
                  </a:lnTo>
                  <a:lnTo>
                    <a:pt x="71659" y="177013"/>
                  </a:lnTo>
                  <a:lnTo>
                    <a:pt x="72115" y="176707"/>
                  </a:lnTo>
                  <a:lnTo>
                    <a:pt x="72683" y="176503"/>
                  </a:lnTo>
                  <a:lnTo>
                    <a:pt x="73061" y="176103"/>
                  </a:lnTo>
                  <a:lnTo>
                    <a:pt x="74017" y="173694"/>
                  </a:lnTo>
                  <a:lnTo>
                    <a:pt x="77124" y="169168"/>
                  </a:lnTo>
                  <a:lnTo>
                    <a:pt x="89243" y="145716"/>
                  </a:lnTo>
                  <a:lnTo>
                    <a:pt x="94815" y="110159"/>
                  </a:lnTo>
                  <a:lnTo>
                    <a:pt x="98173" y="87987"/>
                  </a:lnTo>
                  <a:lnTo>
                    <a:pt x="99195" y="84284"/>
                  </a:lnTo>
                  <a:lnTo>
                    <a:pt x="102171" y="48883"/>
                  </a:lnTo>
                  <a:lnTo>
                    <a:pt x="103086" y="34712"/>
                  </a:lnTo>
                  <a:lnTo>
                    <a:pt x="103760" y="30973"/>
                  </a:lnTo>
                  <a:lnTo>
                    <a:pt x="100013" y="0"/>
                  </a:lnTo>
                  <a:lnTo>
                    <a:pt x="100013" y="6503"/>
                  </a:lnTo>
                  <a:lnTo>
                    <a:pt x="101276" y="8136"/>
                  </a:lnTo>
                  <a:lnTo>
                    <a:pt x="102173" y="14331"/>
                  </a:lnTo>
                  <a:lnTo>
                    <a:pt x="102064" y="18246"/>
                  </a:lnTo>
                  <a:lnTo>
                    <a:pt x="100335" y="27417"/>
                  </a:lnTo>
                  <a:lnTo>
                    <a:pt x="102390" y="62337"/>
                  </a:lnTo>
                  <a:lnTo>
                    <a:pt x="102127" y="66534"/>
                  </a:lnTo>
                  <a:lnTo>
                    <a:pt x="100343" y="76446"/>
                  </a:lnTo>
                  <a:lnTo>
                    <a:pt x="101928" y="91720"/>
                  </a:lnTo>
                  <a:lnTo>
                    <a:pt x="100962" y="96474"/>
                  </a:lnTo>
                  <a:lnTo>
                    <a:pt x="102392" y="131144"/>
                  </a:lnTo>
                  <a:lnTo>
                    <a:pt x="102129" y="144265"/>
                  </a:lnTo>
                  <a:lnTo>
                    <a:pt x="100042" y="161321"/>
                  </a:lnTo>
                  <a:lnTo>
                    <a:pt x="99311" y="171582"/>
                  </a:lnTo>
                  <a:lnTo>
                    <a:pt x="98642" y="175677"/>
                  </a:lnTo>
                  <a:lnTo>
                    <a:pt x="99227" y="178379"/>
                  </a:lnTo>
                  <a:lnTo>
                    <a:pt x="101994" y="186005"/>
                  </a:lnTo>
                  <a:lnTo>
                    <a:pt x="102635" y="196268"/>
                  </a:lnTo>
                  <a:lnTo>
                    <a:pt x="104676" y="199750"/>
                  </a:lnTo>
                  <a:lnTo>
                    <a:pt x="107352" y="210016"/>
                  </a:lnTo>
                  <a:lnTo>
                    <a:pt x="109096" y="212603"/>
                  </a:lnTo>
                  <a:lnTo>
                    <a:pt x="117380" y="219721"/>
                  </a:lnTo>
                  <a:lnTo>
                    <a:pt x="119726" y="220620"/>
                  </a:lnTo>
                  <a:lnTo>
                    <a:pt x="122268" y="221284"/>
                  </a:lnTo>
                  <a:lnTo>
                    <a:pt x="130692" y="224612"/>
                  </a:lnTo>
                  <a:lnTo>
                    <a:pt x="134197" y="224734"/>
                  </a:lnTo>
                  <a:lnTo>
                    <a:pt x="135502" y="224396"/>
                  </a:lnTo>
                  <a:lnTo>
                    <a:pt x="144128" y="224989"/>
                  </a:lnTo>
                  <a:lnTo>
                    <a:pt x="145298" y="224566"/>
                  </a:lnTo>
                  <a:lnTo>
                    <a:pt x="195263" y="2213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6" name="SMARTInkShape-367">
              <a:extLst>
                <a:ext uri="{FF2B5EF4-FFF2-40B4-BE49-F238E27FC236}">
                  <a16:creationId xmlns:a16="http://schemas.microsoft.com/office/drawing/2014/main" xmlns="" id="{11F51EEE-84C5-499C-AA7C-EE6FA4BA3DC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19792" y="1509713"/>
              <a:ext cx="45227" cy="4425"/>
            </a:xfrm>
            <a:custGeom>
              <a:avLst/>
              <a:gdLst/>
              <a:ahLst/>
              <a:cxnLst/>
              <a:rect l="0" t="0" r="0" b="0"/>
              <a:pathLst>
                <a:path w="45227" h="4425">
                  <a:moveTo>
                    <a:pt x="4746" y="0"/>
                  </a:moveTo>
                  <a:lnTo>
                    <a:pt x="4746" y="0"/>
                  </a:lnTo>
                  <a:lnTo>
                    <a:pt x="2217" y="1264"/>
                  </a:lnTo>
                  <a:lnTo>
                    <a:pt x="1472" y="1371"/>
                  </a:lnTo>
                  <a:lnTo>
                    <a:pt x="976" y="1179"/>
                  </a:lnTo>
                  <a:lnTo>
                    <a:pt x="179" y="232"/>
                  </a:lnTo>
                  <a:lnTo>
                    <a:pt x="114" y="419"/>
                  </a:lnTo>
                  <a:lnTo>
                    <a:pt x="22" y="1417"/>
                  </a:lnTo>
                  <a:lnTo>
                    <a:pt x="0" y="806"/>
                  </a:lnTo>
                  <a:lnTo>
                    <a:pt x="259" y="802"/>
                  </a:lnTo>
                  <a:lnTo>
                    <a:pt x="5883" y="4002"/>
                  </a:lnTo>
                  <a:lnTo>
                    <a:pt x="7720" y="4424"/>
                  </a:lnTo>
                  <a:lnTo>
                    <a:pt x="42756" y="2382"/>
                  </a:lnTo>
                  <a:lnTo>
                    <a:pt x="45226" y="2381"/>
                  </a:lnTo>
                  <a:lnTo>
                    <a:pt x="42846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0" name="SMARTInkShape-Group215">
            <a:extLst>
              <a:ext uri="{FF2B5EF4-FFF2-40B4-BE49-F238E27FC236}">
                <a16:creationId xmlns:a16="http://schemas.microsoft.com/office/drawing/2014/main" xmlns="" id="{653E121E-C078-4E33-AF26-2DEAEEAF415D}"/>
              </a:ext>
            </a:extLst>
          </p:cNvPr>
          <p:cNvGrpSpPr/>
          <p:nvPr/>
        </p:nvGrpSpPr>
        <p:grpSpPr>
          <a:xfrm>
            <a:off x="5105400" y="1473994"/>
            <a:ext cx="147639" cy="216481"/>
            <a:chOff x="5105400" y="1473994"/>
            <a:chExt cx="147639" cy="216481"/>
          </a:xfrm>
        </p:grpSpPr>
        <p:sp>
          <p:nvSpPr>
            <p:cNvPr id="308" name="SMARTInkShape-368">
              <a:extLst>
                <a:ext uri="{FF2B5EF4-FFF2-40B4-BE49-F238E27FC236}">
                  <a16:creationId xmlns:a16="http://schemas.microsoft.com/office/drawing/2014/main" xmlns="" id="{C8B7315F-2C76-4E9C-A10B-9E2E36F879D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05400" y="1473994"/>
              <a:ext cx="147639" cy="216481"/>
            </a:xfrm>
            <a:custGeom>
              <a:avLst/>
              <a:gdLst/>
              <a:ahLst/>
              <a:cxnLst/>
              <a:rect l="0" t="0" r="0" b="0"/>
              <a:pathLst>
                <a:path w="147639" h="216481">
                  <a:moveTo>
                    <a:pt x="0" y="209550"/>
                  </a:moveTo>
                  <a:lnTo>
                    <a:pt x="0" y="209550"/>
                  </a:lnTo>
                  <a:lnTo>
                    <a:pt x="0" y="210814"/>
                  </a:lnTo>
                  <a:lnTo>
                    <a:pt x="265" y="211186"/>
                  </a:lnTo>
                  <a:lnTo>
                    <a:pt x="705" y="211435"/>
                  </a:lnTo>
                  <a:lnTo>
                    <a:pt x="2425" y="211866"/>
                  </a:lnTo>
                  <a:lnTo>
                    <a:pt x="10498" y="211928"/>
                  </a:lnTo>
                  <a:lnTo>
                    <a:pt x="26881" y="206101"/>
                  </a:lnTo>
                  <a:lnTo>
                    <a:pt x="33541" y="201384"/>
                  </a:lnTo>
                  <a:lnTo>
                    <a:pt x="61804" y="167232"/>
                  </a:lnTo>
                  <a:lnTo>
                    <a:pt x="70370" y="149078"/>
                  </a:lnTo>
                  <a:lnTo>
                    <a:pt x="76479" y="114291"/>
                  </a:lnTo>
                  <a:lnTo>
                    <a:pt x="80268" y="99113"/>
                  </a:lnTo>
                  <a:lnTo>
                    <a:pt x="83275" y="65512"/>
                  </a:lnTo>
                  <a:lnTo>
                    <a:pt x="83079" y="30492"/>
                  </a:lnTo>
                  <a:lnTo>
                    <a:pt x="81061" y="18739"/>
                  </a:lnTo>
                  <a:lnTo>
                    <a:pt x="80698" y="3214"/>
                  </a:lnTo>
                  <a:lnTo>
                    <a:pt x="80257" y="2143"/>
                  </a:lnTo>
                  <a:lnTo>
                    <a:pt x="78581" y="0"/>
                  </a:lnTo>
                  <a:lnTo>
                    <a:pt x="76298" y="14975"/>
                  </a:lnTo>
                  <a:lnTo>
                    <a:pt x="76465" y="48629"/>
                  </a:lnTo>
                  <a:lnTo>
                    <a:pt x="78483" y="73103"/>
                  </a:lnTo>
                  <a:lnTo>
                    <a:pt x="76296" y="105407"/>
                  </a:lnTo>
                  <a:lnTo>
                    <a:pt x="74309" y="123804"/>
                  </a:lnTo>
                  <a:lnTo>
                    <a:pt x="76174" y="143157"/>
                  </a:lnTo>
                  <a:lnTo>
                    <a:pt x="73848" y="162227"/>
                  </a:lnTo>
                  <a:lnTo>
                    <a:pt x="78434" y="197675"/>
                  </a:lnTo>
                  <a:lnTo>
                    <a:pt x="78780" y="200568"/>
                  </a:lnTo>
                  <a:lnTo>
                    <a:pt x="80453" y="205286"/>
                  </a:lnTo>
                  <a:lnTo>
                    <a:pt x="80623" y="206707"/>
                  </a:lnTo>
                  <a:lnTo>
                    <a:pt x="81265" y="207919"/>
                  </a:lnTo>
                  <a:lnTo>
                    <a:pt x="86297" y="212614"/>
                  </a:lnTo>
                  <a:lnTo>
                    <a:pt x="92923" y="215613"/>
                  </a:lnTo>
                  <a:lnTo>
                    <a:pt x="98740" y="216480"/>
                  </a:lnTo>
                  <a:lnTo>
                    <a:pt x="124457" y="216428"/>
                  </a:lnTo>
                  <a:lnTo>
                    <a:pt x="142583" y="212477"/>
                  </a:lnTo>
                  <a:lnTo>
                    <a:pt x="147638" y="209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9" name="SMARTInkShape-369">
              <a:extLst>
                <a:ext uri="{FF2B5EF4-FFF2-40B4-BE49-F238E27FC236}">
                  <a16:creationId xmlns:a16="http://schemas.microsoft.com/office/drawing/2014/main" xmlns="" id="{E007431E-F255-4B9A-A78F-2D3540B5C39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181931" y="1512094"/>
              <a:ext cx="61583" cy="7145"/>
            </a:xfrm>
            <a:custGeom>
              <a:avLst/>
              <a:gdLst/>
              <a:ahLst/>
              <a:cxnLst/>
              <a:rect l="0" t="0" r="0" b="0"/>
              <a:pathLst>
                <a:path w="61583" h="7145">
                  <a:moveTo>
                    <a:pt x="2050" y="0"/>
                  </a:moveTo>
                  <a:lnTo>
                    <a:pt x="2050" y="0"/>
                  </a:lnTo>
                  <a:lnTo>
                    <a:pt x="0" y="6150"/>
                  </a:lnTo>
                  <a:lnTo>
                    <a:pt x="154" y="6481"/>
                  </a:lnTo>
                  <a:lnTo>
                    <a:pt x="522" y="6702"/>
                  </a:lnTo>
                  <a:lnTo>
                    <a:pt x="3013" y="7056"/>
                  </a:lnTo>
                  <a:lnTo>
                    <a:pt x="26289" y="6879"/>
                  </a:lnTo>
                  <a:lnTo>
                    <a:pt x="31575" y="5771"/>
                  </a:lnTo>
                  <a:lnTo>
                    <a:pt x="54435" y="7143"/>
                  </a:lnTo>
                  <a:lnTo>
                    <a:pt x="56465" y="6438"/>
                  </a:lnTo>
                  <a:lnTo>
                    <a:pt x="58660" y="5093"/>
                  </a:lnTo>
                  <a:lnTo>
                    <a:pt x="61469" y="4771"/>
                  </a:lnTo>
                  <a:lnTo>
                    <a:pt x="61582" y="7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3" name="SMARTInkShape-Group216">
            <a:extLst>
              <a:ext uri="{FF2B5EF4-FFF2-40B4-BE49-F238E27FC236}">
                <a16:creationId xmlns:a16="http://schemas.microsoft.com/office/drawing/2014/main" xmlns="" id="{8EED1081-46DE-4D1E-9833-C46050802CD9}"/>
              </a:ext>
            </a:extLst>
          </p:cNvPr>
          <p:cNvGrpSpPr/>
          <p:nvPr/>
        </p:nvGrpSpPr>
        <p:grpSpPr>
          <a:xfrm>
            <a:off x="4486373" y="1471621"/>
            <a:ext cx="161828" cy="218969"/>
            <a:chOff x="4486373" y="1471621"/>
            <a:chExt cx="161828" cy="218969"/>
          </a:xfrm>
        </p:grpSpPr>
        <p:sp>
          <p:nvSpPr>
            <p:cNvPr id="311" name="SMARTInkShape-370">
              <a:extLst>
                <a:ext uri="{FF2B5EF4-FFF2-40B4-BE49-F238E27FC236}">
                  <a16:creationId xmlns:a16="http://schemas.microsoft.com/office/drawing/2014/main" xmlns="" id="{AEDFB050-184F-4D74-BC07-3F3F4AC67EE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486373" y="1471621"/>
              <a:ext cx="161828" cy="218969"/>
            </a:xfrm>
            <a:custGeom>
              <a:avLst/>
              <a:gdLst/>
              <a:ahLst/>
              <a:cxnLst/>
              <a:rect l="0" t="0" r="0" b="0"/>
              <a:pathLst>
                <a:path w="161828" h="218969">
                  <a:moveTo>
                    <a:pt x="2283" y="216685"/>
                  </a:moveTo>
                  <a:lnTo>
                    <a:pt x="2283" y="216685"/>
                  </a:lnTo>
                  <a:lnTo>
                    <a:pt x="0" y="218968"/>
                  </a:lnTo>
                  <a:lnTo>
                    <a:pt x="1195" y="217773"/>
                  </a:lnTo>
                  <a:lnTo>
                    <a:pt x="3211" y="217169"/>
                  </a:lnTo>
                  <a:lnTo>
                    <a:pt x="20642" y="215424"/>
                  </a:lnTo>
                  <a:lnTo>
                    <a:pt x="38735" y="205099"/>
                  </a:lnTo>
                  <a:lnTo>
                    <a:pt x="40974" y="202893"/>
                  </a:lnTo>
                  <a:lnTo>
                    <a:pt x="41570" y="201934"/>
                  </a:lnTo>
                  <a:lnTo>
                    <a:pt x="48261" y="195794"/>
                  </a:lnTo>
                  <a:lnTo>
                    <a:pt x="70331" y="161860"/>
                  </a:lnTo>
                  <a:lnTo>
                    <a:pt x="79160" y="142864"/>
                  </a:lnTo>
                  <a:lnTo>
                    <a:pt x="85254" y="111317"/>
                  </a:lnTo>
                  <a:lnTo>
                    <a:pt x="85626" y="77136"/>
                  </a:lnTo>
                  <a:lnTo>
                    <a:pt x="85362" y="42848"/>
                  </a:lnTo>
                  <a:lnTo>
                    <a:pt x="81939" y="28174"/>
                  </a:lnTo>
                  <a:lnTo>
                    <a:pt x="82110" y="27511"/>
                  </a:lnTo>
                  <a:lnTo>
                    <a:pt x="82489" y="27069"/>
                  </a:lnTo>
                  <a:lnTo>
                    <a:pt x="83021" y="23919"/>
                  </a:lnTo>
                  <a:lnTo>
                    <a:pt x="82440" y="21827"/>
                  </a:lnTo>
                  <a:lnTo>
                    <a:pt x="81176" y="19592"/>
                  </a:lnTo>
                  <a:lnTo>
                    <a:pt x="78484" y="2486"/>
                  </a:lnTo>
                  <a:lnTo>
                    <a:pt x="78483" y="0"/>
                  </a:lnTo>
                  <a:lnTo>
                    <a:pt x="78483" y="2043"/>
                  </a:lnTo>
                  <a:lnTo>
                    <a:pt x="79747" y="3539"/>
                  </a:lnTo>
                  <a:lnTo>
                    <a:pt x="79855" y="4473"/>
                  </a:lnTo>
                  <a:lnTo>
                    <a:pt x="78716" y="10012"/>
                  </a:lnTo>
                  <a:lnTo>
                    <a:pt x="79292" y="11765"/>
                  </a:lnTo>
                  <a:lnTo>
                    <a:pt x="80554" y="13782"/>
                  </a:lnTo>
                  <a:lnTo>
                    <a:pt x="80862" y="16627"/>
                  </a:lnTo>
                  <a:lnTo>
                    <a:pt x="80865" y="24540"/>
                  </a:lnTo>
                  <a:lnTo>
                    <a:pt x="79492" y="29662"/>
                  </a:lnTo>
                  <a:lnTo>
                    <a:pt x="83179" y="64946"/>
                  </a:lnTo>
                  <a:lnTo>
                    <a:pt x="83246" y="99086"/>
                  </a:lnTo>
                  <a:lnTo>
                    <a:pt x="83246" y="133687"/>
                  </a:lnTo>
                  <a:lnTo>
                    <a:pt x="83246" y="168495"/>
                  </a:lnTo>
                  <a:lnTo>
                    <a:pt x="83951" y="170837"/>
                  </a:lnTo>
                  <a:lnTo>
                    <a:pt x="84882" y="172760"/>
                  </a:lnTo>
                  <a:lnTo>
                    <a:pt x="85480" y="176856"/>
                  </a:lnTo>
                  <a:lnTo>
                    <a:pt x="85826" y="179669"/>
                  </a:lnTo>
                  <a:lnTo>
                    <a:pt x="90029" y="193298"/>
                  </a:lnTo>
                  <a:lnTo>
                    <a:pt x="91640" y="195090"/>
                  </a:lnTo>
                  <a:lnTo>
                    <a:pt x="96986" y="199661"/>
                  </a:lnTo>
                  <a:lnTo>
                    <a:pt x="98613" y="201887"/>
                  </a:lnTo>
                  <a:lnTo>
                    <a:pt x="99047" y="202851"/>
                  </a:lnTo>
                  <a:lnTo>
                    <a:pt x="100940" y="204628"/>
                  </a:lnTo>
                  <a:lnTo>
                    <a:pt x="106939" y="208823"/>
                  </a:lnTo>
                  <a:lnTo>
                    <a:pt x="108593" y="209487"/>
                  </a:lnTo>
                  <a:lnTo>
                    <a:pt x="111276" y="211083"/>
                  </a:lnTo>
                  <a:lnTo>
                    <a:pt x="120701" y="212579"/>
                  </a:lnTo>
                  <a:lnTo>
                    <a:pt x="121710" y="213154"/>
                  </a:lnTo>
                  <a:lnTo>
                    <a:pt x="124947" y="213087"/>
                  </a:lnTo>
                  <a:lnTo>
                    <a:pt x="155430" y="209333"/>
                  </a:lnTo>
                  <a:lnTo>
                    <a:pt x="161827" y="2047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2" name="SMARTInkShape-371">
              <a:extLst>
                <a:ext uri="{FF2B5EF4-FFF2-40B4-BE49-F238E27FC236}">
                  <a16:creationId xmlns:a16="http://schemas.microsoft.com/office/drawing/2014/main" xmlns="" id="{CCC4FDC4-9102-4100-97C7-3D992FDBEE8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67238" y="1515484"/>
              <a:ext cx="47626" cy="3755"/>
            </a:xfrm>
            <a:custGeom>
              <a:avLst/>
              <a:gdLst/>
              <a:ahLst/>
              <a:cxnLst/>
              <a:rect l="0" t="0" r="0" b="0"/>
              <a:pathLst>
                <a:path w="47626" h="3755">
                  <a:moveTo>
                    <a:pt x="0" y="3754"/>
                  </a:moveTo>
                  <a:lnTo>
                    <a:pt x="0" y="3754"/>
                  </a:lnTo>
                  <a:lnTo>
                    <a:pt x="17613" y="2225"/>
                  </a:lnTo>
                  <a:lnTo>
                    <a:pt x="31694" y="3694"/>
                  </a:lnTo>
                  <a:lnTo>
                    <a:pt x="36231" y="3471"/>
                  </a:lnTo>
                  <a:lnTo>
                    <a:pt x="40337" y="1591"/>
                  </a:lnTo>
                  <a:lnTo>
                    <a:pt x="47395" y="1375"/>
                  </a:lnTo>
                  <a:lnTo>
                    <a:pt x="46207" y="1373"/>
                  </a:lnTo>
                  <a:lnTo>
                    <a:pt x="46818" y="1373"/>
                  </a:lnTo>
                  <a:lnTo>
                    <a:pt x="47087" y="1108"/>
                  </a:lnTo>
                  <a:lnTo>
                    <a:pt x="47385" y="108"/>
                  </a:lnTo>
                  <a:lnTo>
                    <a:pt x="47465" y="0"/>
                  </a:lnTo>
                  <a:lnTo>
                    <a:pt x="47625" y="137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6" name="SMARTInkShape-Group217">
            <a:extLst>
              <a:ext uri="{FF2B5EF4-FFF2-40B4-BE49-F238E27FC236}">
                <a16:creationId xmlns:a16="http://schemas.microsoft.com/office/drawing/2014/main" xmlns="" id="{A829CC2D-658D-4E44-A017-685B86CC254C}"/>
              </a:ext>
            </a:extLst>
          </p:cNvPr>
          <p:cNvGrpSpPr/>
          <p:nvPr/>
        </p:nvGrpSpPr>
        <p:grpSpPr>
          <a:xfrm>
            <a:off x="3890963" y="1469562"/>
            <a:ext cx="159544" cy="223508"/>
            <a:chOff x="3890963" y="1469562"/>
            <a:chExt cx="159544" cy="223508"/>
          </a:xfrm>
        </p:grpSpPr>
        <p:sp>
          <p:nvSpPr>
            <p:cNvPr id="314" name="SMARTInkShape-372">
              <a:extLst>
                <a:ext uri="{FF2B5EF4-FFF2-40B4-BE49-F238E27FC236}">
                  <a16:creationId xmlns:a16="http://schemas.microsoft.com/office/drawing/2014/main" xmlns="" id="{13701F91-E3F8-4A7D-9919-480DD3D8B1E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890963" y="1469562"/>
              <a:ext cx="159544" cy="223508"/>
            </a:xfrm>
            <a:custGeom>
              <a:avLst/>
              <a:gdLst/>
              <a:ahLst/>
              <a:cxnLst/>
              <a:rect l="0" t="0" r="0" b="0"/>
              <a:pathLst>
                <a:path w="159544" h="223508">
                  <a:moveTo>
                    <a:pt x="0" y="223507"/>
                  </a:moveTo>
                  <a:lnTo>
                    <a:pt x="0" y="223507"/>
                  </a:lnTo>
                  <a:lnTo>
                    <a:pt x="1263" y="223507"/>
                  </a:lnTo>
                  <a:lnTo>
                    <a:pt x="1636" y="223242"/>
                  </a:lnTo>
                  <a:lnTo>
                    <a:pt x="1884" y="222801"/>
                  </a:lnTo>
                  <a:lnTo>
                    <a:pt x="2381" y="221126"/>
                  </a:lnTo>
                  <a:lnTo>
                    <a:pt x="23906" y="213361"/>
                  </a:lnTo>
                  <a:lnTo>
                    <a:pt x="35517" y="204402"/>
                  </a:lnTo>
                  <a:lnTo>
                    <a:pt x="56651" y="184345"/>
                  </a:lnTo>
                  <a:lnTo>
                    <a:pt x="71916" y="156108"/>
                  </a:lnTo>
                  <a:lnTo>
                    <a:pt x="81074" y="122382"/>
                  </a:lnTo>
                  <a:lnTo>
                    <a:pt x="84681" y="107904"/>
                  </a:lnTo>
                  <a:lnTo>
                    <a:pt x="87593" y="79581"/>
                  </a:lnTo>
                  <a:lnTo>
                    <a:pt x="85728" y="44712"/>
                  </a:lnTo>
                  <a:lnTo>
                    <a:pt x="85460" y="31681"/>
                  </a:lnTo>
                  <a:lnTo>
                    <a:pt x="81202" y="15739"/>
                  </a:lnTo>
                  <a:lnTo>
                    <a:pt x="80963" y="5925"/>
                  </a:lnTo>
                  <a:lnTo>
                    <a:pt x="80257" y="4390"/>
                  </a:lnTo>
                  <a:lnTo>
                    <a:pt x="78582" y="2052"/>
                  </a:lnTo>
                  <a:lnTo>
                    <a:pt x="78581" y="787"/>
                  </a:lnTo>
                  <a:lnTo>
                    <a:pt x="78845" y="414"/>
                  </a:lnTo>
                  <a:lnTo>
                    <a:pt x="79287" y="166"/>
                  </a:lnTo>
                  <a:lnTo>
                    <a:pt x="79845" y="0"/>
                  </a:lnTo>
                  <a:lnTo>
                    <a:pt x="79953" y="155"/>
                  </a:lnTo>
                  <a:lnTo>
                    <a:pt x="78814" y="1749"/>
                  </a:lnTo>
                  <a:lnTo>
                    <a:pt x="77317" y="35507"/>
                  </a:lnTo>
                  <a:lnTo>
                    <a:pt x="76201" y="68436"/>
                  </a:lnTo>
                  <a:lnTo>
                    <a:pt x="76905" y="88488"/>
                  </a:lnTo>
                  <a:lnTo>
                    <a:pt x="78433" y="99062"/>
                  </a:lnTo>
                  <a:lnTo>
                    <a:pt x="78845" y="133930"/>
                  </a:lnTo>
                  <a:lnTo>
                    <a:pt x="82225" y="168198"/>
                  </a:lnTo>
                  <a:lnTo>
                    <a:pt x="85922" y="195670"/>
                  </a:lnTo>
                  <a:lnTo>
                    <a:pt x="87766" y="200376"/>
                  </a:lnTo>
                  <a:lnTo>
                    <a:pt x="88303" y="205277"/>
                  </a:lnTo>
                  <a:lnTo>
                    <a:pt x="89987" y="208198"/>
                  </a:lnTo>
                  <a:lnTo>
                    <a:pt x="92426" y="210739"/>
                  </a:lnTo>
                  <a:lnTo>
                    <a:pt x="96118" y="212903"/>
                  </a:lnTo>
                  <a:lnTo>
                    <a:pt x="104751" y="216114"/>
                  </a:lnTo>
                  <a:lnTo>
                    <a:pt x="121221" y="216360"/>
                  </a:lnTo>
                  <a:lnTo>
                    <a:pt x="136785" y="213423"/>
                  </a:lnTo>
                  <a:lnTo>
                    <a:pt x="139639" y="212411"/>
                  </a:lnTo>
                  <a:lnTo>
                    <a:pt x="145179" y="211576"/>
                  </a:lnTo>
                  <a:lnTo>
                    <a:pt x="150395" y="209763"/>
                  </a:lnTo>
                  <a:lnTo>
                    <a:pt x="153096" y="209196"/>
                  </a:lnTo>
                  <a:lnTo>
                    <a:pt x="156104" y="207390"/>
                  </a:lnTo>
                  <a:lnTo>
                    <a:pt x="159543" y="20445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5" name="SMARTInkShape-373">
              <a:extLst>
                <a:ext uri="{FF2B5EF4-FFF2-40B4-BE49-F238E27FC236}">
                  <a16:creationId xmlns:a16="http://schemas.microsoft.com/office/drawing/2014/main" xmlns="" id="{9867BE1E-9FB4-4460-83E2-F512E2003C5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71925" y="1519238"/>
              <a:ext cx="47626" cy="4754"/>
            </a:xfrm>
            <a:custGeom>
              <a:avLst/>
              <a:gdLst/>
              <a:ahLst/>
              <a:cxnLst/>
              <a:rect l="0" t="0" r="0" b="0"/>
              <a:pathLst>
                <a:path w="47626" h="4754">
                  <a:moveTo>
                    <a:pt x="0" y="0"/>
                  </a:moveTo>
                  <a:lnTo>
                    <a:pt x="0" y="0"/>
                  </a:lnTo>
                  <a:lnTo>
                    <a:pt x="0" y="2378"/>
                  </a:lnTo>
                  <a:lnTo>
                    <a:pt x="31134" y="4753"/>
                  </a:lnTo>
                  <a:lnTo>
                    <a:pt x="47625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9" name="SMARTInkShape-Group218">
            <a:extLst>
              <a:ext uri="{FF2B5EF4-FFF2-40B4-BE49-F238E27FC236}">
                <a16:creationId xmlns:a16="http://schemas.microsoft.com/office/drawing/2014/main" xmlns="" id="{036953C4-77CD-48E6-A9C8-F0E2507A3E0C}"/>
              </a:ext>
            </a:extLst>
          </p:cNvPr>
          <p:cNvGrpSpPr/>
          <p:nvPr/>
        </p:nvGrpSpPr>
        <p:grpSpPr>
          <a:xfrm>
            <a:off x="3281363" y="1469563"/>
            <a:ext cx="140494" cy="232633"/>
            <a:chOff x="3281363" y="1469563"/>
            <a:chExt cx="140494" cy="232633"/>
          </a:xfrm>
        </p:grpSpPr>
        <p:sp>
          <p:nvSpPr>
            <p:cNvPr id="317" name="SMARTInkShape-374">
              <a:extLst>
                <a:ext uri="{FF2B5EF4-FFF2-40B4-BE49-F238E27FC236}">
                  <a16:creationId xmlns:a16="http://schemas.microsoft.com/office/drawing/2014/main" xmlns="" id="{70D826F4-3A09-4DF3-A09F-8CD3DD88945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81363" y="1469563"/>
              <a:ext cx="140494" cy="232633"/>
            </a:xfrm>
            <a:custGeom>
              <a:avLst/>
              <a:gdLst/>
              <a:ahLst/>
              <a:cxnLst/>
              <a:rect l="0" t="0" r="0" b="0"/>
              <a:pathLst>
                <a:path w="140494" h="232633">
                  <a:moveTo>
                    <a:pt x="0" y="221125"/>
                  </a:moveTo>
                  <a:lnTo>
                    <a:pt x="0" y="221125"/>
                  </a:lnTo>
                  <a:lnTo>
                    <a:pt x="9268" y="220860"/>
                  </a:lnTo>
                  <a:lnTo>
                    <a:pt x="22005" y="216419"/>
                  </a:lnTo>
                  <a:lnTo>
                    <a:pt x="22607" y="216400"/>
                  </a:lnTo>
                  <a:lnTo>
                    <a:pt x="33922" y="209030"/>
                  </a:lnTo>
                  <a:lnTo>
                    <a:pt x="63853" y="175155"/>
                  </a:lnTo>
                  <a:lnTo>
                    <a:pt x="70072" y="167175"/>
                  </a:lnTo>
                  <a:lnTo>
                    <a:pt x="75458" y="156747"/>
                  </a:lnTo>
                  <a:lnTo>
                    <a:pt x="81000" y="122308"/>
                  </a:lnTo>
                  <a:lnTo>
                    <a:pt x="85433" y="88833"/>
                  </a:lnTo>
                  <a:lnTo>
                    <a:pt x="85724" y="54638"/>
                  </a:lnTo>
                  <a:lnTo>
                    <a:pt x="85725" y="19381"/>
                  </a:lnTo>
                  <a:lnTo>
                    <a:pt x="85725" y="13201"/>
                  </a:lnTo>
                  <a:lnTo>
                    <a:pt x="85019" y="11592"/>
                  </a:lnTo>
                  <a:lnTo>
                    <a:pt x="83441" y="9334"/>
                  </a:lnTo>
                  <a:lnTo>
                    <a:pt x="83372" y="7971"/>
                  </a:lnTo>
                  <a:lnTo>
                    <a:pt x="82651" y="6621"/>
                  </a:lnTo>
                  <a:lnTo>
                    <a:pt x="81712" y="5140"/>
                  </a:lnTo>
                  <a:lnTo>
                    <a:pt x="81061" y="2509"/>
                  </a:lnTo>
                  <a:lnTo>
                    <a:pt x="80764" y="2356"/>
                  </a:lnTo>
                  <a:lnTo>
                    <a:pt x="78611" y="2053"/>
                  </a:lnTo>
                  <a:lnTo>
                    <a:pt x="78583" y="0"/>
                  </a:lnTo>
                  <a:lnTo>
                    <a:pt x="78581" y="35563"/>
                  </a:lnTo>
                  <a:lnTo>
                    <a:pt x="78581" y="69940"/>
                  </a:lnTo>
                  <a:lnTo>
                    <a:pt x="78581" y="104807"/>
                  </a:lnTo>
                  <a:lnTo>
                    <a:pt x="76208" y="138268"/>
                  </a:lnTo>
                  <a:lnTo>
                    <a:pt x="76200" y="173099"/>
                  </a:lnTo>
                  <a:lnTo>
                    <a:pt x="76464" y="176232"/>
                  </a:lnTo>
                  <a:lnTo>
                    <a:pt x="77836" y="180277"/>
                  </a:lnTo>
                  <a:lnTo>
                    <a:pt x="78096" y="187032"/>
                  </a:lnTo>
                  <a:lnTo>
                    <a:pt x="76226" y="202890"/>
                  </a:lnTo>
                  <a:lnTo>
                    <a:pt x="76917" y="205788"/>
                  </a:lnTo>
                  <a:lnTo>
                    <a:pt x="78088" y="208908"/>
                  </a:lnTo>
                  <a:lnTo>
                    <a:pt x="78252" y="209805"/>
                  </a:lnTo>
                  <a:lnTo>
                    <a:pt x="79140" y="211507"/>
                  </a:lnTo>
                  <a:lnTo>
                    <a:pt x="80152" y="213146"/>
                  </a:lnTo>
                  <a:lnTo>
                    <a:pt x="80802" y="216354"/>
                  </a:lnTo>
                  <a:lnTo>
                    <a:pt x="80855" y="217150"/>
                  </a:lnTo>
                  <a:lnTo>
                    <a:pt x="81620" y="218741"/>
                  </a:lnTo>
                  <a:lnTo>
                    <a:pt x="84267" y="221918"/>
                  </a:lnTo>
                  <a:lnTo>
                    <a:pt x="85782" y="222800"/>
                  </a:lnTo>
                  <a:lnTo>
                    <a:pt x="87338" y="223457"/>
                  </a:lnTo>
                  <a:lnTo>
                    <a:pt x="96639" y="229491"/>
                  </a:lnTo>
                  <a:lnTo>
                    <a:pt x="109280" y="232632"/>
                  </a:lnTo>
                  <a:lnTo>
                    <a:pt x="112157" y="232148"/>
                  </a:lnTo>
                  <a:lnTo>
                    <a:pt x="122170" y="227485"/>
                  </a:lnTo>
                  <a:lnTo>
                    <a:pt x="127391" y="224685"/>
                  </a:lnTo>
                  <a:lnTo>
                    <a:pt x="140493" y="2187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8" name="SMARTInkShape-375">
              <a:extLst>
                <a:ext uri="{FF2B5EF4-FFF2-40B4-BE49-F238E27FC236}">
                  <a16:creationId xmlns:a16="http://schemas.microsoft.com/office/drawing/2014/main" xmlns="" id="{B1A17F1C-7659-4BDB-A469-9F5496C3BE2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359955" y="1516856"/>
              <a:ext cx="59521" cy="7145"/>
            </a:xfrm>
            <a:custGeom>
              <a:avLst/>
              <a:gdLst/>
              <a:ahLst/>
              <a:cxnLst/>
              <a:rect l="0" t="0" r="0" b="0"/>
              <a:pathLst>
                <a:path w="59521" h="7145">
                  <a:moveTo>
                    <a:pt x="4751" y="0"/>
                  </a:moveTo>
                  <a:lnTo>
                    <a:pt x="4751" y="0"/>
                  </a:lnTo>
                  <a:lnTo>
                    <a:pt x="3487" y="3793"/>
                  </a:lnTo>
                  <a:lnTo>
                    <a:pt x="2850" y="4645"/>
                  </a:lnTo>
                  <a:lnTo>
                    <a:pt x="2161" y="4949"/>
                  </a:lnTo>
                  <a:lnTo>
                    <a:pt x="1437" y="4887"/>
                  </a:lnTo>
                  <a:lnTo>
                    <a:pt x="954" y="5110"/>
                  </a:lnTo>
                  <a:lnTo>
                    <a:pt x="633" y="5523"/>
                  </a:lnTo>
                  <a:lnTo>
                    <a:pt x="0" y="7116"/>
                  </a:lnTo>
                  <a:lnTo>
                    <a:pt x="35487" y="7144"/>
                  </a:lnTo>
                  <a:lnTo>
                    <a:pt x="59520" y="47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2" name="SMARTInkShape-Group219">
            <a:extLst>
              <a:ext uri="{FF2B5EF4-FFF2-40B4-BE49-F238E27FC236}">
                <a16:creationId xmlns:a16="http://schemas.microsoft.com/office/drawing/2014/main" xmlns="" id="{AA62C364-A819-46F3-A507-7E90D0779F91}"/>
              </a:ext>
            </a:extLst>
          </p:cNvPr>
          <p:cNvGrpSpPr/>
          <p:nvPr/>
        </p:nvGrpSpPr>
        <p:grpSpPr>
          <a:xfrm>
            <a:off x="2667000" y="1474093"/>
            <a:ext cx="164307" cy="220504"/>
            <a:chOff x="2667000" y="1474093"/>
            <a:chExt cx="164307" cy="220504"/>
          </a:xfrm>
        </p:grpSpPr>
        <p:sp>
          <p:nvSpPr>
            <p:cNvPr id="320" name="SMARTInkShape-376">
              <a:extLst>
                <a:ext uri="{FF2B5EF4-FFF2-40B4-BE49-F238E27FC236}">
                  <a16:creationId xmlns:a16="http://schemas.microsoft.com/office/drawing/2014/main" xmlns="" id="{EEEF031B-7743-4DDE-B766-06BF678B2C1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67000" y="1474093"/>
              <a:ext cx="164307" cy="220504"/>
            </a:xfrm>
            <a:custGeom>
              <a:avLst/>
              <a:gdLst/>
              <a:ahLst/>
              <a:cxnLst/>
              <a:rect l="0" t="0" r="0" b="0"/>
              <a:pathLst>
                <a:path w="164307" h="220504">
                  <a:moveTo>
                    <a:pt x="0" y="218976"/>
                  </a:moveTo>
                  <a:lnTo>
                    <a:pt x="0" y="218976"/>
                  </a:lnTo>
                  <a:lnTo>
                    <a:pt x="1264" y="220240"/>
                  </a:lnTo>
                  <a:lnTo>
                    <a:pt x="1901" y="220348"/>
                  </a:lnTo>
                  <a:lnTo>
                    <a:pt x="2590" y="220155"/>
                  </a:lnTo>
                  <a:lnTo>
                    <a:pt x="3314" y="219762"/>
                  </a:lnTo>
                  <a:lnTo>
                    <a:pt x="4062" y="219764"/>
                  </a:lnTo>
                  <a:lnTo>
                    <a:pt x="5598" y="220473"/>
                  </a:lnTo>
                  <a:lnTo>
                    <a:pt x="6378" y="220503"/>
                  </a:lnTo>
                  <a:lnTo>
                    <a:pt x="27464" y="214051"/>
                  </a:lnTo>
                  <a:lnTo>
                    <a:pt x="46536" y="203982"/>
                  </a:lnTo>
                  <a:lnTo>
                    <a:pt x="56563" y="193379"/>
                  </a:lnTo>
                  <a:lnTo>
                    <a:pt x="57595" y="193047"/>
                  </a:lnTo>
                  <a:lnTo>
                    <a:pt x="58240" y="192959"/>
                  </a:lnTo>
                  <a:lnTo>
                    <a:pt x="79321" y="165892"/>
                  </a:lnTo>
                  <a:lnTo>
                    <a:pt x="89782" y="136059"/>
                  </a:lnTo>
                  <a:lnTo>
                    <a:pt x="96482" y="101594"/>
                  </a:lnTo>
                  <a:lnTo>
                    <a:pt x="96415" y="97926"/>
                  </a:lnTo>
                  <a:lnTo>
                    <a:pt x="95250" y="62902"/>
                  </a:lnTo>
                  <a:lnTo>
                    <a:pt x="94544" y="56668"/>
                  </a:lnTo>
                  <a:lnTo>
                    <a:pt x="91503" y="39121"/>
                  </a:lnTo>
                  <a:lnTo>
                    <a:pt x="92082" y="34834"/>
                  </a:lnTo>
                  <a:lnTo>
                    <a:pt x="90539" y="26120"/>
                  </a:lnTo>
                  <a:lnTo>
                    <a:pt x="90494" y="22067"/>
                  </a:lnTo>
                  <a:lnTo>
                    <a:pt x="89225" y="19022"/>
                  </a:lnTo>
                  <a:lnTo>
                    <a:pt x="89117" y="17940"/>
                  </a:lnTo>
                  <a:lnTo>
                    <a:pt x="89699" y="15153"/>
                  </a:lnTo>
                  <a:lnTo>
                    <a:pt x="88281" y="10235"/>
                  </a:lnTo>
                  <a:lnTo>
                    <a:pt x="88106" y="2321"/>
                  </a:lnTo>
                  <a:lnTo>
                    <a:pt x="85823" y="0"/>
                  </a:lnTo>
                  <a:lnTo>
                    <a:pt x="85725" y="23718"/>
                  </a:lnTo>
                  <a:lnTo>
                    <a:pt x="88808" y="51859"/>
                  </a:lnTo>
                  <a:lnTo>
                    <a:pt x="89368" y="52796"/>
                  </a:lnTo>
                  <a:lnTo>
                    <a:pt x="89284" y="55953"/>
                  </a:lnTo>
                  <a:lnTo>
                    <a:pt x="88112" y="80035"/>
                  </a:lnTo>
                  <a:lnTo>
                    <a:pt x="89479" y="86413"/>
                  </a:lnTo>
                  <a:lnTo>
                    <a:pt x="87401" y="121677"/>
                  </a:lnTo>
                  <a:lnTo>
                    <a:pt x="86056" y="126496"/>
                  </a:lnTo>
                  <a:lnTo>
                    <a:pt x="85725" y="162120"/>
                  </a:lnTo>
                  <a:lnTo>
                    <a:pt x="85725" y="197094"/>
                  </a:lnTo>
                  <a:lnTo>
                    <a:pt x="85990" y="201532"/>
                  </a:lnTo>
                  <a:lnTo>
                    <a:pt x="90127" y="212361"/>
                  </a:lnTo>
                  <a:lnTo>
                    <a:pt x="91739" y="214096"/>
                  </a:lnTo>
                  <a:lnTo>
                    <a:pt x="93954" y="215484"/>
                  </a:lnTo>
                  <a:lnTo>
                    <a:pt x="102573" y="218414"/>
                  </a:lnTo>
                  <a:lnTo>
                    <a:pt x="119058" y="218966"/>
                  </a:lnTo>
                  <a:lnTo>
                    <a:pt x="139361" y="215932"/>
                  </a:lnTo>
                  <a:lnTo>
                    <a:pt x="142107" y="214977"/>
                  </a:lnTo>
                  <a:lnTo>
                    <a:pt x="151348" y="213050"/>
                  </a:lnTo>
                  <a:lnTo>
                    <a:pt x="156004" y="210171"/>
                  </a:lnTo>
                  <a:lnTo>
                    <a:pt x="158642" y="208106"/>
                  </a:lnTo>
                  <a:lnTo>
                    <a:pt x="164306" y="20468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1" name="SMARTInkShape-377">
              <a:extLst>
                <a:ext uri="{FF2B5EF4-FFF2-40B4-BE49-F238E27FC236}">
                  <a16:creationId xmlns:a16="http://schemas.microsoft.com/office/drawing/2014/main" xmlns="" id="{B62BF4C6-6636-4F9F-8F9A-85D62C5C302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756033" y="1521619"/>
              <a:ext cx="44318" cy="4763"/>
            </a:xfrm>
            <a:custGeom>
              <a:avLst/>
              <a:gdLst/>
              <a:ahLst/>
              <a:cxnLst/>
              <a:rect l="0" t="0" r="0" b="0"/>
              <a:pathLst>
                <a:path w="44318" h="4763">
                  <a:moveTo>
                    <a:pt x="6217" y="0"/>
                  </a:moveTo>
                  <a:lnTo>
                    <a:pt x="6217" y="0"/>
                  </a:lnTo>
                  <a:lnTo>
                    <a:pt x="2425" y="0"/>
                  </a:lnTo>
                  <a:lnTo>
                    <a:pt x="1307" y="264"/>
                  </a:lnTo>
                  <a:lnTo>
                    <a:pt x="563" y="705"/>
                  </a:lnTo>
                  <a:lnTo>
                    <a:pt x="66" y="1264"/>
                  </a:lnTo>
                  <a:lnTo>
                    <a:pt x="0" y="1636"/>
                  </a:lnTo>
                  <a:lnTo>
                    <a:pt x="220" y="1885"/>
                  </a:lnTo>
                  <a:lnTo>
                    <a:pt x="1382" y="2352"/>
                  </a:lnTo>
                  <a:lnTo>
                    <a:pt x="2697" y="2372"/>
                  </a:lnTo>
                  <a:lnTo>
                    <a:pt x="8884" y="4541"/>
                  </a:lnTo>
                  <a:lnTo>
                    <a:pt x="36829" y="4762"/>
                  </a:lnTo>
                  <a:lnTo>
                    <a:pt x="39049" y="4057"/>
                  </a:lnTo>
                  <a:lnTo>
                    <a:pt x="40917" y="3126"/>
                  </a:lnTo>
                  <a:lnTo>
                    <a:pt x="44317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5" name="SMARTInkShape-Group220">
            <a:extLst>
              <a:ext uri="{FF2B5EF4-FFF2-40B4-BE49-F238E27FC236}">
                <a16:creationId xmlns:a16="http://schemas.microsoft.com/office/drawing/2014/main" xmlns="" id="{109A9A1A-0636-4A28-BF87-38FD9D688EDA}"/>
              </a:ext>
            </a:extLst>
          </p:cNvPr>
          <p:cNvGrpSpPr/>
          <p:nvPr/>
        </p:nvGrpSpPr>
        <p:grpSpPr>
          <a:xfrm>
            <a:off x="2059781" y="1471622"/>
            <a:ext cx="154783" cy="219058"/>
            <a:chOff x="2059781" y="1471622"/>
            <a:chExt cx="154783" cy="219058"/>
          </a:xfrm>
        </p:grpSpPr>
        <p:sp>
          <p:nvSpPr>
            <p:cNvPr id="323" name="SMARTInkShape-378">
              <a:extLst>
                <a:ext uri="{FF2B5EF4-FFF2-40B4-BE49-F238E27FC236}">
                  <a16:creationId xmlns:a16="http://schemas.microsoft.com/office/drawing/2014/main" xmlns="" id="{67CA3E4B-4846-4CFA-A7EC-1A8C765A0A3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059781" y="1471622"/>
              <a:ext cx="154783" cy="219058"/>
            </a:xfrm>
            <a:custGeom>
              <a:avLst/>
              <a:gdLst/>
              <a:ahLst/>
              <a:cxnLst/>
              <a:rect l="0" t="0" r="0" b="0"/>
              <a:pathLst>
                <a:path w="154783" h="219058">
                  <a:moveTo>
                    <a:pt x="0" y="216684"/>
                  </a:moveTo>
                  <a:lnTo>
                    <a:pt x="0" y="216684"/>
                  </a:lnTo>
                  <a:lnTo>
                    <a:pt x="1264" y="217948"/>
                  </a:lnTo>
                  <a:lnTo>
                    <a:pt x="2591" y="218569"/>
                  </a:lnTo>
                  <a:lnTo>
                    <a:pt x="8039" y="219057"/>
                  </a:lnTo>
                  <a:lnTo>
                    <a:pt x="9570" y="218356"/>
                  </a:lnTo>
                  <a:lnTo>
                    <a:pt x="11445" y="217014"/>
                  </a:lnTo>
                  <a:lnTo>
                    <a:pt x="13916" y="216713"/>
                  </a:lnTo>
                  <a:lnTo>
                    <a:pt x="15442" y="216693"/>
                  </a:lnTo>
                  <a:lnTo>
                    <a:pt x="16829" y="215983"/>
                  </a:lnTo>
                  <a:lnTo>
                    <a:pt x="17570" y="215423"/>
                  </a:lnTo>
                  <a:lnTo>
                    <a:pt x="19803" y="214801"/>
                  </a:lnTo>
                  <a:lnTo>
                    <a:pt x="22295" y="214260"/>
                  </a:lnTo>
                  <a:lnTo>
                    <a:pt x="26051" y="212462"/>
                  </a:lnTo>
                  <a:lnTo>
                    <a:pt x="26893" y="212282"/>
                  </a:lnTo>
                  <a:lnTo>
                    <a:pt x="32803" y="209253"/>
                  </a:lnTo>
                  <a:lnTo>
                    <a:pt x="45960" y="196915"/>
                  </a:lnTo>
                  <a:lnTo>
                    <a:pt x="46885" y="194581"/>
                  </a:lnTo>
                  <a:lnTo>
                    <a:pt x="48743" y="188770"/>
                  </a:lnTo>
                  <a:lnTo>
                    <a:pt x="52430" y="181654"/>
                  </a:lnTo>
                  <a:lnTo>
                    <a:pt x="57947" y="173399"/>
                  </a:lnTo>
                  <a:lnTo>
                    <a:pt x="58827" y="170194"/>
                  </a:lnTo>
                  <a:lnTo>
                    <a:pt x="60028" y="164633"/>
                  </a:lnTo>
                  <a:lnTo>
                    <a:pt x="66213" y="147641"/>
                  </a:lnTo>
                  <a:lnTo>
                    <a:pt x="67899" y="134728"/>
                  </a:lnTo>
                  <a:lnTo>
                    <a:pt x="71005" y="124661"/>
                  </a:lnTo>
                  <a:lnTo>
                    <a:pt x="75839" y="89550"/>
                  </a:lnTo>
                  <a:lnTo>
                    <a:pt x="78094" y="65785"/>
                  </a:lnTo>
                  <a:lnTo>
                    <a:pt x="74316" y="30848"/>
                  </a:lnTo>
                  <a:lnTo>
                    <a:pt x="73819" y="10700"/>
                  </a:lnTo>
                  <a:lnTo>
                    <a:pt x="73554" y="10305"/>
                  </a:lnTo>
                  <a:lnTo>
                    <a:pt x="73113" y="10042"/>
                  </a:lnTo>
                  <a:lnTo>
                    <a:pt x="72555" y="9866"/>
                  </a:lnTo>
                  <a:lnTo>
                    <a:pt x="72182" y="9485"/>
                  </a:lnTo>
                  <a:lnTo>
                    <a:pt x="71769" y="8355"/>
                  </a:lnTo>
                  <a:lnTo>
                    <a:pt x="71446" y="2833"/>
                  </a:lnTo>
                  <a:lnTo>
                    <a:pt x="69065" y="0"/>
                  </a:lnTo>
                  <a:lnTo>
                    <a:pt x="69057" y="2042"/>
                  </a:lnTo>
                  <a:lnTo>
                    <a:pt x="71107" y="7707"/>
                  </a:lnTo>
                  <a:lnTo>
                    <a:pt x="72130" y="20273"/>
                  </a:lnTo>
                  <a:lnTo>
                    <a:pt x="73068" y="22763"/>
                  </a:lnTo>
                  <a:lnTo>
                    <a:pt x="74512" y="37045"/>
                  </a:lnTo>
                  <a:lnTo>
                    <a:pt x="77614" y="45459"/>
                  </a:lnTo>
                  <a:lnTo>
                    <a:pt x="78581" y="79726"/>
                  </a:lnTo>
                  <a:lnTo>
                    <a:pt x="78846" y="83318"/>
                  </a:lnTo>
                  <a:lnTo>
                    <a:pt x="80466" y="89191"/>
                  </a:lnTo>
                  <a:lnTo>
                    <a:pt x="80865" y="95310"/>
                  </a:lnTo>
                  <a:lnTo>
                    <a:pt x="78582" y="130886"/>
                  </a:lnTo>
                  <a:lnTo>
                    <a:pt x="78317" y="144412"/>
                  </a:lnTo>
                  <a:lnTo>
                    <a:pt x="77876" y="145484"/>
                  </a:lnTo>
                  <a:lnTo>
                    <a:pt x="77317" y="146199"/>
                  </a:lnTo>
                  <a:lnTo>
                    <a:pt x="73979" y="161334"/>
                  </a:lnTo>
                  <a:lnTo>
                    <a:pt x="73926" y="162321"/>
                  </a:lnTo>
                  <a:lnTo>
                    <a:pt x="76459" y="184467"/>
                  </a:lnTo>
                  <a:lnTo>
                    <a:pt x="78084" y="188017"/>
                  </a:lnTo>
                  <a:lnTo>
                    <a:pt x="78844" y="202955"/>
                  </a:lnTo>
                  <a:lnTo>
                    <a:pt x="79286" y="203563"/>
                  </a:lnTo>
                  <a:lnTo>
                    <a:pt x="79845" y="203968"/>
                  </a:lnTo>
                  <a:lnTo>
                    <a:pt x="80217" y="204502"/>
                  </a:lnTo>
                  <a:lnTo>
                    <a:pt x="81007" y="206519"/>
                  </a:lnTo>
                  <a:lnTo>
                    <a:pt x="82534" y="208792"/>
                  </a:lnTo>
                  <a:lnTo>
                    <a:pt x="83237" y="211457"/>
                  </a:lnTo>
                  <a:lnTo>
                    <a:pt x="87805" y="212566"/>
                  </a:lnTo>
                  <a:lnTo>
                    <a:pt x="89560" y="213531"/>
                  </a:lnTo>
                  <a:lnTo>
                    <a:pt x="92036" y="214339"/>
                  </a:lnTo>
                  <a:lnTo>
                    <a:pt x="94445" y="215872"/>
                  </a:lnTo>
                  <a:lnTo>
                    <a:pt x="96834" y="216444"/>
                  </a:lnTo>
                  <a:lnTo>
                    <a:pt x="118230" y="216684"/>
                  </a:lnTo>
                  <a:lnTo>
                    <a:pt x="148591" y="208708"/>
                  </a:lnTo>
                  <a:lnTo>
                    <a:pt x="152536" y="206354"/>
                  </a:lnTo>
                  <a:lnTo>
                    <a:pt x="153284" y="205299"/>
                  </a:lnTo>
                  <a:lnTo>
                    <a:pt x="154782" y="20001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4" name="SMARTInkShape-379">
              <a:extLst>
                <a:ext uri="{FF2B5EF4-FFF2-40B4-BE49-F238E27FC236}">
                  <a16:creationId xmlns:a16="http://schemas.microsoft.com/office/drawing/2014/main" xmlns="" id="{2CAEE0AB-A977-44C5-9F9E-F6CF7852258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136028" y="1524000"/>
              <a:ext cx="66629" cy="7144"/>
            </a:xfrm>
            <a:custGeom>
              <a:avLst/>
              <a:gdLst/>
              <a:ahLst/>
              <a:cxnLst/>
              <a:rect l="0" t="0" r="0" b="0"/>
              <a:pathLst>
                <a:path w="66629" h="7144">
                  <a:moveTo>
                    <a:pt x="7097" y="0"/>
                  </a:moveTo>
                  <a:lnTo>
                    <a:pt x="7097" y="0"/>
                  </a:lnTo>
                  <a:lnTo>
                    <a:pt x="3559" y="3273"/>
                  </a:lnTo>
                  <a:lnTo>
                    <a:pt x="0" y="4745"/>
                  </a:lnTo>
                  <a:lnTo>
                    <a:pt x="4434" y="6645"/>
                  </a:lnTo>
                  <a:lnTo>
                    <a:pt x="26220" y="7143"/>
                  </a:lnTo>
                  <a:lnTo>
                    <a:pt x="59092" y="4057"/>
                  </a:lnTo>
                  <a:lnTo>
                    <a:pt x="61318" y="2712"/>
                  </a:lnTo>
                  <a:lnTo>
                    <a:pt x="64214" y="2384"/>
                  </a:lnTo>
                  <a:lnTo>
                    <a:pt x="66628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8" name="SMARTInkShape-Group221">
            <a:extLst>
              <a:ext uri="{FF2B5EF4-FFF2-40B4-BE49-F238E27FC236}">
                <a16:creationId xmlns:a16="http://schemas.microsoft.com/office/drawing/2014/main" xmlns="" id="{FDC0E64E-B96D-4D81-B3F6-1975A22A28D3}"/>
              </a:ext>
            </a:extLst>
          </p:cNvPr>
          <p:cNvGrpSpPr/>
          <p:nvPr/>
        </p:nvGrpSpPr>
        <p:grpSpPr>
          <a:xfrm>
            <a:off x="1428750" y="1466850"/>
            <a:ext cx="192882" cy="228601"/>
            <a:chOff x="1428750" y="1466850"/>
            <a:chExt cx="192882" cy="228601"/>
          </a:xfrm>
        </p:grpSpPr>
        <p:sp>
          <p:nvSpPr>
            <p:cNvPr id="326" name="SMARTInkShape-380">
              <a:extLst>
                <a:ext uri="{FF2B5EF4-FFF2-40B4-BE49-F238E27FC236}">
                  <a16:creationId xmlns:a16="http://schemas.microsoft.com/office/drawing/2014/main" xmlns="" id="{AAF9B559-8CC8-47AA-AA53-D6E12CD6FB6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28750" y="1466850"/>
              <a:ext cx="192882" cy="228601"/>
            </a:xfrm>
            <a:custGeom>
              <a:avLst/>
              <a:gdLst/>
              <a:ahLst/>
              <a:cxnLst/>
              <a:rect l="0" t="0" r="0" b="0"/>
              <a:pathLst>
                <a:path w="192882" h="228601">
                  <a:moveTo>
                    <a:pt x="0" y="228600"/>
                  </a:moveTo>
                  <a:lnTo>
                    <a:pt x="0" y="228600"/>
                  </a:lnTo>
                  <a:lnTo>
                    <a:pt x="16396" y="221543"/>
                  </a:lnTo>
                  <a:lnTo>
                    <a:pt x="26969" y="221457"/>
                  </a:lnTo>
                  <a:lnTo>
                    <a:pt x="28567" y="220751"/>
                  </a:lnTo>
                  <a:lnTo>
                    <a:pt x="37487" y="215124"/>
                  </a:lnTo>
                  <a:lnTo>
                    <a:pt x="39741" y="214288"/>
                  </a:lnTo>
                  <a:lnTo>
                    <a:pt x="42399" y="212294"/>
                  </a:lnTo>
                  <a:lnTo>
                    <a:pt x="44672" y="211738"/>
                  </a:lnTo>
                  <a:lnTo>
                    <a:pt x="47184" y="209890"/>
                  </a:lnTo>
                  <a:lnTo>
                    <a:pt x="47429" y="208996"/>
                  </a:lnTo>
                  <a:lnTo>
                    <a:pt x="47494" y="208387"/>
                  </a:lnTo>
                  <a:lnTo>
                    <a:pt x="48978" y="207005"/>
                  </a:lnTo>
                  <a:lnTo>
                    <a:pt x="54889" y="202960"/>
                  </a:lnTo>
                  <a:lnTo>
                    <a:pt x="55643" y="202776"/>
                  </a:lnTo>
                  <a:lnTo>
                    <a:pt x="59068" y="200388"/>
                  </a:lnTo>
                  <a:lnTo>
                    <a:pt x="63740" y="196079"/>
                  </a:lnTo>
                  <a:lnTo>
                    <a:pt x="65952" y="195240"/>
                  </a:lnTo>
                  <a:lnTo>
                    <a:pt x="67500" y="194106"/>
                  </a:lnTo>
                  <a:lnTo>
                    <a:pt x="68365" y="192720"/>
                  </a:lnTo>
                  <a:lnTo>
                    <a:pt x="68595" y="191980"/>
                  </a:lnTo>
                  <a:lnTo>
                    <a:pt x="69014" y="191487"/>
                  </a:lnTo>
                  <a:lnTo>
                    <a:pt x="70184" y="190939"/>
                  </a:lnTo>
                  <a:lnTo>
                    <a:pt x="70602" y="190528"/>
                  </a:lnTo>
                  <a:lnTo>
                    <a:pt x="71066" y="189366"/>
                  </a:lnTo>
                  <a:lnTo>
                    <a:pt x="71629" y="186464"/>
                  </a:lnTo>
                  <a:lnTo>
                    <a:pt x="73052" y="184130"/>
                  </a:lnTo>
                  <a:lnTo>
                    <a:pt x="73789" y="181114"/>
                  </a:lnTo>
                  <a:lnTo>
                    <a:pt x="82495" y="172035"/>
                  </a:lnTo>
                  <a:lnTo>
                    <a:pt x="83092" y="169801"/>
                  </a:lnTo>
                  <a:lnTo>
                    <a:pt x="83232" y="168247"/>
                  </a:lnTo>
                  <a:lnTo>
                    <a:pt x="83534" y="167728"/>
                  </a:lnTo>
                  <a:lnTo>
                    <a:pt x="84000" y="167381"/>
                  </a:lnTo>
                  <a:lnTo>
                    <a:pt x="84575" y="167150"/>
                  </a:lnTo>
                  <a:lnTo>
                    <a:pt x="84958" y="166731"/>
                  </a:lnTo>
                  <a:lnTo>
                    <a:pt x="86279" y="164158"/>
                  </a:lnTo>
                  <a:lnTo>
                    <a:pt x="87294" y="162653"/>
                  </a:lnTo>
                  <a:lnTo>
                    <a:pt x="88130" y="160318"/>
                  </a:lnTo>
                  <a:lnTo>
                    <a:pt x="94592" y="150122"/>
                  </a:lnTo>
                  <a:lnTo>
                    <a:pt x="95428" y="146064"/>
                  </a:lnTo>
                  <a:lnTo>
                    <a:pt x="99039" y="141024"/>
                  </a:lnTo>
                  <a:lnTo>
                    <a:pt x="100526" y="136228"/>
                  </a:lnTo>
                  <a:lnTo>
                    <a:pt x="102025" y="133918"/>
                  </a:lnTo>
                  <a:lnTo>
                    <a:pt x="104972" y="122298"/>
                  </a:lnTo>
                  <a:lnTo>
                    <a:pt x="106392" y="119609"/>
                  </a:lnTo>
                  <a:lnTo>
                    <a:pt x="107861" y="95804"/>
                  </a:lnTo>
                  <a:lnTo>
                    <a:pt x="108793" y="93644"/>
                  </a:lnTo>
                  <a:lnTo>
                    <a:pt x="109538" y="58210"/>
                  </a:lnTo>
                  <a:lnTo>
                    <a:pt x="109273" y="46917"/>
                  </a:lnTo>
                  <a:lnTo>
                    <a:pt x="107487" y="42185"/>
                  </a:lnTo>
                  <a:lnTo>
                    <a:pt x="107156" y="6605"/>
                  </a:lnTo>
                  <a:lnTo>
                    <a:pt x="107156" y="0"/>
                  </a:lnTo>
                  <a:lnTo>
                    <a:pt x="107156" y="4333"/>
                  </a:lnTo>
                  <a:lnTo>
                    <a:pt x="106892" y="4476"/>
                  </a:lnTo>
                  <a:lnTo>
                    <a:pt x="105784" y="4678"/>
                  </a:lnTo>
                  <a:lnTo>
                    <a:pt x="107156" y="4763"/>
                  </a:lnTo>
                  <a:lnTo>
                    <a:pt x="107156" y="39755"/>
                  </a:lnTo>
                  <a:lnTo>
                    <a:pt x="107156" y="63522"/>
                  </a:lnTo>
                  <a:lnTo>
                    <a:pt x="105892" y="65329"/>
                  </a:lnTo>
                  <a:lnTo>
                    <a:pt x="105784" y="66042"/>
                  </a:lnTo>
                  <a:lnTo>
                    <a:pt x="107087" y="70187"/>
                  </a:lnTo>
                  <a:lnTo>
                    <a:pt x="107156" y="94268"/>
                  </a:lnTo>
                  <a:lnTo>
                    <a:pt x="106892" y="95389"/>
                  </a:lnTo>
                  <a:lnTo>
                    <a:pt x="106451" y="96137"/>
                  </a:lnTo>
                  <a:lnTo>
                    <a:pt x="105892" y="96635"/>
                  </a:lnTo>
                  <a:lnTo>
                    <a:pt x="105271" y="98600"/>
                  </a:lnTo>
                  <a:lnTo>
                    <a:pt x="104775" y="134144"/>
                  </a:lnTo>
                  <a:lnTo>
                    <a:pt x="104775" y="169154"/>
                  </a:lnTo>
                  <a:lnTo>
                    <a:pt x="104775" y="204631"/>
                  </a:lnTo>
                  <a:lnTo>
                    <a:pt x="104775" y="211541"/>
                  </a:lnTo>
                  <a:lnTo>
                    <a:pt x="106825" y="213947"/>
                  </a:lnTo>
                  <a:lnTo>
                    <a:pt x="107127" y="216331"/>
                  </a:lnTo>
                  <a:lnTo>
                    <a:pt x="110703" y="220232"/>
                  </a:lnTo>
                  <a:lnTo>
                    <a:pt x="112084" y="220912"/>
                  </a:lnTo>
                  <a:lnTo>
                    <a:pt x="117485" y="221424"/>
                  </a:lnTo>
                  <a:lnTo>
                    <a:pt x="119859" y="221447"/>
                  </a:lnTo>
                  <a:lnTo>
                    <a:pt x="121445" y="222158"/>
                  </a:lnTo>
                  <a:lnTo>
                    <a:pt x="122238" y="222718"/>
                  </a:lnTo>
                  <a:lnTo>
                    <a:pt x="125883" y="223506"/>
                  </a:lnTo>
                  <a:lnTo>
                    <a:pt x="129050" y="223739"/>
                  </a:lnTo>
                  <a:lnTo>
                    <a:pt x="130822" y="223088"/>
                  </a:lnTo>
                  <a:lnTo>
                    <a:pt x="132491" y="222182"/>
                  </a:lnTo>
                  <a:lnTo>
                    <a:pt x="135447" y="221671"/>
                  </a:lnTo>
                  <a:lnTo>
                    <a:pt x="146372" y="220763"/>
                  </a:lnTo>
                  <a:lnTo>
                    <a:pt x="172049" y="213486"/>
                  </a:lnTo>
                  <a:lnTo>
                    <a:pt x="175773" y="210506"/>
                  </a:lnTo>
                  <a:lnTo>
                    <a:pt x="185699" y="200814"/>
                  </a:lnTo>
                  <a:lnTo>
                    <a:pt x="188631" y="198524"/>
                  </a:lnTo>
                  <a:lnTo>
                    <a:pt x="192881" y="1928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7" name="SMARTInkShape-381">
              <a:extLst>
                <a:ext uri="{FF2B5EF4-FFF2-40B4-BE49-F238E27FC236}">
                  <a16:creationId xmlns:a16="http://schemas.microsoft.com/office/drawing/2014/main" xmlns="" id="{9E14022B-6141-4DB4-994D-607BB81E9F8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531144" y="1514806"/>
              <a:ext cx="71438" cy="9097"/>
            </a:xfrm>
            <a:custGeom>
              <a:avLst/>
              <a:gdLst/>
              <a:ahLst/>
              <a:cxnLst/>
              <a:rect l="0" t="0" r="0" b="0"/>
              <a:pathLst>
                <a:path w="71438" h="9097">
                  <a:moveTo>
                    <a:pt x="0" y="6813"/>
                  </a:moveTo>
                  <a:lnTo>
                    <a:pt x="0" y="6813"/>
                  </a:lnTo>
                  <a:lnTo>
                    <a:pt x="0" y="4762"/>
                  </a:lnTo>
                  <a:lnTo>
                    <a:pt x="0" y="6723"/>
                  </a:lnTo>
                  <a:lnTo>
                    <a:pt x="4635" y="6812"/>
                  </a:lnTo>
                  <a:lnTo>
                    <a:pt x="6638" y="8449"/>
                  </a:lnTo>
                  <a:lnTo>
                    <a:pt x="8066" y="8863"/>
                  </a:lnTo>
                  <a:lnTo>
                    <a:pt x="11621" y="9096"/>
                  </a:lnTo>
                  <a:lnTo>
                    <a:pt x="34923" y="6111"/>
                  </a:lnTo>
                  <a:lnTo>
                    <a:pt x="37217" y="5178"/>
                  </a:lnTo>
                  <a:lnTo>
                    <a:pt x="59675" y="4167"/>
                  </a:lnTo>
                  <a:lnTo>
                    <a:pt x="63930" y="2547"/>
                  </a:lnTo>
                  <a:lnTo>
                    <a:pt x="71405" y="2051"/>
                  </a:lnTo>
                  <a:lnTo>
                    <a:pt x="71434" y="0"/>
                  </a:lnTo>
                  <a:lnTo>
                    <a:pt x="71437" y="20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1" name="SMARTInkShape-Group222">
            <a:extLst>
              <a:ext uri="{FF2B5EF4-FFF2-40B4-BE49-F238E27FC236}">
                <a16:creationId xmlns:a16="http://schemas.microsoft.com/office/drawing/2014/main" xmlns="" id="{948144FD-7B0C-4009-8978-ADBB78D6AD65}"/>
              </a:ext>
            </a:extLst>
          </p:cNvPr>
          <p:cNvGrpSpPr/>
          <p:nvPr/>
        </p:nvGrpSpPr>
        <p:grpSpPr>
          <a:xfrm>
            <a:off x="931069" y="3280099"/>
            <a:ext cx="285751" cy="332215"/>
            <a:chOff x="931069" y="3280099"/>
            <a:chExt cx="285751" cy="332215"/>
          </a:xfrm>
        </p:grpSpPr>
        <p:sp>
          <p:nvSpPr>
            <p:cNvPr id="329" name="SMARTInkShape-382">
              <a:extLst>
                <a:ext uri="{FF2B5EF4-FFF2-40B4-BE49-F238E27FC236}">
                  <a16:creationId xmlns:a16="http://schemas.microsoft.com/office/drawing/2014/main" xmlns="" id="{F99262B3-A401-4884-91BA-5A0CAD95265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31069" y="3280099"/>
              <a:ext cx="285751" cy="10790"/>
            </a:xfrm>
            <a:custGeom>
              <a:avLst/>
              <a:gdLst/>
              <a:ahLst/>
              <a:cxnLst/>
              <a:rect l="0" t="0" r="0" b="0"/>
              <a:pathLst>
                <a:path w="285751" h="10790">
                  <a:moveTo>
                    <a:pt x="0" y="1264"/>
                  </a:moveTo>
                  <a:lnTo>
                    <a:pt x="0" y="1264"/>
                  </a:lnTo>
                  <a:lnTo>
                    <a:pt x="3792" y="0"/>
                  </a:lnTo>
                  <a:lnTo>
                    <a:pt x="34431" y="3045"/>
                  </a:lnTo>
                  <a:lnTo>
                    <a:pt x="64886" y="5477"/>
                  </a:lnTo>
                  <a:lnTo>
                    <a:pt x="94145" y="5978"/>
                  </a:lnTo>
                  <a:lnTo>
                    <a:pt x="129010" y="6022"/>
                  </a:lnTo>
                  <a:lnTo>
                    <a:pt x="162769" y="6026"/>
                  </a:lnTo>
                  <a:lnTo>
                    <a:pt x="194732" y="5321"/>
                  </a:lnTo>
                  <a:lnTo>
                    <a:pt x="229500" y="5677"/>
                  </a:lnTo>
                  <a:lnTo>
                    <a:pt x="265041" y="7901"/>
                  </a:lnTo>
                  <a:lnTo>
                    <a:pt x="285750" y="1078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0" name="SMARTInkShape-383">
              <a:extLst>
                <a:ext uri="{FF2B5EF4-FFF2-40B4-BE49-F238E27FC236}">
                  <a16:creationId xmlns:a16="http://schemas.microsoft.com/office/drawing/2014/main" xmlns="" id="{64490F59-AB31-4320-BBA9-B3852067C6E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67443" y="3283744"/>
              <a:ext cx="127932" cy="328570"/>
            </a:xfrm>
            <a:custGeom>
              <a:avLst/>
              <a:gdLst/>
              <a:ahLst/>
              <a:cxnLst/>
              <a:rect l="0" t="0" r="0" b="0"/>
              <a:pathLst>
                <a:path w="127932" h="328570">
                  <a:moveTo>
                    <a:pt x="101738" y="0"/>
                  </a:moveTo>
                  <a:lnTo>
                    <a:pt x="101738" y="0"/>
                  </a:lnTo>
                  <a:lnTo>
                    <a:pt x="101738" y="2372"/>
                  </a:lnTo>
                  <a:lnTo>
                    <a:pt x="99688" y="9795"/>
                  </a:lnTo>
                  <a:lnTo>
                    <a:pt x="99687" y="15556"/>
                  </a:lnTo>
                  <a:lnTo>
                    <a:pt x="105731" y="50811"/>
                  </a:lnTo>
                  <a:lnTo>
                    <a:pt x="113586" y="85836"/>
                  </a:lnTo>
                  <a:lnTo>
                    <a:pt x="120541" y="119691"/>
                  </a:lnTo>
                  <a:lnTo>
                    <a:pt x="125151" y="147519"/>
                  </a:lnTo>
                  <a:lnTo>
                    <a:pt x="127420" y="183158"/>
                  </a:lnTo>
                  <a:lnTo>
                    <a:pt x="127912" y="217077"/>
                  </a:lnTo>
                  <a:lnTo>
                    <a:pt x="127931" y="251138"/>
                  </a:lnTo>
                  <a:lnTo>
                    <a:pt x="125698" y="285537"/>
                  </a:lnTo>
                  <a:lnTo>
                    <a:pt x="125087" y="289889"/>
                  </a:lnTo>
                  <a:lnTo>
                    <a:pt x="118931" y="306315"/>
                  </a:lnTo>
                  <a:lnTo>
                    <a:pt x="112407" y="315204"/>
                  </a:lnTo>
                  <a:lnTo>
                    <a:pt x="103723" y="323509"/>
                  </a:lnTo>
                  <a:lnTo>
                    <a:pt x="96130" y="327509"/>
                  </a:lnTo>
                  <a:lnTo>
                    <a:pt x="79380" y="328569"/>
                  </a:lnTo>
                  <a:lnTo>
                    <a:pt x="58374" y="323800"/>
                  </a:lnTo>
                  <a:lnTo>
                    <a:pt x="38299" y="313217"/>
                  </a:lnTo>
                  <a:lnTo>
                    <a:pt x="9892" y="290279"/>
                  </a:lnTo>
                  <a:lnTo>
                    <a:pt x="4632" y="281588"/>
                  </a:lnTo>
                  <a:lnTo>
                    <a:pt x="663" y="269680"/>
                  </a:lnTo>
                  <a:lnTo>
                    <a:pt x="0" y="260821"/>
                  </a:lnTo>
                  <a:lnTo>
                    <a:pt x="2395" y="242574"/>
                  </a:lnTo>
                  <a:lnTo>
                    <a:pt x="4007" y="236335"/>
                  </a:lnTo>
                  <a:lnTo>
                    <a:pt x="4087" y="234489"/>
                  </a:lnTo>
                  <a:lnTo>
                    <a:pt x="4098" y="235009"/>
                  </a:lnTo>
                  <a:lnTo>
                    <a:pt x="4104" y="234262"/>
                  </a:lnTo>
                  <a:lnTo>
                    <a:pt x="3841" y="233962"/>
                  </a:lnTo>
                  <a:lnTo>
                    <a:pt x="1726" y="2333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2" name="SMARTInkShape-384">
            <a:extLst>
              <a:ext uri="{FF2B5EF4-FFF2-40B4-BE49-F238E27FC236}">
                <a16:creationId xmlns:a16="http://schemas.microsoft.com/office/drawing/2014/main" xmlns="" id="{85AD53EA-903A-4F0A-B1CB-A7C6E424AB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43038" y="3274232"/>
            <a:ext cx="214313" cy="607203"/>
          </a:xfrm>
          <a:custGeom>
            <a:avLst/>
            <a:gdLst/>
            <a:ahLst/>
            <a:cxnLst/>
            <a:rect l="0" t="0" r="0" b="0"/>
            <a:pathLst>
              <a:path w="214313" h="607203">
                <a:moveTo>
                  <a:pt x="0" y="104762"/>
                </a:moveTo>
                <a:lnTo>
                  <a:pt x="0" y="104762"/>
                </a:lnTo>
                <a:lnTo>
                  <a:pt x="2425" y="114517"/>
                </a:lnTo>
                <a:lnTo>
                  <a:pt x="2939" y="115234"/>
                </a:lnTo>
                <a:lnTo>
                  <a:pt x="4216" y="116030"/>
                </a:lnTo>
                <a:lnTo>
                  <a:pt x="5666" y="116385"/>
                </a:lnTo>
                <a:lnTo>
                  <a:pt x="6159" y="116215"/>
                </a:lnTo>
                <a:lnTo>
                  <a:pt x="6487" y="115837"/>
                </a:lnTo>
                <a:lnTo>
                  <a:pt x="7014" y="114593"/>
                </a:lnTo>
                <a:lnTo>
                  <a:pt x="7791" y="114423"/>
                </a:lnTo>
                <a:lnTo>
                  <a:pt x="8369" y="114377"/>
                </a:lnTo>
                <a:lnTo>
                  <a:pt x="21995" y="109812"/>
                </a:lnTo>
                <a:lnTo>
                  <a:pt x="24151" y="109652"/>
                </a:lnTo>
                <a:lnTo>
                  <a:pt x="38783" y="104417"/>
                </a:lnTo>
                <a:lnTo>
                  <a:pt x="52218" y="94084"/>
                </a:lnTo>
                <a:lnTo>
                  <a:pt x="55751" y="90491"/>
                </a:lnTo>
                <a:lnTo>
                  <a:pt x="63782" y="84618"/>
                </a:lnTo>
                <a:lnTo>
                  <a:pt x="74112" y="69457"/>
                </a:lnTo>
                <a:lnTo>
                  <a:pt x="84356" y="40646"/>
                </a:lnTo>
                <a:lnTo>
                  <a:pt x="86652" y="26949"/>
                </a:lnTo>
                <a:lnTo>
                  <a:pt x="83884" y="16904"/>
                </a:lnTo>
                <a:lnTo>
                  <a:pt x="80975" y="12525"/>
                </a:lnTo>
                <a:lnTo>
                  <a:pt x="74987" y="6569"/>
                </a:lnTo>
                <a:lnTo>
                  <a:pt x="65343" y="1135"/>
                </a:lnTo>
                <a:lnTo>
                  <a:pt x="57738" y="31"/>
                </a:lnTo>
                <a:lnTo>
                  <a:pt x="54796" y="0"/>
                </a:lnTo>
                <a:lnTo>
                  <a:pt x="53993" y="260"/>
                </a:lnTo>
                <a:lnTo>
                  <a:pt x="53458" y="698"/>
                </a:lnTo>
                <a:lnTo>
                  <a:pt x="53101" y="1255"/>
                </a:lnTo>
                <a:lnTo>
                  <a:pt x="52599" y="4566"/>
                </a:lnTo>
                <a:lnTo>
                  <a:pt x="53187" y="6696"/>
                </a:lnTo>
                <a:lnTo>
                  <a:pt x="59074" y="16080"/>
                </a:lnTo>
                <a:lnTo>
                  <a:pt x="79548" y="26641"/>
                </a:lnTo>
                <a:lnTo>
                  <a:pt x="99428" y="32167"/>
                </a:lnTo>
                <a:lnTo>
                  <a:pt x="133305" y="34833"/>
                </a:lnTo>
                <a:lnTo>
                  <a:pt x="153101" y="31340"/>
                </a:lnTo>
                <a:lnTo>
                  <a:pt x="160986" y="27004"/>
                </a:lnTo>
                <a:lnTo>
                  <a:pt x="167784" y="21490"/>
                </a:lnTo>
                <a:lnTo>
                  <a:pt x="169393" y="19058"/>
                </a:lnTo>
                <a:lnTo>
                  <a:pt x="170536" y="17459"/>
                </a:lnTo>
                <a:lnTo>
                  <a:pt x="171043" y="15866"/>
                </a:lnTo>
                <a:lnTo>
                  <a:pt x="170914" y="15071"/>
                </a:lnTo>
                <a:lnTo>
                  <a:pt x="169364" y="12364"/>
                </a:lnTo>
                <a:lnTo>
                  <a:pt x="168494" y="12102"/>
                </a:lnTo>
                <a:lnTo>
                  <a:pt x="165529" y="11905"/>
                </a:lnTo>
                <a:lnTo>
                  <a:pt x="165121" y="12165"/>
                </a:lnTo>
                <a:lnTo>
                  <a:pt x="164849" y="12604"/>
                </a:lnTo>
                <a:lnTo>
                  <a:pt x="164668" y="13161"/>
                </a:lnTo>
                <a:lnTo>
                  <a:pt x="164283" y="13532"/>
                </a:lnTo>
                <a:lnTo>
                  <a:pt x="161763" y="14833"/>
                </a:lnTo>
                <a:lnTo>
                  <a:pt x="161023" y="15440"/>
                </a:lnTo>
                <a:lnTo>
                  <a:pt x="160201" y="16821"/>
                </a:lnTo>
                <a:lnTo>
                  <a:pt x="150261" y="51575"/>
                </a:lnTo>
                <a:lnTo>
                  <a:pt x="150019" y="87248"/>
                </a:lnTo>
                <a:lnTo>
                  <a:pt x="150724" y="116511"/>
                </a:lnTo>
                <a:lnTo>
                  <a:pt x="152394" y="148783"/>
                </a:lnTo>
                <a:lnTo>
                  <a:pt x="152662" y="154847"/>
                </a:lnTo>
                <a:lnTo>
                  <a:pt x="158319" y="189350"/>
                </a:lnTo>
                <a:lnTo>
                  <a:pt x="163943" y="224384"/>
                </a:lnTo>
                <a:lnTo>
                  <a:pt x="169579" y="258099"/>
                </a:lnTo>
                <a:lnTo>
                  <a:pt x="176712" y="292127"/>
                </a:lnTo>
                <a:lnTo>
                  <a:pt x="182524" y="326484"/>
                </a:lnTo>
                <a:lnTo>
                  <a:pt x="185897" y="348208"/>
                </a:lnTo>
                <a:lnTo>
                  <a:pt x="194208" y="383618"/>
                </a:lnTo>
                <a:lnTo>
                  <a:pt x="199826" y="418381"/>
                </a:lnTo>
                <a:lnTo>
                  <a:pt x="200671" y="426991"/>
                </a:lnTo>
                <a:lnTo>
                  <a:pt x="204546" y="453222"/>
                </a:lnTo>
                <a:lnTo>
                  <a:pt x="207139" y="488101"/>
                </a:lnTo>
                <a:lnTo>
                  <a:pt x="207168" y="522965"/>
                </a:lnTo>
                <a:lnTo>
                  <a:pt x="206904" y="528026"/>
                </a:lnTo>
                <a:lnTo>
                  <a:pt x="200109" y="563597"/>
                </a:lnTo>
                <a:lnTo>
                  <a:pt x="199785" y="567885"/>
                </a:lnTo>
                <a:lnTo>
                  <a:pt x="198131" y="572125"/>
                </a:lnTo>
                <a:lnTo>
                  <a:pt x="196713" y="574240"/>
                </a:lnTo>
                <a:lnTo>
                  <a:pt x="194125" y="583488"/>
                </a:lnTo>
                <a:lnTo>
                  <a:pt x="181747" y="596908"/>
                </a:lnTo>
                <a:lnTo>
                  <a:pt x="177589" y="599164"/>
                </a:lnTo>
                <a:lnTo>
                  <a:pt x="175678" y="599663"/>
                </a:lnTo>
                <a:lnTo>
                  <a:pt x="169353" y="604624"/>
                </a:lnTo>
                <a:lnTo>
                  <a:pt x="167330" y="606323"/>
                </a:lnTo>
                <a:lnTo>
                  <a:pt x="165826" y="606813"/>
                </a:lnTo>
                <a:lnTo>
                  <a:pt x="150701" y="607202"/>
                </a:lnTo>
                <a:lnTo>
                  <a:pt x="148293" y="606499"/>
                </a:lnTo>
                <a:lnTo>
                  <a:pt x="144745" y="603909"/>
                </a:lnTo>
                <a:lnTo>
                  <a:pt x="130515" y="588031"/>
                </a:lnTo>
                <a:lnTo>
                  <a:pt x="125071" y="577827"/>
                </a:lnTo>
                <a:lnTo>
                  <a:pt x="116151" y="543495"/>
                </a:lnTo>
                <a:lnTo>
                  <a:pt x="114408" y="526394"/>
                </a:lnTo>
                <a:lnTo>
                  <a:pt x="117623" y="507746"/>
                </a:lnTo>
                <a:lnTo>
                  <a:pt x="129956" y="472678"/>
                </a:lnTo>
                <a:lnTo>
                  <a:pt x="137118" y="459630"/>
                </a:lnTo>
                <a:lnTo>
                  <a:pt x="161624" y="424472"/>
                </a:lnTo>
                <a:lnTo>
                  <a:pt x="183177" y="390747"/>
                </a:lnTo>
                <a:lnTo>
                  <a:pt x="210327" y="356006"/>
                </a:lnTo>
                <a:lnTo>
                  <a:pt x="214312" y="34526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3" name="SMARTInkShape-385">
            <a:extLst>
              <a:ext uri="{FF2B5EF4-FFF2-40B4-BE49-F238E27FC236}">
                <a16:creationId xmlns:a16="http://schemas.microsoft.com/office/drawing/2014/main" xmlns="" id="{F8EDFDF8-B4CE-469D-9FD0-D56AAD343E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57350" y="3520053"/>
            <a:ext cx="164307" cy="125614"/>
          </a:xfrm>
          <a:custGeom>
            <a:avLst/>
            <a:gdLst/>
            <a:ahLst/>
            <a:cxnLst/>
            <a:rect l="0" t="0" r="0" b="0"/>
            <a:pathLst>
              <a:path w="164307" h="125614">
                <a:moveTo>
                  <a:pt x="0" y="104210"/>
                </a:moveTo>
                <a:lnTo>
                  <a:pt x="0" y="104210"/>
                </a:lnTo>
                <a:lnTo>
                  <a:pt x="4062" y="81751"/>
                </a:lnTo>
                <a:lnTo>
                  <a:pt x="10322" y="69260"/>
                </a:lnTo>
                <a:lnTo>
                  <a:pt x="11908" y="67510"/>
                </a:lnTo>
                <a:lnTo>
                  <a:pt x="12701" y="67043"/>
                </a:lnTo>
                <a:lnTo>
                  <a:pt x="20152" y="57781"/>
                </a:lnTo>
                <a:lnTo>
                  <a:pt x="21052" y="55116"/>
                </a:lnTo>
                <a:lnTo>
                  <a:pt x="21427" y="51865"/>
                </a:lnTo>
                <a:lnTo>
                  <a:pt x="22694" y="51835"/>
                </a:lnTo>
                <a:lnTo>
                  <a:pt x="23067" y="51566"/>
                </a:lnTo>
                <a:lnTo>
                  <a:pt x="23481" y="50562"/>
                </a:lnTo>
                <a:lnTo>
                  <a:pt x="24121" y="50453"/>
                </a:lnTo>
                <a:lnTo>
                  <a:pt x="37702" y="51816"/>
                </a:lnTo>
                <a:lnTo>
                  <a:pt x="52400" y="47605"/>
                </a:lnTo>
                <a:lnTo>
                  <a:pt x="70573" y="36901"/>
                </a:lnTo>
                <a:lnTo>
                  <a:pt x="79710" y="26464"/>
                </a:lnTo>
                <a:lnTo>
                  <a:pt x="82547" y="19590"/>
                </a:lnTo>
                <a:lnTo>
                  <a:pt x="82813" y="18428"/>
                </a:lnTo>
                <a:lnTo>
                  <a:pt x="82402" y="15725"/>
                </a:lnTo>
                <a:lnTo>
                  <a:pt x="80623" y="9752"/>
                </a:lnTo>
                <a:lnTo>
                  <a:pt x="76887" y="5033"/>
                </a:lnTo>
                <a:lnTo>
                  <a:pt x="72269" y="2461"/>
                </a:lnTo>
                <a:lnTo>
                  <a:pt x="64693" y="111"/>
                </a:lnTo>
                <a:lnTo>
                  <a:pt x="61561" y="0"/>
                </a:lnTo>
                <a:lnTo>
                  <a:pt x="47780" y="5820"/>
                </a:lnTo>
                <a:lnTo>
                  <a:pt x="34877" y="14830"/>
                </a:lnTo>
                <a:lnTo>
                  <a:pt x="26400" y="23762"/>
                </a:lnTo>
                <a:lnTo>
                  <a:pt x="22517" y="29616"/>
                </a:lnTo>
                <a:lnTo>
                  <a:pt x="16865" y="48615"/>
                </a:lnTo>
                <a:lnTo>
                  <a:pt x="19249" y="80772"/>
                </a:lnTo>
                <a:lnTo>
                  <a:pt x="22092" y="96452"/>
                </a:lnTo>
                <a:lnTo>
                  <a:pt x="27653" y="104491"/>
                </a:lnTo>
                <a:lnTo>
                  <a:pt x="42229" y="117376"/>
                </a:lnTo>
                <a:lnTo>
                  <a:pt x="55736" y="124574"/>
                </a:lnTo>
                <a:lnTo>
                  <a:pt x="74969" y="125613"/>
                </a:lnTo>
                <a:lnTo>
                  <a:pt x="109452" y="120207"/>
                </a:lnTo>
                <a:lnTo>
                  <a:pt x="130888" y="115250"/>
                </a:lnTo>
                <a:lnTo>
                  <a:pt x="154571" y="104958"/>
                </a:lnTo>
                <a:lnTo>
                  <a:pt x="157598" y="104277"/>
                </a:lnTo>
                <a:lnTo>
                  <a:pt x="160790" y="102407"/>
                </a:lnTo>
                <a:lnTo>
                  <a:pt x="164306" y="9944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4" name="SMARTInkShape-386">
            <a:extLst>
              <a:ext uri="{FF2B5EF4-FFF2-40B4-BE49-F238E27FC236}">
                <a16:creationId xmlns:a16="http://schemas.microsoft.com/office/drawing/2014/main" xmlns="" id="{7C3AF9D8-E4CF-49EC-B98A-0274ECAF134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55006" y="3538665"/>
            <a:ext cx="300039" cy="99777"/>
          </a:xfrm>
          <a:custGeom>
            <a:avLst/>
            <a:gdLst/>
            <a:ahLst/>
            <a:cxnLst/>
            <a:rect l="0" t="0" r="0" b="0"/>
            <a:pathLst>
              <a:path w="300039" h="99777">
                <a:moveTo>
                  <a:pt x="0" y="92741"/>
                </a:moveTo>
                <a:lnTo>
                  <a:pt x="0" y="92741"/>
                </a:lnTo>
                <a:lnTo>
                  <a:pt x="0" y="94113"/>
                </a:lnTo>
                <a:lnTo>
                  <a:pt x="0" y="92810"/>
                </a:lnTo>
                <a:lnTo>
                  <a:pt x="1264" y="92762"/>
                </a:lnTo>
                <a:lnTo>
                  <a:pt x="7070" y="82662"/>
                </a:lnTo>
                <a:lnTo>
                  <a:pt x="9592" y="77349"/>
                </a:lnTo>
                <a:lnTo>
                  <a:pt x="23524" y="56411"/>
                </a:lnTo>
                <a:lnTo>
                  <a:pt x="32770" y="42040"/>
                </a:lnTo>
                <a:lnTo>
                  <a:pt x="55612" y="16031"/>
                </a:lnTo>
                <a:lnTo>
                  <a:pt x="68215" y="8103"/>
                </a:lnTo>
                <a:lnTo>
                  <a:pt x="80785" y="4668"/>
                </a:lnTo>
                <a:lnTo>
                  <a:pt x="92619" y="14013"/>
                </a:lnTo>
                <a:lnTo>
                  <a:pt x="94081" y="16829"/>
                </a:lnTo>
                <a:lnTo>
                  <a:pt x="96283" y="22948"/>
                </a:lnTo>
                <a:lnTo>
                  <a:pt x="99002" y="27616"/>
                </a:lnTo>
                <a:lnTo>
                  <a:pt x="100242" y="31847"/>
                </a:lnTo>
                <a:lnTo>
                  <a:pt x="103197" y="36451"/>
                </a:lnTo>
                <a:lnTo>
                  <a:pt x="106764" y="49874"/>
                </a:lnTo>
                <a:lnTo>
                  <a:pt x="107414" y="70977"/>
                </a:lnTo>
                <a:lnTo>
                  <a:pt x="109206" y="77877"/>
                </a:lnTo>
                <a:lnTo>
                  <a:pt x="109538" y="97070"/>
                </a:lnTo>
                <a:lnTo>
                  <a:pt x="110802" y="98639"/>
                </a:lnTo>
                <a:lnTo>
                  <a:pt x="110910" y="99054"/>
                </a:lnTo>
                <a:lnTo>
                  <a:pt x="110717" y="99332"/>
                </a:lnTo>
                <a:lnTo>
                  <a:pt x="109771" y="99776"/>
                </a:lnTo>
                <a:lnTo>
                  <a:pt x="110871" y="98589"/>
                </a:lnTo>
                <a:lnTo>
                  <a:pt x="110956" y="97698"/>
                </a:lnTo>
                <a:lnTo>
                  <a:pt x="109559" y="72946"/>
                </a:lnTo>
                <a:lnTo>
                  <a:pt x="116422" y="37639"/>
                </a:lnTo>
                <a:lnTo>
                  <a:pt x="116869" y="31259"/>
                </a:lnTo>
                <a:lnTo>
                  <a:pt x="121502" y="20034"/>
                </a:lnTo>
                <a:lnTo>
                  <a:pt x="128268" y="10117"/>
                </a:lnTo>
                <a:lnTo>
                  <a:pt x="136096" y="3974"/>
                </a:lnTo>
                <a:lnTo>
                  <a:pt x="138628" y="3018"/>
                </a:lnTo>
                <a:lnTo>
                  <a:pt x="150682" y="2267"/>
                </a:lnTo>
                <a:lnTo>
                  <a:pt x="154420" y="3522"/>
                </a:lnTo>
                <a:lnTo>
                  <a:pt x="157614" y="5569"/>
                </a:lnTo>
                <a:lnTo>
                  <a:pt x="163493" y="13683"/>
                </a:lnTo>
                <a:lnTo>
                  <a:pt x="178594" y="48468"/>
                </a:lnTo>
                <a:lnTo>
                  <a:pt x="179388" y="50526"/>
                </a:lnTo>
                <a:lnTo>
                  <a:pt x="179564" y="54223"/>
                </a:lnTo>
                <a:lnTo>
                  <a:pt x="178786" y="62173"/>
                </a:lnTo>
                <a:lnTo>
                  <a:pt x="179385" y="65309"/>
                </a:lnTo>
                <a:lnTo>
                  <a:pt x="180268" y="67849"/>
                </a:lnTo>
                <a:lnTo>
                  <a:pt x="180973" y="83970"/>
                </a:lnTo>
                <a:lnTo>
                  <a:pt x="181238" y="84513"/>
                </a:lnTo>
                <a:lnTo>
                  <a:pt x="181680" y="84874"/>
                </a:lnTo>
                <a:lnTo>
                  <a:pt x="182239" y="85115"/>
                </a:lnTo>
                <a:lnTo>
                  <a:pt x="182611" y="85541"/>
                </a:lnTo>
                <a:lnTo>
                  <a:pt x="183025" y="86719"/>
                </a:lnTo>
                <a:lnTo>
                  <a:pt x="182871" y="87403"/>
                </a:lnTo>
                <a:lnTo>
                  <a:pt x="181994" y="88870"/>
                </a:lnTo>
                <a:lnTo>
                  <a:pt x="181919" y="89366"/>
                </a:lnTo>
                <a:lnTo>
                  <a:pt x="182134" y="89698"/>
                </a:lnTo>
                <a:lnTo>
                  <a:pt x="182541" y="89919"/>
                </a:lnTo>
                <a:lnTo>
                  <a:pt x="182813" y="90330"/>
                </a:lnTo>
                <a:lnTo>
                  <a:pt x="183335" y="92632"/>
                </a:lnTo>
                <a:lnTo>
                  <a:pt x="183091" y="86508"/>
                </a:lnTo>
                <a:lnTo>
                  <a:pt x="178754" y="51820"/>
                </a:lnTo>
                <a:lnTo>
                  <a:pt x="178880" y="37552"/>
                </a:lnTo>
                <a:lnTo>
                  <a:pt x="179867" y="33993"/>
                </a:lnTo>
                <a:lnTo>
                  <a:pt x="198941" y="7916"/>
                </a:lnTo>
                <a:lnTo>
                  <a:pt x="202718" y="4770"/>
                </a:lnTo>
                <a:lnTo>
                  <a:pt x="207291" y="2735"/>
                </a:lnTo>
                <a:lnTo>
                  <a:pt x="209253" y="302"/>
                </a:lnTo>
                <a:lnTo>
                  <a:pt x="210124" y="63"/>
                </a:lnTo>
                <a:lnTo>
                  <a:pt x="210726" y="0"/>
                </a:lnTo>
                <a:lnTo>
                  <a:pt x="220670" y="2063"/>
                </a:lnTo>
                <a:lnTo>
                  <a:pt x="230121" y="7292"/>
                </a:lnTo>
                <a:lnTo>
                  <a:pt x="234783" y="11861"/>
                </a:lnTo>
                <a:lnTo>
                  <a:pt x="236905" y="15519"/>
                </a:lnTo>
                <a:lnTo>
                  <a:pt x="239980" y="25733"/>
                </a:lnTo>
                <a:lnTo>
                  <a:pt x="240506" y="59806"/>
                </a:lnTo>
                <a:lnTo>
                  <a:pt x="241212" y="67176"/>
                </a:lnTo>
                <a:lnTo>
                  <a:pt x="244152" y="77120"/>
                </a:lnTo>
                <a:lnTo>
                  <a:pt x="248223" y="83276"/>
                </a:lnTo>
                <a:lnTo>
                  <a:pt x="254848" y="88412"/>
                </a:lnTo>
                <a:lnTo>
                  <a:pt x="263941" y="91368"/>
                </a:lnTo>
                <a:lnTo>
                  <a:pt x="278414" y="90569"/>
                </a:lnTo>
                <a:lnTo>
                  <a:pt x="286340" y="88070"/>
                </a:lnTo>
                <a:lnTo>
                  <a:pt x="300038" y="8083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5" name="SMARTInkShape-387">
            <a:extLst>
              <a:ext uri="{FF2B5EF4-FFF2-40B4-BE49-F238E27FC236}">
                <a16:creationId xmlns:a16="http://schemas.microsoft.com/office/drawing/2014/main" xmlns="" id="{7779009B-0FBB-46CA-9974-36788EE3298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50359" y="3526927"/>
            <a:ext cx="311867" cy="123004"/>
          </a:xfrm>
          <a:custGeom>
            <a:avLst/>
            <a:gdLst/>
            <a:ahLst/>
            <a:cxnLst/>
            <a:rect l="0" t="0" r="0" b="0"/>
            <a:pathLst>
              <a:path w="311867" h="123004">
                <a:moveTo>
                  <a:pt x="80885" y="11611"/>
                </a:moveTo>
                <a:lnTo>
                  <a:pt x="80885" y="11611"/>
                </a:lnTo>
                <a:lnTo>
                  <a:pt x="79621" y="7818"/>
                </a:lnTo>
                <a:lnTo>
                  <a:pt x="78719" y="6701"/>
                </a:lnTo>
                <a:lnTo>
                  <a:pt x="76306" y="5460"/>
                </a:lnTo>
                <a:lnTo>
                  <a:pt x="54665" y="0"/>
                </a:lnTo>
                <a:lnTo>
                  <a:pt x="51505" y="100"/>
                </a:lnTo>
                <a:lnTo>
                  <a:pt x="46485" y="1909"/>
                </a:lnTo>
                <a:lnTo>
                  <a:pt x="35332" y="8510"/>
                </a:lnTo>
                <a:lnTo>
                  <a:pt x="31522" y="12397"/>
                </a:lnTo>
                <a:lnTo>
                  <a:pt x="15310" y="25067"/>
                </a:lnTo>
                <a:lnTo>
                  <a:pt x="11788" y="28968"/>
                </a:lnTo>
                <a:lnTo>
                  <a:pt x="1242" y="44295"/>
                </a:lnTo>
                <a:lnTo>
                  <a:pt x="0" y="58157"/>
                </a:lnTo>
                <a:lnTo>
                  <a:pt x="190" y="76666"/>
                </a:lnTo>
                <a:lnTo>
                  <a:pt x="4501" y="87212"/>
                </a:lnTo>
                <a:lnTo>
                  <a:pt x="8990" y="93944"/>
                </a:lnTo>
                <a:lnTo>
                  <a:pt x="16248" y="101733"/>
                </a:lnTo>
                <a:lnTo>
                  <a:pt x="33741" y="111474"/>
                </a:lnTo>
                <a:lnTo>
                  <a:pt x="39294" y="112615"/>
                </a:lnTo>
                <a:lnTo>
                  <a:pt x="43526" y="112240"/>
                </a:lnTo>
                <a:lnTo>
                  <a:pt x="57924" y="106312"/>
                </a:lnTo>
                <a:lnTo>
                  <a:pt x="70866" y="93111"/>
                </a:lnTo>
                <a:lnTo>
                  <a:pt x="79517" y="67539"/>
                </a:lnTo>
                <a:lnTo>
                  <a:pt x="80350" y="55447"/>
                </a:lnTo>
                <a:lnTo>
                  <a:pt x="78256" y="30232"/>
                </a:lnTo>
                <a:lnTo>
                  <a:pt x="76622" y="25421"/>
                </a:lnTo>
                <a:lnTo>
                  <a:pt x="76122" y="16405"/>
                </a:lnTo>
                <a:lnTo>
                  <a:pt x="76387" y="40166"/>
                </a:lnTo>
                <a:lnTo>
                  <a:pt x="82035" y="72990"/>
                </a:lnTo>
                <a:lnTo>
                  <a:pt x="87196" y="91579"/>
                </a:lnTo>
                <a:lnTo>
                  <a:pt x="91994" y="101705"/>
                </a:lnTo>
                <a:lnTo>
                  <a:pt x="93583" y="103246"/>
                </a:lnTo>
                <a:lnTo>
                  <a:pt x="101323" y="108086"/>
                </a:lnTo>
                <a:lnTo>
                  <a:pt x="104031" y="109013"/>
                </a:lnTo>
                <a:lnTo>
                  <a:pt x="115731" y="104113"/>
                </a:lnTo>
                <a:lnTo>
                  <a:pt x="132182" y="90059"/>
                </a:lnTo>
                <a:lnTo>
                  <a:pt x="135330" y="84684"/>
                </a:lnTo>
                <a:lnTo>
                  <a:pt x="143818" y="58610"/>
                </a:lnTo>
                <a:lnTo>
                  <a:pt x="147000" y="42978"/>
                </a:lnTo>
                <a:lnTo>
                  <a:pt x="155817" y="28189"/>
                </a:lnTo>
                <a:lnTo>
                  <a:pt x="167368" y="15906"/>
                </a:lnTo>
                <a:lnTo>
                  <a:pt x="177745" y="10244"/>
                </a:lnTo>
                <a:lnTo>
                  <a:pt x="184974" y="9363"/>
                </a:lnTo>
                <a:lnTo>
                  <a:pt x="189660" y="10533"/>
                </a:lnTo>
                <a:lnTo>
                  <a:pt x="193136" y="12555"/>
                </a:lnTo>
                <a:lnTo>
                  <a:pt x="198319" y="19230"/>
                </a:lnTo>
                <a:lnTo>
                  <a:pt x="201768" y="36589"/>
                </a:lnTo>
                <a:lnTo>
                  <a:pt x="204643" y="71305"/>
                </a:lnTo>
                <a:lnTo>
                  <a:pt x="204710" y="104470"/>
                </a:lnTo>
                <a:lnTo>
                  <a:pt x="204710" y="70249"/>
                </a:lnTo>
                <a:lnTo>
                  <a:pt x="206611" y="42043"/>
                </a:lnTo>
                <a:lnTo>
                  <a:pt x="214240" y="20150"/>
                </a:lnTo>
                <a:lnTo>
                  <a:pt x="216089" y="17787"/>
                </a:lnTo>
                <a:lnTo>
                  <a:pt x="219841" y="15234"/>
                </a:lnTo>
                <a:lnTo>
                  <a:pt x="238165" y="9776"/>
                </a:lnTo>
                <a:lnTo>
                  <a:pt x="239713" y="9594"/>
                </a:lnTo>
                <a:lnTo>
                  <a:pt x="242139" y="10097"/>
                </a:lnTo>
                <a:lnTo>
                  <a:pt x="244364" y="10938"/>
                </a:lnTo>
                <a:lnTo>
                  <a:pt x="247116" y="11312"/>
                </a:lnTo>
                <a:lnTo>
                  <a:pt x="248062" y="11940"/>
                </a:lnTo>
                <a:lnTo>
                  <a:pt x="248693" y="12889"/>
                </a:lnTo>
                <a:lnTo>
                  <a:pt x="249922" y="15354"/>
                </a:lnTo>
                <a:lnTo>
                  <a:pt x="253612" y="20542"/>
                </a:lnTo>
                <a:lnTo>
                  <a:pt x="256504" y="28436"/>
                </a:lnTo>
                <a:lnTo>
                  <a:pt x="259474" y="64087"/>
                </a:lnTo>
                <a:lnTo>
                  <a:pt x="260184" y="83896"/>
                </a:lnTo>
                <a:lnTo>
                  <a:pt x="265492" y="105419"/>
                </a:lnTo>
                <a:lnTo>
                  <a:pt x="267707" y="108865"/>
                </a:lnTo>
                <a:lnTo>
                  <a:pt x="277032" y="117821"/>
                </a:lnTo>
                <a:lnTo>
                  <a:pt x="284583" y="121755"/>
                </a:lnTo>
                <a:lnTo>
                  <a:pt x="292082" y="123003"/>
                </a:lnTo>
                <a:lnTo>
                  <a:pt x="301006" y="122110"/>
                </a:lnTo>
                <a:lnTo>
                  <a:pt x="305805" y="120164"/>
                </a:lnTo>
                <a:lnTo>
                  <a:pt x="311866" y="11638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6" name="SMARTInkShape-388">
            <a:extLst>
              <a:ext uri="{FF2B5EF4-FFF2-40B4-BE49-F238E27FC236}">
                <a16:creationId xmlns:a16="http://schemas.microsoft.com/office/drawing/2014/main" xmlns="" id="{E5F13E82-A374-4C17-808D-301AE9FDC3B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55191" y="3533859"/>
            <a:ext cx="254685" cy="350887"/>
          </a:xfrm>
          <a:custGeom>
            <a:avLst/>
            <a:gdLst/>
            <a:ahLst/>
            <a:cxnLst/>
            <a:rect l="0" t="0" r="0" b="0"/>
            <a:pathLst>
              <a:path w="254685" h="350887">
                <a:moveTo>
                  <a:pt x="76090" y="11822"/>
                </a:moveTo>
                <a:lnTo>
                  <a:pt x="76090" y="11822"/>
                </a:lnTo>
                <a:lnTo>
                  <a:pt x="74826" y="8030"/>
                </a:lnTo>
                <a:lnTo>
                  <a:pt x="72089" y="4757"/>
                </a:lnTo>
                <a:lnTo>
                  <a:pt x="66661" y="0"/>
                </a:lnTo>
                <a:lnTo>
                  <a:pt x="46591" y="2611"/>
                </a:lnTo>
                <a:lnTo>
                  <a:pt x="33472" y="8898"/>
                </a:lnTo>
                <a:lnTo>
                  <a:pt x="22276" y="18194"/>
                </a:lnTo>
                <a:lnTo>
                  <a:pt x="18664" y="22941"/>
                </a:lnTo>
                <a:lnTo>
                  <a:pt x="8242" y="45429"/>
                </a:lnTo>
                <a:lnTo>
                  <a:pt x="724" y="80906"/>
                </a:lnTo>
                <a:lnTo>
                  <a:pt x="0" y="88245"/>
                </a:lnTo>
                <a:lnTo>
                  <a:pt x="2451" y="96085"/>
                </a:lnTo>
                <a:lnTo>
                  <a:pt x="5085" y="100249"/>
                </a:lnTo>
                <a:lnTo>
                  <a:pt x="14284" y="109016"/>
                </a:lnTo>
                <a:lnTo>
                  <a:pt x="27875" y="113992"/>
                </a:lnTo>
                <a:lnTo>
                  <a:pt x="33583" y="114734"/>
                </a:lnTo>
                <a:lnTo>
                  <a:pt x="50610" y="111671"/>
                </a:lnTo>
                <a:lnTo>
                  <a:pt x="59563" y="107363"/>
                </a:lnTo>
                <a:lnTo>
                  <a:pt x="65343" y="102955"/>
                </a:lnTo>
                <a:lnTo>
                  <a:pt x="72037" y="92657"/>
                </a:lnTo>
                <a:lnTo>
                  <a:pt x="82081" y="67521"/>
                </a:lnTo>
                <a:lnTo>
                  <a:pt x="85582" y="35024"/>
                </a:lnTo>
                <a:lnTo>
                  <a:pt x="84895" y="32012"/>
                </a:lnTo>
                <a:lnTo>
                  <a:pt x="83726" y="28829"/>
                </a:lnTo>
                <a:lnTo>
                  <a:pt x="83562" y="27922"/>
                </a:lnTo>
                <a:lnTo>
                  <a:pt x="82674" y="26210"/>
                </a:lnTo>
                <a:lnTo>
                  <a:pt x="81662" y="24567"/>
                </a:lnTo>
                <a:lnTo>
                  <a:pt x="81213" y="22955"/>
                </a:lnTo>
                <a:lnTo>
                  <a:pt x="80828" y="22419"/>
                </a:lnTo>
                <a:lnTo>
                  <a:pt x="80307" y="22062"/>
                </a:lnTo>
                <a:lnTo>
                  <a:pt x="78472" y="21347"/>
                </a:lnTo>
                <a:lnTo>
                  <a:pt x="80356" y="25822"/>
                </a:lnTo>
                <a:lnTo>
                  <a:pt x="87010" y="59610"/>
                </a:lnTo>
                <a:lnTo>
                  <a:pt x="91625" y="93242"/>
                </a:lnTo>
                <a:lnTo>
                  <a:pt x="96904" y="125728"/>
                </a:lnTo>
                <a:lnTo>
                  <a:pt x="101778" y="159523"/>
                </a:lnTo>
                <a:lnTo>
                  <a:pt x="108871" y="193717"/>
                </a:lnTo>
                <a:lnTo>
                  <a:pt x="113196" y="227996"/>
                </a:lnTo>
                <a:lnTo>
                  <a:pt x="114185" y="263070"/>
                </a:lnTo>
                <a:lnTo>
                  <a:pt x="113484" y="281355"/>
                </a:lnTo>
                <a:lnTo>
                  <a:pt x="106535" y="315794"/>
                </a:lnTo>
                <a:lnTo>
                  <a:pt x="104514" y="322110"/>
                </a:lnTo>
                <a:lnTo>
                  <a:pt x="94988" y="337110"/>
                </a:lnTo>
                <a:lnTo>
                  <a:pt x="91714" y="340126"/>
                </a:lnTo>
                <a:lnTo>
                  <a:pt x="88687" y="345282"/>
                </a:lnTo>
                <a:lnTo>
                  <a:pt x="84556" y="348721"/>
                </a:lnTo>
                <a:lnTo>
                  <a:pt x="81528" y="350555"/>
                </a:lnTo>
                <a:lnTo>
                  <a:pt x="79980" y="350886"/>
                </a:lnTo>
                <a:lnTo>
                  <a:pt x="73375" y="350134"/>
                </a:lnTo>
                <a:lnTo>
                  <a:pt x="70827" y="348626"/>
                </a:lnTo>
                <a:lnTo>
                  <a:pt x="60186" y="338769"/>
                </a:lnTo>
                <a:lnTo>
                  <a:pt x="55444" y="330269"/>
                </a:lnTo>
                <a:lnTo>
                  <a:pt x="51292" y="309337"/>
                </a:lnTo>
                <a:lnTo>
                  <a:pt x="52891" y="273957"/>
                </a:lnTo>
                <a:lnTo>
                  <a:pt x="59920" y="240126"/>
                </a:lnTo>
                <a:lnTo>
                  <a:pt x="70869" y="205307"/>
                </a:lnTo>
                <a:lnTo>
                  <a:pt x="87241" y="170989"/>
                </a:lnTo>
                <a:lnTo>
                  <a:pt x="114733" y="135596"/>
                </a:lnTo>
                <a:lnTo>
                  <a:pt x="150088" y="103854"/>
                </a:lnTo>
                <a:lnTo>
                  <a:pt x="185137" y="69986"/>
                </a:lnTo>
                <a:lnTo>
                  <a:pt x="191832" y="62394"/>
                </a:lnTo>
                <a:lnTo>
                  <a:pt x="210312" y="31896"/>
                </a:lnTo>
                <a:lnTo>
                  <a:pt x="211374" y="24444"/>
                </a:lnTo>
                <a:lnTo>
                  <a:pt x="210917" y="20695"/>
                </a:lnTo>
                <a:lnTo>
                  <a:pt x="206808" y="10258"/>
                </a:lnTo>
                <a:lnTo>
                  <a:pt x="203604" y="6567"/>
                </a:lnTo>
                <a:lnTo>
                  <a:pt x="201731" y="5518"/>
                </a:lnTo>
                <a:lnTo>
                  <a:pt x="193446" y="4752"/>
                </a:lnTo>
                <a:lnTo>
                  <a:pt x="191043" y="5417"/>
                </a:lnTo>
                <a:lnTo>
                  <a:pt x="187497" y="7984"/>
                </a:lnTo>
                <a:lnTo>
                  <a:pt x="178917" y="17440"/>
                </a:lnTo>
                <a:lnTo>
                  <a:pt x="177353" y="21022"/>
                </a:lnTo>
                <a:lnTo>
                  <a:pt x="171503" y="55446"/>
                </a:lnTo>
                <a:lnTo>
                  <a:pt x="172636" y="66888"/>
                </a:lnTo>
                <a:lnTo>
                  <a:pt x="179291" y="88066"/>
                </a:lnTo>
                <a:lnTo>
                  <a:pt x="191632" y="105313"/>
                </a:lnTo>
                <a:lnTo>
                  <a:pt x="194646" y="108143"/>
                </a:lnTo>
                <a:lnTo>
                  <a:pt x="208705" y="116405"/>
                </a:lnTo>
                <a:lnTo>
                  <a:pt x="213611" y="117570"/>
                </a:lnTo>
                <a:lnTo>
                  <a:pt x="217556" y="117206"/>
                </a:lnTo>
                <a:lnTo>
                  <a:pt x="231743" y="111286"/>
                </a:lnTo>
                <a:lnTo>
                  <a:pt x="254684" y="9040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7" name="SMARTInkShape-389">
            <a:extLst>
              <a:ext uri="{FF2B5EF4-FFF2-40B4-BE49-F238E27FC236}">
                <a16:creationId xmlns:a16="http://schemas.microsoft.com/office/drawing/2014/main" xmlns="" id="{B9460EC5-9CEB-412D-B14B-8A357EF4646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945704" y="3529603"/>
            <a:ext cx="376141" cy="122541"/>
          </a:xfrm>
          <a:custGeom>
            <a:avLst/>
            <a:gdLst/>
            <a:ahLst/>
            <a:cxnLst/>
            <a:rect l="0" t="0" r="0" b="0"/>
            <a:pathLst>
              <a:path w="376141" h="122541">
                <a:moveTo>
                  <a:pt x="2284" y="99422"/>
                </a:moveTo>
                <a:lnTo>
                  <a:pt x="2284" y="99422"/>
                </a:lnTo>
                <a:lnTo>
                  <a:pt x="0" y="101705"/>
                </a:lnTo>
                <a:lnTo>
                  <a:pt x="1195" y="103038"/>
                </a:lnTo>
                <a:lnTo>
                  <a:pt x="2087" y="103156"/>
                </a:lnTo>
                <a:lnTo>
                  <a:pt x="15501" y="99821"/>
                </a:lnTo>
                <a:lnTo>
                  <a:pt x="19535" y="97483"/>
                </a:lnTo>
                <a:lnTo>
                  <a:pt x="37501" y="82452"/>
                </a:lnTo>
                <a:lnTo>
                  <a:pt x="48708" y="65007"/>
                </a:lnTo>
                <a:lnTo>
                  <a:pt x="53781" y="49254"/>
                </a:lnTo>
                <a:lnTo>
                  <a:pt x="54671" y="13671"/>
                </a:lnTo>
                <a:lnTo>
                  <a:pt x="54671" y="11348"/>
                </a:lnTo>
                <a:lnTo>
                  <a:pt x="54671" y="45196"/>
                </a:lnTo>
                <a:lnTo>
                  <a:pt x="55850" y="60400"/>
                </a:lnTo>
                <a:lnTo>
                  <a:pt x="54740" y="82037"/>
                </a:lnTo>
                <a:lnTo>
                  <a:pt x="55407" y="85786"/>
                </a:lnTo>
                <a:lnTo>
                  <a:pt x="59498" y="97075"/>
                </a:lnTo>
                <a:lnTo>
                  <a:pt x="62540" y="99432"/>
                </a:lnTo>
                <a:lnTo>
                  <a:pt x="68308" y="102599"/>
                </a:lnTo>
                <a:lnTo>
                  <a:pt x="72814" y="102774"/>
                </a:lnTo>
                <a:lnTo>
                  <a:pt x="84331" y="100731"/>
                </a:lnTo>
                <a:lnTo>
                  <a:pt x="88402" y="98593"/>
                </a:lnTo>
                <a:lnTo>
                  <a:pt x="91623" y="96143"/>
                </a:lnTo>
                <a:lnTo>
                  <a:pt x="111284" y="82703"/>
                </a:lnTo>
                <a:lnTo>
                  <a:pt x="113051" y="81132"/>
                </a:lnTo>
                <a:lnTo>
                  <a:pt x="115719" y="75859"/>
                </a:lnTo>
                <a:lnTo>
                  <a:pt x="120564" y="58466"/>
                </a:lnTo>
                <a:lnTo>
                  <a:pt x="121345" y="23020"/>
                </a:lnTo>
                <a:lnTo>
                  <a:pt x="121346" y="20223"/>
                </a:lnTo>
                <a:lnTo>
                  <a:pt x="120640" y="18537"/>
                </a:lnTo>
                <a:lnTo>
                  <a:pt x="119709" y="16906"/>
                </a:lnTo>
                <a:lnTo>
                  <a:pt x="118994" y="13838"/>
                </a:lnTo>
                <a:lnTo>
                  <a:pt x="120238" y="15003"/>
                </a:lnTo>
                <a:lnTo>
                  <a:pt x="120853" y="16306"/>
                </a:lnTo>
                <a:lnTo>
                  <a:pt x="121342" y="35254"/>
                </a:lnTo>
                <a:lnTo>
                  <a:pt x="121346" y="70090"/>
                </a:lnTo>
                <a:lnTo>
                  <a:pt x="121611" y="78678"/>
                </a:lnTo>
                <a:lnTo>
                  <a:pt x="125981" y="93955"/>
                </a:lnTo>
                <a:lnTo>
                  <a:pt x="132894" y="102703"/>
                </a:lnTo>
                <a:lnTo>
                  <a:pt x="138336" y="106508"/>
                </a:lnTo>
                <a:lnTo>
                  <a:pt x="146259" y="110262"/>
                </a:lnTo>
                <a:lnTo>
                  <a:pt x="150410" y="110855"/>
                </a:lnTo>
                <a:lnTo>
                  <a:pt x="153490" y="110412"/>
                </a:lnTo>
                <a:lnTo>
                  <a:pt x="161226" y="106486"/>
                </a:lnTo>
                <a:lnTo>
                  <a:pt x="162220" y="105719"/>
                </a:lnTo>
                <a:lnTo>
                  <a:pt x="176138" y="84362"/>
                </a:lnTo>
                <a:lnTo>
                  <a:pt x="186315" y="54305"/>
                </a:lnTo>
                <a:lnTo>
                  <a:pt x="190087" y="33114"/>
                </a:lnTo>
                <a:lnTo>
                  <a:pt x="198250" y="17026"/>
                </a:lnTo>
                <a:lnTo>
                  <a:pt x="209245" y="8625"/>
                </a:lnTo>
                <a:lnTo>
                  <a:pt x="212094" y="7474"/>
                </a:lnTo>
                <a:lnTo>
                  <a:pt x="218235" y="6735"/>
                </a:lnTo>
                <a:lnTo>
                  <a:pt x="220676" y="7340"/>
                </a:lnTo>
                <a:lnTo>
                  <a:pt x="228925" y="12156"/>
                </a:lnTo>
                <a:lnTo>
                  <a:pt x="234026" y="22241"/>
                </a:lnTo>
                <a:lnTo>
                  <a:pt x="236898" y="57445"/>
                </a:lnTo>
                <a:lnTo>
                  <a:pt x="235655" y="92155"/>
                </a:lnTo>
                <a:lnTo>
                  <a:pt x="235647" y="98019"/>
                </a:lnTo>
                <a:lnTo>
                  <a:pt x="235911" y="98222"/>
                </a:lnTo>
                <a:lnTo>
                  <a:pt x="236352" y="98093"/>
                </a:lnTo>
                <a:lnTo>
                  <a:pt x="236910" y="97742"/>
                </a:lnTo>
                <a:lnTo>
                  <a:pt x="237283" y="97244"/>
                </a:lnTo>
                <a:lnTo>
                  <a:pt x="237696" y="95985"/>
                </a:lnTo>
                <a:lnTo>
                  <a:pt x="240124" y="60415"/>
                </a:lnTo>
                <a:lnTo>
                  <a:pt x="239225" y="45337"/>
                </a:lnTo>
                <a:lnTo>
                  <a:pt x="246069" y="13382"/>
                </a:lnTo>
                <a:lnTo>
                  <a:pt x="250736" y="4746"/>
                </a:lnTo>
                <a:lnTo>
                  <a:pt x="253730" y="2399"/>
                </a:lnTo>
                <a:lnTo>
                  <a:pt x="257442" y="738"/>
                </a:lnTo>
                <a:lnTo>
                  <a:pt x="260855" y="0"/>
                </a:lnTo>
                <a:lnTo>
                  <a:pt x="262506" y="332"/>
                </a:lnTo>
                <a:lnTo>
                  <a:pt x="270554" y="4826"/>
                </a:lnTo>
                <a:lnTo>
                  <a:pt x="276593" y="11098"/>
                </a:lnTo>
                <a:lnTo>
                  <a:pt x="278980" y="15276"/>
                </a:lnTo>
                <a:lnTo>
                  <a:pt x="282607" y="31893"/>
                </a:lnTo>
                <a:lnTo>
                  <a:pt x="283780" y="38932"/>
                </a:lnTo>
                <a:lnTo>
                  <a:pt x="284820" y="43698"/>
                </a:lnTo>
                <a:lnTo>
                  <a:pt x="285910" y="78571"/>
                </a:lnTo>
                <a:lnTo>
                  <a:pt x="288241" y="88052"/>
                </a:lnTo>
                <a:lnTo>
                  <a:pt x="300308" y="111036"/>
                </a:lnTo>
                <a:lnTo>
                  <a:pt x="309121" y="119717"/>
                </a:lnTo>
                <a:lnTo>
                  <a:pt x="310823" y="120890"/>
                </a:lnTo>
                <a:lnTo>
                  <a:pt x="319539" y="122540"/>
                </a:lnTo>
                <a:lnTo>
                  <a:pt x="339511" y="119030"/>
                </a:lnTo>
                <a:lnTo>
                  <a:pt x="363477" y="108042"/>
                </a:lnTo>
                <a:lnTo>
                  <a:pt x="376140" y="9942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1" name="SMARTInkShape-Group229">
            <a:extLst>
              <a:ext uri="{FF2B5EF4-FFF2-40B4-BE49-F238E27FC236}">
                <a16:creationId xmlns:a16="http://schemas.microsoft.com/office/drawing/2014/main" xmlns="" id="{F897C4EC-0E30-43FF-9597-92B7D6225545}"/>
              </a:ext>
            </a:extLst>
          </p:cNvPr>
          <p:cNvGrpSpPr/>
          <p:nvPr/>
        </p:nvGrpSpPr>
        <p:grpSpPr>
          <a:xfrm>
            <a:off x="3474244" y="3286492"/>
            <a:ext cx="633413" cy="599419"/>
            <a:chOff x="3474244" y="3286492"/>
            <a:chExt cx="633413" cy="599419"/>
          </a:xfrm>
        </p:grpSpPr>
        <p:sp>
          <p:nvSpPr>
            <p:cNvPr id="338" name="SMARTInkShape-390">
              <a:extLst>
                <a:ext uri="{FF2B5EF4-FFF2-40B4-BE49-F238E27FC236}">
                  <a16:creationId xmlns:a16="http://schemas.microsoft.com/office/drawing/2014/main" xmlns="" id="{1B2B42F0-866C-4A3D-96D6-19AD7D613B5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74244" y="3286492"/>
              <a:ext cx="633413" cy="599419"/>
            </a:xfrm>
            <a:custGeom>
              <a:avLst/>
              <a:gdLst/>
              <a:ahLst/>
              <a:cxnLst/>
              <a:rect l="0" t="0" r="0" b="0"/>
              <a:pathLst>
                <a:path w="633413" h="599419">
                  <a:moveTo>
                    <a:pt x="0" y="354439"/>
                  </a:moveTo>
                  <a:lnTo>
                    <a:pt x="0" y="354439"/>
                  </a:lnTo>
                  <a:lnTo>
                    <a:pt x="0" y="353175"/>
                  </a:lnTo>
                  <a:lnTo>
                    <a:pt x="264" y="352803"/>
                  </a:lnTo>
                  <a:lnTo>
                    <a:pt x="705" y="352554"/>
                  </a:lnTo>
                  <a:lnTo>
                    <a:pt x="4578" y="350892"/>
                  </a:lnTo>
                  <a:lnTo>
                    <a:pt x="9983" y="346784"/>
                  </a:lnTo>
                  <a:lnTo>
                    <a:pt x="45395" y="317802"/>
                  </a:lnTo>
                  <a:lnTo>
                    <a:pt x="78299" y="286806"/>
                  </a:lnTo>
                  <a:lnTo>
                    <a:pt x="103464" y="258526"/>
                  </a:lnTo>
                  <a:lnTo>
                    <a:pt x="124086" y="224338"/>
                  </a:lnTo>
                  <a:lnTo>
                    <a:pt x="139535" y="189643"/>
                  </a:lnTo>
                  <a:lnTo>
                    <a:pt x="153792" y="157170"/>
                  </a:lnTo>
                  <a:lnTo>
                    <a:pt x="165509" y="123799"/>
                  </a:lnTo>
                  <a:lnTo>
                    <a:pt x="168875" y="91957"/>
                  </a:lnTo>
                  <a:lnTo>
                    <a:pt x="167160" y="57531"/>
                  </a:lnTo>
                  <a:lnTo>
                    <a:pt x="156367" y="24460"/>
                  </a:lnTo>
                  <a:lnTo>
                    <a:pt x="145455" y="11897"/>
                  </a:lnTo>
                  <a:lnTo>
                    <a:pt x="138210" y="6426"/>
                  </a:lnTo>
                  <a:lnTo>
                    <a:pt x="123740" y="459"/>
                  </a:lnTo>
                  <a:lnTo>
                    <a:pt x="121318" y="0"/>
                  </a:lnTo>
                  <a:lnTo>
                    <a:pt x="117202" y="1006"/>
                  </a:lnTo>
                  <a:lnTo>
                    <a:pt x="105231" y="9082"/>
                  </a:lnTo>
                  <a:lnTo>
                    <a:pt x="103654" y="11859"/>
                  </a:lnTo>
                  <a:lnTo>
                    <a:pt x="97958" y="29830"/>
                  </a:lnTo>
                  <a:lnTo>
                    <a:pt x="95773" y="45404"/>
                  </a:lnTo>
                  <a:lnTo>
                    <a:pt x="89097" y="80840"/>
                  </a:lnTo>
                  <a:lnTo>
                    <a:pt x="87418" y="114160"/>
                  </a:lnTo>
                  <a:lnTo>
                    <a:pt x="85744" y="149864"/>
                  </a:lnTo>
                  <a:lnTo>
                    <a:pt x="84462" y="185520"/>
                  </a:lnTo>
                  <a:lnTo>
                    <a:pt x="83409" y="217221"/>
                  </a:lnTo>
                  <a:lnTo>
                    <a:pt x="81296" y="251248"/>
                  </a:lnTo>
                  <a:lnTo>
                    <a:pt x="78921" y="284331"/>
                  </a:lnTo>
                  <a:lnTo>
                    <a:pt x="76540" y="317955"/>
                  </a:lnTo>
                  <a:lnTo>
                    <a:pt x="74045" y="353127"/>
                  </a:lnTo>
                  <a:lnTo>
                    <a:pt x="71938" y="387936"/>
                  </a:lnTo>
                  <a:lnTo>
                    <a:pt x="69163" y="421045"/>
                  </a:lnTo>
                  <a:lnTo>
                    <a:pt x="64835" y="454120"/>
                  </a:lnTo>
                  <a:lnTo>
                    <a:pt x="63039" y="487705"/>
                  </a:lnTo>
                  <a:lnTo>
                    <a:pt x="61921" y="522586"/>
                  </a:lnTo>
                  <a:lnTo>
                    <a:pt x="61912" y="556547"/>
                  </a:lnTo>
                  <a:lnTo>
                    <a:pt x="62618" y="576233"/>
                  </a:lnTo>
                  <a:lnTo>
                    <a:pt x="66918" y="593058"/>
                  </a:lnTo>
                  <a:lnTo>
                    <a:pt x="69076" y="596399"/>
                  </a:lnTo>
                  <a:lnTo>
                    <a:pt x="71093" y="598238"/>
                  </a:lnTo>
                  <a:lnTo>
                    <a:pt x="72002" y="598728"/>
                  </a:lnTo>
                  <a:lnTo>
                    <a:pt x="78337" y="599418"/>
                  </a:lnTo>
                  <a:lnTo>
                    <a:pt x="81824" y="598874"/>
                  </a:lnTo>
                  <a:lnTo>
                    <a:pt x="87391" y="595668"/>
                  </a:lnTo>
                  <a:lnTo>
                    <a:pt x="93080" y="590769"/>
                  </a:lnTo>
                  <a:lnTo>
                    <a:pt x="115686" y="559296"/>
                  </a:lnTo>
                  <a:lnTo>
                    <a:pt x="129490" y="525952"/>
                  </a:lnTo>
                  <a:lnTo>
                    <a:pt x="135142" y="493052"/>
                  </a:lnTo>
                  <a:lnTo>
                    <a:pt x="140948" y="460982"/>
                  </a:lnTo>
                  <a:lnTo>
                    <a:pt x="141126" y="425316"/>
                  </a:lnTo>
                  <a:lnTo>
                    <a:pt x="137204" y="389704"/>
                  </a:lnTo>
                  <a:lnTo>
                    <a:pt x="129232" y="369558"/>
                  </a:lnTo>
                  <a:lnTo>
                    <a:pt x="121100" y="357994"/>
                  </a:lnTo>
                  <a:lnTo>
                    <a:pt x="114463" y="352376"/>
                  </a:lnTo>
                  <a:lnTo>
                    <a:pt x="105437" y="348277"/>
                  </a:lnTo>
                  <a:lnTo>
                    <a:pt x="101630" y="347732"/>
                  </a:lnTo>
                  <a:lnTo>
                    <a:pt x="92617" y="349384"/>
                  </a:lnTo>
                  <a:lnTo>
                    <a:pt x="91643" y="350011"/>
                  </a:lnTo>
                  <a:lnTo>
                    <a:pt x="89007" y="353421"/>
                  </a:lnTo>
                  <a:lnTo>
                    <a:pt x="86209" y="358336"/>
                  </a:lnTo>
                  <a:lnTo>
                    <a:pt x="86646" y="360228"/>
                  </a:lnTo>
                  <a:lnTo>
                    <a:pt x="87818" y="364490"/>
                  </a:lnTo>
                  <a:lnTo>
                    <a:pt x="89389" y="366227"/>
                  </a:lnTo>
                  <a:lnTo>
                    <a:pt x="91851" y="367616"/>
                  </a:lnTo>
                  <a:lnTo>
                    <a:pt x="94709" y="368233"/>
                  </a:lnTo>
                  <a:lnTo>
                    <a:pt x="110154" y="366633"/>
                  </a:lnTo>
                  <a:lnTo>
                    <a:pt x="134608" y="356428"/>
                  </a:lnTo>
                  <a:lnTo>
                    <a:pt x="150968" y="345336"/>
                  </a:lnTo>
                  <a:lnTo>
                    <a:pt x="161024" y="334826"/>
                  </a:lnTo>
                  <a:lnTo>
                    <a:pt x="168349" y="318934"/>
                  </a:lnTo>
                  <a:lnTo>
                    <a:pt x="172413" y="302609"/>
                  </a:lnTo>
                  <a:lnTo>
                    <a:pt x="171304" y="285440"/>
                  </a:lnTo>
                  <a:lnTo>
                    <a:pt x="167236" y="271377"/>
                  </a:lnTo>
                  <a:lnTo>
                    <a:pt x="163480" y="267801"/>
                  </a:lnTo>
                  <a:lnTo>
                    <a:pt x="161910" y="266985"/>
                  </a:lnTo>
                  <a:lnTo>
                    <a:pt x="159682" y="266371"/>
                  </a:lnTo>
                  <a:lnTo>
                    <a:pt x="163638" y="266605"/>
                  </a:lnTo>
                  <a:lnTo>
                    <a:pt x="169312" y="267707"/>
                  </a:lnTo>
                  <a:lnTo>
                    <a:pt x="203863" y="263403"/>
                  </a:lnTo>
                  <a:lnTo>
                    <a:pt x="210955" y="261932"/>
                  </a:lnTo>
                  <a:lnTo>
                    <a:pt x="216068" y="261602"/>
                  </a:lnTo>
                  <a:lnTo>
                    <a:pt x="216508" y="265372"/>
                  </a:lnTo>
                  <a:lnTo>
                    <a:pt x="210102" y="299504"/>
                  </a:lnTo>
                  <a:lnTo>
                    <a:pt x="210152" y="315788"/>
                  </a:lnTo>
                  <a:lnTo>
                    <a:pt x="214671" y="333217"/>
                  </a:lnTo>
                  <a:lnTo>
                    <a:pt x="222934" y="343678"/>
                  </a:lnTo>
                  <a:lnTo>
                    <a:pt x="234609" y="350292"/>
                  </a:lnTo>
                  <a:lnTo>
                    <a:pt x="242140" y="352799"/>
                  </a:lnTo>
                  <a:lnTo>
                    <a:pt x="251074" y="352689"/>
                  </a:lnTo>
                  <a:lnTo>
                    <a:pt x="257895" y="350981"/>
                  </a:lnTo>
                  <a:lnTo>
                    <a:pt x="267060" y="346271"/>
                  </a:lnTo>
                  <a:lnTo>
                    <a:pt x="283080" y="330306"/>
                  </a:lnTo>
                  <a:lnTo>
                    <a:pt x="290926" y="317246"/>
                  </a:lnTo>
                  <a:lnTo>
                    <a:pt x="296587" y="297536"/>
                  </a:lnTo>
                  <a:lnTo>
                    <a:pt x="297594" y="281899"/>
                  </a:lnTo>
                  <a:lnTo>
                    <a:pt x="295074" y="266077"/>
                  </a:lnTo>
                  <a:lnTo>
                    <a:pt x="294612" y="265368"/>
                  </a:lnTo>
                  <a:lnTo>
                    <a:pt x="294039" y="264896"/>
                  </a:lnTo>
                  <a:lnTo>
                    <a:pt x="293403" y="263666"/>
                  </a:lnTo>
                  <a:lnTo>
                    <a:pt x="292923" y="261693"/>
                  </a:lnTo>
                  <a:lnTo>
                    <a:pt x="294167" y="262871"/>
                  </a:lnTo>
                  <a:lnTo>
                    <a:pt x="294782" y="264177"/>
                  </a:lnTo>
                  <a:lnTo>
                    <a:pt x="299675" y="288133"/>
                  </a:lnTo>
                  <a:lnTo>
                    <a:pt x="297789" y="321349"/>
                  </a:lnTo>
                  <a:lnTo>
                    <a:pt x="298928" y="341483"/>
                  </a:lnTo>
                  <a:lnTo>
                    <a:pt x="300972" y="348101"/>
                  </a:lnTo>
                  <a:lnTo>
                    <a:pt x="304518" y="353414"/>
                  </a:lnTo>
                  <a:lnTo>
                    <a:pt x="306703" y="355307"/>
                  </a:lnTo>
                  <a:lnTo>
                    <a:pt x="307656" y="355811"/>
                  </a:lnTo>
                  <a:lnTo>
                    <a:pt x="312790" y="356522"/>
                  </a:lnTo>
                  <a:lnTo>
                    <a:pt x="321867" y="354204"/>
                  </a:lnTo>
                  <a:lnTo>
                    <a:pt x="330406" y="350165"/>
                  </a:lnTo>
                  <a:lnTo>
                    <a:pt x="339227" y="343089"/>
                  </a:lnTo>
                  <a:lnTo>
                    <a:pt x="352526" y="322359"/>
                  </a:lnTo>
                  <a:lnTo>
                    <a:pt x="358726" y="307876"/>
                  </a:lnTo>
                  <a:lnTo>
                    <a:pt x="366568" y="273346"/>
                  </a:lnTo>
                  <a:lnTo>
                    <a:pt x="364425" y="256351"/>
                  </a:lnTo>
                  <a:lnTo>
                    <a:pt x="364129" y="255710"/>
                  </a:lnTo>
                  <a:lnTo>
                    <a:pt x="363667" y="255282"/>
                  </a:lnTo>
                  <a:lnTo>
                    <a:pt x="363095" y="254997"/>
                  </a:lnTo>
                  <a:lnTo>
                    <a:pt x="362978" y="254542"/>
                  </a:lnTo>
                  <a:lnTo>
                    <a:pt x="363164" y="253974"/>
                  </a:lnTo>
                  <a:lnTo>
                    <a:pt x="363553" y="253331"/>
                  </a:lnTo>
                  <a:lnTo>
                    <a:pt x="363812" y="253168"/>
                  </a:lnTo>
                  <a:lnTo>
                    <a:pt x="363985" y="253323"/>
                  </a:lnTo>
                  <a:lnTo>
                    <a:pt x="368552" y="271339"/>
                  </a:lnTo>
                  <a:lnTo>
                    <a:pt x="371403" y="305512"/>
                  </a:lnTo>
                  <a:lnTo>
                    <a:pt x="372729" y="323279"/>
                  </a:lnTo>
                  <a:lnTo>
                    <a:pt x="377072" y="338539"/>
                  </a:lnTo>
                  <a:lnTo>
                    <a:pt x="379342" y="341463"/>
                  </a:lnTo>
                  <a:lnTo>
                    <a:pt x="382890" y="345303"/>
                  </a:lnTo>
                  <a:lnTo>
                    <a:pt x="383847" y="346761"/>
                  </a:lnTo>
                  <a:lnTo>
                    <a:pt x="385279" y="347468"/>
                  </a:lnTo>
                  <a:lnTo>
                    <a:pt x="394273" y="347370"/>
                  </a:lnTo>
                  <a:lnTo>
                    <a:pt x="407314" y="343988"/>
                  </a:lnTo>
                  <a:lnTo>
                    <a:pt x="411845" y="341700"/>
                  </a:lnTo>
                  <a:lnTo>
                    <a:pt x="422798" y="331608"/>
                  </a:lnTo>
                  <a:lnTo>
                    <a:pt x="439632" y="299326"/>
                  </a:lnTo>
                  <a:lnTo>
                    <a:pt x="448425" y="270866"/>
                  </a:lnTo>
                  <a:lnTo>
                    <a:pt x="448625" y="265614"/>
                  </a:lnTo>
                  <a:lnTo>
                    <a:pt x="447730" y="252151"/>
                  </a:lnTo>
                  <a:lnTo>
                    <a:pt x="448405" y="250064"/>
                  </a:lnTo>
                  <a:lnTo>
                    <a:pt x="449959" y="247446"/>
                  </a:lnTo>
                  <a:lnTo>
                    <a:pt x="449350" y="281429"/>
                  </a:lnTo>
                  <a:lnTo>
                    <a:pt x="447719" y="315864"/>
                  </a:lnTo>
                  <a:lnTo>
                    <a:pt x="448224" y="321420"/>
                  </a:lnTo>
                  <a:lnTo>
                    <a:pt x="453042" y="337081"/>
                  </a:lnTo>
                  <a:lnTo>
                    <a:pt x="455440" y="340815"/>
                  </a:lnTo>
                  <a:lnTo>
                    <a:pt x="462556" y="346633"/>
                  </a:lnTo>
                  <a:lnTo>
                    <a:pt x="466988" y="348324"/>
                  </a:lnTo>
                  <a:lnTo>
                    <a:pt x="477566" y="349410"/>
                  </a:lnTo>
                  <a:lnTo>
                    <a:pt x="484195" y="348333"/>
                  </a:lnTo>
                  <a:lnTo>
                    <a:pt x="489511" y="346339"/>
                  </a:lnTo>
                  <a:lnTo>
                    <a:pt x="510078" y="328746"/>
                  </a:lnTo>
                  <a:lnTo>
                    <a:pt x="523113" y="310359"/>
                  </a:lnTo>
                  <a:lnTo>
                    <a:pt x="531496" y="287313"/>
                  </a:lnTo>
                  <a:lnTo>
                    <a:pt x="540337" y="253626"/>
                  </a:lnTo>
                  <a:lnTo>
                    <a:pt x="545674" y="218179"/>
                  </a:lnTo>
                  <a:lnTo>
                    <a:pt x="549620" y="185817"/>
                  </a:lnTo>
                  <a:lnTo>
                    <a:pt x="554467" y="150443"/>
                  </a:lnTo>
                  <a:lnTo>
                    <a:pt x="557211" y="130737"/>
                  </a:lnTo>
                  <a:lnTo>
                    <a:pt x="556948" y="139522"/>
                  </a:lnTo>
                  <a:lnTo>
                    <a:pt x="551904" y="173891"/>
                  </a:lnTo>
                  <a:lnTo>
                    <a:pt x="547979" y="207921"/>
                  </a:lnTo>
                  <a:lnTo>
                    <a:pt x="545820" y="240539"/>
                  </a:lnTo>
                  <a:lnTo>
                    <a:pt x="543954" y="273345"/>
                  </a:lnTo>
                  <a:lnTo>
                    <a:pt x="545276" y="308056"/>
                  </a:lnTo>
                  <a:lnTo>
                    <a:pt x="546569" y="337555"/>
                  </a:lnTo>
                  <a:lnTo>
                    <a:pt x="551004" y="346723"/>
                  </a:lnTo>
                  <a:lnTo>
                    <a:pt x="556803" y="353832"/>
                  </a:lnTo>
                  <a:lnTo>
                    <a:pt x="562559" y="357199"/>
                  </a:lnTo>
                  <a:lnTo>
                    <a:pt x="571820" y="358608"/>
                  </a:lnTo>
                  <a:lnTo>
                    <a:pt x="585164" y="356919"/>
                  </a:lnTo>
                  <a:lnTo>
                    <a:pt x="612511" y="345324"/>
                  </a:lnTo>
                  <a:lnTo>
                    <a:pt x="633412" y="3282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9" name="SMARTInkShape-391">
              <a:extLst>
                <a:ext uri="{FF2B5EF4-FFF2-40B4-BE49-F238E27FC236}">
                  <a16:creationId xmlns:a16="http://schemas.microsoft.com/office/drawing/2014/main" xmlns="" id="{91F3283B-9A06-400C-9AF4-73C1E57223D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031456" y="3457575"/>
              <a:ext cx="76201" cy="11851"/>
            </a:xfrm>
            <a:custGeom>
              <a:avLst/>
              <a:gdLst/>
              <a:ahLst/>
              <a:cxnLst/>
              <a:rect l="0" t="0" r="0" b="0"/>
              <a:pathLst>
                <a:path w="76201" h="11851">
                  <a:moveTo>
                    <a:pt x="0" y="7144"/>
                  </a:moveTo>
                  <a:lnTo>
                    <a:pt x="0" y="7144"/>
                  </a:lnTo>
                  <a:lnTo>
                    <a:pt x="3314" y="7144"/>
                  </a:lnTo>
                  <a:lnTo>
                    <a:pt x="3797" y="7408"/>
                  </a:lnTo>
                  <a:lnTo>
                    <a:pt x="4119" y="7849"/>
                  </a:lnTo>
                  <a:lnTo>
                    <a:pt x="4334" y="8408"/>
                  </a:lnTo>
                  <a:lnTo>
                    <a:pt x="9692" y="10458"/>
                  </a:lnTo>
                  <a:lnTo>
                    <a:pt x="17048" y="11850"/>
                  </a:lnTo>
                  <a:lnTo>
                    <a:pt x="51715" y="5947"/>
                  </a:lnTo>
                  <a:lnTo>
                    <a:pt x="68524" y="2965"/>
                  </a:lnTo>
                  <a:lnTo>
                    <a:pt x="762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0" name="SMARTInkShape-392">
              <a:extLst>
                <a:ext uri="{FF2B5EF4-FFF2-40B4-BE49-F238E27FC236}">
                  <a16:creationId xmlns:a16="http://schemas.microsoft.com/office/drawing/2014/main" xmlns="" id="{269C0A4E-44B6-4A5C-BC2A-E0A353A3112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922250" y="3445669"/>
              <a:ext cx="2051" cy="2051"/>
            </a:xfrm>
            <a:custGeom>
              <a:avLst/>
              <a:gdLst/>
              <a:ahLst/>
              <a:cxnLst/>
              <a:rect l="0" t="0" r="0" b="0"/>
              <a:pathLst>
                <a:path w="2051" h="2051">
                  <a:moveTo>
                    <a:pt x="2050" y="0"/>
                  </a:moveTo>
                  <a:lnTo>
                    <a:pt x="2050" y="0"/>
                  </a:lnTo>
                  <a:lnTo>
                    <a:pt x="0" y="205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miter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5" name="SMARTInkShape-Group230">
            <a:extLst>
              <a:ext uri="{FF2B5EF4-FFF2-40B4-BE49-F238E27FC236}">
                <a16:creationId xmlns:a16="http://schemas.microsoft.com/office/drawing/2014/main" xmlns="" id="{858EB503-7AFE-4A52-A579-F8F76804D1FC}"/>
              </a:ext>
            </a:extLst>
          </p:cNvPr>
          <p:cNvGrpSpPr/>
          <p:nvPr/>
        </p:nvGrpSpPr>
        <p:grpSpPr>
          <a:xfrm>
            <a:off x="4198144" y="3424358"/>
            <a:ext cx="862013" cy="217984"/>
            <a:chOff x="4198144" y="3424358"/>
            <a:chExt cx="862013" cy="217984"/>
          </a:xfrm>
        </p:grpSpPr>
        <p:sp>
          <p:nvSpPr>
            <p:cNvPr id="342" name="SMARTInkShape-393">
              <a:extLst>
                <a:ext uri="{FF2B5EF4-FFF2-40B4-BE49-F238E27FC236}">
                  <a16:creationId xmlns:a16="http://schemas.microsoft.com/office/drawing/2014/main" xmlns="" id="{64E4274D-9452-4852-85A4-870533F2DFA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198144" y="3424358"/>
              <a:ext cx="335757" cy="209560"/>
            </a:xfrm>
            <a:custGeom>
              <a:avLst/>
              <a:gdLst/>
              <a:ahLst/>
              <a:cxnLst/>
              <a:rect l="0" t="0" r="0" b="0"/>
              <a:pathLst>
                <a:path w="335757" h="209560">
                  <a:moveTo>
                    <a:pt x="0" y="209430"/>
                  </a:moveTo>
                  <a:lnTo>
                    <a:pt x="0" y="209430"/>
                  </a:lnTo>
                  <a:lnTo>
                    <a:pt x="2050" y="209430"/>
                  </a:lnTo>
                  <a:lnTo>
                    <a:pt x="5010" y="207528"/>
                  </a:lnTo>
                  <a:lnTo>
                    <a:pt x="25582" y="199951"/>
                  </a:lnTo>
                  <a:lnTo>
                    <a:pt x="59328" y="175397"/>
                  </a:lnTo>
                  <a:lnTo>
                    <a:pt x="87173" y="150919"/>
                  </a:lnTo>
                  <a:lnTo>
                    <a:pt x="88838" y="150352"/>
                  </a:lnTo>
                  <a:lnTo>
                    <a:pt x="91165" y="150806"/>
                  </a:lnTo>
                  <a:lnTo>
                    <a:pt x="95451" y="151843"/>
                  </a:lnTo>
                  <a:lnTo>
                    <a:pt x="102371" y="151957"/>
                  </a:lnTo>
                  <a:lnTo>
                    <a:pt x="114996" y="150222"/>
                  </a:lnTo>
                  <a:lnTo>
                    <a:pt x="119372" y="147926"/>
                  </a:lnTo>
                  <a:lnTo>
                    <a:pt x="126120" y="142512"/>
                  </a:lnTo>
                  <a:lnTo>
                    <a:pt x="129120" y="137215"/>
                  </a:lnTo>
                  <a:lnTo>
                    <a:pt x="130603" y="130215"/>
                  </a:lnTo>
                  <a:lnTo>
                    <a:pt x="130806" y="126950"/>
                  </a:lnTo>
                  <a:lnTo>
                    <a:pt x="130191" y="124442"/>
                  </a:lnTo>
                  <a:lnTo>
                    <a:pt x="127651" y="120836"/>
                  </a:lnTo>
                  <a:lnTo>
                    <a:pt x="123547" y="117122"/>
                  </a:lnTo>
                  <a:lnTo>
                    <a:pt x="120527" y="115487"/>
                  </a:lnTo>
                  <a:lnTo>
                    <a:pt x="113960" y="114352"/>
                  </a:lnTo>
                  <a:lnTo>
                    <a:pt x="102532" y="114908"/>
                  </a:lnTo>
                  <a:lnTo>
                    <a:pt x="96702" y="116777"/>
                  </a:lnTo>
                  <a:lnTo>
                    <a:pt x="91098" y="121042"/>
                  </a:lnTo>
                  <a:lnTo>
                    <a:pt x="80808" y="136546"/>
                  </a:lnTo>
                  <a:lnTo>
                    <a:pt x="74720" y="148857"/>
                  </a:lnTo>
                  <a:lnTo>
                    <a:pt x="72565" y="164078"/>
                  </a:lnTo>
                  <a:lnTo>
                    <a:pt x="74203" y="180901"/>
                  </a:lnTo>
                  <a:lnTo>
                    <a:pt x="76282" y="186784"/>
                  </a:lnTo>
                  <a:lnTo>
                    <a:pt x="79676" y="191515"/>
                  </a:lnTo>
                  <a:lnTo>
                    <a:pt x="93263" y="201750"/>
                  </a:lnTo>
                  <a:lnTo>
                    <a:pt x="101393" y="205067"/>
                  </a:lnTo>
                  <a:lnTo>
                    <a:pt x="130893" y="206997"/>
                  </a:lnTo>
                  <a:lnTo>
                    <a:pt x="145927" y="204872"/>
                  </a:lnTo>
                  <a:lnTo>
                    <a:pt x="180769" y="190613"/>
                  </a:lnTo>
                  <a:lnTo>
                    <a:pt x="199755" y="175647"/>
                  </a:lnTo>
                  <a:lnTo>
                    <a:pt x="224569" y="142729"/>
                  </a:lnTo>
                  <a:lnTo>
                    <a:pt x="238608" y="111027"/>
                  </a:lnTo>
                  <a:lnTo>
                    <a:pt x="246698" y="77308"/>
                  </a:lnTo>
                  <a:lnTo>
                    <a:pt x="256156" y="43830"/>
                  </a:lnTo>
                  <a:lnTo>
                    <a:pt x="263945" y="9496"/>
                  </a:lnTo>
                  <a:lnTo>
                    <a:pt x="261945" y="0"/>
                  </a:lnTo>
                  <a:lnTo>
                    <a:pt x="262202" y="4477"/>
                  </a:lnTo>
                  <a:lnTo>
                    <a:pt x="263988" y="15723"/>
                  </a:lnTo>
                  <a:lnTo>
                    <a:pt x="260763" y="50196"/>
                  </a:lnTo>
                  <a:lnTo>
                    <a:pt x="253928" y="85278"/>
                  </a:lnTo>
                  <a:lnTo>
                    <a:pt x="244834" y="119469"/>
                  </a:lnTo>
                  <a:lnTo>
                    <a:pt x="238605" y="152870"/>
                  </a:lnTo>
                  <a:lnTo>
                    <a:pt x="241685" y="180857"/>
                  </a:lnTo>
                  <a:lnTo>
                    <a:pt x="246452" y="192291"/>
                  </a:lnTo>
                  <a:lnTo>
                    <a:pt x="251205" y="199501"/>
                  </a:lnTo>
                  <a:lnTo>
                    <a:pt x="255315" y="203341"/>
                  </a:lnTo>
                  <a:lnTo>
                    <a:pt x="269677" y="208478"/>
                  </a:lnTo>
                  <a:lnTo>
                    <a:pt x="281428" y="209559"/>
                  </a:lnTo>
                  <a:lnTo>
                    <a:pt x="297155" y="205653"/>
                  </a:lnTo>
                  <a:lnTo>
                    <a:pt x="319267" y="191337"/>
                  </a:lnTo>
                  <a:lnTo>
                    <a:pt x="326990" y="183078"/>
                  </a:lnTo>
                  <a:lnTo>
                    <a:pt x="335756" y="1689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3" name="SMARTInkShape-394">
              <a:extLst>
                <a:ext uri="{FF2B5EF4-FFF2-40B4-BE49-F238E27FC236}">
                  <a16:creationId xmlns:a16="http://schemas.microsoft.com/office/drawing/2014/main" xmlns="" id="{79CE4AA8-172E-47B3-8DA3-EADE0DC0D29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445794" y="3474244"/>
              <a:ext cx="64295" cy="3009"/>
            </a:xfrm>
            <a:custGeom>
              <a:avLst/>
              <a:gdLst/>
              <a:ahLst/>
              <a:cxnLst/>
              <a:rect l="0" t="0" r="0" b="0"/>
              <a:pathLst>
                <a:path w="64295" h="3009">
                  <a:moveTo>
                    <a:pt x="0" y="0"/>
                  </a:moveTo>
                  <a:lnTo>
                    <a:pt x="0" y="0"/>
                  </a:lnTo>
                  <a:lnTo>
                    <a:pt x="2528" y="2528"/>
                  </a:lnTo>
                  <a:lnTo>
                    <a:pt x="3802" y="3008"/>
                  </a:lnTo>
                  <a:lnTo>
                    <a:pt x="38883" y="1118"/>
                  </a:lnTo>
                  <a:lnTo>
                    <a:pt x="6429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4" name="SMARTInkShape-395">
              <a:extLst>
                <a:ext uri="{FF2B5EF4-FFF2-40B4-BE49-F238E27FC236}">
                  <a16:creationId xmlns:a16="http://schemas.microsoft.com/office/drawing/2014/main" xmlns="" id="{2593E210-5AEE-469C-8D00-738A85E5660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43438" y="3536205"/>
              <a:ext cx="416719" cy="106137"/>
            </a:xfrm>
            <a:custGeom>
              <a:avLst/>
              <a:gdLst/>
              <a:ahLst/>
              <a:cxnLst/>
              <a:rect l="0" t="0" r="0" b="0"/>
              <a:pathLst>
                <a:path w="416719" h="106137">
                  <a:moveTo>
                    <a:pt x="0" y="95201"/>
                  </a:moveTo>
                  <a:lnTo>
                    <a:pt x="0" y="95201"/>
                  </a:lnTo>
                  <a:lnTo>
                    <a:pt x="2283" y="104334"/>
                  </a:lnTo>
                  <a:lnTo>
                    <a:pt x="4880" y="103346"/>
                  </a:lnTo>
                  <a:lnTo>
                    <a:pt x="21877" y="91028"/>
                  </a:lnTo>
                  <a:lnTo>
                    <a:pt x="46438" y="57981"/>
                  </a:lnTo>
                  <a:lnTo>
                    <a:pt x="65809" y="26228"/>
                  </a:lnTo>
                  <a:lnTo>
                    <a:pt x="68414" y="16362"/>
                  </a:lnTo>
                  <a:lnTo>
                    <a:pt x="69264" y="7484"/>
                  </a:lnTo>
                  <a:lnTo>
                    <a:pt x="71428" y="0"/>
                  </a:lnTo>
                  <a:lnTo>
                    <a:pt x="69799" y="3763"/>
                  </a:lnTo>
                  <a:lnTo>
                    <a:pt x="66955" y="14608"/>
                  </a:lnTo>
                  <a:lnTo>
                    <a:pt x="61416" y="28722"/>
                  </a:lnTo>
                  <a:lnTo>
                    <a:pt x="55485" y="60452"/>
                  </a:lnTo>
                  <a:lnTo>
                    <a:pt x="54910" y="75578"/>
                  </a:lnTo>
                  <a:lnTo>
                    <a:pt x="62195" y="93225"/>
                  </a:lnTo>
                  <a:lnTo>
                    <a:pt x="67464" y="98820"/>
                  </a:lnTo>
                  <a:lnTo>
                    <a:pt x="75316" y="103829"/>
                  </a:lnTo>
                  <a:lnTo>
                    <a:pt x="83082" y="106136"/>
                  </a:lnTo>
                  <a:lnTo>
                    <a:pt x="97461" y="103378"/>
                  </a:lnTo>
                  <a:lnTo>
                    <a:pt x="109317" y="97894"/>
                  </a:lnTo>
                  <a:lnTo>
                    <a:pt x="134469" y="77140"/>
                  </a:lnTo>
                  <a:lnTo>
                    <a:pt x="141648" y="66361"/>
                  </a:lnTo>
                  <a:lnTo>
                    <a:pt x="155064" y="33624"/>
                  </a:lnTo>
                  <a:lnTo>
                    <a:pt x="163820" y="9324"/>
                  </a:lnTo>
                  <a:lnTo>
                    <a:pt x="163717" y="8581"/>
                  </a:lnTo>
                  <a:lnTo>
                    <a:pt x="163384" y="8086"/>
                  </a:lnTo>
                  <a:lnTo>
                    <a:pt x="162010" y="7153"/>
                  </a:lnTo>
                  <a:lnTo>
                    <a:pt x="160305" y="13074"/>
                  </a:lnTo>
                  <a:lnTo>
                    <a:pt x="156005" y="47509"/>
                  </a:lnTo>
                  <a:lnTo>
                    <a:pt x="155287" y="59528"/>
                  </a:lnTo>
                  <a:lnTo>
                    <a:pt x="157492" y="78048"/>
                  </a:lnTo>
                  <a:lnTo>
                    <a:pt x="161170" y="85533"/>
                  </a:lnTo>
                  <a:lnTo>
                    <a:pt x="166904" y="91984"/>
                  </a:lnTo>
                  <a:lnTo>
                    <a:pt x="170400" y="93771"/>
                  </a:lnTo>
                  <a:lnTo>
                    <a:pt x="177870" y="94778"/>
                  </a:lnTo>
                  <a:lnTo>
                    <a:pt x="184259" y="93812"/>
                  </a:lnTo>
                  <a:lnTo>
                    <a:pt x="195672" y="86278"/>
                  </a:lnTo>
                  <a:lnTo>
                    <a:pt x="201263" y="80387"/>
                  </a:lnTo>
                  <a:lnTo>
                    <a:pt x="213593" y="51845"/>
                  </a:lnTo>
                  <a:lnTo>
                    <a:pt x="225785" y="22574"/>
                  </a:lnTo>
                  <a:lnTo>
                    <a:pt x="231558" y="15856"/>
                  </a:lnTo>
                  <a:lnTo>
                    <a:pt x="237031" y="11778"/>
                  </a:lnTo>
                  <a:lnTo>
                    <a:pt x="242004" y="10158"/>
                  </a:lnTo>
                  <a:lnTo>
                    <a:pt x="248296" y="9536"/>
                  </a:lnTo>
                  <a:lnTo>
                    <a:pt x="254862" y="13026"/>
                  </a:lnTo>
                  <a:lnTo>
                    <a:pt x="257293" y="14846"/>
                  </a:lnTo>
                  <a:lnTo>
                    <a:pt x="267547" y="30019"/>
                  </a:lnTo>
                  <a:lnTo>
                    <a:pt x="274174" y="46675"/>
                  </a:lnTo>
                  <a:lnTo>
                    <a:pt x="277476" y="71203"/>
                  </a:lnTo>
                  <a:lnTo>
                    <a:pt x="275025" y="94977"/>
                  </a:lnTo>
                  <a:lnTo>
                    <a:pt x="271896" y="103627"/>
                  </a:lnTo>
                  <a:lnTo>
                    <a:pt x="271487" y="103993"/>
                  </a:lnTo>
                  <a:lnTo>
                    <a:pt x="270327" y="104400"/>
                  </a:lnTo>
                  <a:lnTo>
                    <a:pt x="269911" y="104244"/>
                  </a:lnTo>
                  <a:lnTo>
                    <a:pt x="269635" y="103876"/>
                  </a:lnTo>
                  <a:lnTo>
                    <a:pt x="267517" y="95207"/>
                  </a:lnTo>
                  <a:lnTo>
                    <a:pt x="268071" y="78239"/>
                  </a:lnTo>
                  <a:lnTo>
                    <a:pt x="271976" y="45183"/>
                  </a:lnTo>
                  <a:lnTo>
                    <a:pt x="284929" y="21583"/>
                  </a:lnTo>
                  <a:lnTo>
                    <a:pt x="289710" y="16827"/>
                  </a:lnTo>
                  <a:lnTo>
                    <a:pt x="302835" y="10105"/>
                  </a:lnTo>
                  <a:lnTo>
                    <a:pt x="312672" y="7690"/>
                  </a:lnTo>
                  <a:lnTo>
                    <a:pt x="316324" y="8065"/>
                  </a:lnTo>
                  <a:lnTo>
                    <a:pt x="319447" y="9113"/>
                  </a:lnTo>
                  <a:lnTo>
                    <a:pt x="327010" y="13972"/>
                  </a:lnTo>
                  <a:lnTo>
                    <a:pt x="329928" y="17560"/>
                  </a:lnTo>
                  <a:lnTo>
                    <a:pt x="336487" y="33344"/>
                  </a:lnTo>
                  <a:lnTo>
                    <a:pt x="338902" y="68480"/>
                  </a:lnTo>
                  <a:lnTo>
                    <a:pt x="347311" y="84014"/>
                  </a:lnTo>
                  <a:lnTo>
                    <a:pt x="355677" y="94783"/>
                  </a:lnTo>
                  <a:lnTo>
                    <a:pt x="360044" y="97044"/>
                  </a:lnTo>
                  <a:lnTo>
                    <a:pt x="372362" y="99387"/>
                  </a:lnTo>
                  <a:lnTo>
                    <a:pt x="384349" y="98529"/>
                  </a:lnTo>
                  <a:lnTo>
                    <a:pt x="416718" y="809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1" name="SMARTInkShape-Group231">
            <a:extLst>
              <a:ext uri="{FF2B5EF4-FFF2-40B4-BE49-F238E27FC236}">
                <a16:creationId xmlns:a16="http://schemas.microsoft.com/office/drawing/2014/main" xmlns="" id="{6A092F1F-F91B-4B3C-BED4-9A615212260A}"/>
              </a:ext>
            </a:extLst>
          </p:cNvPr>
          <p:cNvGrpSpPr/>
          <p:nvPr/>
        </p:nvGrpSpPr>
        <p:grpSpPr>
          <a:xfrm>
            <a:off x="5188744" y="3286765"/>
            <a:ext cx="2274095" cy="361048"/>
            <a:chOff x="5188744" y="3286765"/>
            <a:chExt cx="2274095" cy="361048"/>
          </a:xfrm>
        </p:grpSpPr>
        <p:sp>
          <p:nvSpPr>
            <p:cNvPr id="346" name="SMARTInkShape-396">
              <a:extLst>
                <a:ext uri="{FF2B5EF4-FFF2-40B4-BE49-F238E27FC236}">
                  <a16:creationId xmlns:a16="http://schemas.microsoft.com/office/drawing/2014/main" xmlns="" id="{124D461D-F527-4906-9E15-88B3440E93F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88744" y="3301686"/>
              <a:ext cx="297657" cy="332093"/>
            </a:xfrm>
            <a:custGeom>
              <a:avLst/>
              <a:gdLst/>
              <a:ahLst/>
              <a:cxnLst/>
              <a:rect l="0" t="0" r="0" b="0"/>
              <a:pathLst>
                <a:path w="297657" h="332093">
                  <a:moveTo>
                    <a:pt x="0" y="327339"/>
                  </a:moveTo>
                  <a:lnTo>
                    <a:pt x="0" y="327339"/>
                  </a:lnTo>
                  <a:lnTo>
                    <a:pt x="0" y="328603"/>
                  </a:lnTo>
                  <a:lnTo>
                    <a:pt x="264" y="328975"/>
                  </a:lnTo>
                  <a:lnTo>
                    <a:pt x="705" y="329224"/>
                  </a:lnTo>
                  <a:lnTo>
                    <a:pt x="1264" y="329389"/>
                  </a:lnTo>
                  <a:lnTo>
                    <a:pt x="1636" y="329764"/>
                  </a:lnTo>
                  <a:lnTo>
                    <a:pt x="2050" y="330886"/>
                  </a:lnTo>
                  <a:lnTo>
                    <a:pt x="2690" y="331291"/>
                  </a:lnTo>
                  <a:lnTo>
                    <a:pt x="7083" y="332092"/>
                  </a:lnTo>
                  <a:lnTo>
                    <a:pt x="41684" y="317271"/>
                  </a:lnTo>
                  <a:lnTo>
                    <a:pt x="73740" y="293536"/>
                  </a:lnTo>
                  <a:lnTo>
                    <a:pt x="89061" y="279769"/>
                  </a:lnTo>
                  <a:lnTo>
                    <a:pt x="112796" y="244691"/>
                  </a:lnTo>
                  <a:lnTo>
                    <a:pt x="126405" y="210425"/>
                  </a:lnTo>
                  <a:lnTo>
                    <a:pt x="134369" y="178678"/>
                  </a:lnTo>
                  <a:lnTo>
                    <a:pt x="146498" y="143534"/>
                  </a:lnTo>
                  <a:lnTo>
                    <a:pt x="158393" y="108802"/>
                  </a:lnTo>
                  <a:lnTo>
                    <a:pt x="161933" y="77620"/>
                  </a:lnTo>
                  <a:lnTo>
                    <a:pt x="163464" y="46128"/>
                  </a:lnTo>
                  <a:lnTo>
                    <a:pt x="159164" y="22395"/>
                  </a:lnTo>
                  <a:lnTo>
                    <a:pt x="152183" y="9111"/>
                  </a:lnTo>
                  <a:lnTo>
                    <a:pt x="145272" y="1601"/>
                  </a:lnTo>
                  <a:lnTo>
                    <a:pt x="142794" y="4"/>
                  </a:lnTo>
                  <a:lnTo>
                    <a:pt x="138694" y="0"/>
                  </a:lnTo>
                  <a:lnTo>
                    <a:pt x="129966" y="889"/>
                  </a:lnTo>
                  <a:lnTo>
                    <a:pt x="125761" y="3127"/>
                  </a:lnTo>
                  <a:lnTo>
                    <a:pt x="112039" y="15367"/>
                  </a:lnTo>
                  <a:lnTo>
                    <a:pt x="104392" y="30344"/>
                  </a:lnTo>
                  <a:lnTo>
                    <a:pt x="102471" y="64163"/>
                  </a:lnTo>
                  <a:lnTo>
                    <a:pt x="103662" y="94757"/>
                  </a:lnTo>
                  <a:lnTo>
                    <a:pt x="104677" y="129079"/>
                  </a:lnTo>
                  <a:lnTo>
                    <a:pt x="104766" y="161717"/>
                  </a:lnTo>
                  <a:lnTo>
                    <a:pt x="102889" y="194260"/>
                  </a:lnTo>
                  <a:lnTo>
                    <a:pt x="102437" y="226988"/>
                  </a:lnTo>
                  <a:lnTo>
                    <a:pt x="102395" y="261184"/>
                  </a:lnTo>
                  <a:lnTo>
                    <a:pt x="103099" y="278061"/>
                  </a:lnTo>
                  <a:lnTo>
                    <a:pt x="104554" y="291236"/>
                  </a:lnTo>
                  <a:lnTo>
                    <a:pt x="104746" y="302963"/>
                  </a:lnTo>
                  <a:lnTo>
                    <a:pt x="106173" y="306010"/>
                  </a:lnTo>
                  <a:lnTo>
                    <a:pt x="108571" y="308864"/>
                  </a:lnTo>
                  <a:lnTo>
                    <a:pt x="111401" y="311014"/>
                  </a:lnTo>
                  <a:lnTo>
                    <a:pt x="114423" y="312146"/>
                  </a:lnTo>
                  <a:lnTo>
                    <a:pt x="127948" y="312998"/>
                  </a:lnTo>
                  <a:lnTo>
                    <a:pt x="131655" y="312322"/>
                  </a:lnTo>
                  <a:lnTo>
                    <a:pt x="150706" y="303719"/>
                  </a:lnTo>
                  <a:lnTo>
                    <a:pt x="164867" y="290398"/>
                  </a:lnTo>
                  <a:lnTo>
                    <a:pt x="178013" y="270813"/>
                  </a:lnTo>
                  <a:lnTo>
                    <a:pt x="184029" y="253120"/>
                  </a:lnTo>
                  <a:lnTo>
                    <a:pt x="184273" y="247874"/>
                  </a:lnTo>
                  <a:lnTo>
                    <a:pt x="183537" y="239676"/>
                  </a:lnTo>
                  <a:lnTo>
                    <a:pt x="182025" y="236696"/>
                  </a:lnTo>
                  <a:lnTo>
                    <a:pt x="178007" y="231735"/>
                  </a:lnTo>
                  <a:lnTo>
                    <a:pt x="176304" y="230608"/>
                  </a:lnTo>
                  <a:lnTo>
                    <a:pt x="174401" y="230108"/>
                  </a:lnTo>
                  <a:lnTo>
                    <a:pt x="169875" y="229760"/>
                  </a:lnTo>
                  <a:lnTo>
                    <a:pt x="168722" y="231142"/>
                  </a:lnTo>
                  <a:lnTo>
                    <a:pt x="168043" y="232251"/>
                  </a:lnTo>
                  <a:lnTo>
                    <a:pt x="167856" y="233256"/>
                  </a:lnTo>
                  <a:lnTo>
                    <a:pt x="167996" y="234190"/>
                  </a:lnTo>
                  <a:lnTo>
                    <a:pt x="168856" y="235933"/>
                  </a:lnTo>
                  <a:lnTo>
                    <a:pt x="172320" y="240010"/>
                  </a:lnTo>
                  <a:lnTo>
                    <a:pt x="178440" y="242403"/>
                  </a:lnTo>
                  <a:lnTo>
                    <a:pt x="203410" y="246004"/>
                  </a:lnTo>
                  <a:lnTo>
                    <a:pt x="211111" y="245002"/>
                  </a:lnTo>
                  <a:lnTo>
                    <a:pt x="234340" y="236852"/>
                  </a:lnTo>
                  <a:lnTo>
                    <a:pt x="234808" y="236322"/>
                  </a:lnTo>
                  <a:lnTo>
                    <a:pt x="235727" y="234502"/>
                  </a:lnTo>
                  <a:lnTo>
                    <a:pt x="235738" y="235744"/>
                  </a:lnTo>
                  <a:lnTo>
                    <a:pt x="235036" y="237065"/>
                  </a:lnTo>
                  <a:lnTo>
                    <a:pt x="234106" y="238534"/>
                  </a:lnTo>
                  <a:lnTo>
                    <a:pt x="230816" y="247770"/>
                  </a:lnTo>
                  <a:lnTo>
                    <a:pt x="230077" y="248893"/>
                  </a:lnTo>
                  <a:lnTo>
                    <a:pt x="226588" y="268659"/>
                  </a:lnTo>
                  <a:lnTo>
                    <a:pt x="227492" y="297853"/>
                  </a:lnTo>
                  <a:lnTo>
                    <a:pt x="229536" y="306049"/>
                  </a:lnTo>
                  <a:lnTo>
                    <a:pt x="240319" y="323044"/>
                  </a:lnTo>
                  <a:lnTo>
                    <a:pt x="243862" y="326136"/>
                  </a:lnTo>
                  <a:lnTo>
                    <a:pt x="248083" y="328127"/>
                  </a:lnTo>
                  <a:lnTo>
                    <a:pt x="260877" y="329511"/>
                  </a:lnTo>
                  <a:lnTo>
                    <a:pt x="267640" y="326805"/>
                  </a:lnTo>
                  <a:lnTo>
                    <a:pt x="285414" y="316069"/>
                  </a:lnTo>
                  <a:lnTo>
                    <a:pt x="297656" y="30114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7" name="SMARTInkShape-397">
              <a:extLst>
                <a:ext uri="{FF2B5EF4-FFF2-40B4-BE49-F238E27FC236}">
                  <a16:creationId xmlns:a16="http://schemas.microsoft.com/office/drawing/2014/main" xmlns="" id="{0E661E47-316E-4BB8-BAD0-99D5754285E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50681" y="3457575"/>
              <a:ext cx="1" cy="4764"/>
            </a:xfrm>
            <a:custGeom>
              <a:avLst/>
              <a:gdLst/>
              <a:ahLst/>
              <a:cxnLst/>
              <a:rect l="0" t="0" r="0" b="0"/>
              <a:pathLst>
                <a:path w="1" h="4764">
                  <a:moveTo>
                    <a:pt x="0" y="4763"/>
                  </a:moveTo>
                  <a:lnTo>
                    <a:pt x="0" y="476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8" name="SMARTInkShape-398">
              <a:extLst>
                <a:ext uri="{FF2B5EF4-FFF2-40B4-BE49-F238E27FC236}">
                  <a16:creationId xmlns:a16="http://schemas.microsoft.com/office/drawing/2014/main" xmlns="" id="{B457A7B7-E381-4FF7-9514-39A343DB579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74494" y="3529141"/>
              <a:ext cx="101928" cy="112661"/>
            </a:xfrm>
            <a:custGeom>
              <a:avLst/>
              <a:gdLst/>
              <a:ahLst/>
              <a:cxnLst/>
              <a:rect l="0" t="0" r="0" b="0"/>
              <a:pathLst>
                <a:path w="101928" h="112661">
                  <a:moveTo>
                    <a:pt x="0" y="83215"/>
                  </a:moveTo>
                  <a:lnTo>
                    <a:pt x="0" y="83215"/>
                  </a:lnTo>
                  <a:lnTo>
                    <a:pt x="26209" y="53258"/>
                  </a:lnTo>
                  <a:lnTo>
                    <a:pt x="29111" y="48734"/>
                  </a:lnTo>
                  <a:lnTo>
                    <a:pt x="33835" y="43008"/>
                  </a:lnTo>
                  <a:lnTo>
                    <a:pt x="48162" y="16474"/>
                  </a:lnTo>
                  <a:lnTo>
                    <a:pt x="48512" y="15173"/>
                  </a:lnTo>
                  <a:lnTo>
                    <a:pt x="47700" y="4832"/>
                  </a:lnTo>
                  <a:lnTo>
                    <a:pt x="47675" y="4766"/>
                  </a:lnTo>
                  <a:lnTo>
                    <a:pt x="47639" y="3409"/>
                  </a:lnTo>
                  <a:lnTo>
                    <a:pt x="46926" y="2061"/>
                  </a:lnTo>
                  <a:lnTo>
                    <a:pt x="45342" y="0"/>
                  </a:lnTo>
                  <a:lnTo>
                    <a:pt x="45252" y="4461"/>
                  </a:lnTo>
                  <a:lnTo>
                    <a:pt x="45953" y="6586"/>
                  </a:lnTo>
                  <a:lnTo>
                    <a:pt x="50942" y="12564"/>
                  </a:lnTo>
                  <a:lnTo>
                    <a:pt x="74355" y="34715"/>
                  </a:lnTo>
                  <a:lnTo>
                    <a:pt x="87863" y="43942"/>
                  </a:lnTo>
                  <a:lnTo>
                    <a:pt x="94384" y="51529"/>
                  </a:lnTo>
                  <a:lnTo>
                    <a:pt x="100031" y="69257"/>
                  </a:lnTo>
                  <a:lnTo>
                    <a:pt x="101927" y="81693"/>
                  </a:lnTo>
                  <a:lnTo>
                    <a:pt x="100991" y="91172"/>
                  </a:lnTo>
                  <a:lnTo>
                    <a:pt x="93982" y="103212"/>
                  </a:lnTo>
                  <a:lnTo>
                    <a:pt x="89306" y="107978"/>
                  </a:lnTo>
                  <a:lnTo>
                    <a:pt x="84406" y="110360"/>
                  </a:lnTo>
                  <a:lnTo>
                    <a:pt x="73516" y="112660"/>
                  </a:lnTo>
                  <a:lnTo>
                    <a:pt x="67599" y="112353"/>
                  </a:lnTo>
                  <a:lnTo>
                    <a:pt x="59805" y="109429"/>
                  </a:lnTo>
                  <a:lnTo>
                    <a:pt x="42862" y="9750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9" name="SMARTInkShape-399">
              <a:extLst>
                <a:ext uri="{FF2B5EF4-FFF2-40B4-BE49-F238E27FC236}">
                  <a16:creationId xmlns:a16="http://schemas.microsoft.com/office/drawing/2014/main" xmlns="" id="{62059344-0A6A-4A43-A6FA-7A50D42224E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67363" y="3607594"/>
              <a:ext cx="54769" cy="21334"/>
            </a:xfrm>
            <a:custGeom>
              <a:avLst/>
              <a:gdLst/>
              <a:ahLst/>
              <a:cxnLst/>
              <a:rect l="0" t="0" r="0" b="0"/>
              <a:pathLst>
                <a:path w="54769" h="21334">
                  <a:moveTo>
                    <a:pt x="0" y="19050"/>
                  </a:moveTo>
                  <a:lnTo>
                    <a:pt x="0" y="19050"/>
                  </a:lnTo>
                  <a:lnTo>
                    <a:pt x="2528" y="19050"/>
                  </a:lnTo>
                  <a:lnTo>
                    <a:pt x="3273" y="19314"/>
                  </a:lnTo>
                  <a:lnTo>
                    <a:pt x="3769" y="19755"/>
                  </a:lnTo>
                  <a:lnTo>
                    <a:pt x="4100" y="20314"/>
                  </a:lnTo>
                  <a:lnTo>
                    <a:pt x="12905" y="21333"/>
                  </a:lnTo>
                  <a:lnTo>
                    <a:pt x="14378" y="20682"/>
                  </a:lnTo>
                  <a:lnTo>
                    <a:pt x="43364" y="6933"/>
                  </a:lnTo>
                  <a:lnTo>
                    <a:pt x="51036" y="3583"/>
                  </a:lnTo>
                  <a:lnTo>
                    <a:pt x="5476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0" name="SMARTInkShape-400">
              <a:extLst>
                <a:ext uri="{FF2B5EF4-FFF2-40B4-BE49-F238E27FC236}">
                  <a16:creationId xmlns:a16="http://schemas.microsoft.com/office/drawing/2014/main" xmlns="" id="{80F3E3EB-6288-4990-A41D-B480CA06ECE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32759" y="3536298"/>
              <a:ext cx="298936" cy="99025"/>
            </a:xfrm>
            <a:custGeom>
              <a:avLst/>
              <a:gdLst/>
              <a:ahLst/>
              <a:cxnLst/>
              <a:rect l="0" t="0" r="0" b="0"/>
              <a:pathLst>
                <a:path w="298936" h="99025">
                  <a:moveTo>
                    <a:pt x="41760" y="16527"/>
                  </a:moveTo>
                  <a:lnTo>
                    <a:pt x="41760" y="16527"/>
                  </a:lnTo>
                  <a:lnTo>
                    <a:pt x="41760" y="12980"/>
                  </a:lnTo>
                  <a:lnTo>
                    <a:pt x="39335" y="5613"/>
                  </a:lnTo>
                  <a:lnTo>
                    <a:pt x="36093" y="1472"/>
                  </a:lnTo>
                  <a:lnTo>
                    <a:pt x="33156" y="575"/>
                  </a:lnTo>
                  <a:lnTo>
                    <a:pt x="24803" y="0"/>
                  </a:lnTo>
                  <a:lnTo>
                    <a:pt x="19126" y="1164"/>
                  </a:lnTo>
                  <a:lnTo>
                    <a:pt x="14092" y="4449"/>
                  </a:lnTo>
                  <a:lnTo>
                    <a:pt x="10514" y="8774"/>
                  </a:lnTo>
                  <a:lnTo>
                    <a:pt x="2879" y="31240"/>
                  </a:lnTo>
                  <a:lnTo>
                    <a:pt x="0" y="53028"/>
                  </a:lnTo>
                  <a:lnTo>
                    <a:pt x="1311" y="64413"/>
                  </a:lnTo>
                  <a:lnTo>
                    <a:pt x="6578" y="76896"/>
                  </a:lnTo>
                  <a:lnTo>
                    <a:pt x="12932" y="84714"/>
                  </a:lnTo>
                  <a:lnTo>
                    <a:pt x="21518" y="91205"/>
                  </a:lnTo>
                  <a:lnTo>
                    <a:pt x="28236" y="93952"/>
                  </a:lnTo>
                  <a:lnTo>
                    <a:pt x="41793" y="94615"/>
                  </a:lnTo>
                  <a:lnTo>
                    <a:pt x="54987" y="91764"/>
                  </a:lnTo>
                  <a:lnTo>
                    <a:pt x="68371" y="83550"/>
                  </a:lnTo>
                  <a:lnTo>
                    <a:pt x="73078" y="79741"/>
                  </a:lnTo>
                  <a:lnTo>
                    <a:pt x="78703" y="70829"/>
                  </a:lnTo>
                  <a:lnTo>
                    <a:pt x="89797" y="37357"/>
                  </a:lnTo>
                  <a:lnTo>
                    <a:pt x="91715" y="14634"/>
                  </a:lnTo>
                  <a:lnTo>
                    <a:pt x="91038" y="12334"/>
                  </a:lnTo>
                  <a:lnTo>
                    <a:pt x="90120" y="10430"/>
                  </a:lnTo>
                  <a:lnTo>
                    <a:pt x="89482" y="7506"/>
                  </a:lnTo>
                  <a:lnTo>
                    <a:pt x="89449" y="7602"/>
                  </a:lnTo>
                  <a:lnTo>
                    <a:pt x="89393" y="10361"/>
                  </a:lnTo>
                  <a:lnTo>
                    <a:pt x="98170" y="44126"/>
                  </a:lnTo>
                  <a:lnTo>
                    <a:pt x="107162" y="78069"/>
                  </a:lnTo>
                  <a:lnTo>
                    <a:pt x="116664" y="93837"/>
                  </a:lnTo>
                  <a:lnTo>
                    <a:pt x="120824" y="97012"/>
                  </a:lnTo>
                  <a:lnTo>
                    <a:pt x="128892" y="99024"/>
                  </a:lnTo>
                  <a:lnTo>
                    <a:pt x="134901" y="98083"/>
                  </a:lnTo>
                  <a:lnTo>
                    <a:pt x="144854" y="94432"/>
                  </a:lnTo>
                  <a:lnTo>
                    <a:pt x="151505" y="85647"/>
                  </a:lnTo>
                  <a:lnTo>
                    <a:pt x="160238" y="65337"/>
                  </a:lnTo>
                  <a:lnTo>
                    <a:pt x="164993" y="36281"/>
                  </a:lnTo>
                  <a:lnTo>
                    <a:pt x="163125" y="16448"/>
                  </a:lnTo>
                  <a:lnTo>
                    <a:pt x="160795" y="8437"/>
                  </a:lnTo>
                  <a:lnTo>
                    <a:pt x="160275" y="7959"/>
                  </a:lnTo>
                  <a:lnTo>
                    <a:pt x="159663" y="7640"/>
                  </a:lnTo>
                  <a:lnTo>
                    <a:pt x="159256" y="7691"/>
                  </a:lnTo>
                  <a:lnTo>
                    <a:pt x="158984" y="7991"/>
                  </a:lnTo>
                  <a:lnTo>
                    <a:pt x="156876" y="15168"/>
                  </a:lnTo>
                  <a:lnTo>
                    <a:pt x="156566" y="23150"/>
                  </a:lnTo>
                  <a:lnTo>
                    <a:pt x="161729" y="56487"/>
                  </a:lnTo>
                  <a:lnTo>
                    <a:pt x="166979" y="71879"/>
                  </a:lnTo>
                  <a:lnTo>
                    <a:pt x="172877" y="81317"/>
                  </a:lnTo>
                  <a:lnTo>
                    <a:pt x="183903" y="90829"/>
                  </a:lnTo>
                  <a:lnTo>
                    <a:pt x="192826" y="95104"/>
                  </a:lnTo>
                  <a:lnTo>
                    <a:pt x="199644" y="96783"/>
                  </a:lnTo>
                  <a:lnTo>
                    <a:pt x="207544" y="94752"/>
                  </a:lnTo>
                  <a:lnTo>
                    <a:pt x="221391" y="85490"/>
                  </a:lnTo>
                  <a:lnTo>
                    <a:pt x="230154" y="63208"/>
                  </a:lnTo>
                  <a:lnTo>
                    <a:pt x="234412" y="36548"/>
                  </a:lnTo>
                  <a:lnTo>
                    <a:pt x="232357" y="11307"/>
                  </a:lnTo>
                  <a:lnTo>
                    <a:pt x="232060" y="10665"/>
                  </a:lnTo>
                  <a:lnTo>
                    <a:pt x="231597" y="10238"/>
                  </a:lnTo>
                  <a:lnTo>
                    <a:pt x="231025" y="9953"/>
                  </a:lnTo>
                  <a:lnTo>
                    <a:pt x="230642" y="10028"/>
                  </a:lnTo>
                  <a:lnTo>
                    <a:pt x="230388" y="10342"/>
                  </a:lnTo>
                  <a:lnTo>
                    <a:pt x="230105" y="11397"/>
                  </a:lnTo>
                  <a:lnTo>
                    <a:pt x="229979" y="12748"/>
                  </a:lnTo>
                  <a:lnTo>
                    <a:pt x="230629" y="14230"/>
                  </a:lnTo>
                  <a:lnTo>
                    <a:pt x="231173" y="14996"/>
                  </a:lnTo>
                  <a:lnTo>
                    <a:pt x="236580" y="48163"/>
                  </a:lnTo>
                  <a:lnTo>
                    <a:pt x="248179" y="79752"/>
                  </a:lnTo>
                  <a:lnTo>
                    <a:pt x="256703" y="87648"/>
                  </a:lnTo>
                  <a:lnTo>
                    <a:pt x="264555" y="90469"/>
                  </a:lnTo>
                  <a:lnTo>
                    <a:pt x="272277" y="91195"/>
                  </a:lnTo>
                  <a:lnTo>
                    <a:pt x="277474" y="89753"/>
                  </a:lnTo>
                  <a:lnTo>
                    <a:pt x="291403" y="80978"/>
                  </a:lnTo>
                  <a:lnTo>
                    <a:pt x="298935" y="7129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1" name="SMARTInkShape-401">
              <a:extLst>
                <a:ext uri="{FF2B5EF4-FFF2-40B4-BE49-F238E27FC236}">
                  <a16:creationId xmlns:a16="http://schemas.microsoft.com/office/drawing/2014/main" xmlns="" id="{D44FCB0A-18B3-47F8-AC47-CBD1402166D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62638" y="3450431"/>
              <a:ext cx="7144" cy="4764"/>
            </a:xfrm>
            <a:custGeom>
              <a:avLst/>
              <a:gdLst/>
              <a:ahLst/>
              <a:cxnLst/>
              <a:rect l="0" t="0" r="0" b="0"/>
              <a:pathLst>
                <a:path w="7144" h="4764">
                  <a:moveTo>
                    <a:pt x="7143" y="4763"/>
                  </a:moveTo>
                  <a:lnTo>
                    <a:pt x="7143" y="4763"/>
                  </a:lnTo>
                  <a:lnTo>
                    <a:pt x="4977" y="286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2" name="SMARTInkShape-402">
              <a:extLst>
                <a:ext uri="{FF2B5EF4-FFF2-40B4-BE49-F238E27FC236}">
                  <a16:creationId xmlns:a16="http://schemas.microsoft.com/office/drawing/2014/main" xmlns="" id="{5F8033F9-FC8E-47F6-96B4-75725E2E7A3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28151" y="3421856"/>
              <a:ext cx="108319" cy="223770"/>
            </a:xfrm>
            <a:custGeom>
              <a:avLst/>
              <a:gdLst/>
              <a:ahLst/>
              <a:cxnLst/>
              <a:rect l="0" t="0" r="0" b="0"/>
              <a:pathLst>
                <a:path w="108319" h="223770">
                  <a:moveTo>
                    <a:pt x="10687" y="0"/>
                  </a:moveTo>
                  <a:lnTo>
                    <a:pt x="10687" y="0"/>
                  </a:lnTo>
                  <a:lnTo>
                    <a:pt x="8526" y="32919"/>
                  </a:lnTo>
                  <a:lnTo>
                    <a:pt x="8308" y="68145"/>
                  </a:lnTo>
                  <a:lnTo>
                    <a:pt x="8306" y="102721"/>
                  </a:lnTo>
                  <a:lnTo>
                    <a:pt x="4991" y="132628"/>
                  </a:lnTo>
                  <a:lnTo>
                    <a:pt x="987" y="164974"/>
                  </a:lnTo>
                  <a:lnTo>
                    <a:pt x="0" y="180166"/>
                  </a:lnTo>
                  <a:lnTo>
                    <a:pt x="3017" y="199857"/>
                  </a:lnTo>
                  <a:lnTo>
                    <a:pt x="5739" y="205561"/>
                  </a:lnTo>
                  <a:lnTo>
                    <a:pt x="14750" y="216977"/>
                  </a:lnTo>
                  <a:lnTo>
                    <a:pt x="23931" y="222079"/>
                  </a:lnTo>
                  <a:lnTo>
                    <a:pt x="51817" y="223769"/>
                  </a:lnTo>
                  <a:lnTo>
                    <a:pt x="58336" y="223278"/>
                  </a:lnTo>
                  <a:lnTo>
                    <a:pt x="78795" y="217205"/>
                  </a:lnTo>
                  <a:lnTo>
                    <a:pt x="108318" y="1952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3" name="SMARTInkShape-403">
              <a:extLst>
                <a:ext uri="{FF2B5EF4-FFF2-40B4-BE49-F238E27FC236}">
                  <a16:creationId xmlns:a16="http://schemas.microsoft.com/office/drawing/2014/main" xmlns="" id="{3331D21E-61D7-444B-9613-A09C490C73D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38838" y="3462338"/>
              <a:ext cx="30957" cy="1"/>
            </a:xfrm>
            <a:custGeom>
              <a:avLst/>
              <a:gdLst/>
              <a:ahLst/>
              <a:cxnLst/>
              <a:rect l="0" t="0" r="0" b="0"/>
              <a:pathLst>
                <a:path w="30957" h="1">
                  <a:moveTo>
                    <a:pt x="0" y="0"/>
                  </a:moveTo>
                  <a:lnTo>
                    <a:pt x="0" y="0"/>
                  </a:lnTo>
                  <a:lnTo>
                    <a:pt x="3095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4" name="SMARTInkShape-404">
              <a:extLst>
                <a:ext uri="{FF2B5EF4-FFF2-40B4-BE49-F238E27FC236}">
                  <a16:creationId xmlns:a16="http://schemas.microsoft.com/office/drawing/2014/main" xmlns="" id="{DBEC861E-0049-4D29-B85E-FABD3905305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15050" y="3631406"/>
              <a:ext cx="35720" cy="6814"/>
            </a:xfrm>
            <a:custGeom>
              <a:avLst/>
              <a:gdLst/>
              <a:ahLst/>
              <a:cxnLst/>
              <a:rect l="0" t="0" r="0" b="0"/>
              <a:pathLst>
                <a:path w="35720" h="6814">
                  <a:moveTo>
                    <a:pt x="0" y="4763"/>
                  </a:moveTo>
                  <a:lnTo>
                    <a:pt x="0" y="4763"/>
                  </a:lnTo>
                  <a:lnTo>
                    <a:pt x="9465" y="6813"/>
                  </a:lnTo>
                  <a:lnTo>
                    <a:pt x="21508" y="5177"/>
                  </a:lnTo>
                  <a:lnTo>
                    <a:pt x="3571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5" name="SMARTInkShape-405">
              <a:extLst>
                <a:ext uri="{FF2B5EF4-FFF2-40B4-BE49-F238E27FC236}">
                  <a16:creationId xmlns:a16="http://schemas.microsoft.com/office/drawing/2014/main" xmlns="" id="{9EE86B02-2283-4875-AE14-7A55090C474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71275" y="3524621"/>
              <a:ext cx="412882" cy="112919"/>
            </a:xfrm>
            <a:custGeom>
              <a:avLst/>
              <a:gdLst/>
              <a:ahLst/>
              <a:cxnLst/>
              <a:rect l="0" t="0" r="0" b="0"/>
              <a:pathLst>
                <a:path w="412882" h="112919">
                  <a:moveTo>
                    <a:pt x="96175" y="28204"/>
                  </a:moveTo>
                  <a:lnTo>
                    <a:pt x="96175" y="28204"/>
                  </a:lnTo>
                  <a:lnTo>
                    <a:pt x="96175" y="25676"/>
                  </a:lnTo>
                  <a:lnTo>
                    <a:pt x="94764" y="23023"/>
                  </a:lnTo>
                  <a:lnTo>
                    <a:pt x="92637" y="20610"/>
                  </a:lnTo>
                  <a:lnTo>
                    <a:pt x="82228" y="11852"/>
                  </a:lnTo>
                  <a:lnTo>
                    <a:pt x="53057" y="3687"/>
                  </a:lnTo>
                  <a:lnTo>
                    <a:pt x="42953" y="4879"/>
                  </a:lnTo>
                  <a:lnTo>
                    <a:pt x="33310" y="8328"/>
                  </a:lnTo>
                  <a:lnTo>
                    <a:pt x="21992" y="15341"/>
                  </a:lnTo>
                  <a:lnTo>
                    <a:pt x="13840" y="24010"/>
                  </a:lnTo>
                  <a:lnTo>
                    <a:pt x="10634" y="29780"/>
                  </a:lnTo>
                  <a:lnTo>
                    <a:pt x="1077" y="61520"/>
                  </a:lnTo>
                  <a:lnTo>
                    <a:pt x="0" y="73706"/>
                  </a:lnTo>
                  <a:lnTo>
                    <a:pt x="3271" y="88727"/>
                  </a:lnTo>
                  <a:lnTo>
                    <a:pt x="7435" y="95584"/>
                  </a:lnTo>
                  <a:lnTo>
                    <a:pt x="17469" y="105190"/>
                  </a:lnTo>
                  <a:lnTo>
                    <a:pt x="27228" y="110516"/>
                  </a:lnTo>
                  <a:lnTo>
                    <a:pt x="37235" y="112918"/>
                  </a:lnTo>
                  <a:lnTo>
                    <a:pt x="52841" y="111828"/>
                  </a:lnTo>
                  <a:lnTo>
                    <a:pt x="71974" y="105633"/>
                  </a:lnTo>
                  <a:lnTo>
                    <a:pt x="75982" y="102657"/>
                  </a:lnTo>
                  <a:lnTo>
                    <a:pt x="90432" y="84096"/>
                  </a:lnTo>
                  <a:lnTo>
                    <a:pt x="96630" y="66671"/>
                  </a:lnTo>
                  <a:lnTo>
                    <a:pt x="97911" y="54676"/>
                  </a:lnTo>
                  <a:lnTo>
                    <a:pt x="96542" y="46308"/>
                  </a:lnTo>
                  <a:lnTo>
                    <a:pt x="91904" y="35250"/>
                  </a:lnTo>
                  <a:lnTo>
                    <a:pt x="87845" y="29047"/>
                  </a:lnTo>
                  <a:lnTo>
                    <a:pt x="86916" y="26991"/>
                  </a:lnTo>
                  <a:lnTo>
                    <a:pt x="84388" y="23595"/>
                  </a:lnTo>
                  <a:lnTo>
                    <a:pt x="85568" y="24751"/>
                  </a:lnTo>
                  <a:lnTo>
                    <a:pt x="86329" y="29298"/>
                  </a:lnTo>
                  <a:lnTo>
                    <a:pt x="91926" y="61612"/>
                  </a:lnTo>
                  <a:lnTo>
                    <a:pt x="98047" y="85435"/>
                  </a:lnTo>
                  <a:lnTo>
                    <a:pt x="102315" y="94080"/>
                  </a:lnTo>
                  <a:lnTo>
                    <a:pt x="110735" y="103540"/>
                  </a:lnTo>
                  <a:lnTo>
                    <a:pt x="115346" y="106666"/>
                  </a:lnTo>
                  <a:lnTo>
                    <a:pt x="122404" y="108425"/>
                  </a:lnTo>
                  <a:lnTo>
                    <a:pt x="129523" y="108682"/>
                  </a:lnTo>
                  <a:lnTo>
                    <a:pt x="136659" y="106936"/>
                  </a:lnTo>
                  <a:lnTo>
                    <a:pt x="145476" y="101739"/>
                  </a:lnTo>
                  <a:lnTo>
                    <a:pt x="147299" y="100246"/>
                  </a:lnTo>
                  <a:lnTo>
                    <a:pt x="149324" y="96471"/>
                  </a:lnTo>
                  <a:lnTo>
                    <a:pt x="158563" y="63724"/>
                  </a:lnTo>
                  <a:lnTo>
                    <a:pt x="163734" y="37062"/>
                  </a:lnTo>
                  <a:lnTo>
                    <a:pt x="170465" y="24647"/>
                  </a:lnTo>
                  <a:lnTo>
                    <a:pt x="172937" y="21949"/>
                  </a:lnTo>
                  <a:lnTo>
                    <a:pt x="178836" y="18061"/>
                  </a:lnTo>
                  <a:lnTo>
                    <a:pt x="182256" y="16820"/>
                  </a:lnTo>
                  <a:lnTo>
                    <a:pt x="187418" y="16343"/>
                  </a:lnTo>
                  <a:lnTo>
                    <a:pt x="196316" y="23717"/>
                  </a:lnTo>
                  <a:lnTo>
                    <a:pt x="200429" y="30255"/>
                  </a:lnTo>
                  <a:lnTo>
                    <a:pt x="202471" y="38895"/>
                  </a:lnTo>
                  <a:lnTo>
                    <a:pt x="204027" y="73224"/>
                  </a:lnTo>
                  <a:lnTo>
                    <a:pt x="206644" y="85486"/>
                  </a:lnTo>
                  <a:lnTo>
                    <a:pt x="212721" y="93801"/>
                  </a:lnTo>
                  <a:lnTo>
                    <a:pt x="216853" y="97046"/>
                  </a:lnTo>
                  <a:lnTo>
                    <a:pt x="218696" y="97911"/>
                  </a:lnTo>
                  <a:lnTo>
                    <a:pt x="222860" y="98167"/>
                  </a:lnTo>
                  <a:lnTo>
                    <a:pt x="230372" y="96118"/>
                  </a:lnTo>
                  <a:lnTo>
                    <a:pt x="238595" y="91454"/>
                  </a:lnTo>
                  <a:lnTo>
                    <a:pt x="241128" y="89420"/>
                  </a:lnTo>
                  <a:lnTo>
                    <a:pt x="248485" y="77710"/>
                  </a:lnTo>
                  <a:lnTo>
                    <a:pt x="256850" y="52442"/>
                  </a:lnTo>
                  <a:lnTo>
                    <a:pt x="258051" y="36553"/>
                  </a:lnTo>
                  <a:lnTo>
                    <a:pt x="258784" y="35178"/>
                  </a:lnTo>
                  <a:lnTo>
                    <a:pt x="260146" y="33403"/>
                  </a:lnTo>
                  <a:lnTo>
                    <a:pt x="260522" y="33522"/>
                  </a:lnTo>
                  <a:lnTo>
                    <a:pt x="265030" y="36319"/>
                  </a:lnTo>
                  <a:lnTo>
                    <a:pt x="290674" y="44102"/>
                  </a:lnTo>
                  <a:lnTo>
                    <a:pt x="311459" y="42138"/>
                  </a:lnTo>
                  <a:lnTo>
                    <a:pt x="326040" y="37150"/>
                  </a:lnTo>
                  <a:lnTo>
                    <a:pt x="341777" y="22744"/>
                  </a:lnTo>
                  <a:lnTo>
                    <a:pt x="347085" y="15190"/>
                  </a:lnTo>
                  <a:lnTo>
                    <a:pt x="347920" y="12631"/>
                  </a:lnTo>
                  <a:lnTo>
                    <a:pt x="348291" y="9729"/>
                  </a:lnTo>
                  <a:lnTo>
                    <a:pt x="347236" y="3856"/>
                  </a:lnTo>
                  <a:lnTo>
                    <a:pt x="345958" y="1508"/>
                  </a:lnTo>
                  <a:lnTo>
                    <a:pt x="345247" y="882"/>
                  </a:lnTo>
                  <a:lnTo>
                    <a:pt x="340454" y="0"/>
                  </a:lnTo>
                  <a:lnTo>
                    <a:pt x="337653" y="499"/>
                  </a:lnTo>
                  <a:lnTo>
                    <a:pt x="334996" y="2132"/>
                  </a:lnTo>
                  <a:lnTo>
                    <a:pt x="313229" y="20021"/>
                  </a:lnTo>
                  <a:lnTo>
                    <a:pt x="303313" y="35921"/>
                  </a:lnTo>
                  <a:lnTo>
                    <a:pt x="301659" y="43925"/>
                  </a:lnTo>
                  <a:lnTo>
                    <a:pt x="306388" y="63177"/>
                  </a:lnTo>
                  <a:lnTo>
                    <a:pt x="313061" y="78795"/>
                  </a:lnTo>
                  <a:lnTo>
                    <a:pt x="327591" y="96318"/>
                  </a:lnTo>
                  <a:lnTo>
                    <a:pt x="333171" y="100810"/>
                  </a:lnTo>
                  <a:lnTo>
                    <a:pt x="339287" y="103339"/>
                  </a:lnTo>
                  <a:lnTo>
                    <a:pt x="366578" y="104363"/>
                  </a:lnTo>
                  <a:lnTo>
                    <a:pt x="391897" y="99822"/>
                  </a:lnTo>
                  <a:lnTo>
                    <a:pt x="412881" y="9249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6" name="SMARTInkShape-406">
              <a:extLst>
                <a:ext uri="{FF2B5EF4-FFF2-40B4-BE49-F238E27FC236}">
                  <a16:creationId xmlns:a16="http://schemas.microsoft.com/office/drawing/2014/main" xmlns="" id="{8C9B8EF7-34FA-46D6-8C36-E6DB6727F20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583411" y="3536267"/>
              <a:ext cx="93615" cy="95047"/>
            </a:xfrm>
            <a:custGeom>
              <a:avLst/>
              <a:gdLst/>
              <a:ahLst/>
              <a:cxnLst/>
              <a:rect l="0" t="0" r="0" b="0"/>
              <a:pathLst>
                <a:path w="93615" h="95047">
                  <a:moveTo>
                    <a:pt x="76945" y="16558"/>
                  </a:moveTo>
                  <a:lnTo>
                    <a:pt x="76945" y="16558"/>
                  </a:lnTo>
                  <a:lnTo>
                    <a:pt x="76945" y="14030"/>
                  </a:lnTo>
                  <a:lnTo>
                    <a:pt x="76681" y="13285"/>
                  </a:lnTo>
                  <a:lnTo>
                    <a:pt x="76240" y="12788"/>
                  </a:lnTo>
                  <a:lnTo>
                    <a:pt x="75681" y="12457"/>
                  </a:lnTo>
                  <a:lnTo>
                    <a:pt x="71415" y="7408"/>
                  </a:lnTo>
                  <a:lnTo>
                    <a:pt x="64622" y="2334"/>
                  </a:lnTo>
                  <a:lnTo>
                    <a:pt x="61414" y="1152"/>
                  </a:lnTo>
                  <a:lnTo>
                    <a:pt x="38796" y="0"/>
                  </a:lnTo>
                  <a:lnTo>
                    <a:pt x="28747" y="2450"/>
                  </a:lnTo>
                  <a:lnTo>
                    <a:pt x="21595" y="6528"/>
                  </a:lnTo>
                  <a:lnTo>
                    <a:pt x="9102" y="19890"/>
                  </a:lnTo>
                  <a:lnTo>
                    <a:pt x="459" y="36146"/>
                  </a:lnTo>
                  <a:lnTo>
                    <a:pt x="0" y="42021"/>
                  </a:lnTo>
                  <a:lnTo>
                    <a:pt x="3230" y="66198"/>
                  </a:lnTo>
                  <a:lnTo>
                    <a:pt x="12273" y="83554"/>
                  </a:lnTo>
                  <a:lnTo>
                    <a:pt x="18008" y="89766"/>
                  </a:lnTo>
                  <a:lnTo>
                    <a:pt x="22440" y="92751"/>
                  </a:lnTo>
                  <a:lnTo>
                    <a:pt x="30192" y="94432"/>
                  </a:lnTo>
                  <a:lnTo>
                    <a:pt x="47387" y="95046"/>
                  </a:lnTo>
                  <a:lnTo>
                    <a:pt x="80694" y="85115"/>
                  </a:lnTo>
                  <a:lnTo>
                    <a:pt x="93614" y="8085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7" name="SMARTInkShape-407">
              <a:extLst>
                <a:ext uri="{FF2B5EF4-FFF2-40B4-BE49-F238E27FC236}">
                  <a16:creationId xmlns:a16="http://schemas.microsoft.com/office/drawing/2014/main" xmlns="" id="{079CFC9B-585D-423A-8740-0BE56C1640A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61693" y="3626644"/>
              <a:ext cx="34396" cy="11762"/>
            </a:xfrm>
            <a:custGeom>
              <a:avLst/>
              <a:gdLst/>
              <a:ahLst/>
              <a:cxnLst/>
              <a:rect l="0" t="0" r="0" b="0"/>
              <a:pathLst>
                <a:path w="34396" h="11762">
                  <a:moveTo>
                    <a:pt x="8201" y="0"/>
                  </a:moveTo>
                  <a:lnTo>
                    <a:pt x="8201" y="0"/>
                  </a:lnTo>
                  <a:lnTo>
                    <a:pt x="0" y="10251"/>
                  </a:lnTo>
                  <a:lnTo>
                    <a:pt x="87" y="10803"/>
                  </a:lnTo>
                  <a:lnTo>
                    <a:pt x="676" y="11170"/>
                  </a:lnTo>
                  <a:lnTo>
                    <a:pt x="6685" y="11761"/>
                  </a:lnTo>
                  <a:lnTo>
                    <a:pt x="17840" y="11181"/>
                  </a:lnTo>
                  <a:lnTo>
                    <a:pt x="34395" y="7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8" name="SMARTInkShape-408">
              <a:extLst>
                <a:ext uri="{FF2B5EF4-FFF2-40B4-BE49-F238E27FC236}">
                  <a16:creationId xmlns:a16="http://schemas.microsoft.com/office/drawing/2014/main" xmlns="" id="{E55E5459-5CE9-484F-A934-5F8CB998150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96575" y="3533382"/>
              <a:ext cx="101907" cy="106756"/>
            </a:xfrm>
            <a:custGeom>
              <a:avLst/>
              <a:gdLst/>
              <a:ahLst/>
              <a:cxnLst/>
              <a:rect l="0" t="0" r="0" b="0"/>
              <a:pathLst>
                <a:path w="101907" h="106756">
                  <a:moveTo>
                    <a:pt x="101906" y="14681"/>
                  </a:moveTo>
                  <a:lnTo>
                    <a:pt x="101906" y="14681"/>
                  </a:lnTo>
                  <a:lnTo>
                    <a:pt x="99378" y="13417"/>
                  </a:lnTo>
                  <a:lnTo>
                    <a:pt x="98634" y="12779"/>
                  </a:lnTo>
                  <a:lnTo>
                    <a:pt x="94811" y="7819"/>
                  </a:lnTo>
                  <a:lnTo>
                    <a:pt x="92050" y="6339"/>
                  </a:lnTo>
                  <a:lnTo>
                    <a:pt x="88494" y="5389"/>
                  </a:lnTo>
                  <a:lnTo>
                    <a:pt x="86614" y="3961"/>
                  </a:lnTo>
                  <a:lnTo>
                    <a:pt x="67822" y="0"/>
                  </a:lnTo>
                  <a:lnTo>
                    <a:pt x="52115" y="943"/>
                  </a:lnTo>
                  <a:lnTo>
                    <a:pt x="33979" y="7246"/>
                  </a:lnTo>
                  <a:lnTo>
                    <a:pt x="21911" y="18631"/>
                  </a:lnTo>
                  <a:lnTo>
                    <a:pt x="10429" y="33258"/>
                  </a:lnTo>
                  <a:lnTo>
                    <a:pt x="1979" y="58641"/>
                  </a:lnTo>
                  <a:lnTo>
                    <a:pt x="0" y="69843"/>
                  </a:lnTo>
                  <a:lnTo>
                    <a:pt x="3146" y="82060"/>
                  </a:lnTo>
                  <a:lnTo>
                    <a:pt x="4920" y="86608"/>
                  </a:lnTo>
                  <a:lnTo>
                    <a:pt x="13726" y="94671"/>
                  </a:lnTo>
                  <a:lnTo>
                    <a:pt x="27387" y="102810"/>
                  </a:lnTo>
                  <a:lnTo>
                    <a:pt x="38933" y="106028"/>
                  </a:lnTo>
                  <a:lnTo>
                    <a:pt x="67258" y="106755"/>
                  </a:lnTo>
                  <a:lnTo>
                    <a:pt x="75659" y="105079"/>
                  </a:lnTo>
                  <a:lnTo>
                    <a:pt x="90000" y="980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9" name="SMARTInkShape-409">
              <a:extLst>
                <a:ext uri="{FF2B5EF4-FFF2-40B4-BE49-F238E27FC236}">
                  <a16:creationId xmlns:a16="http://schemas.microsoft.com/office/drawing/2014/main" xmlns="" id="{C9557059-E176-4952-813F-328F32E1FB1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91834" y="3429000"/>
              <a:ext cx="266205" cy="218813"/>
            </a:xfrm>
            <a:custGeom>
              <a:avLst/>
              <a:gdLst/>
              <a:ahLst/>
              <a:cxnLst/>
              <a:rect l="0" t="0" r="0" b="0"/>
              <a:pathLst>
                <a:path w="266205" h="218813">
                  <a:moveTo>
                    <a:pt x="1885" y="0"/>
                  </a:moveTo>
                  <a:lnTo>
                    <a:pt x="1885" y="0"/>
                  </a:lnTo>
                  <a:lnTo>
                    <a:pt x="1620" y="6810"/>
                  </a:lnTo>
                  <a:lnTo>
                    <a:pt x="0" y="13643"/>
                  </a:lnTo>
                  <a:lnTo>
                    <a:pt x="1670" y="49121"/>
                  </a:lnTo>
                  <a:lnTo>
                    <a:pt x="3926" y="83510"/>
                  </a:lnTo>
                  <a:lnTo>
                    <a:pt x="4958" y="115796"/>
                  </a:lnTo>
                  <a:lnTo>
                    <a:pt x="9932" y="151222"/>
                  </a:lnTo>
                  <a:lnTo>
                    <a:pt x="16182" y="183744"/>
                  </a:lnTo>
                  <a:lnTo>
                    <a:pt x="25354" y="204870"/>
                  </a:lnTo>
                  <a:lnTo>
                    <a:pt x="34468" y="213718"/>
                  </a:lnTo>
                  <a:lnTo>
                    <a:pt x="39203" y="217076"/>
                  </a:lnTo>
                  <a:lnTo>
                    <a:pt x="52784" y="218812"/>
                  </a:lnTo>
                  <a:lnTo>
                    <a:pt x="60005" y="218291"/>
                  </a:lnTo>
                  <a:lnTo>
                    <a:pt x="69398" y="215745"/>
                  </a:lnTo>
                  <a:lnTo>
                    <a:pt x="77216" y="210945"/>
                  </a:lnTo>
                  <a:lnTo>
                    <a:pt x="90350" y="194946"/>
                  </a:lnTo>
                  <a:lnTo>
                    <a:pt x="100021" y="177883"/>
                  </a:lnTo>
                  <a:lnTo>
                    <a:pt x="108481" y="144139"/>
                  </a:lnTo>
                  <a:lnTo>
                    <a:pt x="109041" y="116730"/>
                  </a:lnTo>
                  <a:lnTo>
                    <a:pt x="109305" y="127816"/>
                  </a:lnTo>
                  <a:lnTo>
                    <a:pt x="115817" y="162135"/>
                  </a:lnTo>
                  <a:lnTo>
                    <a:pt x="119467" y="183646"/>
                  </a:lnTo>
                  <a:lnTo>
                    <a:pt x="125565" y="196054"/>
                  </a:lnTo>
                  <a:lnTo>
                    <a:pt x="132811" y="204728"/>
                  </a:lnTo>
                  <a:lnTo>
                    <a:pt x="139984" y="209385"/>
                  </a:lnTo>
                  <a:lnTo>
                    <a:pt x="144609" y="211177"/>
                  </a:lnTo>
                  <a:lnTo>
                    <a:pt x="155352" y="211518"/>
                  </a:lnTo>
                  <a:lnTo>
                    <a:pt x="173346" y="207327"/>
                  </a:lnTo>
                  <a:lnTo>
                    <a:pt x="190350" y="192463"/>
                  </a:lnTo>
                  <a:lnTo>
                    <a:pt x="195986" y="185614"/>
                  </a:lnTo>
                  <a:lnTo>
                    <a:pt x="207216" y="154283"/>
                  </a:lnTo>
                  <a:lnTo>
                    <a:pt x="210264" y="138514"/>
                  </a:lnTo>
                  <a:lnTo>
                    <a:pt x="209072" y="116436"/>
                  </a:lnTo>
                  <a:lnTo>
                    <a:pt x="208356" y="114544"/>
                  </a:lnTo>
                  <a:lnTo>
                    <a:pt x="207420" y="112821"/>
                  </a:lnTo>
                  <a:lnTo>
                    <a:pt x="206771" y="110022"/>
                  </a:lnTo>
                  <a:lnTo>
                    <a:pt x="206738" y="110125"/>
                  </a:lnTo>
                  <a:lnTo>
                    <a:pt x="206939" y="119461"/>
                  </a:lnTo>
                  <a:lnTo>
                    <a:pt x="208906" y="134715"/>
                  </a:lnTo>
                  <a:lnTo>
                    <a:pt x="213534" y="168413"/>
                  </a:lnTo>
                  <a:lnTo>
                    <a:pt x="219074" y="185671"/>
                  </a:lnTo>
                  <a:lnTo>
                    <a:pt x="224355" y="190471"/>
                  </a:lnTo>
                  <a:lnTo>
                    <a:pt x="231200" y="194456"/>
                  </a:lnTo>
                  <a:lnTo>
                    <a:pt x="240574" y="196699"/>
                  </a:lnTo>
                  <a:lnTo>
                    <a:pt x="266204" y="1952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0" name="SMARTInkShape-410">
              <a:extLst>
                <a:ext uri="{FF2B5EF4-FFF2-40B4-BE49-F238E27FC236}">
                  <a16:creationId xmlns:a16="http://schemas.microsoft.com/office/drawing/2014/main" xmlns="" id="{CF8E5D5C-3FA5-4649-89DA-6EED9060143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243763" y="3286765"/>
              <a:ext cx="219076" cy="353542"/>
            </a:xfrm>
            <a:custGeom>
              <a:avLst/>
              <a:gdLst/>
              <a:ahLst/>
              <a:cxnLst/>
              <a:rect l="0" t="0" r="0" b="0"/>
              <a:pathLst>
                <a:path w="219076" h="353542">
                  <a:moveTo>
                    <a:pt x="0" y="344641"/>
                  </a:moveTo>
                  <a:lnTo>
                    <a:pt x="0" y="344641"/>
                  </a:lnTo>
                  <a:lnTo>
                    <a:pt x="2050" y="352056"/>
                  </a:lnTo>
                  <a:lnTo>
                    <a:pt x="2689" y="352759"/>
                  </a:lnTo>
                  <a:lnTo>
                    <a:pt x="4811" y="353541"/>
                  </a:lnTo>
                  <a:lnTo>
                    <a:pt x="5588" y="353485"/>
                  </a:lnTo>
                  <a:lnTo>
                    <a:pt x="6107" y="353183"/>
                  </a:lnTo>
                  <a:lnTo>
                    <a:pt x="6453" y="352717"/>
                  </a:lnTo>
                  <a:lnTo>
                    <a:pt x="41605" y="344455"/>
                  </a:lnTo>
                  <a:lnTo>
                    <a:pt x="71340" y="334284"/>
                  </a:lnTo>
                  <a:lnTo>
                    <a:pt x="101741" y="312556"/>
                  </a:lnTo>
                  <a:lnTo>
                    <a:pt x="128360" y="279885"/>
                  </a:lnTo>
                  <a:lnTo>
                    <a:pt x="147804" y="248018"/>
                  </a:lnTo>
                  <a:lnTo>
                    <a:pt x="158193" y="216765"/>
                  </a:lnTo>
                  <a:lnTo>
                    <a:pt x="169955" y="186289"/>
                  </a:lnTo>
                  <a:lnTo>
                    <a:pt x="181727" y="152148"/>
                  </a:lnTo>
                  <a:lnTo>
                    <a:pt x="188436" y="121492"/>
                  </a:lnTo>
                  <a:lnTo>
                    <a:pt x="192368" y="89161"/>
                  </a:lnTo>
                  <a:lnTo>
                    <a:pt x="189517" y="65579"/>
                  </a:lnTo>
                  <a:lnTo>
                    <a:pt x="180116" y="35985"/>
                  </a:lnTo>
                  <a:lnTo>
                    <a:pt x="170751" y="23557"/>
                  </a:lnTo>
                  <a:lnTo>
                    <a:pt x="147041" y="4393"/>
                  </a:lnTo>
                  <a:lnTo>
                    <a:pt x="134986" y="629"/>
                  </a:lnTo>
                  <a:lnTo>
                    <a:pt x="127720" y="0"/>
                  </a:lnTo>
                  <a:lnTo>
                    <a:pt x="117805" y="1902"/>
                  </a:lnTo>
                  <a:lnTo>
                    <a:pt x="111272" y="5252"/>
                  </a:lnTo>
                  <a:lnTo>
                    <a:pt x="106251" y="10798"/>
                  </a:lnTo>
                  <a:lnTo>
                    <a:pt x="101861" y="19241"/>
                  </a:lnTo>
                  <a:lnTo>
                    <a:pt x="94886" y="51978"/>
                  </a:lnTo>
                  <a:lnTo>
                    <a:pt x="93045" y="81568"/>
                  </a:lnTo>
                  <a:lnTo>
                    <a:pt x="94929" y="115572"/>
                  </a:lnTo>
                  <a:lnTo>
                    <a:pt x="97921" y="149557"/>
                  </a:lnTo>
                  <a:lnTo>
                    <a:pt x="102791" y="182898"/>
                  </a:lnTo>
                  <a:lnTo>
                    <a:pt x="107191" y="212532"/>
                  </a:lnTo>
                  <a:lnTo>
                    <a:pt x="109446" y="248132"/>
                  </a:lnTo>
                  <a:lnTo>
                    <a:pt x="109532" y="282571"/>
                  </a:lnTo>
                  <a:lnTo>
                    <a:pt x="111587" y="317369"/>
                  </a:lnTo>
                  <a:lnTo>
                    <a:pt x="114283" y="331297"/>
                  </a:lnTo>
                  <a:lnTo>
                    <a:pt x="121608" y="343939"/>
                  </a:lnTo>
                  <a:lnTo>
                    <a:pt x="129488" y="348637"/>
                  </a:lnTo>
                  <a:lnTo>
                    <a:pt x="142631" y="352800"/>
                  </a:lnTo>
                  <a:lnTo>
                    <a:pt x="176546" y="353381"/>
                  </a:lnTo>
                  <a:lnTo>
                    <a:pt x="188531" y="351171"/>
                  </a:lnTo>
                  <a:lnTo>
                    <a:pt x="219075" y="3398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6" name="SMARTInkShape-Group232">
            <a:extLst>
              <a:ext uri="{FF2B5EF4-FFF2-40B4-BE49-F238E27FC236}">
                <a16:creationId xmlns:a16="http://schemas.microsoft.com/office/drawing/2014/main" xmlns="" id="{6EEA6EC6-1C20-4B96-8ED4-6E0B25D06C2E}"/>
              </a:ext>
            </a:extLst>
          </p:cNvPr>
          <p:cNvGrpSpPr/>
          <p:nvPr/>
        </p:nvGrpSpPr>
        <p:grpSpPr>
          <a:xfrm>
            <a:off x="7463581" y="3421865"/>
            <a:ext cx="456458" cy="223830"/>
            <a:chOff x="7463581" y="3421865"/>
            <a:chExt cx="456458" cy="223830"/>
          </a:xfrm>
        </p:grpSpPr>
        <p:sp>
          <p:nvSpPr>
            <p:cNvPr id="362" name="SMARTInkShape-411">
              <a:extLst>
                <a:ext uri="{FF2B5EF4-FFF2-40B4-BE49-F238E27FC236}">
                  <a16:creationId xmlns:a16="http://schemas.microsoft.com/office/drawing/2014/main" xmlns="" id="{58912485-ECE6-4741-9B60-F24B799CADA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63581" y="3421865"/>
              <a:ext cx="401689" cy="220857"/>
            </a:xfrm>
            <a:custGeom>
              <a:avLst/>
              <a:gdLst/>
              <a:ahLst/>
              <a:cxnLst/>
              <a:rect l="0" t="0" r="0" b="0"/>
              <a:pathLst>
                <a:path w="401689" h="220857">
                  <a:moveTo>
                    <a:pt x="92125" y="126198"/>
                  </a:moveTo>
                  <a:lnTo>
                    <a:pt x="92125" y="126198"/>
                  </a:lnTo>
                  <a:lnTo>
                    <a:pt x="72544" y="109931"/>
                  </a:lnTo>
                  <a:lnTo>
                    <a:pt x="62510" y="105629"/>
                  </a:lnTo>
                  <a:lnTo>
                    <a:pt x="53203" y="104937"/>
                  </a:lnTo>
                  <a:lnTo>
                    <a:pt x="36879" y="109264"/>
                  </a:lnTo>
                  <a:lnTo>
                    <a:pt x="25209" y="115180"/>
                  </a:lnTo>
                  <a:lnTo>
                    <a:pt x="9086" y="129378"/>
                  </a:lnTo>
                  <a:lnTo>
                    <a:pt x="5742" y="134490"/>
                  </a:lnTo>
                  <a:lnTo>
                    <a:pt x="215" y="150181"/>
                  </a:lnTo>
                  <a:lnTo>
                    <a:pt x="0" y="176001"/>
                  </a:lnTo>
                  <a:lnTo>
                    <a:pt x="2578" y="188246"/>
                  </a:lnTo>
                  <a:lnTo>
                    <a:pt x="9438" y="199298"/>
                  </a:lnTo>
                  <a:lnTo>
                    <a:pt x="17731" y="207988"/>
                  </a:lnTo>
                  <a:lnTo>
                    <a:pt x="21754" y="210438"/>
                  </a:lnTo>
                  <a:lnTo>
                    <a:pt x="31551" y="213462"/>
                  </a:lnTo>
                  <a:lnTo>
                    <a:pt x="51060" y="214255"/>
                  </a:lnTo>
                  <a:lnTo>
                    <a:pt x="68717" y="208935"/>
                  </a:lnTo>
                  <a:lnTo>
                    <a:pt x="74312" y="203894"/>
                  </a:lnTo>
                  <a:lnTo>
                    <a:pt x="84157" y="190413"/>
                  </a:lnTo>
                  <a:lnTo>
                    <a:pt x="88366" y="177678"/>
                  </a:lnTo>
                  <a:lnTo>
                    <a:pt x="89071" y="169232"/>
                  </a:lnTo>
                  <a:lnTo>
                    <a:pt x="83317" y="137174"/>
                  </a:lnTo>
                  <a:lnTo>
                    <a:pt x="78305" y="125853"/>
                  </a:lnTo>
                  <a:lnTo>
                    <a:pt x="77879" y="121945"/>
                  </a:lnTo>
                  <a:lnTo>
                    <a:pt x="77601" y="121775"/>
                  </a:lnTo>
                  <a:lnTo>
                    <a:pt x="75791" y="121480"/>
                  </a:lnTo>
                  <a:lnTo>
                    <a:pt x="75680" y="121729"/>
                  </a:lnTo>
                  <a:lnTo>
                    <a:pt x="75465" y="135713"/>
                  </a:lnTo>
                  <a:lnTo>
                    <a:pt x="79102" y="158767"/>
                  </a:lnTo>
                  <a:lnTo>
                    <a:pt x="90666" y="190806"/>
                  </a:lnTo>
                  <a:lnTo>
                    <a:pt x="98079" y="200353"/>
                  </a:lnTo>
                  <a:lnTo>
                    <a:pt x="106364" y="208197"/>
                  </a:lnTo>
                  <a:lnTo>
                    <a:pt x="107174" y="209439"/>
                  </a:lnTo>
                  <a:lnTo>
                    <a:pt x="113370" y="213715"/>
                  </a:lnTo>
                  <a:lnTo>
                    <a:pt x="124991" y="217688"/>
                  </a:lnTo>
                  <a:lnTo>
                    <a:pt x="131203" y="218658"/>
                  </a:lnTo>
                  <a:lnTo>
                    <a:pt x="146649" y="215716"/>
                  </a:lnTo>
                  <a:lnTo>
                    <a:pt x="152701" y="213458"/>
                  </a:lnTo>
                  <a:lnTo>
                    <a:pt x="162495" y="205150"/>
                  </a:lnTo>
                  <a:lnTo>
                    <a:pt x="167505" y="198729"/>
                  </a:lnTo>
                  <a:lnTo>
                    <a:pt x="178032" y="171698"/>
                  </a:lnTo>
                  <a:lnTo>
                    <a:pt x="181488" y="137693"/>
                  </a:lnTo>
                  <a:lnTo>
                    <a:pt x="182583" y="127857"/>
                  </a:lnTo>
                  <a:lnTo>
                    <a:pt x="181894" y="126229"/>
                  </a:lnTo>
                  <a:lnTo>
                    <a:pt x="180970" y="124624"/>
                  </a:lnTo>
                  <a:lnTo>
                    <a:pt x="180297" y="121485"/>
                  </a:lnTo>
                  <a:lnTo>
                    <a:pt x="180240" y="119426"/>
                  </a:lnTo>
                  <a:lnTo>
                    <a:pt x="179973" y="119302"/>
                  </a:lnTo>
                  <a:lnTo>
                    <a:pt x="178970" y="119164"/>
                  </a:lnTo>
                  <a:lnTo>
                    <a:pt x="178597" y="118863"/>
                  </a:lnTo>
                  <a:lnTo>
                    <a:pt x="178182" y="117822"/>
                  </a:lnTo>
                  <a:lnTo>
                    <a:pt x="177807" y="117439"/>
                  </a:lnTo>
                  <a:lnTo>
                    <a:pt x="176544" y="116900"/>
                  </a:lnTo>
                  <a:lnTo>
                    <a:pt x="176715" y="116824"/>
                  </a:lnTo>
                  <a:lnTo>
                    <a:pt x="177626" y="116702"/>
                  </a:lnTo>
                  <a:lnTo>
                    <a:pt x="179705" y="123036"/>
                  </a:lnTo>
                  <a:lnTo>
                    <a:pt x="183170" y="156512"/>
                  </a:lnTo>
                  <a:lnTo>
                    <a:pt x="186357" y="189351"/>
                  </a:lnTo>
                  <a:lnTo>
                    <a:pt x="190349" y="200438"/>
                  </a:lnTo>
                  <a:lnTo>
                    <a:pt x="199395" y="211812"/>
                  </a:lnTo>
                  <a:lnTo>
                    <a:pt x="212193" y="219450"/>
                  </a:lnTo>
                  <a:lnTo>
                    <a:pt x="217365" y="220856"/>
                  </a:lnTo>
                  <a:lnTo>
                    <a:pt x="220636" y="220479"/>
                  </a:lnTo>
                  <a:lnTo>
                    <a:pt x="240480" y="213158"/>
                  </a:lnTo>
                  <a:lnTo>
                    <a:pt x="259642" y="196696"/>
                  </a:lnTo>
                  <a:lnTo>
                    <a:pt x="281308" y="162546"/>
                  </a:lnTo>
                  <a:lnTo>
                    <a:pt x="284686" y="153730"/>
                  </a:lnTo>
                  <a:lnTo>
                    <a:pt x="289820" y="120335"/>
                  </a:lnTo>
                  <a:lnTo>
                    <a:pt x="290750" y="86886"/>
                  </a:lnTo>
                  <a:lnTo>
                    <a:pt x="287217" y="52781"/>
                  </a:lnTo>
                  <a:lnTo>
                    <a:pt x="281556" y="27396"/>
                  </a:lnTo>
                  <a:lnTo>
                    <a:pt x="278670" y="19437"/>
                  </a:lnTo>
                  <a:lnTo>
                    <a:pt x="277957" y="16307"/>
                  </a:lnTo>
                  <a:lnTo>
                    <a:pt x="276333" y="12792"/>
                  </a:lnTo>
                  <a:lnTo>
                    <a:pt x="275482" y="21"/>
                  </a:lnTo>
                  <a:lnTo>
                    <a:pt x="274217" y="0"/>
                  </a:lnTo>
                  <a:lnTo>
                    <a:pt x="273845" y="262"/>
                  </a:lnTo>
                  <a:lnTo>
                    <a:pt x="273597" y="701"/>
                  </a:lnTo>
                  <a:lnTo>
                    <a:pt x="273199" y="3307"/>
                  </a:lnTo>
                  <a:lnTo>
                    <a:pt x="274985" y="37259"/>
                  </a:lnTo>
                  <a:lnTo>
                    <a:pt x="280293" y="71462"/>
                  </a:lnTo>
                  <a:lnTo>
                    <a:pt x="282421" y="95663"/>
                  </a:lnTo>
                  <a:lnTo>
                    <a:pt x="281835" y="130660"/>
                  </a:lnTo>
                  <a:lnTo>
                    <a:pt x="286838" y="161133"/>
                  </a:lnTo>
                  <a:lnTo>
                    <a:pt x="299504" y="194724"/>
                  </a:lnTo>
                  <a:lnTo>
                    <a:pt x="305685" y="203410"/>
                  </a:lnTo>
                  <a:lnTo>
                    <a:pt x="311683" y="208577"/>
                  </a:lnTo>
                  <a:lnTo>
                    <a:pt x="316177" y="210436"/>
                  </a:lnTo>
                  <a:lnTo>
                    <a:pt x="335958" y="213886"/>
                  </a:lnTo>
                  <a:lnTo>
                    <a:pt x="352175" y="211659"/>
                  </a:lnTo>
                  <a:lnTo>
                    <a:pt x="379437" y="200545"/>
                  </a:lnTo>
                  <a:lnTo>
                    <a:pt x="401688" y="1857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3" name="SMARTInkShape-412">
              <a:extLst>
                <a:ext uri="{FF2B5EF4-FFF2-40B4-BE49-F238E27FC236}">
                  <a16:creationId xmlns:a16="http://schemas.microsoft.com/office/drawing/2014/main" xmlns="" id="{BAF09B0E-6F0D-40E6-A5DA-7F195546D52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29538" y="3459957"/>
              <a:ext cx="78582" cy="2382"/>
            </a:xfrm>
            <a:custGeom>
              <a:avLst/>
              <a:gdLst/>
              <a:ahLst/>
              <a:cxnLst/>
              <a:rect l="0" t="0" r="0" b="0"/>
              <a:pathLst>
                <a:path w="78582" h="2382">
                  <a:moveTo>
                    <a:pt x="0" y="2381"/>
                  </a:moveTo>
                  <a:lnTo>
                    <a:pt x="0" y="2381"/>
                  </a:lnTo>
                  <a:lnTo>
                    <a:pt x="3314" y="2381"/>
                  </a:lnTo>
                  <a:lnTo>
                    <a:pt x="16240" y="147"/>
                  </a:lnTo>
                  <a:lnTo>
                    <a:pt x="51850" y="0"/>
                  </a:lnTo>
                  <a:lnTo>
                    <a:pt x="78581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4" name="SMARTInkShape-413">
              <a:extLst>
                <a:ext uri="{FF2B5EF4-FFF2-40B4-BE49-F238E27FC236}">
                  <a16:creationId xmlns:a16="http://schemas.microsoft.com/office/drawing/2014/main" xmlns="" id="{25E7D191-6C5C-48B2-B62B-2D3B808496E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610475" y="3450431"/>
              <a:ext cx="2382" cy="1"/>
            </a:xfrm>
            <a:custGeom>
              <a:avLst/>
              <a:gdLst/>
              <a:ahLst/>
              <a:cxnLst/>
              <a:rect l="0" t="0" r="0" b="0"/>
              <a:pathLst>
                <a:path w="2382" h="1">
                  <a:moveTo>
                    <a:pt x="0" y="0"/>
                  </a:moveTo>
                  <a:lnTo>
                    <a:pt x="0" y="0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5" name="SMARTInkShape-414">
              <a:extLst>
                <a:ext uri="{FF2B5EF4-FFF2-40B4-BE49-F238E27FC236}">
                  <a16:creationId xmlns:a16="http://schemas.microsoft.com/office/drawing/2014/main" xmlns="" id="{4C254E34-7B98-424D-847E-525DFAD445C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915937" y="3629025"/>
              <a:ext cx="4102" cy="16670"/>
            </a:xfrm>
            <a:custGeom>
              <a:avLst/>
              <a:gdLst/>
              <a:ahLst/>
              <a:cxnLst/>
              <a:rect l="0" t="0" r="0" b="0"/>
              <a:pathLst>
                <a:path w="4102" h="16670">
                  <a:moveTo>
                    <a:pt x="4101" y="0"/>
                  </a:moveTo>
                  <a:lnTo>
                    <a:pt x="4101" y="0"/>
                  </a:lnTo>
                  <a:lnTo>
                    <a:pt x="0" y="12302"/>
                  </a:lnTo>
                  <a:lnTo>
                    <a:pt x="44" y="13228"/>
                  </a:lnTo>
                  <a:lnTo>
                    <a:pt x="1719" y="166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1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2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07504" y="127998"/>
            <a:ext cx="6981332" cy="503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1600" b="0" strike="noStrike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</a:rPr>
              <a:t>La grenouille à grande bouche gobe des mouches avec sa grande bouche. </a:t>
            </a:r>
            <a:r>
              <a:rPr lang="fr-FR" sz="16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Elle vit dans une mare sur un nénuphar qui lui sert de plongeoir. Mais voilà qu'un soir, elle en a marre. </a:t>
            </a:r>
            <a:r>
              <a:rPr lang="fr-FR" sz="16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Des mouches au petit déjeuner, des mouches au dîner, des mouches toute la journée. Elle en a assez !</a:t>
            </a:r>
            <a:endParaRPr lang="fr-FR" sz="16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"Qu'est-ce que je pourrais bien goûter ? Qu'est-ce que je pourrais bien manger ?" Elle n'en a pas la moindre idée. Alors…Hopi,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Hopa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la voilà qui s'en va. Au premier tournant, elle rencontre un ruban.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T'es collant toi ! T'es qui toi ?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Je suis le tamanoir.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Et tu manges quoi toi !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Des fourmis.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Pouah !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Hopi, </a:t>
            </a:r>
            <a:r>
              <a:rPr lang="fr-FR" sz="1600" b="0" u="sng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Hopa</a:t>
            </a:r>
            <a:r>
              <a:rPr lang="fr-FR" sz="16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la voilà qui s'en va. D'un bond guilleret, elle traverse une forêt.</a:t>
            </a:r>
            <a:endParaRPr lang="fr-FR" sz="1600" b="0" u="sng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4608000" y="4659982"/>
            <a:ext cx="4462200" cy="483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1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grenouille à grande bouche </a:t>
            </a:r>
            <a:r>
              <a:rPr lang="fr-FR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 Elodie </a:t>
            </a:r>
            <a:r>
              <a:rPr lang="fr-FR" sz="11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Nouhen</a:t>
            </a:r>
            <a:r>
              <a:rPr lang="fr-FR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et Francine Vidal, </a:t>
            </a:r>
          </a:p>
          <a:p>
            <a:pPr>
              <a:lnSpc>
                <a:spcPct val="100000"/>
              </a:lnSpc>
            </a:pPr>
            <a:r>
              <a:rPr lang="fr-FR" altLang="fr-FR" sz="1100" dirty="0"/>
              <a:t>© </a:t>
            </a:r>
            <a:r>
              <a:rPr lang="fr-FR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Didier Jeunesse, 2008</a:t>
            </a:r>
            <a:endParaRPr lang="fr-FR" sz="1100" b="0" strike="noStrike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01" y="9357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87" y="580157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01" y="1059582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6571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3248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48509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7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34720" y="892800"/>
            <a:ext cx="8566920" cy="14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2232000" y="-198000"/>
            <a:ext cx="4716264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-et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0" y="992880"/>
            <a:ext cx="9144000" cy="23709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bleuet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lacet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l’alphabet </a:t>
            </a: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galet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muet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volet – un objet</a:t>
            </a: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navet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un jouet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 un poulet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8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232000" y="-198000"/>
            <a:ext cx="4860280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-t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60000" y="936000"/>
            <a:ext cx="763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0" strike="noStrike" spc="-1" dirty="0">
                <a:latin typeface="Arial"/>
              </a:rPr>
              <a:t>Souvent, le </a:t>
            </a:r>
            <a:r>
              <a:rPr lang="fr-FR" sz="1800" b="0" strike="noStrike" spc="-1" dirty="0">
                <a:solidFill>
                  <a:srgbClr val="0070C0"/>
                </a:solidFill>
                <a:latin typeface="Arial"/>
              </a:rPr>
              <a:t>-t</a:t>
            </a:r>
            <a:r>
              <a:rPr lang="fr-FR" sz="1800" b="0" strike="noStrike" spc="-1" dirty="0">
                <a:latin typeface="Arial"/>
              </a:rPr>
              <a:t> en fin de mot ne se prononce pas.</a:t>
            </a:r>
          </a:p>
        </p:txBody>
      </p:sp>
      <p:sp>
        <p:nvSpPr>
          <p:cNvPr id="86" name="CustomShape 3"/>
          <p:cNvSpPr/>
          <p:nvPr/>
        </p:nvSpPr>
        <p:spPr>
          <a:xfrm>
            <a:off x="-285120" y="1491630"/>
            <a:ext cx="9573120" cy="2448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chat – plat – un fruit – le lait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biscuit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gant – un robot </a:t>
            </a:r>
          </a:p>
          <a:p>
            <a:pPr algn="ctr">
              <a:lnSpc>
                <a:spcPct val="115000"/>
              </a:lnSpc>
            </a:pPr>
            <a:r>
              <a:rPr lang="fr-FR" sz="4000" spc="-1" dirty="0">
                <a:solidFill>
                  <a:srgbClr val="000000"/>
                </a:solidFill>
                <a:latin typeface="Arial"/>
                <a:ea typeface="PingFang SC"/>
              </a:rPr>
              <a:t>vingt – une dent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le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début – un saut 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251520" y="3241500"/>
            <a:ext cx="856800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232000" y="-198000"/>
            <a:ext cx="4860280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-t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60000" y="936000"/>
            <a:ext cx="763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0" strike="noStrike" spc="-1" dirty="0">
                <a:latin typeface="Arial"/>
              </a:rPr>
              <a:t>Parfois, après une voyelle, le </a:t>
            </a:r>
            <a:r>
              <a:rPr lang="fr-FR" sz="1800" b="0" strike="noStrike" spc="-1" dirty="0">
                <a:solidFill>
                  <a:srgbClr val="0070C0"/>
                </a:solidFill>
                <a:latin typeface="Arial"/>
              </a:rPr>
              <a:t>-t</a:t>
            </a:r>
            <a:r>
              <a:rPr lang="fr-FR" sz="1800" b="0" strike="noStrike" spc="-1" dirty="0">
                <a:latin typeface="Arial"/>
              </a:rPr>
              <a:t> en </a:t>
            </a:r>
            <a:r>
              <a:rPr lang="fr-FR" spc="-1" dirty="0">
                <a:latin typeface="Arial"/>
              </a:rPr>
              <a:t>fin de mot se prononce.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107504" y="1491630"/>
            <a:ext cx="8784976" cy="145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spc="-1" dirty="0">
                <a:solidFill>
                  <a:srgbClr val="000000"/>
                </a:solidFill>
              </a:rPr>
              <a:t>sept – huit – zut –  le basket </a:t>
            </a:r>
          </a:p>
          <a:p>
            <a:pPr algn="ctr">
              <a:lnSpc>
                <a:spcPct val="115000"/>
              </a:lnSpc>
            </a:pPr>
            <a:r>
              <a:rPr lang="fr-FR" sz="4000" spc="-1" dirty="0">
                <a:solidFill>
                  <a:srgbClr val="000000"/>
                </a:solidFill>
              </a:rPr>
              <a:t>net – un but – cet</a:t>
            </a:r>
            <a:endParaRPr lang="fr-FR" sz="4000" spc="-1" dirty="0"/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8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232000" y="-198000"/>
            <a:ext cx="5182920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-t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95536" y="699542"/>
            <a:ext cx="7632000" cy="6996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0" strike="noStrike" spc="-1" dirty="0">
                <a:latin typeface="Arial"/>
              </a:rPr>
              <a:t>Le </a:t>
            </a:r>
            <a:r>
              <a:rPr lang="fr-FR" sz="1800" b="0" strike="noStrike" spc="-1" dirty="0">
                <a:solidFill>
                  <a:srgbClr val="0070C0"/>
                </a:solidFill>
                <a:latin typeface="Arial"/>
              </a:rPr>
              <a:t>-t</a:t>
            </a:r>
            <a:r>
              <a:rPr lang="fr-FR" sz="1800" b="0" strike="noStrike" spc="-1" dirty="0">
                <a:latin typeface="Arial"/>
              </a:rPr>
              <a:t> que l’on n’entend pa</a:t>
            </a:r>
            <a:r>
              <a:rPr lang="fr-FR" spc="-1" dirty="0">
                <a:latin typeface="Arial"/>
              </a:rPr>
              <a:t>s en fin de mot, s’entend souvent dans des mots de la même famille.</a:t>
            </a:r>
          </a:p>
          <a:p>
            <a:pPr algn="ctr"/>
            <a:r>
              <a:rPr lang="fr-FR" sz="1800" b="1" strike="noStrike" spc="-1" dirty="0">
                <a:latin typeface="Arial"/>
              </a:rPr>
              <a:t> par exemple : un sau</a:t>
            </a:r>
            <a:r>
              <a:rPr lang="fr-FR" sz="1800" b="1" strike="noStrike" spc="-1" dirty="0">
                <a:solidFill>
                  <a:srgbClr val="0070C0"/>
                </a:solidFill>
                <a:latin typeface="Arial"/>
              </a:rPr>
              <a:t>t</a:t>
            </a:r>
          </a:p>
        </p:txBody>
      </p:sp>
      <p:sp>
        <p:nvSpPr>
          <p:cNvPr id="90" name="CustomShape 3"/>
          <p:cNvSpPr/>
          <p:nvPr/>
        </p:nvSpPr>
        <p:spPr>
          <a:xfrm>
            <a:off x="395536" y="1635646"/>
            <a:ext cx="9573120" cy="2952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</a:pPr>
            <a:r>
              <a:rPr lang="fr-FR" sz="2000" spc="-1" dirty="0">
                <a:solidFill>
                  <a:srgbClr val="000000"/>
                </a:solidFill>
              </a:rPr>
              <a:t>Il a ……….... dans la piscine.</a:t>
            </a:r>
          </a:p>
          <a:p>
            <a:pPr>
              <a:lnSpc>
                <a:spcPct val="130000"/>
              </a:lnSpc>
            </a:pPr>
            <a:r>
              <a:rPr lang="fr-FR" sz="2000" spc="-1" dirty="0">
                <a:solidFill>
                  <a:srgbClr val="000000"/>
                </a:solidFill>
              </a:rPr>
              <a:t>Dans la cour, les enfants jouent à ……….-mouton.</a:t>
            </a:r>
          </a:p>
          <a:p>
            <a:pPr>
              <a:lnSpc>
                <a:spcPct val="130000"/>
              </a:lnSpc>
            </a:pPr>
            <a:r>
              <a:rPr lang="fr-FR" sz="2000" spc="-1" dirty="0">
                <a:solidFill>
                  <a:srgbClr val="000000"/>
                </a:solidFill>
              </a:rPr>
              <a:t>Il fait cuire les pommes de terre dans une ………………</a:t>
            </a:r>
          </a:p>
          <a:p>
            <a:pPr>
              <a:lnSpc>
                <a:spcPct val="130000"/>
              </a:lnSpc>
            </a:pPr>
            <a:r>
              <a:rPr lang="fr-FR" sz="2000" spc="-1" dirty="0">
                <a:solidFill>
                  <a:srgbClr val="000000"/>
                </a:solidFill>
              </a:rPr>
              <a:t>En entendant la sonnerie du téléphone, j’ai ……………..</a:t>
            </a:r>
          </a:p>
          <a:p>
            <a:pPr>
              <a:lnSpc>
                <a:spcPct val="130000"/>
              </a:lnSpc>
            </a:pPr>
            <a:r>
              <a:rPr lang="fr-FR" sz="2000" spc="-1" dirty="0">
                <a:solidFill>
                  <a:srgbClr val="000000"/>
                </a:solidFill>
              </a:rPr>
              <a:t>Le jardin est envahi de petites ……………………</a:t>
            </a:r>
          </a:p>
          <a:p>
            <a:pPr>
              <a:lnSpc>
                <a:spcPct val="130000"/>
              </a:lnSpc>
            </a:pPr>
            <a:r>
              <a:rPr lang="fr-FR" sz="2000" spc="-1" dirty="0">
                <a:solidFill>
                  <a:srgbClr val="000000"/>
                </a:solidFill>
              </a:rPr>
              <a:t>Il est entré en …………………. comme un oiseau.</a:t>
            </a:r>
          </a:p>
          <a:p>
            <a:pPr>
              <a:lnSpc>
                <a:spcPct val="100000"/>
              </a:lnSpc>
            </a:pPr>
            <a:endParaRPr lang="fr-FR" sz="2000" spc="-1" dirty="0"/>
          </a:p>
          <a:p>
            <a:pPr algn="ctr">
              <a:lnSpc>
                <a:spcPct val="115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SMARTInkShape-88">
            <a:extLst>
              <a:ext uri="{FF2B5EF4-FFF2-40B4-BE49-F238E27FC236}">
                <a16:creationId xmlns:a16="http://schemas.microsoft.com/office/drawing/2014/main" xmlns="" id="{74D6CE36-5CD1-4519-B7AD-4AF110EBA75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5589" y="1966913"/>
            <a:ext cx="12164" cy="18904"/>
          </a:xfrm>
          <a:custGeom>
            <a:avLst/>
            <a:gdLst/>
            <a:ahLst/>
            <a:cxnLst/>
            <a:rect l="0" t="0" r="0" b="0"/>
            <a:pathLst>
              <a:path w="12164" h="18904">
                <a:moveTo>
                  <a:pt x="3036" y="0"/>
                </a:moveTo>
                <a:lnTo>
                  <a:pt x="3036" y="0"/>
                </a:lnTo>
                <a:lnTo>
                  <a:pt x="3301" y="9483"/>
                </a:lnTo>
                <a:lnTo>
                  <a:pt x="4300" y="12946"/>
                </a:lnTo>
                <a:lnTo>
                  <a:pt x="5202" y="13922"/>
                </a:lnTo>
                <a:lnTo>
                  <a:pt x="6332" y="14308"/>
                </a:lnTo>
                <a:lnTo>
                  <a:pt x="7615" y="14301"/>
                </a:lnTo>
                <a:lnTo>
                  <a:pt x="8470" y="14032"/>
                </a:lnTo>
                <a:lnTo>
                  <a:pt x="9040" y="13588"/>
                </a:lnTo>
                <a:lnTo>
                  <a:pt x="12163" y="7904"/>
                </a:lnTo>
                <a:lnTo>
                  <a:pt x="11767" y="7915"/>
                </a:lnTo>
                <a:lnTo>
                  <a:pt x="6623" y="10539"/>
                </a:lnTo>
                <a:lnTo>
                  <a:pt x="569" y="14811"/>
                </a:lnTo>
                <a:lnTo>
                  <a:pt x="69" y="15694"/>
                </a:lnTo>
                <a:lnTo>
                  <a:pt x="0" y="16548"/>
                </a:lnTo>
                <a:lnTo>
                  <a:pt x="525" y="18556"/>
                </a:lnTo>
                <a:lnTo>
                  <a:pt x="833" y="18720"/>
                </a:lnTo>
                <a:lnTo>
                  <a:pt x="1881" y="18903"/>
                </a:lnTo>
                <a:lnTo>
                  <a:pt x="3934" y="16868"/>
                </a:lnTo>
                <a:lnTo>
                  <a:pt x="8299" y="10358"/>
                </a:lnTo>
                <a:lnTo>
                  <a:pt x="8661" y="9286"/>
                </a:lnTo>
                <a:lnTo>
                  <a:pt x="8638" y="8572"/>
                </a:lnTo>
                <a:lnTo>
                  <a:pt x="8358" y="8096"/>
                </a:lnTo>
                <a:lnTo>
                  <a:pt x="7907" y="7778"/>
                </a:lnTo>
                <a:lnTo>
                  <a:pt x="6700" y="7425"/>
                </a:lnTo>
                <a:lnTo>
                  <a:pt x="6008" y="7596"/>
                </a:lnTo>
                <a:lnTo>
                  <a:pt x="3480" y="9218"/>
                </a:lnTo>
                <a:lnTo>
                  <a:pt x="1025" y="11548"/>
                </a:lnTo>
                <a:lnTo>
                  <a:pt x="901" y="11402"/>
                </a:lnTo>
                <a:lnTo>
                  <a:pt x="655" y="47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89">
            <a:extLst>
              <a:ext uri="{FF2B5EF4-FFF2-40B4-BE49-F238E27FC236}">
                <a16:creationId xmlns:a16="http://schemas.microsoft.com/office/drawing/2014/main" xmlns="" id="{6FA59A13-C600-4298-9621-03A2EB6D5F1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88349" y="1262998"/>
            <a:ext cx="612111" cy="408137"/>
          </a:xfrm>
          <a:custGeom>
            <a:avLst/>
            <a:gdLst/>
            <a:ahLst/>
            <a:cxnLst/>
            <a:rect l="0" t="0" r="0" b="0"/>
            <a:pathLst>
              <a:path w="612111" h="408137">
                <a:moveTo>
                  <a:pt x="45601" y="63358"/>
                </a:moveTo>
                <a:lnTo>
                  <a:pt x="45601" y="63358"/>
                </a:lnTo>
                <a:lnTo>
                  <a:pt x="44337" y="63358"/>
                </a:lnTo>
                <a:lnTo>
                  <a:pt x="33711" y="71129"/>
                </a:lnTo>
                <a:lnTo>
                  <a:pt x="18316" y="85891"/>
                </a:lnTo>
                <a:lnTo>
                  <a:pt x="6884" y="115014"/>
                </a:lnTo>
                <a:lnTo>
                  <a:pt x="0" y="148811"/>
                </a:lnTo>
                <a:lnTo>
                  <a:pt x="1522" y="181725"/>
                </a:lnTo>
                <a:lnTo>
                  <a:pt x="9838" y="212524"/>
                </a:lnTo>
                <a:lnTo>
                  <a:pt x="26839" y="244254"/>
                </a:lnTo>
                <a:lnTo>
                  <a:pt x="49222" y="278862"/>
                </a:lnTo>
                <a:lnTo>
                  <a:pt x="72076" y="308225"/>
                </a:lnTo>
                <a:lnTo>
                  <a:pt x="102385" y="338798"/>
                </a:lnTo>
                <a:lnTo>
                  <a:pt x="133812" y="361683"/>
                </a:lnTo>
                <a:lnTo>
                  <a:pt x="169074" y="378028"/>
                </a:lnTo>
                <a:lnTo>
                  <a:pt x="197867" y="389956"/>
                </a:lnTo>
                <a:lnTo>
                  <a:pt x="232445" y="398518"/>
                </a:lnTo>
                <a:lnTo>
                  <a:pt x="257671" y="402906"/>
                </a:lnTo>
                <a:lnTo>
                  <a:pt x="292851" y="406941"/>
                </a:lnTo>
                <a:lnTo>
                  <a:pt x="321972" y="408136"/>
                </a:lnTo>
                <a:lnTo>
                  <a:pt x="355119" y="407785"/>
                </a:lnTo>
                <a:lnTo>
                  <a:pt x="382660" y="406143"/>
                </a:lnTo>
                <a:lnTo>
                  <a:pt x="407248" y="402768"/>
                </a:lnTo>
                <a:lnTo>
                  <a:pt x="434051" y="397210"/>
                </a:lnTo>
                <a:lnTo>
                  <a:pt x="460339" y="390860"/>
                </a:lnTo>
                <a:lnTo>
                  <a:pt x="491337" y="380970"/>
                </a:lnTo>
                <a:lnTo>
                  <a:pt x="523482" y="361841"/>
                </a:lnTo>
                <a:lnTo>
                  <a:pt x="554364" y="332260"/>
                </a:lnTo>
                <a:lnTo>
                  <a:pt x="580431" y="299294"/>
                </a:lnTo>
                <a:lnTo>
                  <a:pt x="598510" y="269968"/>
                </a:lnTo>
                <a:lnTo>
                  <a:pt x="609048" y="236942"/>
                </a:lnTo>
                <a:lnTo>
                  <a:pt x="612110" y="201294"/>
                </a:lnTo>
                <a:lnTo>
                  <a:pt x="607854" y="166482"/>
                </a:lnTo>
                <a:lnTo>
                  <a:pt x="592942" y="136214"/>
                </a:lnTo>
                <a:lnTo>
                  <a:pt x="566820" y="101771"/>
                </a:lnTo>
                <a:lnTo>
                  <a:pt x="541982" y="75672"/>
                </a:lnTo>
                <a:lnTo>
                  <a:pt x="515557" y="59833"/>
                </a:lnTo>
                <a:lnTo>
                  <a:pt x="486384" y="45939"/>
                </a:lnTo>
                <a:lnTo>
                  <a:pt x="455104" y="34708"/>
                </a:lnTo>
                <a:lnTo>
                  <a:pt x="421111" y="23413"/>
                </a:lnTo>
                <a:lnTo>
                  <a:pt x="392764" y="16324"/>
                </a:lnTo>
                <a:lnTo>
                  <a:pt x="362350" y="10440"/>
                </a:lnTo>
                <a:lnTo>
                  <a:pt x="334721" y="6942"/>
                </a:lnTo>
                <a:lnTo>
                  <a:pt x="309036" y="3801"/>
                </a:lnTo>
                <a:lnTo>
                  <a:pt x="284392" y="1169"/>
                </a:lnTo>
                <a:lnTo>
                  <a:pt x="260209" y="0"/>
                </a:lnTo>
                <a:lnTo>
                  <a:pt x="235527" y="891"/>
                </a:lnTo>
                <a:lnTo>
                  <a:pt x="208594" y="3581"/>
                </a:lnTo>
                <a:lnTo>
                  <a:pt x="176339" y="8304"/>
                </a:lnTo>
                <a:lnTo>
                  <a:pt x="146657" y="14636"/>
                </a:lnTo>
                <a:lnTo>
                  <a:pt x="105132" y="252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SMARTInkShape-Group70">
            <a:extLst>
              <a:ext uri="{FF2B5EF4-FFF2-40B4-BE49-F238E27FC236}">
                <a16:creationId xmlns:a16="http://schemas.microsoft.com/office/drawing/2014/main" xmlns="" id="{5AC7A272-DE68-4B80-87C1-FD1A02DB408A}"/>
              </a:ext>
            </a:extLst>
          </p:cNvPr>
          <p:cNvGrpSpPr/>
          <p:nvPr/>
        </p:nvGrpSpPr>
        <p:grpSpPr>
          <a:xfrm>
            <a:off x="897731" y="1802811"/>
            <a:ext cx="290514" cy="123402"/>
            <a:chOff x="897731" y="1802811"/>
            <a:chExt cx="290514" cy="123402"/>
          </a:xfrm>
        </p:grpSpPr>
        <p:sp>
          <p:nvSpPr>
            <p:cNvPr id="4" name="SMARTInkShape-90">
              <a:extLst>
                <a:ext uri="{FF2B5EF4-FFF2-40B4-BE49-F238E27FC236}">
                  <a16:creationId xmlns:a16="http://schemas.microsoft.com/office/drawing/2014/main" xmlns="" id="{5B115148-6A75-48D8-8042-33BE02019AB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07281" y="1905000"/>
              <a:ext cx="80964" cy="19051"/>
            </a:xfrm>
            <a:custGeom>
              <a:avLst/>
              <a:gdLst/>
              <a:ahLst/>
              <a:cxnLst/>
              <a:rect l="0" t="0" r="0" b="0"/>
              <a:pathLst>
                <a:path w="80964" h="19051">
                  <a:moveTo>
                    <a:pt x="0" y="19050"/>
                  </a:moveTo>
                  <a:lnTo>
                    <a:pt x="0" y="19050"/>
                  </a:lnTo>
                  <a:lnTo>
                    <a:pt x="3793" y="17786"/>
                  </a:lnTo>
                  <a:lnTo>
                    <a:pt x="36881" y="15361"/>
                  </a:lnTo>
                  <a:lnTo>
                    <a:pt x="809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91">
              <a:extLst>
                <a:ext uri="{FF2B5EF4-FFF2-40B4-BE49-F238E27FC236}">
                  <a16:creationId xmlns:a16="http://schemas.microsoft.com/office/drawing/2014/main" xmlns="" id="{9BD14E79-6527-45B2-AB7E-DC88F62FBD7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97731" y="1802811"/>
              <a:ext cx="213425" cy="123402"/>
            </a:xfrm>
            <a:custGeom>
              <a:avLst/>
              <a:gdLst/>
              <a:ahLst/>
              <a:cxnLst/>
              <a:rect l="0" t="0" r="0" b="0"/>
              <a:pathLst>
                <a:path w="213425" h="123402">
                  <a:moveTo>
                    <a:pt x="0" y="121239"/>
                  </a:moveTo>
                  <a:lnTo>
                    <a:pt x="0" y="121239"/>
                  </a:lnTo>
                  <a:lnTo>
                    <a:pt x="2695" y="119073"/>
                  </a:lnTo>
                  <a:lnTo>
                    <a:pt x="19333" y="112327"/>
                  </a:lnTo>
                  <a:lnTo>
                    <a:pt x="46549" y="103017"/>
                  </a:lnTo>
                  <a:lnTo>
                    <a:pt x="81103" y="84567"/>
                  </a:lnTo>
                  <a:lnTo>
                    <a:pt x="98688" y="67654"/>
                  </a:lnTo>
                  <a:lnTo>
                    <a:pt x="121507" y="33319"/>
                  </a:lnTo>
                  <a:lnTo>
                    <a:pt x="127908" y="8334"/>
                  </a:lnTo>
                  <a:lnTo>
                    <a:pt x="128021" y="4649"/>
                  </a:lnTo>
                  <a:lnTo>
                    <a:pt x="127189" y="2129"/>
                  </a:lnTo>
                  <a:lnTo>
                    <a:pt x="126333" y="1351"/>
                  </a:lnTo>
                  <a:lnTo>
                    <a:pt x="123392" y="256"/>
                  </a:lnTo>
                  <a:lnTo>
                    <a:pt x="123272" y="103"/>
                  </a:lnTo>
                  <a:lnTo>
                    <a:pt x="123456" y="0"/>
                  </a:lnTo>
                  <a:lnTo>
                    <a:pt x="137784" y="15574"/>
                  </a:lnTo>
                  <a:lnTo>
                    <a:pt x="170041" y="44554"/>
                  </a:lnTo>
                  <a:lnTo>
                    <a:pt x="200816" y="80015"/>
                  </a:lnTo>
                  <a:lnTo>
                    <a:pt x="211312" y="101853"/>
                  </a:lnTo>
                  <a:lnTo>
                    <a:pt x="213424" y="109645"/>
                  </a:lnTo>
                  <a:lnTo>
                    <a:pt x="212506" y="114234"/>
                  </a:lnTo>
                  <a:lnTo>
                    <a:pt x="211521" y="116569"/>
                  </a:lnTo>
                  <a:lnTo>
                    <a:pt x="207604" y="119869"/>
                  </a:lnTo>
                  <a:lnTo>
                    <a:pt x="205078" y="121119"/>
                  </a:lnTo>
                  <a:lnTo>
                    <a:pt x="179010" y="123401"/>
                  </a:lnTo>
                  <a:lnTo>
                    <a:pt x="154727" y="117609"/>
                  </a:lnTo>
                  <a:lnTo>
                    <a:pt x="130969" y="106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SMARTInkShape-Group71">
            <a:extLst>
              <a:ext uri="{FF2B5EF4-FFF2-40B4-BE49-F238E27FC236}">
                <a16:creationId xmlns:a16="http://schemas.microsoft.com/office/drawing/2014/main" xmlns="" id="{F0267C62-4420-42C3-A15A-150CE16EF8A7}"/>
              </a:ext>
            </a:extLst>
          </p:cNvPr>
          <p:cNvGrpSpPr/>
          <p:nvPr/>
        </p:nvGrpSpPr>
        <p:grpSpPr>
          <a:xfrm>
            <a:off x="1173449" y="1664494"/>
            <a:ext cx="586296" cy="265591"/>
            <a:chOff x="1173449" y="1664494"/>
            <a:chExt cx="586296" cy="265591"/>
          </a:xfrm>
        </p:grpSpPr>
        <p:sp>
          <p:nvSpPr>
            <p:cNvPr id="7" name="SMARTInkShape-92">
              <a:extLst>
                <a:ext uri="{FF2B5EF4-FFF2-40B4-BE49-F238E27FC236}">
                  <a16:creationId xmlns:a16="http://schemas.microsoft.com/office/drawing/2014/main" xmlns="" id="{CE022902-A5D1-4BC9-A611-F27AC1F2438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516856" y="1747838"/>
              <a:ext cx="33339" cy="2382"/>
            </a:xfrm>
            <a:custGeom>
              <a:avLst/>
              <a:gdLst/>
              <a:ahLst/>
              <a:cxnLst/>
              <a:rect l="0" t="0" r="0" b="0"/>
              <a:pathLst>
                <a:path w="33339" h="2382">
                  <a:moveTo>
                    <a:pt x="0" y="0"/>
                  </a:moveTo>
                  <a:lnTo>
                    <a:pt x="0" y="0"/>
                  </a:lnTo>
                  <a:lnTo>
                    <a:pt x="33338" y="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93">
              <a:extLst>
                <a:ext uri="{FF2B5EF4-FFF2-40B4-BE49-F238E27FC236}">
                  <a16:creationId xmlns:a16="http://schemas.microsoft.com/office/drawing/2014/main" xmlns="" id="{D6DA7D97-1723-4EDE-AF1E-407E82D34B3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73449" y="1678907"/>
              <a:ext cx="586296" cy="251178"/>
            </a:xfrm>
            <a:custGeom>
              <a:avLst/>
              <a:gdLst/>
              <a:ahLst/>
              <a:cxnLst/>
              <a:rect l="0" t="0" r="0" b="0"/>
              <a:pathLst>
                <a:path w="586296" h="251178">
                  <a:moveTo>
                    <a:pt x="93376" y="154656"/>
                  </a:moveTo>
                  <a:lnTo>
                    <a:pt x="93376" y="154656"/>
                  </a:lnTo>
                  <a:lnTo>
                    <a:pt x="93376" y="153391"/>
                  </a:lnTo>
                  <a:lnTo>
                    <a:pt x="94748" y="148428"/>
                  </a:lnTo>
                  <a:lnTo>
                    <a:pt x="93635" y="142844"/>
                  </a:lnTo>
                  <a:lnTo>
                    <a:pt x="91113" y="138192"/>
                  </a:lnTo>
                  <a:lnTo>
                    <a:pt x="70635" y="133647"/>
                  </a:lnTo>
                  <a:lnTo>
                    <a:pt x="44902" y="136507"/>
                  </a:lnTo>
                  <a:lnTo>
                    <a:pt x="26717" y="144857"/>
                  </a:lnTo>
                  <a:lnTo>
                    <a:pt x="14651" y="156483"/>
                  </a:lnTo>
                  <a:lnTo>
                    <a:pt x="8461" y="168220"/>
                  </a:lnTo>
                  <a:lnTo>
                    <a:pt x="185" y="193540"/>
                  </a:lnTo>
                  <a:lnTo>
                    <a:pt x="0" y="206864"/>
                  </a:lnTo>
                  <a:lnTo>
                    <a:pt x="2885" y="220013"/>
                  </a:lnTo>
                  <a:lnTo>
                    <a:pt x="10884" y="233552"/>
                  </a:lnTo>
                  <a:lnTo>
                    <a:pt x="19104" y="241297"/>
                  </a:lnTo>
                  <a:lnTo>
                    <a:pt x="31623" y="244004"/>
                  </a:lnTo>
                  <a:lnTo>
                    <a:pt x="53116" y="243779"/>
                  </a:lnTo>
                  <a:lnTo>
                    <a:pt x="74620" y="235830"/>
                  </a:lnTo>
                  <a:lnTo>
                    <a:pt x="80807" y="231479"/>
                  </a:lnTo>
                  <a:lnTo>
                    <a:pt x="92776" y="216317"/>
                  </a:lnTo>
                  <a:lnTo>
                    <a:pt x="96805" y="202084"/>
                  </a:lnTo>
                  <a:lnTo>
                    <a:pt x="98104" y="169089"/>
                  </a:lnTo>
                  <a:lnTo>
                    <a:pt x="98138" y="141252"/>
                  </a:lnTo>
                  <a:lnTo>
                    <a:pt x="98403" y="141222"/>
                  </a:lnTo>
                  <a:lnTo>
                    <a:pt x="99403" y="141894"/>
                  </a:lnTo>
                  <a:lnTo>
                    <a:pt x="100023" y="143075"/>
                  </a:lnTo>
                  <a:lnTo>
                    <a:pt x="100454" y="148348"/>
                  </a:lnTo>
                  <a:lnTo>
                    <a:pt x="98634" y="182457"/>
                  </a:lnTo>
                  <a:lnTo>
                    <a:pt x="99411" y="216464"/>
                  </a:lnTo>
                  <a:lnTo>
                    <a:pt x="102720" y="226621"/>
                  </a:lnTo>
                  <a:lnTo>
                    <a:pt x="105554" y="231002"/>
                  </a:lnTo>
                  <a:lnTo>
                    <a:pt x="115147" y="240712"/>
                  </a:lnTo>
                  <a:lnTo>
                    <a:pt x="119103" y="241851"/>
                  </a:lnTo>
                  <a:lnTo>
                    <a:pt x="123860" y="242092"/>
                  </a:lnTo>
                  <a:lnTo>
                    <a:pt x="138077" y="238400"/>
                  </a:lnTo>
                  <a:lnTo>
                    <a:pt x="143141" y="235884"/>
                  </a:lnTo>
                  <a:lnTo>
                    <a:pt x="155120" y="224004"/>
                  </a:lnTo>
                  <a:lnTo>
                    <a:pt x="164861" y="205471"/>
                  </a:lnTo>
                  <a:lnTo>
                    <a:pt x="168370" y="188800"/>
                  </a:lnTo>
                  <a:lnTo>
                    <a:pt x="169529" y="153595"/>
                  </a:lnTo>
                  <a:lnTo>
                    <a:pt x="169311" y="130316"/>
                  </a:lnTo>
                  <a:lnTo>
                    <a:pt x="168312" y="128139"/>
                  </a:lnTo>
                  <a:lnTo>
                    <a:pt x="167939" y="127717"/>
                  </a:lnTo>
                  <a:lnTo>
                    <a:pt x="167691" y="127701"/>
                  </a:lnTo>
                  <a:lnTo>
                    <a:pt x="167293" y="128312"/>
                  </a:lnTo>
                  <a:lnTo>
                    <a:pt x="166962" y="162372"/>
                  </a:lnTo>
                  <a:lnTo>
                    <a:pt x="170503" y="196207"/>
                  </a:lnTo>
                  <a:lnTo>
                    <a:pt x="176198" y="212819"/>
                  </a:lnTo>
                  <a:lnTo>
                    <a:pt x="183379" y="226418"/>
                  </a:lnTo>
                  <a:lnTo>
                    <a:pt x="188659" y="230981"/>
                  </a:lnTo>
                  <a:lnTo>
                    <a:pt x="192928" y="232833"/>
                  </a:lnTo>
                  <a:lnTo>
                    <a:pt x="205964" y="235339"/>
                  </a:lnTo>
                  <a:lnTo>
                    <a:pt x="212372" y="235271"/>
                  </a:lnTo>
                  <a:lnTo>
                    <a:pt x="216025" y="234317"/>
                  </a:lnTo>
                  <a:lnTo>
                    <a:pt x="229658" y="221963"/>
                  </a:lnTo>
                  <a:lnTo>
                    <a:pt x="236203" y="209892"/>
                  </a:lnTo>
                  <a:lnTo>
                    <a:pt x="242017" y="192386"/>
                  </a:lnTo>
                  <a:lnTo>
                    <a:pt x="245605" y="156890"/>
                  </a:lnTo>
                  <a:lnTo>
                    <a:pt x="248155" y="133379"/>
                  </a:lnTo>
                  <a:lnTo>
                    <a:pt x="248156" y="134534"/>
                  </a:lnTo>
                  <a:lnTo>
                    <a:pt x="247451" y="135835"/>
                  </a:lnTo>
                  <a:lnTo>
                    <a:pt x="246521" y="137295"/>
                  </a:lnTo>
                  <a:lnTo>
                    <a:pt x="246107" y="138826"/>
                  </a:lnTo>
                  <a:lnTo>
                    <a:pt x="243462" y="172587"/>
                  </a:lnTo>
                  <a:lnTo>
                    <a:pt x="244104" y="195591"/>
                  </a:lnTo>
                  <a:lnTo>
                    <a:pt x="250257" y="215933"/>
                  </a:lnTo>
                  <a:lnTo>
                    <a:pt x="262151" y="230322"/>
                  </a:lnTo>
                  <a:lnTo>
                    <a:pt x="269090" y="233637"/>
                  </a:lnTo>
                  <a:lnTo>
                    <a:pt x="283803" y="236874"/>
                  </a:lnTo>
                  <a:lnTo>
                    <a:pt x="292493" y="235836"/>
                  </a:lnTo>
                  <a:lnTo>
                    <a:pt x="295731" y="234304"/>
                  </a:lnTo>
                  <a:lnTo>
                    <a:pt x="299824" y="231877"/>
                  </a:lnTo>
                  <a:lnTo>
                    <a:pt x="301812" y="231045"/>
                  </a:lnTo>
                  <a:lnTo>
                    <a:pt x="306059" y="227601"/>
                  </a:lnTo>
                  <a:lnTo>
                    <a:pt x="310640" y="221217"/>
                  </a:lnTo>
                  <a:lnTo>
                    <a:pt x="325630" y="189039"/>
                  </a:lnTo>
                  <a:lnTo>
                    <a:pt x="335264" y="154992"/>
                  </a:lnTo>
                  <a:lnTo>
                    <a:pt x="340214" y="122275"/>
                  </a:lnTo>
                  <a:lnTo>
                    <a:pt x="343197" y="89945"/>
                  </a:lnTo>
                  <a:lnTo>
                    <a:pt x="341498" y="55190"/>
                  </a:lnTo>
                  <a:lnTo>
                    <a:pt x="337507" y="20442"/>
                  </a:lnTo>
                  <a:lnTo>
                    <a:pt x="333911" y="4693"/>
                  </a:lnTo>
                  <a:lnTo>
                    <a:pt x="333372" y="3881"/>
                  </a:lnTo>
                  <a:lnTo>
                    <a:pt x="332749" y="3339"/>
                  </a:lnTo>
                  <a:lnTo>
                    <a:pt x="332055" y="2031"/>
                  </a:lnTo>
                  <a:lnTo>
                    <a:pt x="331610" y="300"/>
                  </a:lnTo>
                  <a:lnTo>
                    <a:pt x="331309" y="158"/>
                  </a:lnTo>
                  <a:lnTo>
                    <a:pt x="330269" y="0"/>
                  </a:lnTo>
                  <a:lnTo>
                    <a:pt x="329886" y="223"/>
                  </a:lnTo>
                  <a:lnTo>
                    <a:pt x="329631" y="636"/>
                  </a:lnTo>
                  <a:lnTo>
                    <a:pt x="329460" y="1176"/>
                  </a:lnTo>
                  <a:lnTo>
                    <a:pt x="329082" y="1536"/>
                  </a:lnTo>
                  <a:lnTo>
                    <a:pt x="327957" y="1936"/>
                  </a:lnTo>
                  <a:lnTo>
                    <a:pt x="327551" y="2836"/>
                  </a:lnTo>
                  <a:lnTo>
                    <a:pt x="326743" y="37327"/>
                  </a:lnTo>
                  <a:lnTo>
                    <a:pt x="328623" y="72148"/>
                  </a:lnTo>
                  <a:lnTo>
                    <a:pt x="333445" y="107523"/>
                  </a:lnTo>
                  <a:lnTo>
                    <a:pt x="337418" y="142700"/>
                  </a:lnTo>
                  <a:lnTo>
                    <a:pt x="339302" y="175556"/>
                  </a:lnTo>
                  <a:lnTo>
                    <a:pt x="343453" y="202170"/>
                  </a:lnTo>
                  <a:lnTo>
                    <a:pt x="347758" y="212058"/>
                  </a:lnTo>
                  <a:lnTo>
                    <a:pt x="363209" y="230289"/>
                  </a:lnTo>
                  <a:lnTo>
                    <a:pt x="376240" y="235377"/>
                  </a:lnTo>
                  <a:lnTo>
                    <a:pt x="395996" y="237769"/>
                  </a:lnTo>
                  <a:lnTo>
                    <a:pt x="421911" y="233660"/>
                  </a:lnTo>
                  <a:lnTo>
                    <a:pt x="449118" y="222079"/>
                  </a:lnTo>
                  <a:lnTo>
                    <a:pt x="478001" y="198602"/>
                  </a:lnTo>
                  <a:lnTo>
                    <a:pt x="490570" y="179291"/>
                  </a:lnTo>
                  <a:lnTo>
                    <a:pt x="524059" y="173994"/>
                  </a:lnTo>
                  <a:lnTo>
                    <a:pt x="526548" y="173104"/>
                  </a:lnTo>
                  <a:lnTo>
                    <a:pt x="530725" y="169293"/>
                  </a:lnTo>
                  <a:lnTo>
                    <a:pt x="537718" y="156959"/>
                  </a:lnTo>
                  <a:lnTo>
                    <a:pt x="540063" y="148194"/>
                  </a:lnTo>
                  <a:lnTo>
                    <a:pt x="539494" y="140570"/>
                  </a:lnTo>
                  <a:lnTo>
                    <a:pt x="537650" y="134548"/>
                  </a:lnTo>
                  <a:lnTo>
                    <a:pt x="534777" y="131079"/>
                  </a:lnTo>
                  <a:lnTo>
                    <a:pt x="530108" y="127561"/>
                  </a:lnTo>
                  <a:lnTo>
                    <a:pt x="528993" y="127068"/>
                  </a:lnTo>
                  <a:lnTo>
                    <a:pt x="521104" y="127637"/>
                  </a:lnTo>
                  <a:lnTo>
                    <a:pt x="511651" y="132010"/>
                  </a:lnTo>
                  <a:lnTo>
                    <a:pt x="505941" y="137068"/>
                  </a:lnTo>
                  <a:lnTo>
                    <a:pt x="492983" y="158298"/>
                  </a:lnTo>
                  <a:lnTo>
                    <a:pt x="481824" y="185582"/>
                  </a:lnTo>
                  <a:lnTo>
                    <a:pt x="479492" y="205628"/>
                  </a:lnTo>
                  <a:lnTo>
                    <a:pt x="481771" y="218824"/>
                  </a:lnTo>
                  <a:lnTo>
                    <a:pt x="488327" y="230671"/>
                  </a:lnTo>
                  <a:lnTo>
                    <a:pt x="496972" y="238356"/>
                  </a:lnTo>
                  <a:lnTo>
                    <a:pt x="520769" y="248541"/>
                  </a:lnTo>
                  <a:lnTo>
                    <a:pt x="538481" y="251177"/>
                  </a:lnTo>
                  <a:lnTo>
                    <a:pt x="565326" y="250803"/>
                  </a:lnTo>
                  <a:lnTo>
                    <a:pt x="586295" y="242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94">
              <a:extLst>
                <a:ext uri="{FF2B5EF4-FFF2-40B4-BE49-F238E27FC236}">
                  <a16:creationId xmlns:a16="http://schemas.microsoft.com/office/drawing/2014/main" xmlns="" id="{D8656EB6-4753-4A6D-AB41-503F07FE3B1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707356" y="1664494"/>
              <a:ext cx="50008" cy="47626"/>
            </a:xfrm>
            <a:custGeom>
              <a:avLst/>
              <a:gdLst/>
              <a:ahLst/>
              <a:cxnLst/>
              <a:rect l="0" t="0" r="0" b="0"/>
              <a:pathLst>
                <a:path w="50008" h="47626">
                  <a:moveTo>
                    <a:pt x="50007" y="0"/>
                  </a:moveTo>
                  <a:lnTo>
                    <a:pt x="50007" y="0"/>
                  </a:lnTo>
                  <a:lnTo>
                    <a:pt x="15821" y="3184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SMARTInkShape-Group72">
            <a:extLst>
              <a:ext uri="{FF2B5EF4-FFF2-40B4-BE49-F238E27FC236}">
                <a16:creationId xmlns:a16="http://schemas.microsoft.com/office/drawing/2014/main" xmlns="" id="{2717A220-B43C-485C-8757-CC6D07C56B6E}"/>
              </a:ext>
            </a:extLst>
          </p:cNvPr>
          <p:cNvGrpSpPr/>
          <p:nvPr/>
        </p:nvGrpSpPr>
        <p:grpSpPr>
          <a:xfrm>
            <a:off x="4331494" y="2197103"/>
            <a:ext cx="228601" cy="128969"/>
            <a:chOff x="4331494" y="2197103"/>
            <a:chExt cx="228601" cy="128969"/>
          </a:xfrm>
        </p:grpSpPr>
        <p:sp>
          <p:nvSpPr>
            <p:cNvPr id="11" name="SMARTInkShape-95">
              <a:extLst>
                <a:ext uri="{FF2B5EF4-FFF2-40B4-BE49-F238E27FC236}">
                  <a16:creationId xmlns:a16="http://schemas.microsoft.com/office/drawing/2014/main" xmlns="" id="{15181088-2825-46F8-A8C5-994F1DA88A5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331494" y="2197103"/>
              <a:ext cx="143660" cy="128969"/>
            </a:xfrm>
            <a:custGeom>
              <a:avLst/>
              <a:gdLst/>
              <a:ahLst/>
              <a:cxnLst/>
              <a:rect l="0" t="0" r="0" b="0"/>
              <a:pathLst>
                <a:path w="143660" h="128969">
                  <a:moveTo>
                    <a:pt x="0" y="124616"/>
                  </a:moveTo>
                  <a:lnTo>
                    <a:pt x="0" y="124616"/>
                  </a:lnTo>
                  <a:lnTo>
                    <a:pt x="5056" y="124616"/>
                  </a:lnTo>
                  <a:lnTo>
                    <a:pt x="8950" y="123205"/>
                  </a:lnTo>
                  <a:lnTo>
                    <a:pt x="42997" y="94150"/>
                  </a:lnTo>
                  <a:lnTo>
                    <a:pt x="57710" y="77682"/>
                  </a:lnTo>
                  <a:lnTo>
                    <a:pt x="72798" y="43273"/>
                  </a:lnTo>
                  <a:lnTo>
                    <a:pt x="79604" y="18525"/>
                  </a:lnTo>
                  <a:lnTo>
                    <a:pt x="79296" y="9367"/>
                  </a:lnTo>
                  <a:lnTo>
                    <a:pt x="76594" y="401"/>
                  </a:lnTo>
                  <a:lnTo>
                    <a:pt x="76992" y="2"/>
                  </a:lnTo>
                  <a:lnTo>
                    <a:pt x="77786" y="0"/>
                  </a:lnTo>
                  <a:lnTo>
                    <a:pt x="79815" y="704"/>
                  </a:lnTo>
                  <a:lnTo>
                    <a:pt x="86619" y="6587"/>
                  </a:lnTo>
                  <a:lnTo>
                    <a:pt x="108664" y="38597"/>
                  </a:lnTo>
                  <a:lnTo>
                    <a:pt x="129969" y="70469"/>
                  </a:lnTo>
                  <a:lnTo>
                    <a:pt x="142860" y="104614"/>
                  </a:lnTo>
                  <a:lnTo>
                    <a:pt x="143659" y="107313"/>
                  </a:lnTo>
                  <a:lnTo>
                    <a:pt x="142429" y="114544"/>
                  </a:lnTo>
                  <a:lnTo>
                    <a:pt x="137980" y="124718"/>
                  </a:lnTo>
                  <a:lnTo>
                    <a:pt x="136437" y="127065"/>
                  </a:lnTo>
                  <a:lnTo>
                    <a:pt x="134614" y="128366"/>
                  </a:lnTo>
                  <a:lnTo>
                    <a:pt x="132605" y="128968"/>
                  </a:lnTo>
                  <a:lnTo>
                    <a:pt x="107480" y="128090"/>
                  </a:lnTo>
                  <a:lnTo>
                    <a:pt x="84092" y="117485"/>
                  </a:lnTo>
                  <a:lnTo>
                    <a:pt x="71437" y="110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96">
              <a:extLst>
                <a:ext uri="{FF2B5EF4-FFF2-40B4-BE49-F238E27FC236}">
                  <a16:creationId xmlns:a16="http://schemas.microsoft.com/office/drawing/2014/main" xmlns="" id="{4C80525B-D512-4C45-A00D-620FAF5606D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474369" y="2290763"/>
              <a:ext cx="85726" cy="28437"/>
            </a:xfrm>
            <a:custGeom>
              <a:avLst/>
              <a:gdLst/>
              <a:ahLst/>
              <a:cxnLst/>
              <a:rect l="0" t="0" r="0" b="0"/>
              <a:pathLst>
                <a:path w="85726" h="28437">
                  <a:moveTo>
                    <a:pt x="0" y="19050"/>
                  </a:moveTo>
                  <a:lnTo>
                    <a:pt x="0" y="19050"/>
                  </a:lnTo>
                  <a:lnTo>
                    <a:pt x="2166" y="20951"/>
                  </a:lnTo>
                  <a:lnTo>
                    <a:pt x="11513" y="26212"/>
                  </a:lnTo>
                  <a:lnTo>
                    <a:pt x="18609" y="28436"/>
                  </a:lnTo>
                  <a:lnTo>
                    <a:pt x="52443" y="20312"/>
                  </a:lnTo>
                  <a:lnTo>
                    <a:pt x="63605" y="1563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SMARTInkShape-Group73">
            <a:extLst>
              <a:ext uri="{FF2B5EF4-FFF2-40B4-BE49-F238E27FC236}">
                <a16:creationId xmlns:a16="http://schemas.microsoft.com/office/drawing/2014/main" xmlns="" id="{53ED6273-8228-4772-8EE3-D3017ED47D57}"/>
              </a:ext>
            </a:extLst>
          </p:cNvPr>
          <p:cNvGrpSpPr/>
          <p:nvPr/>
        </p:nvGrpSpPr>
        <p:grpSpPr>
          <a:xfrm>
            <a:off x="4542628" y="2113042"/>
            <a:ext cx="565154" cy="223094"/>
            <a:chOff x="4542628" y="2113042"/>
            <a:chExt cx="565154" cy="223094"/>
          </a:xfrm>
        </p:grpSpPr>
        <p:sp>
          <p:nvSpPr>
            <p:cNvPr id="14" name="SMARTInkShape-97">
              <a:extLst>
                <a:ext uri="{FF2B5EF4-FFF2-40B4-BE49-F238E27FC236}">
                  <a16:creationId xmlns:a16="http://schemas.microsoft.com/office/drawing/2014/main" xmlns="" id="{DD2F8F4A-B4DB-45C5-9B87-6A2512F44BE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542628" y="2113042"/>
              <a:ext cx="565154" cy="223094"/>
            </a:xfrm>
            <a:custGeom>
              <a:avLst/>
              <a:gdLst/>
              <a:ahLst/>
              <a:cxnLst/>
              <a:rect l="0" t="0" r="0" b="0"/>
              <a:pathLst>
                <a:path w="565154" h="223094">
                  <a:moveTo>
                    <a:pt x="69853" y="118189"/>
                  </a:moveTo>
                  <a:lnTo>
                    <a:pt x="69853" y="118189"/>
                  </a:lnTo>
                  <a:lnTo>
                    <a:pt x="72381" y="116925"/>
                  </a:lnTo>
                  <a:lnTo>
                    <a:pt x="74328" y="114188"/>
                  </a:lnTo>
                  <a:lnTo>
                    <a:pt x="76470" y="108491"/>
                  </a:lnTo>
                  <a:lnTo>
                    <a:pt x="76381" y="107490"/>
                  </a:lnTo>
                  <a:lnTo>
                    <a:pt x="73436" y="101529"/>
                  </a:lnTo>
                  <a:lnTo>
                    <a:pt x="71326" y="98583"/>
                  </a:lnTo>
                  <a:lnTo>
                    <a:pt x="50968" y="93229"/>
                  </a:lnTo>
                  <a:lnTo>
                    <a:pt x="44262" y="93073"/>
                  </a:lnTo>
                  <a:lnTo>
                    <a:pt x="33313" y="96225"/>
                  </a:lnTo>
                  <a:lnTo>
                    <a:pt x="18037" y="105262"/>
                  </a:lnTo>
                  <a:lnTo>
                    <a:pt x="6946" y="120241"/>
                  </a:lnTo>
                  <a:lnTo>
                    <a:pt x="2472" y="130086"/>
                  </a:lnTo>
                  <a:lnTo>
                    <a:pt x="0" y="142440"/>
                  </a:lnTo>
                  <a:lnTo>
                    <a:pt x="1972" y="159306"/>
                  </a:lnTo>
                  <a:lnTo>
                    <a:pt x="6115" y="174054"/>
                  </a:lnTo>
                  <a:lnTo>
                    <a:pt x="19946" y="191551"/>
                  </a:lnTo>
                  <a:lnTo>
                    <a:pt x="29401" y="199987"/>
                  </a:lnTo>
                  <a:lnTo>
                    <a:pt x="36264" y="203756"/>
                  </a:lnTo>
                  <a:lnTo>
                    <a:pt x="54435" y="207977"/>
                  </a:lnTo>
                  <a:lnTo>
                    <a:pt x="61237" y="205543"/>
                  </a:lnTo>
                  <a:lnTo>
                    <a:pt x="72590" y="197886"/>
                  </a:lnTo>
                  <a:lnTo>
                    <a:pt x="79484" y="187841"/>
                  </a:lnTo>
                  <a:lnTo>
                    <a:pt x="84857" y="169117"/>
                  </a:lnTo>
                  <a:lnTo>
                    <a:pt x="85488" y="152992"/>
                  </a:lnTo>
                  <a:lnTo>
                    <a:pt x="80406" y="119841"/>
                  </a:lnTo>
                  <a:lnTo>
                    <a:pt x="77113" y="97965"/>
                  </a:lnTo>
                  <a:lnTo>
                    <a:pt x="77339" y="97827"/>
                  </a:lnTo>
                  <a:lnTo>
                    <a:pt x="78295" y="98380"/>
                  </a:lnTo>
                  <a:lnTo>
                    <a:pt x="78897" y="100213"/>
                  </a:lnTo>
                  <a:lnTo>
                    <a:pt x="82314" y="132899"/>
                  </a:lnTo>
                  <a:lnTo>
                    <a:pt x="86562" y="167506"/>
                  </a:lnTo>
                  <a:lnTo>
                    <a:pt x="92490" y="190559"/>
                  </a:lnTo>
                  <a:lnTo>
                    <a:pt x="95877" y="196038"/>
                  </a:lnTo>
                  <a:lnTo>
                    <a:pt x="104892" y="204240"/>
                  </a:lnTo>
                  <a:lnTo>
                    <a:pt x="109326" y="206705"/>
                  </a:lnTo>
                  <a:lnTo>
                    <a:pt x="111250" y="207362"/>
                  </a:lnTo>
                  <a:lnTo>
                    <a:pt x="121542" y="207023"/>
                  </a:lnTo>
                  <a:lnTo>
                    <a:pt x="132117" y="202719"/>
                  </a:lnTo>
                  <a:lnTo>
                    <a:pt x="140689" y="197680"/>
                  </a:lnTo>
                  <a:lnTo>
                    <a:pt x="158362" y="176534"/>
                  </a:lnTo>
                  <a:lnTo>
                    <a:pt x="172550" y="143398"/>
                  </a:lnTo>
                  <a:lnTo>
                    <a:pt x="177099" y="132626"/>
                  </a:lnTo>
                  <a:lnTo>
                    <a:pt x="188308" y="112459"/>
                  </a:lnTo>
                  <a:lnTo>
                    <a:pt x="188775" y="112253"/>
                  </a:lnTo>
                  <a:lnTo>
                    <a:pt x="189351" y="112379"/>
                  </a:lnTo>
                  <a:lnTo>
                    <a:pt x="190000" y="112729"/>
                  </a:lnTo>
                  <a:lnTo>
                    <a:pt x="190432" y="113490"/>
                  </a:lnTo>
                  <a:lnTo>
                    <a:pt x="190913" y="115748"/>
                  </a:lnTo>
                  <a:lnTo>
                    <a:pt x="187070" y="149638"/>
                  </a:lnTo>
                  <a:lnTo>
                    <a:pt x="187993" y="178339"/>
                  </a:lnTo>
                  <a:lnTo>
                    <a:pt x="193557" y="198077"/>
                  </a:lnTo>
                  <a:lnTo>
                    <a:pt x="200404" y="208564"/>
                  </a:lnTo>
                  <a:lnTo>
                    <a:pt x="204252" y="212419"/>
                  </a:lnTo>
                  <a:lnTo>
                    <a:pt x="214450" y="216077"/>
                  </a:lnTo>
                  <a:lnTo>
                    <a:pt x="223733" y="217572"/>
                  </a:lnTo>
                  <a:lnTo>
                    <a:pt x="230408" y="215805"/>
                  </a:lnTo>
                  <a:lnTo>
                    <a:pt x="234040" y="214223"/>
                  </a:lnTo>
                  <a:lnTo>
                    <a:pt x="240897" y="207526"/>
                  </a:lnTo>
                  <a:lnTo>
                    <a:pt x="250131" y="193192"/>
                  </a:lnTo>
                  <a:lnTo>
                    <a:pt x="262033" y="158181"/>
                  </a:lnTo>
                  <a:lnTo>
                    <a:pt x="264507" y="144580"/>
                  </a:lnTo>
                  <a:lnTo>
                    <a:pt x="262445" y="128733"/>
                  </a:lnTo>
                  <a:lnTo>
                    <a:pt x="260629" y="121910"/>
                  </a:lnTo>
                  <a:lnTo>
                    <a:pt x="260537" y="121993"/>
                  </a:lnTo>
                  <a:lnTo>
                    <a:pt x="258306" y="135947"/>
                  </a:lnTo>
                  <a:lnTo>
                    <a:pt x="262809" y="168300"/>
                  </a:lnTo>
                  <a:lnTo>
                    <a:pt x="270094" y="197541"/>
                  </a:lnTo>
                  <a:lnTo>
                    <a:pt x="277535" y="211534"/>
                  </a:lnTo>
                  <a:lnTo>
                    <a:pt x="283054" y="217490"/>
                  </a:lnTo>
                  <a:lnTo>
                    <a:pt x="287111" y="219208"/>
                  </a:lnTo>
                  <a:lnTo>
                    <a:pt x="291825" y="219707"/>
                  </a:lnTo>
                  <a:lnTo>
                    <a:pt x="297447" y="219047"/>
                  </a:lnTo>
                  <a:lnTo>
                    <a:pt x="310356" y="212132"/>
                  </a:lnTo>
                  <a:lnTo>
                    <a:pt x="323382" y="199176"/>
                  </a:lnTo>
                  <a:lnTo>
                    <a:pt x="331828" y="186135"/>
                  </a:lnTo>
                  <a:lnTo>
                    <a:pt x="342291" y="152684"/>
                  </a:lnTo>
                  <a:lnTo>
                    <a:pt x="345330" y="122592"/>
                  </a:lnTo>
                  <a:lnTo>
                    <a:pt x="347865" y="89178"/>
                  </a:lnTo>
                  <a:lnTo>
                    <a:pt x="350018" y="59688"/>
                  </a:lnTo>
                  <a:lnTo>
                    <a:pt x="350732" y="27723"/>
                  </a:lnTo>
                  <a:lnTo>
                    <a:pt x="348557" y="0"/>
                  </a:lnTo>
                  <a:lnTo>
                    <a:pt x="344342" y="32890"/>
                  </a:lnTo>
                  <a:lnTo>
                    <a:pt x="341869" y="64846"/>
                  </a:lnTo>
                  <a:lnTo>
                    <a:pt x="341425" y="93512"/>
                  </a:lnTo>
                  <a:lnTo>
                    <a:pt x="342035" y="127101"/>
                  </a:lnTo>
                  <a:lnTo>
                    <a:pt x="347281" y="161451"/>
                  </a:lnTo>
                  <a:lnTo>
                    <a:pt x="352814" y="180779"/>
                  </a:lnTo>
                  <a:lnTo>
                    <a:pt x="365547" y="201334"/>
                  </a:lnTo>
                  <a:lnTo>
                    <a:pt x="370871" y="205942"/>
                  </a:lnTo>
                  <a:lnTo>
                    <a:pt x="384401" y="211802"/>
                  </a:lnTo>
                  <a:lnTo>
                    <a:pt x="386708" y="212347"/>
                  </a:lnTo>
                  <a:lnTo>
                    <a:pt x="404139" y="208820"/>
                  </a:lnTo>
                  <a:lnTo>
                    <a:pt x="409983" y="206359"/>
                  </a:lnTo>
                  <a:lnTo>
                    <a:pt x="420947" y="196862"/>
                  </a:lnTo>
                  <a:lnTo>
                    <a:pt x="436244" y="180997"/>
                  </a:lnTo>
                  <a:lnTo>
                    <a:pt x="454000" y="169729"/>
                  </a:lnTo>
                  <a:lnTo>
                    <a:pt x="488097" y="161307"/>
                  </a:lnTo>
                  <a:lnTo>
                    <a:pt x="503101" y="154193"/>
                  </a:lnTo>
                  <a:lnTo>
                    <a:pt x="514002" y="145086"/>
                  </a:lnTo>
                  <a:lnTo>
                    <a:pt x="519423" y="136184"/>
                  </a:lnTo>
                  <a:lnTo>
                    <a:pt x="520311" y="129979"/>
                  </a:lnTo>
                  <a:lnTo>
                    <a:pt x="519559" y="124488"/>
                  </a:lnTo>
                  <a:lnTo>
                    <a:pt x="517460" y="121165"/>
                  </a:lnTo>
                  <a:lnTo>
                    <a:pt x="506628" y="111966"/>
                  </a:lnTo>
                  <a:lnTo>
                    <a:pt x="501306" y="108985"/>
                  </a:lnTo>
                  <a:lnTo>
                    <a:pt x="491320" y="107084"/>
                  </a:lnTo>
                  <a:lnTo>
                    <a:pt x="479982" y="109049"/>
                  </a:lnTo>
                  <a:lnTo>
                    <a:pt x="474295" y="112275"/>
                  </a:lnTo>
                  <a:lnTo>
                    <a:pt x="467412" y="119965"/>
                  </a:lnTo>
                  <a:lnTo>
                    <a:pt x="463240" y="126916"/>
                  </a:lnTo>
                  <a:lnTo>
                    <a:pt x="457476" y="147338"/>
                  </a:lnTo>
                  <a:lnTo>
                    <a:pt x="457829" y="177132"/>
                  </a:lnTo>
                  <a:lnTo>
                    <a:pt x="463004" y="193509"/>
                  </a:lnTo>
                  <a:lnTo>
                    <a:pt x="471240" y="204624"/>
                  </a:lnTo>
                  <a:lnTo>
                    <a:pt x="488414" y="218234"/>
                  </a:lnTo>
                  <a:lnTo>
                    <a:pt x="495945" y="222008"/>
                  </a:lnTo>
                  <a:lnTo>
                    <a:pt x="514985" y="223093"/>
                  </a:lnTo>
                  <a:lnTo>
                    <a:pt x="531474" y="220474"/>
                  </a:lnTo>
                  <a:lnTo>
                    <a:pt x="544738" y="213818"/>
                  </a:lnTo>
                  <a:lnTo>
                    <a:pt x="555633" y="203725"/>
                  </a:lnTo>
                  <a:lnTo>
                    <a:pt x="565153" y="19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98">
              <a:extLst>
                <a:ext uri="{FF2B5EF4-FFF2-40B4-BE49-F238E27FC236}">
                  <a16:creationId xmlns:a16="http://schemas.microsoft.com/office/drawing/2014/main" xmlns="" id="{F0CD4864-0DCF-49A7-B187-2036985AD2B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893469" y="21431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264" y="8261"/>
                  </a:lnTo>
                  <a:lnTo>
                    <a:pt x="2590" y="764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74">
            <a:extLst>
              <a:ext uri="{FF2B5EF4-FFF2-40B4-BE49-F238E27FC236}">
                <a16:creationId xmlns:a16="http://schemas.microsoft.com/office/drawing/2014/main" xmlns="" id="{744D30A4-ACC0-4D47-8A65-3160A3582BA7}"/>
              </a:ext>
            </a:extLst>
          </p:cNvPr>
          <p:cNvGrpSpPr/>
          <p:nvPr/>
        </p:nvGrpSpPr>
        <p:grpSpPr>
          <a:xfrm>
            <a:off x="5291138" y="2574401"/>
            <a:ext cx="235744" cy="131188"/>
            <a:chOff x="5291138" y="2574401"/>
            <a:chExt cx="235744" cy="131188"/>
          </a:xfrm>
        </p:grpSpPr>
        <p:sp>
          <p:nvSpPr>
            <p:cNvPr id="17" name="SMARTInkShape-99">
              <a:extLst>
                <a:ext uri="{FF2B5EF4-FFF2-40B4-BE49-F238E27FC236}">
                  <a16:creationId xmlns:a16="http://schemas.microsoft.com/office/drawing/2014/main" xmlns="" id="{0A16EE13-9FA9-46C8-A679-1B03F302C25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291138" y="2574401"/>
              <a:ext cx="154350" cy="131188"/>
            </a:xfrm>
            <a:custGeom>
              <a:avLst/>
              <a:gdLst/>
              <a:ahLst/>
              <a:cxnLst/>
              <a:rect l="0" t="0" r="0" b="0"/>
              <a:pathLst>
                <a:path w="154350" h="131188">
                  <a:moveTo>
                    <a:pt x="0" y="121174"/>
                  </a:moveTo>
                  <a:lnTo>
                    <a:pt x="0" y="121174"/>
                  </a:lnTo>
                  <a:lnTo>
                    <a:pt x="3314" y="121174"/>
                  </a:lnTo>
                  <a:lnTo>
                    <a:pt x="14863" y="110988"/>
                  </a:lnTo>
                  <a:lnTo>
                    <a:pt x="48321" y="75726"/>
                  </a:lnTo>
                  <a:lnTo>
                    <a:pt x="62895" y="54756"/>
                  </a:lnTo>
                  <a:lnTo>
                    <a:pt x="82503" y="22337"/>
                  </a:lnTo>
                  <a:lnTo>
                    <a:pt x="83841" y="18770"/>
                  </a:lnTo>
                  <a:lnTo>
                    <a:pt x="83513" y="7333"/>
                  </a:lnTo>
                  <a:lnTo>
                    <a:pt x="82130" y="2806"/>
                  </a:lnTo>
                  <a:lnTo>
                    <a:pt x="81476" y="1781"/>
                  </a:lnTo>
                  <a:lnTo>
                    <a:pt x="79014" y="0"/>
                  </a:lnTo>
                  <a:lnTo>
                    <a:pt x="78870" y="175"/>
                  </a:lnTo>
                  <a:lnTo>
                    <a:pt x="78709" y="1074"/>
                  </a:lnTo>
                  <a:lnTo>
                    <a:pt x="82411" y="4332"/>
                  </a:lnTo>
                  <a:lnTo>
                    <a:pt x="115307" y="29303"/>
                  </a:lnTo>
                  <a:lnTo>
                    <a:pt x="121362" y="34570"/>
                  </a:lnTo>
                  <a:lnTo>
                    <a:pt x="145065" y="67312"/>
                  </a:lnTo>
                  <a:lnTo>
                    <a:pt x="151500" y="81264"/>
                  </a:lnTo>
                  <a:lnTo>
                    <a:pt x="154349" y="100347"/>
                  </a:lnTo>
                  <a:lnTo>
                    <a:pt x="154123" y="110564"/>
                  </a:lnTo>
                  <a:lnTo>
                    <a:pt x="152196" y="117076"/>
                  </a:lnTo>
                  <a:lnTo>
                    <a:pt x="149575" y="121381"/>
                  </a:lnTo>
                  <a:lnTo>
                    <a:pt x="143394" y="128874"/>
                  </a:lnTo>
                  <a:lnTo>
                    <a:pt x="139666" y="131034"/>
                  </a:lnTo>
                  <a:lnTo>
                    <a:pt x="137560" y="131187"/>
                  </a:lnTo>
                  <a:lnTo>
                    <a:pt x="133104" y="129946"/>
                  </a:lnTo>
                  <a:lnTo>
                    <a:pt x="126133" y="125008"/>
                  </a:lnTo>
                  <a:lnTo>
                    <a:pt x="109538" y="102732"/>
                  </a:lnTo>
                  <a:lnTo>
                    <a:pt x="104775" y="92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100">
              <a:extLst>
                <a:ext uri="{FF2B5EF4-FFF2-40B4-BE49-F238E27FC236}">
                  <a16:creationId xmlns:a16="http://schemas.microsoft.com/office/drawing/2014/main" xmlns="" id="{99EE2092-5D9F-417C-AB1C-6F4C8E2EF88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443538" y="2676525"/>
              <a:ext cx="83344" cy="14144"/>
            </a:xfrm>
            <a:custGeom>
              <a:avLst/>
              <a:gdLst/>
              <a:ahLst/>
              <a:cxnLst/>
              <a:rect l="0" t="0" r="0" b="0"/>
              <a:pathLst>
                <a:path w="83344" h="14144">
                  <a:moveTo>
                    <a:pt x="0" y="4763"/>
                  </a:moveTo>
                  <a:lnTo>
                    <a:pt x="0" y="4763"/>
                  </a:lnTo>
                  <a:lnTo>
                    <a:pt x="3314" y="10127"/>
                  </a:lnTo>
                  <a:lnTo>
                    <a:pt x="6861" y="12643"/>
                  </a:lnTo>
                  <a:lnTo>
                    <a:pt x="19542" y="14143"/>
                  </a:lnTo>
                  <a:lnTo>
                    <a:pt x="21297" y="13518"/>
                  </a:lnTo>
                  <a:lnTo>
                    <a:pt x="22135" y="12981"/>
                  </a:lnTo>
                  <a:lnTo>
                    <a:pt x="57534" y="6680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SMARTInkShape-Group75">
            <a:extLst>
              <a:ext uri="{FF2B5EF4-FFF2-40B4-BE49-F238E27FC236}">
                <a16:creationId xmlns:a16="http://schemas.microsoft.com/office/drawing/2014/main" xmlns="" id="{2CFF7729-4D84-4FF5-9CB5-55EA5C6819F9}"/>
              </a:ext>
            </a:extLst>
          </p:cNvPr>
          <p:cNvGrpSpPr/>
          <p:nvPr/>
        </p:nvGrpSpPr>
        <p:grpSpPr>
          <a:xfrm>
            <a:off x="5539870" y="2511261"/>
            <a:ext cx="1139537" cy="217027"/>
            <a:chOff x="5539870" y="2511261"/>
            <a:chExt cx="1139537" cy="217027"/>
          </a:xfrm>
        </p:grpSpPr>
        <p:sp>
          <p:nvSpPr>
            <p:cNvPr id="20" name="SMARTInkShape-101">
              <a:extLst>
                <a:ext uri="{FF2B5EF4-FFF2-40B4-BE49-F238E27FC236}">
                  <a16:creationId xmlns:a16="http://schemas.microsoft.com/office/drawing/2014/main" xmlns="" id="{8BCCF73C-8514-4EEC-9619-49356A902A5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39870" y="2511261"/>
              <a:ext cx="510887" cy="196572"/>
            </a:xfrm>
            <a:custGeom>
              <a:avLst/>
              <a:gdLst/>
              <a:ahLst/>
              <a:cxnLst/>
              <a:rect l="0" t="0" r="0" b="0"/>
              <a:pathLst>
                <a:path w="510887" h="196572">
                  <a:moveTo>
                    <a:pt x="65593" y="89064"/>
                  </a:moveTo>
                  <a:lnTo>
                    <a:pt x="65593" y="89064"/>
                  </a:lnTo>
                  <a:lnTo>
                    <a:pt x="63427" y="87163"/>
                  </a:lnTo>
                  <a:lnTo>
                    <a:pt x="49198" y="77325"/>
                  </a:lnTo>
                  <a:lnTo>
                    <a:pt x="44117" y="77455"/>
                  </a:lnTo>
                  <a:lnTo>
                    <a:pt x="28924" y="81166"/>
                  </a:lnTo>
                  <a:lnTo>
                    <a:pt x="15693" y="88121"/>
                  </a:lnTo>
                  <a:lnTo>
                    <a:pt x="2572" y="105197"/>
                  </a:lnTo>
                  <a:lnTo>
                    <a:pt x="0" y="116510"/>
                  </a:lnTo>
                  <a:lnTo>
                    <a:pt x="1899" y="148458"/>
                  </a:lnTo>
                  <a:lnTo>
                    <a:pt x="3418" y="157001"/>
                  </a:lnTo>
                  <a:lnTo>
                    <a:pt x="9410" y="168208"/>
                  </a:lnTo>
                  <a:lnTo>
                    <a:pt x="16578" y="176632"/>
                  </a:lnTo>
                  <a:lnTo>
                    <a:pt x="29976" y="187179"/>
                  </a:lnTo>
                  <a:lnTo>
                    <a:pt x="34770" y="186822"/>
                  </a:lnTo>
                  <a:lnTo>
                    <a:pt x="53537" y="179206"/>
                  </a:lnTo>
                  <a:lnTo>
                    <a:pt x="62991" y="173070"/>
                  </a:lnTo>
                  <a:lnTo>
                    <a:pt x="73141" y="161668"/>
                  </a:lnTo>
                  <a:lnTo>
                    <a:pt x="79324" y="149029"/>
                  </a:lnTo>
                  <a:lnTo>
                    <a:pt x="81681" y="135128"/>
                  </a:lnTo>
                  <a:lnTo>
                    <a:pt x="81655" y="116473"/>
                  </a:lnTo>
                  <a:lnTo>
                    <a:pt x="77692" y="90360"/>
                  </a:lnTo>
                  <a:lnTo>
                    <a:pt x="77892" y="89134"/>
                  </a:lnTo>
                  <a:lnTo>
                    <a:pt x="78290" y="88317"/>
                  </a:lnTo>
                  <a:lnTo>
                    <a:pt x="78820" y="87772"/>
                  </a:lnTo>
                  <a:lnTo>
                    <a:pt x="80114" y="87167"/>
                  </a:lnTo>
                  <a:lnTo>
                    <a:pt x="80830" y="87006"/>
                  </a:lnTo>
                  <a:lnTo>
                    <a:pt x="81043" y="87163"/>
                  </a:lnTo>
                  <a:lnTo>
                    <a:pt x="80919" y="87532"/>
                  </a:lnTo>
                  <a:lnTo>
                    <a:pt x="80573" y="88043"/>
                  </a:lnTo>
                  <a:lnTo>
                    <a:pt x="85547" y="123310"/>
                  </a:lnTo>
                  <a:lnTo>
                    <a:pt x="95217" y="157451"/>
                  </a:lnTo>
                  <a:lnTo>
                    <a:pt x="101668" y="172757"/>
                  </a:lnTo>
                  <a:lnTo>
                    <a:pt x="107026" y="176620"/>
                  </a:lnTo>
                  <a:lnTo>
                    <a:pt x="113905" y="179307"/>
                  </a:lnTo>
                  <a:lnTo>
                    <a:pt x="119609" y="179619"/>
                  </a:lnTo>
                  <a:lnTo>
                    <a:pt x="125495" y="177465"/>
                  </a:lnTo>
                  <a:lnTo>
                    <a:pt x="141143" y="167439"/>
                  </a:lnTo>
                  <a:lnTo>
                    <a:pt x="151836" y="156169"/>
                  </a:lnTo>
                  <a:lnTo>
                    <a:pt x="168271" y="120586"/>
                  </a:lnTo>
                  <a:lnTo>
                    <a:pt x="177111" y="86822"/>
                  </a:lnTo>
                  <a:lnTo>
                    <a:pt x="176980" y="85982"/>
                  </a:lnTo>
                  <a:lnTo>
                    <a:pt x="176628" y="85422"/>
                  </a:lnTo>
                  <a:lnTo>
                    <a:pt x="176129" y="85048"/>
                  </a:lnTo>
                  <a:lnTo>
                    <a:pt x="175796" y="85064"/>
                  </a:lnTo>
                  <a:lnTo>
                    <a:pt x="175574" y="85339"/>
                  </a:lnTo>
                  <a:lnTo>
                    <a:pt x="175426" y="85787"/>
                  </a:lnTo>
                  <a:lnTo>
                    <a:pt x="175133" y="116511"/>
                  </a:lnTo>
                  <a:lnTo>
                    <a:pt x="178445" y="148574"/>
                  </a:lnTo>
                  <a:lnTo>
                    <a:pt x="186946" y="166308"/>
                  </a:lnTo>
                  <a:lnTo>
                    <a:pt x="191759" y="171990"/>
                  </a:lnTo>
                  <a:lnTo>
                    <a:pt x="209705" y="184130"/>
                  </a:lnTo>
                  <a:lnTo>
                    <a:pt x="221035" y="185935"/>
                  </a:lnTo>
                  <a:lnTo>
                    <a:pt x="230898" y="182830"/>
                  </a:lnTo>
                  <a:lnTo>
                    <a:pt x="244747" y="173644"/>
                  </a:lnTo>
                  <a:lnTo>
                    <a:pt x="255115" y="162480"/>
                  </a:lnTo>
                  <a:lnTo>
                    <a:pt x="272097" y="128761"/>
                  </a:lnTo>
                  <a:lnTo>
                    <a:pt x="277113" y="112636"/>
                  </a:lnTo>
                  <a:lnTo>
                    <a:pt x="277515" y="112187"/>
                  </a:lnTo>
                  <a:lnTo>
                    <a:pt x="278047" y="112152"/>
                  </a:lnTo>
                  <a:lnTo>
                    <a:pt x="278666" y="112394"/>
                  </a:lnTo>
                  <a:lnTo>
                    <a:pt x="280802" y="115262"/>
                  </a:lnTo>
                  <a:lnTo>
                    <a:pt x="281846" y="119463"/>
                  </a:lnTo>
                  <a:lnTo>
                    <a:pt x="283915" y="152816"/>
                  </a:lnTo>
                  <a:lnTo>
                    <a:pt x="285503" y="163340"/>
                  </a:lnTo>
                  <a:lnTo>
                    <a:pt x="293574" y="180955"/>
                  </a:lnTo>
                  <a:lnTo>
                    <a:pt x="295367" y="183662"/>
                  </a:lnTo>
                  <a:lnTo>
                    <a:pt x="305477" y="191265"/>
                  </a:lnTo>
                  <a:lnTo>
                    <a:pt x="319791" y="196016"/>
                  </a:lnTo>
                  <a:lnTo>
                    <a:pt x="331969" y="196571"/>
                  </a:lnTo>
                  <a:lnTo>
                    <a:pt x="347337" y="188740"/>
                  </a:lnTo>
                  <a:lnTo>
                    <a:pt x="362516" y="174879"/>
                  </a:lnTo>
                  <a:lnTo>
                    <a:pt x="372763" y="160910"/>
                  </a:lnTo>
                  <a:lnTo>
                    <a:pt x="379837" y="139837"/>
                  </a:lnTo>
                  <a:lnTo>
                    <a:pt x="385679" y="104511"/>
                  </a:lnTo>
                  <a:lnTo>
                    <a:pt x="386879" y="72055"/>
                  </a:lnTo>
                  <a:lnTo>
                    <a:pt x="384995" y="37582"/>
                  </a:lnTo>
                  <a:lnTo>
                    <a:pt x="383049" y="2488"/>
                  </a:lnTo>
                  <a:lnTo>
                    <a:pt x="382521" y="0"/>
                  </a:lnTo>
                  <a:lnTo>
                    <a:pt x="382447" y="55"/>
                  </a:lnTo>
                  <a:lnTo>
                    <a:pt x="381789" y="3534"/>
                  </a:lnTo>
                  <a:lnTo>
                    <a:pt x="379032" y="10952"/>
                  </a:lnTo>
                  <a:lnTo>
                    <a:pt x="378508" y="22734"/>
                  </a:lnTo>
                  <a:lnTo>
                    <a:pt x="382161" y="54892"/>
                  </a:lnTo>
                  <a:lnTo>
                    <a:pt x="385515" y="83137"/>
                  </a:lnTo>
                  <a:lnTo>
                    <a:pt x="389719" y="117456"/>
                  </a:lnTo>
                  <a:lnTo>
                    <a:pt x="400210" y="149866"/>
                  </a:lnTo>
                  <a:lnTo>
                    <a:pt x="413053" y="172814"/>
                  </a:lnTo>
                  <a:lnTo>
                    <a:pt x="424131" y="183876"/>
                  </a:lnTo>
                  <a:lnTo>
                    <a:pt x="434317" y="188794"/>
                  </a:lnTo>
                  <a:lnTo>
                    <a:pt x="454310" y="192842"/>
                  </a:lnTo>
                  <a:lnTo>
                    <a:pt x="488701" y="188527"/>
                  </a:lnTo>
                  <a:lnTo>
                    <a:pt x="510886" y="177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102">
              <a:extLst>
                <a:ext uri="{FF2B5EF4-FFF2-40B4-BE49-F238E27FC236}">
                  <a16:creationId xmlns:a16="http://schemas.microsoft.com/office/drawing/2014/main" xmlns="" id="{32FF25EF-172F-458C-8940-9B08F891BC8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929313" y="2564606"/>
              <a:ext cx="59532" cy="9526"/>
            </a:xfrm>
            <a:custGeom>
              <a:avLst/>
              <a:gdLst/>
              <a:ahLst/>
              <a:cxnLst/>
              <a:rect l="0" t="0" r="0" b="0"/>
              <a:pathLst>
                <a:path w="59532" h="9526">
                  <a:moveTo>
                    <a:pt x="0" y="0"/>
                  </a:moveTo>
                  <a:lnTo>
                    <a:pt x="0" y="0"/>
                  </a:lnTo>
                  <a:lnTo>
                    <a:pt x="5438" y="265"/>
                  </a:lnTo>
                  <a:lnTo>
                    <a:pt x="39884" y="6378"/>
                  </a:lnTo>
                  <a:lnTo>
                    <a:pt x="5953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103">
              <a:extLst>
                <a:ext uri="{FF2B5EF4-FFF2-40B4-BE49-F238E27FC236}">
                  <a16:creationId xmlns:a16="http://schemas.microsoft.com/office/drawing/2014/main" xmlns="" id="{AC613A6F-D218-4503-BF0B-EEAFCFD28F0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46748" y="2591198"/>
              <a:ext cx="434081" cy="137090"/>
            </a:xfrm>
            <a:custGeom>
              <a:avLst/>
              <a:gdLst/>
              <a:ahLst/>
              <a:cxnLst/>
              <a:rect l="0" t="0" r="0" b="0"/>
              <a:pathLst>
                <a:path w="434081" h="137090">
                  <a:moveTo>
                    <a:pt x="25440" y="44846"/>
                  </a:moveTo>
                  <a:lnTo>
                    <a:pt x="25440" y="44846"/>
                  </a:lnTo>
                  <a:lnTo>
                    <a:pt x="26703" y="46110"/>
                  </a:lnTo>
                  <a:lnTo>
                    <a:pt x="28735" y="46731"/>
                  </a:lnTo>
                  <a:lnTo>
                    <a:pt x="41582" y="46897"/>
                  </a:lnTo>
                  <a:lnTo>
                    <a:pt x="63051" y="44874"/>
                  </a:lnTo>
                  <a:lnTo>
                    <a:pt x="76669" y="28360"/>
                  </a:lnTo>
                  <a:lnTo>
                    <a:pt x="77848" y="25918"/>
                  </a:lnTo>
                  <a:lnTo>
                    <a:pt x="77577" y="23231"/>
                  </a:lnTo>
                  <a:lnTo>
                    <a:pt x="72667" y="14923"/>
                  </a:lnTo>
                  <a:lnTo>
                    <a:pt x="66832" y="8610"/>
                  </a:lnTo>
                  <a:lnTo>
                    <a:pt x="60593" y="4135"/>
                  </a:lnTo>
                  <a:lnTo>
                    <a:pt x="52705" y="1617"/>
                  </a:lnTo>
                  <a:lnTo>
                    <a:pt x="39762" y="0"/>
                  </a:lnTo>
                  <a:lnTo>
                    <a:pt x="33569" y="2601"/>
                  </a:lnTo>
                  <a:lnTo>
                    <a:pt x="18739" y="12599"/>
                  </a:lnTo>
                  <a:lnTo>
                    <a:pt x="11283" y="21592"/>
                  </a:lnTo>
                  <a:lnTo>
                    <a:pt x="4576" y="36162"/>
                  </a:lnTo>
                  <a:lnTo>
                    <a:pt x="0" y="60234"/>
                  </a:lnTo>
                  <a:lnTo>
                    <a:pt x="1936" y="80085"/>
                  </a:lnTo>
                  <a:lnTo>
                    <a:pt x="2627" y="82626"/>
                  </a:lnTo>
                  <a:lnTo>
                    <a:pt x="11183" y="93787"/>
                  </a:lnTo>
                  <a:lnTo>
                    <a:pt x="26132" y="105548"/>
                  </a:lnTo>
                  <a:lnTo>
                    <a:pt x="37610" y="109898"/>
                  </a:lnTo>
                  <a:lnTo>
                    <a:pt x="69257" y="113730"/>
                  </a:lnTo>
                  <a:lnTo>
                    <a:pt x="81197" y="111323"/>
                  </a:lnTo>
                  <a:lnTo>
                    <a:pt x="115176" y="93868"/>
                  </a:lnTo>
                  <a:lnTo>
                    <a:pt x="126993" y="84301"/>
                  </a:lnTo>
                  <a:lnTo>
                    <a:pt x="149947" y="50158"/>
                  </a:lnTo>
                  <a:lnTo>
                    <a:pt x="152818" y="40687"/>
                  </a:lnTo>
                  <a:lnTo>
                    <a:pt x="153980" y="22098"/>
                  </a:lnTo>
                  <a:lnTo>
                    <a:pt x="151972" y="14854"/>
                  </a:lnTo>
                  <a:lnTo>
                    <a:pt x="151599" y="14532"/>
                  </a:lnTo>
                  <a:lnTo>
                    <a:pt x="150478" y="14175"/>
                  </a:lnTo>
                  <a:lnTo>
                    <a:pt x="150074" y="14609"/>
                  </a:lnTo>
                  <a:lnTo>
                    <a:pt x="149624" y="16502"/>
                  </a:lnTo>
                  <a:lnTo>
                    <a:pt x="154934" y="51057"/>
                  </a:lnTo>
                  <a:lnTo>
                    <a:pt x="162020" y="84581"/>
                  </a:lnTo>
                  <a:lnTo>
                    <a:pt x="171129" y="109695"/>
                  </a:lnTo>
                  <a:lnTo>
                    <a:pt x="177557" y="116448"/>
                  </a:lnTo>
                  <a:lnTo>
                    <a:pt x="184900" y="120948"/>
                  </a:lnTo>
                  <a:lnTo>
                    <a:pt x="190414" y="121620"/>
                  </a:lnTo>
                  <a:lnTo>
                    <a:pt x="198058" y="120510"/>
                  </a:lnTo>
                  <a:lnTo>
                    <a:pt x="202436" y="118691"/>
                  </a:lnTo>
                  <a:lnTo>
                    <a:pt x="207909" y="115237"/>
                  </a:lnTo>
                  <a:lnTo>
                    <a:pt x="225534" y="94110"/>
                  </a:lnTo>
                  <a:lnTo>
                    <a:pt x="236586" y="73803"/>
                  </a:lnTo>
                  <a:lnTo>
                    <a:pt x="245546" y="40078"/>
                  </a:lnTo>
                  <a:lnTo>
                    <a:pt x="246817" y="31542"/>
                  </a:lnTo>
                  <a:lnTo>
                    <a:pt x="246860" y="32142"/>
                  </a:lnTo>
                  <a:lnTo>
                    <a:pt x="245006" y="39426"/>
                  </a:lnTo>
                  <a:lnTo>
                    <a:pt x="245233" y="67152"/>
                  </a:lnTo>
                  <a:lnTo>
                    <a:pt x="250633" y="100413"/>
                  </a:lnTo>
                  <a:lnTo>
                    <a:pt x="259910" y="119188"/>
                  </a:lnTo>
                  <a:lnTo>
                    <a:pt x="264057" y="123836"/>
                  </a:lnTo>
                  <a:lnTo>
                    <a:pt x="267840" y="126255"/>
                  </a:lnTo>
                  <a:lnTo>
                    <a:pt x="278373" y="129071"/>
                  </a:lnTo>
                  <a:lnTo>
                    <a:pt x="291883" y="126334"/>
                  </a:lnTo>
                  <a:lnTo>
                    <a:pt x="301294" y="123024"/>
                  </a:lnTo>
                  <a:lnTo>
                    <a:pt x="315448" y="109236"/>
                  </a:lnTo>
                  <a:lnTo>
                    <a:pt x="339581" y="76342"/>
                  </a:lnTo>
                  <a:lnTo>
                    <a:pt x="344737" y="62380"/>
                  </a:lnTo>
                  <a:lnTo>
                    <a:pt x="348984" y="28750"/>
                  </a:lnTo>
                  <a:lnTo>
                    <a:pt x="349277" y="9182"/>
                  </a:lnTo>
                  <a:lnTo>
                    <a:pt x="349546" y="8370"/>
                  </a:lnTo>
                  <a:lnTo>
                    <a:pt x="349990" y="7829"/>
                  </a:lnTo>
                  <a:lnTo>
                    <a:pt x="350550" y="7468"/>
                  </a:lnTo>
                  <a:lnTo>
                    <a:pt x="351188" y="7492"/>
                  </a:lnTo>
                  <a:lnTo>
                    <a:pt x="352603" y="8224"/>
                  </a:lnTo>
                  <a:lnTo>
                    <a:pt x="373852" y="32998"/>
                  </a:lnTo>
                  <a:lnTo>
                    <a:pt x="401374" y="66192"/>
                  </a:lnTo>
                  <a:lnTo>
                    <a:pt x="422315" y="97251"/>
                  </a:lnTo>
                  <a:lnTo>
                    <a:pt x="431859" y="114405"/>
                  </a:lnTo>
                  <a:lnTo>
                    <a:pt x="434080" y="125399"/>
                  </a:lnTo>
                  <a:lnTo>
                    <a:pt x="433894" y="130301"/>
                  </a:lnTo>
                  <a:lnTo>
                    <a:pt x="433474" y="131978"/>
                  </a:lnTo>
                  <a:lnTo>
                    <a:pt x="432135" y="133361"/>
                  </a:lnTo>
                  <a:lnTo>
                    <a:pt x="425724" y="136307"/>
                  </a:lnTo>
                  <a:lnTo>
                    <a:pt x="421978" y="137089"/>
                  </a:lnTo>
                  <a:lnTo>
                    <a:pt x="399734" y="128195"/>
                  </a:lnTo>
                  <a:lnTo>
                    <a:pt x="382627" y="118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104">
              <a:extLst>
                <a:ext uri="{FF2B5EF4-FFF2-40B4-BE49-F238E27FC236}">
                  <a16:creationId xmlns:a16="http://schemas.microsoft.com/office/drawing/2014/main" xmlns="" id="{A43F8517-F252-47A8-B3DC-5E89C2639B6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86525" y="2600015"/>
              <a:ext cx="192882" cy="112230"/>
            </a:xfrm>
            <a:custGeom>
              <a:avLst/>
              <a:gdLst/>
              <a:ahLst/>
              <a:cxnLst/>
              <a:rect l="0" t="0" r="0" b="0"/>
              <a:pathLst>
                <a:path w="192882" h="112230">
                  <a:moveTo>
                    <a:pt x="0" y="102704"/>
                  </a:moveTo>
                  <a:lnTo>
                    <a:pt x="0" y="102704"/>
                  </a:lnTo>
                  <a:lnTo>
                    <a:pt x="14031" y="104754"/>
                  </a:lnTo>
                  <a:lnTo>
                    <a:pt x="28016" y="109643"/>
                  </a:lnTo>
                  <a:lnTo>
                    <a:pt x="61022" y="99100"/>
                  </a:lnTo>
                  <a:lnTo>
                    <a:pt x="75769" y="92025"/>
                  </a:lnTo>
                  <a:lnTo>
                    <a:pt x="101715" y="66549"/>
                  </a:lnTo>
                  <a:lnTo>
                    <a:pt x="120939" y="37222"/>
                  </a:lnTo>
                  <a:lnTo>
                    <a:pt x="122970" y="25446"/>
                  </a:lnTo>
                  <a:lnTo>
                    <a:pt x="122307" y="14431"/>
                  </a:lnTo>
                  <a:lnTo>
                    <a:pt x="119005" y="8438"/>
                  </a:lnTo>
                  <a:lnTo>
                    <a:pt x="114274" y="3658"/>
                  </a:lnTo>
                  <a:lnTo>
                    <a:pt x="109526" y="651"/>
                  </a:lnTo>
                  <a:lnTo>
                    <a:pt x="96069" y="0"/>
                  </a:lnTo>
                  <a:lnTo>
                    <a:pt x="86262" y="1482"/>
                  </a:lnTo>
                  <a:lnTo>
                    <a:pt x="76212" y="7390"/>
                  </a:lnTo>
                  <a:lnTo>
                    <a:pt x="71531" y="12188"/>
                  </a:lnTo>
                  <a:lnTo>
                    <a:pt x="69913" y="14579"/>
                  </a:lnTo>
                  <a:lnTo>
                    <a:pt x="66370" y="29320"/>
                  </a:lnTo>
                  <a:lnTo>
                    <a:pt x="66173" y="46241"/>
                  </a:lnTo>
                  <a:lnTo>
                    <a:pt x="71582" y="61721"/>
                  </a:lnTo>
                  <a:lnTo>
                    <a:pt x="86165" y="81752"/>
                  </a:lnTo>
                  <a:lnTo>
                    <a:pt x="104301" y="95362"/>
                  </a:lnTo>
                  <a:lnTo>
                    <a:pt x="136354" y="107914"/>
                  </a:lnTo>
                  <a:lnTo>
                    <a:pt x="152376" y="111376"/>
                  </a:lnTo>
                  <a:lnTo>
                    <a:pt x="192881" y="112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SMARTInkShape-105">
            <a:extLst>
              <a:ext uri="{FF2B5EF4-FFF2-40B4-BE49-F238E27FC236}">
                <a16:creationId xmlns:a16="http://schemas.microsoft.com/office/drawing/2014/main" xmlns="" id="{E09385B0-6297-48C8-BE86-E188B8828B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94715" y="2731294"/>
            <a:ext cx="3755" cy="6814"/>
          </a:xfrm>
          <a:custGeom>
            <a:avLst/>
            <a:gdLst/>
            <a:ahLst/>
            <a:cxnLst/>
            <a:rect l="0" t="0" r="0" b="0"/>
            <a:pathLst>
              <a:path w="3755" h="6814">
                <a:moveTo>
                  <a:pt x="1373" y="4762"/>
                </a:moveTo>
                <a:lnTo>
                  <a:pt x="1373" y="4762"/>
                </a:lnTo>
                <a:lnTo>
                  <a:pt x="1373" y="6026"/>
                </a:lnTo>
                <a:lnTo>
                  <a:pt x="1108" y="6399"/>
                </a:lnTo>
                <a:lnTo>
                  <a:pt x="667" y="6647"/>
                </a:lnTo>
                <a:lnTo>
                  <a:pt x="108" y="6813"/>
                </a:lnTo>
                <a:lnTo>
                  <a:pt x="0" y="6658"/>
                </a:lnTo>
                <a:lnTo>
                  <a:pt x="375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SMARTInkShape-Group77">
            <a:extLst>
              <a:ext uri="{FF2B5EF4-FFF2-40B4-BE49-F238E27FC236}">
                <a16:creationId xmlns:a16="http://schemas.microsoft.com/office/drawing/2014/main" xmlns="" id="{2C7E2185-3467-404D-A381-56B881D98469}"/>
              </a:ext>
            </a:extLst>
          </p:cNvPr>
          <p:cNvGrpSpPr/>
          <p:nvPr/>
        </p:nvGrpSpPr>
        <p:grpSpPr>
          <a:xfrm>
            <a:off x="5424488" y="2981946"/>
            <a:ext cx="738188" cy="155469"/>
            <a:chOff x="5424488" y="2981946"/>
            <a:chExt cx="738188" cy="155469"/>
          </a:xfrm>
        </p:grpSpPr>
        <p:sp>
          <p:nvSpPr>
            <p:cNvPr id="26" name="SMARTInkShape-106">
              <a:extLst>
                <a:ext uri="{FF2B5EF4-FFF2-40B4-BE49-F238E27FC236}">
                  <a16:creationId xmlns:a16="http://schemas.microsoft.com/office/drawing/2014/main" xmlns="" id="{7CA9BD14-509D-46A5-A142-D73958D2B1E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24488" y="2981946"/>
              <a:ext cx="147368" cy="133103"/>
            </a:xfrm>
            <a:custGeom>
              <a:avLst/>
              <a:gdLst/>
              <a:ahLst/>
              <a:cxnLst/>
              <a:rect l="0" t="0" r="0" b="0"/>
              <a:pathLst>
                <a:path w="147368" h="133103">
                  <a:moveTo>
                    <a:pt x="0" y="127967"/>
                  </a:moveTo>
                  <a:lnTo>
                    <a:pt x="0" y="127967"/>
                  </a:lnTo>
                  <a:lnTo>
                    <a:pt x="5364" y="124652"/>
                  </a:lnTo>
                  <a:lnTo>
                    <a:pt x="36266" y="94774"/>
                  </a:lnTo>
                  <a:lnTo>
                    <a:pt x="71073" y="60532"/>
                  </a:lnTo>
                  <a:lnTo>
                    <a:pt x="81311" y="41043"/>
                  </a:lnTo>
                  <a:lnTo>
                    <a:pt x="89981" y="10136"/>
                  </a:lnTo>
                  <a:lnTo>
                    <a:pt x="89557" y="6718"/>
                  </a:lnTo>
                  <a:lnTo>
                    <a:pt x="88191" y="0"/>
                  </a:lnTo>
                  <a:lnTo>
                    <a:pt x="112014" y="33145"/>
                  </a:lnTo>
                  <a:lnTo>
                    <a:pt x="131827" y="68446"/>
                  </a:lnTo>
                  <a:lnTo>
                    <a:pt x="144565" y="99915"/>
                  </a:lnTo>
                  <a:lnTo>
                    <a:pt x="147367" y="122956"/>
                  </a:lnTo>
                  <a:lnTo>
                    <a:pt x="146106" y="127151"/>
                  </a:lnTo>
                  <a:lnTo>
                    <a:pt x="143781" y="130514"/>
                  </a:lnTo>
                  <a:lnTo>
                    <a:pt x="140985" y="132891"/>
                  </a:lnTo>
                  <a:lnTo>
                    <a:pt x="138969" y="133102"/>
                  </a:lnTo>
                  <a:lnTo>
                    <a:pt x="129540" y="130343"/>
                  </a:lnTo>
                  <a:lnTo>
                    <a:pt x="127635" y="129551"/>
                  </a:lnTo>
                  <a:lnTo>
                    <a:pt x="116681" y="111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107">
              <a:extLst>
                <a:ext uri="{FF2B5EF4-FFF2-40B4-BE49-F238E27FC236}">
                  <a16:creationId xmlns:a16="http://schemas.microsoft.com/office/drawing/2014/main" xmlns="" id="{866188CD-4E0C-4958-8944-9FB089D6E7D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574837" y="3004456"/>
              <a:ext cx="511309" cy="132959"/>
            </a:xfrm>
            <a:custGeom>
              <a:avLst/>
              <a:gdLst/>
              <a:ahLst/>
              <a:cxnLst/>
              <a:rect l="0" t="0" r="0" b="0"/>
              <a:pathLst>
                <a:path w="511309" h="132959">
                  <a:moveTo>
                    <a:pt x="2051" y="88788"/>
                  </a:moveTo>
                  <a:lnTo>
                    <a:pt x="2051" y="88788"/>
                  </a:lnTo>
                  <a:lnTo>
                    <a:pt x="787" y="90052"/>
                  </a:lnTo>
                  <a:lnTo>
                    <a:pt x="166" y="91378"/>
                  </a:lnTo>
                  <a:lnTo>
                    <a:pt x="0" y="92102"/>
                  </a:lnTo>
                  <a:lnTo>
                    <a:pt x="2638" y="94318"/>
                  </a:lnTo>
                  <a:lnTo>
                    <a:pt x="7958" y="97129"/>
                  </a:lnTo>
                  <a:lnTo>
                    <a:pt x="12620" y="97962"/>
                  </a:lnTo>
                  <a:lnTo>
                    <a:pt x="16802" y="97892"/>
                  </a:lnTo>
                  <a:lnTo>
                    <a:pt x="26727" y="96024"/>
                  </a:lnTo>
                  <a:lnTo>
                    <a:pt x="59343" y="77009"/>
                  </a:lnTo>
                  <a:lnTo>
                    <a:pt x="63938" y="72176"/>
                  </a:lnTo>
                  <a:lnTo>
                    <a:pt x="72780" y="54067"/>
                  </a:lnTo>
                  <a:lnTo>
                    <a:pt x="78471" y="34748"/>
                  </a:lnTo>
                  <a:lnTo>
                    <a:pt x="78298" y="56"/>
                  </a:lnTo>
                  <a:lnTo>
                    <a:pt x="78282" y="0"/>
                  </a:lnTo>
                  <a:lnTo>
                    <a:pt x="78515" y="34717"/>
                  </a:lnTo>
                  <a:lnTo>
                    <a:pt x="83848" y="69517"/>
                  </a:lnTo>
                  <a:lnTo>
                    <a:pt x="90623" y="90401"/>
                  </a:lnTo>
                  <a:lnTo>
                    <a:pt x="95215" y="94884"/>
                  </a:lnTo>
                  <a:lnTo>
                    <a:pt x="105149" y="100810"/>
                  </a:lnTo>
                  <a:lnTo>
                    <a:pt x="107560" y="101036"/>
                  </a:lnTo>
                  <a:lnTo>
                    <a:pt x="120844" y="97512"/>
                  </a:lnTo>
                  <a:lnTo>
                    <a:pt x="135494" y="85366"/>
                  </a:lnTo>
                  <a:lnTo>
                    <a:pt x="151915" y="62695"/>
                  </a:lnTo>
                  <a:lnTo>
                    <a:pt x="164109" y="28912"/>
                  </a:lnTo>
                  <a:lnTo>
                    <a:pt x="166661" y="18395"/>
                  </a:lnTo>
                  <a:lnTo>
                    <a:pt x="166559" y="16459"/>
                  </a:lnTo>
                  <a:lnTo>
                    <a:pt x="165963" y="14904"/>
                  </a:lnTo>
                  <a:lnTo>
                    <a:pt x="161796" y="10405"/>
                  </a:lnTo>
                  <a:lnTo>
                    <a:pt x="157262" y="42560"/>
                  </a:lnTo>
                  <a:lnTo>
                    <a:pt x="160970" y="67996"/>
                  </a:lnTo>
                  <a:lnTo>
                    <a:pt x="171005" y="90023"/>
                  </a:lnTo>
                  <a:lnTo>
                    <a:pt x="186061" y="108192"/>
                  </a:lnTo>
                  <a:lnTo>
                    <a:pt x="195272" y="115087"/>
                  </a:lnTo>
                  <a:lnTo>
                    <a:pt x="198863" y="116110"/>
                  </a:lnTo>
                  <a:lnTo>
                    <a:pt x="209708" y="115286"/>
                  </a:lnTo>
                  <a:lnTo>
                    <a:pt x="215522" y="113971"/>
                  </a:lnTo>
                  <a:lnTo>
                    <a:pt x="221457" y="109681"/>
                  </a:lnTo>
                  <a:lnTo>
                    <a:pt x="232627" y="96149"/>
                  </a:lnTo>
                  <a:lnTo>
                    <a:pt x="243584" y="74504"/>
                  </a:lnTo>
                  <a:lnTo>
                    <a:pt x="247708" y="46710"/>
                  </a:lnTo>
                  <a:lnTo>
                    <a:pt x="246132" y="27001"/>
                  </a:lnTo>
                  <a:lnTo>
                    <a:pt x="241636" y="14357"/>
                  </a:lnTo>
                  <a:lnTo>
                    <a:pt x="237220" y="7783"/>
                  </a:lnTo>
                  <a:lnTo>
                    <a:pt x="232595" y="2731"/>
                  </a:lnTo>
                  <a:lnTo>
                    <a:pt x="231947" y="2312"/>
                  </a:lnTo>
                  <a:lnTo>
                    <a:pt x="231515" y="2298"/>
                  </a:lnTo>
                  <a:lnTo>
                    <a:pt x="231227" y="2553"/>
                  </a:lnTo>
                  <a:lnTo>
                    <a:pt x="238116" y="8383"/>
                  </a:lnTo>
                  <a:lnTo>
                    <a:pt x="244943" y="11483"/>
                  </a:lnTo>
                  <a:lnTo>
                    <a:pt x="265593" y="14595"/>
                  </a:lnTo>
                  <a:lnTo>
                    <a:pt x="278879" y="14214"/>
                  </a:lnTo>
                  <a:lnTo>
                    <a:pt x="298608" y="12616"/>
                  </a:lnTo>
                  <a:lnTo>
                    <a:pt x="299768" y="12871"/>
                  </a:lnTo>
                  <a:lnTo>
                    <a:pt x="300541" y="13306"/>
                  </a:lnTo>
                  <a:lnTo>
                    <a:pt x="301782" y="14641"/>
                  </a:lnTo>
                  <a:lnTo>
                    <a:pt x="301805" y="30084"/>
                  </a:lnTo>
                  <a:lnTo>
                    <a:pt x="295450" y="62454"/>
                  </a:lnTo>
                  <a:lnTo>
                    <a:pt x="296275" y="81792"/>
                  </a:lnTo>
                  <a:lnTo>
                    <a:pt x="304648" y="102217"/>
                  </a:lnTo>
                  <a:lnTo>
                    <a:pt x="319437" y="122174"/>
                  </a:lnTo>
                  <a:lnTo>
                    <a:pt x="329894" y="128019"/>
                  </a:lnTo>
                  <a:lnTo>
                    <a:pt x="345575" y="130575"/>
                  </a:lnTo>
                  <a:lnTo>
                    <a:pt x="357306" y="130067"/>
                  </a:lnTo>
                  <a:lnTo>
                    <a:pt x="377093" y="121822"/>
                  </a:lnTo>
                  <a:lnTo>
                    <a:pt x="395270" y="107886"/>
                  </a:lnTo>
                  <a:lnTo>
                    <a:pt x="410276" y="91325"/>
                  </a:lnTo>
                  <a:lnTo>
                    <a:pt x="425317" y="57057"/>
                  </a:lnTo>
                  <a:lnTo>
                    <a:pt x="429078" y="36727"/>
                  </a:lnTo>
                  <a:lnTo>
                    <a:pt x="427822" y="18405"/>
                  </a:lnTo>
                  <a:lnTo>
                    <a:pt x="424761" y="3271"/>
                  </a:lnTo>
                  <a:lnTo>
                    <a:pt x="424086" y="2408"/>
                  </a:lnTo>
                  <a:lnTo>
                    <a:pt x="421590" y="909"/>
                  </a:lnTo>
                  <a:lnTo>
                    <a:pt x="423138" y="7537"/>
                  </a:lnTo>
                  <a:lnTo>
                    <a:pt x="428024" y="16927"/>
                  </a:lnTo>
                  <a:lnTo>
                    <a:pt x="437475" y="25633"/>
                  </a:lnTo>
                  <a:lnTo>
                    <a:pt x="470473" y="42444"/>
                  </a:lnTo>
                  <a:lnTo>
                    <a:pt x="487367" y="52842"/>
                  </a:lnTo>
                  <a:lnTo>
                    <a:pt x="501739" y="68225"/>
                  </a:lnTo>
                  <a:lnTo>
                    <a:pt x="509134" y="83873"/>
                  </a:lnTo>
                  <a:lnTo>
                    <a:pt x="511308" y="97979"/>
                  </a:lnTo>
                  <a:lnTo>
                    <a:pt x="510276" y="107886"/>
                  </a:lnTo>
                  <a:lnTo>
                    <a:pt x="503238" y="122992"/>
                  </a:lnTo>
                  <a:lnTo>
                    <a:pt x="497850" y="129831"/>
                  </a:lnTo>
                  <a:lnTo>
                    <a:pt x="495303" y="132025"/>
                  </a:lnTo>
                  <a:lnTo>
                    <a:pt x="492281" y="132958"/>
                  </a:lnTo>
                  <a:lnTo>
                    <a:pt x="485396" y="132584"/>
                  </a:lnTo>
                  <a:lnTo>
                    <a:pt x="472818" y="125606"/>
                  </a:lnTo>
                  <a:lnTo>
                    <a:pt x="467221" y="118116"/>
                  </a:lnTo>
                  <a:lnTo>
                    <a:pt x="454488" y="88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108">
              <a:extLst>
                <a:ext uri="{FF2B5EF4-FFF2-40B4-BE49-F238E27FC236}">
                  <a16:creationId xmlns:a16="http://schemas.microsoft.com/office/drawing/2014/main" xmlns="" id="{D713BFF4-FCE3-4D72-B233-2E2D457467F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91238" y="3117056"/>
              <a:ext cx="71438" cy="14038"/>
            </a:xfrm>
            <a:custGeom>
              <a:avLst/>
              <a:gdLst/>
              <a:ahLst/>
              <a:cxnLst/>
              <a:rect l="0" t="0" r="0" b="0"/>
              <a:pathLst>
                <a:path w="71438" h="14038">
                  <a:moveTo>
                    <a:pt x="0" y="0"/>
                  </a:moveTo>
                  <a:lnTo>
                    <a:pt x="0" y="0"/>
                  </a:lnTo>
                  <a:lnTo>
                    <a:pt x="3802" y="5174"/>
                  </a:lnTo>
                  <a:lnTo>
                    <a:pt x="13723" y="11428"/>
                  </a:lnTo>
                  <a:lnTo>
                    <a:pt x="24732" y="14037"/>
                  </a:lnTo>
                  <a:lnTo>
                    <a:pt x="71437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SMARTInkShape-Group78">
            <a:extLst>
              <a:ext uri="{FF2B5EF4-FFF2-40B4-BE49-F238E27FC236}">
                <a16:creationId xmlns:a16="http://schemas.microsoft.com/office/drawing/2014/main" xmlns="" id="{F7779C6B-BFE9-4C77-88CD-BE02B14E0A92}"/>
              </a:ext>
            </a:extLst>
          </p:cNvPr>
          <p:cNvGrpSpPr/>
          <p:nvPr/>
        </p:nvGrpSpPr>
        <p:grpSpPr>
          <a:xfrm>
            <a:off x="6163292" y="2878931"/>
            <a:ext cx="504209" cy="280029"/>
            <a:chOff x="6163292" y="2878931"/>
            <a:chExt cx="504209" cy="280029"/>
          </a:xfrm>
        </p:grpSpPr>
        <p:sp>
          <p:nvSpPr>
            <p:cNvPr id="30" name="SMARTInkShape-109">
              <a:extLst>
                <a:ext uri="{FF2B5EF4-FFF2-40B4-BE49-F238E27FC236}">
                  <a16:creationId xmlns:a16="http://schemas.microsoft.com/office/drawing/2014/main" xmlns="" id="{5B3CA24F-9AC4-4145-954B-E27052F4698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63292" y="2943150"/>
              <a:ext cx="504209" cy="215810"/>
            </a:xfrm>
            <a:custGeom>
              <a:avLst/>
              <a:gdLst/>
              <a:ahLst/>
              <a:cxnLst/>
              <a:rect l="0" t="0" r="0" b="0"/>
              <a:pathLst>
                <a:path w="504209" h="215810">
                  <a:moveTo>
                    <a:pt x="73202" y="114375"/>
                  </a:moveTo>
                  <a:lnTo>
                    <a:pt x="73202" y="114375"/>
                  </a:lnTo>
                  <a:lnTo>
                    <a:pt x="72937" y="110573"/>
                  </a:lnTo>
                  <a:lnTo>
                    <a:pt x="69906" y="104021"/>
                  </a:lnTo>
                  <a:lnTo>
                    <a:pt x="60294" y="91985"/>
                  </a:lnTo>
                  <a:lnTo>
                    <a:pt x="47946" y="90984"/>
                  </a:lnTo>
                  <a:lnTo>
                    <a:pt x="31734" y="94480"/>
                  </a:lnTo>
                  <a:lnTo>
                    <a:pt x="21522" y="99278"/>
                  </a:lnTo>
                  <a:lnTo>
                    <a:pt x="8685" y="114088"/>
                  </a:lnTo>
                  <a:lnTo>
                    <a:pt x="3668" y="124168"/>
                  </a:lnTo>
                  <a:lnTo>
                    <a:pt x="0" y="145167"/>
                  </a:lnTo>
                  <a:lnTo>
                    <a:pt x="2094" y="157894"/>
                  </a:lnTo>
                  <a:lnTo>
                    <a:pt x="6066" y="167927"/>
                  </a:lnTo>
                  <a:lnTo>
                    <a:pt x="13122" y="177191"/>
                  </a:lnTo>
                  <a:lnTo>
                    <a:pt x="24444" y="184110"/>
                  </a:lnTo>
                  <a:lnTo>
                    <a:pt x="34061" y="186984"/>
                  </a:lnTo>
                  <a:lnTo>
                    <a:pt x="45729" y="185307"/>
                  </a:lnTo>
                  <a:lnTo>
                    <a:pt x="54642" y="178620"/>
                  </a:lnTo>
                  <a:lnTo>
                    <a:pt x="66978" y="163402"/>
                  </a:lnTo>
                  <a:lnTo>
                    <a:pt x="76674" y="136148"/>
                  </a:lnTo>
                  <a:lnTo>
                    <a:pt x="80282" y="101854"/>
                  </a:lnTo>
                  <a:lnTo>
                    <a:pt x="80327" y="97671"/>
                  </a:lnTo>
                  <a:lnTo>
                    <a:pt x="80068" y="96889"/>
                  </a:lnTo>
                  <a:lnTo>
                    <a:pt x="79632" y="96368"/>
                  </a:lnTo>
                  <a:lnTo>
                    <a:pt x="79076" y="96020"/>
                  </a:lnTo>
                  <a:lnTo>
                    <a:pt x="78705" y="96053"/>
                  </a:lnTo>
                  <a:lnTo>
                    <a:pt x="78458" y="96339"/>
                  </a:lnTo>
                  <a:lnTo>
                    <a:pt x="78184" y="97628"/>
                  </a:lnTo>
                  <a:lnTo>
                    <a:pt x="78231" y="132417"/>
                  </a:lnTo>
                  <a:lnTo>
                    <a:pt x="81279" y="151245"/>
                  </a:lnTo>
                  <a:lnTo>
                    <a:pt x="91294" y="175618"/>
                  </a:lnTo>
                  <a:lnTo>
                    <a:pt x="96412" y="182075"/>
                  </a:lnTo>
                  <a:lnTo>
                    <a:pt x="102920" y="185474"/>
                  </a:lnTo>
                  <a:lnTo>
                    <a:pt x="115349" y="187657"/>
                  </a:lnTo>
                  <a:lnTo>
                    <a:pt x="117704" y="186513"/>
                  </a:lnTo>
                  <a:lnTo>
                    <a:pt x="126975" y="174103"/>
                  </a:lnTo>
                  <a:lnTo>
                    <a:pt x="139521" y="148121"/>
                  </a:lnTo>
                  <a:lnTo>
                    <a:pt x="142187" y="114362"/>
                  </a:lnTo>
                  <a:lnTo>
                    <a:pt x="141521" y="109695"/>
                  </a:lnTo>
                  <a:lnTo>
                    <a:pt x="140202" y="105807"/>
                  </a:lnTo>
                  <a:lnTo>
                    <a:pt x="140093" y="106017"/>
                  </a:lnTo>
                  <a:lnTo>
                    <a:pt x="139878" y="138263"/>
                  </a:lnTo>
                  <a:lnTo>
                    <a:pt x="141778" y="157943"/>
                  </a:lnTo>
                  <a:lnTo>
                    <a:pt x="144732" y="167060"/>
                  </a:lnTo>
                  <a:lnTo>
                    <a:pt x="155241" y="183490"/>
                  </a:lnTo>
                  <a:lnTo>
                    <a:pt x="159405" y="186103"/>
                  </a:lnTo>
                  <a:lnTo>
                    <a:pt x="163637" y="187000"/>
                  </a:lnTo>
                  <a:lnTo>
                    <a:pt x="167282" y="186517"/>
                  </a:lnTo>
                  <a:lnTo>
                    <a:pt x="183301" y="171045"/>
                  </a:lnTo>
                  <a:lnTo>
                    <a:pt x="190049" y="161711"/>
                  </a:lnTo>
                  <a:lnTo>
                    <a:pt x="200679" y="125996"/>
                  </a:lnTo>
                  <a:lnTo>
                    <a:pt x="201725" y="121022"/>
                  </a:lnTo>
                  <a:lnTo>
                    <a:pt x="203796" y="117370"/>
                  </a:lnTo>
                  <a:lnTo>
                    <a:pt x="203921" y="117430"/>
                  </a:lnTo>
                  <a:lnTo>
                    <a:pt x="204060" y="118202"/>
                  </a:lnTo>
                  <a:lnTo>
                    <a:pt x="203884" y="126028"/>
                  </a:lnTo>
                  <a:lnTo>
                    <a:pt x="200482" y="157263"/>
                  </a:lnTo>
                  <a:lnTo>
                    <a:pt x="202433" y="186782"/>
                  </a:lnTo>
                  <a:lnTo>
                    <a:pt x="209185" y="204696"/>
                  </a:lnTo>
                  <a:lnTo>
                    <a:pt x="218268" y="213221"/>
                  </a:lnTo>
                  <a:lnTo>
                    <a:pt x="225870" y="215809"/>
                  </a:lnTo>
                  <a:lnTo>
                    <a:pt x="236176" y="215779"/>
                  </a:lnTo>
                  <a:lnTo>
                    <a:pt x="239001" y="215315"/>
                  </a:lnTo>
                  <a:lnTo>
                    <a:pt x="254355" y="204549"/>
                  </a:lnTo>
                  <a:lnTo>
                    <a:pt x="268627" y="187965"/>
                  </a:lnTo>
                  <a:lnTo>
                    <a:pt x="286438" y="155829"/>
                  </a:lnTo>
                  <a:lnTo>
                    <a:pt x="297669" y="123524"/>
                  </a:lnTo>
                  <a:lnTo>
                    <a:pt x="300842" y="94067"/>
                  </a:lnTo>
                  <a:lnTo>
                    <a:pt x="304955" y="60035"/>
                  </a:lnTo>
                  <a:lnTo>
                    <a:pt x="307687" y="25769"/>
                  </a:lnTo>
                  <a:lnTo>
                    <a:pt x="306608" y="0"/>
                  </a:lnTo>
                  <a:lnTo>
                    <a:pt x="300967" y="35230"/>
                  </a:lnTo>
                  <a:lnTo>
                    <a:pt x="297740" y="64654"/>
                  </a:lnTo>
                  <a:lnTo>
                    <a:pt x="297178" y="99350"/>
                  </a:lnTo>
                  <a:lnTo>
                    <a:pt x="298469" y="130943"/>
                  </a:lnTo>
                  <a:lnTo>
                    <a:pt x="304057" y="157508"/>
                  </a:lnTo>
                  <a:lnTo>
                    <a:pt x="314756" y="174014"/>
                  </a:lnTo>
                  <a:lnTo>
                    <a:pt x="320348" y="177305"/>
                  </a:lnTo>
                  <a:lnTo>
                    <a:pt x="330924" y="180310"/>
                  </a:lnTo>
                  <a:lnTo>
                    <a:pt x="336793" y="178605"/>
                  </a:lnTo>
                  <a:lnTo>
                    <a:pt x="351663" y="170194"/>
                  </a:lnTo>
                  <a:lnTo>
                    <a:pt x="383046" y="140088"/>
                  </a:lnTo>
                  <a:lnTo>
                    <a:pt x="389101" y="138563"/>
                  </a:lnTo>
                  <a:lnTo>
                    <a:pt x="399473" y="138501"/>
                  </a:lnTo>
                  <a:lnTo>
                    <a:pt x="407882" y="139574"/>
                  </a:lnTo>
                  <a:lnTo>
                    <a:pt x="425923" y="136178"/>
                  </a:lnTo>
                  <a:lnTo>
                    <a:pt x="437827" y="130098"/>
                  </a:lnTo>
                  <a:lnTo>
                    <a:pt x="443485" y="125596"/>
                  </a:lnTo>
                  <a:lnTo>
                    <a:pt x="451428" y="113377"/>
                  </a:lnTo>
                  <a:lnTo>
                    <a:pt x="455565" y="102095"/>
                  </a:lnTo>
                  <a:lnTo>
                    <a:pt x="456281" y="91422"/>
                  </a:lnTo>
                  <a:lnTo>
                    <a:pt x="455038" y="85565"/>
                  </a:lnTo>
                  <a:lnTo>
                    <a:pt x="452721" y="81462"/>
                  </a:lnTo>
                  <a:lnTo>
                    <a:pt x="449928" y="78757"/>
                  </a:lnTo>
                  <a:lnTo>
                    <a:pt x="445511" y="77378"/>
                  </a:lnTo>
                  <a:lnTo>
                    <a:pt x="440285" y="77030"/>
                  </a:lnTo>
                  <a:lnTo>
                    <a:pt x="435317" y="77757"/>
                  </a:lnTo>
                  <a:lnTo>
                    <a:pt x="418792" y="86309"/>
                  </a:lnTo>
                  <a:lnTo>
                    <a:pt x="409049" y="94506"/>
                  </a:lnTo>
                  <a:lnTo>
                    <a:pt x="401333" y="102807"/>
                  </a:lnTo>
                  <a:lnTo>
                    <a:pt x="397064" y="127573"/>
                  </a:lnTo>
                  <a:lnTo>
                    <a:pt x="400280" y="153886"/>
                  </a:lnTo>
                  <a:lnTo>
                    <a:pt x="408945" y="169709"/>
                  </a:lnTo>
                  <a:lnTo>
                    <a:pt x="415743" y="176715"/>
                  </a:lnTo>
                  <a:lnTo>
                    <a:pt x="429048" y="183558"/>
                  </a:lnTo>
                  <a:lnTo>
                    <a:pt x="447367" y="188496"/>
                  </a:lnTo>
                  <a:lnTo>
                    <a:pt x="460689" y="188593"/>
                  </a:lnTo>
                  <a:lnTo>
                    <a:pt x="504208" y="173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110">
              <a:extLst>
                <a:ext uri="{FF2B5EF4-FFF2-40B4-BE49-F238E27FC236}">
                  <a16:creationId xmlns:a16="http://schemas.microsoft.com/office/drawing/2014/main" xmlns="" id="{0CE81476-7BEA-48B7-AA56-3D35F8FDBFC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69856" y="2988469"/>
              <a:ext cx="30958" cy="7145"/>
            </a:xfrm>
            <a:custGeom>
              <a:avLst/>
              <a:gdLst/>
              <a:ahLst/>
              <a:cxnLst/>
              <a:rect l="0" t="0" r="0" b="0"/>
              <a:pathLst>
                <a:path w="30958" h="7145">
                  <a:moveTo>
                    <a:pt x="0" y="0"/>
                  </a:moveTo>
                  <a:lnTo>
                    <a:pt x="0" y="0"/>
                  </a:lnTo>
                  <a:lnTo>
                    <a:pt x="1264" y="1264"/>
                  </a:lnTo>
                  <a:lnTo>
                    <a:pt x="1637" y="1372"/>
                  </a:lnTo>
                  <a:lnTo>
                    <a:pt x="1885" y="1179"/>
                  </a:lnTo>
                  <a:lnTo>
                    <a:pt x="2051" y="786"/>
                  </a:lnTo>
                  <a:lnTo>
                    <a:pt x="2425" y="788"/>
                  </a:lnTo>
                  <a:lnTo>
                    <a:pt x="5276" y="2056"/>
                  </a:lnTo>
                  <a:lnTo>
                    <a:pt x="30957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111">
              <a:extLst>
                <a:ext uri="{FF2B5EF4-FFF2-40B4-BE49-F238E27FC236}">
                  <a16:creationId xmlns:a16="http://schemas.microsoft.com/office/drawing/2014/main" xmlns="" id="{70A354A8-CEC6-485B-A917-037B89D24B8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591300" y="2878931"/>
              <a:ext cx="52389" cy="33339"/>
            </a:xfrm>
            <a:custGeom>
              <a:avLst/>
              <a:gdLst/>
              <a:ahLst/>
              <a:cxnLst/>
              <a:rect l="0" t="0" r="0" b="0"/>
              <a:pathLst>
                <a:path w="52389" h="33339">
                  <a:moveTo>
                    <a:pt x="52388" y="0"/>
                  </a:moveTo>
                  <a:lnTo>
                    <a:pt x="52388" y="0"/>
                  </a:lnTo>
                  <a:lnTo>
                    <a:pt x="51123" y="1264"/>
                  </a:lnTo>
                  <a:lnTo>
                    <a:pt x="18708" y="20925"/>
                  </a:lnTo>
                  <a:lnTo>
                    <a:pt x="0" y="33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6" name="SMARTInkShape-112">
            <a:extLst>
              <a:ext uri="{FF2B5EF4-FFF2-40B4-BE49-F238E27FC236}">
                <a16:creationId xmlns:a16="http://schemas.microsoft.com/office/drawing/2014/main" xmlns="" id="{41E04C57-E1A4-4982-8AD4-AF5E2A8BC6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84194" y="3138488"/>
            <a:ext cx="2382" cy="1"/>
          </a:xfrm>
          <a:custGeom>
            <a:avLst/>
            <a:gdLst/>
            <a:ahLst/>
            <a:cxnLst/>
            <a:rect l="0" t="0" r="0" b="0"/>
            <a:pathLst>
              <a:path w="2382" h="1">
                <a:moveTo>
                  <a:pt x="0" y="0"/>
                </a:moveTo>
                <a:lnTo>
                  <a:pt x="0" y="0"/>
                </a:lnTo>
                <a:lnTo>
                  <a:pt x="238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9" name="SMARTInkShape-Group80">
            <a:extLst>
              <a:ext uri="{FF2B5EF4-FFF2-40B4-BE49-F238E27FC236}">
                <a16:creationId xmlns:a16="http://schemas.microsoft.com/office/drawing/2014/main" xmlns="" id="{27D70ACC-C465-4C7A-B300-3D54BFD46D72}"/>
              </a:ext>
            </a:extLst>
          </p:cNvPr>
          <p:cNvGrpSpPr/>
          <p:nvPr/>
        </p:nvGrpSpPr>
        <p:grpSpPr>
          <a:xfrm>
            <a:off x="4050506" y="3400980"/>
            <a:ext cx="226220" cy="116011"/>
            <a:chOff x="4050506" y="3400980"/>
            <a:chExt cx="226220" cy="116011"/>
          </a:xfrm>
        </p:grpSpPr>
        <p:sp>
          <p:nvSpPr>
            <p:cNvPr id="67" name="SMARTInkShape-113">
              <a:extLst>
                <a:ext uri="{FF2B5EF4-FFF2-40B4-BE49-F238E27FC236}">
                  <a16:creationId xmlns:a16="http://schemas.microsoft.com/office/drawing/2014/main" xmlns="" id="{A6209E26-9142-4E37-A5F7-59B3F4F96B0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50506" y="3400980"/>
              <a:ext cx="148796" cy="116011"/>
            </a:xfrm>
            <a:custGeom>
              <a:avLst/>
              <a:gdLst/>
              <a:ahLst/>
              <a:cxnLst/>
              <a:rect l="0" t="0" r="0" b="0"/>
              <a:pathLst>
                <a:path w="148796" h="116011">
                  <a:moveTo>
                    <a:pt x="0" y="92314"/>
                  </a:moveTo>
                  <a:lnTo>
                    <a:pt x="0" y="92314"/>
                  </a:lnTo>
                  <a:lnTo>
                    <a:pt x="2528" y="93578"/>
                  </a:lnTo>
                  <a:lnTo>
                    <a:pt x="7893" y="94364"/>
                  </a:lnTo>
                  <a:lnTo>
                    <a:pt x="17844" y="92340"/>
                  </a:lnTo>
                  <a:lnTo>
                    <a:pt x="43857" y="76776"/>
                  </a:lnTo>
                  <a:lnTo>
                    <a:pt x="76860" y="42952"/>
                  </a:lnTo>
                  <a:lnTo>
                    <a:pt x="85934" y="30009"/>
                  </a:lnTo>
                  <a:lnTo>
                    <a:pt x="91499" y="16330"/>
                  </a:lnTo>
                  <a:lnTo>
                    <a:pt x="92749" y="4373"/>
                  </a:lnTo>
                  <a:lnTo>
                    <a:pt x="92110" y="2253"/>
                  </a:lnTo>
                  <a:lnTo>
                    <a:pt x="91569" y="1317"/>
                  </a:lnTo>
                  <a:lnTo>
                    <a:pt x="90680" y="693"/>
                  </a:lnTo>
                  <a:lnTo>
                    <a:pt x="88280" y="0"/>
                  </a:lnTo>
                  <a:lnTo>
                    <a:pt x="87428" y="79"/>
                  </a:lnTo>
                  <a:lnTo>
                    <a:pt x="86860" y="397"/>
                  </a:lnTo>
                  <a:lnTo>
                    <a:pt x="84238" y="3539"/>
                  </a:lnTo>
                  <a:lnTo>
                    <a:pt x="83741" y="5057"/>
                  </a:lnTo>
                  <a:lnTo>
                    <a:pt x="85990" y="9927"/>
                  </a:lnTo>
                  <a:lnTo>
                    <a:pt x="92285" y="17312"/>
                  </a:lnTo>
                  <a:lnTo>
                    <a:pt x="123705" y="40984"/>
                  </a:lnTo>
                  <a:lnTo>
                    <a:pt x="140282" y="57596"/>
                  </a:lnTo>
                  <a:lnTo>
                    <a:pt x="147861" y="72942"/>
                  </a:lnTo>
                  <a:lnTo>
                    <a:pt x="148795" y="78677"/>
                  </a:lnTo>
                  <a:lnTo>
                    <a:pt x="146579" y="97329"/>
                  </a:lnTo>
                  <a:lnTo>
                    <a:pt x="142316" y="103979"/>
                  </a:lnTo>
                  <a:lnTo>
                    <a:pt x="135483" y="109934"/>
                  </a:lnTo>
                  <a:lnTo>
                    <a:pt x="122282" y="115467"/>
                  </a:lnTo>
                  <a:lnTo>
                    <a:pt x="115731" y="116010"/>
                  </a:lnTo>
                  <a:lnTo>
                    <a:pt x="108763" y="113252"/>
                  </a:lnTo>
                  <a:lnTo>
                    <a:pt x="92869" y="99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SMARTInkShape-114">
              <a:extLst>
                <a:ext uri="{FF2B5EF4-FFF2-40B4-BE49-F238E27FC236}">
                  <a16:creationId xmlns:a16="http://schemas.microsoft.com/office/drawing/2014/main" xmlns="" id="{D9F50BF8-66E8-40E5-A0FC-0DB21163E9D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202906" y="3490913"/>
              <a:ext cx="73820" cy="10761"/>
            </a:xfrm>
            <a:custGeom>
              <a:avLst/>
              <a:gdLst/>
              <a:ahLst/>
              <a:cxnLst/>
              <a:rect l="0" t="0" r="0" b="0"/>
              <a:pathLst>
                <a:path w="73820" h="10761">
                  <a:moveTo>
                    <a:pt x="0" y="7143"/>
                  </a:moveTo>
                  <a:lnTo>
                    <a:pt x="0" y="7143"/>
                  </a:lnTo>
                  <a:lnTo>
                    <a:pt x="1264" y="7143"/>
                  </a:lnTo>
                  <a:lnTo>
                    <a:pt x="2590" y="7849"/>
                  </a:lnTo>
                  <a:lnTo>
                    <a:pt x="4062" y="8780"/>
                  </a:lnTo>
                  <a:lnTo>
                    <a:pt x="6686" y="9426"/>
                  </a:lnTo>
                  <a:lnTo>
                    <a:pt x="8272" y="10760"/>
                  </a:lnTo>
                  <a:lnTo>
                    <a:pt x="41633" y="9164"/>
                  </a:lnTo>
                  <a:lnTo>
                    <a:pt x="738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2" name="SMARTInkShape-Group81">
            <a:extLst>
              <a:ext uri="{FF2B5EF4-FFF2-40B4-BE49-F238E27FC236}">
                <a16:creationId xmlns:a16="http://schemas.microsoft.com/office/drawing/2014/main" xmlns="" id="{A411C23C-85DA-44FF-8554-31717AFA0595}"/>
              </a:ext>
            </a:extLst>
          </p:cNvPr>
          <p:cNvGrpSpPr/>
          <p:nvPr/>
        </p:nvGrpSpPr>
        <p:grpSpPr>
          <a:xfrm>
            <a:off x="4274779" y="3277746"/>
            <a:ext cx="1138897" cy="273050"/>
            <a:chOff x="4274779" y="3277746"/>
            <a:chExt cx="1138897" cy="273050"/>
          </a:xfrm>
        </p:grpSpPr>
        <p:sp>
          <p:nvSpPr>
            <p:cNvPr id="70" name="SMARTInkShape-115">
              <a:extLst>
                <a:ext uri="{FF2B5EF4-FFF2-40B4-BE49-F238E27FC236}">
                  <a16:creationId xmlns:a16="http://schemas.microsoft.com/office/drawing/2014/main" xmlns="" id="{789E492B-04D3-4079-9971-1D6A876898A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74779" y="3277746"/>
              <a:ext cx="1138897" cy="273050"/>
            </a:xfrm>
            <a:custGeom>
              <a:avLst/>
              <a:gdLst/>
              <a:ahLst/>
              <a:cxnLst/>
              <a:rect l="0" t="0" r="0" b="0"/>
              <a:pathLst>
                <a:path w="1138897" h="273050">
                  <a:moveTo>
                    <a:pt x="73384" y="158398"/>
                  </a:moveTo>
                  <a:lnTo>
                    <a:pt x="73384" y="158398"/>
                  </a:lnTo>
                  <a:lnTo>
                    <a:pt x="73384" y="155084"/>
                  </a:lnTo>
                  <a:lnTo>
                    <a:pt x="71100" y="147056"/>
                  </a:lnTo>
                  <a:lnTo>
                    <a:pt x="68503" y="145395"/>
                  </a:lnTo>
                  <a:lnTo>
                    <a:pt x="52007" y="139719"/>
                  </a:lnTo>
                  <a:lnTo>
                    <a:pt x="37681" y="139869"/>
                  </a:lnTo>
                  <a:lnTo>
                    <a:pt x="18911" y="144711"/>
                  </a:lnTo>
                  <a:lnTo>
                    <a:pt x="7453" y="153322"/>
                  </a:lnTo>
                  <a:lnTo>
                    <a:pt x="5617" y="155014"/>
                  </a:lnTo>
                  <a:lnTo>
                    <a:pt x="1770" y="163716"/>
                  </a:lnTo>
                  <a:lnTo>
                    <a:pt x="0" y="174128"/>
                  </a:lnTo>
                  <a:lnTo>
                    <a:pt x="886" y="192843"/>
                  </a:lnTo>
                  <a:lnTo>
                    <a:pt x="6068" y="210730"/>
                  </a:lnTo>
                  <a:lnTo>
                    <a:pt x="17214" y="230798"/>
                  </a:lnTo>
                  <a:lnTo>
                    <a:pt x="27460" y="240204"/>
                  </a:lnTo>
                  <a:lnTo>
                    <a:pt x="33923" y="243704"/>
                  </a:lnTo>
                  <a:lnTo>
                    <a:pt x="39706" y="244995"/>
                  </a:lnTo>
                  <a:lnTo>
                    <a:pt x="48382" y="244234"/>
                  </a:lnTo>
                  <a:lnTo>
                    <a:pt x="52659" y="243026"/>
                  </a:lnTo>
                  <a:lnTo>
                    <a:pt x="60570" y="237065"/>
                  </a:lnTo>
                  <a:lnTo>
                    <a:pt x="72371" y="217334"/>
                  </a:lnTo>
                  <a:lnTo>
                    <a:pt x="81819" y="184650"/>
                  </a:lnTo>
                  <a:lnTo>
                    <a:pt x="82866" y="162692"/>
                  </a:lnTo>
                  <a:lnTo>
                    <a:pt x="82184" y="159601"/>
                  </a:lnTo>
                  <a:lnTo>
                    <a:pt x="81018" y="156373"/>
                  </a:lnTo>
                  <a:lnTo>
                    <a:pt x="80624" y="154176"/>
                  </a:lnTo>
                  <a:lnTo>
                    <a:pt x="80592" y="154260"/>
                  </a:lnTo>
                  <a:lnTo>
                    <a:pt x="80263" y="187839"/>
                  </a:lnTo>
                  <a:lnTo>
                    <a:pt x="78999" y="216026"/>
                  </a:lnTo>
                  <a:lnTo>
                    <a:pt x="82756" y="233122"/>
                  </a:lnTo>
                  <a:lnTo>
                    <a:pt x="88596" y="242862"/>
                  </a:lnTo>
                  <a:lnTo>
                    <a:pt x="93991" y="248325"/>
                  </a:lnTo>
                  <a:lnTo>
                    <a:pt x="96912" y="249835"/>
                  </a:lnTo>
                  <a:lnTo>
                    <a:pt x="102979" y="250806"/>
                  </a:lnTo>
                  <a:lnTo>
                    <a:pt x="111080" y="249866"/>
                  </a:lnTo>
                  <a:lnTo>
                    <a:pt x="116772" y="244382"/>
                  </a:lnTo>
                  <a:lnTo>
                    <a:pt x="128388" y="227057"/>
                  </a:lnTo>
                  <a:lnTo>
                    <a:pt x="139574" y="191404"/>
                  </a:lnTo>
                  <a:lnTo>
                    <a:pt x="144768" y="155937"/>
                  </a:lnTo>
                  <a:lnTo>
                    <a:pt x="144797" y="154923"/>
                  </a:lnTo>
                  <a:lnTo>
                    <a:pt x="144811" y="155354"/>
                  </a:lnTo>
                  <a:lnTo>
                    <a:pt x="141274" y="169723"/>
                  </a:lnTo>
                  <a:lnTo>
                    <a:pt x="145688" y="205211"/>
                  </a:lnTo>
                  <a:lnTo>
                    <a:pt x="151648" y="229162"/>
                  </a:lnTo>
                  <a:lnTo>
                    <a:pt x="157339" y="238455"/>
                  </a:lnTo>
                  <a:lnTo>
                    <a:pt x="163173" y="242309"/>
                  </a:lnTo>
                  <a:lnTo>
                    <a:pt x="173905" y="245675"/>
                  </a:lnTo>
                  <a:lnTo>
                    <a:pt x="179796" y="244019"/>
                  </a:lnTo>
                  <a:lnTo>
                    <a:pt x="186559" y="240108"/>
                  </a:lnTo>
                  <a:lnTo>
                    <a:pt x="201457" y="224325"/>
                  </a:lnTo>
                  <a:lnTo>
                    <a:pt x="208964" y="207208"/>
                  </a:lnTo>
                  <a:lnTo>
                    <a:pt x="210996" y="193831"/>
                  </a:lnTo>
                  <a:lnTo>
                    <a:pt x="212158" y="175878"/>
                  </a:lnTo>
                  <a:lnTo>
                    <a:pt x="213537" y="168877"/>
                  </a:lnTo>
                  <a:lnTo>
                    <a:pt x="213021" y="166318"/>
                  </a:lnTo>
                  <a:lnTo>
                    <a:pt x="211797" y="163784"/>
                  </a:lnTo>
                  <a:lnTo>
                    <a:pt x="211630" y="164849"/>
                  </a:lnTo>
                  <a:lnTo>
                    <a:pt x="211585" y="165873"/>
                  </a:lnTo>
                  <a:lnTo>
                    <a:pt x="216397" y="200469"/>
                  </a:lnTo>
                  <a:lnTo>
                    <a:pt x="222198" y="232092"/>
                  </a:lnTo>
                  <a:lnTo>
                    <a:pt x="226132" y="243645"/>
                  </a:lnTo>
                  <a:lnTo>
                    <a:pt x="233466" y="253554"/>
                  </a:lnTo>
                  <a:lnTo>
                    <a:pt x="238967" y="258235"/>
                  </a:lnTo>
                  <a:lnTo>
                    <a:pt x="245212" y="261298"/>
                  </a:lnTo>
                  <a:lnTo>
                    <a:pt x="254618" y="261353"/>
                  </a:lnTo>
                  <a:lnTo>
                    <a:pt x="260727" y="259694"/>
                  </a:lnTo>
                  <a:lnTo>
                    <a:pt x="268005" y="252470"/>
                  </a:lnTo>
                  <a:lnTo>
                    <a:pt x="286649" y="217838"/>
                  </a:lnTo>
                  <a:lnTo>
                    <a:pt x="292442" y="201645"/>
                  </a:lnTo>
                  <a:lnTo>
                    <a:pt x="296904" y="171370"/>
                  </a:lnTo>
                  <a:lnTo>
                    <a:pt x="300334" y="140705"/>
                  </a:lnTo>
                  <a:lnTo>
                    <a:pt x="301393" y="105279"/>
                  </a:lnTo>
                  <a:lnTo>
                    <a:pt x="298626" y="72857"/>
                  </a:lnTo>
                  <a:lnTo>
                    <a:pt x="296981" y="43726"/>
                  </a:lnTo>
                  <a:lnTo>
                    <a:pt x="296532" y="43056"/>
                  </a:lnTo>
                  <a:lnTo>
                    <a:pt x="295968" y="42609"/>
                  </a:lnTo>
                  <a:lnTo>
                    <a:pt x="295856" y="42577"/>
                  </a:lnTo>
                  <a:lnTo>
                    <a:pt x="296438" y="43245"/>
                  </a:lnTo>
                  <a:lnTo>
                    <a:pt x="300515" y="74900"/>
                  </a:lnTo>
                  <a:lnTo>
                    <a:pt x="306265" y="108560"/>
                  </a:lnTo>
                  <a:lnTo>
                    <a:pt x="313060" y="144097"/>
                  </a:lnTo>
                  <a:lnTo>
                    <a:pt x="315867" y="178235"/>
                  </a:lnTo>
                  <a:lnTo>
                    <a:pt x="318808" y="210314"/>
                  </a:lnTo>
                  <a:lnTo>
                    <a:pt x="324839" y="240599"/>
                  </a:lnTo>
                  <a:lnTo>
                    <a:pt x="330693" y="255509"/>
                  </a:lnTo>
                  <a:lnTo>
                    <a:pt x="332765" y="257535"/>
                  </a:lnTo>
                  <a:lnTo>
                    <a:pt x="338595" y="260490"/>
                  </a:lnTo>
                  <a:lnTo>
                    <a:pt x="348050" y="262378"/>
                  </a:lnTo>
                  <a:lnTo>
                    <a:pt x="357555" y="260409"/>
                  </a:lnTo>
                  <a:lnTo>
                    <a:pt x="367074" y="252682"/>
                  </a:lnTo>
                  <a:lnTo>
                    <a:pt x="380356" y="235545"/>
                  </a:lnTo>
                  <a:lnTo>
                    <a:pt x="396595" y="209275"/>
                  </a:lnTo>
                  <a:lnTo>
                    <a:pt x="398537" y="207468"/>
                  </a:lnTo>
                  <a:lnTo>
                    <a:pt x="400283" y="206665"/>
                  </a:lnTo>
                  <a:lnTo>
                    <a:pt x="401118" y="206716"/>
                  </a:lnTo>
                  <a:lnTo>
                    <a:pt x="402752" y="207477"/>
                  </a:lnTo>
                  <a:lnTo>
                    <a:pt x="408813" y="211637"/>
                  </a:lnTo>
                  <a:lnTo>
                    <a:pt x="420748" y="213032"/>
                  </a:lnTo>
                  <a:lnTo>
                    <a:pt x="435185" y="204476"/>
                  </a:lnTo>
                  <a:lnTo>
                    <a:pt x="439905" y="199685"/>
                  </a:lnTo>
                  <a:lnTo>
                    <a:pt x="441715" y="187329"/>
                  </a:lnTo>
                  <a:lnTo>
                    <a:pt x="440360" y="169158"/>
                  </a:lnTo>
                  <a:lnTo>
                    <a:pt x="438802" y="165121"/>
                  </a:lnTo>
                  <a:lnTo>
                    <a:pt x="437646" y="163673"/>
                  </a:lnTo>
                  <a:lnTo>
                    <a:pt x="433539" y="161360"/>
                  </a:lnTo>
                  <a:lnTo>
                    <a:pt x="426071" y="158983"/>
                  </a:lnTo>
                  <a:lnTo>
                    <a:pt x="417890" y="161100"/>
                  </a:lnTo>
                  <a:lnTo>
                    <a:pt x="412235" y="165067"/>
                  </a:lnTo>
                  <a:lnTo>
                    <a:pt x="401345" y="176807"/>
                  </a:lnTo>
                  <a:lnTo>
                    <a:pt x="392532" y="196528"/>
                  </a:lnTo>
                  <a:lnTo>
                    <a:pt x="390813" y="211647"/>
                  </a:lnTo>
                  <a:lnTo>
                    <a:pt x="396201" y="240099"/>
                  </a:lnTo>
                  <a:lnTo>
                    <a:pt x="401360" y="251859"/>
                  </a:lnTo>
                  <a:lnTo>
                    <a:pt x="411415" y="261672"/>
                  </a:lnTo>
                  <a:lnTo>
                    <a:pt x="423909" y="269120"/>
                  </a:lnTo>
                  <a:lnTo>
                    <a:pt x="440827" y="273049"/>
                  </a:lnTo>
                  <a:lnTo>
                    <a:pt x="450122" y="273030"/>
                  </a:lnTo>
                  <a:lnTo>
                    <a:pt x="466585" y="267740"/>
                  </a:lnTo>
                  <a:lnTo>
                    <a:pt x="478548" y="259469"/>
                  </a:lnTo>
                  <a:lnTo>
                    <a:pt x="493395" y="233924"/>
                  </a:lnTo>
                  <a:lnTo>
                    <a:pt x="498486" y="217994"/>
                  </a:lnTo>
                  <a:lnTo>
                    <a:pt x="501280" y="192684"/>
                  </a:lnTo>
                  <a:lnTo>
                    <a:pt x="499326" y="183025"/>
                  </a:lnTo>
                  <a:lnTo>
                    <a:pt x="497157" y="178395"/>
                  </a:lnTo>
                  <a:lnTo>
                    <a:pt x="495619" y="176545"/>
                  </a:lnTo>
                  <a:lnTo>
                    <a:pt x="492621" y="175124"/>
                  </a:lnTo>
                  <a:lnTo>
                    <a:pt x="492524" y="176348"/>
                  </a:lnTo>
                  <a:lnTo>
                    <a:pt x="493040" y="176714"/>
                  </a:lnTo>
                  <a:lnTo>
                    <a:pt x="497852" y="177351"/>
                  </a:lnTo>
                  <a:lnTo>
                    <a:pt x="499544" y="176699"/>
                  </a:lnTo>
                  <a:lnTo>
                    <a:pt x="515588" y="165816"/>
                  </a:lnTo>
                  <a:lnTo>
                    <a:pt x="524417" y="163685"/>
                  </a:lnTo>
                  <a:lnTo>
                    <a:pt x="530873" y="163316"/>
                  </a:lnTo>
                  <a:lnTo>
                    <a:pt x="540341" y="166999"/>
                  </a:lnTo>
                  <a:lnTo>
                    <a:pt x="544181" y="170246"/>
                  </a:lnTo>
                  <a:lnTo>
                    <a:pt x="551458" y="183120"/>
                  </a:lnTo>
                  <a:lnTo>
                    <a:pt x="553526" y="192005"/>
                  </a:lnTo>
                  <a:lnTo>
                    <a:pt x="556964" y="225148"/>
                  </a:lnTo>
                  <a:lnTo>
                    <a:pt x="558712" y="233573"/>
                  </a:lnTo>
                  <a:lnTo>
                    <a:pt x="561253" y="239081"/>
                  </a:lnTo>
                  <a:lnTo>
                    <a:pt x="566968" y="242588"/>
                  </a:lnTo>
                  <a:lnTo>
                    <a:pt x="578517" y="245730"/>
                  </a:lnTo>
                  <a:lnTo>
                    <a:pt x="583814" y="244749"/>
                  </a:lnTo>
                  <a:lnTo>
                    <a:pt x="595837" y="239807"/>
                  </a:lnTo>
                  <a:lnTo>
                    <a:pt x="600684" y="235414"/>
                  </a:lnTo>
                  <a:lnTo>
                    <a:pt x="616985" y="214910"/>
                  </a:lnTo>
                  <a:lnTo>
                    <a:pt x="620049" y="213941"/>
                  </a:lnTo>
                  <a:lnTo>
                    <a:pt x="631917" y="211824"/>
                  </a:lnTo>
                  <a:lnTo>
                    <a:pt x="643372" y="207796"/>
                  </a:lnTo>
                  <a:lnTo>
                    <a:pt x="655274" y="197734"/>
                  </a:lnTo>
                  <a:lnTo>
                    <a:pt x="657439" y="192196"/>
                  </a:lnTo>
                  <a:lnTo>
                    <a:pt x="657952" y="181641"/>
                  </a:lnTo>
                  <a:lnTo>
                    <a:pt x="655755" y="170015"/>
                  </a:lnTo>
                  <a:lnTo>
                    <a:pt x="649751" y="163075"/>
                  </a:lnTo>
                  <a:lnTo>
                    <a:pt x="643798" y="158519"/>
                  </a:lnTo>
                  <a:lnTo>
                    <a:pt x="636154" y="156758"/>
                  </a:lnTo>
                  <a:lnTo>
                    <a:pt x="630949" y="157757"/>
                  </a:lnTo>
                  <a:lnTo>
                    <a:pt x="628450" y="158764"/>
                  </a:lnTo>
                  <a:lnTo>
                    <a:pt x="624263" y="162706"/>
                  </a:lnTo>
                  <a:lnTo>
                    <a:pt x="621167" y="167456"/>
                  </a:lnTo>
                  <a:lnTo>
                    <a:pt x="619790" y="171331"/>
                  </a:lnTo>
                  <a:lnTo>
                    <a:pt x="619019" y="200913"/>
                  </a:lnTo>
                  <a:lnTo>
                    <a:pt x="619982" y="209661"/>
                  </a:lnTo>
                  <a:lnTo>
                    <a:pt x="635805" y="240712"/>
                  </a:lnTo>
                  <a:lnTo>
                    <a:pt x="646427" y="252784"/>
                  </a:lnTo>
                  <a:lnTo>
                    <a:pt x="658364" y="259683"/>
                  </a:lnTo>
                  <a:lnTo>
                    <a:pt x="671544" y="262139"/>
                  </a:lnTo>
                  <a:lnTo>
                    <a:pt x="689426" y="260803"/>
                  </a:lnTo>
                  <a:lnTo>
                    <a:pt x="695901" y="258504"/>
                  </a:lnTo>
                  <a:lnTo>
                    <a:pt x="709065" y="249177"/>
                  </a:lnTo>
                  <a:lnTo>
                    <a:pt x="723560" y="230216"/>
                  </a:lnTo>
                  <a:lnTo>
                    <a:pt x="743445" y="197312"/>
                  </a:lnTo>
                  <a:lnTo>
                    <a:pt x="759309" y="163194"/>
                  </a:lnTo>
                  <a:lnTo>
                    <a:pt x="771771" y="130427"/>
                  </a:lnTo>
                  <a:lnTo>
                    <a:pt x="777024" y="104602"/>
                  </a:lnTo>
                  <a:lnTo>
                    <a:pt x="778642" y="70748"/>
                  </a:lnTo>
                  <a:lnTo>
                    <a:pt x="774286" y="36933"/>
                  </a:lnTo>
                  <a:lnTo>
                    <a:pt x="766018" y="17253"/>
                  </a:lnTo>
                  <a:lnTo>
                    <a:pt x="754063" y="3315"/>
                  </a:lnTo>
                  <a:lnTo>
                    <a:pt x="748794" y="837"/>
                  </a:lnTo>
                  <a:lnTo>
                    <a:pt x="743718" y="0"/>
                  </a:lnTo>
                  <a:lnTo>
                    <a:pt x="740580" y="510"/>
                  </a:lnTo>
                  <a:lnTo>
                    <a:pt x="731500" y="8167"/>
                  </a:lnTo>
                  <a:lnTo>
                    <a:pt x="728535" y="11901"/>
                  </a:lnTo>
                  <a:lnTo>
                    <a:pt x="721725" y="30588"/>
                  </a:lnTo>
                  <a:lnTo>
                    <a:pt x="719100" y="58586"/>
                  </a:lnTo>
                  <a:lnTo>
                    <a:pt x="719486" y="90586"/>
                  </a:lnTo>
                  <a:lnTo>
                    <a:pt x="722032" y="121338"/>
                  </a:lnTo>
                  <a:lnTo>
                    <a:pt x="726572" y="152799"/>
                  </a:lnTo>
                  <a:lnTo>
                    <a:pt x="734256" y="188467"/>
                  </a:lnTo>
                  <a:lnTo>
                    <a:pt x="744093" y="220497"/>
                  </a:lnTo>
                  <a:lnTo>
                    <a:pt x="757127" y="253331"/>
                  </a:lnTo>
                  <a:lnTo>
                    <a:pt x="758606" y="256612"/>
                  </a:lnTo>
                  <a:lnTo>
                    <a:pt x="763778" y="261668"/>
                  </a:lnTo>
                  <a:lnTo>
                    <a:pt x="775349" y="267961"/>
                  </a:lnTo>
                  <a:lnTo>
                    <a:pt x="791559" y="269587"/>
                  </a:lnTo>
                  <a:lnTo>
                    <a:pt x="800556" y="267748"/>
                  </a:lnTo>
                  <a:lnTo>
                    <a:pt x="814099" y="261618"/>
                  </a:lnTo>
                  <a:lnTo>
                    <a:pt x="826960" y="250629"/>
                  </a:lnTo>
                  <a:lnTo>
                    <a:pt x="834093" y="237790"/>
                  </a:lnTo>
                  <a:lnTo>
                    <a:pt x="847819" y="202550"/>
                  </a:lnTo>
                  <a:lnTo>
                    <a:pt x="860445" y="170784"/>
                  </a:lnTo>
                  <a:lnTo>
                    <a:pt x="867704" y="142500"/>
                  </a:lnTo>
                  <a:lnTo>
                    <a:pt x="872067" y="110288"/>
                  </a:lnTo>
                  <a:lnTo>
                    <a:pt x="871458" y="79211"/>
                  </a:lnTo>
                  <a:lnTo>
                    <a:pt x="870114" y="71169"/>
                  </a:lnTo>
                  <a:lnTo>
                    <a:pt x="857012" y="52748"/>
                  </a:lnTo>
                  <a:lnTo>
                    <a:pt x="849347" y="44955"/>
                  </a:lnTo>
                  <a:lnTo>
                    <a:pt x="841138" y="41118"/>
                  </a:lnTo>
                  <a:lnTo>
                    <a:pt x="836971" y="40128"/>
                  </a:lnTo>
                  <a:lnTo>
                    <a:pt x="832649" y="41099"/>
                  </a:lnTo>
                  <a:lnTo>
                    <a:pt x="830386" y="42098"/>
                  </a:lnTo>
                  <a:lnTo>
                    <a:pt x="823407" y="49826"/>
                  </a:lnTo>
                  <a:lnTo>
                    <a:pt x="817577" y="59230"/>
                  </a:lnTo>
                  <a:lnTo>
                    <a:pt x="814668" y="78700"/>
                  </a:lnTo>
                  <a:lnTo>
                    <a:pt x="815311" y="110315"/>
                  </a:lnTo>
                  <a:lnTo>
                    <a:pt x="819495" y="140960"/>
                  </a:lnTo>
                  <a:lnTo>
                    <a:pt x="826755" y="171741"/>
                  </a:lnTo>
                  <a:lnTo>
                    <a:pt x="833339" y="202933"/>
                  </a:lnTo>
                  <a:lnTo>
                    <a:pt x="840962" y="237597"/>
                  </a:lnTo>
                  <a:lnTo>
                    <a:pt x="842978" y="243515"/>
                  </a:lnTo>
                  <a:lnTo>
                    <a:pt x="849393" y="252351"/>
                  </a:lnTo>
                  <a:lnTo>
                    <a:pt x="853604" y="255717"/>
                  </a:lnTo>
                  <a:lnTo>
                    <a:pt x="863148" y="259142"/>
                  </a:lnTo>
                  <a:lnTo>
                    <a:pt x="869066" y="258647"/>
                  </a:lnTo>
                  <a:lnTo>
                    <a:pt x="879759" y="253983"/>
                  </a:lnTo>
                  <a:lnTo>
                    <a:pt x="888179" y="247976"/>
                  </a:lnTo>
                  <a:lnTo>
                    <a:pt x="915657" y="213017"/>
                  </a:lnTo>
                  <a:lnTo>
                    <a:pt x="927222" y="202449"/>
                  </a:lnTo>
                  <a:lnTo>
                    <a:pt x="934385" y="199937"/>
                  </a:lnTo>
                  <a:lnTo>
                    <a:pt x="968766" y="195354"/>
                  </a:lnTo>
                  <a:lnTo>
                    <a:pt x="974833" y="193520"/>
                  </a:lnTo>
                  <a:lnTo>
                    <a:pt x="983976" y="185943"/>
                  </a:lnTo>
                  <a:lnTo>
                    <a:pt x="986708" y="181136"/>
                  </a:lnTo>
                  <a:lnTo>
                    <a:pt x="987571" y="168680"/>
                  </a:lnTo>
                  <a:lnTo>
                    <a:pt x="985193" y="158064"/>
                  </a:lnTo>
                  <a:lnTo>
                    <a:pt x="982400" y="152007"/>
                  </a:lnTo>
                  <a:lnTo>
                    <a:pt x="976105" y="147273"/>
                  </a:lnTo>
                  <a:lnTo>
                    <a:pt x="961216" y="143784"/>
                  </a:lnTo>
                  <a:lnTo>
                    <a:pt x="953398" y="144053"/>
                  </a:lnTo>
                  <a:lnTo>
                    <a:pt x="947895" y="146202"/>
                  </a:lnTo>
                  <a:lnTo>
                    <a:pt x="942803" y="149802"/>
                  </a:lnTo>
                  <a:lnTo>
                    <a:pt x="936738" y="160084"/>
                  </a:lnTo>
                  <a:lnTo>
                    <a:pt x="934118" y="169393"/>
                  </a:lnTo>
                  <a:lnTo>
                    <a:pt x="933865" y="191514"/>
                  </a:lnTo>
                  <a:lnTo>
                    <a:pt x="940633" y="214127"/>
                  </a:lnTo>
                  <a:lnTo>
                    <a:pt x="953904" y="237671"/>
                  </a:lnTo>
                  <a:lnTo>
                    <a:pt x="970420" y="251844"/>
                  </a:lnTo>
                  <a:lnTo>
                    <a:pt x="982982" y="258758"/>
                  </a:lnTo>
                  <a:lnTo>
                    <a:pt x="999084" y="260125"/>
                  </a:lnTo>
                  <a:lnTo>
                    <a:pt x="1009388" y="258242"/>
                  </a:lnTo>
                  <a:lnTo>
                    <a:pt x="1026104" y="250763"/>
                  </a:lnTo>
                  <a:lnTo>
                    <a:pt x="1037363" y="241642"/>
                  </a:lnTo>
                  <a:lnTo>
                    <a:pt x="1058976" y="208207"/>
                  </a:lnTo>
                  <a:lnTo>
                    <a:pt x="1065028" y="194470"/>
                  </a:lnTo>
                  <a:lnTo>
                    <a:pt x="1068420" y="168579"/>
                  </a:lnTo>
                  <a:lnTo>
                    <a:pt x="1066780" y="157156"/>
                  </a:lnTo>
                  <a:lnTo>
                    <a:pt x="1064665" y="151297"/>
                  </a:lnTo>
                  <a:lnTo>
                    <a:pt x="1062058" y="147177"/>
                  </a:lnTo>
                  <a:lnTo>
                    <a:pt x="1062170" y="146948"/>
                  </a:lnTo>
                  <a:lnTo>
                    <a:pt x="1063001" y="146695"/>
                  </a:lnTo>
                  <a:lnTo>
                    <a:pt x="1095926" y="178490"/>
                  </a:lnTo>
                  <a:lnTo>
                    <a:pt x="1129508" y="205925"/>
                  </a:lnTo>
                  <a:lnTo>
                    <a:pt x="1132617" y="209595"/>
                  </a:lnTo>
                  <a:lnTo>
                    <a:pt x="1135854" y="218429"/>
                  </a:lnTo>
                  <a:lnTo>
                    <a:pt x="1138896" y="233168"/>
                  </a:lnTo>
                  <a:lnTo>
                    <a:pt x="1138200" y="238108"/>
                  </a:lnTo>
                  <a:lnTo>
                    <a:pt x="1135258" y="248936"/>
                  </a:lnTo>
                  <a:lnTo>
                    <a:pt x="1133055" y="251377"/>
                  </a:lnTo>
                  <a:lnTo>
                    <a:pt x="1130313" y="252639"/>
                  </a:lnTo>
                  <a:lnTo>
                    <a:pt x="1128840" y="252975"/>
                  </a:lnTo>
                  <a:lnTo>
                    <a:pt x="1111269" y="249184"/>
                  </a:lnTo>
                  <a:lnTo>
                    <a:pt x="1087796" y="239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116">
              <a:extLst>
                <a:ext uri="{FF2B5EF4-FFF2-40B4-BE49-F238E27FC236}">
                  <a16:creationId xmlns:a16="http://schemas.microsoft.com/office/drawing/2014/main" xmlns="" id="{8DB8EFC7-FF3B-41E3-A851-7AE4CB75FC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79144" y="3357563"/>
              <a:ext cx="78582" cy="3414"/>
            </a:xfrm>
            <a:custGeom>
              <a:avLst/>
              <a:gdLst/>
              <a:ahLst/>
              <a:cxnLst/>
              <a:rect l="0" t="0" r="0" b="0"/>
              <a:pathLst>
                <a:path w="78582" h="3414">
                  <a:moveTo>
                    <a:pt x="0" y="0"/>
                  </a:moveTo>
                  <a:lnTo>
                    <a:pt x="0" y="0"/>
                  </a:lnTo>
                  <a:lnTo>
                    <a:pt x="0" y="1263"/>
                  </a:lnTo>
                  <a:lnTo>
                    <a:pt x="1411" y="2590"/>
                  </a:lnTo>
                  <a:lnTo>
                    <a:pt x="2528" y="3314"/>
                  </a:lnTo>
                  <a:lnTo>
                    <a:pt x="5886" y="3413"/>
                  </a:lnTo>
                  <a:lnTo>
                    <a:pt x="37466" y="1122"/>
                  </a:lnTo>
                  <a:lnTo>
                    <a:pt x="72298" y="65"/>
                  </a:lnTo>
                  <a:lnTo>
                    <a:pt x="785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SMARTInkShape-117">
            <a:extLst>
              <a:ext uri="{FF2B5EF4-FFF2-40B4-BE49-F238E27FC236}">
                <a16:creationId xmlns:a16="http://schemas.microsoft.com/office/drawing/2014/main" xmlns="" id="{42C29BCD-408C-469E-8421-4807D217C9F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24563" y="3543300"/>
            <a:ext cx="7144" cy="2382"/>
          </a:xfrm>
          <a:custGeom>
            <a:avLst/>
            <a:gdLst/>
            <a:ahLst/>
            <a:cxnLst/>
            <a:rect l="0" t="0" r="0" b="0"/>
            <a:pathLst>
              <a:path w="7144" h="2382">
                <a:moveTo>
                  <a:pt x="7143" y="0"/>
                </a:moveTo>
                <a:lnTo>
                  <a:pt x="7143" y="0"/>
                </a:lnTo>
                <a:lnTo>
                  <a:pt x="4615" y="0"/>
                </a:lnTo>
                <a:lnTo>
                  <a:pt x="2668" y="705"/>
                </a:lnTo>
                <a:lnTo>
                  <a:pt x="0" y="23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7" name="SMARTInkShape-Group83">
            <a:extLst>
              <a:ext uri="{FF2B5EF4-FFF2-40B4-BE49-F238E27FC236}">
                <a16:creationId xmlns:a16="http://schemas.microsoft.com/office/drawing/2014/main" xmlns="" id="{680D1DB2-9249-41AA-8C44-DCAE0CA4CABD}"/>
              </a:ext>
            </a:extLst>
          </p:cNvPr>
          <p:cNvGrpSpPr/>
          <p:nvPr/>
        </p:nvGrpSpPr>
        <p:grpSpPr>
          <a:xfrm>
            <a:off x="2300288" y="3817596"/>
            <a:ext cx="526257" cy="106705"/>
            <a:chOff x="2300288" y="3817596"/>
            <a:chExt cx="526257" cy="106705"/>
          </a:xfrm>
        </p:grpSpPr>
        <p:sp>
          <p:nvSpPr>
            <p:cNvPr id="74" name="SMARTInkShape-118">
              <a:extLst>
                <a:ext uri="{FF2B5EF4-FFF2-40B4-BE49-F238E27FC236}">
                  <a16:creationId xmlns:a16="http://schemas.microsoft.com/office/drawing/2014/main" xmlns="" id="{2C21C10F-4B86-4BEF-9DA3-E204648DDC7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300288" y="3817596"/>
              <a:ext cx="164151" cy="106705"/>
            </a:xfrm>
            <a:custGeom>
              <a:avLst/>
              <a:gdLst/>
              <a:ahLst/>
              <a:cxnLst/>
              <a:rect l="0" t="0" r="0" b="0"/>
              <a:pathLst>
                <a:path w="164151" h="106705">
                  <a:moveTo>
                    <a:pt x="0" y="106704"/>
                  </a:moveTo>
                  <a:lnTo>
                    <a:pt x="0" y="106704"/>
                  </a:lnTo>
                  <a:lnTo>
                    <a:pt x="16340" y="102048"/>
                  </a:lnTo>
                  <a:lnTo>
                    <a:pt x="48835" y="77970"/>
                  </a:lnTo>
                  <a:lnTo>
                    <a:pt x="63352" y="60606"/>
                  </a:lnTo>
                  <a:lnTo>
                    <a:pt x="80621" y="31673"/>
                  </a:lnTo>
                  <a:lnTo>
                    <a:pt x="85155" y="13483"/>
                  </a:lnTo>
                  <a:lnTo>
                    <a:pt x="85347" y="5034"/>
                  </a:lnTo>
                  <a:lnTo>
                    <a:pt x="84944" y="3999"/>
                  </a:lnTo>
                  <a:lnTo>
                    <a:pt x="81387" y="0"/>
                  </a:lnTo>
                  <a:lnTo>
                    <a:pt x="83616" y="946"/>
                  </a:lnTo>
                  <a:lnTo>
                    <a:pt x="90154" y="6507"/>
                  </a:lnTo>
                  <a:lnTo>
                    <a:pt x="99649" y="13781"/>
                  </a:lnTo>
                  <a:lnTo>
                    <a:pt x="131807" y="33731"/>
                  </a:lnTo>
                  <a:lnTo>
                    <a:pt x="154319" y="50819"/>
                  </a:lnTo>
                  <a:lnTo>
                    <a:pt x="161376" y="60835"/>
                  </a:lnTo>
                  <a:lnTo>
                    <a:pt x="164150" y="68238"/>
                  </a:lnTo>
                  <a:lnTo>
                    <a:pt x="164148" y="75232"/>
                  </a:lnTo>
                  <a:lnTo>
                    <a:pt x="162384" y="81339"/>
                  </a:lnTo>
                  <a:lnTo>
                    <a:pt x="159836" y="85818"/>
                  </a:lnTo>
                  <a:lnTo>
                    <a:pt x="152706" y="88866"/>
                  </a:lnTo>
                  <a:lnTo>
                    <a:pt x="119866" y="94259"/>
                  </a:lnTo>
                  <a:lnTo>
                    <a:pt x="105080" y="92526"/>
                  </a:lnTo>
                  <a:lnTo>
                    <a:pt x="88106" y="87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SMARTInkShape-119">
              <a:extLst>
                <a:ext uri="{FF2B5EF4-FFF2-40B4-BE49-F238E27FC236}">
                  <a16:creationId xmlns:a16="http://schemas.microsoft.com/office/drawing/2014/main" xmlns="" id="{82CBFE00-5859-4341-AC53-507CFD04765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64594" y="3905250"/>
              <a:ext cx="54770" cy="7145"/>
            </a:xfrm>
            <a:custGeom>
              <a:avLst/>
              <a:gdLst/>
              <a:ahLst/>
              <a:cxnLst/>
              <a:rect l="0" t="0" r="0" b="0"/>
              <a:pathLst>
                <a:path w="54770" h="7145">
                  <a:moveTo>
                    <a:pt x="0" y="7144"/>
                  </a:moveTo>
                  <a:lnTo>
                    <a:pt x="0" y="7144"/>
                  </a:lnTo>
                  <a:lnTo>
                    <a:pt x="29586" y="6350"/>
                  </a:lnTo>
                  <a:lnTo>
                    <a:pt x="547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SMARTInkShape-120">
              <a:extLst>
                <a:ext uri="{FF2B5EF4-FFF2-40B4-BE49-F238E27FC236}">
                  <a16:creationId xmlns:a16="http://schemas.microsoft.com/office/drawing/2014/main" xmlns="" id="{1608D8D3-318D-450F-A3A1-DF76DC585D2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525955" y="3819661"/>
              <a:ext cx="300590" cy="87586"/>
            </a:xfrm>
            <a:custGeom>
              <a:avLst/>
              <a:gdLst/>
              <a:ahLst/>
              <a:cxnLst/>
              <a:rect l="0" t="0" r="0" b="0"/>
              <a:pathLst>
                <a:path w="300590" h="87586">
                  <a:moveTo>
                    <a:pt x="76751" y="7008"/>
                  </a:moveTo>
                  <a:lnTo>
                    <a:pt x="76751" y="7008"/>
                  </a:lnTo>
                  <a:lnTo>
                    <a:pt x="74701" y="7008"/>
                  </a:lnTo>
                  <a:lnTo>
                    <a:pt x="68147" y="2183"/>
                  </a:lnTo>
                  <a:lnTo>
                    <a:pt x="62796" y="0"/>
                  </a:lnTo>
                  <a:lnTo>
                    <a:pt x="37867" y="575"/>
                  </a:lnTo>
                  <a:lnTo>
                    <a:pt x="27659" y="2456"/>
                  </a:lnTo>
                  <a:lnTo>
                    <a:pt x="20842" y="6100"/>
                  </a:lnTo>
                  <a:lnTo>
                    <a:pt x="10321" y="14443"/>
                  </a:lnTo>
                  <a:lnTo>
                    <a:pt x="7539" y="18338"/>
                  </a:lnTo>
                  <a:lnTo>
                    <a:pt x="79" y="40414"/>
                  </a:lnTo>
                  <a:lnTo>
                    <a:pt x="0" y="54653"/>
                  </a:lnTo>
                  <a:lnTo>
                    <a:pt x="1717" y="61345"/>
                  </a:lnTo>
                  <a:lnTo>
                    <a:pt x="6365" y="68792"/>
                  </a:lnTo>
                  <a:lnTo>
                    <a:pt x="13782" y="77156"/>
                  </a:lnTo>
                  <a:lnTo>
                    <a:pt x="20631" y="79195"/>
                  </a:lnTo>
                  <a:lnTo>
                    <a:pt x="35062" y="80504"/>
                  </a:lnTo>
                  <a:lnTo>
                    <a:pt x="44320" y="78203"/>
                  </a:lnTo>
                  <a:lnTo>
                    <a:pt x="55029" y="72420"/>
                  </a:lnTo>
                  <a:lnTo>
                    <a:pt x="62378" y="65636"/>
                  </a:lnTo>
                  <a:lnTo>
                    <a:pt x="69053" y="55747"/>
                  </a:lnTo>
                  <a:lnTo>
                    <a:pt x="77461" y="32567"/>
                  </a:lnTo>
                  <a:lnTo>
                    <a:pt x="77684" y="27451"/>
                  </a:lnTo>
                  <a:lnTo>
                    <a:pt x="76497" y="4102"/>
                  </a:lnTo>
                  <a:lnTo>
                    <a:pt x="76053" y="3483"/>
                  </a:lnTo>
                  <a:lnTo>
                    <a:pt x="75492" y="3070"/>
                  </a:lnTo>
                  <a:lnTo>
                    <a:pt x="75118" y="3060"/>
                  </a:lnTo>
                  <a:lnTo>
                    <a:pt x="74869" y="3318"/>
                  </a:lnTo>
                  <a:lnTo>
                    <a:pt x="74702" y="3754"/>
                  </a:lnTo>
                  <a:lnTo>
                    <a:pt x="74856" y="4045"/>
                  </a:lnTo>
                  <a:lnTo>
                    <a:pt x="75223" y="4239"/>
                  </a:lnTo>
                  <a:lnTo>
                    <a:pt x="75733" y="4368"/>
                  </a:lnTo>
                  <a:lnTo>
                    <a:pt x="76072" y="4983"/>
                  </a:lnTo>
                  <a:lnTo>
                    <a:pt x="76662" y="12497"/>
                  </a:lnTo>
                  <a:lnTo>
                    <a:pt x="80548" y="47632"/>
                  </a:lnTo>
                  <a:lnTo>
                    <a:pt x="82651" y="67476"/>
                  </a:lnTo>
                  <a:lnTo>
                    <a:pt x="84753" y="71630"/>
                  </a:lnTo>
                  <a:lnTo>
                    <a:pt x="87981" y="74622"/>
                  </a:lnTo>
                  <a:lnTo>
                    <a:pt x="99158" y="81169"/>
                  </a:lnTo>
                  <a:lnTo>
                    <a:pt x="105615" y="82604"/>
                  </a:lnTo>
                  <a:lnTo>
                    <a:pt x="121040" y="80538"/>
                  </a:lnTo>
                  <a:lnTo>
                    <a:pt x="123740" y="79840"/>
                  </a:lnTo>
                  <a:lnTo>
                    <a:pt x="143494" y="65788"/>
                  </a:lnTo>
                  <a:lnTo>
                    <a:pt x="149326" y="55380"/>
                  </a:lnTo>
                  <a:lnTo>
                    <a:pt x="162306" y="19762"/>
                  </a:lnTo>
                  <a:lnTo>
                    <a:pt x="163459" y="13205"/>
                  </a:lnTo>
                  <a:lnTo>
                    <a:pt x="162530" y="2719"/>
                  </a:lnTo>
                  <a:lnTo>
                    <a:pt x="162777" y="2561"/>
                  </a:lnTo>
                  <a:lnTo>
                    <a:pt x="163756" y="2386"/>
                  </a:lnTo>
                  <a:lnTo>
                    <a:pt x="164123" y="2603"/>
                  </a:lnTo>
                  <a:lnTo>
                    <a:pt x="164368" y="3013"/>
                  </a:lnTo>
                  <a:lnTo>
                    <a:pt x="164640" y="4439"/>
                  </a:lnTo>
                  <a:lnTo>
                    <a:pt x="165550" y="18003"/>
                  </a:lnTo>
                  <a:lnTo>
                    <a:pt x="172225" y="52070"/>
                  </a:lnTo>
                  <a:lnTo>
                    <a:pt x="177326" y="68165"/>
                  </a:lnTo>
                  <a:lnTo>
                    <a:pt x="181159" y="72641"/>
                  </a:lnTo>
                  <a:lnTo>
                    <a:pt x="190640" y="79582"/>
                  </a:lnTo>
                  <a:lnTo>
                    <a:pt x="196601" y="81420"/>
                  </a:lnTo>
                  <a:lnTo>
                    <a:pt x="207395" y="81414"/>
                  </a:lnTo>
                  <a:lnTo>
                    <a:pt x="213915" y="79736"/>
                  </a:lnTo>
                  <a:lnTo>
                    <a:pt x="222579" y="73772"/>
                  </a:lnTo>
                  <a:lnTo>
                    <a:pt x="226936" y="68960"/>
                  </a:lnTo>
                  <a:lnTo>
                    <a:pt x="238678" y="46103"/>
                  </a:lnTo>
                  <a:lnTo>
                    <a:pt x="240353" y="39523"/>
                  </a:lnTo>
                  <a:lnTo>
                    <a:pt x="240983" y="9959"/>
                  </a:lnTo>
                  <a:lnTo>
                    <a:pt x="240743" y="8975"/>
                  </a:lnTo>
                  <a:lnTo>
                    <a:pt x="240319" y="8319"/>
                  </a:lnTo>
                  <a:lnTo>
                    <a:pt x="238772" y="7084"/>
                  </a:lnTo>
                  <a:lnTo>
                    <a:pt x="239969" y="7031"/>
                  </a:lnTo>
                  <a:lnTo>
                    <a:pt x="240332" y="7552"/>
                  </a:lnTo>
                  <a:lnTo>
                    <a:pt x="240842" y="11079"/>
                  </a:lnTo>
                  <a:lnTo>
                    <a:pt x="244195" y="45769"/>
                  </a:lnTo>
                  <a:lnTo>
                    <a:pt x="245555" y="62290"/>
                  </a:lnTo>
                  <a:lnTo>
                    <a:pt x="247114" y="66062"/>
                  </a:lnTo>
                  <a:lnTo>
                    <a:pt x="260798" y="85910"/>
                  </a:lnTo>
                  <a:lnTo>
                    <a:pt x="264559" y="87054"/>
                  </a:lnTo>
                  <a:lnTo>
                    <a:pt x="275363" y="87585"/>
                  </a:lnTo>
                  <a:lnTo>
                    <a:pt x="282855" y="86034"/>
                  </a:lnTo>
                  <a:lnTo>
                    <a:pt x="295383" y="80101"/>
                  </a:lnTo>
                  <a:lnTo>
                    <a:pt x="300589" y="76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8" name="SMARTInkShape-121">
            <a:extLst>
              <a:ext uri="{FF2B5EF4-FFF2-40B4-BE49-F238E27FC236}">
                <a16:creationId xmlns:a16="http://schemas.microsoft.com/office/drawing/2014/main" xmlns="" id="{3B3897D1-A7A0-4325-812E-32F74CB3013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819400" y="3674148"/>
            <a:ext cx="395289" cy="234556"/>
          </a:xfrm>
          <a:custGeom>
            <a:avLst/>
            <a:gdLst/>
            <a:ahLst/>
            <a:cxnLst/>
            <a:rect l="0" t="0" r="0" b="0"/>
            <a:pathLst>
              <a:path w="395289" h="234556">
                <a:moveTo>
                  <a:pt x="0" y="226340"/>
                </a:moveTo>
                <a:lnTo>
                  <a:pt x="0" y="226340"/>
                </a:lnTo>
                <a:lnTo>
                  <a:pt x="2050" y="226340"/>
                </a:lnTo>
                <a:lnTo>
                  <a:pt x="2161" y="226075"/>
                </a:lnTo>
                <a:lnTo>
                  <a:pt x="2283" y="225076"/>
                </a:lnTo>
                <a:lnTo>
                  <a:pt x="990" y="220641"/>
                </a:lnTo>
                <a:lnTo>
                  <a:pt x="2146" y="217371"/>
                </a:lnTo>
                <a:lnTo>
                  <a:pt x="3576" y="215715"/>
                </a:lnTo>
                <a:lnTo>
                  <a:pt x="16955" y="203773"/>
                </a:lnTo>
                <a:lnTo>
                  <a:pt x="34140" y="180567"/>
                </a:lnTo>
                <a:lnTo>
                  <a:pt x="44355" y="148656"/>
                </a:lnTo>
                <a:lnTo>
                  <a:pt x="51341" y="115181"/>
                </a:lnTo>
                <a:lnTo>
                  <a:pt x="55408" y="80774"/>
                </a:lnTo>
                <a:lnTo>
                  <a:pt x="57130" y="67646"/>
                </a:lnTo>
                <a:lnTo>
                  <a:pt x="56621" y="103040"/>
                </a:lnTo>
                <a:lnTo>
                  <a:pt x="51785" y="133416"/>
                </a:lnTo>
                <a:lnTo>
                  <a:pt x="48898" y="165291"/>
                </a:lnTo>
                <a:lnTo>
                  <a:pt x="48406" y="184196"/>
                </a:lnTo>
                <a:lnTo>
                  <a:pt x="56780" y="214976"/>
                </a:lnTo>
                <a:lnTo>
                  <a:pt x="61131" y="220055"/>
                </a:lnTo>
                <a:lnTo>
                  <a:pt x="66063" y="223546"/>
                </a:lnTo>
                <a:lnTo>
                  <a:pt x="70019" y="225098"/>
                </a:lnTo>
                <a:lnTo>
                  <a:pt x="85479" y="226231"/>
                </a:lnTo>
                <a:lnTo>
                  <a:pt x="96588" y="222515"/>
                </a:lnTo>
                <a:lnTo>
                  <a:pt x="104878" y="217651"/>
                </a:lnTo>
                <a:lnTo>
                  <a:pt x="126675" y="191661"/>
                </a:lnTo>
                <a:lnTo>
                  <a:pt x="134173" y="178378"/>
                </a:lnTo>
                <a:lnTo>
                  <a:pt x="135269" y="173852"/>
                </a:lnTo>
                <a:lnTo>
                  <a:pt x="135640" y="168846"/>
                </a:lnTo>
                <a:lnTo>
                  <a:pt x="134985" y="167009"/>
                </a:lnTo>
                <a:lnTo>
                  <a:pt x="133446" y="164578"/>
                </a:lnTo>
                <a:lnTo>
                  <a:pt x="133378" y="165736"/>
                </a:lnTo>
                <a:lnTo>
                  <a:pt x="132657" y="167037"/>
                </a:lnTo>
                <a:lnTo>
                  <a:pt x="132094" y="167755"/>
                </a:lnTo>
                <a:lnTo>
                  <a:pt x="131035" y="181550"/>
                </a:lnTo>
                <a:lnTo>
                  <a:pt x="133910" y="207881"/>
                </a:lnTo>
                <a:lnTo>
                  <a:pt x="134517" y="210065"/>
                </a:lnTo>
                <a:lnTo>
                  <a:pt x="138014" y="214608"/>
                </a:lnTo>
                <a:lnTo>
                  <a:pt x="143096" y="218744"/>
                </a:lnTo>
                <a:lnTo>
                  <a:pt x="151642" y="222296"/>
                </a:lnTo>
                <a:lnTo>
                  <a:pt x="160113" y="223201"/>
                </a:lnTo>
                <a:lnTo>
                  <a:pt x="178835" y="220579"/>
                </a:lnTo>
                <a:lnTo>
                  <a:pt x="206590" y="205274"/>
                </a:lnTo>
                <a:lnTo>
                  <a:pt x="232607" y="174918"/>
                </a:lnTo>
                <a:lnTo>
                  <a:pt x="250529" y="143583"/>
                </a:lnTo>
                <a:lnTo>
                  <a:pt x="264447" y="111313"/>
                </a:lnTo>
                <a:lnTo>
                  <a:pt x="270089" y="88541"/>
                </a:lnTo>
                <a:lnTo>
                  <a:pt x="273085" y="55588"/>
                </a:lnTo>
                <a:lnTo>
                  <a:pt x="269200" y="29392"/>
                </a:lnTo>
                <a:lnTo>
                  <a:pt x="263648" y="14203"/>
                </a:lnTo>
                <a:lnTo>
                  <a:pt x="256976" y="5117"/>
                </a:lnTo>
                <a:lnTo>
                  <a:pt x="251236" y="337"/>
                </a:lnTo>
                <a:lnTo>
                  <a:pt x="249247" y="0"/>
                </a:lnTo>
                <a:lnTo>
                  <a:pt x="244920" y="1037"/>
                </a:lnTo>
                <a:lnTo>
                  <a:pt x="241763" y="3262"/>
                </a:lnTo>
                <a:lnTo>
                  <a:pt x="240550" y="4596"/>
                </a:lnTo>
                <a:lnTo>
                  <a:pt x="236968" y="18987"/>
                </a:lnTo>
                <a:lnTo>
                  <a:pt x="233950" y="49186"/>
                </a:lnTo>
                <a:lnTo>
                  <a:pt x="231424" y="82629"/>
                </a:lnTo>
                <a:lnTo>
                  <a:pt x="231069" y="113805"/>
                </a:lnTo>
                <a:lnTo>
                  <a:pt x="229587" y="141404"/>
                </a:lnTo>
                <a:lnTo>
                  <a:pt x="227192" y="172125"/>
                </a:lnTo>
                <a:lnTo>
                  <a:pt x="232745" y="198766"/>
                </a:lnTo>
                <a:lnTo>
                  <a:pt x="235381" y="204295"/>
                </a:lnTo>
                <a:lnTo>
                  <a:pt x="241139" y="208693"/>
                </a:lnTo>
                <a:lnTo>
                  <a:pt x="244897" y="210606"/>
                </a:lnTo>
                <a:lnTo>
                  <a:pt x="254717" y="211321"/>
                </a:lnTo>
                <a:lnTo>
                  <a:pt x="274475" y="207469"/>
                </a:lnTo>
                <a:lnTo>
                  <a:pt x="298986" y="193214"/>
                </a:lnTo>
                <a:lnTo>
                  <a:pt x="329245" y="166503"/>
                </a:lnTo>
                <a:lnTo>
                  <a:pt x="350002" y="134919"/>
                </a:lnTo>
                <a:lnTo>
                  <a:pt x="359433" y="103633"/>
                </a:lnTo>
                <a:lnTo>
                  <a:pt x="361453" y="72926"/>
                </a:lnTo>
                <a:lnTo>
                  <a:pt x="361179" y="42196"/>
                </a:lnTo>
                <a:lnTo>
                  <a:pt x="358623" y="22484"/>
                </a:lnTo>
                <a:lnTo>
                  <a:pt x="353820" y="11744"/>
                </a:lnTo>
                <a:lnTo>
                  <a:pt x="351017" y="7933"/>
                </a:lnTo>
                <a:lnTo>
                  <a:pt x="349899" y="6916"/>
                </a:lnTo>
                <a:lnTo>
                  <a:pt x="345834" y="6492"/>
                </a:lnTo>
                <a:lnTo>
                  <a:pt x="343269" y="6750"/>
                </a:lnTo>
                <a:lnTo>
                  <a:pt x="341029" y="7980"/>
                </a:lnTo>
                <a:lnTo>
                  <a:pt x="337130" y="12168"/>
                </a:lnTo>
                <a:lnTo>
                  <a:pt x="333223" y="19213"/>
                </a:lnTo>
                <a:lnTo>
                  <a:pt x="324902" y="52299"/>
                </a:lnTo>
                <a:lnTo>
                  <a:pt x="321973" y="86318"/>
                </a:lnTo>
                <a:lnTo>
                  <a:pt x="323205" y="116935"/>
                </a:lnTo>
                <a:lnTo>
                  <a:pt x="323723" y="149911"/>
                </a:lnTo>
                <a:lnTo>
                  <a:pt x="323833" y="185544"/>
                </a:lnTo>
                <a:lnTo>
                  <a:pt x="324639" y="201846"/>
                </a:lnTo>
                <a:lnTo>
                  <a:pt x="332528" y="223721"/>
                </a:lnTo>
                <a:lnTo>
                  <a:pt x="338555" y="229233"/>
                </a:lnTo>
                <a:lnTo>
                  <a:pt x="345996" y="232917"/>
                </a:lnTo>
                <a:lnTo>
                  <a:pt x="352831" y="234555"/>
                </a:lnTo>
                <a:lnTo>
                  <a:pt x="375926" y="231804"/>
                </a:lnTo>
                <a:lnTo>
                  <a:pt x="395288" y="2263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SMARTInkShape-Group85">
            <a:extLst>
              <a:ext uri="{FF2B5EF4-FFF2-40B4-BE49-F238E27FC236}">
                <a16:creationId xmlns:a16="http://schemas.microsoft.com/office/drawing/2014/main" xmlns="" id="{D2CBDFF3-85A3-4455-8C9B-AE2C1D87C1C5}"/>
              </a:ext>
            </a:extLst>
          </p:cNvPr>
          <p:cNvGrpSpPr/>
          <p:nvPr/>
        </p:nvGrpSpPr>
        <p:grpSpPr>
          <a:xfrm>
            <a:off x="3224906" y="3730747"/>
            <a:ext cx="439839" cy="183259"/>
            <a:chOff x="3224906" y="3730747"/>
            <a:chExt cx="439839" cy="183259"/>
          </a:xfrm>
        </p:grpSpPr>
        <p:sp>
          <p:nvSpPr>
            <p:cNvPr id="79" name="SMARTInkShape-122">
              <a:extLst>
                <a:ext uri="{FF2B5EF4-FFF2-40B4-BE49-F238E27FC236}">
                  <a16:creationId xmlns:a16="http://schemas.microsoft.com/office/drawing/2014/main" xmlns="" id="{8AC47737-CCCC-485B-8408-CFA826446AF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224906" y="3730747"/>
              <a:ext cx="439839" cy="183259"/>
            </a:xfrm>
            <a:custGeom>
              <a:avLst/>
              <a:gdLst/>
              <a:ahLst/>
              <a:cxnLst/>
              <a:rect l="0" t="0" r="0" b="0"/>
              <a:pathLst>
                <a:path w="439839" h="183259">
                  <a:moveTo>
                    <a:pt x="65982" y="105447"/>
                  </a:moveTo>
                  <a:lnTo>
                    <a:pt x="65982" y="105447"/>
                  </a:lnTo>
                  <a:lnTo>
                    <a:pt x="64080" y="103281"/>
                  </a:lnTo>
                  <a:lnTo>
                    <a:pt x="62184" y="99749"/>
                  </a:lnTo>
                  <a:lnTo>
                    <a:pt x="58947" y="91404"/>
                  </a:lnTo>
                  <a:lnTo>
                    <a:pt x="56342" y="89967"/>
                  </a:lnTo>
                  <a:lnTo>
                    <a:pt x="36257" y="94452"/>
                  </a:lnTo>
                  <a:lnTo>
                    <a:pt x="15684" y="108611"/>
                  </a:lnTo>
                  <a:lnTo>
                    <a:pt x="6629" y="121113"/>
                  </a:lnTo>
                  <a:lnTo>
                    <a:pt x="2561" y="131901"/>
                  </a:lnTo>
                  <a:lnTo>
                    <a:pt x="0" y="152381"/>
                  </a:lnTo>
                  <a:lnTo>
                    <a:pt x="1599" y="163127"/>
                  </a:lnTo>
                  <a:lnTo>
                    <a:pt x="8235" y="176640"/>
                  </a:lnTo>
                  <a:lnTo>
                    <a:pt x="12006" y="180127"/>
                  </a:lnTo>
                  <a:lnTo>
                    <a:pt x="14123" y="181428"/>
                  </a:lnTo>
                  <a:lnTo>
                    <a:pt x="23423" y="183258"/>
                  </a:lnTo>
                  <a:lnTo>
                    <a:pt x="43706" y="178596"/>
                  </a:lnTo>
                  <a:lnTo>
                    <a:pt x="49643" y="173412"/>
                  </a:lnTo>
                  <a:lnTo>
                    <a:pt x="58285" y="160941"/>
                  </a:lnTo>
                  <a:lnTo>
                    <a:pt x="69165" y="133893"/>
                  </a:lnTo>
                  <a:lnTo>
                    <a:pt x="70536" y="116804"/>
                  </a:lnTo>
                  <a:lnTo>
                    <a:pt x="69946" y="112435"/>
                  </a:lnTo>
                  <a:lnTo>
                    <a:pt x="66670" y="104897"/>
                  </a:lnTo>
                  <a:lnTo>
                    <a:pt x="65141" y="102733"/>
                  </a:lnTo>
                  <a:lnTo>
                    <a:pt x="64363" y="102579"/>
                  </a:lnTo>
                  <a:lnTo>
                    <a:pt x="63579" y="103006"/>
                  </a:lnTo>
                  <a:lnTo>
                    <a:pt x="62268" y="104626"/>
                  </a:lnTo>
                  <a:lnTo>
                    <a:pt x="61685" y="106228"/>
                  </a:lnTo>
                  <a:lnTo>
                    <a:pt x="61486" y="137096"/>
                  </a:lnTo>
                  <a:lnTo>
                    <a:pt x="63650" y="147133"/>
                  </a:lnTo>
                  <a:lnTo>
                    <a:pt x="68819" y="156133"/>
                  </a:lnTo>
                  <a:lnTo>
                    <a:pt x="74348" y="161093"/>
                  </a:lnTo>
                  <a:lnTo>
                    <a:pt x="82189" y="165268"/>
                  </a:lnTo>
                  <a:lnTo>
                    <a:pt x="94496" y="167084"/>
                  </a:lnTo>
                  <a:lnTo>
                    <a:pt x="105475" y="162221"/>
                  </a:lnTo>
                  <a:lnTo>
                    <a:pt x="113725" y="156606"/>
                  </a:lnTo>
                  <a:lnTo>
                    <a:pt x="126708" y="139406"/>
                  </a:lnTo>
                  <a:lnTo>
                    <a:pt x="144664" y="105490"/>
                  </a:lnTo>
                  <a:lnTo>
                    <a:pt x="149914" y="97169"/>
                  </a:lnTo>
                  <a:lnTo>
                    <a:pt x="153203" y="94007"/>
                  </a:lnTo>
                  <a:lnTo>
                    <a:pt x="156428" y="92425"/>
                  </a:lnTo>
                  <a:lnTo>
                    <a:pt x="162811" y="91409"/>
                  </a:lnTo>
                  <a:lnTo>
                    <a:pt x="166696" y="93387"/>
                  </a:lnTo>
                  <a:lnTo>
                    <a:pt x="172640" y="98963"/>
                  </a:lnTo>
                  <a:lnTo>
                    <a:pt x="186271" y="118325"/>
                  </a:lnTo>
                  <a:lnTo>
                    <a:pt x="195312" y="153035"/>
                  </a:lnTo>
                  <a:lnTo>
                    <a:pt x="197999" y="166147"/>
                  </a:lnTo>
                  <a:lnTo>
                    <a:pt x="197592" y="170436"/>
                  </a:lnTo>
                  <a:lnTo>
                    <a:pt x="196530" y="173401"/>
                  </a:lnTo>
                  <a:lnTo>
                    <a:pt x="194956" y="176196"/>
                  </a:lnTo>
                  <a:lnTo>
                    <a:pt x="194827" y="175896"/>
                  </a:lnTo>
                  <a:lnTo>
                    <a:pt x="193914" y="171613"/>
                  </a:lnTo>
                  <a:lnTo>
                    <a:pt x="192699" y="167208"/>
                  </a:lnTo>
                  <a:lnTo>
                    <a:pt x="192472" y="134674"/>
                  </a:lnTo>
                  <a:lnTo>
                    <a:pt x="196516" y="113115"/>
                  </a:lnTo>
                  <a:lnTo>
                    <a:pt x="202188" y="100002"/>
                  </a:lnTo>
                  <a:lnTo>
                    <a:pt x="207322" y="94602"/>
                  </a:lnTo>
                  <a:lnTo>
                    <a:pt x="216398" y="90915"/>
                  </a:lnTo>
                  <a:lnTo>
                    <a:pt x="221557" y="90433"/>
                  </a:lnTo>
                  <a:lnTo>
                    <a:pt x="223673" y="90675"/>
                  </a:lnTo>
                  <a:lnTo>
                    <a:pt x="233881" y="96238"/>
                  </a:lnTo>
                  <a:lnTo>
                    <a:pt x="237000" y="98532"/>
                  </a:lnTo>
                  <a:lnTo>
                    <a:pt x="241508" y="107631"/>
                  </a:lnTo>
                  <a:lnTo>
                    <a:pt x="246032" y="129476"/>
                  </a:lnTo>
                  <a:lnTo>
                    <a:pt x="250470" y="162506"/>
                  </a:lnTo>
                  <a:lnTo>
                    <a:pt x="253570" y="172015"/>
                  </a:lnTo>
                  <a:lnTo>
                    <a:pt x="255981" y="174808"/>
                  </a:lnTo>
                  <a:lnTo>
                    <a:pt x="257735" y="176294"/>
                  </a:lnTo>
                  <a:lnTo>
                    <a:pt x="266525" y="179649"/>
                  </a:lnTo>
                  <a:lnTo>
                    <a:pt x="270911" y="180053"/>
                  </a:lnTo>
                  <a:lnTo>
                    <a:pt x="283468" y="176893"/>
                  </a:lnTo>
                  <a:lnTo>
                    <a:pt x="295933" y="168891"/>
                  </a:lnTo>
                  <a:lnTo>
                    <a:pt x="318557" y="143710"/>
                  </a:lnTo>
                  <a:lnTo>
                    <a:pt x="324146" y="132659"/>
                  </a:lnTo>
                  <a:lnTo>
                    <a:pt x="332092" y="97391"/>
                  </a:lnTo>
                  <a:lnTo>
                    <a:pt x="334619" y="65045"/>
                  </a:lnTo>
                  <a:lnTo>
                    <a:pt x="334818" y="29874"/>
                  </a:lnTo>
                  <a:lnTo>
                    <a:pt x="335759" y="6459"/>
                  </a:lnTo>
                  <a:lnTo>
                    <a:pt x="337650" y="1681"/>
                  </a:lnTo>
                  <a:lnTo>
                    <a:pt x="338859" y="62"/>
                  </a:lnTo>
                  <a:lnTo>
                    <a:pt x="339181" y="0"/>
                  </a:lnTo>
                  <a:lnTo>
                    <a:pt x="339395" y="224"/>
                  </a:lnTo>
                  <a:lnTo>
                    <a:pt x="341349" y="33089"/>
                  </a:lnTo>
                  <a:lnTo>
                    <a:pt x="339254" y="64907"/>
                  </a:lnTo>
                  <a:lnTo>
                    <a:pt x="335013" y="99996"/>
                  </a:lnTo>
                  <a:lnTo>
                    <a:pt x="334783" y="120236"/>
                  </a:lnTo>
                  <a:lnTo>
                    <a:pt x="339524" y="143270"/>
                  </a:lnTo>
                  <a:lnTo>
                    <a:pt x="345468" y="155018"/>
                  </a:lnTo>
                  <a:lnTo>
                    <a:pt x="350888" y="160199"/>
                  </a:lnTo>
                  <a:lnTo>
                    <a:pt x="361154" y="164826"/>
                  </a:lnTo>
                  <a:lnTo>
                    <a:pt x="370045" y="166609"/>
                  </a:lnTo>
                  <a:lnTo>
                    <a:pt x="403626" y="162715"/>
                  </a:lnTo>
                  <a:lnTo>
                    <a:pt x="424453" y="155006"/>
                  </a:lnTo>
                  <a:lnTo>
                    <a:pt x="439838" y="145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123">
              <a:extLst>
                <a:ext uri="{FF2B5EF4-FFF2-40B4-BE49-F238E27FC236}">
                  <a16:creationId xmlns:a16="http://schemas.microsoft.com/office/drawing/2014/main" xmlns="" id="{670D5609-DB1D-4D9E-9CA4-77135462A93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71875" y="3771900"/>
              <a:ext cx="71439" cy="19051"/>
            </a:xfrm>
            <a:custGeom>
              <a:avLst/>
              <a:gdLst/>
              <a:ahLst/>
              <a:cxnLst/>
              <a:rect l="0" t="0" r="0" b="0"/>
              <a:pathLst>
                <a:path w="71439" h="19051">
                  <a:moveTo>
                    <a:pt x="0" y="19050"/>
                  </a:moveTo>
                  <a:lnTo>
                    <a:pt x="0" y="19050"/>
                  </a:lnTo>
                  <a:lnTo>
                    <a:pt x="1264" y="19050"/>
                  </a:lnTo>
                  <a:lnTo>
                    <a:pt x="25471" y="9850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4" name="SMARTInkShape-Group86">
            <a:extLst>
              <a:ext uri="{FF2B5EF4-FFF2-40B4-BE49-F238E27FC236}">
                <a16:creationId xmlns:a16="http://schemas.microsoft.com/office/drawing/2014/main" xmlns="" id="{69FBB51A-5877-4110-807F-01E1BA04B30B}"/>
              </a:ext>
            </a:extLst>
          </p:cNvPr>
          <p:cNvGrpSpPr/>
          <p:nvPr/>
        </p:nvGrpSpPr>
        <p:grpSpPr>
          <a:xfrm>
            <a:off x="2874169" y="3745706"/>
            <a:ext cx="92870" cy="33143"/>
            <a:chOff x="2874169" y="3745706"/>
            <a:chExt cx="92870" cy="33143"/>
          </a:xfrm>
        </p:grpSpPr>
        <p:sp>
          <p:nvSpPr>
            <p:cNvPr id="82" name="SMARTInkShape-124">
              <a:extLst>
                <a:ext uri="{FF2B5EF4-FFF2-40B4-BE49-F238E27FC236}">
                  <a16:creationId xmlns:a16="http://schemas.microsoft.com/office/drawing/2014/main" xmlns="" id="{E8140711-AC0C-4C0B-8AA0-1D594ACD0E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74169" y="3774281"/>
              <a:ext cx="26195" cy="4568"/>
            </a:xfrm>
            <a:custGeom>
              <a:avLst/>
              <a:gdLst/>
              <a:ahLst/>
              <a:cxnLst/>
              <a:rect l="0" t="0" r="0" b="0"/>
              <a:pathLst>
                <a:path w="26195" h="4568">
                  <a:moveTo>
                    <a:pt x="0" y="0"/>
                  </a:moveTo>
                  <a:lnTo>
                    <a:pt x="0" y="0"/>
                  </a:lnTo>
                  <a:lnTo>
                    <a:pt x="9465" y="4101"/>
                  </a:lnTo>
                  <a:lnTo>
                    <a:pt x="13711" y="4567"/>
                  </a:lnTo>
                  <a:lnTo>
                    <a:pt x="16060" y="3970"/>
                  </a:lnTo>
                  <a:lnTo>
                    <a:pt x="17985" y="3088"/>
                  </a:lnTo>
                  <a:lnTo>
                    <a:pt x="261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SMARTInkShape-125">
              <a:extLst>
                <a:ext uri="{FF2B5EF4-FFF2-40B4-BE49-F238E27FC236}">
                  <a16:creationId xmlns:a16="http://schemas.microsoft.com/office/drawing/2014/main" xmlns="" id="{7B43E6A5-4945-41D0-8600-A9B5CF6DAFD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964656" y="3745706"/>
              <a:ext cx="2383" cy="2052"/>
            </a:xfrm>
            <a:custGeom>
              <a:avLst/>
              <a:gdLst/>
              <a:ahLst/>
              <a:cxnLst/>
              <a:rect l="0" t="0" r="0" b="0"/>
              <a:pathLst>
                <a:path w="2383" h="2052">
                  <a:moveTo>
                    <a:pt x="0" y="0"/>
                  </a:moveTo>
                  <a:lnTo>
                    <a:pt x="0" y="0"/>
                  </a:lnTo>
                  <a:lnTo>
                    <a:pt x="0" y="2051"/>
                  </a:lnTo>
                  <a:lnTo>
                    <a:pt x="23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2000" y="2465280"/>
            <a:ext cx="8563320" cy="99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serveur porte les verres sur ………………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864000" y="1728000"/>
            <a:ext cx="7555320" cy="5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Indice : un mot de la famille de …….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93" name="Image 112_1"/>
          <p:cNvPicPr/>
          <p:nvPr/>
        </p:nvPicPr>
        <p:blipFill>
          <a:blip r:embed="rId13"/>
          <a:stretch/>
        </p:blipFill>
        <p:spPr>
          <a:xfrm>
            <a:off x="360000" y="257760"/>
            <a:ext cx="1507320" cy="124956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2169720" y="232920"/>
            <a:ext cx="8481600" cy="105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grpSp>
        <p:nvGrpSpPr>
          <p:cNvPr id="6" name="SMARTInkShape-Group87">
            <a:extLst>
              <a:ext uri="{FF2B5EF4-FFF2-40B4-BE49-F238E27FC236}">
                <a16:creationId xmlns:a16="http://schemas.microsoft.com/office/drawing/2014/main" xmlns="" id="{73AB93B5-8069-44C2-9517-CE3134FF60A1}"/>
              </a:ext>
            </a:extLst>
          </p:cNvPr>
          <p:cNvGrpSpPr/>
          <p:nvPr/>
        </p:nvGrpSpPr>
        <p:grpSpPr>
          <a:xfrm>
            <a:off x="4181475" y="1657213"/>
            <a:ext cx="833439" cy="519251"/>
            <a:chOff x="4181475" y="1657213"/>
            <a:chExt cx="833439" cy="519251"/>
          </a:xfrm>
        </p:grpSpPr>
        <p:sp>
          <p:nvSpPr>
            <p:cNvPr id="2" name="SMARTInkShape-126">
              <a:extLst>
                <a:ext uri="{FF2B5EF4-FFF2-40B4-BE49-F238E27FC236}">
                  <a16:creationId xmlns:a16="http://schemas.microsoft.com/office/drawing/2014/main" xmlns="" id="{EF88F73D-22DB-4C51-808B-E634F4DA00C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57750" y="1807369"/>
              <a:ext cx="104776" cy="6312"/>
            </a:xfrm>
            <a:custGeom>
              <a:avLst/>
              <a:gdLst/>
              <a:ahLst/>
              <a:cxnLst/>
              <a:rect l="0" t="0" r="0" b="0"/>
              <a:pathLst>
                <a:path w="104776" h="6312">
                  <a:moveTo>
                    <a:pt x="0" y="2381"/>
                  </a:moveTo>
                  <a:lnTo>
                    <a:pt x="0" y="2381"/>
                  </a:lnTo>
                  <a:lnTo>
                    <a:pt x="10035" y="5654"/>
                  </a:lnTo>
                  <a:lnTo>
                    <a:pt x="35429" y="6311"/>
                  </a:lnTo>
                  <a:lnTo>
                    <a:pt x="63724" y="333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27">
              <a:extLst>
                <a:ext uri="{FF2B5EF4-FFF2-40B4-BE49-F238E27FC236}">
                  <a16:creationId xmlns:a16="http://schemas.microsoft.com/office/drawing/2014/main" xmlns="" id="{BDEB6B2D-27F1-490C-9616-CB5A1118178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605509" y="1748838"/>
              <a:ext cx="409405" cy="218497"/>
            </a:xfrm>
            <a:custGeom>
              <a:avLst/>
              <a:gdLst/>
              <a:ahLst/>
              <a:cxnLst/>
              <a:rect l="0" t="0" r="0" b="0"/>
              <a:pathLst>
                <a:path w="409405" h="218497">
                  <a:moveTo>
                    <a:pt x="114129" y="122825"/>
                  </a:moveTo>
                  <a:lnTo>
                    <a:pt x="114129" y="122825"/>
                  </a:lnTo>
                  <a:lnTo>
                    <a:pt x="112227" y="120659"/>
                  </a:lnTo>
                  <a:lnTo>
                    <a:pt x="110814" y="118246"/>
                  </a:lnTo>
                  <a:lnTo>
                    <a:pt x="107893" y="116115"/>
                  </a:lnTo>
                  <a:lnTo>
                    <a:pt x="91376" y="109088"/>
                  </a:lnTo>
                  <a:lnTo>
                    <a:pt x="89640" y="108782"/>
                  </a:lnTo>
                  <a:lnTo>
                    <a:pt x="56834" y="118225"/>
                  </a:lnTo>
                  <a:lnTo>
                    <a:pt x="35342" y="128883"/>
                  </a:lnTo>
                  <a:lnTo>
                    <a:pt x="15614" y="144982"/>
                  </a:lnTo>
                  <a:lnTo>
                    <a:pt x="1604" y="166900"/>
                  </a:lnTo>
                  <a:lnTo>
                    <a:pt x="0" y="176457"/>
                  </a:lnTo>
                  <a:lnTo>
                    <a:pt x="1126" y="191362"/>
                  </a:lnTo>
                  <a:lnTo>
                    <a:pt x="8209" y="202663"/>
                  </a:lnTo>
                  <a:lnTo>
                    <a:pt x="16158" y="211009"/>
                  </a:lnTo>
                  <a:lnTo>
                    <a:pt x="23931" y="213612"/>
                  </a:lnTo>
                  <a:lnTo>
                    <a:pt x="28597" y="214306"/>
                  </a:lnTo>
                  <a:lnTo>
                    <a:pt x="46541" y="210226"/>
                  </a:lnTo>
                  <a:lnTo>
                    <a:pt x="61882" y="203578"/>
                  </a:lnTo>
                  <a:lnTo>
                    <a:pt x="74806" y="191525"/>
                  </a:lnTo>
                  <a:lnTo>
                    <a:pt x="96777" y="158826"/>
                  </a:lnTo>
                  <a:lnTo>
                    <a:pt x="105401" y="143458"/>
                  </a:lnTo>
                  <a:lnTo>
                    <a:pt x="111603" y="112079"/>
                  </a:lnTo>
                  <a:lnTo>
                    <a:pt x="111916" y="111957"/>
                  </a:lnTo>
                  <a:lnTo>
                    <a:pt x="112968" y="112526"/>
                  </a:lnTo>
                  <a:lnTo>
                    <a:pt x="113613" y="115072"/>
                  </a:lnTo>
                  <a:lnTo>
                    <a:pt x="115384" y="147627"/>
                  </a:lnTo>
                  <a:lnTo>
                    <a:pt x="117675" y="180542"/>
                  </a:lnTo>
                  <a:lnTo>
                    <a:pt x="119709" y="196138"/>
                  </a:lnTo>
                  <a:lnTo>
                    <a:pt x="129588" y="213265"/>
                  </a:lnTo>
                  <a:lnTo>
                    <a:pt x="135111" y="216643"/>
                  </a:lnTo>
                  <a:lnTo>
                    <a:pt x="142239" y="218496"/>
                  </a:lnTo>
                  <a:lnTo>
                    <a:pt x="150699" y="218438"/>
                  </a:lnTo>
                  <a:lnTo>
                    <a:pt x="168179" y="213126"/>
                  </a:lnTo>
                  <a:lnTo>
                    <a:pt x="177310" y="207056"/>
                  </a:lnTo>
                  <a:lnTo>
                    <a:pt x="198482" y="183962"/>
                  </a:lnTo>
                  <a:lnTo>
                    <a:pt x="214646" y="155256"/>
                  </a:lnTo>
                  <a:lnTo>
                    <a:pt x="226344" y="128495"/>
                  </a:lnTo>
                  <a:lnTo>
                    <a:pt x="236836" y="93272"/>
                  </a:lnTo>
                  <a:lnTo>
                    <a:pt x="244083" y="59161"/>
                  </a:lnTo>
                  <a:lnTo>
                    <a:pt x="247180" y="24159"/>
                  </a:lnTo>
                  <a:lnTo>
                    <a:pt x="252037" y="104"/>
                  </a:lnTo>
                  <a:lnTo>
                    <a:pt x="252105" y="0"/>
                  </a:lnTo>
                  <a:lnTo>
                    <a:pt x="252181" y="591"/>
                  </a:lnTo>
                  <a:lnTo>
                    <a:pt x="242325" y="32375"/>
                  </a:lnTo>
                  <a:lnTo>
                    <a:pt x="230796" y="67789"/>
                  </a:lnTo>
                  <a:lnTo>
                    <a:pt x="224526" y="96578"/>
                  </a:lnTo>
                  <a:lnTo>
                    <a:pt x="223189" y="130252"/>
                  </a:lnTo>
                  <a:lnTo>
                    <a:pt x="229540" y="158619"/>
                  </a:lnTo>
                  <a:lnTo>
                    <a:pt x="241232" y="182656"/>
                  </a:lnTo>
                  <a:lnTo>
                    <a:pt x="252801" y="196321"/>
                  </a:lnTo>
                  <a:lnTo>
                    <a:pt x="273015" y="207043"/>
                  </a:lnTo>
                  <a:lnTo>
                    <a:pt x="289852" y="211455"/>
                  </a:lnTo>
                  <a:lnTo>
                    <a:pt x="322386" y="212680"/>
                  </a:lnTo>
                  <a:lnTo>
                    <a:pt x="349117" y="208533"/>
                  </a:lnTo>
                  <a:lnTo>
                    <a:pt x="383590" y="193946"/>
                  </a:lnTo>
                  <a:lnTo>
                    <a:pt x="409404" y="175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128">
              <a:extLst>
                <a:ext uri="{FF2B5EF4-FFF2-40B4-BE49-F238E27FC236}">
                  <a16:creationId xmlns:a16="http://schemas.microsoft.com/office/drawing/2014/main" xmlns="" id="{62810AD0-4A41-4CA2-8D71-88C8AC47DA4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05300" y="1657213"/>
              <a:ext cx="283370" cy="309994"/>
            </a:xfrm>
            <a:custGeom>
              <a:avLst/>
              <a:gdLst/>
              <a:ahLst/>
              <a:cxnLst/>
              <a:rect l="0" t="0" r="0" b="0"/>
              <a:pathLst>
                <a:path w="283370" h="309994">
                  <a:moveTo>
                    <a:pt x="0" y="223975"/>
                  </a:moveTo>
                  <a:lnTo>
                    <a:pt x="0" y="223975"/>
                  </a:lnTo>
                  <a:lnTo>
                    <a:pt x="0" y="222710"/>
                  </a:lnTo>
                  <a:lnTo>
                    <a:pt x="705" y="221384"/>
                  </a:lnTo>
                  <a:lnTo>
                    <a:pt x="1901" y="219384"/>
                  </a:lnTo>
                  <a:lnTo>
                    <a:pt x="6941" y="210221"/>
                  </a:lnTo>
                  <a:lnTo>
                    <a:pt x="19991" y="194506"/>
                  </a:lnTo>
                  <a:lnTo>
                    <a:pt x="47551" y="193459"/>
                  </a:lnTo>
                  <a:lnTo>
                    <a:pt x="62232" y="196036"/>
                  </a:lnTo>
                  <a:lnTo>
                    <a:pt x="66888" y="198205"/>
                  </a:lnTo>
                  <a:lnTo>
                    <a:pt x="70257" y="202562"/>
                  </a:lnTo>
                  <a:lnTo>
                    <a:pt x="76858" y="224115"/>
                  </a:lnTo>
                  <a:lnTo>
                    <a:pt x="78480" y="256937"/>
                  </a:lnTo>
                  <a:lnTo>
                    <a:pt x="82569" y="288614"/>
                  </a:lnTo>
                  <a:lnTo>
                    <a:pt x="89541" y="304241"/>
                  </a:lnTo>
                  <a:lnTo>
                    <a:pt x="96329" y="307979"/>
                  </a:lnTo>
                  <a:lnTo>
                    <a:pt x="104725" y="309993"/>
                  </a:lnTo>
                  <a:lnTo>
                    <a:pt x="117519" y="309110"/>
                  </a:lnTo>
                  <a:lnTo>
                    <a:pt x="150629" y="299783"/>
                  </a:lnTo>
                  <a:lnTo>
                    <a:pt x="184192" y="275315"/>
                  </a:lnTo>
                  <a:lnTo>
                    <a:pt x="217274" y="242707"/>
                  </a:lnTo>
                  <a:lnTo>
                    <a:pt x="236143" y="213054"/>
                  </a:lnTo>
                  <a:lnTo>
                    <a:pt x="250218" y="178269"/>
                  </a:lnTo>
                  <a:lnTo>
                    <a:pt x="257230" y="151254"/>
                  </a:lnTo>
                  <a:lnTo>
                    <a:pt x="262924" y="122347"/>
                  </a:lnTo>
                  <a:lnTo>
                    <a:pt x="264170" y="95173"/>
                  </a:lnTo>
                  <a:lnTo>
                    <a:pt x="259850" y="62919"/>
                  </a:lnTo>
                  <a:lnTo>
                    <a:pt x="248992" y="30334"/>
                  </a:lnTo>
                  <a:lnTo>
                    <a:pt x="241933" y="15199"/>
                  </a:lnTo>
                  <a:lnTo>
                    <a:pt x="235408" y="7537"/>
                  </a:lnTo>
                  <a:lnTo>
                    <a:pt x="227392" y="2720"/>
                  </a:lnTo>
                  <a:lnTo>
                    <a:pt x="219597" y="227"/>
                  </a:lnTo>
                  <a:lnTo>
                    <a:pt x="214368" y="0"/>
                  </a:lnTo>
                  <a:lnTo>
                    <a:pt x="208164" y="3604"/>
                  </a:lnTo>
                  <a:lnTo>
                    <a:pt x="202055" y="9086"/>
                  </a:lnTo>
                  <a:lnTo>
                    <a:pt x="196334" y="18487"/>
                  </a:lnTo>
                  <a:lnTo>
                    <a:pt x="186078" y="46834"/>
                  </a:lnTo>
                  <a:lnTo>
                    <a:pt x="180370" y="74416"/>
                  </a:lnTo>
                  <a:lnTo>
                    <a:pt x="175133" y="105032"/>
                  </a:lnTo>
                  <a:lnTo>
                    <a:pt x="172659" y="133523"/>
                  </a:lnTo>
                  <a:lnTo>
                    <a:pt x="171689" y="165048"/>
                  </a:lnTo>
                  <a:lnTo>
                    <a:pt x="172226" y="196020"/>
                  </a:lnTo>
                  <a:lnTo>
                    <a:pt x="175472" y="228480"/>
                  </a:lnTo>
                  <a:lnTo>
                    <a:pt x="182416" y="256673"/>
                  </a:lnTo>
                  <a:lnTo>
                    <a:pt x="191314" y="271326"/>
                  </a:lnTo>
                  <a:lnTo>
                    <a:pt x="202589" y="283601"/>
                  </a:lnTo>
                  <a:lnTo>
                    <a:pt x="226429" y="298243"/>
                  </a:lnTo>
                  <a:lnTo>
                    <a:pt x="242685" y="301278"/>
                  </a:lnTo>
                  <a:lnTo>
                    <a:pt x="265180" y="301774"/>
                  </a:lnTo>
                  <a:lnTo>
                    <a:pt x="283369" y="297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129">
              <a:extLst>
                <a:ext uri="{FF2B5EF4-FFF2-40B4-BE49-F238E27FC236}">
                  <a16:creationId xmlns:a16="http://schemas.microsoft.com/office/drawing/2014/main" xmlns="" id="{135A4FF3-56EB-4773-A99D-775F567F669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81475" y="1842436"/>
              <a:ext cx="133261" cy="334028"/>
            </a:xfrm>
            <a:custGeom>
              <a:avLst/>
              <a:gdLst/>
              <a:ahLst/>
              <a:cxnLst/>
              <a:rect l="0" t="0" r="0" b="0"/>
              <a:pathLst>
                <a:path w="133261" h="334028">
                  <a:moveTo>
                    <a:pt x="0" y="124477"/>
                  </a:moveTo>
                  <a:lnTo>
                    <a:pt x="0" y="124477"/>
                  </a:lnTo>
                  <a:lnTo>
                    <a:pt x="7415" y="124477"/>
                  </a:lnTo>
                  <a:lnTo>
                    <a:pt x="39987" y="111589"/>
                  </a:lnTo>
                  <a:lnTo>
                    <a:pt x="71085" y="91642"/>
                  </a:lnTo>
                  <a:lnTo>
                    <a:pt x="106381" y="58126"/>
                  </a:lnTo>
                  <a:lnTo>
                    <a:pt x="126999" y="26225"/>
                  </a:lnTo>
                  <a:lnTo>
                    <a:pt x="132671" y="4658"/>
                  </a:lnTo>
                  <a:lnTo>
                    <a:pt x="133216" y="71"/>
                  </a:lnTo>
                  <a:lnTo>
                    <a:pt x="133260" y="0"/>
                  </a:lnTo>
                  <a:lnTo>
                    <a:pt x="133082" y="20210"/>
                  </a:lnTo>
                  <a:lnTo>
                    <a:pt x="131299" y="49203"/>
                  </a:lnTo>
                  <a:lnTo>
                    <a:pt x="129133" y="80533"/>
                  </a:lnTo>
                  <a:lnTo>
                    <a:pt x="126926" y="114102"/>
                  </a:lnTo>
                  <a:lnTo>
                    <a:pt x="125380" y="144913"/>
                  </a:lnTo>
                  <a:lnTo>
                    <a:pt x="123022" y="178774"/>
                  </a:lnTo>
                  <a:lnTo>
                    <a:pt x="122145" y="202319"/>
                  </a:lnTo>
                  <a:lnTo>
                    <a:pt x="121491" y="227336"/>
                  </a:lnTo>
                  <a:lnTo>
                    <a:pt x="119371" y="261022"/>
                  </a:lnTo>
                  <a:lnTo>
                    <a:pt x="115773" y="292228"/>
                  </a:lnTo>
                  <a:lnTo>
                    <a:pt x="110655" y="326934"/>
                  </a:lnTo>
                  <a:lnTo>
                    <a:pt x="109538" y="334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SMARTInkShape-130">
            <a:extLst>
              <a:ext uri="{FF2B5EF4-FFF2-40B4-BE49-F238E27FC236}">
                <a16:creationId xmlns:a16="http://schemas.microsoft.com/office/drawing/2014/main" xmlns="" id="{8117C0BD-2CAC-4F03-8C4D-6FF96BA754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46269" y="2838450"/>
            <a:ext cx="2382" cy="2382"/>
          </a:xfrm>
          <a:custGeom>
            <a:avLst/>
            <a:gdLst/>
            <a:ahLst/>
            <a:cxnLst/>
            <a:rect l="0" t="0" r="0" b="0"/>
            <a:pathLst>
              <a:path w="2382" h="2382">
                <a:moveTo>
                  <a:pt x="2381" y="2381"/>
                </a:moveTo>
                <a:lnTo>
                  <a:pt x="2381" y="2381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SMARTInkShape-Group90">
            <a:extLst>
              <a:ext uri="{FF2B5EF4-FFF2-40B4-BE49-F238E27FC236}">
                <a16:creationId xmlns:a16="http://schemas.microsoft.com/office/drawing/2014/main" xmlns="" id="{258A8E88-C294-4D51-AA47-0C4C23ADAFDC}"/>
              </a:ext>
            </a:extLst>
          </p:cNvPr>
          <p:cNvGrpSpPr/>
          <p:nvPr/>
        </p:nvGrpSpPr>
        <p:grpSpPr>
          <a:xfrm>
            <a:off x="5805488" y="2460967"/>
            <a:ext cx="1195388" cy="667997"/>
            <a:chOff x="5805488" y="2460967"/>
            <a:chExt cx="1195388" cy="667997"/>
          </a:xfrm>
        </p:grpSpPr>
        <p:sp>
          <p:nvSpPr>
            <p:cNvPr id="8" name="SMARTInkShape-131">
              <a:extLst>
                <a:ext uri="{FF2B5EF4-FFF2-40B4-BE49-F238E27FC236}">
                  <a16:creationId xmlns:a16="http://schemas.microsoft.com/office/drawing/2014/main" xmlns="" id="{E838AD73-0A04-40C0-BFC9-48FB1242AFA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12731" y="2460967"/>
              <a:ext cx="388145" cy="381086"/>
            </a:xfrm>
            <a:custGeom>
              <a:avLst/>
              <a:gdLst/>
              <a:ahLst/>
              <a:cxnLst/>
              <a:rect l="0" t="0" r="0" b="0"/>
              <a:pathLst>
                <a:path w="388145" h="381086">
                  <a:moveTo>
                    <a:pt x="0" y="203652"/>
                  </a:moveTo>
                  <a:lnTo>
                    <a:pt x="0" y="203652"/>
                  </a:lnTo>
                  <a:lnTo>
                    <a:pt x="26021" y="191817"/>
                  </a:lnTo>
                  <a:lnTo>
                    <a:pt x="56411" y="197463"/>
                  </a:lnTo>
                  <a:lnTo>
                    <a:pt x="66876" y="201695"/>
                  </a:lnTo>
                  <a:lnTo>
                    <a:pt x="74172" y="209044"/>
                  </a:lnTo>
                  <a:lnTo>
                    <a:pt x="84061" y="226325"/>
                  </a:lnTo>
                  <a:lnTo>
                    <a:pt x="90581" y="251718"/>
                  </a:lnTo>
                  <a:lnTo>
                    <a:pt x="92567" y="284525"/>
                  </a:lnTo>
                  <a:lnTo>
                    <a:pt x="90792" y="318976"/>
                  </a:lnTo>
                  <a:lnTo>
                    <a:pt x="93106" y="336335"/>
                  </a:lnTo>
                  <a:lnTo>
                    <a:pt x="96414" y="344731"/>
                  </a:lnTo>
                  <a:lnTo>
                    <a:pt x="108797" y="359489"/>
                  </a:lnTo>
                  <a:lnTo>
                    <a:pt x="125722" y="369241"/>
                  </a:lnTo>
                  <a:lnTo>
                    <a:pt x="154668" y="370837"/>
                  </a:lnTo>
                  <a:lnTo>
                    <a:pt x="183734" y="365430"/>
                  </a:lnTo>
                  <a:lnTo>
                    <a:pt x="213307" y="353333"/>
                  </a:lnTo>
                  <a:lnTo>
                    <a:pt x="239171" y="334289"/>
                  </a:lnTo>
                  <a:lnTo>
                    <a:pt x="268964" y="300655"/>
                  </a:lnTo>
                  <a:lnTo>
                    <a:pt x="286697" y="268997"/>
                  </a:lnTo>
                  <a:lnTo>
                    <a:pt x="299284" y="239578"/>
                  </a:lnTo>
                  <a:lnTo>
                    <a:pt x="304465" y="214592"/>
                  </a:lnTo>
                  <a:lnTo>
                    <a:pt x="308356" y="186025"/>
                  </a:lnTo>
                  <a:lnTo>
                    <a:pt x="308264" y="152685"/>
                  </a:lnTo>
                  <a:lnTo>
                    <a:pt x="304399" y="126143"/>
                  </a:lnTo>
                  <a:lnTo>
                    <a:pt x="296274" y="91786"/>
                  </a:lnTo>
                  <a:lnTo>
                    <a:pt x="283371" y="60234"/>
                  </a:lnTo>
                  <a:lnTo>
                    <a:pt x="266534" y="32908"/>
                  </a:lnTo>
                  <a:lnTo>
                    <a:pt x="240664" y="7493"/>
                  </a:lnTo>
                  <a:lnTo>
                    <a:pt x="227941" y="568"/>
                  </a:lnTo>
                  <a:lnTo>
                    <a:pt x="223663" y="0"/>
                  </a:lnTo>
                  <a:lnTo>
                    <a:pt x="215382" y="1486"/>
                  </a:lnTo>
                  <a:lnTo>
                    <a:pt x="210114" y="4792"/>
                  </a:lnTo>
                  <a:lnTo>
                    <a:pt x="206361" y="10230"/>
                  </a:lnTo>
                  <a:lnTo>
                    <a:pt x="196420" y="38200"/>
                  </a:lnTo>
                  <a:lnTo>
                    <a:pt x="193581" y="64313"/>
                  </a:lnTo>
                  <a:lnTo>
                    <a:pt x="193192" y="90218"/>
                  </a:lnTo>
                  <a:lnTo>
                    <a:pt x="195502" y="123622"/>
                  </a:lnTo>
                  <a:lnTo>
                    <a:pt x="199538" y="158273"/>
                  </a:lnTo>
                  <a:lnTo>
                    <a:pt x="204085" y="186502"/>
                  </a:lnTo>
                  <a:lnTo>
                    <a:pt x="207209" y="210141"/>
                  </a:lnTo>
                  <a:lnTo>
                    <a:pt x="211943" y="244027"/>
                  </a:lnTo>
                  <a:lnTo>
                    <a:pt x="218109" y="270736"/>
                  </a:lnTo>
                  <a:lnTo>
                    <a:pt x="229674" y="305362"/>
                  </a:lnTo>
                  <a:lnTo>
                    <a:pt x="249076" y="338146"/>
                  </a:lnTo>
                  <a:lnTo>
                    <a:pt x="271391" y="358806"/>
                  </a:lnTo>
                  <a:lnTo>
                    <a:pt x="302238" y="374872"/>
                  </a:lnTo>
                  <a:lnTo>
                    <a:pt x="320563" y="379943"/>
                  </a:lnTo>
                  <a:lnTo>
                    <a:pt x="353795" y="381085"/>
                  </a:lnTo>
                  <a:lnTo>
                    <a:pt x="388144" y="375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132">
              <a:extLst>
                <a:ext uri="{FF2B5EF4-FFF2-40B4-BE49-F238E27FC236}">
                  <a16:creationId xmlns:a16="http://schemas.microsoft.com/office/drawing/2014/main" xmlns="" id="{446236BF-1EA6-4962-B157-B74A64B9942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27006" y="2657984"/>
              <a:ext cx="107158" cy="470980"/>
            </a:xfrm>
            <a:custGeom>
              <a:avLst/>
              <a:gdLst/>
              <a:ahLst/>
              <a:cxnLst/>
              <a:rect l="0" t="0" r="0" b="0"/>
              <a:pathLst>
                <a:path w="107158" h="470980">
                  <a:moveTo>
                    <a:pt x="0" y="199516"/>
                  </a:moveTo>
                  <a:lnTo>
                    <a:pt x="0" y="199516"/>
                  </a:lnTo>
                  <a:lnTo>
                    <a:pt x="35548" y="182923"/>
                  </a:lnTo>
                  <a:lnTo>
                    <a:pt x="40078" y="180136"/>
                  </a:lnTo>
                  <a:lnTo>
                    <a:pt x="59021" y="156843"/>
                  </a:lnTo>
                  <a:lnTo>
                    <a:pt x="76767" y="130279"/>
                  </a:lnTo>
                  <a:lnTo>
                    <a:pt x="94360" y="95658"/>
                  </a:lnTo>
                  <a:lnTo>
                    <a:pt x="103345" y="67239"/>
                  </a:lnTo>
                  <a:lnTo>
                    <a:pt x="106390" y="37134"/>
                  </a:lnTo>
                  <a:lnTo>
                    <a:pt x="103590" y="2598"/>
                  </a:lnTo>
                  <a:lnTo>
                    <a:pt x="102927" y="1033"/>
                  </a:lnTo>
                  <a:lnTo>
                    <a:pt x="102220" y="255"/>
                  </a:lnTo>
                  <a:lnTo>
                    <a:pt x="101484" y="0"/>
                  </a:lnTo>
                  <a:lnTo>
                    <a:pt x="100993" y="95"/>
                  </a:lnTo>
                  <a:lnTo>
                    <a:pt x="100667" y="423"/>
                  </a:lnTo>
                  <a:lnTo>
                    <a:pt x="100449" y="906"/>
                  </a:lnTo>
                  <a:lnTo>
                    <a:pt x="100303" y="30522"/>
                  </a:lnTo>
                  <a:lnTo>
                    <a:pt x="101903" y="61918"/>
                  </a:lnTo>
                  <a:lnTo>
                    <a:pt x="102954" y="91454"/>
                  </a:lnTo>
                  <a:lnTo>
                    <a:pt x="103966" y="117093"/>
                  </a:lnTo>
                  <a:lnTo>
                    <a:pt x="104536" y="149048"/>
                  </a:lnTo>
                  <a:lnTo>
                    <a:pt x="104669" y="176204"/>
                  </a:lnTo>
                  <a:lnTo>
                    <a:pt x="105433" y="203090"/>
                  </a:lnTo>
                  <a:lnTo>
                    <a:pt x="106646" y="238499"/>
                  </a:lnTo>
                  <a:lnTo>
                    <a:pt x="107005" y="266717"/>
                  </a:lnTo>
                  <a:lnTo>
                    <a:pt x="107112" y="298891"/>
                  </a:lnTo>
                  <a:lnTo>
                    <a:pt x="107136" y="325703"/>
                  </a:lnTo>
                  <a:lnTo>
                    <a:pt x="107148" y="350849"/>
                  </a:lnTo>
                  <a:lnTo>
                    <a:pt x="107153" y="375960"/>
                  </a:lnTo>
                  <a:lnTo>
                    <a:pt x="107156" y="407547"/>
                  </a:lnTo>
                  <a:lnTo>
                    <a:pt x="107157" y="441133"/>
                  </a:lnTo>
                  <a:lnTo>
                    <a:pt x="104775" y="4709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133">
              <a:extLst>
                <a:ext uri="{FF2B5EF4-FFF2-40B4-BE49-F238E27FC236}">
                  <a16:creationId xmlns:a16="http://schemas.microsoft.com/office/drawing/2014/main" xmlns="" id="{785D7A72-A2E2-49FD-8125-78163454700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05488" y="2686982"/>
              <a:ext cx="561976" cy="173058"/>
            </a:xfrm>
            <a:custGeom>
              <a:avLst/>
              <a:gdLst/>
              <a:ahLst/>
              <a:cxnLst/>
              <a:rect l="0" t="0" r="0" b="0"/>
              <a:pathLst>
                <a:path w="561976" h="173058">
                  <a:moveTo>
                    <a:pt x="0" y="139562"/>
                  </a:moveTo>
                  <a:lnTo>
                    <a:pt x="0" y="139562"/>
                  </a:lnTo>
                  <a:lnTo>
                    <a:pt x="1263" y="139562"/>
                  </a:lnTo>
                  <a:lnTo>
                    <a:pt x="2590" y="140267"/>
                  </a:lnTo>
                  <a:lnTo>
                    <a:pt x="8278" y="144995"/>
                  </a:lnTo>
                  <a:lnTo>
                    <a:pt x="11264" y="145945"/>
                  </a:lnTo>
                  <a:lnTo>
                    <a:pt x="25624" y="142119"/>
                  </a:lnTo>
                  <a:lnTo>
                    <a:pt x="56364" y="117977"/>
                  </a:lnTo>
                  <a:lnTo>
                    <a:pt x="84971" y="89140"/>
                  </a:lnTo>
                  <a:lnTo>
                    <a:pt x="100540" y="62317"/>
                  </a:lnTo>
                  <a:lnTo>
                    <a:pt x="111950" y="30414"/>
                  </a:lnTo>
                  <a:lnTo>
                    <a:pt x="116849" y="3786"/>
                  </a:lnTo>
                  <a:lnTo>
                    <a:pt x="118343" y="1165"/>
                  </a:lnTo>
                  <a:lnTo>
                    <a:pt x="119889" y="0"/>
                  </a:lnTo>
                  <a:lnTo>
                    <a:pt x="120672" y="219"/>
                  </a:lnTo>
                  <a:lnTo>
                    <a:pt x="122247" y="1872"/>
                  </a:lnTo>
                  <a:lnTo>
                    <a:pt x="128265" y="17394"/>
                  </a:lnTo>
                  <a:lnTo>
                    <a:pt x="134607" y="51337"/>
                  </a:lnTo>
                  <a:lnTo>
                    <a:pt x="135897" y="82345"/>
                  </a:lnTo>
                  <a:lnTo>
                    <a:pt x="140048" y="116752"/>
                  </a:lnTo>
                  <a:lnTo>
                    <a:pt x="144800" y="133715"/>
                  </a:lnTo>
                  <a:lnTo>
                    <a:pt x="150786" y="144989"/>
                  </a:lnTo>
                  <a:lnTo>
                    <a:pt x="157150" y="151234"/>
                  </a:lnTo>
                  <a:lnTo>
                    <a:pt x="163507" y="153745"/>
                  </a:lnTo>
                  <a:lnTo>
                    <a:pt x="169860" y="153979"/>
                  </a:lnTo>
                  <a:lnTo>
                    <a:pt x="181914" y="148831"/>
                  </a:lnTo>
                  <a:lnTo>
                    <a:pt x="190484" y="141867"/>
                  </a:lnTo>
                  <a:lnTo>
                    <a:pt x="210458" y="111247"/>
                  </a:lnTo>
                  <a:lnTo>
                    <a:pt x="222755" y="79852"/>
                  </a:lnTo>
                  <a:lnTo>
                    <a:pt x="229466" y="54392"/>
                  </a:lnTo>
                  <a:lnTo>
                    <a:pt x="233328" y="23561"/>
                  </a:lnTo>
                  <a:lnTo>
                    <a:pt x="233075" y="23598"/>
                  </a:lnTo>
                  <a:lnTo>
                    <a:pt x="232088" y="24346"/>
                  </a:lnTo>
                  <a:lnTo>
                    <a:pt x="231473" y="26972"/>
                  </a:lnTo>
                  <a:lnTo>
                    <a:pt x="225042" y="60566"/>
                  </a:lnTo>
                  <a:lnTo>
                    <a:pt x="224208" y="94553"/>
                  </a:lnTo>
                  <a:lnTo>
                    <a:pt x="228437" y="127111"/>
                  </a:lnTo>
                  <a:lnTo>
                    <a:pt x="234284" y="145809"/>
                  </a:lnTo>
                  <a:lnTo>
                    <a:pt x="242337" y="158229"/>
                  </a:lnTo>
                  <a:lnTo>
                    <a:pt x="247405" y="163380"/>
                  </a:lnTo>
                  <a:lnTo>
                    <a:pt x="258513" y="167992"/>
                  </a:lnTo>
                  <a:lnTo>
                    <a:pt x="269330" y="168505"/>
                  </a:lnTo>
                  <a:lnTo>
                    <a:pt x="283031" y="161925"/>
                  </a:lnTo>
                  <a:lnTo>
                    <a:pt x="295028" y="152861"/>
                  </a:lnTo>
                  <a:lnTo>
                    <a:pt x="312499" y="127838"/>
                  </a:lnTo>
                  <a:lnTo>
                    <a:pt x="326987" y="95805"/>
                  </a:lnTo>
                  <a:lnTo>
                    <a:pt x="337559" y="62129"/>
                  </a:lnTo>
                  <a:lnTo>
                    <a:pt x="344139" y="46063"/>
                  </a:lnTo>
                  <a:lnTo>
                    <a:pt x="351381" y="35747"/>
                  </a:lnTo>
                  <a:lnTo>
                    <a:pt x="358289" y="30309"/>
                  </a:lnTo>
                  <a:lnTo>
                    <a:pt x="361096" y="28626"/>
                  </a:lnTo>
                  <a:lnTo>
                    <a:pt x="366333" y="27463"/>
                  </a:lnTo>
                  <a:lnTo>
                    <a:pt x="374898" y="27607"/>
                  </a:lnTo>
                  <a:lnTo>
                    <a:pt x="376667" y="28413"/>
                  </a:lnTo>
                  <a:lnTo>
                    <a:pt x="380044" y="31425"/>
                  </a:lnTo>
                  <a:lnTo>
                    <a:pt x="383656" y="37583"/>
                  </a:lnTo>
                  <a:lnTo>
                    <a:pt x="391139" y="59964"/>
                  </a:lnTo>
                  <a:lnTo>
                    <a:pt x="396211" y="91881"/>
                  </a:lnTo>
                  <a:lnTo>
                    <a:pt x="403480" y="126280"/>
                  </a:lnTo>
                  <a:lnTo>
                    <a:pt x="409171" y="159798"/>
                  </a:lnTo>
                  <a:lnTo>
                    <a:pt x="409551" y="169699"/>
                  </a:lnTo>
                  <a:lnTo>
                    <a:pt x="409559" y="169707"/>
                  </a:lnTo>
                  <a:lnTo>
                    <a:pt x="407689" y="137907"/>
                  </a:lnTo>
                  <a:lnTo>
                    <a:pt x="408895" y="102273"/>
                  </a:lnTo>
                  <a:lnTo>
                    <a:pt x="412013" y="71844"/>
                  </a:lnTo>
                  <a:lnTo>
                    <a:pt x="423961" y="36587"/>
                  </a:lnTo>
                  <a:lnTo>
                    <a:pt x="430006" y="27794"/>
                  </a:lnTo>
                  <a:lnTo>
                    <a:pt x="439294" y="19780"/>
                  </a:lnTo>
                  <a:lnTo>
                    <a:pt x="444743" y="17534"/>
                  </a:lnTo>
                  <a:lnTo>
                    <a:pt x="449106" y="17241"/>
                  </a:lnTo>
                  <a:lnTo>
                    <a:pt x="451010" y="17533"/>
                  </a:lnTo>
                  <a:lnTo>
                    <a:pt x="468527" y="34161"/>
                  </a:lnTo>
                  <a:lnTo>
                    <a:pt x="476078" y="49330"/>
                  </a:lnTo>
                  <a:lnTo>
                    <a:pt x="482953" y="79695"/>
                  </a:lnTo>
                  <a:lnTo>
                    <a:pt x="487569" y="109953"/>
                  </a:lnTo>
                  <a:lnTo>
                    <a:pt x="495074" y="145478"/>
                  </a:lnTo>
                  <a:lnTo>
                    <a:pt x="499785" y="155509"/>
                  </a:lnTo>
                  <a:lnTo>
                    <a:pt x="508935" y="164024"/>
                  </a:lnTo>
                  <a:lnTo>
                    <a:pt x="523946" y="171945"/>
                  </a:lnTo>
                  <a:lnTo>
                    <a:pt x="527891" y="173057"/>
                  </a:lnTo>
                  <a:lnTo>
                    <a:pt x="561975" y="1681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SMARTInkShape-Group91">
            <a:extLst>
              <a:ext uri="{FF2B5EF4-FFF2-40B4-BE49-F238E27FC236}">
                <a16:creationId xmlns:a16="http://schemas.microsoft.com/office/drawing/2014/main" xmlns="" id="{9B254B95-3CC1-4A23-A265-DAF6074565C8}"/>
              </a:ext>
            </a:extLst>
          </p:cNvPr>
          <p:cNvGrpSpPr/>
          <p:nvPr/>
        </p:nvGrpSpPr>
        <p:grpSpPr>
          <a:xfrm>
            <a:off x="7001580" y="2551786"/>
            <a:ext cx="992277" cy="328074"/>
            <a:chOff x="7001580" y="2551786"/>
            <a:chExt cx="992277" cy="328074"/>
          </a:xfrm>
        </p:grpSpPr>
        <p:sp>
          <p:nvSpPr>
            <p:cNvPr id="12" name="SMARTInkShape-134">
              <a:extLst>
                <a:ext uri="{FF2B5EF4-FFF2-40B4-BE49-F238E27FC236}">
                  <a16:creationId xmlns:a16="http://schemas.microsoft.com/office/drawing/2014/main" xmlns="" id="{BC094048-79E6-4031-8EB8-B189C257196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243763" y="2600325"/>
              <a:ext cx="119063" cy="6152"/>
            </a:xfrm>
            <a:custGeom>
              <a:avLst/>
              <a:gdLst/>
              <a:ahLst/>
              <a:cxnLst/>
              <a:rect l="0" t="0" r="0" b="0"/>
              <a:pathLst>
                <a:path w="119063" h="6152">
                  <a:moveTo>
                    <a:pt x="0" y="2381"/>
                  </a:moveTo>
                  <a:lnTo>
                    <a:pt x="0" y="2381"/>
                  </a:lnTo>
                  <a:lnTo>
                    <a:pt x="14836" y="6151"/>
                  </a:lnTo>
                  <a:lnTo>
                    <a:pt x="45613" y="4843"/>
                  </a:lnTo>
                  <a:lnTo>
                    <a:pt x="70653" y="2183"/>
                  </a:lnTo>
                  <a:lnTo>
                    <a:pt x="102778" y="647"/>
                  </a:lnTo>
                  <a:lnTo>
                    <a:pt x="1190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135">
              <a:extLst>
                <a:ext uri="{FF2B5EF4-FFF2-40B4-BE49-F238E27FC236}">
                  <a16:creationId xmlns:a16="http://schemas.microsoft.com/office/drawing/2014/main" xmlns="" id="{17E804BF-827F-45B2-82BB-05B5DB313FD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530864" y="2718082"/>
              <a:ext cx="462993" cy="161778"/>
            </a:xfrm>
            <a:custGeom>
              <a:avLst/>
              <a:gdLst/>
              <a:ahLst/>
              <a:cxnLst/>
              <a:rect l="0" t="0" r="0" b="0"/>
              <a:pathLst>
                <a:path w="462993" h="161778">
                  <a:moveTo>
                    <a:pt x="96280" y="41787"/>
                  </a:moveTo>
                  <a:lnTo>
                    <a:pt x="96280" y="41787"/>
                  </a:lnTo>
                  <a:lnTo>
                    <a:pt x="97544" y="41787"/>
                  </a:lnTo>
                  <a:lnTo>
                    <a:pt x="97652" y="40993"/>
                  </a:lnTo>
                  <a:lnTo>
                    <a:pt x="96274" y="35819"/>
                  </a:lnTo>
                  <a:lnTo>
                    <a:pt x="91734" y="25597"/>
                  </a:lnTo>
                  <a:lnTo>
                    <a:pt x="90317" y="23996"/>
                  </a:lnTo>
                  <a:lnTo>
                    <a:pt x="71417" y="11265"/>
                  </a:lnTo>
                  <a:lnTo>
                    <a:pt x="52710" y="5262"/>
                  </a:lnTo>
                  <a:lnTo>
                    <a:pt x="33610" y="5262"/>
                  </a:lnTo>
                  <a:lnTo>
                    <a:pt x="18180" y="10886"/>
                  </a:lnTo>
                  <a:lnTo>
                    <a:pt x="9874" y="16726"/>
                  </a:lnTo>
                  <a:lnTo>
                    <a:pt x="1689" y="33524"/>
                  </a:lnTo>
                  <a:lnTo>
                    <a:pt x="0" y="40231"/>
                  </a:lnTo>
                  <a:lnTo>
                    <a:pt x="1081" y="59716"/>
                  </a:lnTo>
                  <a:lnTo>
                    <a:pt x="10170" y="90449"/>
                  </a:lnTo>
                  <a:lnTo>
                    <a:pt x="21112" y="104889"/>
                  </a:lnTo>
                  <a:lnTo>
                    <a:pt x="50105" y="126108"/>
                  </a:lnTo>
                  <a:lnTo>
                    <a:pt x="59168" y="128772"/>
                  </a:lnTo>
                  <a:lnTo>
                    <a:pt x="69820" y="128297"/>
                  </a:lnTo>
                  <a:lnTo>
                    <a:pt x="82619" y="121424"/>
                  </a:lnTo>
                  <a:lnTo>
                    <a:pt x="91410" y="112273"/>
                  </a:lnTo>
                  <a:lnTo>
                    <a:pt x="98629" y="97802"/>
                  </a:lnTo>
                  <a:lnTo>
                    <a:pt x="106317" y="63681"/>
                  </a:lnTo>
                  <a:lnTo>
                    <a:pt x="105651" y="37853"/>
                  </a:lnTo>
                  <a:lnTo>
                    <a:pt x="103526" y="26686"/>
                  </a:lnTo>
                  <a:lnTo>
                    <a:pt x="103694" y="38453"/>
                  </a:lnTo>
                  <a:lnTo>
                    <a:pt x="109021" y="70278"/>
                  </a:lnTo>
                  <a:lnTo>
                    <a:pt x="118340" y="105125"/>
                  </a:lnTo>
                  <a:lnTo>
                    <a:pt x="132229" y="125789"/>
                  </a:lnTo>
                  <a:lnTo>
                    <a:pt x="140886" y="133292"/>
                  </a:lnTo>
                  <a:lnTo>
                    <a:pt x="148825" y="134667"/>
                  </a:lnTo>
                  <a:lnTo>
                    <a:pt x="153535" y="134663"/>
                  </a:lnTo>
                  <a:lnTo>
                    <a:pt x="163001" y="131131"/>
                  </a:lnTo>
                  <a:lnTo>
                    <a:pt x="178221" y="121877"/>
                  </a:lnTo>
                  <a:lnTo>
                    <a:pt x="192144" y="102175"/>
                  </a:lnTo>
                  <a:lnTo>
                    <a:pt x="205585" y="71810"/>
                  </a:lnTo>
                  <a:lnTo>
                    <a:pt x="213456" y="36905"/>
                  </a:lnTo>
                  <a:lnTo>
                    <a:pt x="213069" y="20646"/>
                  </a:lnTo>
                  <a:lnTo>
                    <a:pt x="209695" y="9699"/>
                  </a:lnTo>
                  <a:lnTo>
                    <a:pt x="208158" y="7682"/>
                  </a:lnTo>
                  <a:lnTo>
                    <a:pt x="207378" y="7144"/>
                  </a:lnTo>
                  <a:lnTo>
                    <a:pt x="206593" y="7314"/>
                  </a:lnTo>
                  <a:lnTo>
                    <a:pt x="205016" y="8915"/>
                  </a:lnTo>
                  <a:lnTo>
                    <a:pt x="202640" y="15319"/>
                  </a:lnTo>
                  <a:lnTo>
                    <a:pt x="201632" y="29924"/>
                  </a:lnTo>
                  <a:lnTo>
                    <a:pt x="205144" y="64071"/>
                  </a:lnTo>
                  <a:lnTo>
                    <a:pt x="213599" y="94333"/>
                  </a:lnTo>
                  <a:lnTo>
                    <a:pt x="221906" y="115225"/>
                  </a:lnTo>
                  <a:lnTo>
                    <a:pt x="238552" y="136219"/>
                  </a:lnTo>
                  <a:lnTo>
                    <a:pt x="246295" y="141965"/>
                  </a:lnTo>
                  <a:lnTo>
                    <a:pt x="252383" y="144519"/>
                  </a:lnTo>
                  <a:lnTo>
                    <a:pt x="259145" y="144243"/>
                  </a:lnTo>
                  <a:lnTo>
                    <a:pt x="262801" y="143428"/>
                  </a:lnTo>
                  <a:lnTo>
                    <a:pt x="270389" y="137584"/>
                  </a:lnTo>
                  <a:lnTo>
                    <a:pt x="283513" y="122534"/>
                  </a:lnTo>
                  <a:lnTo>
                    <a:pt x="297344" y="90177"/>
                  </a:lnTo>
                  <a:lnTo>
                    <a:pt x="309527" y="56982"/>
                  </a:lnTo>
                  <a:lnTo>
                    <a:pt x="320730" y="24283"/>
                  </a:lnTo>
                  <a:lnTo>
                    <a:pt x="329198" y="0"/>
                  </a:lnTo>
                  <a:lnTo>
                    <a:pt x="328246" y="1771"/>
                  </a:lnTo>
                  <a:lnTo>
                    <a:pt x="323972" y="37171"/>
                  </a:lnTo>
                  <a:lnTo>
                    <a:pt x="322790" y="66432"/>
                  </a:lnTo>
                  <a:lnTo>
                    <a:pt x="325065" y="101666"/>
                  </a:lnTo>
                  <a:lnTo>
                    <a:pt x="334432" y="131373"/>
                  </a:lnTo>
                  <a:lnTo>
                    <a:pt x="340326" y="140605"/>
                  </a:lnTo>
                  <a:lnTo>
                    <a:pt x="354651" y="154057"/>
                  </a:lnTo>
                  <a:lnTo>
                    <a:pt x="366951" y="159859"/>
                  </a:lnTo>
                  <a:lnTo>
                    <a:pt x="373564" y="161777"/>
                  </a:lnTo>
                  <a:lnTo>
                    <a:pt x="388674" y="161085"/>
                  </a:lnTo>
                  <a:lnTo>
                    <a:pt x="413543" y="152629"/>
                  </a:lnTo>
                  <a:lnTo>
                    <a:pt x="448053" y="130545"/>
                  </a:lnTo>
                  <a:lnTo>
                    <a:pt x="462992" y="117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136">
              <a:extLst>
                <a:ext uri="{FF2B5EF4-FFF2-40B4-BE49-F238E27FC236}">
                  <a16:creationId xmlns:a16="http://schemas.microsoft.com/office/drawing/2014/main" xmlns="" id="{6577A84C-57F9-4479-BEDD-4F4AA637E58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001580" y="2551786"/>
              <a:ext cx="525552" cy="324387"/>
            </a:xfrm>
            <a:custGeom>
              <a:avLst/>
              <a:gdLst/>
              <a:ahLst/>
              <a:cxnLst/>
              <a:rect l="0" t="0" r="0" b="0"/>
              <a:pathLst>
                <a:path w="525552" h="324387">
                  <a:moveTo>
                    <a:pt x="115976" y="186652"/>
                  </a:moveTo>
                  <a:lnTo>
                    <a:pt x="115976" y="186652"/>
                  </a:lnTo>
                  <a:lnTo>
                    <a:pt x="114712" y="185387"/>
                  </a:lnTo>
                  <a:lnTo>
                    <a:pt x="113386" y="184767"/>
                  </a:lnTo>
                  <a:lnTo>
                    <a:pt x="112662" y="184601"/>
                  </a:lnTo>
                  <a:lnTo>
                    <a:pt x="105518" y="177954"/>
                  </a:lnTo>
                  <a:lnTo>
                    <a:pt x="87535" y="169886"/>
                  </a:lnTo>
                  <a:lnTo>
                    <a:pt x="86314" y="168793"/>
                  </a:lnTo>
                  <a:lnTo>
                    <a:pt x="58572" y="162810"/>
                  </a:lnTo>
                  <a:lnTo>
                    <a:pt x="54688" y="162819"/>
                  </a:lnTo>
                  <a:lnTo>
                    <a:pt x="40372" y="167890"/>
                  </a:lnTo>
                  <a:lnTo>
                    <a:pt x="27390" y="176341"/>
                  </a:lnTo>
                  <a:lnTo>
                    <a:pt x="15381" y="189153"/>
                  </a:lnTo>
                  <a:lnTo>
                    <a:pt x="2865" y="213947"/>
                  </a:lnTo>
                  <a:lnTo>
                    <a:pt x="0" y="237169"/>
                  </a:lnTo>
                  <a:lnTo>
                    <a:pt x="4873" y="262374"/>
                  </a:lnTo>
                  <a:lnTo>
                    <a:pt x="8036" y="271194"/>
                  </a:lnTo>
                  <a:lnTo>
                    <a:pt x="16144" y="279348"/>
                  </a:lnTo>
                  <a:lnTo>
                    <a:pt x="34432" y="291569"/>
                  </a:lnTo>
                  <a:lnTo>
                    <a:pt x="55038" y="294820"/>
                  </a:lnTo>
                  <a:lnTo>
                    <a:pt x="68696" y="292758"/>
                  </a:lnTo>
                  <a:lnTo>
                    <a:pt x="88763" y="285339"/>
                  </a:lnTo>
                  <a:lnTo>
                    <a:pt x="102093" y="272807"/>
                  </a:lnTo>
                  <a:lnTo>
                    <a:pt x="117520" y="247462"/>
                  </a:lnTo>
                  <a:lnTo>
                    <a:pt x="121460" y="234802"/>
                  </a:lnTo>
                  <a:lnTo>
                    <a:pt x="123023" y="201585"/>
                  </a:lnTo>
                  <a:lnTo>
                    <a:pt x="122826" y="194134"/>
                  </a:lnTo>
                  <a:lnTo>
                    <a:pt x="120836" y="186975"/>
                  </a:lnTo>
                  <a:lnTo>
                    <a:pt x="116982" y="200825"/>
                  </a:lnTo>
                  <a:lnTo>
                    <a:pt x="114384" y="236305"/>
                  </a:lnTo>
                  <a:lnTo>
                    <a:pt x="118994" y="270961"/>
                  </a:lnTo>
                  <a:lnTo>
                    <a:pt x="122750" y="286656"/>
                  </a:lnTo>
                  <a:lnTo>
                    <a:pt x="140090" y="314282"/>
                  </a:lnTo>
                  <a:lnTo>
                    <a:pt x="152078" y="322099"/>
                  </a:lnTo>
                  <a:lnTo>
                    <a:pt x="160684" y="324197"/>
                  </a:lnTo>
                  <a:lnTo>
                    <a:pt x="164831" y="324386"/>
                  </a:lnTo>
                  <a:lnTo>
                    <a:pt x="174379" y="321068"/>
                  </a:lnTo>
                  <a:lnTo>
                    <a:pt x="190166" y="310352"/>
                  </a:lnTo>
                  <a:lnTo>
                    <a:pt x="200015" y="300102"/>
                  </a:lnTo>
                  <a:lnTo>
                    <a:pt x="214215" y="271297"/>
                  </a:lnTo>
                  <a:lnTo>
                    <a:pt x="225811" y="240384"/>
                  </a:lnTo>
                  <a:lnTo>
                    <a:pt x="233196" y="208045"/>
                  </a:lnTo>
                  <a:lnTo>
                    <a:pt x="237873" y="176998"/>
                  </a:lnTo>
                  <a:lnTo>
                    <a:pt x="240091" y="153433"/>
                  </a:lnTo>
                  <a:lnTo>
                    <a:pt x="242664" y="128143"/>
                  </a:lnTo>
                  <a:lnTo>
                    <a:pt x="245677" y="95673"/>
                  </a:lnTo>
                  <a:lnTo>
                    <a:pt x="247274" y="69384"/>
                  </a:lnTo>
                  <a:lnTo>
                    <a:pt x="249056" y="34615"/>
                  </a:lnTo>
                  <a:lnTo>
                    <a:pt x="251745" y="2592"/>
                  </a:lnTo>
                  <a:lnTo>
                    <a:pt x="252261" y="1239"/>
                  </a:lnTo>
                  <a:lnTo>
                    <a:pt x="252870" y="337"/>
                  </a:lnTo>
                  <a:lnTo>
                    <a:pt x="253806" y="0"/>
                  </a:lnTo>
                  <a:lnTo>
                    <a:pt x="256256" y="331"/>
                  </a:lnTo>
                  <a:lnTo>
                    <a:pt x="257121" y="1055"/>
                  </a:lnTo>
                  <a:lnTo>
                    <a:pt x="258082" y="3270"/>
                  </a:lnTo>
                  <a:lnTo>
                    <a:pt x="254745" y="37823"/>
                  </a:lnTo>
                  <a:lnTo>
                    <a:pt x="250896" y="71571"/>
                  </a:lnTo>
                  <a:lnTo>
                    <a:pt x="249372" y="99626"/>
                  </a:lnTo>
                  <a:lnTo>
                    <a:pt x="247517" y="129263"/>
                  </a:lnTo>
                  <a:lnTo>
                    <a:pt x="245821" y="154772"/>
                  </a:lnTo>
                  <a:lnTo>
                    <a:pt x="246759" y="188700"/>
                  </a:lnTo>
                  <a:lnTo>
                    <a:pt x="248712" y="218891"/>
                  </a:lnTo>
                  <a:lnTo>
                    <a:pt x="250200" y="231848"/>
                  </a:lnTo>
                  <a:lnTo>
                    <a:pt x="260109" y="254165"/>
                  </a:lnTo>
                  <a:lnTo>
                    <a:pt x="272247" y="270361"/>
                  </a:lnTo>
                  <a:lnTo>
                    <a:pt x="289573" y="284522"/>
                  </a:lnTo>
                  <a:lnTo>
                    <a:pt x="296935" y="288181"/>
                  </a:lnTo>
                  <a:lnTo>
                    <a:pt x="305851" y="288573"/>
                  </a:lnTo>
                  <a:lnTo>
                    <a:pt x="315988" y="286190"/>
                  </a:lnTo>
                  <a:lnTo>
                    <a:pt x="331313" y="277410"/>
                  </a:lnTo>
                  <a:lnTo>
                    <a:pt x="352520" y="255063"/>
                  </a:lnTo>
                  <a:lnTo>
                    <a:pt x="372330" y="226621"/>
                  </a:lnTo>
                  <a:lnTo>
                    <a:pt x="376932" y="224259"/>
                  </a:lnTo>
                  <a:lnTo>
                    <a:pt x="384716" y="222743"/>
                  </a:lnTo>
                  <a:lnTo>
                    <a:pt x="402684" y="226449"/>
                  </a:lnTo>
                  <a:lnTo>
                    <a:pt x="421820" y="223763"/>
                  </a:lnTo>
                  <a:lnTo>
                    <a:pt x="443478" y="209713"/>
                  </a:lnTo>
                  <a:lnTo>
                    <a:pt x="451403" y="199305"/>
                  </a:lnTo>
                  <a:lnTo>
                    <a:pt x="457514" y="187431"/>
                  </a:lnTo>
                  <a:lnTo>
                    <a:pt x="458889" y="178796"/>
                  </a:lnTo>
                  <a:lnTo>
                    <a:pt x="458885" y="174271"/>
                  </a:lnTo>
                  <a:lnTo>
                    <a:pt x="456058" y="165715"/>
                  </a:lnTo>
                  <a:lnTo>
                    <a:pt x="448147" y="153235"/>
                  </a:lnTo>
                  <a:lnTo>
                    <a:pt x="442642" y="149928"/>
                  </a:lnTo>
                  <a:lnTo>
                    <a:pt x="432122" y="146912"/>
                  </a:lnTo>
                  <a:lnTo>
                    <a:pt x="406831" y="151600"/>
                  </a:lnTo>
                  <a:lnTo>
                    <a:pt x="399850" y="156785"/>
                  </a:lnTo>
                  <a:lnTo>
                    <a:pt x="393484" y="165176"/>
                  </a:lnTo>
                  <a:lnTo>
                    <a:pt x="380192" y="195817"/>
                  </a:lnTo>
                  <a:lnTo>
                    <a:pt x="377237" y="219869"/>
                  </a:lnTo>
                  <a:lnTo>
                    <a:pt x="378671" y="229990"/>
                  </a:lnTo>
                  <a:lnTo>
                    <a:pt x="388604" y="254892"/>
                  </a:lnTo>
                  <a:lnTo>
                    <a:pt x="407277" y="276537"/>
                  </a:lnTo>
                  <a:lnTo>
                    <a:pt x="415394" y="283133"/>
                  </a:lnTo>
                  <a:lnTo>
                    <a:pt x="443643" y="294423"/>
                  </a:lnTo>
                  <a:lnTo>
                    <a:pt x="470155" y="297046"/>
                  </a:lnTo>
                  <a:lnTo>
                    <a:pt x="481880" y="295247"/>
                  </a:lnTo>
                  <a:lnTo>
                    <a:pt x="525551" y="279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88000" y="2448000"/>
            <a:ext cx="8563320" cy="99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poirier est un arbre  …………... 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864000" y="1728000"/>
            <a:ext cx="7555320" cy="5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Indice : un mot de la famille de …….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97" name="Image 112_0"/>
          <p:cNvPicPr/>
          <p:nvPr/>
        </p:nvPicPr>
        <p:blipFill>
          <a:blip r:embed="rId13"/>
          <a:stretch/>
        </p:blipFill>
        <p:spPr>
          <a:xfrm>
            <a:off x="360000" y="257760"/>
            <a:ext cx="1507320" cy="1249560"/>
          </a:xfrm>
          <a:prstGeom prst="rect">
            <a:avLst/>
          </a:prstGeom>
          <a:ln>
            <a:noFill/>
          </a:ln>
        </p:spPr>
      </p:pic>
      <p:sp>
        <p:nvSpPr>
          <p:cNvPr id="98" name="CustomShape 3"/>
          <p:cNvSpPr/>
          <p:nvPr/>
        </p:nvSpPr>
        <p:spPr>
          <a:xfrm>
            <a:off x="2169720" y="232920"/>
            <a:ext cx="8481600" cy="105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grpSp>
        <p:nvGrpSpPr>
          <p:cNvPr id="6" name="SMARTInkShape-Group92">
            <a:extLst>
              <a:ext uri="{FF2B5EF4-FFF2-40B4-BE49-F238E27FC236}">
                <a16:creationId xmlns:a16="http://schemas.microsoft.com/office/drawing/2014/main" xmlns="" id="{94933048-2198-44FF-B15F-E98C1D65F60D}"/>
              </a:ext>
            </a:extLst>
          </p:cNvPr>
          <p:cNvGrpSpPr/>
          <p:nvPr/>
        </p:nvGrpSpPr>
        <p:grpSpPr>
          <a:xfrm>
            <a:off x="4152900" y="1677701"/>
            <a:ext cx="781051" cy="556056"/>
            <a:chOff x="4152900" y="1677701"/>
            <a:chExt cx="781051" cy="556056"/>
          </a:xfrm>
        </p:grpSpPr>
        <p:sp>
          <p:nvSpPr>
            <p:cNvPr id="2" name="SMARTInkShape-137">
              <a:extLst>
                <a:ext uri="{FF2B5EF4-FFF2-40B4-BE49-F238E27FC236}">
                  <a16:creationId xmlns:a16="http://schemas.microsoft.com/office/drawing/2014/main" xmlns="" id="{30E7087B-8455-4F6E-96BE-62A1601534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152900" y="1677701"/>
              <a:ext cx="628651" cy="556056"/>
            </a:xfrm>
            <a:custGeom>
              <a:avLst/>
              <a:gdLst/>
              <a:ahLst/>
              <a:cxnLst/>
              <a:rect l="0" t="0" r="0" b="0"/>
              <a:pathLst>
                <a:path w="628651" h="556056">
                  <a:moveTo>
                    <a:pt x="0" y="289212"/>
                  </a:moveTo>
                  <a:lnTo>
                    <a:pt x="0" y="289212"/>
                  </a:lnTo>
                  <a:lnTo>
                    <a:pt x="6629" y="295840"/>
                  </a:lnTo>
                  <a:lnTo>
                    <a:pt x="11766" y="297449"/>
                  </a:lnTo>
                  <a:lnTo>
                    <a:pt x="20866" y="298661"/>
                  </a:lnTo>
                  <a:lnTo>
                    <a:pt x="52867" y="287337"/>
                  </a:lnTo>
                  <a:lnTo>
                    <a:pt x="84015" y="271429"/>
                  </a:lnTo>
                  <a:lnTo>
                    <a:pt x="116221" y="249580"/>
                  </a:lnTo>
                  <a:lnTo>
                    <a:pt x="146869" y="217493"/>
                  </a:lnTo>
                  <a:lnTo>
                    <a:pt x="165732" y="185890"/>
                  </a:lnTo>
                  <a:lnTo>
                    <a:pt x="177311" y="159261"/>
                  </a:lnTo>
                  <a:lnTo>
                    <a:pt x="187944" y="129293"/>
                  </a:lnTo>
                  <a:lnTo>
                    <a:pt x="192712" y="98160"/>
                  </a:lnTo>
                  <a:lnTo>
                    <a:pt x="191647" y="69835"/>
                  </a:lnTo>
                  <a:lnTo>
                    <a:pt x="181486" y="39042"/>
                  </a:lnTo>
                  <a:lnTo>
                    <a:pt x="169718" y="15438"/>
                  </a:lnTo>
                  <a:lnTo>
                    <a:pt x="163537" y="9314"/>
                  </a:lnTo>
                  <a:lnTo>
                    <a:pt x="148005" y="1031"/>
                  </a:lnTo>
                  <a:lnTo>
                    <a:pt x="143038" y="0"/>
                  </a:lnTo>
                  <a:lnTo>
                    <a:pt x="138185" y="424"/>
                  </a:lnTo>
                  <a:lnTo>
                    <a:pt x="133382" y="7138"/>
                  </a:lnTo>
                  <a:lnTo>
                    <a:pt x="124192" y="33432"/>
                  </a:lnTo>
                  <a:lnTo>
                    <a:pt x="115879" y="63759"/>
                  </a:lnTo>
                  <a:lnTo>
                    <a:pt x="108046" y="96188"/>
                  </a:lnTo>
                  <a:lnTo>
                    <a:pt x="100982" y="127950"/>
                  </a:lnTo>
                  <a:lnTo>
                    <a:pt x="96739" y="151394"/>
                  </a:lnTo>
                  <a:lnTo>
                    <a:pt x="91326" y="179452"/>
                  </a:lnTo>
                  <a:lnTo>
                    <a:pt x="83592" y="212358"/>
                  </a:lnTo>
                  <a:lnTo>
                    <a:pt x="73603" y="246867"/>
                  </a:lnTo>
                  <a:lnTo>
                    <a:pt x="64788" y="279928"/>
                  </a:lnTo>
                  <a:lnTo>
                    <a:pt x="58605" y="306870"/>
                  </a:lnTo>
                  <a:lnTo>
                    <a:pt x="51701" y="338923"/>
                  </a:lnTo>
                  <a:lnTo>
                    <a:pt x="45040" y="368970"/>
                  </a:lnTo>
                  <a:lnTo>
                    <a:pt x="37844" y="400432"/>
                  </a:lnTo>
                  <a:lnTo>
                    <a:pt x="32895" y="434790"/>
                  </a:lnTo>
                  <a:lnTo>
                    <a:pt x="29855" y="469841"/>
                  </a:lnTo>
                  <a:lnTo>
                    <a:pt x="28828" y="501280"/>
                  </a:lnTo>
                  <a:lnTo>
                    <a:pt x="33962" y="536311"/>
                  </a:lnTo>
                  <a:lnTo>
                    <a:pt x="40255" y="548046"/>
                  </a:lnTo>
                  <a:lnTo>
                    <a:pt x="45849" y="553121"/>
                  </a:lnTo>
                  <a:lnTo>
                    <a:pt x="48822" y="554845"/>
                  </a:lnTo>
                  <a:lnTo>
                    <a:pt x="56359" y="556055"/>
                  </a:lnTo>
                  <a:lnTo>
                    <a:pt x="64471" y="555446"/>
                  </a:lnTo>
                  <a:lnTo>
                    <a:pt x="71605" y="553411"/>
                  </a:lnTo>
                  <a:lnTo>
                    <a:pt x="92147" y="536123"/>
                  </a:lnTo>
                  <a:lnTo>
                    <a:pt x="114809" y="506905"/>
                  </a:lnTo>
                  <a:lnTo>
                    <a:pt x="128815" y="476570"/>
                  </a:lnTo>
                  <a:lnTo>
                    <a:pt x="134654" y="446803"/>
                  </a:lnTo>
                  <a:lnTo>
                    <a:pt x="136706" y="416750"/>
                  </a:lnTo>
                  <a:lnTo>
                    <a:pt x="135912" y="386842"/>
                  </a:lnTo>
                  <a:lnTo>
                    <a:pt x="129535" y="357180"/>
                  </a:lnTo>
                  <a:lnTo>
                    <a:pt x="112314" y="321602"/>
                  </a:lnTo>
                  <a:lnTo>
                    <a:pt x="96586" y="299657"/>
                  </a:lnTo>
                  <a:lnTo>
                    <a:pt x="80980" y="283661"/>
                  </a:lnTo>
                  <a:lnTo>
                    <a:pt x="80709" y="283130"/>
                  </a:lnTo>
                  <a:lnTo>
                    <a:pt x="80794" y="282776"/>
                  </a:lnTo>
                  <a:lnTo>
                    <a:pt x="82298" y="282382"/>
                  </a:lnTo>
                  <a:lnTo>
                    <a:pt x="88943" y="282867"/>
                  </a:lnTo>
                  <a:lnTo>
                    <a:pt x="121949" y="286407"/>
                  </a:lnTo>
                  <a:lnTo>
                    <a:pt x="154529" y="285529"/>
                  </a:lnTo>
                  <a:lnTo>
                    <a:pt x="183600" y="276529"/>
                  </a:lnTo>
                  <a:lnTo>
                    <a:pt x="204160" y="261424"/>
                  </a:lnTo>
                  <a:lnTo>
                    <a:pt x="210858" y="253313"/>
                  </a:lnTo>
                  <a:lnTo>
                    <a:pt x="220960" y="232937"/>
                  </a:lnTo>
                  <a:lnTo>
                    <a:pt x="223269" y="220799"/>
                  </a:lnTo>
                  <a:lnTo>
                    <a:pt x="219256" y="202067"/>
                  </a:lnTo>
                  <a:lnTo>
                    <a:pt x="219461" y="201746"/>
                  </a:lnTo>
                  <a:lnTo>
                    <a:pt x="219861" y="201533"/>
                  </a:lnTo>
                  <a:lnTo>
                    <a:pt x="223100" y="201232"/>
                  </a:lnTo>
                  <a:lnTo>
                    <a:pt x="236587" y="199221"/>
                  </a:lnTo>
                  <a:lnTo>
                    <a:pt x="270780" y="189800"/>
                  </a:lnTo>
                  <a:lnTo>
                    <a:pt x="272595" y="189599"/>
                  </a:lnTo>
                  <a:lnTo>
                    <a:pt x="273805" y="190260"/>
                  </a:lnTo>
                  <a:lnTo>
                    <a:pt x="274612" y="191494"/>
                  </a:lnTo>
                  <a:lnTo>
                    <a:pt x="275906" y="197913"/>
                  </a:lnTo>
                  <a:lnTo>
                    <a:pt x="274772" y="216932"/>
                  </a:lnTo>
                  <a:lnTo>
                    <a:pt x="267078" y="252018"/>
                  </a:lnTo>
                  <a:lnTo>
                    <a:pt x="264561" y="281274"/>
                  </a:lnTo>
                  <a:lnTo>
                    <a:pt x="266919" y="293592"/>
                  </a:lnTo>
                  <a:lnTo>
                    <a:pt x="272233" y="303944"/>
                  </a:lnTo>
                  <a:lnTo>
                    <a:pt x="280801" y="309782"/>
                  </a:lnTo>
                  <a:lnTo>
                    <a:pt x="291488" y="313964"/>
                  </a:lnTo>
                  <a:lnTo>
                    <a:pt x="300647" y="314941"/>
                  </a:lnTo>
                  <a:lnTo>
                    <a:pt x="314506" y="312740"/>
                  </a:lnTo>
                  <a:lnTo>
                    <a:pt x="327402" y="306208"/>
                  </a:lnTo>
                  <a:lnTo>
                    <a:pt x="349853" y="285471"/>
                  </a:lnTo>
                  <a:lnTo>
                    <a:pt x="363836" y="262050"/>
                  </a:lnTo>
                  <a:lnTo>
                    <a:pt x="370925" y="226465"/>
                  </a:lnTo>
                  <a:lnTo>
                    <a:pt x="371366" y="225223"/>
                  </a:lnTo>
                  <a:lnTo>
                    <a:pt x="373812" y="258563"/>
                  </a:lnTo>
                  <a:lnTo>
                    <a:pt x="375112" y="273574"/>
                  </a:lnTo>
                  <a:lnTo>
                    <a:pt x="383554" y="296030"/>
                  </a:lnTo>
                  <a:lnTo>
                    <a:pt x="392693" y="304667"/>
                  </a:lnTo>
                  <a:lnTo>
                    <a:pt x="398897" y="307987"/>
                  </a:lnTo>
                  <a:lnTo>
                    <a:pt x="408263" y="309856"/>
                  </a:lnTo>
                  <a:lnTo>
                    <a:pt x="411875" y="310118"/>
                  </a:lnTo>
                  <a:lnTo>
                    <a:pt x="420122" y="306882"/>
                  </a:lnTo>
                  <a:lnTo>
                    <a:pt x="434560" y="296553"/>
                  </a:lnTo>
                  <a:lnTo>
                    <a:pt x="446162" y="281695"/>
                  </a:lnTo>
                  <a:lnTo>
                    <a:pt x="450725" y="270522"/>
                  </a:lnTo>
                  <a:lnTo>
                    <a:pt x="454741" y="235138"/>
                  </a:lnTo>
                  <a:lnTo>
                    <a:pt x="454818" y="223102"/>
                  </a:lnTo>
                  <a:lnTo>
                    <a:pt x="456083" y="225232"/>
                  </a:lnTo>
                  <a:lnTo>
                    <a:pt x="456869" y="229215"/>
                  </a:lnTo>
                  <a:lnTo>
                    <a:pt x="457862" y="240637"/>
                  </a:lnTo>
                  <a:lnTo>
                    <a:pt x="458817" y="245662"/>
                  </a:lnTo>
                  <a:lnTo>
                    <a:pt x="462009" y="267951"/>
                  </a:lnTo>
                  <a:lnTo>
                    <a:pt x="476264" y="301024"/>
                  </a:lnTo>
                  <a:lnTo>
                    <a:pt x="480458" y="306970"/>
                  </a:lnTo>
                  <a:lnTo>
                    <a:pt x="487581" y="312083"/>
                  </a:lnTo>
                  <a:lnTo>
                    <a:pt x="496191" y="313223"/>
                  </a:lnTo>
                  <a:lnTo>
                    <a:pt x="506544" y="312319"/>
                  </a:lnTo>
                  <a:lnTo>
                    <a:pt x="520504" y="307347"/>
                  </a:lnTo>
                  <a:lnTo>
                    <a:pt x="527139" y="303093"/>
                  </a:lnTo>
                  <a:lnTo>
                    <a:pt x="545630" y="282239"/>
                  </a:lnTo>
                  <a:lnTo>
                    <a:pt x="551282" y="268654"/>
                  </a:lnTo>
                  <a:lnTo>
                    <a:pt x="559013" y="233068"/>
                  </a:lnTo>
                  <a:lnTo>
                    <a:pt x="559207" y="231939"/>
                  </a:lnTo>
                  <a:lnTo>
                    <a:pt x="559600" y="231186"/>
                  </a:lnTo>
                  <a:lnTo>
                    <a:pt x="560127" y="230684"/>
                  </a:lnTo>
                  <a:lnTo>
                    <a:pt x="560743" y="230349"/>
                  </a:lnTo>
                  <a:lnTo>
                    <a:pt x="560889" y="230656"/>
                  </a:lnTo>
                  <a:lnTo>
                    <a:pt x="559817" y="235104"/>
                  </a:lnTo>
                  <a:lnTo>
                    <a:pt x="561947" y="269817"/>
                  </a:lnTo>
                  <a:lnTo>
                    <a:pt x="561973" y="287499"/>
                  </a:lnTo>
                  <a:lnTo>
                    <a:pt x="567031" y="297965"/>
                  </a:lnTo>
                  <a:lnTo>
                    <a:pt x="579025" y="309855"/>
                  </a:lnTo>
                  <a:lnTo>
                    <a:pt x="590516" y="316701"/>
                  </a:lnTo>
                  <a:lnTo>
                    <a:pt x="598737" y="316510"/>
                  </a:lnTo>
                  <a:lnTo>
                    <a:pt x="628650" y="303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38">
              <a:extLst>
                <a:ext uri="{FF2B5EF4-FFF2-40B4-BE49-F238E27FC236}">
                  <a16:creationId xmlns:a16="http://schemas.microsoft.com/office/drawing/2014/main" xmlns="" id="{815662D1-3B45-4F6A-912A-938E9196DC1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822031" y="1802606"/>
              <a:ext cx="92870" cy="9526"/>
            </a:xfrm>
            <a:custGeom>
              <a:avLst/>
              <a:gdLst/>
              <a:ahLst/>
              <a:cxnLst/>
              <a:rect l="0" t="0" r="0" b="0"/>
              <a:pathLst>
                <a:path w="92870" h="9526">
                  <a:moveTo>
                    <a:pt x="0" y="9525"/>
                  </a:moveTo>
                  <a:lnTo>
                    <a:pt x="0" y="9525"/>
                  </a:lnTo>
                  <a:lnTo>
                    <a:pt x="2528" y="8261"/>
                  </a:lnTo>
                  <a:lnTo>
                    <a:pt x="33432" y="6621"/>
                  </a:lnTo>
                  <a:lnTo>
                    <a:pt x="63028" y="3608"/>
                  </a:lnTo>
                  <a:lnTo>
                    <a:pt x="928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139">
              <a:extLst>
                <a:ext uri="{FF2B5EF4-FFF2-40B4-BE49-F238E27FC236}">
                  <a16:creationId xmlns:a16="http://schemas.microsoft.com/office/drawing/2014/main" xmlns="" id="{A1C4A352-E50F-425F-8FC2-9F70A69AFFB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726781" y="1769269"/>
              <a:ext cx="9526" cy="11907"/>
            </a:xfrm>
            <a:custGeom>
              <a:avLst/>
              <a:gdLst/>
              <a:ahLst/>
              <a:cxnLst/>
              <a:rect l="0" t="0" r="0" b="0"/>
              <a:pathLst>
                <a:path w="9526" h="11907">
                  <a:moveTo>
                    <a:pt x="9525" y="11906"/>
                  </a:moveTo>
                  <a:lnTo>
                    <a:pt x="9525" y="11906"/>
                  </a:lnTo>
                  <a:lnTo>
                    <a:pt x="2467" y="41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140">
              <a:extLst>
                <a:ext uri="{FF2B5EF4-FFF2-40B4-BE49-F238E27FC236}">
                  <a16:creationId xmlns:a16="http://schemas.microsoft.com/office/drawing/2014/main" xmlns="" id="{5051E9B5-6FBA-4A3A-BA7E-E94927855D7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88604" y="1750219"/>
              <a:ext cx="145347" cy="251423"/>
            </a:xfrm>
            <a:custGeom>
              <a:avLst/>
              <a:gdLst/>
              <a:ahLst/>
              <a:cxnLst/>
              <a:rect l="0" t="0" r="0" b="0"/>
              <a:pathLst>
                <a:path w="145347" h="251423">
                  <a:moveTo>
                    <a:pt x="26284" y="0"/>
                  </a:moveTo>
                  <a:lnTo>
                    <a:pt x="26284" y="0"/>
                  </a:lnTo>
                  <a:lnTo>
                    <a:pt x="26548" y="2430"/>
                  </a:lnTo>
                  <a:lnTo>
                    <a:pt x="30506" y="31625"/>
                  </a:lnTo>
                  <a:lnTo>
                    <a:pt x="31015" y="44446"/>
                  </a:lnTo>
                  <a:lnTo>
                    <a:pt x="25387" y="66056"/>
                  </a:lnTo>
                  <a:lnTo>
                    <a:pt x="17154" y="97091"/>
                  </a:lnTo>
                  <a:lnTo>
                    <a:pt x="8585" y="129339"/>
                  </a:lnTo>
                  <a:lnTo>
                    <a:pt x="2346" y="157124"/>
                  </a:lnTo>
                  <a:lnTo>
                    <a:pt x="0" y="189474"/>
                  </a:lnTo>
                  <a:lnTo>
                    <a:pt x="1336" y="206819"/>
                  </a:lnTo>
                  <a:lnTo>
                    <a:pt x="9786" y="228484"/>
                  </a:lnTo>
                  <a:lnTo>
                    <a:pt x="24425" y="244734"/>
                  </a:lnTo>
                  <a:lnTo>
                    <a:pt x="32266" y="250249"/>
                  </a:lnTo>
                  <a:lnTo>
                    <a:pt x="63845" y="251422"/>
                  </a:lnTo>
                  <a:lnTo>
                    <a:pt x="86473" y="246513"/>
                  </a:lnTo>
                  <a:lnTo>
                    <a:pt x="118106" y="232726"/>
                  </a:lnTo>
                  <a:lnTo>
                    <a:pt x="145346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SMARTInkShape-Group93">
            <a:extLst>
              <a:ext uri="{FF2B5EF4-FFF2-40B4-BE49-F238E27FC236}">
                <a16:creationId xmlns:a16="http://schemas.microsoft.com/office/drawing/2014/main" xmlns="" id="{9CD8D71D-FB08-4BD8-B2BE-AA0626933D24}"/>
              </a:ext>
            </a:extLst>
          </p:cNvPr>
          <p:cNvGrpSpPr/>
          <p:nvPr/>
        </p:nvGrpSpPr>
        <p:grpSpPr>
          <a:xfrm>
            <a:off x="4619625" y="2454919"/>
            <a:ext cx="1359695" cy="684400"/>
            <a:chOff x="4619625" y="2454919"/>
            <a:chExt cx="1359695" cy="684400"/>
          </a:xfrm>
        </p:grpSpPr>
        <p:sp>
          <p:nvSpPr>
            <p:cNvPr id="7" name="SMARTInkShape-141">
              <a:extLst>
                <a:ext uri="{FF2B5EF4-FFF2-40B4-BE49-F238E27FC236}">
                  <a16:creationId xmlns:a16="http://schemas.microsoft.com/office/drawing/2014/main" xmlns="" id="{9E7B18E3-A8DA-4BE9-A9F7-51AE36CD0B9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52367" y="2533650"/>
              <a:ext cx="267384" cy="331340"/>
            </a:xfrm>
            <a:custGeom>
              <a:avLst/>
              <a:gdLst/>
              <a:ahLst/>
              <a:cxnLst/>
              <a:rect l="0" t="0" r="0" b="0"/>
              <a:pathLst>
                <a:path w="267384" h="331340">
                  <a:moveTo>
                    <a:pt x="3064" y="0"/>
                  </a:moveTo>
                  <a:lnTo>
                    <a:pt x="3064" y="0"/>
                  </a:lnTo>
                  <a:lnTo>
                    <a:pt x="536" y="0"/>
                  </a:lnTo>
                  <a:lnTo>
                    <a:pt x="56" y="265"/>
                  </a:lnTo>
                  <a:lnTo>
                    <a:pt x="0" y="706"/>
                  </a:lnTo>
                  <a:lnTo>
                    <a:pt x="8931" y="28392"/>
                  </a:lnTo>
                  <a:lnTo>
                    <a:pt x="11094" y="60947"/>
                  </a:lnTo>
                  <a:lnTo>
                    <a:pt x="10882" y="93964"/>
                  </a:lnTo>
                  <a:lnTo>
                    <a:pt x="8440" y="125707"/>
                  </a:lnTo>
                  <a:lnTo>
                    <a:pt x="6715" y="154369"/>
                  </a:lnTo>
                  <a:lnTo>
                    <a:pt x="7529" y="185127"/>
                  </a:lnTo>
                  <a:lnTo>
                    <a:pt x="8444" y="212721"/>
                  </a:lnTo>
                  <a:lnTo>
                    <a:pt x="12935" y="246137"/>
                  </a:lnTo>
                  <a:lnTo>
                    <a:pt x="25240" y="278760"/>
                  </a:lnTo>
                  <a:lnTo>
                    <a:pt x="42163" y="310509"/>
                  </a:lnTo>
                  <a:lnTo>
                    <a:pt x="49015" y="320750"/>
                  </a:lnTo>
                  <a:lnTo>
                    <a:pt x="59345" y="328686"/>
                  </a:lnTo>
                  <a:lnTo>
                    <a:pt x="63444" y="331115"/>
                  </a:lnTo>
                  <a:lnTo>
                    <a:pt x="65807" y="331339"/>
                  </a:lnTo>
                  <a:lnTo>
                    <a:pt x="71255" y="330177"/>
                  </a:lnTo>
                  <a:lnTo>
                    <a:pt x="77744" y="326548"/>
                  </a:lnTo>
                  <a:lnTo>
                    <a:pt x="107289" y="292210"/>
                  </a:lnTo>
                  <a:lnTo>
                    <a:pt x="128049" y="270485"/>
                  </a:lnTo>
                  <a:lnTo>
                    <a:pt x="138897" y="259912"/>
                  </a:lnTo>
                  <a:lnTo>
                    <a:pt x="146600" y="244958"/>
                  </a:lnTo>
                  <a:lnTo>
                    <a:pt x="148094" y="235912"/>
                  </a:lnTo>
                  <a:lnTo>
                    <a:pt x="148276" y="229427"/>
                  </a:lnTo>
                  <a:lnTo>
                    <a:pt x="147595" y="226939"/>
                  </a:lnTo>
                  <a:lnTo>
                    <a:pt x="147043" y="225905"/>
                  </a:lnTo>
                  <a:lnTo>
                    <a:pt x="146411" y="225216"/>
                  </a:lnTo>
                  <a:lnTo>
                    <a:pt x="145002" y="224450"/>
                  </a:lnTo>
                  <a:lnTo>
                    <a:pt x="142722" y="224019"/>
                  </a:lnTo>
                  <a:lnTo>
                    <a:pt x="141158" y="224624"/>
                  </a:lnTo>
                  <a:lnTo>
                    <a:pt x="139262" y="225904"/>
                  </a:lnTo>
                  <a:lnTo>
                    <a:pt x="139709" y="227490"/>
                  </a:lnTo>
                  <a:lnTo>
                    <a:pt x="140524" y="230488"/>
                  </a:lnTo>
                  <a:lnTo>
                    <a:pt x="147285" y="263715"/>
                  </a:lnTo>
                  <a:lnTo>
                    <a:pt x="148543" y="271284"/>
                  </a:lnTo>
                  <a:lnTo>
                    <a:pt x="165490" y="300608"/>
                  </a:lnTo>
                  <a:lnTo>
                    <a:pt x="188316" y="324346"/>
                  </a:lnTo>
                  <a:lnTo>
                    <a:pt x="196213" y="330288"/>
                  </a:lnTo>
                  <a:lnTo>
                    <a:pt x="203649" y="331298"/>
                  </a:lnTo>
                  <a:lnTo>
                    <a:pt x="217193" y="329790"/>
                  </a:lnTo>
                  <a:lnTo>
                    <a:pt x="241315" y="317074"/>
                  </a:lnTo>
                  <a:lnTo>
                    <a:pt x="267383" y="292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142">
              <a:extLst>
                <a:ext uri="{FF2B5EF4-FFF2-40B4-BE49-F238E27FC236}">
                  <a16:creationId xmlns:a16="http://schemas.microsoft.com/office/drawing/2014/main" xmlns="" id="{DFCF326B-C2F4-497A-9771-901164ED5AC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619625" y="2454919"/>
              <a:ext cx="735807" cy="684400"/>
            </a:xfrm>
            <a:custGeom>
              <a:avLst/>
              <a:gdLst/>
              <a:ahLst/>
              <a:cxnLst/>
              <a:rect l="0" t="0" r="0" b="0"/>
              <a:pathLst>
                <a:path w="735807" h="684400">
                  <a:moveTo>
                    <a:pt x="0" y="400200"/>
                  </a:moveTo>
                  <a:lnTo>
                    <a:pt x="0" y="400200"/>
                  </a:lnTo>
                  <a:lnTo>
                    <a:pt x="0" y="401464"/>
                  </a:lnTo>
                  <a:lnTo>
                    <a:pt x="705" y="402790"/>
                  </a:lnTo>
                  <a:lnTo>
                    <a:pt x="1264" y="403514"/>
                  </a:lnTo>
                  <a:lnTo>
                    <a:pt x="7107" y="405797"/>
                  </a:lnTo>
                  <a:lnTo>
                    <a:pt x="11890" y="405951"/>
                  </a:lnTo>
                  <a:lnTo>
                    <a:pt x="20164" y="405157"/>
                  </a:lnTo>
                  <a:lnTo>
                    <a:pt x="53558" y="388949"/>
                  </a:lnTo>
                  <a:lnTo>
                    <a:pt x="87554" y="369089"/>
                  </a:lnTo>
                  <a:lnTo>
                    <a:pt x="121969" y="339159"/>
                  </a:lnTo>
                  <a:lnTo>
                    <a:pt x="152014" y="305955"/>
                  </a:lnTo>
                  <a:lnTo>
                    <a:pt x="172638" y="270899"/>
                  </a:lnTo>
                  <a:lnTo>
                    <a:pt x="186942" y="238007"/>
                  </a:lnTo>
                  <a:lnTo>
                    <a:pt x="196000" y="205560"/>
                  </a:lnTo>
                  <a:lnTo>
                    <a:pt x="199230" y="179660"/>
                  </a:lnTo>
                  <a:lnTo>
                    <a:pt x="197261" y="147882"/>
                  </a:lnTo>
                  <a:lnTo>
                    <a:pt x="192062" y="113361"/>
                  </a:lnTo>
                  <a:lnTo>
                    <a:pt x="184037" y="81603"/>
                  </a:lnTo>
                  <a:lnTo>
                    <a:pt x="171085" y="48910"/>
                  </a:lnTo>
                  <a:lnTo>
                    <a:pt x="165467" y="38490"/>
                  </a:lnTo>
                  <a:lnTo>
                    <a:pt x="140135" y="9067"/>
                  </a:lnTo>
                  <a:lnTo>
                    <a:pt x="131338" y="2790"/>
                  </a:lnTo>
                  <a:lnTo>
                    <a:pt x="123901" y="0"/>
                  </a:lnTo>
                  <a:lnTo>
                    <a:pt x="115657" y="877"/>
                  </a:lnTo>
                  <a:lnTo>
                    <a:pt x="107230" y="4442"/>
                  </a:lnTo>
                  <a:lnTo>
                    <a:pt x="99957" y="10436"/>
                  </a:lnTo>
                  <a:lnTo>
                    <a:pt x="92441" y="21248"/>
                  </a:lnTo>
                  <a:lnTo>
                    <a:pt x="85425" y="53912"/>
                  </a:lnTo>
                  <a:lnTo>
                    <a:pt x="81217" y="88312"/>
                  </a:lnTo>
                  <a:lnTo>
                    <a:pt x="79362" y="118082"/>
                  </a:lnTo>
                  <a:lnTo>
                    <a:pt x="79518" y="145512"/>
                  </a:lnTo>
                  <a:lnTo>
                    <a:pt x="80535" y="174277"/>
                  </a:lnTo>
                  <a:lnTo>
                    <a:pt x="80878" y="208965"/>
                  </a:lnTo>
                  <a:lnTo>
                    <a:pt x="83466" y="236381"/>
                  </a:lnTo>
                  <a:lnTo>
                    <a:pt x="86320" y="269670"/>
                  </a:lnTo>
                  <a:lnTo>
                    <a:pt x="88723" y="297472"/>
                  </a:lnTo>
                  <a:lnTo>
                    <a:pt x="91291" y="325439"/>
                  </a:lnTo>
                  <a:lnTo>
                    <a:pt x="94224" y="360027"/>
                  </a:lnTo>
                  <a:lnTo>
                    <a:pt x="95940" y="392488"/>
                  </a:lnTo>
                  <a:lnTo>
                    <a:pt x="96880" y="418380"/>
                  </a:lnTo>
                  <a:lnTo>
                    <a:pt x="96703" y="453476"/>
                  </a:lnTo>
                  <a:lnTo>
                    <a:pt x="95681" y="488393"/>
                  </a:lnTo>
                  <a:lnTo>
                    <a:pt x="94672" y="517612"/>
                  </a:lnTo>
                  <a:lnTo>
                    <a:pt x="91961" y="553244"/>
                  </a:lnTo>
                  <a:lnTo>
                    <a:pt x="90681" y="587175"/>
                  </a:lnTo>
                  <a:lnTo>
                    <a:pt x="91956" y="611704"/>
                  </a:lnTo>
                  <a:lnTo>
                    <a:pt x="97128" y="643855"/>
                  </a:lnTo>
                  <a:lnTo>
                    <a:pt x="102950" y="656750"/>
                  </a:lnTo>
                  <a:lnTo>
                    <a:pt x="120476" y="674969"/>
                  </a:lnTo>
                  <a:lnTo>
                    <a:pt x="128245" y="680717"/>
                  </a:lnTo>
                  <a:lnTo>
                    <a:pt x="148683" y="684399"/>
                  </a:lnTo>
                  <a:lnTo>
                    <a:pt x="163712" y="681027"/>
                  </a:lnTo>
                  <a:lnTo>
                    <a:pt x="182034" y="670909"/>
                  </a:lnTo>
                  <a:lnTo>
                    <a:pt x="201498" y="649318"/>
                  </a:lnTo>
                  <a:lnTo>
                    <a:pt x="211368" y="626001"/>
                  </a:lnTo>
                  <a:lnTo>
                    <a:pt x="217644" y="594339"/>
                  </a:lnTo>
                  <a:lnTo>
                    <a:pt x="220326" y="568259"/>
                  </a:lnTo>
                  <a:lnTo>
                    <a:pt x="219543" y="544743"/>
                  </a:lnTo>
                  <a:lnTo>
                    <a:pt x="216127" y="510143"/>
                  </a:lnTo>
                  <a:lnTo>
                    <a:pt x="210352" y="481812"/>
                  </a:lnTo>
                  <a:lnTo>
                    <a:pt x="201938" y="450839"/>
                  </a:lnTo>
                  <a:lnTo>
                    <a:pt x="190626" y="423494"/>
                  </a:lnTo>
                  <a:lnTo>
                    <a:pt x="170211" y="390866"/>
                  </a:lnTo>
                  <a:lnTo>
                    <a:pt x="148872" y="372172"/>
                  </a:lnTo>
                  <a:lnTo>
                    <a:pt x="130549" y="361417"/>
                  </a:lnTo>
                  <a:lnTo>
                    <a:pt x="123551" y="359942"/>
                  </a:lnTo>
                  <a:lnTo>
                    <a:pt x="123378" y="360397"/>
                  </a:lnTo>
                  <a:lnTo>
                    <a:pt x="124596" y="362313"/>
                  </a:lnTo>
                  <a:lnTo>
                    <a:pt x="134578" y="367631"/>
                  </a:lnTo>
                  <a:lnTo>
                    <a:pt x="145473" y="370441"/>
                  </a:lnTo>
                  <a:lnTo>
                    <a:pt x="172210" y="370058"/>
                  </a:lnTo>
                  <a:lnTo>
                    <a:pt x="204143" y="361844"/>
                  </a:lnTo>
                  <a:lnTo>
                    <a:pt x="232360" y="348383"/>
                  </a:lnTo>
                  <a:lnTo>
                    <a:pt x="254703" y="329678"/>
                  </a:lnTo>
                  <a:lnTo>
                    <a:pt x="261015" y="321938"/>
                  </a:lnTo>
                  <a:lnTo>
                    <a:pt x="270487" y="296889"/>
                  </a:lnTo>
                  <a:lnTo>
                    <a:pt x="273402" y="269976"/>
                  </a:lnTo>
                  <a:lnTo>
                    <a:pt x="270490" y="248398"/>
                  </a:lnTo>
                  <a:lnTo>
                    <a:pt x="266185" y="233924"/>
                  </a:lnTo>
                  <a:lnTo>
                    <a:pt x="261620" y="229638"/>
                  </a:lnTo>
                  <a:lnTo>
                    <a:pt x="253729" y="225662"/>
                  </a:lnTo>
                  <a:lnTo>
                    <a:pt x="247587" y="224318"/>
                  </a:lnTo>
                  <a:lnTo>
                    <a:pt x="247343" y="224737"/>
                  </a:lnTo>
                  <a:lnTo>
                    <a:pt x="248484" y="226613"/>
                  </a:lnTo>
                  <a:lnTo>
                    <a:pt x="252101" y="230645"/>
                  </a:lnTo>
                  <a:lnTo>
                    <a:pt x="255713" y="232238"/>
                  </a:lnTo>
                  <a:lnTo>
                    <a:pt x="289921" y="239685"/>
                  </a:lnTo>
                  <a:lnTo>
                    <a:pt x="316139" y="246510"/>
                  </a:lnTo>
                  <a:lnTo>
                    <a:pt x="328077" y="252925"/>
                  </a:lnTo>
                  <a:lnTo>
                    <a:pt x="329698" y="257574"/>
                  </a:lnTo>
                  <a:lnTo>
                    <a:pt x="330153" y="263256"/>
                  </a:lnTo>
                  <a:lnTo>
                    <a:pt x="322441" y="294896"/>
                  </a:lnTo>
                  <a:lnTo>
                    <a:pt x="320728" y="311026"/>
                  </a:lnTo>
                  <a:lnTo>
                    <a:pt x="324598" y="344526"/>
                  </a:lnTo>
                  <a:lnTo>
                    <a:pt x="330804" y="359450"/>
                  </a:lnTo>
                  <a:lnTo>
                    <a:pt x="338081" y="368870"/>
                  </a:lnTo>
                  <a:lnTo>
                    <a:pt x="351585" y="376277"/>
                  </a:lnTo>
                  <a:lnTo>
                    <a:pt x="359460" y="378278"/>
                  </a:lnTo>
                  <a:lnTo>
                    <a:pt x="366400" y="378021"/>
                  </a:lnTo>
                  <a:lnTo>
                    <a:pt x="379761" y="374108"/>
                  </a:lnTo>
                  <a:lnTo>
                    <a:pt x="395303" y="365187"/>
                  </a:lnTo>
                  <a:lnTo>
                    <a:pt x="404494" y="354930"/>
                  </a:lnTo>
                  <a:lnTo>
                    <a:pt x="420617" y="322587"/>
                  </a:lnTo>
                  <a:lnTo>
                    <a:pt x="429421" y="290005"/>
                  </a:lnTo>
                  <a:lnTo>
                    <a:pt x="430428" y="280459"/>
                  </a:lnTo>
                  <a:lnTo>
                    <a:pt x="428915" y="272934"/>
                  </a:lnTo>
                  <a:lnTo>
                    <a:pt x="428554" y="272758"/>
                  </a:lnTo>
                  <a:lnTo>
                    <a:pt x="428048" y="272905"/>
                  </a:lnTo>
                  <a:lnTo>
                    <a:pt x="427447" y="273268"/>
                  </a:lnTo>
                  <a:lnTo>
                    <a:pt x="425336" y="277571"/>
                  </a:lnTo>
                  <a:lnTo>
                    <a:pt x="417750" y="301472"/>
                  </a:lnTo>
                  <a:lnTo>
                    <a:pt x="418266" y="331757"/>
                  </a:lnTo>
                  <a:lnTo>
                    <a:pt x="420846" y="344116"/>
                  </a:lnTo>
                  <a:lnTo>
                    <a:pt x="431086" y="362046"/>
                  </a:lnTo>
                  <a:lnTo>
                    <a:pt x="444844" y="379526"/>
                  </a:lnTo>
                  <a:lnTo>
                    <a:pt x="461871" y="392277"/>
                  </a:lnTo>
                  <a:lnTo>
                    <a:pt x="472872" y="394501"/>
                  </a:lnTo>
                  <a:lnTo>
                    <a:pt x="478805" y="393610"/>
                  </a:lnTo>
                  <a:lnTo>
                    <a:pt x="481128" y="392632"/>
                  </a:lnTo>
                  <a:lnTo>
                    <a:pt x="489455" y="382406"/>
                  </a:lnTo>
                  <a:lnTo>
                    <a:pt x="499055" y="359614"/>
                  </a:lnTo>
                  <a:lnTo>
                    <a:pt x="507585" y="326984"/>
                  </a:lnTo>
                  <a:lnTo>
                    <a:pt x="519044" y="293424"/>
                  </a:lnTo>
                  <a:lnTo>
                    <a:pt x="520140" y="287127"/>
                  </a:lnTo>
                  <a:lnTo>
                    <a:pt x="519300" y="277948"/>
                  </a:lnTo>
                  <a:lnTo>
                    <a:pt x="518973" y="277688"/>
                  </a:lnTo>
                  <a:lnTo>
                    <a:pt x="518490" y="277779"/>
                  </a:lnTo>
                  <a:lnTo>
                    <a:pt x="517904" y="278105"/>
                  </a:lnTo>
                  <a:lnTo>
                    <a:pt x="517513" y="278586"/>
                  </a:lnTo>
                  <a:lnTo>
                    <a:pt x="517079" y="279827"/>
                  </a:lnTo>
                  <a:lnTo>
                    <a:pt x="513331" y="304378"/>
                  </a:lnTo>
                  <a:lnTo>
                    <a:pt x="519655" y="339634"/>
                  </a:lnTo>
                  <a:lnTo>
                    <a:pt x="526697" y="365239"/>
                  </a:lnTo>
                  <a:lnTo>
                    <a:pt x="542404" y="380976"/>
                  </a:lnTo>
                  <a:lnTo>
                    <a:pt x="554471" y="389653"/>
                  </a:lnTo>
                  <a:lnTo>
                    <a:pt x="576767" y="397903"/>
                  </a:lnTo>
                  <a:lnTo>
                    <a:pt x="589024" y="398255"/>
                  </a:lnTo>
                  <a:lnTo>
                    <a:pt x="597653" y="396684"/>
                  </a:lnTo>
                  <a:lnTo>
                    <a:pt x="609882" y="388222"/>
                  </a:lnTo>
                  <a:lnTo>
                    <a:pt x="622707" y="370604"/>
                  </a:lnTo>
                  <a:lnTo>
                    <a:pt x="635665" y="336257"/>
                  </a:lnTo>
                  <a:lnTo>
                    <a:pt x="642084" y="301176"/>
                  </a:lnTo>
                  <a:lnTo>
                    <a:pt x="642928" y="288747"/>
                  </a:lnTo>
                  <a:lnTo>
                    <a:pt x="641671" y="290947"/>
                  </a:lnTo>
                  <a:lnTo>
                    <a:pt x="640886" y="294951"/>
                  </a:lnTo>
                  <a:lnTo>
                    <a:pt x="639190" y="328451"/>
                  </a:lnTo>
                  <a:lnTo>
                    <a:pt x="641195" y="360714"/>
                  </a:lnTo>
                  <a:lnTo>
                    <a:pt x="647536" y="377182"/>
                  </a:lnTo>
                  <a:lnTo>
                    <a:pt x="667594" y="405325"/>
                  </a:lnTo>
                  <a:lnTo>
                    <a:pt x="682140" y="413889"/>
                  </a:lnTo>
                  <a:lnTo>
                    <a:pt x="691670" y="416162"/>
                  </a:lnTo>
                  <a:lnTo>
                    <a:pt x="696063" y="416397"/>
                  </a:lnTo>
                  <a:lnTo>
                    <a:pt x="713623" y="410408"/>
                  </a:lnTo>
                  <a:lnTo>
                    <a:pt x="735806" y="395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143">
              <a:extLst>
                <a:ext uri="{FF2B5EF4-FFF2-40B4-BE49-F238E27FC236}">
                  <a16:creationId xmlns:a16="http://schemas.microsoft.com/office/drawing/2014/main" xmlns="" id="{49563D18-0587-4150-8C43-856186AF51F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55419" y="2597944"/>
              <a:ext cx="2051" cy="11907"/>
            </a:xfrm>
            <a:custGeom>
              <a:avLst/>
              <a:gdLst/>
              <a:ahLst/>
              <a:cxnLst/>
              <a:rect l="0" t="0" r="0" b="0"/>
              <a:pathLst>
                <a:path w="2051" h="11907">
                  <a:moveTo>
                    <a:pt x="0" y="11906"/>
                  </a:moveTo>
                  <a:lnTo>
                    <a:pt x="0" y="11906"/>
                  </a:lnTo>
                  <a:lnTo>
                    <a:pt x="1636" y="8104"/>
                  </a:lnTo>
                  <a:lnTo>
                    <a:pt x="2050" y="52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144">
              <a:extLst>
                <a:ext uri="{FF2B5EF4-FFF2-40B4-BE49-F238E27FC236}">
                  <a16:creationId xmlns:a16="http://schemas.microsoft.com/office/drawing/2014/main" xmlns="" id="{AB0D004B-5B86-4C43-9DE8-E666711108C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14975" y="2647950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2381" y="2381"/>
                  </a:moveTo>
                  <a:lnTo>
                    <a:pt x="2381" y="2381"/>
                  </a:lnTo>
                  <a:lnTo>
                    <a:pt x="2381" y="1117"/>
                  </a:lnTo>
                  <a:lnTo>
                    <a:pt x="2117" y="745"/>
                  </a:lnTo>
                  <a:lnTo>
                    <a:pt x="1676" y="4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145">
              <a:extLst>
                <a:ext uri="{FF2B5EF4-FFF2-40B4-BE49-F238E27FC236}">
                  <a16:creationId xmlns:a16="http://schemas.microsoft.com/office/drawing/2014/main" xmlns="" id="{4774A166-728B-4FEB-8F19-855BFC6E6F1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55431" y="2643188"/>
              <a:ext cx="76201" cy="11907"/>
            </a:xfrm>
            <a:custGeom>
              <a:avLst/>
              <a:gdLst/>
              <a:ahLst/>
              <a:cxnLst/>
              <a:rect l="0" t="0" r="0" b="0"/>
              <a:pathLst>
                <a:path w="76201" h="11907">
                  <a:moveTo>
                    <a:pt x="0" y="11906"/>
                  </a:moveTo>
                  <a:lnTo>
                    <a:pt x="0" y="11906"/>
                  </a:lnTo>
                  <a:lnTo>
                    <a:pt x="29936" y="9623"/>
                  </a:lnTo>
                  <a:lnTo>
                    <a:pt x="63646" y="109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146">
              <a:extLst>
                <a:ext uri="{FF2B5EF4-FFF2-40B4-BE49-F238E27FC236}">
                  <a16:creationId xmlns:a16="http://schemas.microsoft.com/office/drawing/2014/main" xmlns="" id="{1DE18BFF-631D-4084-87DE-04E12C152B5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03081" y="2708711"/>
              <a:ext cx="376239" cy="155607"/>
            </a:xfrm>
            <a:custGeom>
              <a:avLst/>
              <a:gdLst/>
              <a:ahLst/>
              <a:cxnLst/>
              <a:rect l="0" t="0" r="0" b="0"/>
              <a:pathLst>
                <a:path w="376239" h="155607">
                  <a:moveTo>
                    <a:pt x="0" y="53539"/>
                  </a:moveTo>
                  <a:lnTo>
                    <a:pt x="0" y="53539"/>
                  </a:lnTo>
                  <a:lnTo>
                    <a:pt x="1264" y="56067"/>
                  </a:lnTo>
                  <a:lnTo>
                    <a:pt x="11137" y="63034"/>
                  </a:lnTo>
                  <a:lnTo>
                    <a:pt x="33285" y="71725"/>
                  </a:lnTo>
                  <a:lnTo>
                    <a:pt x="37526" y="72333"/>
                  </a:lnTo>
                  <a:lnTo>
                    <a:pt x="55155" y="65463"/>
                  </a:lnTo>
                  <a:lnTo>
                    <a:pt x="61202" y="61837"/>
                  </a:lnTo>
                  <a:lnTo>
                    <a:pt x="64949" y="57051"/>
                  </a:lnTo>
                  <a:lnTo>
                    <a:pt x="68545" y="46995"/>
                  </a:lnTo>
                  <a:lnTo>
                    <a:pt x="69887" y="39518"/>
                  </a:lnTo>
                  <a:lnTo>
                    <a:pt x="69602" y="34431"/>
                  </a:lnTo>
                  <a:lnTo>
                    <a:pt x="63725" y="20572"/>
                  </a:lnTo>
                  <a:lnTo>
                    <a:pt x="60426" y="16574"/>
                  </a:lnTo>
                  <a:lnTo>
                    <a:pt x="53064" y="12835"/>
                  </a:lnTo>
                  <a:lnTo>
                    <a:pt x="46709" y="11316"/>
                  </a:lnTo>
                  <a:lnTo>
                    <a:pt x="40210" y="12130"/>
                  </a:lnTo>
                  <a:lnTo>
                    <a:pt x="35598" y="15468"/>
                  </a:lnTo>
                  <a:lnTo>
                    <a:pt x="29245" y="23297"/>
                  </a:lnTo>
                  <a:lnTo>
                    <a:pt x="19552" y="44063"/>
                  </a:lnTo>
                  <a:lnTo>
                    <a:pt x="20051" y="62961"/>
                  </a:lnTo>
                  <a:lnTo>
                    <a:pt x="29203" y="94402"/>
                  </a:lnTo>
                  <a:lnTo>
                    <a:pt x="41654" y="123845"/>
                  </a:lnTo>
                  <a:lnTo>
                    <a:pt x="60236" y="143265"/>
                  </a:lnTo>
                  <a:lnTo>
                    <a:pt x="69824" y="148416"/>
                  </a:lnTo>
                  <a:lnTo>
                    <a:pt x="78103" y="150354"/>
                  </a:lnTo>
                  <a:lnTo>
                    <a:pt x="99467" y="148843"/>
                  </a:lnTo>
                  <a:lnTo>
                    <a:pt x="111669" y="144366"/>
                  </a:lnTo>
                  <a:lnTo>
                    <a:pt x="141454" y="123881"/>
                  </a:lnTo>
                  <a:lnTo>
                    <a:pt x="154625" y="111217"/>
                  </a:lnTo>
                  <a:lnTo>
                    <a:pt x="169963" y="78182"/>
                  </a:lnTo>
                  <a:lnTo>
                    <a:pt x="172803" y="55457"/>
                  </a:lnTo>
                  <a:lnTo>
                    <a:pt x="171439" y="41907"/>
                  </a:lnTo>
                  <a:lnTo>
                    <a:pt x="158184" y="8574"/>
                  </a:lnTo>
                  <a:lnTo>
                    <a:pt x="153266" y="218"/>
                  </a:lnTo>
                  <a:lnTo>
                    <a:pt x="153771" y="0"/>
                  </a:lnTo>
                  <a:lnTo>
                    <a:pt x="186400" y="3378"/>
                  </a:lnTo>
                  <a:lnTo>
                    <a:pt x="209664" y="4225"/>
                  </a:lnTo>
                  <a:lnTo>
                    <a:pt x="226703" y="8538"/>
                  </a:lnTo>
                  <a:lnTo>
                    <a:pt x="230050" y="10696"/>
                  </a:lnTo>
                  <a:lnTo>
                    <a:pt x="233645" y="14886"/>
                  </a:lnTo>
                  <a:lnTo>
                    <a:pt x="235122" y="22007"/>
                  </a:lnTo>
                  <a:lnTo>
                    <a:pt x="233129" y="56447"/>
                  </a:lnTo>
                  <a:lnTo>
                    <a:pt x="233158" y="80037"/>
                  </a:lnTo>
                  <a:lnTo>
                    <a:pt x="242518" y="115051"/>
                  </a:lnTo>
                  <a:lnTo>
                    <a:pt x="254251" y="136980"/>
                  </a:lnTo>
                  <a:lnTo>
                    <a:pt x="264254" y="145040"/>
                  </a:lnTo>
                  <a:lnTo>
                    <a:pt x="278313" y="151356"/>
                  </a:lnTo>
                  <a:lnTo>
                    <a:pt x="305037" y="155606"/>
                  </a:lnTo>
                  <a:lnTo>
                    <a:pt x="332681" y="153072"/>
                  </a:lnTo>
                  <a:lnTo>
                    <a:pt x="376238" y="141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SMARTInkShape-147">
            <a:extLst>
              <a:ext uri="{FF2B5EF4-FFF2-40B4-BE49-F238E27FC236}">
                <a16:creationId xmlns:a16="http://schemas.microsoft.com/office/drawing/2014/main" xmlns="" id="{D8C11CB0-1D56-4558-B078-A86F52796A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57045" y="2900363"/>
            <a:ext cx="5694" cy="2382"/>
          </a:xfrm>
          <a:custGeom>
            <a:avLst/>
            <a:gdLst/>
            <a:ahLst/>
            <a:cxnLst/>
            <a:rect l="0" t="0" r="0" b="0"/>
            <a:pathLst>
              <a:path w="5694" h="2382">
                <a:moveTo>
                  <a:pt x="5693" y="0"/>
                </a:moveTo>
                <a:lnTo>
                  <a:pt x="5693" y="0"/>
                </a:lnTo>
                <a:lnTo>
                  <a:pt x="1218" y="1884"/>
                </a:lnTo>
                <a:lnTo>
                  <a:pt x="0" y="2160"/>
                </a:lnTo>
                <a:lnTo>
                  <a:pt x="930" y="23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88000" y="2448000"/>
            <a:ext cx="8563320" cy="99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fromage fait partie des produits  ………...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864000" y="1728000"/>
            <a:ext cx="7555320" cy="5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Indice : un mot de la famille de ……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01" name="Image 112_2"/>
          <p:cNvPicPr/>
          <p:nvPr/>
        </p:nvPicPr>
        <p:blipFill>
          <a:blip r:embed="rId18"/>
          <a:stretch/>
        </p:blipFill>
        <p:spPr>
          <a:xfrm>
            <a:off x="360000" y="257760"/>
            <a:ext cx="1507320" cy="124956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2169720" y="232920"/>
            <a:ext cx="8481600" cy="105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grpSp>
        <p:nvGrpSpPr>
          <p:cNvPr id="24" name="SMARTInkShape-Group99">
            <a:extLst>
              <a:ext uri="{FF2B5EF4-FFF2-40B4-BE49-F238E27FC236}">
                <a16:creationId xmlns:a16="http://schemas.microsoft.com/office/drawing/2014/main" xmlns="" id="{D61B7472-34BE-4BFE-8478-F01EB53AA386}"/>
              </a:ext>
            </a:extLst>
          </p:cNvPr>
          <p:cNvGrpSpPr/>
          <p:nvPr/>
        </p:nvGrpSpPr>
        <p:grpSpPr>
          <a:xfrm>
            <a:off x="6755606" y="2643188"/>
            <a:ext cx="1305717" cy="361880"/>
            <a:chOff x="6755606" y="2643188"/>
            <a:chExt cx="1305717" cy="361880"/>
          </a:xfrm>
        </p:grpSpPr>
        <p:sp>
          <p:nvSpPr>
            <p:cNvPr id="20" name="SMARTInkShape-163">
              <a:extLst>
                <a:ext uri="{FF2B5EF4-FFF2-40B4-BE49-F238E27FC236}">
                  <a16:creationId xmlns:a16="http://schemas.microsoft.com/office/drawing/2014/main" xmlns="" id="{1ED6293F-4976-4F96-9F02-2289AA49658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77175" y="2712284"/>
              <a:ext cx="184148" cy="165631"/>
            </a:xfrm>
            <a:custGeom>
              <a:avLst/>
              <a:gdLst/>
              <a:ahLst/>
              <a:cxnLst/>
              <a:rect l="0" t="0" r="0" b="0"/>
              <a:pathLst>
                <a:path w="184148" h="165631">
                  <a:moveTo>
                    <a:pt x="0" y="133310"/>
                  </a:moveTo>
                  <a:lnTo>
                    <a:pt x="0" y="133310"/>
                  </a:lnTo>
                  <a:lnTo>
                    <a:pt x="1264" y="134574"/>
                  </a:lnTo>
                  <a:lnTo>
                    <a:pt x="2591" y="135195"/>
                  </a:lnTo>
                  <a:lnTo>
                    <a:pt x="3315" y="135360"/>
                  </a:lnTo>
                  <a:lnTo>
                    <a:pt x="3797" y="135735"/>
                  </a:lnTo>
                  <a:lnTo>
                    <a:pt x="4725" y="137965"/>
                  </a:lnTo>
                  <a:lnTo>
                    <a:pt x="13467" y="137787"/>
                  </a:lnTo>
                  <a:lnTo>
                    <a:pt x="22523" y="134772"/>
                  </a:lnTo>
                  <a:lnTo>
                    <a:pt x="44184" y="122691"/>
                  </a:lnTo>
                  <a:lnTo>
                    <a:pt x="60337" y="103051"/>
                  </a:lnTo>
                  <a:lnTo>
                    <a:pt x="83648" y="67798"/>
                  </a:lnTo>
                  <a:lnTo>
                    <a:pt x="99336" y="33030"/>
                  </a:lnTo>
                  <a:lnTo>
                    <a:pt x="101790" y="23073"/>
                  </a:lnTo>
                  <a:lnTo>
                    <a:pt x="102010" y="12473"/>
                  </a:lnTo>
                  <a:lnTo>
                    <a:pt x="100457" y="5696"/>
                  </a:lnTo>
                  <a:lnTo>
                    <a:pt x="99064" y="3832"/>
                  </a:lnTo>
                  <a:lnTo>
                    <a:pt x="95386" y="97"/>
                  </a:lnTo>
                  <a:lnTo>
                    <a:pt x="96555" y="0"/>
                  </a:lnTo>
                  <a:lnTo>
                    <a:pt x="96913" y="251"/>
                  </a:lnTo>
                  <a:lnTo>
                    <a:pt x="97153" y="683"/>
                  </a:lnTo>
                  <a:lnTo>
                    <a:pt x="97313" y="1236"/>
                  </a:lnTo>
                  <a:lnTo>
                    <a:pt x="123958" y="36878"/>
                  </a:lnTo>
                  <a:lnTo>
                    <a:pt x="153061" y="72261"/>
                  </a:lnTo>
                  <a:lnTo>
                    <a:pt x="171745" y="103667"/>
                  </a:lnTo>
                  <a:lnTo>
                    <a:pt x="182755" y="129028"/>
                  </a:lnTo>
                  <a:lnTo>
                    <a:pt x="184147" y="136169"/>
                  </a:lnTo>
                  <a:lnTo>
                    <a:pt x="183884" y="141989"/>
                  </a:lnTo>
                  <a:lnTo>
                    <a:pt x="180984" y="150992"/>
                  </a:lnTo>
                  <a:lnTo>
                    <a:pt x="176774" y="157834"/>
                  </a:lnTo>
                  <a:lnTo>
                    <a:pt x="167118" y="163213"/>
                  </a:lnTo>
                  <a:lnTo>
                    <a:pt x="157996" y="165630"/>
                  </a:lnTo>
                  <a:lnTo>
                    <a:pt x="140727" y="164281"/>
                  </a:lnTo>
                  <a:lnTo>
                    <a:pt x="124028" y="158487"/>
                  </a:lnTo>
                  <a:lnTo>
                    <a:pt x="76200" y="1333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164">
              <a:extLst>
                <a:ext uri="{FF2B5EF4-FFF2-40B4-BE49-F238E27FC236}">
                  <a16:creationId xmlns:a16="http://schemas.microsoft.com/office/drawing/2014/main" xmlns="" id="{F78FA8DC-80E9-41AC-8025-00122613419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500938" y="2643188"/>
              <a:ext cx="2382" cy="7144"/>
            </a:xfrm>
            <a:custGeom>
              <a:avLst/>
              <a:gdLst/>
              <a:ahLst/>
              <a:cxnLst/>
              <a:rect l="0" t="0" r="0" b="0"/>
              <a:pathLst>
                <a:path w="2382" h="7144">
                  <a:moveTo>
                    <a:pt x="0" y="0"/>
                  </a:moveTo>
                  <a:lnTo>
                    <a:pt x="0" y="0"/>
                  </a:lnTo>
                  <a:lnTo>
                    <a:pt x="0" y="5364"/>
                  </a:lnTo>
                  <a:lnTo>
                    <a:pt x="264" y="5957"/>
                  </a:lnTo>
                  <a:lnTo>
                    <a:pt x="2381" y="7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165">
              <a:extLst>
                <a:ext uri="{FF2B5EF4-FFF2-40B4-BE49-F238E27FC236}">
                  <a16:creationId xmlns:a16="http://schemas.microsoft.com/office/drawing/2014/main" xmlns="" id="{60CFAFEA-7BAF-4B48-AF54-F974C84ADF1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59031" y="2696103"/>
              <a:ext cx="456245" cy="159124"/>
            </a:xfrm>
            <a:custGeom>
              <a:avLst/>
              <a:gdLst/>
              <a:ahLst/>
              <a:cxnLst/>
              <a:rect l="0" t="0" r="0" b="0"/>
              <a:pathLst>
                <a:path w="456245" h="159124">
                  <a:moveTo>
                    <a:pt x="6188" y="37572"/>
                  </a:moveTo>
                  <a:lnTo>
                    <a:pt x="6188" y="37572"/>
                  </a:lnTo>
                  <a:lnTo>
                    <a:pt x="10754" y="30722"/>
                  </a:lnTo>
                  <a:lnTo>
                    <a:pt x="10819" y="30889"/>
                  </a:lnTo>
                  <a:lnTo>
                    <a:pt x="10949" y="42248"/>
                  </a:lnTo>
                  <a:lnTo>
                    <a:pt x="3885" y="75011"/>
                  </a:lnTo>
                  <a:lnTo>
                    <a:pt x="0" y="95238"/>
                  </a:lnTo>
                  <a:lnTo>
                    <a:pt x="591" y="106634"/>
                  </a:lnTo>
                  <a:lnTo>
                    <a:pt x="5062" y="121074"/>
                  </a:lnTo>
                  <a:lnTo>
                    <a:pt x="7981" y="125925"/>
                  </a:lnTo>
                  <a:lnTo>
                    <a:pt x="24514" y="137996"/>
                  </a:lnTo>
                  <a:lnTo>
                    <a:pt x="32148" y="141560"/>
                  </a:lnTo>
                  <a:lnTo>
                    <a:pt x="60336" y="144450"/>
                  </a:lnTo>
                  <a:lnTo>
                    <a:pt x="77176" y="139589"/>
                  </a:lnTo>
                  <a:lnTo>
                    <a:pt x="94720" y="127654"/>
                  </a:lnTo>
                  <a:lnTo>
                    <a:pt x="121405" y="94295"/>
                  </a:lnTo>
                  <a:lnTo>
                    <a:pt x="141002" y="67310"/>
                  </a:lnTo>
                  <a:lnTo>
                    <a:pt x="147115" y="63552"/>
                  </a:lnTo>
                  <a:lnTo>
                    <a:pt x="151425" y="62027"/>
                  </a:lnTo>
                  <a:lnTo>
                    <a:pt x="154169" y="62376"/>
                  </a:lnTo>
                  <a:lnTo>
                    <a:pt x="167382" y="65528"/>
                  </a:lnTo>
                  <a:lnTo>
                    <a:pt x="182784" y="65536"/>
                  </a:lnTo>
                  <a:lnTo>
                    <a:pt x="199140" y="60772"/>
                  </a:lnTo>
                  <a:lnTo>
                    <a:pt x="207498" y="54471"/>
                  </a:lnTo>
                  <a:lnTo>
                    <a:pt x="214149" y="42109"/>
                  </a:lnTo>
                  <a:lnTo>
                    <a:pt x="216943" y="31773"/>
                  </a:lnTo>
                  <a:lnTo>
                    <a:pt x="216185" y="25558"/>
                  </a:lnTo>
                  <a:lnTo>
                    <a:pt x="211387" y="14209"/>
                  </a:lnTo>
                  <a:lnTo>
                    <a:pt x="200573" y="5485"/>
                  </a:lnTo>
                  <a:lnTo>
                    <a:pt x="191959" y="1253"/>
                  </a:lnTo>
                  <a:lnTo>
                    <a:pt x="179735" y="0"/>
                  </a:lnTo>
                  <a:lnTo>
                    <a:pt x="166912" y="2157"/>
                  </a:lnTo>
                  <a:lnTo>
                    <a:pt x="159465" y="6839"/>
                  </a:lnTo>
                  <a:lnTo>
                    <a:pt x="153686" y="12800"/>
                  </a:lnTo>
                  <a:lnTo>
                    <a:pt x="151118" y="18096"/>
                  </a:lnTo>
                  <a:lnTo>
                    <a:pt x="145024" y="51431"/>
                  </a:lnTo>
                  <a:lnTo>
                    <a:pt x="147660" y="81909"/>
                  </a:lnTo>
                  <a:lnTo>
                    <a:pt x="153145" y="100892"/>
                  </a:lnTo>
                  <a:lnTo>
                    <a:pt x="163216" y="118842"/>
                  </a:lnTo>
                  <a:lnTo>
                    <a:pt x="181560" y="136048"/>
                  </a:lnTo>
                  <a:lnTo>
                    <a:pt x="190405" y="140694"/>
                  </a:lnTo>
                  <a:lnTo>
                    <a:pt x="220553" y="144374"/>
                  </a:lnTo>
                  <a:lnTo>
                    <a:pt x="236920" y="139567"/>
                  </a:lnTo>
                  <a:lnTo>
                    <a:pt x="249266" y="131440"/>
                  </a:lnTo>
                  <a:lnTo>
                    <a:pt x="263822" y="111343"/>
                  </a:lnTo>
                  <a:lnTo>
                    <a:pt x="276826" y="78156"/>
                  </a:lnTo>
                  <a:lnTo>
                    <a:pt x="277578" y="44966"/>
                  </a:lnTo>
                  <a:lnTo>
                    <a:pt x="275365" y="26778"/>
                  </a:lnTo>
                  <a:lnTo>
                    <a:pt x="276127" y="26407"/>
                  </a:lnTo>
                  <a:lnTo>
                    <a:pt x="285220" y="25763"/>
                  </a:lnTo>
                  <a:lnTo>
                    <a:pt x="307576" y="27951"/>
                  </a:lnTo>
                  <a:lnTo>
                    <a:pt x="329574" y="25674"/>
                  </a:lnTo>
                  <a:lnTo>
                    <a:pt x="335659" y="27569"/>
                  </a:lnTo>
                  <a:lnTo>
                    <a:pt x="340640" y="30257"/>
                  </a:lnTo>
                  <a:lnTo>
                    <a:pt x="355341" y="43083"/>
                  </a:lnTo>
                  <a:lnTo>
                    <a:pt x="358907" y="50964"/>
                  </a:lnTo>
                  <a:lnTo>
                    <a:pt x="360376" y="58738"/>
                  </a:lnTo>
                  <a:lnTo>
                    <a:pt x="358706" y="72543"/>
                  </a:lnTo>
                  <a:lnTo>
                    <a:pt x="350412" y="105995"/>
                  </a:lnTo>
                  <a:lnTo>
                    <a:pt x="350206" y="114284"/>
                  </a:lnTo>
                  <a:lnTo>
                    <a:pt x="353329" y="131974"/>
                  </a:lnTo>
                  <a:lnTo>
                    <a:pt x="357059" y="139854"/>
                  </a:lnTo>
                  <a:lnTo>
                    <a:pt x="371205" y="151280"/>
                  </a:lnTo>
                  <a:lnTo>
                    <a:pt x="387950" y="157988"/>
                  </a:lnTo>
                  <a:lnTo>
                    <a:pt x="416018" y="159123"/>
                  </a:lnTo>
                  <a:lnTo>
                    <a:pt x="456244" y="154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166">
              <a:extLst>
                <a:ext uri="{FF2B5EF4-FFF2-40B4-BE49-F238E27FC236}">
                  <a16:creationId xmlns:a16="http://schemas.microsoft.com/office/drawing/2014/main" xmlns="" id="{CB0F513D-8E20-4424-8640-F48604B7224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755606" y="2890838"/>
              <a:ext cx="645320" cy="114230"/>
            </a:xfrm>
            <a:custGeom>
              <a:avLst/>
              <a:gdLst/>
              <a:ahLst/>
              <a:cxnLst/>
              <a:rect l="0" t="0" r="0" b="0"/>
              <a:pathLst>
                <a:path w="645320" h="114230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706" y="2590"/>
                  </a:lnTo>
                  <a:lnTo>
                    <a:pt x="2695" y="4590"/>
                  </a:lnTo>
                  <a:lnTo>
                    <a:pt x="34499" y="27330"/>
                  </a:lnTo>
                  <a:lnTo>
                    <a:pt x="64458" y="44867"/>
                  </a:lnTo>
                  <a:lnTo>
                    <a:pt x="90648" y="59187"/>
                  </a:lnTo>
                  <a:lnTo>
                    <a:pt x="119639" y="73275"/>
                  </a:lnTo>
                  <a:lnTo>
                    <a:pt x="148690" y="83888"/>
                  </a:lnTo>
                  <a:lnTo>
                    <a:pt x="175887" y="91258"/>
                  </a:lnTo>
                  <a:lnTo>
                    <a:pt x="210022" y="98062"/>
                  </a:lnTo>
                  <a:lnTo>
                    <a:pt x="237365" y="103202"/>
                  </a:lnTo>
                  <a:lnTo>
                    <a:pt x="269121" y="108366"/>
                  </a:lnTo>
                  <a:lnTo>
                    <a:pt x="296963" y="111571"/>
                  </a:lnTo>
                  <a:lnTo>
                    <a:pt x="319309" y="113087"/>
                  </a:lnTo>
                  <a:lnTo>
                    <a:pt x="353934" y="113761"/>
                  </a:lnTo>
                  <a:lnTo>
                    <a:pt x="382730" y="114060"/>
                  </a:lnTo>
                  <a:lnTo>
                    <a:pt x="416085" y="114229"/>
                  </a:lnTo>
                  <a:lnTo>
                    <a:pt x="438398" y="113474"/>
                  </a:lnTo>
                  <a:lnTo>
                    <a:pt x="468599" y="110493"/>
                  </a:lnTo>
                  <a:lnTo>
                    <a:pt x="502118" y="105616"/>
                  </a:lnTo>
                  <a:lnTo>
                    <a:pt x="535979" y="99556"/>
                  </a:lnTo>
                  <a:lnTo>
                    <a:pt x="570295" y="90205"/>
                  </a:lnTo>
                  <a:lnTo>
                    <a:pt x="605018" y="78361"/>
                  </a:lnTo>
                  <a:lnTo>
                    <a:pt x="639453" y="62477"/>
                  </a:lnTo>
                  <a:lnTo>
                    <a:pt x="645319" y="59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SMARTInkShape-167">
            <a:extLst>
              <a:ext uri="{FF2B5EF4-FFF2-40B4-BE49-F238E27FC236}">
                <a16:creationId xmlns:a16="http://schemas.microsoft.com/office/drawing/2014/main" xmlns="" id="{7469A2D8-DAA5-4981-8E91-574927167DE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38625" y="2038350"/>
            <a:ext cx="719139" cy="71306"/>
          </a:xfrm>
          <a:custGeom>
            <a:avLst/>
            <a:gdLst/>
            <a:ahLst/>
            <a:cxnLst/>
            <a:rect l="0" t="0" r="0" b="0"/>
            <a:pathLst>
              <a:path w="719139" h="71306">
                <a:moveTo>
                  <a:pt x="0" y="0"/>
                </a:moveTo>
                <a:lnTo>
                  <a:pt x="0" y="0"/>
                </a:lnTo>
                <a:lnTo>
                  <a:pt x="33843" y="21138"/>
                </a:lnTo>
                <a:lnTo>
                  <a:pt x="47347" y="28669"/>
                </a:lnTo>
                <a:lnTo>
                  <a:pt x="49795" y="30910"/>
                </a:lnTo>
                <a:lnTo>
                  <a:pt x="78752" y="39314"/>
                </a:lnTo>
                <a:lnTo>
                  <a:pt x="100920" y="45259"/>
                </a:lnTo>
                <a:lnTo>
                  <a:pt x="131901" y="53276"/>
                </a:lnTo>
                <a:lnTo>
                  <a:pt x="166258" y="60765"/>
                </a:lnTo>
                <a:lnTo>
                  <a:pt x="190838" y="64577"/>
                </a:lnTo>
                <a:lnTo>
                  <a:pt x="221166" y="68036"/>
                </a:lnTo>
                <a:lnTo>
                  <a:pt x="255795" y="70430"/>
                </a:lnTo>
                <a:lnTo>
                  <a:pt x="279140" y="70989"/>
                </a:lnTo>
                <a:lnTo>
                  <a:pt x="314042" y="71305"/>
                </a:lnTo>
                <a:lnTo>
                  <a:pt x="337483" y="71114"/>
                </a:lnTo>
                <a:lnTo>
                  <a:pt x="368185" y="70147"/>
                </a:lnTo>
                <a:lnTo>
                  <a:pt x="394355" y="69541"/>
                </a:lnTo>
                <a:lnTo>
                  <a:pt x="417892" y="68743"/>
                </a:lnTo>
                <a:lnTo>
                  <a:pt x="443345" y="66624"/>
                </a:lnTo>
                <a:lnTo>
                  <a:pt x="473179" y="63213"/>
                </a:lnTo>
                <a:lnTo>
                  <a:pt x="506635" y="58786"/>
                </a:lnTo>
                <a:lnTo>
                  <a:pt x="524817" y="56124"/>
                </a:lnTo>
                <a:lnTo>
                  <a:pt x="558161" y="50873"/>
                </a:lnTo>
                <a:lnTo>
                  <a:pt x="590684" y="44148"/>
                </a:lnTo>
                <a:lnTo>
                  <a:pt x="624897" y="33865"/>
                </a:lnTo>
                <a:lnTo>
                  <a:pt x="659082" y="22205"/>
                </a:lnTo>
                <a:lnTo>
                  <a:pt x="692884" y="12854"/>
                </a:lnTo>
                <a:lnTo>
                  <a:pt x="716176" y="2635"/>
                </a:lnTo>
                <a:lnTo>
                  <a:pt x="719138" y="23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SMARTInkShape-Group101">
            <a:extLst>
              <a:ext uri="{FF2B5EF4-FFF2-40B4-BE49-F238E27FC236}">
                <a16:creationId xmlns:a16="http://schemas.microsoft.com/office/drawing/2014/main" xmlns="" id="{51EBD5C0-F02E-49CA-8CD9-99FA3F9DF2AC}"/>
              </a:ext>
            </a:extLst>
          </p:cNvPr>
          <p:cNvGrpSpPr/>
          <p:nvPr/>
        </p:nvGrpSpPr>
        <p:grpSpPr>
          <a:xfrm>
            <a:off x="6800850" y="2399811"/>
            <a:ext cx="669132" cy="467280"/>
            <a:chOff x="6800850" y="2399811"/>
            <a:chExt cx="669132" cy="467280"/>
          </a:xfrm>
        </p:grpSpPr>
        <p:sp>
          <p:nvSpPr>
            <p:cNvPr id="26" name="SMARTInkShape-168">
              <a:extLst>
                <a:ext uri="{FF2B5EF4-FFF2-40B4-BE49-F238E27FC236}">
                  <a16:creationId xmlns:a16="http://schemas.microsoft.com/office/drawing/2014/main" xmlns="" id="{7C4F3842-402B-4C8D-BA66-26F6513FCA8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330829" y="2552700"/>
              <a:ext cx="139153" cy="314391"/>
            </a:xfrm>
            <a:custGeom>
              <a:avLst/>
              <a:gdLst/>
              <a:ahLst/>
              <a:cxnLst/>
              <a:rect l="0" t="0" r="0" b="0"/>
              <a:pathLst>
                <a:path w="139153" h="314391">
                  <a:moveTo>
                    <a:pt x="1040" y="0"/>
                  </a:moveTo>
                  <a:lnTo>
                    <a:pt x="1040" y="0"/>
                  </a:lnTo>
                  <a:lnTo>
                    <a:pt x="2304" y="1264"/>
                  </a:lnTo>
                  <a:lnTo>
                    <a:pt x="3630" y="1885"/>
                  </a:lnTo>
                  <a:lnTo>
                    <a:pt x="4354" y="2050"/>
                  </a:lnTo>
                  <a:lnTo>
                    <a:pt x="12062" y="14565"/>
                  </a:lnTo>
                  <a:lnTo>
                    <a:pt x="15199" y="25694"/>
                  </a:lnTo>
                  <a:lnTo>
                    <a:pt x="15289" y="53856"/>
                  </a:lnTo>
                  <a:lnTo>
                    <a:pt x="13419" y="86162"/>
                  </a:lnTo>
                  <a:lnTo>
                    <a:pt x="9796" y="118335"/>
                  </a:lnTo>
                  <a:lnTo>
                    <a:pt x="4427" y="150374"/>
                  </a:lnTo>
                  <a:lnTo>
                    <a:pt x="0" y="182057"/>
                  </a:lnTo>
                  <a:lnTo>
                    <a:pt x="2815" y="213049"/>
                  </a:lnTo>
                  <a:lnTo>
                    <a:pt x="10248" y="248247"/>
                  </a:lnTo>
                  <a:lnTo>
                    <a:pt x="23838" y="281150"/>
                  </a:lnTo>
                  <a:lnTo>
                    <a:pt x="34828" y="295889"/>
                  </a:lnTo>
                  <a:lnTo>
                    <a:pt x="45447" y="304276"/>
                  </a:lnTo>
                  <a:lnTo>
                    <a:pt x="67248" y="313677"/>
                  </a:lnTo>
                  <a:lnTo>
                    <a:pt x="94693" y="314390"/>
                  </a:lnTo>
                  <a:lnTo>
                    <a:pt x="122616" y="308966"/>
                  </a:lnTo>
                  <a:lnTo>
                    <a:pt x="139152" y="300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169">
              <a:extLst>
                <a:ext uri="{FF2B5EF4-FFF2-40B4-BE49-F238E27FC236}">
                  <a16:creationId xmlns:a16="http://schemas.microsoft.com/office/drawing/2014/main" xmlns="" id="{DEF62AC3-4637-4000-844C-17866D22F3F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0425" y="2595563"/>
              <a:ext cx="4764" cy="1"/>
            </a:xfrm>
            <a:custGeom>
              <a:avLst/>
              <a:gdLst/>
              <a:ahLst/>
              <a:cxnLst/>
              <a:rect l="0" t="0" r="0" b="0"/>
              <a:pathLst>
                <a:path w="4764" h="1">
                  <a:moveTo>
                    <a:pt x="0" y="0"/>
                  </a:moveTo>
                  <a:lnTo>
                    <a:pt x="0" y="0"/>
                  </a:lnTo>
                  <a:lnTo>
                    <a:pt x="47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170">
              <a:extLst>
                <a:ext uri="{FF2B5EF4-FFF2-40B4-BE49-F238E27FC236}">
                  <a16:creationId xmlns:a16="http://schemas.microsoft.com/office/drawing/2014/main" xmlns="" id="{3A4A8136-AFAB-4E4B-B1D7-AD1211F998E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331869" y="2631281"/>
              <a:ext cx="119063" cy="4543"/>
            </a:xfrm>
            <a:custGeom>
              <a:avLst/>
              <a:gdLst/>
              <a:ahLst/>
              <a:cxnLst/>
              <a:rect l="0" t="0" r="0" b="0"/>
              <a:pathLst>
                <a:path w="119063" h="4543">
                  <a:moveTo>
                    <a:pt x="0" y="0"/>
                  </a:moveTo>
                  <a:lnTo>
                    <a:pt x="0" y="0"/>
                  </a:lnTo>
                  <a:lnTo>
                    <a:pt x="15528" y="2234"/>
                  </a:lnTo>
                  <a:lnTo>
                    <a:pt x="47208" y="3643"/>
                  </a:lnTo>
                  <a:lnTo>
                    <a:pt x="79675" y="4542"/>
                  </a:lnTo>
                  <a:lnTo>
                    <a:pt x="119062" y="2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171">
              <a:extLst>
                <a:ext uri="{FF2B5EF4-FFF2-40B4-BE49-F238E27FC236}">
                  <a16:creationId xmlns:a16="http://schemas.microsoft.com/office/drawing/2014/main" xmlns="" id="{106F1877-937A-4075-9308-08B86BCD1EA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31951" y="2702818"/>
              <a:ext cx="323731" cy="158549"/>
            </a:xfrm>
            <a:custGeom>
              <a:avLst/>
              <a:gdLst/>
              <a:ahLst/>
              <a:cxnLst/>
              <a:rect l="0" t="0" r="0" b="0"/>
              <a:pathLst>
                <a:path w="323731" h="158549">
                  <a:moveTo>
                    <a:pt x="118943" y="16570"/>
                  </a:moveTo>
                  <a:lnTo>
                    <a:pt x="118943" y="16570"/>
                  </a:lnTo>
                  <a:lnTo>
                    <a:pt x="110698" y="13979"/>
                  </a:lnTo>
                  <a:lnTo>
                    <a:pt x="105299" y="11745"/>
                  </a:lnTo>
                  <a:lnTo>
                    <a:pt x="76292" y="0"/>
                  </a:lnTo>
                  <a:lnTo>
                    <a:pt x="48311" y="3210"/>
                  </a:lnTo>
                  <a:lnTo>
                    <a:pt x="31736" y="10871"/>
                  </a:lnTo>
                  <a:lnTo>
                    <a:pt x="22136" y="19350"/>
                  </a:lnTo>
                  <a:lnTo>
                    <a:pt x="10027" y="36956"/>
                  </a:lnTo>
                  <a:lnTo>
                    <a:pt x="1242" y="68635"/>
                  </a:lnTo>
                  <a:lnTo>
                    <a:pt x="0" y="102586"/>
                  </a:lnTo>
                  <a:lnTo>
                    <a:pt x="3985" y="134920"/>
                  </a:lnTo>
                  <a:lnTo>
                    <a:pt x="10769" y="145093"/>
                  </a:lnTo>
                  <a:lnTo>
                    <a:pt x="18629" y="151429"/>
                  </a:lnTo>
                  <a:lnTo>
                    <a:pt x="40220" y="158023"/>
                  </a:lnTo>
                  <a:lnTo>
                    <a:pt x="46384" y="158548"/>
                  </a:lnTo>
                  <a:lnTo>
                    <a:pt x="51769" y="157900"/>
                  </a:lnTo>
                  <a:lnTo>
                    <a:pt x="72885" y="148252"/>
                  </a:lnTo>
                  <a:lnTo>
                    <a:pt x="83188" y="139283"/>
                  </a:lnTo>
                  <a:lnTo>
                    <a:pt x="99907" y="117001"/>
                  </a:lnTo>
                  <a:lnTo>
                    <a:pt x="109603" y="88644"/>
                  </a:lnTo>
                  <a:lnTo>
                    <a:pt x="113307" y="55376"/>
                  </a:lnTo>
                  <a:lnTo>
                    <a:pt x="117105" y="21286"/>
                  </a:lnTo>
                  <a:lnTo>
                    <a:pt x="118911" y="12028"/>
                  </a:lnTo>
                  <a:lnTo>
                    <a:pt x="118676" y="19943"/>
                  </a:lnTo>
                  <a:lnTo>
                    <a:pt x="117306" y="26418"/>
                  </a:lnTo>
                  <a:lnTo>
                    <a:pt x="116590" y="61562"/>
                  </a:lnTo>
                  <a:lnTo>
                    <a:pt x="120625" y="95979"/>
                  </a:lnTo>
                  <a:lnTo>
                    <a:pt x="128304" y="118886"/>
                  </a:lnTo>
                  <a:lnTo>
                    <a:pt x="141234" y="137214"/>
                  </a:lnTo>
                  <a:lnTo>
                    <a:pt x="146841" y="142597"/>
                  </a:lnTo>
                  <a:lnTo>
                    <a:pt x="160781" y="147338"/>
                  </a:lnTo>
                  <a:lnTo>
                    <a:pt x="173578" y="149145"/>
                  </a:lnTo>
                  <a:lnTo>
                    <a:pt x="179562" y="148429"/>
                  </a:lnTo>
                  <a:lnTo>
                    <a:pt x="188880" y="144010"/>
                  </a:lnTo>
                  <a:lnTo>
                    <a:pt x="197080" y="137673"/>
                  </a:lnTo>
                  <a:lnTo>
                    <a:pt x="211294" y="111395"/>
                  </a:lnTo>
                  <a:lnTo>
                    <a:pt x="215989" y="83807"/>
                  </a:lnTo>
                  <a:lnTo>
                    <a:pt x="216275" y="51398"/>
                  </a:lnTo>
                  <a:lnTo>
                    <a:pt x="214201" y="20812"/>
                  </a:lnTo>
                  <a:lnTo>
                    <a:pt x="213934" y="20721"/>
                  </a:lnTo>
                  <a:lnTo>
                    <a:pt x="212932" y="22031"/>
                  </a:lnTo>
                  <a:lnTo>
                    <a:pt x="212143" y="24479"/>
                  </a:lnTo>
                  <a:lnTo>
                    <a:pt x="213700" y="58248"/>
                  </a:lnTo>
                  <a:lnTo>
                    <a:pt x="220793" y="92009"/>
                  </a:lnTo>
                  <a:lnTo>
                    <a:pt x="228039" y="113601"/>
                  </a:lnTo>
                  <a:lnTo>
                    <a:pt x="237918" y="129340"/>
                  </a:lnTo>
                  <a:lnTo>
                    <a:pt x="255117" y="145002"/>
                  </a:lnTo>
                  <a:lnTo>
                    <a:pt x="275644" y="155151"/>
                  </a:lnTo>
                  <a:lnTo>
                    <a:pt x="280560" y="156582"/>
                  </a:lnTo>
                  <a:lnTo>
                    <a:pt x="300121" y="154804"/>
                  </a:lnTo>
                  <a:lnTo>
                    <a:pt x="323730" y="147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172">
              <a:extLst>
                <a:ext uri="{FF2B5EF4-FFF2-40B4-BE49-F238E27FC236}">
                  <a16:creationId xmlns:a16="http://schemas.microsoft.com/office/drawing/2014/main" xmlns="" id="{9EBC0454-4EBC-432E-A0C8-EDFD16E642C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800850" y="2399811"/>
              <a:ext cx="230982" cy="462700"/>
            </a:xfrm>
            <a:custGeom>
              <a:avLst/>
              <a:gdLst/>
              <a:ahLst/>
              <a:cxnLst/>
              <a:rect l="0" t="0" r="0" b="0"/>
              <a:pathLst>
                <a:path w="230982" h="462700">
                  <a:moveTo>
                    <a:pt x="0" y="452927"/>
                  </a:moveTo>
                  <a:lnTo>
                    <a:pt x="0" y="452927"/>
                  </a:lnTo>
                  <a:lnTo>
                    <a:pt x="20291" y="451025"/>
                  </a:lnTo>
                  <a:lnTo>
                    <a:pt x="29031" y="448071"/>
                  </a:lnTo>
                  <a:lnTo>
                    <a:pt x="48311" y="437805"/>
                  </a:lnTo>
                  <a:lnTo>
                    <a:pt x="78990" y="407641"/>
                  </a:lnTo>
                  <a:lnTo>
                    <a:pt x="108923" y="374984"/>
                  </a:lnTo>
                  <a:lnTo>
                    <a:pt x="128123" y="343917"/>
                  </a:lnTo>
                  <a:lnTo>
                    <a:pt x="142297" y="314441"/>
                  </a:lnTo>
                  <a:lnTo>
                    <a:pt x="154197" y="284254"/>
                  </a:lnTo>
                  <a:lnTo>
                    <a:pt x="163315" y="250076"/>
                  </a:lnTo>
                  <a:lnTo>
                    <a:pt x="167285" y="218065"/>
                  </a:lnTo>
                  <a:lnTo>
                    <a:pt x="168716" y="188772"/>
                  </a:lnTo>
                  <a:lnTo>
                    <a:pt x="167588" y="156253"/>
                  </a:lnTo>
                  <a:lnTo>
                    <a:pt x="163868" y="123635"/>
                  </a:lnTo>
                  <a:lnTo>
                    <a:pt x="157869" y="90490"/>
                  </a:lnTo>
                  <a:lnTo>
                    <a:pt x="147891" y="58731"/>
                  </a:lnTo>
                  <a:lnTo>
                    <a:pt x="131266" y="25700"/>
                  </a:lnTo>
                  <a:lnTo>
                    <a:pt x="113056" y="5730"/>
                  </a:lnTo>
                  <a:lnTo>
                    <a:pt x="101319" y="778"/>
                  </a:lnTo>
                  <a:lnTo>
                    <a:pt x="95214" y="0"/>
                  </a:lnTo>
                  <a:lnTo>
                    <a:pt x="92845" y="163"/>
                  </a:lnTo>
                  <a:lnTo>
                    <a:pt x="87390" y="3872"/>
                  </a:lnTo>
                  <a:lnTo>
                    <a:pt x="81438" y="10724"/>
                  </a:lnTo>
                  <a:lnTo>
                    <a:pt x="68367" y="34619"/>
                  </a:lnTo>
                  <a:lnTo>
                    <a:pt x="60189" y="66390"/>
                  </a:lnTo>
                  <a:lnTo>
                    <a:pt x="57045" y="95949"/>
                  </a:lnTo>
                  <a:lnTo>
                    <a:pt x="56149" y="129050"/>
                  </a:lnTo>
                  <a:lnTo>
                    <a:pt x="56705" y="155788"/>
                  </a:lnTo>
                  <a:lnTo>
                    <a:pt x="57812" y="187732"/>
                  </a:lnTo>
                  <a:lnTo>
                    <a:pt x="62550" y="219804"/>
                  </a:lnTo>
                  <a:lnTo>
                    <a:pt x="67158" y="254413"/>
                  </a:lnTo>
                  <a:lnTo>
                    <a:pt x="72630" y="286743"/>
                  </a:lnTo>
                  <a:lnTo>
                    <a:pt x="78670" y="319382"/>
                  </a:lnTo>
                  <a:lnTo>
                    <a:pt x="82940" y="352180"/>
                  </a:lnTo>
                  <a:lnTo>
                    <a:pt x="89467" y="383314"/>
                  </a:lnTo>
                  <a:lnTo>
                    <a:pt x="99636" y="416640"/>
                  </a:lnTo>
                  <a:lnTo>
                    <a:pt x="104608" y="425686"/>
                  </a:lnTo>
                  <a:lnTo>
                    <a:pt x="122224" y="444508"/>
                  </a:lnTo>
                  <a:lnTo>
                    <a:pt x="131580" y="450243"/>
                  </a:lnTo>
                  <a:lnTo>
                    <a:pt x="162358" y="461899"/>
                  </a:lnTo>
                  <a:lnTo>
                    <a:pt x="182662" y="462699"/>
                  </a:lnTo>
                  <a:lnTo>
                    <a:pt x="230981" y="445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" name="SMARTInkShape-Group102">
            <a:extLst>
              <a:ext uri="{FF2B5EF4-FFF2-40B4-BE49-F238E27FC236}">
                <a16:creationId xmlns:a16="http://schemas.microsoft.com/office/drawing/2014/main" xmlns="" id="{48CD065A-847A-474C-8566-B2CED975829D}"/>
              </a:ext>
            </a:extLst>
          </p:cNvPr>
          <p:cNvGrpSpPr/>
          <p:nvPr/>
        </p:nvGrpSpPr>
        <p:grpSpPr>
          <a:xfrm>
            <a:off x="4274344" y="1643639"/>
            <a:ext cx="702470" cy="346197"/>
            <a:chOff x="4274344" y="1643639"/>
            <a:chExt cx="702470" cy="346197"/>
          </a:xfrm>
        </p:grpSpPr>
        <p:sp>
          <p:nvSpPr>
            <p:cNvPr id="96" name="SMARTInkShape-173">
              <a:extLst>
                <a:ext uri="{FF2B5EF4-FFF2-40B4-BE49-F238E27FC236}">
                  <a16:creationId xmlns:a16="http://schemas.microsoft.com/office/drawing/2014/main" xmlns="" id="{6FDAC0BE-9544-40E3-8A9D-8E02728B97B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26794" y="1816894"/>
              <a:ext cx="111920" cy="4763"/>
            </a:xfrm>
            <a:custGeom>
              <a:avLst/>
              <a:gdLst/>
              <a:ahLst/>
              <a:cxnLst/>
              <a:rect l="0" t="0" r="0" b="0"/>
              <a:pathLst>
                <a:path w="111920" h="4763">
                  <a:moveTo>
                    <a:pt x="0" y="4762"/>
                  </a:moveTo>
                  <a:lnTo>
                    <a:pt x="0" y="4762"/>
                  </a:lnTo>
                  <a:lnTo>
                    <a:pt x="1264" y="4762"/>
                  </a:lnTo>
                  <a:lnTo>
                    <a:pt x="6227" y="3390"/>
                  </a:lnTo>
                  <a:lnTo>
                    <a:pt x="35570" y="4756"/>
                  </a:lnTo>
                  <a:lnTo>
                    <a:pt x="65572" y="3496"/>
                  </a:lnTo>
                  <a:lnTo>
                    <a:pt x="1119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SMARTInkShape-174">
              <a:extLst>
                <a:ext uri="{FF2B5EF4-FFF2-40B4-BE49-F238E27FC236}">
                  <a16:creationId xmlns:a16="http://schemas.microsoft.com/office/drawing/2014/main" xmlns="" id="{8BCA35EA-0582-4D21-BDC5-AFD48A137E5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819086" y="1747838"/>
              <a:ext cx="157728" cy="239442"/>
            </a:xfrm>
            <a:custGeom>
              <a:avLst/>
              <a:gdLst/>
              <a:ahLst/>
              <a:cxnLst/>
              <a:rect l="0" t="0" r="0" b="0"/>
              <a:pathLst>
                <a:path w="157728" h="239442">
                  <a:moveTo>
                    <a:pt x="21995" y="0"/>
                  </a:moveTo>
                  <a:lnTo>
                    <a:pt x="21995" y="0"/>
                  </a:lnTo>
                  <a:lnTo>
                    <a:pt x="21639" y="25048"/>
                  </a:lnTo>
                  <a:lnTo>
                    <a:pt x="16678" y="52657"/>
                  </a:lnTo>
                  <a:lnTo>
                    <a:pt x="11254" y="79671"/>
                  </a:lnTo>
                  <a:lnTo>
                    <a:pt x="5818" y="114593"/>
                  </a:lnTo>
                  <a:lnTo>
                    <a:pt x="240" y="147607"/>
                  </a:lnTo>
                  <a:lnTo>
                    <a:pt x="0" y="180896"/>
                  </a:lnTo>
                  <a:lnTo>
                    <a:pt x="1455" y="192505"/>
                  </a:lnTo>
                  <a:lnTo>
                    <a:pt x="7854" y="205881"/>
                  </a:lnTo>
                  <a:lnTo>
                    <a:pt x="25546" y="224386"/>
                  </a:lnTo>
                  <a:lnTo>
                    <a:pt x="45576" y="235868"/>
                  </a:lnTo>
                  <a:lnTo>
                    <a:pt x="57499" y="239132"/>
                  </a:lnTo>
                  <a:lnTo>
                    <a:pt x="85688" y="239441"/>
                  </a:lnTo>
                  <a:lnTo>
                    <a:pt x="110158" y="233399"/>
                  </a:lnTo>
                  <a:lnTo>
                    <a:pt x="157727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SMARTInkShape-175">
              <a:extLst>
                <a:ext uri="{FF2B5EF4-FFF2-40B4-BE49-F238E27FC236}">
                  <a16:creationId xmlns:a16="http://schemas.microsoft.com/office/drawing/2014/main" xmlns="" id="{BE0B46B0-78D2-4A8B-BDA5-B096FD68716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51452" y="1747838"/>
              <a:ext cx="8668" cy="16669"/>
            </a:xfrm>
            <a:custGeom>
              <a:avLst/>
              <a:gdLst/>
              <a:ahLst/>
              <a:cxnLst/>
              <a:rect l="0" t="0" r="0" b="0"/>
              <a:pathLst>
                <a:path w="8668" h="16669">
                  <a:moveTo>
                    <a:pt x="8667" y="16668"/>
                  </a:moveTo>
                  <a:lnTo>
                    <a:pt x="8667" y="16668"/>
                  </a:lnTo>
                  <a:lnTo>
                    <a:pt x="3486" y="13372"/>
                  </a:lnTo>
                  <a:lnTo>
                    <a:pt x="2038" y="12090"/>
                  </a:lnTo>
                  <a:lnTo>
                    <a:pt x="429" y="9253"/>
                  </a:lnTo>
                  <a:lnTo>
                    <a:pt x="0" y="7756"/>
                  </a:lnTo>
                  <a:lnTo>
                    <a:pt x="229" y="4682"/>
                  </a:lnTo>
                  <a:lnTo>
                    <a:pt x="15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SMARTInkShape-176">
              <a:extLst>
                <a:ext uri="{FF2B5EF4-FFF2-40B4-BE49-F238E27FC236}">
                  <a16:creationId xmlns:a16="http://schemas.microsoft.com/office/drawing/2014/main" xmlns="" id="{C1C17905-ACEA-4191-8A69-B5534CEB350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17301" y="1886210"/>
              <a:ext cx="311875" cy="103626"/>
            </a:xfrm>
            <a:custGeom>
              <a:avLst/>
              <a:gdLst/>
              <a:ahLst/>
              <a:cxnLst/>
              <a:rect l="0" t="0" r="0" b="0"/>
              <a:pathLst>
                <a:path w="311875" h="103626">
                  <a:moveTo>
                    <a:pt x="138043" y="21171"/>
                  </a:moveTo>
                  <a:lnTo>
                    <a:pt x="138043" y="21171"/>
                  </a:lnTo>
                  <a:lnTo>
                    <a:pt x="137778" y="18741"/>
                  </a:lnTo>
                  <a:lnTo>
                    <a:pt x="136142" y="13837"/>
                  </a:lnTo>
                  <a:lnTo>
                    <a:pt x="132445" y="8655"/>
                  </a:lnTo>
                  <a:lnTo>
                    <a:pt x="130881" y="7671"/>
                  </a:lnTo>
                  <a:lnTo>
                    <a:pt x="128985" y="7039"/>
                  </a:lnTo>
                  <a:lnTo>
                    <a:pt x="127392" y="5666"/>
                  </a:lnTo>
                  <a:lnTo>
                    <a:pt x="106795" y="87"/>
                  </a:lnTo>
                  <a:lnTo>
                    <a:pt x="75206" y="0"/>
                  </a:lnTo>
                  <a:lnTo>
                    <a:pt x="51631" y="5582"/>
                  </a:lnTo>
                  <a:lnTo>
                    <a:pt x="25303" y="19671"/>
                  </a:lnTo>
                  <a:lnTo>
                    <a:pt x="10863" y="34582"/>
                  </a:lnTo>
                  <a:lnTo>
                    <a:pt x="2119" y="48603"/>
                  </a:lnTo>
                  <a:lnTo>
                    <a:pt x="286" y="57440"/>
                  </a:lnTo>
                  <a:lnTo>
                    <a:pt x="0" y="70992"/>
                  </a:lnTo>
                  <a:lnTo>
                    <a:pt x="5383" y="86947"/>
                  </a:lnTo>
                  <a:lnTo>
                    <a:pt x="8615" y="92386"/>
                  </a:lnTo>
                  <a:lnTo>
                    <a:pt x="12522" y="95861"/>
                  </a:lnTo>
                  <a:lnTo>
                    <a:pt x="18755" y="98552"/>
                  </a:lnTo>
                  <a:lnTo>
                    <a:pt x="49218" y="103625"/>
                  </a:lnTo>
                  <a:lnTo>
                    <a:pt x="64423" y="102987"/>
                  </a:lnTo>
                  <a:lnTo>
                    <a:pt x="87693" y="93326"/>
                  </a:lnTo>
                  <a:lnTo>
                    <a:pt x="109841" y="78269"/>
                  </a:lnTo>
                  <a:lnTo>
                    <a:pt x="120073" y="63166"/>
                  </a:lnTo>
                  <a:lnTo>
                    <a:pt x="127928" y="43694"/>
                  </a:lnTo>
                  <a:lnTo>
                    <a:pt x="133247" y="9925"/>
                  </a:lnTo>
                  <a:lnTo>
                    <a:pt x="133265" y="10264"/>
                  </a:lnTo>
                  <a:lnTo>
                    <a:pt x="129483" y="43932"/>
                  </a:lnTo>
                  <a:lnTo>
                    <a:pt x="128645" y="59005"/>
                  </a:lnTo>
                  <a:lnTo>
                    <a:pt x="134511" y="78818"/>
                  </a:lnTo>
                  <a:lnTo>
                    <a:pt x="142347" y="91550"/>
                  </a:lnTo>
                  <a:lnTo>
                    <a:pt x="147364" y="95931"/>
                  </a:lnTo>
                  <a:lnTo>
                    <a:pt x="165500" y="100634"/>
                  </a:lnTo>
                  <a:lnTo>
                    <a:pt x="173353" y="101467"/>
                  </a:lnTo>
                  <a:lnTo>
                    <a:pt x="187516" y="96880"/>
                  </a:lnTo>
                  <a:lnTo>
                    <a:pt x="199650" y="87554"/>
                  </a:lnTo>
                  <a:lnTo>
                    <a:pt x="206156" y="78940"/>
                  </a:lnTo>
                  <a:lnTo>
                    <a:pt x="217404" y="48196"/>
                  </a:lnTo>
                  <a:lnTo>
                    <a:pt x="218977" y="14782"/>
                  </a:lnTo>
                  <a:lnTo>
                    <a:pt x="219005" y="4738"/>
                  </a:lnTo>
                  <a:lnTo>
                    <a:pt x="218300" y="14866"/>
                  </a:lnTo>
                  <a:lnTo>
                    <a:pt x="214672" y="29481"/>
                  </a:lnTo>
                  <a:lnTo>
                    <a:pt x="216331" y="51692"/>
                  </a:lnTo>
                  <a:lnTo>
                    <a:pt x="220330" y="60406"/>
                  </a:lnTo>
                  <a:lnTo>
                    <a:pt x="225277" y="67163"/>
                  </a:lnTo>
                  <a:lnTo>
                    <a:pt x="247653" y="81554"/>
                  </a:lnTo>
                  <a:lnTo>
                    <a:pt x="262742" y="84306"/>
                  </a:lnTo>
                  <a:lnTo>
                    <a:pt x="284638" y="82806"/>
                  </a:lnTo>
                  <a:lnTo>
                    <a:pt x="311874" y="71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SMARTInkShape-177">
              <a:extLst>
                <a:ext uri="{FF2B5EF4-FFF2-40B4-BE49-F238E27FC236}">
                  <a16:creationId xmlns:a16="http://schemas.microsoft.com/office/drawing/2014/main" xmlns="" id="{7E9FE7E3-F368-41DB-A547-86B203259E3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74344" y="1643639"/>
              <a:ext cx="226220" cy="339943"/>
            </a:xfrm>
            <a:custGeom>
              <a:avLst/>
              <a:gdLst/>
              <a:ahLst/>
              <a:cxnLst/>
              <a:rect l="0" t="0" r="0" b="0"/>
              <a:pathLst>
                <a:path w="226220" h="339943">
                  <a:moveTo>
                    <a:pt x="0" y="325655"/>
                  </a:moveTo>
                  <a:lnTo>
                    <a:pt x="0" y="325655"/>
                  </a:lnTo>
                  <a:lnTo>
                    <a:pt x="11077" y="325126"/>
                  </a:lnTo>
                  <a:lnTo>
                    <a:pt x="42153" y="317403"/>
                  </a:lnTo>
                  <a:lnTo>
                    <a:pt x="64331" y="308229"/>
                  </a:lnTo>
                  <a:lnTo>
                    <a:pt x="95266" y="294627"/>
                  </a:lnTo>
                  <a:lnTo>
                    <a:pt x="129474" y="275333"/>
                  </a:lnTo>
                  <a:lnTo>
                    <a:pt x="161943" y="247854"/>
                  </a:lnTo>
                  <a:lnTo>
                    <a:pt x="184830" y="216095"/>
                  </a:lnTo>
                  <a:lnTo>
                    <a:pt x="200002" y="184794"/>
                  </a:lnTo>
                  <a:lnTo>
                    <a:pt x="208213" y="155445"/>
                  </a:lnTo>
                  <a:lnTo>
                    <a:pt x="211197" y="124581"/>
                  </a:lnTo>
                  <a:lnTo>
                    <a:pt x="207719" y="94947"/>
                  </a:lnTo>
                  <a:lnTo>
                    <a:pt x="199663" y="64320"/>
                  </a:lnTo>
                  <a:lnTo>
                    <a:pt x="189708" y="32674"/>
                  </a:lnTo>
                  <a:lnTo>
                    <a:pt x="182327" y="20153"/>
                  </a:lnTo>
                  <a:lnTo>
                    <a:pt x="162740" y="2758"/>
                  </a:lnTo>
                  <a:lnTo>
                    <a:pt x="157613" y="288"/>
                  </a:lnTo>
                  <a:lnTo>
                    <a:pt x="155875" y="0"/>
                  </a:lnTo>
                  <a:lnTo>
                    <a:pt x="151828" y="1796"/>
                  </a:lnTo>
                  <a:lnTo>
                    <a:pt x="147912" y="5241"/>
                  </a:lnTo>
                  <a:lnTo>
                    <a:pt x="139798" y="21288"/>
                  </a:lnTo>
                  <a:lnTo>
                    <a:pt x="134633" y="40735"/>
                  </a:lnTo>
                  <a:lnTo>
                    <a:pt x="131907" y="68637"/>
                  </a:lnTo>
                  <a:lnTo>
                    <a:pt x="129424" y="98130"/>
                  </a:lnTo>
                  <a:lnTo>
                    <a:pt x="127013" y="124772"/>
                  </a:lnTo>
                  <a:lnTo>
                    <a:pt x="123827" y="159954"/>
                  </a:lnTo>
                  <a:lnTo>
                    <a:pt x="121444" y="186335"/>
                  </a:lnTo>
                  <a:lnTo>
                    <a:pt x="118269" y="221641"/>
                  </a:lnTo>
                  <a:lnTo>
                    <a:pt x="118631" y="252349"/>
                  </a:lnTo>
                  <a:lnTo>
                    <a:pt x="120388" y="275231"/>
                  </a:lnTo>
                  <a:lnTo>
                    <a:pt x="124414" y="285252"/>
                  </a:lnTo>
                  <a:lnTo>
                    <a:pt x="143818" y="315229"/>
                  </a:lnTo>
                  <a:lnTo>
                    <a:pt x="157030" y="325946"/>
                  </a:lnTo>
                  <a:lnTo>
                    <a:pt x="173939" y="333297"/>
                  </a:lnTo>
                  <a:lnTo>
                    <a:pt x="226219" y="339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" name="SMARTInkShape-178">
            <a:extLst>
              <a:ext uri="{FF2B5EF4-FFF2-40B4-BE49-F238E27FC236}">
                <a16:creationId xmlns:a16="http://schemas.microsoft.com/office/drawing/2014/main" xmlns="" id="{8F8818D7-14C1-467F-8AF8-0C4888D3BB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22219" y="2071752"/>
            <a:ext cx="1695451" cy="571437"/>
          </a:xfrm>
          <a:custGeom>
            <a:avLst/>
            <a:gdLst/>
            <a:ahLst/>
            <a:cxnLst/>
            <a:rect l="0" t="0" r="0" b="0"/>
            <a:pathLst>
              <a:path w="1695451" h="571437">
                <a:moveTo>
                  <a:pt x="1695450" y="571436"/>
                </a:moveTo>
                <a:lnTo>
                  <a:pt x="1695450" y="571436"/>
                </a:lnTo>
                <a:lnTo>
                  <a:pt x="1692922" y="570171"/>
                </a:lnTo>
                <a:lnTo>
                  <a:pt x="1692177" y="569270"/>
                </a:lnTo>
                <a:lnTo>
                  <a:pt x="1676117" y="534620"/>
                </a:lnTo>
                <a:lnTo>
                  <a:pt x="1656030" y="504368"/>
                </a:lnTo>
                <a:lnTo>
                  <a:pt x="1630895" y="470851"/>
                </a:lnTo>
                <a:lnTo>
                  <a:pt x="1606606" y="441098"/>
                </a:lnTo>
                <a:lnTo>
                  <a:pt x="1581582" y="409194"/>
                </a:lnTo>
                <a:lnTo>
                  <a:pt x="1556453" y="378933"/>
                </a:lnTo>
                <a:lnTo>
                  <a:pt x="1527813" y="349902"/>
                </a:lnTo>
                <a:lnTo>
                  <a:pt x="1494388" y="319954"/>
                </a:lnTo>
                <a:lnTo>
                  <a:pt x="1464113" y="294069"/>
                </a:lnTo>
                <a:lnTo>
                  <a:pt x="1436724" y="270006"/>
                </a:lnTo>
                <a:lnTo>
                  <a:pt x="1402478" y="242675"/>
                </a:lnTo>
                <a:lnTo>
                  <a:pt x="1368939" y="218011"/>
                </a:lnTo>
                <a:lnTo>
                  <a:pt x="1339324" y="197852"/>
                </a:lnTo>
                <a:lnTo>
                  <a:pt x="1309632" y="177211"/>
                </a:lnTo>
                <a:lnTo>
                  <a:pt x="1275036" y="157024"/>
                </a:lnTo>
                <a:lnTo>
                  <a:pt x="1244739" y="140143"/>
                </a:lnTo>
                <a:lnTo>
                  <a:pt x="1210957" y="122587"/>
                </a:lnTo>
                <a:lnTo>
                  <a:pt x="1186096" y="110389"/>
                </a:lnTo>
                <a:lnTo>
                  <a:pt x="1161889" y="99562"/>
                </a:lnTo>
                <a:lnTo>
                  <a:pt x="1128311" y="85017"/>
                </a:lnTo>
                <a:lnTo>
                  <a:pt x="1096265" y="72833"/>
                </a:lnTo>
                <a:lnTo>
                  <a:pt x="1061263" y="58599"/>
                </a:lnTo>
                <a:lnTo>
                  <a:pt x="1026322" y="45321"/>
                </a:lnTo>
                <a:lnTo>
                  <a:pt x="999420" y="37107"/>
                </a:lnTo>
                <a:lnTo>
                  <a:pt x="967814" y="29911"/>
                </a:lnTo>
                <a:lnTo>
                  <a:pt x="941579" y="24106"/>
                </a:lnTo>
                <a:lnTo>
                  <a:pt x="910516" y="17998"/>
                </a:lnTo>
                <a:lnTo>
                  <a:pt x="885069" y="13167"/>
                </a:lnTo>
                <a:lnTo>
                  <a:pt x="853675" y="8177"/>
                </a:lnTo>
                <a:lnTo>
                  <a:pt x="825675" y="5023"/>
                </a:lnTo>
                <a:lnTo>
                  <a:pt x="795683" y="2413"/>
                </a:lnTo>
                <a:lnTo>
                  <a:pt x="763249" y="670"/>
                </a:lnTo>
                <a:lnTo>
                  <a:pt x="736176" y="153"/>
                </a:lnTo>
                <a:lnTo>
                  <a:pt x="702666" y="0"/>
                </a:lnTo>
                <a:lnTo>
                  <a:pt x="676098" y="229"/>
                </a:lnTo>
                <a:lnTo>
                  <a:pt x="644678" y="1845"/>
                </a:lnTo>
                <a:lnTo>
                  <a:pt x="610586" y="4000"/>
                </a:lnTo>
                <a:lnTo>
                  <a:pt x="581729" y="6578"/>
                </a:lnTo>
                <a:lnTo>
                  <a:pt x="553923" y="11105"/>
                </a:lnTo>
                <a:lnTo>
                  <a:pt x="528674" y="16101"/>
                </a:lnTo>
                <a:lnTo>
                  <a:pt x="504224" y="21143"/>
                </a:lnTo>
                <a:lnTo>
                  <a:pt x="473162" y="27739"/>
                </a:lnTo>
                <a:lnTo>
                  <a:pt x="442526" y="35161"/>
                </a:lnTo>
                <a:lnTo>
                  <a:pt x="409637" y="43622"/>
                </a:lnTo>
                <a:lnTo>
                  <a:pt x="377190" y="52486"/>
                </a:lnTo>
                <a:lnTo>
                  <a:pt x="343206" y="66790"/>
                </a:lnTo>
                <a:lnTo>
                  <a:pt x="308433" y="80608"/>
                </a:lnTo>
                <a:lnTo>
                  <a:pt x="278948" y="93012"/>
                </a:lnTo>
                <a:lnTo>
                  <a:pt x="247109" y="106986"/>
                </a:lnTo>
                <a:lnTo>
                  <a:pt x="216714" y="122799"/>
                </a:lnTo>
                <a:lnTo>
                  <a:pt x="184977" y="141327"/>
                </a:lnTo>
                <a:lnTo>
                  <a:pt x="155141" y="159353"/>
                </a:lnTo>
                <a:lnTo>
                  <a:pt x="121848" y="182512"/>
                </a:lnTo>
                <a:lnTo>
                  <a:pt x="89600" y="207942"/>
                </a:lnTo>
                <a:lnTo>
                  <a:pt x="57649" y="240168"/>
                </a:lnTo>
                <a:lnTo>
                  <a:pt x="32756" y="274532"/>
                </a:lnTo>
                <a:lnTo>
                  <a:pt x="16639" y="307917"/>
                </a:lnTo>
                <a:lnTo>
                  <a:pt x="4084" y="342462"/>
                </a:lnTo>
                <a:lnTo>
                  <a:pt x="0" y="3571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1065</Words>
  <Application>Microsoft Office PowerPoint</Application>
  <PresentationFormat>Affichage à l'écran (16:9)</PresentationFormat>
  <Paragraphs>208</Paragraphs>
  <Slides>24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Office Theme</vt:lpstr>
      <vt:lpstr>Office Theme</vt:lpstr>
      <vt:lpstr>Document Microsoft Word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165</cp:revision>
  <cp:lastPrinted>2020-06-08T08:11:19Z</cp:lastPrinted>
  <dcterms:created xsi:type="dcterms:W3CDTF">2020-03-20T11:24:42Z</dcterms:created>
  <dcterms:modified xsi:type="dcterms:W3CDTF">2020-06-08T14:15:39Z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