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547" r:id="rId3"/>
    <p:sldId id="533" r:id="rId4"/>
    <p:sldId id="529" r:id="rId5"/>
    <p:sldId id="536" r:id="rId6"/>
    <p:sldId id="534" r:id="rId7"/>
    <p:sldId id="548" r:id="rId8"/>
    <p:sldId id="549" r:id="rId9"/>
    <p:sldId id="488" r:id="rId10"/>
    <p:sldId id="491" r:id="rId11"/>
    <p:sldId id="513" r:id="rId12"/>
    <p:sldId id="515" r:id="rId13"/>
    <p:sldId id="539" r:id="rId14"/>
    <p:sldId id="550" r:id="rId15"/>
    <p:sldId id="552" r:id="rId16"/>
    <p:sldId id="447" r:id="rId17"/>
    <p:sldId id="448" r:id="rId18"/>
    <p:sldId id="541" r:id="rId19"/>
    <p:sldId id="554" r:id="rId20"/>
    <p:sldId id="456" r:id="rId21"/>
    <p:sldId id="543" r:id="rId22"/>
    <p:sldId id="553" r:id="rId23"/>
    <p:sldId id="449" r:id="rId24"/>
    <p:sldId id="545" r:id="rId25"/>
    <p:sldId id="559" r:id="rId26"/>
    <p:sldId id="555" r:id="rId27"/>
    <p:sldId id="557" r:id="rId28"/>
    <p:sldId id="558" r:id="rId29"/>
    <p:sldId id="560" r:id="rId30"/>
    <p:sldId id="561" r:id="rId31"/>
    <p:sldId id="562" r:id="rId32"/>
    <p:sldId id="458" r:id="rId33"/>
    <p:sldId id="289" r:id="rId34"/>
    <p:sldId id="563" r:id="rId35"/>
    <p:sldId id="503" r:id="rId36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49" autoAdjust="0"/>
  </p:normalViewPr>
  <p:slideViewPr>
    <p:cSldViewPr>
      <p:cViewPr>
        <p:scale>
          <a:sx n="77" d="100"/>
          <a:sy n="77" d="100"/>
        </p:scale>
        <p:origin x="-1541" y="-3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à New York.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à Londres.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 à Paris.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à Rome.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2F7896A-4E42-483E-8CF2-53235931A22D}" type="presOf" srcId="{DD6BBC1B-D149-744A-A30E-EFE273F02222}" destId="{B2E2EFB5-3D81-DA40-B0AB-7277103CCFA5}" srcOrd="0" destOrd="0" presId="urn:microsoft.com/office/officeart/2005/8/layout/vList5"/>
    <dgm:cxn modelId="{0EC4424D-A479-4AFF-A5A5-B957854EC2CC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A65F429-C16E-425D-8A4A-DED0EB9B3450}" type="presOf" srcId="{C98D5B68-7884-6648-A6A0-2E344EE2F2C1}" destId="{70B8D9E0-4A6D-2F44-B595-4E51FB1CC510}" srcOrd="0" destOrd="0" presId="urn:microsoft.com/office/officeart/2005/8/layout/vList5"/>
    <dgm:cxn modelId="{50811ADC-1BBE-47BF-803E-5A71294CE7FD}" type="presOf" srcId="{8943F2E6-3B0D-E448-9217-B317A1C852F5}" destId="{1017B7CB-13B4-9B4A-A898-E550BB192901}" srcOrd="0" destOrd="0" presId="urn:microsoft.com/office/officeart/2005/8/layout/vList5"/>
    <dgm:cxn modelId="{8B92E0E9-FF6F-496C-A5BC-9A6FA5EF162E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59BF1AC-83F0-428B-8F49-5F0AB4D26A16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1A19FEC-96B7-4FA3-8925-A20A7FCDDD4C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E4D4F56-E340-4BDF-B67D-934678855949}" type="presOf" srcId="{D865DF60-6A8A-1346-86CF-ADC5241F7441}" destId="{C3381103-080C-D746-8B27-46B2DEE4028C}" srcOrd="0" destOrd="0" presId="urn:microsoft.com/office/officeart/2005/8/layout/vList5"/>
    <dgm:cxn modelId="{0908D1D1-02F8-4A61-8992-92CB94725692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F92E20C-7CE2-4A21-8F3F-43A87A09E17F}" type="presParOf" srcId="{82B71E07-46A9-1F4C-9980-576B2FA3ADD8}" destId="{A3A8D8DA-067B-EC42-9EAF-7E4FD8AA6489}" srcOrd="0" destOrd="0" presId="urn:microsoft.com/office/officeart/2005/8/layout/vList5"/>
    <dgm:cxn modelId="{608F0121-D3B1-4091-A07F-72F14F06C331}" type="presParOf" srcId="{A3A8D8DA-067B-EC42-9EAF-7E4FD8AA6489}" destId="{5131D196-118F-ED4B-8F8C-9F861CEE6268}" srcOrd="0" destOrd="0" presId="urn:microsoft.com/office/officeart/2005/8/layout/vList5"/>
    <dgm:cxn modelId="{0052F2A0-B514-4780-9057-960397A8A28E}" type="presParOf" srcId="{A3A8D8DA-067B-EC42-9EAF-7E4FD8AA6489}" destId="{B2E2EFB5-3D81-DA40-B0AB-7277103CCFA5}" srcOrd="1" destOrd="0" presId="urn:microsoft.com/office/officeart/2005/8/layout/vList5"/>
    <dgm:cxn modelId="{CADD4EB0-CCDC-4C4C-AD19-093688E0130B}" type="presParOf" srcId="{82B71E07-46A9-1F4C-9980-576B2FA3ADD8}" destId="{86757E5C-20F4-E745-A720-B10E686939A4}" srcOrd="1" destOrd="0" presId="urn:microsoft.com/office/officeart/2005/8/layout/vList5"/>
    <dgm:cxn modelId="{709C3688-9A66-4620-A727-4E7E99916992}" type="presParOf" srcId="{82B71E07-46A9-1F4C-9980-576B2FA3ADD8}" destId="{0760AE06-7B56-494A-A0E8-36B594643D8E}" srcOrd="2" destOrd="0" presId="urn:microsoft.com/office/officeart/2005/8/layout/vList5"/>
    <dgm:cxn modelId="{E5C1B2D0-C76C-4812-BEC3-48DC89BB2A80}" type="presParOf" srcId="{0760AE06-7B56-494A-A0E8-36B594643D8E}" destId="{C3381103-080C-D746-8B27-46B2DEE4028C}" srcOrd="0" destOrd="0" presId="urn:microsoft.com/office/officeart/2005/8/layout/vList5"/>
    <dgm:cxn modelId="{DA37592D-6CDD-41B2-BA81-E6B5D3A2816A}" type="presParOf" srcId="{0760AE06-7B56-494A-A0E8-36B594643D8E}" destId="{FBE9ED35-B856-174C-8737-A32D2C924CA6}" srcOrd="1" destOrd="0" presId="urn:microsoft.com/office/officeart/2005/8/layout/vList5"/>
    <dgm:cxn modelId="{750F669B-0B98-41BC-A016-35CB727E602A}" type="presParOf" srcId="{82B71E07-46A9-1F4C-9980-576B2FA3ADD8}" destId="{42D27948-8160-FF47-9116-9786F5E669CE}" srcOrd="3" destOrd="0" presId="urn:microsoft.com/office/officeart/2005/8/layout/vList5"/>
    <dgm:cxn modelId="{97A69531-A024-42A1-AC2C-A8A9CA67CB91}" type="presParOf" srcId="{82B71E07-46A9-1F4C-9980-576B2FA3ADD8}" destId="{39BBA486-03BD-2144-ABBF-AE369E5400B7}" srcOrd="4" destOrd="0" presId="urn:microsoft.com/office/officeart/2005/8/layout/vList5"/>
    <dgm:cxn modelId="{8246C29C-420D-4BBD-BA24-7E0631F0F5B5}" type="presParOf" srcId="{39BBA486-03BD-2144-ABBF-AE369E5400B7}" destId="{70B8D9E0-4A6D-2F44-B595-4E51FB1CC510}" srcOrd="0" destOrd="0" presId="urn:microsoft.com/office/officeart/2005/8/layout/vList5"/>
    <dgm:cxn modelId="{2167B331-CA5D-47DC-AE74-9CF989B0FFAA}" type="presParOf" srcId="{39BBA486-03BD-2144-ABBF-AE369E5400B7}" destId="{09F84ED2-5430-D348-8351-1C588DA968EF}" srcOrd="1" destOrd="0" presId="urn:microsoft.com/office/officeart/2005/8/layout/vList5"/>
    <dgm:cxn modelId="{BAD141A9-7320-472F-AE1C-FC2923C3458D}" type="presParOf" srcId="{82B71E07-46A9-1F4C-9980-576B2FA3ADD8}" destId="{26A10C18-A8F4-6A4C-BDEE-6F7DE3CE4615}" srcOrd="5" destOrd="0" presId="urn:microsoft.com/office/officeart/2005/8/layout/vList5"/>
    <dgm:cxn modelId="{3282E11C-3EBA-49C4-9A5E-28F614D752EC}" type="presParOf" srcId="{82B71E07-46A9-1F4C-9980-576B2FA3ADD8}" destId="{4ECD3363-8FE6-2E4D-AEB8-DD61ACBB9653}" srcOrd="6" destOrd="0" presId="urn:microsoft.com/office/officeart/2005/8/layout/vList5"/>
    <dgm:cxn modelId="{929A543C-7431-4B60-B553-76BCBE76223B}" type="presParOf" srcId="{4ECD3363-8FE6-2E4D-AEB8-DD61ACBB9653}" destId="{E895D6B0-A2C0-8846-B022-1C147093D231}" srcOrd="0" destOrd="0" presId="urn:microsoft.com/office/officeart/2005/8/layout/vList5"/>
    <dgm:cxn modelId="{429D595D-375B-4B04-ACE4-8BF5976F69F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tortue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canard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Emma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marin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5EFE30D-5394-429A-86BE-A7047F1E62C3}" type="presOf" srcId="{31427C3A-E33A-4C40-B6A8-DF440F9FA9C2}" destId="{09F84ED2-5430-D348-8351-1C588DA968EF}" srcOrd="0" destOrd="0" presId="urn:microsoft.com/office/officeart/2005/8/layout/vList5"/>
    <dgm:cxn modelId="{9BD78FCB-8F88-44FA-B4C8-BDA13ECC5104}" type="presOf" srcId="{2C8EC395-066D-984E-8F48-1D03BBA365D6}" destId="{FBE9ED35-B856-174C-8737-A32D2C924CA6}" srcOrd="0" destOrd="0" presId="urn:microsoft.com/office/officeart/2005/8/layout/vList5"/>
    <dgm:cxn modelId="{7DCFB84C-69E1-4A24-A822-A6FC2CF08715}" type="presOf" srcId="{5A256FE1-617A-F64B-AAA5-E71BA3D8E71B}" destId="{5131D196-118F-ED4B-8F8C-9F861CEE6268}" srcOrd="0" destOrd="0" presId="urn:microsoft.com/office/officeart/2005/8/layout/vList5"/>
    <dgm:cxn modelId="{664FE68B-EE3D-42A0-9464-A3F3C9E54491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53762C9-FE60-4994-B47D-E08806A56E45}" type="presOf" srcId="{C98D5B68-7884-6648-A6A0-2E344EE2F2C1}" destId="{70B8D9E0-4A6D-2F44-B595-4E51FB1CC510}" srcOrd="0" destOrd="0" presId="urn:microsoft.com/office/officeart/2005/8/layout/vList5"/>
    <dgm:cxn modelId="{D980D4C1-9590-44A6-BB61-D11D4B64EDA8}" type="presOf" srcId="{39104730-2024-374C-98E0-3A4CE7ED9881}" destId="{82B71E07-46A9-1F4C-9980-576B2FA3ADD8}" srcOrd="0" destOrd="0" presId="urn:microsoft.com/office/officeart/2005/8/layout/vList5"/>
    <dgm:cxn modelId="{EB092BB8-FFC7-42A6-A871-6629480EED84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560B536-F460-4783-BEF3-82AE3DC50028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6C1A43-C6BF-4252-A83F-313805C9243A}" type="presOf" srcId="{D865DF60-6A8A-1346-86CF-ADC5241F7441}" destId="{C3381103-080C-D746-8B27-46B2DEE4028C}" srcOrd="0" destOrd="0" presId="urn:microsoft.com/office/officeart/2005/8/layout/vList5"/>
    <dgm:cxn modelId="{EDB7E4E3-AB74-441F-8F4F-0D7C465CCABA}" type="presParOf" srcId="{82B71E07-46A9-1F4C-9980-576B2FA3ADD8}" destId="{A3A8D8DA-067B-EC42-9EAF-7E4FD8AA6489}" srcOrd="0" destOrd="0" presId="urn:microsoft.com/office/officeart/2005/8/layout/vList5"/>
    <dgm:cxn modelId="{91633DF3-8B00-43AE-B15A-A8E87F64D8C6}" type="presParOf" srcId="{A3A8D8DA-067B-EC42-9EAF-7E4FD8AA6489}" destId="{5131D196-118F-ED4B-8F8C-9F861CEE6268}" srcOrd="0" destOrd="0" presId="urn:microsoft.com/office/officeart/2005/8/layout/vList5"/>
    <dgm:cxn modelId="{344BD971-3D63-4EC8-ADA0-00A645B1316A}" type="presParOf" srcId="{A3A8D8DA-067B-EC42-9EAF-7E4FD8AA6489}" destId="{B2E2EFB5-3D81-DA40-B0AB-7277103CCFA5}" srcOrd="1" destOrd="0" presId="urn:microsoft.com/office/officeart/2005/8/layout/vList5"/>
    <dgm:cxn modelId="{0E39C1B7-8CF6-45C5-BD33-DFD1BF991A33}" type="presParOf" srcId="{82B71E07-46A9-1F4C-9980-576B2FA3ADD8}" destId="{86757E5C-20F4-E745-A720-B10E686939A4}" srcOrd="1" destOrd="0" presId="urn:microsoft.com/office/officeart/2005/8/layout/vList5"/>
    <dgm:cxn modelId="{8A5D67F6-9494-44AB-A9E4-CD96AB770AEF}" type="presParOf" srcId="{82B71E07-46A9-1F4C-9980-576B2FA3ADD8}" destId="{0760AE06-7B56-494A-A0E8-36B594643D8E}" srcOrd="2" destOrd="0" presId="urn:microsoft.com/office/officeart/2005/8/layout/vList5"/>
    <dgm:cxn modelId="{4FBB2730-E88D-4AFA-A412-EF10C9880E33}" type="presParOf" srcId="{0760AE06-7B56-494A-A0E8-36B594643D8E}" destId="{C3381103-080C-D746-8B27-46B2DEE4028C}" srcOrd="0" destOrd="0" presId="urn:microsoft.com/office/officeart/2005/8/layout/vList5"/>
    <dgm:cxn modelId="{D59BDC66-CC23-4475-85A8-7E491B9E2BA6}" type="presParOf" srcId="{0760AE06-7B56-494A-A0E8-36B594643D8E}" destId="{FBE9ED35-B856-174C-8737-A32D2C924CA6}" srcOrd="1" destOrd="0" presId="urn:microsoft.com/office/officeart/2005/8/layout/vList5"/>
    <dgm:cxn modelId="{4EFA6AAC-08B8-42EF-B466-F16DAD318AB5}" type="presParOf" srcId="{82B71E07-46A9-1F4C-9980-576B2FA3ADD8}" destId="{42D27948-8160-FF47-9116-9786F5E669CE}" srcOrd="3" destOrd="0" presId="urn:microsoft.com/office/officeart/2005/8/layout/vList5"/>
    <dgm:cxn modelId="{4A8EDD7F-6354-4D81-81C5-39B050657A99}" type="presParOf" srcId="{82B71E07-46A9-1F4C-9980-576B2FA3ADD8}" destId="{39BBA486-03BD-2144-ABBF-AE369E5400B7}" srcOrd="4" destOrd="0" presId="urn:microsoft.com/office/officeart/2005/8/layout/vList5"/>
    <dgm:cxn modelId="{A22253D9-9722-411D-AB8E-7905E0C6C6EB}" type="presParOf" srcId="{39BBA486-03BD-2144-ABBF-AE369E5400B7}" destId="{70B8D9E0-4A6D-2F44-B595-4E51FB1CC510}" srcOrd="0" destOrd="0" presId="urn:microsoft.com/office/officeart/2005/8/layout/vList5"/>
    <dgm:cxn modelId="{35956E44-4568-4C05-9718-60FDBF865274}" type="presParOf" srcId="{39BBA486-03BD-2144-ABBF-AE369E5400B7}" destId="{09F84ED2-5430-D348-8351-1C588DA968EF}" srcOrd="1" destOrd="0" presId="urn:microsoft.com/office/officeart/2005/8/layout/vList5"/>
    <dgm:cxn modelId="{7A8873B2-E910-41EC-8EC2-B933C4921E61}" type="presParOf" srcId="{82B71E07-46A9-1F4C-9980-576B2FA3ADD8}" destId="{26A10C18-A8F4-6A4C-BDEE-6F7DE3CE4615}" srcOrd="5" destOrd="0" presId="urn:microsoft.com/office/officeart/2005/8/layout/vList5"/>
    <dgm:cxn modelId="{5AC7EE0F-6B82-4EE8-86B3-F72F47BF99D5}" type="presParOf" srcId="{82B71E07-46A9-1F4C-9980-576B2FA3ADD8}" destId="{4ECD3363-8FE6-2E4D-AEB8-DD61ACBB9653}" srcOrd="6" destOrd="0" presId="urn:microsoft.com/office/officeart/2005/8/layout/vList5"/>
    <dgm:cxn modelId="{447E6152-B0F6-4245-B9D5-B82BBEA39F1E}" type="presParOf" srcId="{4ECD3363-8FE6-2E4D-AEB8-DD61ACBB9653}" destId="{E895D6B0-A2C0-8846-B022-1C147093D231}" srcOrd="0" destOrd="0" presId="urn:microsoft.com/office/officeart/2005/8/layout/vList5"/>
    <dgm:cxn modelId="{2D3E52A9-9751-4218-B126-817FF969B4D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à New York.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à Londres.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à Paris.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à Rome.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FC4A3E-1AB6-4274-B738-14F264BFE61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82E58DA-5759-491E-AD42-2AA24564A927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997B0DF-6B31-4DC7-ACDA-6C3FA0631BD9}" type="presOf" srcId="{877D7047-60CD-754B-B94B-0D52DA8802EF}" destId="{E895D6B0-A2C0-8846-B022-1C147093D231}" srcOrd="0" destOrd="0" presId="urn:microsoft.com/office/officeart/2005/8/layout/vList5"/>
    <dgm:cxn modelId="{D2877EDB-3753-4E3E-8889-C0BF04F3B8AC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CE955B2A-94E7-46B7-863D-976DFE179E91}" type="presOf" srcId="{31427C3A-E33A-4C40-B6A8-DF440F9FA9C2}" destId="{09F84ED2-5430-D348-8351-1C588DA968EF}" srcOrd="0" destOrd="0" presId="urn:microsoft.com/office/officeart/2005/8/layout/vList5"/>
    <dgm:cxn modelId="{4225D148-630E-4B38-AAF7-1C5AF04A680C}" type="presOf" srcId="{C98D5B68-7884-6648-A6A0-2E344EE2F2C1}" destId="{70B8D9E0-4A6D-2F44-B595-4E51FB1CC510}" srcOrd="0" destOrd="0" presId="urn:microsoft.com/office/officeart/2005/8/layout/vList5"/>
    <dgm:cxn modelId="{CF7E615E-180D-486C-8AD7-480494B24A58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3CE11349-E4B5-41E2-AE2E-6FFA95AE8EF2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5B942B2-17B1-4B65-9D1E-26599938CB13}" type="presOf" srcId="{39104730-2024-374C-98E0-3A4CE7ED9881}" destId="{82B71E07-46A9-1F4C-9980-576B2FA3ADD8}" srcOrd="0" destOrd="0" presId="urn:microsoft.com/office/officeart/2005/8/layout/vList5"/>
    <dgm:cxn modelId="{2A20F2CD-C099-4EDA-827B-0B1473A5A9B1}" type="presParOf" srcId="{82B71E07-46A9-1F4C-9980-576B2FA3ADD8}" destId="{A3A8D8DA-067B-EC42-9EAF-7E4FD8AA6489}" srcOrd="0" destOrd="0" presId="urn:microsoft.com/office/officeart/2005/8/layout/vList5"/>
    <dgm:cxn modelId="{DABC9A06-3DA5-454F-8750-4D63FC5C692B}" type="presParOf" srcId="{A3A8D8DA-067B-EC42-9EAF-7E4FD8AA6489}" destId="{5131D196-118F-ED4B-8F8C-9F861CEE6268}" srcOrd="0" destOrd="0" presId="urn:microsoft.com/office/officeart/2005/8/layout/vList5"/>
    <dgm:cxn modelId="{D49DF947-B77C-4D35-A82C-3507DAAEF508}" type="presParOf" srcId="{A3A8D8DA-067B-EC42-9EAF-7E4FD8AA6489}" destId="{B2E2EFB5-3D81-DA40-B0AB-7277103CCFA5}" srcOrd="1" destOrd="0" presId="urn:microsoft.com/office/officeart/2005/8/layout/vList5"/>
    <dgm:cxn modelId="{43A9C1AE-754D-4141-BD44-99F6DA6C7797}" type="presParOf" srcId="{82B71E07-46A9-1F4C-9980-576B2FA3ADD8}" destId="{86757E5C-20F4-E745-A720-B10E686939A4}" srcOrd="1" destOrd="0" presId="urn:microsoft.com/office/officeart/2005/8/layout/vList5"/>
    <dgm:cxn modelId="{E0CFC0CB-2EBC-4238-80D8-EF9ED39E4B65}" type="presParOf" srcId="{82B71E07-46A9-1F4C-9980-576B2FA3ADD8}" destId="{0760AE06-7B56-494A-A0E8-36B594643D8E}" srcOrd="2" destOrd="0" presId="urn:microsoft.com/office/officeart/2005/8/layout/vList5"/>
    <dgm:cxn modelId="{5C18ECB6-F10A-4FB3-AF7B-9AEA53333778}" type="presParOf" srcId="{0760AE06-7B56-494A-A0E8-36B594643D8E}" destId="{C3381103-080C-D746-8B27-46B2DEE4028C}" srcOrd="0" destOrd="0" presId="urn:microsoft.com/office/officeart/2005/8/layout/vList5"/>
    <dgm:cxn modelId="{F1E9D891-5EBD-43B2-9FE9-ED3349E8038E}" type="presParOf" srcId="{0760AE06-7B56-494A-A0E8-36B594643D8E}" destId="{FBE9ED35-B856-174C-8737-A32D2C924CA6}" srcOrd="1" destOrd="0" presId="urn:microsoft.com/office/officeart/2005/8/layout/vList5"/>
    <dgm:cxn modelId="{377439D6-AAE6-4ECA-8BF6-640386783191}" type="presParOf" srcId="{82B71E07-46A9-1F4C-9980-576B2FA3ADD8}" destId="{42D27948-8160-FF47-9116-9786F5E669CE}" srcOrd="3" destOrd="0" presId="urn:microsoft.com/office/officeart/2005/8/layout/vList5"/>
    <dgm:cxn modelId="{FE4F7361-7D44-445B-BC64-E699AA95F131}" type="presParOf" srcId="{82B71E07-46A9-1F4C-9980-576B2FA3ADD8}" destId="{39BBA486-03BD-2144-ABBF-AE369E5400B7}" srcOrd="4" destOrd="0" presId="urn:microsoft.com/office/officeart/2005/8/layout/vList5"/>
    <dgm:cxn modelId="{1DD4D305-C723-4534-A9F1-0E45FA62884F}" type="presParOf" srcId="{39BBA486-03BD-2144-ABBF-AE369E5400B7}" destId="{70B8D9E0-4A6D-2F44-B595-4E51FB1CC510}" srcOrd="0" destOrd="0" presId="urn:microsoft.com/office/officeart/2005/8/layout/vList5"/>
    <dgm:cxn modelId="{5D307C55-C833-4007-815D-F59F11B2CBF9}" type="presParOf" srcId="{39BBA486-03BD-2144-ABBF-AE369E5400B7}" destId="{09F84ED2-5430-D348-8351-1C588DA968EF}" srcOrd="1" destOrd="0" presId="urn:microsoft.com/office/officeart/2005/8/layout/vList5"/>
    <dgm:cxn modelId="{24D2FB44-5864-4603-BE26-B2FB07DCB193}" type="presParOf" srcId="{82B71E07-46A9-1F4C-9980-576B2FA3ADD8}" destId="{26A10C18-A8F4-6A4C-BDEE-6F7DE3CE4615}" srcOrd="5" destOrd="0" presId="urn:microsoft.com/office/officeart/2005/8/layout/vList5"/>
    <dgm:cxn modelId="{C9D7E11E-3696-4A91-9CBF-9FFC90B01C17}" type="presParOf" srcId="{82B71E07-46A9-1F4C-9980-576B2FA3ADD8}" destId="{4ECD3363-8FE6-2E4D-AEB8-DD61ACBB9653}" srcOrd="6" destOrd="0" presId="urn:microsoft.com/office/officeart/2005/8/layout/vList5"/>
    <dgm:cxn modelId="{1E620E71-0E12-4A20-B4AB-CBB3344DF10E}" type="presParOf" srcId="{4ECD3363-8FE6-2E4D-AEB8-DD61ACBB9653}" destId="{E895D6B0-A2C0-8846-B022-1C147093D231}" srcOrd="0" destOrd="0" presId="urn:microsoft.com/office/officeart/2005/8/layout/vList5"/>
    <dgm:cxn modelId="{1CE6C111-0C1F-44EC-BDB1-29C82968163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canard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oiseau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tortue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une petite fille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8E1C7300-52BF-4503-BC34-A435D9E00729}" type="presOf" srcId="{DD6BBC1B-D149-744A-A30E-EFE273F02222}" destId="{B2E2EFB5-3D81-DA40-B0AB-7277103CCFA5}" srcOrd="0" destOrd="0" presId="urn:microsoft.com/office/officeart/2005/8/layout/vList5"/>
    <dgm:cxn modelId="{6B5B3529-DD02-4EE7-831A-DAB6C1DA0B9E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5D30F57-C05D-40CC-9070-F044446D4FF4}" type="presOf" srcId="{8943F2E6-3B0D-E448-9217-B317A1C852F5}" destId="{1017B7CB-13B4-9B4A-A898-E550BB192901}" srcOrd="0" destOrd="0" presId="urn:microsoft.com/office/officeart/2005/8/layout/vList5"/>
    <dgm:cxn modelId="{0A048B48-A1C4-41D1-A382-C5DB4531B754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A32B0E8-2851-471A-A82E-E06102A7D97B}" type="presOf" srcId="{2C8EC395-066D-984E-8F48-1D03BBA365D6}" destId="{FBE9ED35-B856-174C-8737-A32D2C924CA6}" srcOrd="0" destOrd="0" presId="urn:microsoft.com/office/officeart/2005/8/layout/vList5"/>
    <dgm:cxn modelId="{8BDE427B-1D07-46EA-9C63-AA19F3F10C2D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C9C6AE3-2FBC-4DDC-B4BD-C8320F974D5D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8F91320-295D-4CDE-9AF1-2F048F580B11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394E440D-1A64-4284-8AD8-F79DCA990346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7D7DA7E-E2BB-4544-AD22-1A081C1A1F75}" type="presParOf" srcId="{82B71E07-46A9-1F4C-9980-576B2FA3ADD8}" destId="{A3A8D8DA-067B-EC42-9EAF-7E4FD8AA6489}" srcOrd="0" destOrd="0" presId="urn:microsoft.com/office/officeart/2005/8/layout/vList5"/>
    <dgm:cxn modelId="{697553AA-2713-4DF7-AD7F-14E4C181453A}" type="presParOf" srcId="{A3A8D8DA-067B-EC42-9EAF-7E4FD8AA6489}" destId="{5131D196-118F-ED4B-8F8C-9F861CEE6268}" srcOrd="0" destOrd="0" presId="urn:microsoft.com/office/officeart/2005/8/layout/vList5"/>
    <dgm:cxn modelId="{078543FF-0A01-457F-9C33-B2F03913C5DB}" type="presParOf" srcId="{A3A8D8DA-067B-EC42-9EAF-7E4FD8AA6489}" destId="{B2E2EFB5-3D81-DA40-B0AB-7277103CCFA5}" srcOrd="1" destOrd="0" presId="urn:microsoft.com/office/officeart/2005/8/layout/vList5"/>
    <dgm:cxn modelId="{3CCBFC93-C302-4D7B-9E21-932030901ABE}" type="presParOf" srcId="{82B71E07-46A9-1F4C-9980-576B2FA3ADD8}" destId="{86757E5C-20F4-E745-A720-B10E686939A4}" srcOrd="1" destOrd="0" presId="urn:microsoft.com/office/officeart/2005/8/layout/vList5"/>
    <dgm:cxn modelId="{1B03B721-6936-447F-A807-D02D875B715E}" type="presParOf" srcId="{82B71E07-46A9-1F4C-9980-576B2FA3ADD8}" destId="{0760AE06-7B56-494A-A0E8-36B594643D8E}" srcOrd="2" destOrd="0" presId="urn:microsoft.com/office/officeart/2005/8/layout/vList5"/>
    <dgm:cxn modelId="{10C6EA6B-17DC-48B4-A521-69E314AC210D}" type="presParOf" srcId="{0760AE06-7B56-494A-A0E8-36B594643D8E}" destId="{C3381103-080C-D746-8B27-46B2DEE4028C}" srcOrd="0" destOrd="0" presId="urn:microsoft.com/office/officeart/2005/8/layout/vList5"/>
    <dgm:cxn modelId="{3CC34DFE-F972-499E-83DA-FC740915D05B}" type="presParOf" srcId="{0760AE06-7B56-494A-A0E8-36B594643D8E}" destId="{FBE9ED35-B856-174C-8737-A32D2C924CA6}" srcOrd="1" destOrd="0" presId="urn:microsoft.com/office/officeart/2005/8/layout/vList5"/>
    <dgm:cxn modelId="{F6336D65-CA6B-455E-AACE-EA139605F84A}" type="presParOf" srcId="{82B71E07-46A9-1F4C-9980-576B2FA3ADD8}" destId="{42D27948-8160-FF47-9116-9786F5E669CE}" srcOrd="3" destOrd="0" presId="urn:microsoft.com/office/officeart/2005/8/layout/vList5"/>
    <dgm:cxn modelId="{FBE931D6-A7AC-44DD-868F-A7761A7634F8}" type="presParOf" srcId="{82B71E07-46A9-1F4C-9980-576B2FA3ADD8}" destId="{39BBA486-03BD-2144-ABBF-AE369E5400B7}" srcOrd="4" destOrd="0" presId="urn:microsoft.com/office/officeart/2005/8/layout/vList5"/>
    <dgm:cxn modelId="{1F02E88C-D37B-47E0-99C5-2A53485883C1}" type="presParOf" srcId="{39BBA486-03BD-2144-ABBF-AE369E5400B7}" destId="{70B8D9E0-4A6D-2F44-B595-4E51FB1CC510}" srcOrd="0" destOrd="0" presId="urn:microsoft.com/office/officeart/2005/8/layout/vList5"/>
    <dgm:cxn modelId="{032F1D4E-2413-4F37-A111-4415172BE10B}" type="presParOf" srcId="{39BBA486-03BD-2144-ABBF-AE369E5400B7}" destId="{09F84ED2-5430-D348-8351-1C588DA968EF}" srcOrd="1" destOrd="0" presId="urn:microsoft.com/office/officeart/2005/8/layout/vList5"/>
    <dgm:cxn modelId="{AA3E8406-5991-4959-BD20-5A72BC303E25}" type="presParOf" srcId="{82B71E07-46A9-1F4C-9980-576B2FA3ADD8}" destId="{26A10C18-A8F4-6A4C-BDEE-6F7DE3CE4615}" srcOrd="5" destOrd="0" presId="urn:microsoft.com/office/officeart/2005/8/layout/vList5"/>
    <dgm:cxn modelId="{209BC49B-EC13-472E-A3D2-466619CBC99C}" type="presParOf" srcId="{82B71E07-46A9-1F4C-9980-576B2FA3ADD8}" destId="{4ECD3363-8FE6-2E4D-AEB8-DD61ACBB9653}" srcOrd="6" destOrd="0" presId="urn:microsoft.com/office/officeart/2005/8/layout/vList5"/>
    <dgm:cxn modelId="{34823A40-46CB-47CB-9429-559D4FEE9680}" type="presParOf" srcId="{4ECD3363-8FE6-2E4D-AEB8-DD61ACBB9653}" destId="{E895D6B0-A2C0-8846-B022-1C147093D231}" srcOrd="0" destOrd="0" presId="urn:microsoft.com/office/officeart/2005/8/layout/vList5"/>
    <dgm:cxn modelId="{B4C7D20F-5E55-4B42-BB57-2A77221C9301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canard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oiseau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tortue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une petite fille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C543A82-A628-4EE3-9266-5DE4E8BF5D75}" type="presOf" srcId="{DD6BBC1B-D149-744A-A30E-EFE273F02222}" destId="{B2E2EFB5-3D81-DA40-B0AB-7277103CCFA5}" srcOrd="0" destOrd="0" presId="urn:microsoft.com/office/officeart/2005/8/layout/vList5"/>
    <dgm:cxn modelId="{A72C0535-8863-4661-ABD1-384528541CFA}" type="presOf" srcId="{39104730-2024-374C-98E0-3A4CE7ED9881}" destId="{82B71E07-46A9-1F4C-9980-576B2FA3ADD8}" srcOrd="0" destOrd="0" presId="urn:microsoft.com/office/officeart/2005/8/layout/vList5"/>
    <dgm:cxn modelId="{A9339778-AF18-45F2-B468-F7539D3100CE}" type="presOf" srcId="{5A256FE1-617A-F64B-AAA5-E71BA3D8E71B}" destId="{5131D196-118F-ED4B-8F8C-9F861CEE6268}" srcOrd="0" destOrd="0" presId="urn:microsoft.com/office/officeart/2005/8/layout/vList5"/>
    <dgm:cxn modelId="{C2525D26-2B97-49A3-BCD9-4E9D69B1E4F0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F4AFF28-7230-4784-AFC6-DBADB48EDE49}" type="presOf" srcId="{D865DF60-6A8A-1346-86CF-ADC5241F7441}" destId="{C3381103-080C-D746-8B27-46B2DEE4028C}" srcOrd="0" destOrd="0" presId="urn:microsoft.com/office/officeart/2005/8/layout/vList5"/>
    <dgm:cxn modelId="{02632692-D124-41C1-855A-69C8B6E319AB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25151DA-4659-496D-B20D-D4FA031BB5E7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506E49B-B936-4D5B-9DBA-0CAE8D9BAD60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09472B5-0C61-474A-81CC-ED19B307046B}" type="presOf" srcId="{877D7047-60CD-754B-B94B-0D52DA8802EF}" destId="{E895D6B0-A2C0-8846-B022-1C147093D231}" srcOrd="0" destOrd="0" presId="urn:microsoft.com/office/officeart/2005/8/layout/vList5"/>
    <dgm:cxn modelId="{C27FBD3E-D11C-49E8-86B2-3380F9A66AD2}" type="presParOf" srcId="{82B71E07-46A9-1F4C-9980-576B2FA3ADD8}" destId="{A3A8D8DA-067B-EC42-9EAF-7E4FD8AA6489}" srcOrd="0" destOrd="0" presId="urn:microsoft.com/office/officeart/2005/8/layout/vList5"/>
    <dgm:cxn modelId="{7FAC132C-4B0D-4CAA-9DDB-8E7EF6988FA1}" type="presParOf" srcId="{A3A8D8DA-067B-EC42-9EAF-7E4FD8AA6489}" destId="{5131D196-118F-ED4B-8F8C-9F861CEE6268}" srcOrd="0" destOrd="0" presId="urn:microsoft.com/office/officeart/2005/8/layout/vList5"/>
    <dgm:cxn modelId="{6EDDFA54-C15D-43BF-A358-970A33A970D4}" type="presParOf" srcId="{A3A8D8DA-067B-EC42-9EAF-7E4FD8AA6489}" destId="{B2E2EFB5-3D81-DA40-B0AB-7277103CCFA5}" srcOrd="1" destOrd="0" presId="urn:microsoft.com/office/officeart/2005/8/layout/vList5"/>
    <dgm:cxn modelId="{397B132C-D77F-4802-A0E1-B4ED622DF242}" type="presParOf" srcId="{82B71E07-46A9-1F4C-9980-576B2FA3ADD8}" destId="{86757E5C-20F4-E745-A720-B10E686939A4}" srcOrd="1" destOrd="0" presId="urn:microsoft.com/office/officeart/2005/8/layout/vList5"/>
    <dgm:cxn modelId="{AF216D97-C95B-4BF5-BF61-19075091AC7E}" type="presParOf" srcId="{82B71E07-46A9-1F4C-9980-576B2FA3ADD8}" destId="{0760AE06-7B56-494A-A0E8-36B594643D8E}" srcOrd="2" destOrd="0" presId="urn:microsoft.com/office/officeart/2005/8/layout/vList5"/>
    <dgm:cxn modelId="{C6281269-0ACC-4475-9BCC-ACDA13AC027D}" type="presParOf" srcId="{0760AE06-7B56-494A-A0E8-36B594643D8E}" destId="{C3381103-080C-D746-8B27-46B2DEE4028C}" srcOrd="0" destOrd="0" presId="urn:microsoft.com/office/officeart/2005/8/layout/vList5"/>
    <dgm:cxn modelId="{262A6E02-BC46-4583-BE32-4CCC7E3CC915}" type="presParOf" srcId="{0760AE06-7B56-494A-A0E8-36B594643D8E}" destId="{FBE9ED35-B856-174C-8737-A32D2C924CA6}" srcOrd="1" destOrd="0" presId="urn:microsoft.com/office/officeart/2005/8/layout/vList5"/>
    <dgm:cxn modelId="{C05CD5E6-18FC-447D-A3E2-4265EE530235}" type="presParOf" srcId="{82B71E07-46A9-1F4C-9980-576B2FA3ADD8}" destId="{42D27948-8160-FF47-9116-9786F5E669CE}" srcOrd="3" destOrd="0" presId="urn:microsoft.com/office/officeart/2005/8/layout/vList5"/>
    <dgm:cxn modelId="{FF5F2F99-1FF2-449C-BABD-0915CAA69288}" type="presParOf" srcId="{82B71E07-46A9-1F4C-9980-576B2FA3ADD8}" destId="{39BBA486-03BD-2144-ABBF-AE369E5400B7}" srcOrd="4" destOrd="0" presId="urn:microsoft.com/office/officeart/2005/8/layout/vList5"/>
    <dgm:cxn modelId="{9FD96EFC-FACC-4EEA-A30D-39A0EE246D10}" type="presParOf" srcId="{39BBA486-03BD-2144-ABBF-AE369E5400B7}" destId="{70B8D9E0-4A6D-2F44-B595-4E51FB1CC510}" srcOrd="0" destOrd="0" presId="urn:microsoft.com/office/officeart/2005/8/layout/vList5"/>
    <dgm:cxn modelId="{108455C2-EE24-4A8A-BC9C-0E375CBCD0F4}" type="presParOf" srcId="{39BBA486-03BD-2144-ABBF-AE369E5400B7}" destId="{09F84ED2-5430-D348-8351-1C588DA968EF}" srcOrd="1" destOrd="0" presId="urn:microsoft.com/office/officeart/2005/8/layout/vList5"/>
    <dgm:cxn modelId="{CA173775-4D8E-4754-A565-3AA4E5E18208}" type="presParOf" srcId="{82B71E07-46A9-1F4C-9980-576B2FA3ADD8}" destId="{26A10C18-A8F4-6A4C-BDEE-6F7DE3CE4615}" srcOrd="5" destOrd="0" presId="urn:microsoft.com/office/officeart/2005/8/layout/vList5"/>
    <dgm:cxn modelId="{A12739E4-794E-419E-B937-C24564E3F174}" type="presParOf" srcId="{82B71E07-46A9-1F4C-9980-576B2FA3ADD8}" destId="{4ECD3363-8FE6-2E4D-AEB8-DD61ACBB9653}" srcOrd="6" destOrd="0" presId="urn:microsoft.com/office/officeart/2005/8/layout/vList5"/>
    <dgm:cxn modelId="{066B9BF7-C375-4E04-828F-2D41D8FFC03F}" type="presParOf" srcId="{4ECD3363-8FE6-2E4D-AEB8-DD61ACBB9653}" destId="{E895D6B0-A2C0-8846-B022-1C147093D231}" srcOrd="0" destOrd="0" presId="urn:microsoft.com/office/officeart/2005/8/layout/vList5"/>
    <dgm:cxn modelId="{C6E42056-263F-4573-87C2-DEF6C8D14E3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Le plus grand stade de la ville de New York 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La plus grande gare de la ville de New York.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Le plus grand parc de la ville de New York.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Le plus grand lac de la ville de New York.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4FEFC8-2E6F-4D2D-B458-AEA17E6A7C9E}" type="presOf" srcId="{2C8EC395-066D-984E-8F48-1D03BBA365D6}" destId="{FBE9ED35-B856-174C-8737-A32D2C924CA6}" srcOrd="0" destOrd="0" presId="urn:microsoft.com/office/officeart/2005/8/layout/vList5"/>
    <dgm:cxn modelId="{E7E2402E-6824-4342-8E9C-237B3FBD6E63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AB3EB7EE-71FA-4FF8-A0E7-056261F7BBBC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5FE89F6-CFE7-4BE7-85E5-207487E0AF54}" type="presOf" srcId="{31427C3A-E33A-4C40-B6A8-DF440F9FA9C2}" destId="{09F84ED2-5430-D348-8351-1C588DA968EF}" srcOrd="0" destOrd="0" presId="urn:microsoft.com/office/officeart/2005/8/layout/vList5"/>
    <dgm:cxn modelId="{30332C02-CC7C-43D2-AC9B-A51E6B62EE9D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5B6CA117-4C37-4696-BCB5-3710BB32D60A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C1DB17F-BA35-4A94-A7A2-B5ECE8E46547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1E1CC74B-69DC-46FA-9CD1-84A430968AFB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11F90A9A-9D6E-41B4-8722-C8CD1B4B91C8}" type="presOf" srcId="{8943F2E6-3B0D-E448-9217-B317A1C852F5}" destId="{1017B7CB-13B4-9B4A-A898-E550BB192901}" srcOrd="0" destOrd="0" presId="urn:microsoft.com/office/officeart/2005/8/layout/vList5"/>
    <dgm:cxn modelId="{10A6F466-C72A-43E0-BA0B-49DAA699ED3D}" type="presParOf" srcId="{82B71E07-46A9-1F4C-9980-576B2FA3ADD8}" destId="{A3A8D8DA-067B-EC42-9EAF-7E4FD8AA6489}" srcOrd="0" destOrd="0" presId="urn:microsoft.com/office/officeart/2005/8/layout/vList5"/>
    <dgm:cxn modelId="{5D455C6D-627D-42FD-A08A-0C7C468656EC}" type="presParOf" srcId="{A3A8D8DA-067B-EC42-9EAF-7E4FD8AA6489}" destId="{5131D196-118F-ED4B-8F8C-9F861CEE6268}" srcOrd="0" destOrd="0" presId="urn:microsoft.com/office/officeart/2005/8/layout/vList5"/>
    <dgm:cxn modelId="{CC7A9530-7E29-4217-AABF-886EFDE46D71}" type="presParOf" srcId="{A3A8D8DA-067B-EC42-9EAF-7E4FD8AA6489}" destId="{B2E2EFB5-3D81-DA40-B0AB-7277103CCFA5}" srcOrd="1" destOrd="0" presId="urn:microsoft.com/office/officeart/2005/8/layout/vList5"/>
    <dgm:cxn modelId="{E8B35BA1-ADC8-4E43-8AC9-30292F71A198}" type="presParOf" srcId="{82B71E07-46A9-1F4C-9980-576B2FA3ADD8}" destId="{86757E5C-20F4-E745-A720-B10E686939A4}" srcOrd="1" destOrd="0" presId="urn:microsoft.com/office/officeart/2005/8/layout/vList5"/>
    <dgm:cxn modelId="{AD404A7D-AC75-47E3-8901-9134548B59BB}" type="presParOf" srcId="{82B71E07-46A9-1F4C-9980-576B2FA3ADD8}" destId="{0760AE06-7B56-494A-A0E8-36B594643D8E}" srcOrd="2" destOrd="0" presId="urn:microsoft.com/office/officeart/2005/8/layout/vList5"/>
    <dgm:cxn modelId="{78A4C898-7B15-41A5-9A47-A1F7D5460F36}" type="presParOf" srcId="{0760AE06-7B56-494A-A0E8-36B594643D8E}" destId="{C3381103-080C-D746-8B27-46B2DEE4028C}" srcOrd="0" destOrd="0" presId="urn:microsoft.com/office/officeart/2005/8/layout/vList5"/>
    <dgm:cxn modelId="{E3533869-A968-4B62-B077-86AFCCF28A11}" type="presParOf" srcId="{0760AE06-7B56-494A-A0E8-36B594643D8E}" destId="{FBE9ED35-B856-174C-8737-A32D2C924CA6}" srcOrd="1" destOrd="0" presId="urn:microsoft.com/office/officeart/2005/8/layout/vList5"/>
    <dgm:cxn modelId="{AB0A82E4-2D8A-43B0-BF76-A4D9A1DD1392}" type="presParOf" srcId="{82B71E07-46A9-1F4C-9980-576B2FA3ADD8}" destId="{42D27948-8160-FF47-9116-9786F5E669CE}" srcOrd="3" destOrd="0" presId="urn:microsoft.com/office/officeart/2005/8/layout/vList5"/>
    <dgm:cxn modelId="{09327590-7F7B-4248-BCA3-186C014EC437}" type="presParOf" srcId="{82B71E07-46A9-1F4C-9980-576B2FA3ADD8}" destId="{39BBA486-03BD-2144-ABBF-AE369E5400B7}" srcOrd="4" destOrd="0" presId="urn:microsoft.com/office/officeart/2005/8/layout/vList5"/>
    <dgm:cxn modelId="{E6DBE25A-9053-451B-B81A-2B34E8B904AC}" type="presParOf" srcId="{39BBA486-03BD-2144-ABBF-AE369E5400B7}" destId="{70B8D9E0-4A6D-2F44-B595-4E51FB1CC510}" srcOrd="0" destOrd="0" presId="urn:microsoft.com/office/officeart/2005/8/layout/vList5"/>
    <dgm:cxn modelId="{DA4A6F13-DA47-4E41-8CDD-AFB4E1414E7D}" type="presParOf" srcId="{39BBA486-03BD-2144-ABBF-AE369E5400B7}" destId="{09F84ED2-5430-D348-8351-1C588DA968EF}" srcOrd="1" destOrd="0" presId="urn:microsoft.com/office/officeart/2005/8/layout/vList5"/>
    <dgm:cxn modelId="{D304FC70-E4C0-4CB7-9363-8059C1A4C78D}" type="presParOf" srcId="{82B71E07-46A9-1F4C-9980-576B2FA3ADD8}" destId="{26A10C18-A8F4-6A4C-BDEE-6F7DE3CE4615}" srcOrd="5" destOrd="0" presId="urn:microsoft.com/office/officeart/2005/8/layout/vList5"/>
    <dgm:cxn modelId="{D5FBE453-0828-4C09-8A42-E528A83AE8C0}" type="presParOf" srcId="{82B71E07-46A9-1F4C-9980-576B2FA3ADD8}" destId="{4ECD3363-8FE6-2E4D-AEB8-DD61ACBB9653}" srcOrd="6" destOrd="0" presId="urn:microsoft.com/office/officeart/2005/8/layout/vList5"/>
    <dgm:cxn modelId="{47EC8DD4-FD34-43EB-856C-4FF2F83D3903}" type="presParOf" srcId="{4ECD3363-8FE6-2E4D-AEB8-DD61ACBB9653}" destId="{E895D6B0-A2C0-8846-B022-1C147093D231}" srcOrd="0" destOrd="0" presId="urn:microsoft.com/office/officeart/2005/8/layout/vList5"/>
    <dgm:cxn modelId="{1297FB70-33CD-4FD5-945F-7126529C0EF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 plus grand stade 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La plus grande gare de la ville.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 plus grand parc de la ville de New York.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Le plus grand lac.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D567FA3-A7DB-4C8A-BA6D-40CA2BB00C26}" type="presOf" srcId="{DD6BBC1B-D149-744A-A30E-EFE273F02222}" destId="{B2E2EFB5-3D81-DA40-B0AB-7277103CCFA5}" srcOrd="0" destOrd="0" presId="urn:microsoft.com/office/officeart/2005/8/layout/vList5"/>
    <dgm:cxn modelId="{C836D55D-6527-4622-95B0-4BEA30333D93}" type="presOf" srcId="{8943F2E6-3B0D-E448-9217-B317A1C852F5}" destId="{1017B7CB-13B4-9B4A-A898-E550BB192901}" srcOrd="0" destOrd="0" presId="urn:microsoft.com/office/officeart/2005/8/layout/vList5"/>
    <dgm:cxn modelId="{D871C609-E955-4E93-A221-191EDDD7D639}" type="presOf" srcId="{5A256FE1-617A-F64B-AAA5-E71BA3D8E71B}" destId="{5131D196-118F-ED4B-8F8C-9F861CEE6268}" srcOrd="0" destOrd="0" presId="urn:microsoft.com/office/officeart/2005/8/layout/vList5"/>
    <dgm:cxn modelId="{DC5C6C6F-3B1C-485A-9C01-C59A1BC807F6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BE092A9-C78B-42A3-BDF7-602487FD5B26}" type="presOf" srcId="{2C8EC395-066D-984E-8F48-1D03BBA365D6}" destId="{FBE9ED35-B856-174C-8737-A32D2C924CA6}" srcOrd="0" destOrd="0" presId="urn:microsoft.com/office/officeart/2005/8/layout/vList5"/>
    <dgm:cxn modelId="{BB296A61-9CA0-4D2D-9782-155DB9F9815B}" type="presOf" srcId="{31427C3A-E33A-4C40-B6A8-DF440F9FA9C2}" destId="{09F84ED2-5430-D348-8351-1C588DA968EF}" srcOrd="0" destOrd="0" presId="urn:microsoft.com/office/officeart/2005/8/layout/vList5"/>
    <dgm:cxn modelId="{B0A5C93F-8664-40F1-981D-03AE0603CEE6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D90E70A6-6544-49AF-88B3-9FB5D92F12CB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CA5963E-1970-414B-A4D0-7F50DEF84AA4}" type="presOf" srcId="{D865DF60-6A8A-1346-86CF-ADC5241F7441}" destId="{C3381103-080C-D746-8B27-46B2DEE4028C}" srcOrd="0" destOrd="0" presId="urn:microsoft.com/office/officeart/2005/8/layout/vList5"/>
    <dgm:cxn modelId="{66DEB691-543F-4244-B9BD-8807C37B2E42}" type="presParOf" srcId="{82B71E07-46A9-1F4C-9980-576B2FA3ADD8}" destId="{A3A8D8DA-067B-EC42-9EAF-7E4FD8AA6489}" srcOrd="0" destOrd="0" presId="urn:microsoft.com/office/officeart/2005/8/layout/vList5"/>
    <dgm:cxn modelId="{24513655-E3C9-4F2A-B12B-13B9CD504AE6}" type="presParOf" srcId="{A3A8D8DA-067B-EC42-9EAF-7E4FD8AA6489}" destId="{5131D196-118F-ED4B-8F8C-9F861CEE6268}" srcOrd="0" destOrd="0" presId="urn:microsoft.com/office/officeart/2005/8/layout/vList5"/>
    <dgm:cxn modelId="{57F62BC8-D9A9-427F-A3CA-5C8D14E66956}" type="presParOf" srcId="{A3A8D8DA-067B-EC42-9EAF-7E4FD8AA6489}" destId="{B2E2EFB5-3D81-DA40-B0AB-7277103CCFA5}" srcOrd="1" destOrd="0" presId="urn:microsoft.com/office/officeart/2005/8/layout/vList5"/>
    <dgm:cxn modelId="{5424D53D-7E0B-4540-A367-A303245224F4}" type="presParOf" srcId="{82B71E07-46A9-1F4C-9980-576B2FA3ADD8}" destId="{86757E5C-20F4-E745-A720-B10E686939A4}" srcOrd="1" destOrd="0" presId="urn:microsoft.com/office/officeart/2005/8/layout/vList5"/>
    <dgm:cxn modelId="{83216856-FB55-4950-A66A-6449B1A443F5}" type="presParOf" srcId="{82B71E07-46A9-1F4C-9980-576B2FA3ADD8}" destId="{0760AE06-7B56-494A-A0E8-36B594643D8E}" srcOrd="2" destOrd="0" presId="urn:microsoft.com/office/officeart/2005/8/layout/vList5"/>
    <dgm:cxn modelId="{26E4592E-B2A5-4603-977F-23A66526F097}" type="presParOf" srcId="{0760AE06-7B56-494A-A0E8-36B594643D8E}" destId="{C3381103-080C-D746-8B27-46B2DEE4028C}" srcOrd="0" destOrd="0" presId="urn:microsoft.com/office/officeart/2005/8/layout/vList5"/>
    <dgm:cxn modelId="{D7DD94B3-6CDE-42F0-9B93-B48C4E41886D}" type="presParOf" srcId="{0760AE06-7B56-494A-A0E8-36B594643D8E}" destId="{FBE9ED35-B856-174C-8737-A32D2C924CA6}" srcOrd="1" destOrd="0" presId="urn:microsoft.com/office/officeart/2005/8/layout/vList5"/>
    <dgm:cxn modelId="{68F60B54-E883-4A0E-A73C-4D66DEA1783B}" type="presParOf" srcId="{82B71E07-46A9-1F4C-9980-576B2FA3ADD8}" destId="{42D27948-8160-FF47-9116-9786F5E669CE}" srcOrd="3" destOrd="0" presId="urn:microsoft.com/office/officeart/2005/8/layout/vList5"/>
    <dgm:cxn modelId="{6AA56D0C-E0C7-4541-A11B-7BC709E01D47}" type="presParOf" srcId="{82B71E07-46A9-1F4C-9980-576B2FA3ADD8}" destId="{39BBA486-03BD-2144-ABBF-AE369E5400B7}" srcOrd="4" destOrd="0" presId="urn:microsoft.com/office/officeart/2005/8/layout/vList5"/>
    <dgm:cxn modelId="{9C3A6082-4F34-4031-A0EF-6AEFCCB069AC}" type="presParOf" srcId="{39BBA486-03BD-2144-ABBF-AE369E5400B7}" destId="{70B8D9E0-4A6D-2F44-B595-4E51FB1CC510}" srcOrd="0" destOrd="0" presId="urn:microsoft.com/office/officeart/2005/8/layout/vList5"/>
    <dgm:cxn modelId="{270852C0-0D84-4456-B6D8-AC1704604DA6}" type="presParOf" srcId="{39BBA486-03BD-2144-ABBF-AE369E5400B7}" destId="{09F84ED2-5430-D348-8351-1C588DA968EF}" srcOrd="1" destOrd="0" presId="urn:microsoft.com/office/officeart/2005/8/layout/vList5"/>
    <dgm:cxn modelId="{8DFA8577-1C99-4693-AF08-97CA77D48A67}" type="presParOf" srcId="{82B71E07-46A9-1F4C-9980-576B2FA3ADD8}" destId="{26A10C18-A8F4-6A4C-BDEE-6F7DE3CE4615}" srcOrd="5" destOrd="0" presId="urn:microsoft.com/office/officeart/2005/8/layout/vList5"/>
    <dgm:cxn modelId="{099D0919-8CEB-4176-9B33-BC25290EC20F}" type="presParOf" srcId="{82B71E07-46A9-1F4C-9980-576B2FA3ADD8}" destId="{4ECD3363-8FE6-2E4D-AEB8-DD61ACBB9653}" srcOrd="6" destOrd="0" presId="urn:microsoft.com/office/officeart/2005/8/layout/vList5"/>
    <dgm:cxn modelId="{655149DD-0F91-4FD2-B479-3396E91BCD4B}" type="presParOf" srcId="{4ECD3363-8FE6-2E4D-AEB8-DD61ACBB9653}" destId="{E895D6B0-A2C0-8846-B022-1C147093D231}" srcOrd="0" destOrd="0" presId="urn:microsoft.com/office/officeart/2005/8/layout/vList5"/>
    <dgm:cxn modelId="{BFA2133B-21F9-41C3-BEA1-728480C3566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Emma et ses parents.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Caroline la tortue et </a:t>
          </a:r>
          <a:r>
            <a:rPr lang="fr-FR" b="1" dirty="0" err="1"/>
            <a:t>Duckyduck</a:t>
          </a:r>
          <a:r>
            <a:rPr lang="fr-FR" b="1" dirty="0"/>
            <a:t>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Emma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Les parents d’Emma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EEF11FA-3261-483D-A534-58937D0F75BC}" type="presOf" srcId="{DD6BBC1B-D149-744A-A30E-EFE273F02222}" destId="{B2E2EFB5-3D81-DA40-B0AB-7277103CCFA5}" srcOrd="0" destOrd="0" presId="urn:microsoft.com/office/officeart/2005/8/layout/vList5"/>
    <dgm:cxn modelId="{126046D7-C3A3-414A-95B4-2F5AC1602433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5A47D074-B549-46DD-8E37-48DC2CCA5568}" type="presOf" srcId="{D865DF60-6A8A-1346-86CF-ADC5241F7441}" destId="{C3381103-080C-D746-8B27-46B2DEE4028C}" srcOrd="0" destOrd="0" presId="urn:microsoft.com/office/officeart/2005/8/layout/vList5"/>
    <dgm:cxn modelId="{0CA1895C-37A7-4672-B672-9628EF28C7E0}" type="presOf" srcId="{2C8EC395-066D-984E-8F48-1D03BBA365D6}" destId="{FBE9ED35-B856-174C-8737-A32D2C924CA6}" srcOrd="0" destOrd="0" presId="urn:microsoft.com/office/officeart/2005/8/layout/vList5"/>
    <dgm:cxn modelId="{5F8E9B4E-5FC2-4DB2-86CD-D78398284F90}" type="presOf" srcId="{8943F2E6-3B0D-E448-9217-B317A1C852F5}" destId="{1017B7CB-13B4-9B4A-A898-E550BB192901}" srcOrd="0" destOrd="0" presId="urn:microsoft.com/office/officeart/2005/8/layout/vList5"/>
    <dgm:cxn modelId="{1D37905D-32D5-4141-83D5-E28471CC0C8C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E4DC33A8-82E8-4F77-B149-E1A77B426DA0}" type="presOf" srcId="{39104730-2024-374C-98E0-3A4CE7ED9881}" destId="{82B71E07-46A9-1F4C-9980-576B2FA3ADD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E7182B8F-EF66-4957-AA9A-03BFDFB1AC60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91B6392D-D32E-401A-AFC6-43AC0399F11B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3FBB03D-7203-4F81-8C1D-6E5734232C47}" type="presParOf" srcId="{82B71E07-46A9-1F4C-9980-576B2FA3ADD8}" destId="{A3A8D8DA-067B-EC42-9EAF-7E4FD8AA6489}" srcOrd="0" destOrd="0" presId="urn:microsoft.com/office/officeart/2005/8/layout/vList5"/>
    <dgm:cxn modelId="{DC496B86-B458-4377-ABBB-8B8322545B90}" type="presParOf" srcId="{A3A8D8DA-067B-EC42-9EAF-7E4FD8AA6489}" destId="{5131D196-118F-ED4B-8F8C-9F861CEE6268}" srcOrd="0" destOrd="0" presId="urn:microsoft.com/office/officeart/2005/8/layout/vList5"/>
    <dgm:cxn modelId="{A3E7D24C-1C8D-4102-B1FB-0FF85931B79C}" type="presParOf" srcId="{A3A8D8DA-067B-EC42-9EAF-7E4FD8AA6489}" destId="{B2E2EFB5-3D81-DA40-B0AB-7277103CCFA5}" srcOrd="1" destOrd="0" presId="urn:microsoft.com/office/officeart/2005/8/layout/vList5"/>
    <dgm:cxn modelId="{AC2B3394-707F-4BCA-BD55-44169EE94604}" type="presParOf" srcId="{82B71E07-46A9-1F4C-9980-576B2FA3ADD8}" destId="{86757E5C-20F4-E745-A720-B10E686939A4}" srcOrd="1" destOrd="0" presId="urn:microsoft.com/office/officeart/2005/8/layout/vList5"/>
    <dgm:cxn modelId="{526EB280-B1D9-49D3-872B-98BABCD246BC}" type="presParOf" srcId="{82B71E07-46A9-1F4C-9980-576B2FA3ADD8}" destId="{0760AE06-7B56-494A-A0E8-36B594643D8E}" srcOrd="2" destOrd="0" presId="urn:microsoft.com/office/officeart/2005/8/layout/vList5"/>
    <dgm:cxn modelId="{28FD9705-C470-4F86-8F6E-5FA242FEC0D1}" type="presParOf" srcId="{0760AE06-7B56-494A-A0E8-36B594643D8E}" destId="{C3381103-080C-D746-8B27-46B2DEE4028C}" srcOrd="0" destOrd="0" presId="urn:microsoft.com/office/officeart/2005/8/layout/vList5"/>
    <dgm:cxn modelId="{64C2E646-D3B4-4BC0-B6F9-41A57DE72F09}" type="presParOf" srcId="{0760AE06-7B56-494A-A0E8-36B594643D8E}" destId="{FBE9ED35-B856-174C-8737-A32D2C924CA6}" srcOrd="1" destOrd="0" presId="urn:microsoft.com/office/officeart/2005/8/layout/vList5"/>
    <dgm:cxn modelId="{9BCF2E78-9D27-4C39-933B-52F5A7FA4910}" type="presParOf" srcId="{82B71E07-46A9-1F4C-9980-576B2FA3ADD8}" destId="{42D27948-8160-FF47-9116-9786F5E669CE}" srcOrd="3" destOrd="0" presId="urn:microsoft.com/office/officeart/2005/8/layout/vList5"/>
    <dgm:cxn modelId="{6C8C30E6-968C-47BC-8662-163A898F7FF3}" type="presParOf" srcId="{82B71E07-46A9-1F4C-9980-576B2FA3ADD8}" destId="{39BBA486-03BD-2144-ABBF-AE369E5400B7}" srcOrd="4" destOrd="0" presId="urn:microsoft.com/office/officeart/2005/8/layout/vList5"/>
    <dgm:cxn modelId="{FE6168A8-BBBE-491B-A9B5-61FAEEC10C56}" type="presParOf" srcId="{39BBA486-03BD-2144-ABBF-AE369E5400B7}" destId="{70B8D9E0-4A6D-2F44-B595-4E51FB1CC510}" srcOrd="0" destOrd="0" presId="urn:microsoft.com/office/officeart/2005/8/layout/vList5"/>
    <dgm:cxn modelId="{0C9EF4CA-829F-4BB5-8E05-7C2B190DCC4E}" type="presParOf" srcId="{39BBA486-03BD-2144-ABBF-AE369E5400B7}" destId="{09F84ED2-5430-D348-8351-1C588DA968EF}" srcOrd="1" destOrd="0" presId="urn:microsoft.com/office/officeart/2005/8/layout/vList5"/>
    <dgm:cxn modelId="{8950AE36-95F4-4053-8633-3737823A5727}" type="presParOf" srcId="{82B71E07-46A9-1F4C-9980-576B2FA3ADD8}" destId="{26A10C18-A8F4-6A4C-BDEE-6F7DE3CE4615}" srcOrd="5" destOrd="0" presId="urn:microsoft.com/office/officeart/2005/8/layout/vList5"/>
    <dgm:cxn modelId="{EEC6DF8E-33D2-40D3-9CB9-3FAACA88A4B7}" type="presParOf" srcId="{82B71E07-46A9-1F4C-9980-576B2FA3ADD8}" destId="{4ECD3363-8FE6-2E4D-AEB8-DD61ACBB9653}" srcOrd="6" destOrd="0" presId="urn:microsoft.com/office/officeart/2005/8/layout/vList5"/>
    <dgm:cxn modelId="{0884E9EF-8FF2-4BC0-B6C6-770446916ED0}" type="presParOf" srcId="{4ECD3363-8FE6-2E4D-AEB8-DD61ACBB9653}" destId="{E895D6B0-A2C0-8846-B022-1C147093D231}" srcOrd="0" destOrd="0" presId="urn:microsoft.com/office/officeart/2005/8/layout/vList5"/>
    <dgm:cxn modelId="{A34C4128-734C-474E-A546-E62DD5CCD5D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Emma et ses parents.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Caroline la tortue et </a:t>
          </a:r>
          <a:r>
            <a:rPr lang="fr-FR" b="1" dirty="0" err="1"/>
            <a:t>Duckyduck</a:t>
          </a:r>
          <a:r>
            <a:rPr lang="fr-FR" b="1" dirty="0"/>
            <a:t>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Emma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Les parents d’Emma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25A59D-A17F-45F3-89E9-70D55088E914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FDC1E6B-FC4F-44D2-A378-DB93E7FD2E62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EE3E88C-E173-4D2A-841D-9FCF4957DBD8}" type="presOf" srcId="{8943F2E6-3B0D-E448-9217-B317A1C852F5}" destId="{1017B7CB-13B4-9B4A-A898-E550BB192901}" srcOrd="0" destOrd="0" presId="urn:microsoft.com/office/officeart/2005/8/layout/vList5"/>
    <dgm:cxn modelId="{9EEBAFE0-171F-4E10-8312-201B0B860B0B}" type="presOf" srcId="{5A256FE1-617A-F64B-AAA5-E71BA3D8E71B}" destId="{5131D196-118F-ED4B-8F8C-9F861CEE6268}" srcOrd="0" destOrd="0" presId="urn:microsoft.com/office/officeart/2005/8/layout/vList5"/>
    <dgm:cxn modelId="{7CC682BF-0733-406F-8863-8FB5488B0546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47E4A4D-D528-4150-B464-D551CEB5401E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0024F5EA-DD92-462D-8D2A-A55D3BFCE60D}" type="presOf" srcId="{877D7047-60CD-754B-B94B-0D52DA8802EF}" destId="{E895D6B0-A2C0-8846-B022-1C147093D231}" srcOrd="0" destOrd="0" presId="urn:microsoft.com/office/officeart/2005/8/layout/vList5"/>
    <dgm:cxn modelId="{8E9355FD-C74C-42D9-830B-F09ADBD3E248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5BC036E5-E4A5-46E3-9C65-AA16798343C9}" type="presOf" srcId="{2C8EC395-066D-984E-8F48-1D03BBA365D6}" destId="{FBE9ED35-B856-174C-8737-A32D2C924CA6}" srcOrd="0" destOrd="0" presId="urn:microsoft.com/office/officeart/2005/8/layout/vList5"/>
    <dgm:cxn modelId="{4EB6EDD9-9669-4E86-A897-86550DD83770}" type="presParOf" srcId="{82B71E07-46A9-1F4C-9980-576B2FA3ADD8}" destId="{A3A8D8DA-067B-EC42-9EAF-7E4FD8AA6489}" srcOrd="0" destOrd="0" presId="urn:microsoft.com/office/officeart/2005/8/layout/vList5"/>
    <dgm:cxn modelId="{CF574759-4811-4857-87A4-8138FD90DCE7}" type="presParOf" srcId="{A3A8D8DA-067B-EC42-9EAF-7E4FD8AA6489}" destId="{5131D196-118F-ED4B-8F8C-9F861CEE6268}" srcOrd="0" destOrd="0" presId="urn:microsoft.com/office/officeart/2005/8/layout/vList5"/>
    <dgm:cxn modelId="{CA2A2726-DF23-4620-AEF3-CEC8DECF0ED4}" type="presParOf" srcId="{A3A8D8DA-067B-EC42-9EAF-7E4FD8AA6489}" destId="{B2E2EFB5-3D81-DA40-B0AB-7277103CCFA5}" srcOrd="1" destOrd="0" presId="urn:microsoft.com/office/officeart/2005/8/layout/vList5"/>
    <dgm:cxn modelId="{00B36772-BE5B-4D95-BCC7-B3C6D85B7A59}" type="presParOf" srcId="{82B71E07-46A9-1F4C-9980-576B2FA3ADD8}" destId="{86757E5C-20F4-E745-A720-B10E686939A4}" srcOrd="1" destOrd="0" presId="urn:microsoft.com/office/officeart/2005/8/layout/vList5"/>
    <dgm:cxn modelId="{0AB8C278-8884-48AD-A619-511237F63F82}" type="presParOf" srcId="{82B71E07-46A9-1F4C-9980-576B2FA3ADD8}" destId="{0760AE06-7B56-494A-A0E8-36B594643D8E}" srcOrd="2" destOrd="0" presId="urn:microsoft.com/office/officeart/2005/8/layout/vList5"/>
    <dgm:cxn modelId="{CD0626F5-9DB3-47D0-BACB-2FF834227E1F}" type="presParOf" srcId="{0760AE06-7B56-494A-A0E8-36B594643D8E}" destId="{C3381103-080C-D746-8B27-46B2DEE4028C}" srcOrd="0" destOrd="0" presId="urn:microsoft.com/office/officeart/2005/8/layout/vList5"/>
    <dgm:cxn modelId="{CDC88B40-FC87-4124-A47B-4576967ED538}" type="presParOf" srcId="{0760AE06-7B56-494A-A0E8-36B594643D8E}" destId="{FBE9ED35-B856-174C-8737-A32D2C924CA6}" srcOrd="1" destOrd="0" presId="urn:microsoft.com/office/officeart/2005/8/layout/vList5"/>
    <dgm:cxn modelId="{925484AD-2C22-4FE6-93E0-658DE37BE995}" type="presParOf" srcId="{82B71E07-46A9-1F4C-9980-576B2FA3ADD8}" destId="{42D27948-8160-FF47-9116-9786F5E669CE}" srcOrd="3" destOrd="0" presId="urn:microsoft.com/office/officeart/2005/8/layout/vList5"/>
    <dgm:cxn modelId="{3C8F2B57-C017-4FA2-A354-09D22CC73D97}" type="presParOf" srcId="{82B71E07-46A9-1F4C-9980-576B2FA3ADD8}" destId="{39BBA486-03BD-2144-ABBF-AE369E5400B7}" srcOrd="4" destOrd="0" presId="urn:microsoft.com/office/officeart/2005/8/layout/vList5"/>
    <dgm:cxn modelId="{83D43604-9EC8-412A-8D23-D4C0767E3870}" type="presParOf" srcId="{39BBA486-03BD-2144-ABBF-AE369E5400B7}" destId="{70B8D9E0-4A6D-2F44-B595-4E51FB1CC510}" srcOrd="0" destOrd="0" presId="urn:microsoft.com/office/officeart/2005/8/layout/vList5"/>
    <dgm:cxn modelId="{375747F1-F2F8-47AB-9972-CFB80DF325ED}" type="presParOf" srcId="{39BBA486-03BD-2144-ABBF-AE369E5400B7}" destId="{09F84ED2-5430-D348-8351-1C588DA968EF}" srcOrd="1" destOrd="0" presId="urn:microsoft.com/office/officeart/2005/8/layout/vList5"/>
    <dgm:cxn modelId="{C5C85FD2-51D8-4FD9-B671-476EC1CE818E}" type="presParOf" srcId="{82B71E07-46A9-1F4C-9980-576B2FA3ADD8}" destId="{26A10C18-A8F4-6A4C-BDEE-6F7DE3CE4615}" srcOrd="5" destOrd="0" presId="urn:microsoft.com/office/officeart/2005/8/layout/vList5"/>
    <dgm:cxn modelId="{7E152FE9-A20D-4172-BFE9-76B9CA4F3435}" type="presParOf" srcId="{82B71E07-46A9-1F4C-9980-576B2FA3ADD8}" destId="{4ECD3363-8FE6-2E4D-AEB8-DD61ACBB9653}" srcOrd="6" destOrd="0" presId="urn:microsoft.com/office/officeart/2005/8/layout/vList5"/>
    <dgm:cxn modelId="{DE8112C2-BEC5-4C39-AF97-C638F21106DC}" type="presParOf" srcId="{4ECD3363-8FE6-2E4D-AEB8-DD61ACBB9653}" destId="{E895D6B0-A2C0-8846-B022-1C147093D231}" srcOrd="0" destOrd="0" presId="urn:microsoft.com/office/officeart/2005/8/layout/vList5"/>
    <dgm:cxn modelId="{F8785439-D71A-44D6-AC33-B317ECF2D82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tortue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canard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Emma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marin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F03E9A1-818B-43B6-9ECF-9509F6BB1969}" type="presOf" srcId="{8943F2E6-3B0D-E448-9217-B317A1C852F5}" destId="{1017B7CB-13B4-9B4A-A898-E550BB192901}" srcOrd="0" destOrd="0" presId="urn:microsoft.com/office/officeart/2005/8/layout/vList5"/>
    <dgm:cxn modelId="{39EA6637-BA55-4E43-94A1-2AF1370458E7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8B56C36A-E07E-4455-A101-1EF677057F60}" type="presOf" srcId="{DD6BBC1B-D149-744A-A30E-EFE273F02222}" destId="{B2E2EFB5-3D81-DA40-B0AB-7277103CCFA5}" srcOrd="0" destOrd="0" presId="urn:microsoft.com/office/officeart/2005/8/layout/vList5"/>
    <dgm:cxn modelId="{2312FC70-7423-4479-A97D-23B4834F2AE8}" type="presOf" srcId="{39104730-2024-374C-98E0-3A4CE7ED9881}" destId="{82B71E07-46A9-1F4C-9980-576B2FA3ADD8}" srcOrd="0" destOrd="0" presId="urn:microsoft.com/office/officeart/2005/8/layout/vList5"/>
    <dgm:cxn modelId="{9A947FDC-40FC-42E2-829D-166293E49B69}" type="presOf" srcId="{2C8EC395-066D-984E-8F48-1D03BBA365D6}" destId="{FBE9ED35-B856-174C-8737-A32D2C924CA6}" srcOrd="0" destOrd="0" presId="urn:microsoft.com/office/officeart/2005/8/layout/vList5"/>
    <dgm:cxn modelId="{F4BA704F-48F7-4D64-AFDA-88CA38C3902A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33972F11-7D1D-47A9-9D1D-BE4758B75C71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9B09235-9CBF-4CBC-BD89-4BAC16F399C8}" type="presOf" srcId="{31427C3A-E33A-4C40-B6A8-DF440F9FA9C2}" destId="{09F84ED2-5430-D348-8351-1C588DA968EF}" srcOrd="0" destOrd="0" presId="urn:microsoft.com/office/officeart/2005/8/layout/vList5"/>
    <dgm:cxn modelId="{BAC70246-5171-41E0-87D3-68BE8F5E2F7C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124AC881-DA24-4A60-B95F-50928A28894F}" type="presParOf" srcId="{82B71E07-46A9-1F4C-9980-576B2FA3ADD8}" destId="{A3A8D8DA-067B-EC42-9EAF-7E4FD8AA6489}" srcOrd="0" destOrd="0" presId="urn:microsoft.com/office/officeart/2005/8/layout/vList5"/>
    <dgm:cxn modelId="{69317A4A-829C-4F8F-934F-1225E0CD0A5D}" type="presParOf" srcId="{A3A8D8DA-067B-EC42-9EAF-7E4FD8AA6489}" destId="{5131D196-118F-ED4B-8F8C-9F861CEE6268}" srcOrd="0" destOrd="0" presId="urn:microsoft.com/office/officeart/2005/8/layout/vList5"/>
    <dgm:cxn modelId="{D7C8DBE9-7B6C-42E2-ADDE-F591E3D82316}" type="presParOf" srcId="{A3A8D8DA-067B-EC42-9EAF-7E4FD8AA6489}" destId="{B2E2EFB5-3D81-DA40-B0AB-7277103CCFA5}" srcOrd="1" destOrd="0" presId="urn:microsoft.com/office/officeart/2005/8/layout/vList5"/>
    <dgm:cxn modelId="{D9646F75-809F-4942-861B-B4320AFA3456}" type="presParOf" srcId="{82B71E07-46A9-1F4C-9980-576B2FA3ADD8}" destId="{86757E5C-20F4-E745-A720-B10E686939A4}" srcOrd="1" destOrd="0" presId="urn:microsoft.com/office/officeart/2005/8/layout/vList5"/>
    <dgm:cxn modelId="{C86FFECC-7CAC-4985-82D4-007056F7B22D}" type="presParOf" srcId="{82B71E07-46A9-1F4C-9980-576B2FA3ADD8}" destId="{0760AE06-7B56-494A-A0E8-36B594643D8E}" srcOrd="2" destOrd="0" presId="urn:microsoft.com/office/officeart/2005/8/layout/vList5"/>
    <dgm:cxn modelId="{B9F75EA6-0019-4183-B43B-4A024226D2F1}" type="presParOf" srcId="{0760AE06-7B56-494A-A0E8-36B594643D8E}" destId="{C3381103-080C-D746-8B27-46B2DEE4028C}" srcOrd="0" destOrd="0" presId="urn:microsoft.com/office/officeart/2005/8/layout/vList5"/>
    <dgm:cxn modelId="{BC214D32-16D8-42C6-8643-7BAA7EBAD3D6}" type="presParOf" srcId="{0760AE06-7B56-494A-A0E8-36B594643D8E}" destId="{FBE9ED35-B856-174C-8737-A32D2C924CA6}" srcOrd="1" destOrd="0" presId="urn:microsoft.com/office/officeart/2005/8/layout/vList5"/>
    <dgm:cxn modelId="{14D5D277-FFDF-4CE2-9EE8-50EB520823BB}" type="presParOf" srcId="{82B71E07-46A9-1F4C-9980-576B2FA3ADD8}" destId="{42D27948-8160-FF47-9116-9786F5E669CE}" srcOrd="3" destOrd="0" presId="urn:microsoft.com/office/officeart/2005/8/layout/vList5"/>
    <dgm:cxn modelId="{0D50DC82-3A3B-4744-AD16-859512756ADF}" type="presParOf" srcId="{82B71E07-46A9-1F4C-9980-576B2FA3ADD8}" destId="{39BBA486-03BD-2144-ABBF-AE369E5400B7}" srcOrd="4" destOrd="0" presId="urn:microsoft.com/office/officeart/2005/8/layout/vList5"/>
    <dgm:cxn modelId="{EE17E69A-5F63-47FF-AAD8-2A230FF2D1FA}" type="presParOf" srcId="{39BBA486-03BD-2144-ABBF-AE369E5400B7}" destId="{70B8D9E0-4A6D-2F44-B595-4E51FB1CC510}" srcOrd="0" destOrd="0" presId="urn:microsoft.com/office/officeart/2005/8/layout/vList5"/>
    <dgm:cxn modelId="{700F31C6-7E7C-4969-8C9D-FED1B7D5D906}" type="presParOf" srcId="{39BBA486-03BD-2144-ABBF-AE369E5400B7}" destId="{09F84ED2-5430-D348-8351-1C588DA968EF}" srcOrd="1" destOrd="0" presId="urn:microsoft.com/office/officeart/2005/8/layout/vList5"/>
    <dgm:cxn modelId="{1021D0DC-81CC-437D-8ACA-E07413BF3F99}" type="presParOf" srcId="{82B71E07-46A9-1F4C-9980-576B2FA3ADD8}" destId="{26A10C18-A8F4-6A4C-BDEE-6F7DE3CE4615}" srcOrd="5" destOrd="0" presId="urn:microsoft.com/office/officeart/2005/8/layout/vList5"/>
    <dgm:cxn modelId="{E0755D2E-725C-4DA7-86FB-A643B4E151D3}" type="presParOf" srcId="{82B71E07-46A9-1F4C-9980-576B2FA3ADD8}" destId="{4ECD3363-8FE6-2E4D-AEB8-DD61ACBB9653}" srcOrd="6" destOrd="0" presId="urn:microsoft.com/office/officeart/2005/8/layout/vList5"/>
    <dgm:cxn modelId="{C274BD63-B8BD-4F21-8D85-AE3E4B2293C1}" type="presParOf" srcId="{4ECD3363-8FE6-2E4D-AEB8-DD61ACBB9653}" destId="{E895D6B0-A2C0-8846-B022-1C147093D231}" srcOrd="0" destOrd="0" presId="urn:microsoft.com/office/officeart/2005/8/layout/vList5"/>
    <dgm:cxn modelId="{3BB6C238-AA86-47C3-B64A-6095E3FE2EB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à Rome.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à Paris.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New York.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Londres.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marin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Emma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tortue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canard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à Rome.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à Paris.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New York.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Londres.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une petite fille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tortue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canard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oiseau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une petite fille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tortue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canard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oiseau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 Le plus grand lac de la ville de New York.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Le plus grand parc de la ville de New York.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Le plus grand stade de la ville de New York 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La plus grande gare de la ville de New York.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/>
            <a:t> Le plus grand lac.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/>
            <a:t>Le plus grand parc de la ville de New York.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/>
            <a:t>Le plus grand stade 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/>
            <a:t>La plus grande gare de la ville.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 Les parents d’Emma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Emma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Emma et ses parents.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Caroline la tortue et </a:t>
          </a:r>
          <a:r>
            <a:rPr lang="fr-FR" sz="2700" b="1" kern="1200" dirty="0" err="1"/>
            <a:t>Duckyduck</a:t>
          </a:r>
          <a:r>
            <a:rPr lang="fr-FR" sz="2700" b="1" kern="1200" dirty="0"/>
            <a:t>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 Les parents d’Emma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Emma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Emma et ses parents.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Caroline la tortue et </a:t>
          </a:r>
          <a:r>
            <a:rPr lang="fr-FR" sz="2700" b="1" kern="1200" dirty="0" err="1"/>
            <a:t>Duckyduck</a:t>
          </a:r>
          <a:r>
            <a:rPr lang="fr-FR" sz="2700" b="1" kern="1200" dirty="0"/>
            <a:t>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marin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Emma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tortue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canard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6A89B0-B2D2-4618-96FA-229854A8C10C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5954B8-6836-4181-9CAC-D04B9C7FBE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470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60BA9-58EB-40F5-ADE7-A2A6F4F85FF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98967-1FD4-458A-B32C-1CAC1E2E283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954B8-6836-4181-9CAC-D04B9C7FBE43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254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D38FC-B3C0-4950-A796-A0A953A80DE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D38FC-B3C0-4950-A796-A0A953A80DE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D38FC-B3C0-4950-A796-A0A953A80DE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D38FC-B3C0-4950-A796-A0A953A80DE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ADDA7-EB42-4DDD-843A-5EFF445894BD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CADA3F-196C-425D-BFC3-6F6AE948A20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C26048-3958-458D-8EFE-72FD79B7BDD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954B8-6836-4181-9CAC-D04B9C7FBE4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7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393ED-7F6A-430F-81F8-FE6FA9F3920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16C5E-C5BC-45B7-BEE3-F957EE3AC81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A45241-33DD-4431-9366-218A7C686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92BFE-6B31-4E00-A7E9-0E28DA0AB58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D38FC-B3C0-4950-A796-A0A953A80DE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60FC-3802-46EA-922A-32F0A02380CC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F6A2-436E-451D-9E70-60BAAF518A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1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B00D-7F5E-4BE3-9414-A642E5EF2171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5D0C-8872-4473-B068-20E8B1E3F6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02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0E83-4221-4C11-BC8A-FF118BEB8876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E5F3-0779-4AA4-8B30-2AC97D26A4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87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E88A-91FD-470F-A2AB-BE2C496A7867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A4CA-F518-4C01-9E3B-F7E9644755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93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F95D2-E5B5-4277-8474-9B968FDBC3F4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1CCA-56CA-41FA-AB5E-8B6CDD7B65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31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1B61-BEBB-4BE4-81E8-CD4D35913170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A89C-BB9D-4BA3-9ECD-68C9EA3A15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4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6016-C4F8-47D1-9253-6F14A433BD63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E143-9056-4363-A6B5-05F3FA85E9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87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DA97-4C25-4115-8D9A-A4DAE72D8A26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F057D-5BB9-4CB0-BA2D-E005389199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64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6B7B-050A-437C-8C45-95AEE6D2C93B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19AE-1E5F-4A09-A846-2A3140CE9D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33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4667-3D69-4293-A14D-9DDEE4B5DE21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9C54-46C6-4AA7-892E-7215F597BE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35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57B9-6D78-47F0-98E9-95398D70C2A8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76A7-41C5-491D-ACB0-DD2D3272AF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4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7680C6-F47D-4D39-954C-5C121F6E9947}" type="datetimeFigureOut">
              <a:rPr lang="fr-FR"/>
              <a:pPr>
                <a:defRPr/>
              </a:pPr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96ED04-9AB1-4C10-AD31-F9082D1AA0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5400" b="1"/>
              <a:t>Français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79388" y="1152525"/>
            <a:ext cx="8851900" cy="3787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defRPr/>
            </a:pP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un rév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eil 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– le sol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eil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 – par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eil  </a:t>
            </a:r>
          </a:p>
          <a:p>
            <a:pPr algn="ctr" fontAlgn="auto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defRPr/>
            </a:pP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le somm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eil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 – des ab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eill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es – une bout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eill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e   </a:t>
            </a:r>
            <a:endParaRPr lang="fr-FR" sz="3600" spc="-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2401"/>
              </a:spcBef>
              <a:spcAft>
                <a:spcPts val="0"/>
              </a:spcAft>
              <a:defRPr/>
            </a:pPr>
            <a:r>
              <a:rPr lang="fr-FR" sz="4000" spc="-1" dirty="0">
                <a:solidFill>
                  <a:srgbClr val="000000"/>
                </a:solidFill>
                <a:ea typeface="PingFang SC"/>
              </a:rPr>
              <a:t> </a:t>
            </a:r>
            <a:endParaRPr lang="fr-FR" sz="4000" spc="-1" dirty="0"/>
          </a:p>
          <a:p>
            <a:pPr algn="ctr" fontAlgn="auto">
              <a:spcBef>
                <a:spcPts val="2401"/>
              </a:spcBef>
              <a:spcAft>
                <a:spcPts val="0"/>
              </a:spcAft>
              <a:defRPr/>
            </a:pPr>
            <a:endParaRPr lang="fr-FR" sz="4000" spc="-1" dirty="0"/>
          </a:p>
          <a:p>
            <a:pPr fontAlgn="auto">
              <a:spcBef>
                <a:spcPts val="2401"/>
              </a:spcBef>
              <a:spcAft>
                <a:spcPts val="0"/>
              </a:spcAft>
              <a:defRPr/>
            </a:pPr>
            <a:endParaRPr lang="fr-FR" sz="4000" spc="-1" dirty="0"/>
          </a:p>
          <a:p>
            <a:pPr fontAlgn="auto">
              <a:spcBef>
                <a:spcPts val="2401"/>
              </a:spcBef>
              <a:spcAft>
                <a:spcPts val="0"/>
              </a:spcAft>
              <a:defRPr/>
            </a:pPr>
            <a:endParaRPr lang="fr-FR" sz="4000" spc="-1" dirty="0"/>
          </a:p>
          <a:p>
            <a:pPr fontAlgn="auto">
              <a:spcBef>
                <a:spcPts val="2401"/>
              </a:spcBef>
              <a:spcAft>
                <a:spcPts val="0"/>
              </a:spcAft>
              <a:defRPr/>
            </a:pPr>
            <a:endParaRPr lang="fr-FR" sz="4000" spc="-1" dirty="0"/>
          </a:p>
          <a:p>
            <a:pPr fontAlgn="auto">
              <a:spcBef>
                <a:spcPts val="2401"/>
              </a:spcBef>
              <a:spcAft>
                <a:spcPts val="0"/>
              </a:spcAft>
              <a:defRPr/>
            </a:pPr>
            <a:endParaRPr lang="fr-FR" sz="4000" spc="-1" dirty="0"/>
          </a:p>
        </p:txBody>
      </p:sp>
      <p:sp>
        <p:nvSpPr>
          <p:cNvPr id="4" name="CustomShape 2"/>
          <p:cNvSpPr/>
          <p:nvPr/>
        </p:nvSpPr>
        <p:spPr>
          <a:xfrm>
            <a:off x="1089025" y="-200025"/>
            <a:ext cx="7154863" cy="1063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spc="-1" dirty="0">
                <a:solidFill>
                  <a:srgbClr val="000000"/>
                </a:solidFill>
              </a:rPr>
              <a:t>Les lettres </a:t>
            </a:r>
            <a:r>
              <a:rPr lang="fr-FR" sz="2800" b="1" spc="-1" dirty="0" err="1">
                <a:solidFill>
                  <a:srgbClr val="2A6099"/>
                </a:solidFill>
              </a:rPr>
              <a:t>eil</a:t>
            </a:r>
            <a:r>
              <a:rPr lang="fr-FR" sz="2800" b="1" spc="-1" dirty="0">
                <a:solidFill>
                  <a:srgbClr val="2A6099"/>
                </a:solidFill>
              </a:rPr>
              <a:t> </a:t>
            </a:r>
            <a:r>
              <a:rPr lang="fr-FR" sz="2800" b="1" spc="-1" dirty="0">
                <a:solidFill>
                  <a:srgbClr val="000000"/>
                </a:solidFill>
              </a:rPr>
              <a:t>- </a:t>
            </a:r>
            <a:r>
              <a:rPr lang="fr-FR" sz="2800" b="1" spc="-1" dirty="0" err="1">
                <a:solidFill>
                  <a:srgbClr val="2A6099"/>
                </a:solidFill>
              </a:rPr>
              <a:t>eill</a:t>
            </a:r>
            <a:endParaRPr lang="fr-FR" sz="2800" spc="-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19413"/>
            <a:ext cx="2654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46400"/>
            <a:ext cx="27987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15900" y="1511300"/>
            <a:ext cx="8855075" cy="3789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2401"/>
              </a:spcBef>
              <a:defRPr/>
            </a:pP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s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euil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 – le cerf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euil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 – un chevr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euil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 </a:t>
            </a:r>
            <a:endParaRPr lang="fr-FR" sz="3600" spc="-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2401"/>
              </a:spcBef>
              <a:defRPr/>
            </a:pP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un faut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euil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 – un tr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euil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 – une f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euill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e  </a:t>
            </a:r>
            <a:endParaRPr lang="fr-FR" sz="3600" spc="-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2401"/>
              </a:spcBef>
              <a:defRPr/>
            </a:pPr>
            <a:endParaRPr lang="fr-FR" sz="4400" spc="-1" dirty="0">
              <a:latin typeface="Arial"/>
            </a:endParaRPr>
          </a:p>
          <a:p>
            <a:pPr>
              <a:spcBef>
                <a:spcPts val="2401"/>
              </a:spcBef>
              <a:defRPr/>
            </a:pPr>
            <a:endParaRPr lang="fr-FR" sz="4400" spc="-1" dirty="0">
              <a:latin typeface="Arial"/>
            </a:endParaRPr>
          </a:p>
          <a:p>
            <a:pPr>
              <a:spcBef>
                <a:spcPts val="2401"/>
              </a:spcBef>
              <a:defRPr/>
            </a:pPr>
            <a:endParaRPr lang="fr-FR" sz="4400" spc="-1" dirty="0">
              <a:latin typeface="Arial"/>
            </a:endParaRPr>
          </a:p>
          <a:p>
            <a:pPr>
              <a:spcBef>
                <a:spcPts val="2401"/>
              </a:spcBef>
              <a:defRPr/>
            </a:pPr>
            <a:endParaRPr lang="fr-FR" sz="4400" spc="-1" dirty="0">
              <a:latin typeface="Arial"/>
            </a:endParaRPr>
          </a:p>
          <a:p>
            <a:pPr>
              <a:spcBef>
                <a:spcPts val="2401"/>
              </a:spcBef>
              <a:defRPr/>
            </a:pPr>
            <a:endParaRPr lang="fr-FR" sz="4400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2560638" y="-142875"/>
            <a:ext cx="3949700" cy="1063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defRPr/>
            </a:pPr>
            <a:r>
              <a:rPr lang="fr-FR" sz="2800" b="1" spc="-1" dirty="0">
                <a:solidFill>
                  <a:srgbClr val="000000"/>
                </a:solidFill>
                <a:ea typeface="DejaVu Sans"/>
              </a:rPr>
              <a:t>Les lettres </a:t>
            </a:r>
            <a:r>
              <a:rPr lang="fr-FR" sz="2800" b="1" spc="-1" dirty="0" err="1">
                <a:solidFill>
                  <a:srgbClr val="2A6099"/>
                </a:solidFill>
                <a:ea typeface="DejaVu Sans"/>
              </a:rPr>
              <a:t>euil</a:t>
            </a:r>
            <a:r>
              <a:rPr lang="fr-FR" sz="2800" b="1" spc="-1" dirty="0">
                <a:solidFill>
                  <a:srgbClr val="000000"/>
                </a:solidFill>
                <a:ea typeface="DejaVu Sans"/>
              </a:rPr>
              <a:t>/</a:t>
            </a:r>
            <a:r>
              <a:rPr lang="fr-FR" sz="2800" b="1" spc="-1" dirty="0">
                <a:solidFill>
                  <a:srgbClr val="2A6099"/>
                </a:solidFill>
                <a:ea typeface="DejaVu Sans"/>
              </a:rPr>
              <a:t>l</a:t>
            </a:r>
            <a:r>
              <a:rPr lang="fr-FR" sz="28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2800" b="1" spc="-1" dirty="0">
                <a:solidFill>
                  <a:srgbClr val="0070C0"/>
                </a:solidFill>
                <a:ea typeface="DejaVu Sans"/>
              </a:rPr>
              <a:t> </a:t>
            </a:r>
            <a:r>
              <a:rPr lang="fr-FR" sz="2800" b="1" spc="-1" dirty="0">
                <a:solidFill>
                  <a:srgbClr val="000000"/>
                </a:solidFill>
                <a:ea typeface="DejaVu Sans"/>
              </a:rPr>
              <a:t>  </a:t>
            </a:r>
            <a:r>
              <a:rPr lang="fr-FR" sz="2800" spc="-1" dirty="0">
                <a:solidFill>
                  <a:srgbClr val="0070C0"/>
                </a:solidFill>
                <a:ea typeface="PingFang SC"/>
              </a:rPr>
              <a:t> </a:t>
            </a:r>
            <a:endParaRPr lang="fr-FR" sz="2800" spc="-1" dirty="0">
              <a:latin typeface="Arial"/>
            </a:endParaRPr>
          </a:p>
        </p:txBody>
      </p:sp>
      <p:pic>
        <p:nvPicPr>
          <p:cNvPr id="86" name="Image 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920750"/>
            <a:ext cx="10525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Image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143986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r="20831"/>
          <a:stretch>
            <a:fillRect/>
          </a:stretch>
        </p:blipFill>
        <p:spPr bwMode="auto">
          <a:xfrm>
            <a:off x="4859338" y="3200400"/>
            <a:ext cx="1651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20538"/>
          <a:stretch>
            <a:fillRect/>
          </a:stretch>
        </p:blipFill>
        <p:spPr bwMode="auto">
          <a:xfrm>
            <a:off x="2730500" y="3281363"/>
            <a:ext cx="194786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42888"/>
            <a:ext cx="19494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H="1">
            <a:off x="1444625" y="1150938"/>
            <a:ext cx="1614488" cy="18415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0975"/>
            <a:ext cx="1958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2"/>
          <p:cNvSpPr txBox="1"/>
          <p:nvPr/>
        </p:nvSpPr>
        <p:spPr>
          <a:xfrm>
            <a:off x="144463" y="1703388"/>
            <a:ext cx="8999537" cy="23288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defRPr/>
            </a:pPr>
            <a:r>
              <a:rPr lang="fr-FR" sz="3600" spc="-1" dirty="0">
                <a:solidFill>
                  <a:srgbClr val="000000"/>
                </a:solidFill>
                <a:ea typeface="PingFang SC"/>
              </a:rPr>
              <a:t>la ratat</a:t>
            </a:r>
            <a:r>
              <a:rPr lang="fr-FR" sz="3600" spc="-1" dirty="0">
                <a:solidFill>
                  <a:srgbClr val="2A6099"/>
                </a:solidFill>
                <a:ea typeface="PingFang SC"/>
              </a:rPr>
              <a:t>ouill</a:t>
            </a:r>
            <a:r>
              <a:rPr lang="fr-FR" sz="3600" spc="-1" dirty="0">
                <a:solidFill>
                  <a:srgbClr val="000000"/>
                </a:solidFill>
                <a:ea typeface="PingFang SC"/>
              </a:rPr>
              <a:t>e – m</a:t>
            </a:r>
            <a:r>
              <a:rPr lang="fr-FR" sz="3600" spc="-1" dirty="0">
                <a:solidFill>
                  <a:srgbClr val="2A6099"/>
                </a:solidFill>
                <a:ea typeface="PingFang SC"/>
              </a:rPr>
              <a:t>ouill</a:t>
            </a:r>
            <a:r>
              <a:rPr lang="fr-FR" sz="3600" spc="-1" dirty="0">
                <a:solidFill>
                  <a:srgbClr val="000000"/>
                </a:solidFill>
                <a:ea typeface="PingFang SC"/>
              </a:rPr>
              <a:t>é – un br</a:t>
            </a:r>
            <a:r>
              <a:rPr lang="fr-FR" sz="3600" spc="-1" dirty="0">
                <a:solidFill>
                  <a:srgbClr val="2A6099"/>
                </a:solidFill>
                <a:ea typeface="PingFang SC"/>
              </a:rPr>
              <a:t>ouill</a:t>
            </a:r>
            <a:r>
              <a:rPr lang="fr-FR" sz="3600" spc="-1" dirty="0">
                <a:solidFill>
                  <a:srgbClr val="000000"/>
                </a:solidFill>
                <a:ea typeface="PingFang SC"/>
              </a:rPr>
              <a:t>on</a:t>
            </a:r>
            <a:endParaRPr lang="fr-FR" sz="3600" spc="-1" dirty="0"/>
          </a:p>
          <a:p>
            <a:pPr algn="ctr">
              <a:defRPr/>
            </a:pPr>
            <a:r>
              <a:rPr lang="fr-FR" sz="3600" spc="-1" dirty="0">
                <a:solidFill>
                  <a:srgbClr val="000000"/>
                </a:solidFill>
                <a:ea typeface="PingFang SC"/>
              </a:rPr>
              <a:t>une gren</a:t>
            </a:r>
            <a:r>
              <a:rPr lang="fr-FR" sz="3600" spc="-1" dirty="0">
                <a:solidFill>
                  <a:srgbClr val="2A6099"/>
                </a:solidFill>
                <a:ea typeface="PingFang SC"/>
              </a:rPr>
              <a:t>ouill</a:t>
            </a:r>
            <a:r>
              <a:rPr lang="fr-FR" sz="3600" spc="-1" dirty="0">
                <a:solidFill>
                  <a:srgbClr val="000000"/>
                </a:solidFill>
                <a:ea typeface="PingFang SC"/>
              </a:rPr>
              <a:t>e – des chat</a:t>
            </a:r>
            <a:r>
              <a:rPr lang="fr-FR" sz="3600" spc="-1" dirty="0">
                <a:solidFill>
                  <a:srgbClr val="2A6099"/>
                </a:solidFill>
                <a:ea typeface="PingFang SC"/>
              </a:rPr>
              <a:t>ouill</a:t>
            </a:r>
            <a:r>
              <a:rPr lang="fr-FR" sz="3600" spc="-1" dirty="0">
                <a:solidFill>
                  <a:srgbClr val="000000"/>
                </a:solidFill>
                <a:ea typeface="PingFang SC"/>
              </a:rPr>
              <a:t>es </a:t>
            </a:r>
            <a:endParaRPr lang="fr-FR" sz="3600" spc="-1" dirty="0"/>
          </a:p>
          <a:p>
            <a:pPr algn="ctr">
              <a:defRPr/>
            </a:pPr>
            <a:r>
              <a:rPr lang="fr-FR" sz="4400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spc="-1" dirty="0">
              <a:latin typeface="Arial"/>
            </a:endParaRPr>
          </a:p>
          <a:p>
            <a:pPr>
              <a:defRPr/>
            </a:pPr>
            <a:endParaRPr lang="fr-FR" sz="4400" spc="-1" dirty="0"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1163"/>
            <a:ext cx="1844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75806"/>
            <a:ext cx="24431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1"/>
          <p:cNvSpPr/>
          <p:nvPr/>
        </p:nvSpPr>
        <p:spPr>
          <a:xfrm>
            <a:off x="2386013" y="-144463"/>
            <a:ext cx="3914775" cy="10636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defRPr/>
            </a:pPr>
            <a:r>
              <a:rPr lang="fr-FR" sz="2800" b="1" spc="-1" dirty="0">
                <a:solidFill>
                  <a:srgbClr val="000000"/>
                </a:solidFill>
                <a:ea typeface="DejaVu Sans"/>
              </a:rPr>
              <a:t>Les lettres </a:t>
            </a:r>
            <a:r>
              <a:rPr lang="fr-FR" sz="2800" b="1" spc="-1" dirty="0" err="1">
                <a:solidFill>
                  <a:srgbClr val="2A6099"/>
                </a:solidFill>
                <a:ea typeface="DejaVu Sans"/>
              </a:rPr>
              <a:t>ouil</a:t>
            </a:r>
            <a:r>
              <a:rPr lang="fr-FR" sz="2800" b="1" spc="-1" dirty="0">
                <a:solidFill>
                  <a:srgbClr val="000000"/>
                </a:solidFill>
                <a:ea typeface="DejaVu Sans"/>
              </a:rPr>
              <a:t>/</a:t>
            </a:r>
            <a:r>
              <a:rPr lang="fr-FR" sz="2800" b="1" spc="-1" dirty="0">
                <a:solidFill>
                  <a:srgbClr val="2A6099"/>
                </a:solidFill>
                <a:ea typeface="DejaVu Sans"/>
              </a:rPr>
              <a:t>l</a:t>
            </a:r>
            <a:r>
              <a:rPr lang="fr-FR" sz="2800" b="1" spc="-1" dirty="0">
                <a:solidFill>
                  <a:srgbClr val="0070C0"/>
                </a:solidFill>
                <a:ea typeface="DejaVu Sans"/>
              </a:rPr>
              <a:t> </a:t>
            </a:r>
            <a:r>
              <a:rPr lang="fr-FR" sz="2800" b="1" spc="-1" dirty="0">
                <a:solidFill>
                  <a:srgbClr val="000000"/>
                </a:solidFill>
                <a:ea typeface="DejaVu Sans"/>
              </a:rPr>
              <a:t>  </a:t>
            </a:r>
            <a:r>
              <a:rPr lang="fr-FR" sz="2800" spc="-1" dirty="0">
                <a:solidFill>
                  <a:srgbClr val="0070C0"/>
                </a:solidFill>
                <a:ea typeface="PingFang SC"/>
              </a:rPr>
              <a:t> </a:t>
            </a:r>
            <a:endParaRPr lang="fr-FR" sz="28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age 8"/>
          <p:cNvSpPr/>
          <p:nvPr/>
        </p:nvSpPr>
        <p:spPr>
          <a:xfrm>
            <a:off x="5857875" y="4071938"/>
            <a:ext cx="1000125" cy="714375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Nuage 7"/>
          <p:cNvSpPr/>
          <p:nvPr/>
        </p:nvSpPr>
        <p:spPr>
          <a:xfrm>
            <a:off x="4071938" y="3571875"/>
            <a:ext cx="714375" cy="642938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Nuage 6"/>
          <p:cNvSpPr/>
          <p:nvPr/>
        </p:nvSpPr>
        <p:spPr>
          <a:xfrm>
            <a:off x="6786563" y="2928938"/>
            <a:ext cx="857250" cy="642937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Nuage 5"/>
          <p:cNvSpPr/>
          <p:nvPr/>
        </p:nvSpPr>
        <p:spPr>
          <a:xfrm>
            <a:off x="4071938" y="2357438"/>
            <a:ext cx="928687" cy="714375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Nuage 4"/>
          <p:cNvSpPr/>
          <p:nvPr/>
        </p:nvSpPr>
        <p:spPr>
          <a:xfrm>
            <a:off x="5857875" y="1714500"/>
            <a:ext cx="714375" cy="642938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Nuage 3"/>
          <p:cNvSpPr/>
          <p:nvPr/>
        </p:nvSpPr>
        <p:spPr>
          <a:xfrm>
            <a:off x="4000500" y="1214438"/>
            <a:ext cx="785813" cy="57150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4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/>
              <a:t>À toi de jouer ! Complète ces mots</a:t>
            </a:r>
          </a:p>
        </p:txBody>
      </p:sp>
      <p:sp>
        <p:nvSpPr>
          <p:cNvPr id="1844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dirty="0"/>
              <a:t>une </a:t>
            </a:r>
            <a:r>
              <a:rPr lang="fr-FR" altLang="fr-FR" dirty="0" err="1"/>
              <a:t>gren</a:t>
            </a:r>
            <a:r>
              <a:rPr lang="fr-FR" altLang="fr-FR" dirty="0"/>
              <a:t>……….e		</a:t>
            </a:r>
            <a:r>
              <a:rPr lang="fr-FR" altLang="fr-FR" dirty="0" err="1"/>
              <a:t>eil</a:t>
            </a:r>
            <a:endParaRPr lang="fr-FR" altLang="fr-FR" dirty="0"/>
          </a:p>
          <a:p>
            <a:pPr>
              <a:buFont typeface="Arial" pitchFamily="34" charset="0"/>
              <a:buNone/>
            </a:pPr>
            <a:r>
              <a:rPr lang="fr-FR" altLang="fr-FR" dirty="0"/>
              <a:t>un </a:t>
            </a:r>
            <a:r>
              <a:rPr lang="fr-FR" altLang="fr-FR" dirty="0" err="1"/>
              <a:t>appar</a:t>
            </a:r>
            <a:r>
              <a:rPr lang="fr-FR" altLang="fr-FR" dirty="0"/>
              <a:t>………				ail</a:t>
            </a:r>
          </a:p>
          <a:p>
            <a:pPr>
              <a:buFont typeface="Arial" pitchFamily="34" charset="0"/>
              <a:buNone/>
            </a:pPr>
            <a:r>
              <a:rPr lang="fr-FR" altLang="fr-FR" dirty="0"/>
              <a:t>une </a:t>
            </a:r>
            <a:r>
              <a:rPr lang="fr-FR" altLang="fr-FR" dirty="0" err="1"/>
              <a:t>méd</a:t>
            </a:r>
            <a:r>
              <a:rPr lang="fr-FR" altLang="fr-FR" dirty="0"/>
              <a:t>………..e		</a:t>
            </a:r>
            <a:r>
              <a:rPr lang="fr-FR" altLang="fr-FR" dirty="0" err="1"/>
              <a:t>euil</a:t>
            </a:r>
            <a:endParaRPr lang="fr-FR" altLang="fr-FR" dirty="0"/>
          </a:p>
          <a:p>
            <a:pPr>
              <a:buFont typeface="Arial" pitchFamily="34" charset="0"/>
              <a:buNone/>
            </a:pPr>
            <a:r>
              <a:rPr lang="fr-FR" altLang="fr-FR" dirty="0"/>
              <a:t>un r………						</a:t>
            </a:r>
            <a:r>
              <a:rPr lang="fr-FR" altLang="fr-FR" dirty="0" err="1"/>
              <a:t>eill</a:t>
            </a:r>
            <a:endParaRPr lang="fr-FR" altLang="fr-FR" dirty="0"/>
          </a:p>
          <a:p>
            <a:pPr>
              <a:buFont typeface="Arial" pitchFamily="34" charset="0"/>
              <a:buNone/>
            </a:pPr>
            <a:r>
              <a:rPr lang="fr-FR" altLang="fr-FR" dirty="0"/>
              <a:t>une ab…………e		</a:t>
            </a:r>
            <a:r>
              <a:rPr lang="fr-FR" altLang="fr-FR" dirty="0" err="1"/>
              <a:t>aill</a:t>
            </a:r>
            <a:r>
              <a:rPr lang="fr-FR" altLang="fr-FR" dirty="0"/>
              <a:t>	</a:t>
            </a:r>
          </a:p>
          <a:p>
            <a:pPr>
              <a:buFont typeface="Arial" pitchFamily="34" charset="0"/>
              <a:buNone/>
            </a:pPr>
            <a:r>
              <a:rPr lang="fr-FR" altLang="fr-FR" dirty="0"/>
              <a:t>un faut……….				</a:t>
            </a:r>
            <a:r>
              <a:rPr lang="fr-FR" altLang="fr-FR" dirty="0" err="1"/>
              <a:t>ouill</a:t>
            </a:r>
            <a:endParaRPr lang="fr-FR" altLang="fr-FR" dirty="0"/>
          </a:p>
          <a:p>
            <a:pPr>
              <a:buFont typeface="Arial" pitchFamily="34" charset="0"/>
              <a:buNone/>
            </a:pPr>
            <a:endParaRPr lang="fr-FR" alt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79388" y="1466850"/>
            <a:ext cx="8783637" cy="2111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2401"/>
              </a:spcBef>
              <a:defRPr/>
            </a:pP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un ki</a:t>
            </a:r>
            <a:r>
              <a:rPr lang="fr-FR" sz="3600" b="1" spc="-1" dirty="0">
                <a:solidFill>
                  <a:srgbClr val="0070C0"/>
                </a:solidFill>
                <a:latin typeface="Arial" pitchFamily="34" charset="0"/>
                <a:ea typeface="PingFang SC"/>
                <a:cs typeface="Arial" pitchFamily="34" charset="0"/>
              </a:rPr>
              <a:t>w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i – </a:t>
            </a:r>
            <a:r>
              <a:rPr lang="fr-FR" sz="3600" b="1" spc="-1" dirty="0">
                <a:solidFill>
                  <a:srgbClr val="0070C0"/>
                </a:solidFill>
                <a:latin typeface="Arial" pitchFamily="34" charset="0"/>
                <a:ea typeface="PingFang SC"/>
                <a:cs typeface="Arial" pitchFamily="34" charset="0"/>
              </a:rPr>
              <a:t>W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illiam – le R</a:t>
            </a:r>
            <a:r>
              <a:rPr lang="fr-FR" sz="3600" b="1" spc="-1" dirty="0">
                <a:solidFill>
                  <a:srgbClr val="0070C0"/>
                </a:solidFill>
                <a:latin typeface="Arial" pitchFamily="34" charset="0"/>
                <a:ea typeface="PingFang SC"/>
                <a:cs typeface="Arial" pitchFamily="34" charset="0"/>
              </a:rPr>
              <a:t>w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anda</a:t>
            </a:r>
            <a:endParaRPr lang="fr-FR" sz="3600" spc="-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2401"/>
              </a:spcBef>
              <a:defRPr/>
            </a:pP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un </a:t>
            </a:r>
            <a:r>
              <a:rPr lang="fr-FR" sz="3600" b="1" spc="-1" dirty="0" err="1">
                <a:solidFill>
                  <a:srgbClr val="0070C0"/>
                </a:solidFill>
                <a:latin typeface="Arial" pitchFamily="34" charset="0"/>
                <a:ea typeface="PingFang SC"/>
                <a:cs typeface="Arial" pitchFamily="34" charset="0"/>
              </a:rPr>
              <a:t>w</a:t>
            </a:r>
            <a:r>
              <a:rPr lang="fr-FR" sz="3600" spc="-1" dirty="0" err="1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ok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 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– le </a:t>
            </a:r>
            <a:r>
              <a:rPr lang="fr-FR" sz="3600" b="1" spc="-1" dirty="0">
                <a:solidFill>
                  <a:srgbClr val="0070C0"/>
                </a:solidFill>
                <a:latin typeface="Arial" pitchFamily="34" charset="0"/>
                <a:ea typeface="PingFang SC"/>
                <a:cs typeface="Arial" pitchFamily="34" charset="0"/>
              </a:rPr>
              <a:t>w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ifi – l’a</a:t>
            </a:r>
            <a:r>
              <a:rPr lang="fr-FR" sz="3600" b="1" spc="-1" dirty="0">
                <a:solidFill>
                  <a:srgbClr val="0070C0"/>
                </a:solidFill>
                <a:latin typeface="Arial" pitchFamily="34" charset="0"/>
                <a:ea typeface="PingFang SC"/>
                <a:cs typeface="Arial" pitchFamily="34" charset="0"/>
              </a:rPr>
              <a:t>w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alé</a:t>
            </a:r>
            <a:endParaRPr lang="fr-FR" sz="3600" spc="-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1"/>
              </a:spcBef>
              <a:defRPr/>
            </a:pPr>
            <a:endParaRPr lang="fr-FR" sz="4400" spc="-1" dirty="0">
              <a:latin typeface="Arial"/>
            </a:endParaRPr>
          </a:p>
          <a:p>
            <a:pPr>
              <a:spcBef>
                <a:spcPts val="2401"/>
              </a:spcBef>
              <a:defRPr/>
            </a:pPr>
            <a:endParaRPr lang="fr-FR" sz="4400" spc="-1" dirty="0">
              <a:latin typeface="Arial"/>
            </a:endParaRPr>
          </a:p>
          <a:p>
            <a:pPr>
              <a:spcBef>
                <a:spcPts val="2401"/>
              </a:spcBef>
              <a:defRPr/>
            </a:pPr>
            <a:endParaRPr lang="fr-FR" sz="4400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295400" y="-215900"/>
            <a:ext cx="6181725" cy="1062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defRPr/>
            </a:pPr>
            <a:r>
              <a:rPr lang="fr-FR" sz="4400" b="1" spc="-1">
                <a:solidFill>
                  <a:srgbClr val="000000"/>
                </a:solidFill>
                <a:ea typeface="DejaVu Sans"/>
              </a:rPr>
              <a:t>La lettre </a:t>
            </a:r>
            <a:r>
              <a:rPr lang="fr-FR" sz="4400" b="1" spc="-1">
                <a:solidFill>
                  <a:srgbClr val="0070C0"/>
                </a:solidFill>
                <a:ea typeface="DejaVu Sans"/>
              </a:rPr>
              <a:t>w </a:t>
            </a:r>
            <a:r>
              <a:rPr lang="fr-FR" sz="4400" b="1" spc="-1">
                <a:solidFill>
                  <a:srgbClr val="000000"/>
                </a:solidFill>
                <a:ea typeface="DejaVu Sans"/>
              </a:rPr>
              <a:t> </a:t>
            </a:r>
            <a:r>
              <a:rPr lang="fr-FR" sz="6000" spc="-1">
                <a:solidFill>
                  <a:srgbClr val="0070C0"/>
                </a:solidFill>
                <a:ea typeface="PingFang SC"/>
              </a:rPr>
              <a:t> </a:t>
            </a:r>
            <a:endParaRPr lang="fr-FR" sz="6000" spc="-1">
              <a:latin typeface="Arial"/>
            </a:endParaRPr>
          </a:p>
        </p:txBody>
      </p:sp>
      <p:pic>
        <p:nvPicPr>
          <p:cNvPr id="86" name="Image 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0543"/>
            <a:ext cx="12858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Image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3078163"/>
            <a:ext cx="240506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Image 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003798"/>
            <a:ext cx="389413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5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142875"/>
            <a:ext cx="8429625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2401"/>
              </a:spcBef>
              <a:defRPr/>
            </a:pPr>
            <a:r>
              <a:rPr lang="fr-FR" spc="-1" dirty="0">
                <a:solidFill>
                  <a:srgbClr val="000000"/>
                </a:solidFill>
                <a:latin typeface="Calibri"/>
                <a:ea typeface="PingFang SC"/>
              </a:rPr>
              <a:t>La lettre </a:t>
            </a:r>
            <a:r>
              <a:rPr lang="fr-FR" b="1" spc="-1" dirty="0">
                <a:solidFill>
                  <a:srgbClr val="0070C0"/>
                </a:solidFill>
                <a:latin typeface="Calibri"/>
                <a:ea typeface="PingFang SC"/>
              </a:rPr>
              <a:t>w </a:t>
            </a:r>
            <a:r>
              <a:rPr lang="fr-FR" spc="-1" dirty="0">
                <a:solidFill>
                  <a:srgbClr val="000000"/>
                </a:solidFill>
                <a:latin typeface="Calibri"/>
                <a:ea typeface="PingFang SC"/>
              </a:rPr>
              <a:t>se lit parfois « v » : </a:t>
            </a:r>
            <a:endParaRPr lang="fr-FR" spc="-1" dirty="0">
              <a:latin typeface="Arial"/>
            </a:endParaRPr>
          </a:p>
          <a:p>
            <a:pPr algn="ctr">
              <a:spcBef>
                <a:spcPts val="2401"/>
              </a:spcBef>
              <a:defRPr/>
            </a:pPr>
            <a:r>
              <a:rPr lang="fr-FR" sz="3000" spc="-1" dirty="0">
                <a:solidFill>
                  <a:srgbClr val="000000"/>
                </a:solidFill>
                <a:ea typeface="PingFang SC"/>
              </a:rPr>
              <a:t>un </a:t>
            </a:r>
            <a:r>
              <a:rPr lang="fr-FR" sz="3000" b="1" spc="-1" dirty="0">
                <a:solidFill>
                  <a:srgbClr val="0070C0"/>
                </a:solidFill>
                <a:ea typeface="PingFang SC"/>
              </a:rPr>
              <a:t>w</a:t>
            </a:r>
            <a:r>
              <a:rPr lang="fr-FR" sz="3000" spc="-1" dirty="0">
                <a:solidFill>
                  <a:srgbClr val="000000"/>
                </a:solidFill>
                <a:ea typeface="PingFang SC"/>
              </a:rPr>
              <a:t>agon – un </a:t>
            </a:r>
            <a:r>
              <a:rPr lang="fr-FR" sz="3000" b="1" spc="-1" dirty="0">
                <a:solidFill>
                  <a:srgbClr val="0070C0"/>
                </a:solidFill>
                <a:ea typeface="PingFang SC"/>
              </a:rPr>
              <a:t>w</a:t>
            </a:r>
            <a:r>
              <a:rPr lang="fr-FR" sz="3000" spc="-1" dirty="0">
                <a:solidFill>
                  <a:srgbClr val="000000"/>
                </a:solidFill>
                <a:ea typeface="PingFang SC"/>
              </a:rPr>
              <a:t>agonnet</a:t>
            </a:r>
            <a:endParaRPr lang="fr-FR" sz="3000" spc="-1" dirty="0"/>
          </a:p>
        </p:txBody>
      </p:sp>
      <p:pic>
        <p:nvPicPr>
          <p:cNvPr id="3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r="39357" b="4196"/>
          <a:stretch>
            <a:fillRect/>
          </a:stretch>
        </p:blipFill>
        <p:spPr bwMode="auto">
          <a:xfrm>
            <a:off x="107504" y="374650"/>
            <a:ext cx="199169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" b="9030"/>
          <a:stretch>
            <a:fillRect/>
          </a:stretch>
        </p:blipFill>
        <p:spPr bwMode="auto">
          <a:xfrm>
            <a:off x="7164288" y="267494"/>
            <a:ext cx="1776239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2070894"/>
            <a:ext cx="8358187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2401"/>
              </a:spcBef>
              <a:defRPr/>
            </a:pPr>
            <a:r>
              <a:rPr lang="fr-FR" spc="-1" dirty="0">
                <a:solidFill>
                  <a:srgbClr val="000000"/>
                </a:solidFill>
                <a:latin typeface="Calibri"/>
                <a:ea typeface="PingFang SC"/>
              </a:rPr>
              <a:t>La lettre </a:t>
            </a:r>
            <a:r>
              <a:rPr lang="fr-FR" b="1" spc="-1" dirty="0">
                <a:solidFill>
                  <a:srgbClr val="0070C0"/>
                </a:solidFill>
                <a:latin typeface="Calibri"/>
                <a:ea typeface="PingFang SC"/>
              </a:rPr>
              <a:t>w </a:t>
            </a:r>
            <a:r>
              <a:rPr lang="fr-FR" spc="-1" dirty="0">
                <a:solidFill>
                  <a:srgbClr val="000000"/>
                </a:solidFill>
                <a:latin typeface="Calibri"/>
                <a:ea typeface="PingFang SC"/>
              </a:rPr>
              <a:t>est parfois muette en fin de mot : </a:t>
            </a:r>
            <a:endParaRPr lang="fr-FR" spc="-1" dirty="0">
              <a:latin typeface="Arial"/>
            </a:endParaRPr>
          </a:p>
          <a:p>
            <a:pPr algn="ctr">
              <a:spcBef>
                <a:spcPts val="2401"/>
              </a:spcBef>
              <a:defRPr/>
            </a:pPr>
            <a:r>
              <a:rPr lang="fr-FR" sz="3000" spc="-1" dirty="0">
                <a:solidFill>
                  <a:srgbClr val="000000"/>
                </a:solidFill>
                <a:ea typeface="PingFang SC"/>
              </a:rPr>
              <a:t>un slo</a:t>
            </a:r>
            <a:r>
              <a:rPr lang="fr-FR" sz="3000" b="1" spc="-1" dirty="0">
                <a:solidFill>
                  <a:srgbClr val="0070C0"/>
                </a:solidFill>
                <a:ea typeface="PingFang SC"/>
              </a:rPr>
              <a:t>w</a:t>
            </a:r>
            <a:r>
              <a:rPr lang="fr-FR" sz="3000" spc="-1" dirty="0">
                <a:solidFill>
                  <a:srgbClr val="000000"/>
                </a:solidFill>
                <a:ea typeface="PingFang SC"/>
              </a:rPr>
              <a:t> – un bungalo</a:t>
            </a:r>
            <a:r>
              <a:rPr lang="fr-FR" sz="3000" b="1" spc="-1" dirty="0">
                <a:solidFill>
                  <a:srgbClr val="0070C0"/>
                </a:solidFill>
                <a:ea typeface="PingFang SC"/>
              </a:rPr>
              <a:t>w</a:t>
            </a:r>
            <a:r>
              <a:rPr lang="fr-FR" sz="3000" spc="-1" dirty="0">
                <a:solidFill>
                  <a:srgbClr val="000000"/>
                </a:solidFill>
                <a:ea typeface="PingFang SC"/>
              </a:rPr>
              <a:t> – un sho</a:t>
            </a:r>
            <a:r>
              <a:rPr lang="fr-FR" sz="3000" b="1" spc="-1" dirty="0">
                <a:solidFill>
                  <a:srgbClr val="0070C0"/>
                </a:solidFill>
                <a:ea typeface="PingFang SC"/>
              </a:rPr>
              <a:t>w</a:t>
            </a:r>
            <a:endParaRPr lang="fr-FR" sz="3000" b="1" spc="-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9822"/>
            <a:ext cx="1944216" cy="145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250825" y="142875"/>
            <a:ext cx="8732838" cy="430053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Emma vit à Ne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Yor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avec ses parents, Monsieur et Madame Moineau. Ils habitent à Central Par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, le plus grand jardin de la ville. De leur nid, ils ont une très jolie vue sur le la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Tous les matins, Emma part à l’aventure. Sa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au dos, elle explore cha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e re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oin du par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Les après-midi, elle mange des glaces, fait des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onfitures de vers de terre ou se promène ave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aroline la Tortue. Mais ce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’Emma aime par dessus tout, c’est naviguer sur le la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avec son ami 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Du</a:t>
            </a:r>
            <a:r>
              <a:rPr lang="fr-FR" altLang="fr-F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ydu</a:t>
            </a:r>
            <a:r>
              <a:rPr lang="fr-FR" altLang="fr-F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531" name="Espace réservé du contenu 2"/>
          <p:cNvSpPr txBox="1">
            <a:spLocks/>
          </p:cNvSpPr>
          <p:nvPr/>
        </p:nvSpPr>
        <p:spPr bwMode="auto">
          <a:xfrm>
            <a:off x="5292725" y="4443413"/>
            <a:ext cx="36909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i="1" dirty="0"/>
              <a:t>Emma à New York </a:t>
            </a:r>
            <a:r>
              <a:rPr lang="fr-FR" altLang="fr-FR" sz="1200" dirty="0"/>
              <a:t>par Claire et Etienne Frossard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dirty="0"/>
              <a:t>© éditions Belin jeunesse, 2010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>
              <a:latin typeface="Script cole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Où se passe cette histoire?</a:t>
            </a:r>
            <a:endParaRPr lang="fr-FR" altLang="fr-FR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Où se passe cette histoire?</a:t>
            </a:r>
            <a:endParaRPr lang="fr-FR" altLang="fr-FR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250825" y="142875"/>
            <a:ext cx="8732838" cy="430053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Emma vit à New York avec ses parents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, Monsieur et Madame Moineau. 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Ils habitent à Central Park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, le plus grand jardin de la ville. De leur nid, ils ont une très jolie vue sur le la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Tous les matins, Emma part à l’aventure. Sa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au dos, elle explore cha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e re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oin du par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Les après-midi, elle mange des glaces, fait des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onfitures de vers de terre ou se promène ave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aroline la Tortue. Mais ce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’Emma aime par dessus tout, c’est naviguer sur le la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avec son ami 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Du</a:t>
            </a:r>
            <a:r>
              <a:rPr lang="fr-FR" altLang="fr-F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ydu</a:t>
            </a:r>
            <a:r>
              <a:rPr lang="fr-FR" altLang="fr-F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531" name="Espace réservé du contenu 2"/>
          <p:cNvSpPr txBox="1">
            <a:spLocks/>
          </p:cNvSpPr>
          <p:nvPr/>
        </p:nvSpPr>
        <p:spPr bwMode="auto">
          <a:xfrm>
            <a:off x="5292725" y="4443413"/>
            <a:ext cx="36909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i="1" dirty="0"/>
              <a:t>Emma à New York </a:t>
            </a:r>
            <a:r>
              <a:rPr lang="fr-FR" altLang="fr-FR" sz="1200" dirty="0"/>
              <a:t>par Claire et Etienne Frossard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dirty="0"/>
              <a:t>© éditions Belin jeunesse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5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37183"/>
          </a:xfrm>
        </p:spPr>
        <p:txBody>
          <a:bodyPr/>
          <a:lstStyle/>
          <a:p>
            <a:r>
              <a:rPr lang="fr-FR" altLang="fr-FR" sz="2000" b="1" dirty="0">
                <a:latin typeface="Arial" charset="0"/>
                <a:cs typeface="Arial" charset="0"/>
              </a:rPr>
              <a:t>La lettre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sz="2000" b="1" dirty="0">
                <a:latin typeface="Arial" charset="0"/>
                <a:cs typeface="Arial" charset="0"/>
              </a:rPr>
              <a:t> qui se prononce « k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9542"/>
            <a:ext cx="9180512" cy="367865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    </a:t>
            </a:r>
          </a:p>
          <a:p>
            <a:pPr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un</a:t>
            </a:r>
            <a:r>
              <a:rPr lang="fr-FR" altLang="fr-FR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angourou –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a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i – un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imono – un judo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a</a:t>
            </a:r>
          </a:p>
          <a:p>
            <a:pPr algn="ctr">
              <a:buFont typeface="Arial" charset="0"/>
              <a:buNone/>
            </a:pPr>
            <a:r>
              <a:rPr lang="fr-FR" altLang="fr-FR" dirty="0">
                <a:latin typeface="Arial" charset="0"/>
                <a:cs typeface="Arial" charset="0"/>
              </a:rPr>
              <a:t>   un mo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a – un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iosque – un 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fr-FR" altLang="fr-FR" dirty="0">
                <a:latin typeface="Arial" charset="0"/>
                <a:cs typeface="Arial" charset="0"/>
              </a:rPr>
              <a:t>iwi</a:t>
            </a:r>
          </a:p>
          <a:p>
            <a:pPr algn="ctr"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z="2800" dirty="0">
              <a:latin typeface="Arial" charset="0"/>
              <a:cs typeface="Arial" charset="0"/>
            </a:endParaRPr>
          </a:p>
        </p:txBody>
      </p:sp>
      <p:pic>
        <p:nvPicPr>
          <p:cNvPr id="4103" name="Picture 2" descr="Recette - Le moka | 75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23" y="3147814"/>
            <a:ext cx="143986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/>
          <p:nvPr/>
        </p:nvPicPr>
        <p:blipFill>
          <a:blip r:embed="rId3"/>
          <a:stretch/>
        </p:blipFill>
        <p:spPr>
          <a:xfrm>
            <a:off x="7243043" y="3071266"/>
            <a:ext cx="1286280" cy="900000"/>
          </a:xfrm>
          <a:prstGeom prst="rect">
            <a:avLst/>
          </a:prstGeom>
          <a:ln>
            <a:noFill/>
          </a:ln>
        </p:spPr>
      </p:pic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6084168" y="1794863"/>
            <a:ext cx="23177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1510"/>
            <a:ext cx="2286000" cy="1524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46788"/>
            <a:ext cx="2594629" cy="172819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2244"/>
            <a:ext cx="1685703" cy="17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Emma est… ?</a:t>
            </a:r>
            <a:endParaRPr lang="fr-FR" altLang="fr-FR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Emma est… ?</a:t>
            </a:r>
            <a:endParaRPr lang="fr-FR" altLang="fr-FR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250825" y="142875"/>
            <a:ext cx="8732838" cy="430053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Emma vit à Ne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Yor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avec ses parents, 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Monsieur et Madame Moineau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Ils habitent à Central Par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, le plus grand jardin de la ville. De 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leur nid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, ils ont 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très jolie 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vue sur le la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Tous les matins, Emma part à l’aventure. Sa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au dos, elle explore cha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e re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oin du par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Les après-midi, elle mange des glaces, fait 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confitures de vers de terre 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ou se promène ave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aroline la Tortue. Mais ce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’Emma aime par dessus tout, c’est naviguer sur le la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avec son ami 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Du</a:t>
            </a:r>
            <a:r>
              <a:rPr lang="fr-FR" altLang="fr-F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ydu</a:t>
            </a:r>
            <a:r>
              <a:rPr lang="fr-FR" altLang="fr-F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531" name="Espace réservé du contenu 2"/>
          <p:cNvSpPr txBox="1">
            <a:spLocks/>
          </p:cNvSpPr>
          <p:nvPr/>
        </p:nvSpPr>
        <p:spPr bwMode="auto">
          <a:xfrm>
            <a:off x="5292725" y="4443413"/>
            <a:ext cx="36909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i="1" dirty="0"/>
              <a:t>Emma à New York </a:t>
            </a:r>
            <a:r>
              <a:rPr lang="fr-FR" altLang="fr-FR" sz="1200" dirty="0"/>
              <a:t>par Claire et Etienne Frossard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dirty="0"/>
              <a:t>© éditions Belin jeunesse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Qu’est-ce que Central Park ?</a:t>
            </a:r>
            <a:endParaRPr lang="fr-FR" altLang="fr-FR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047917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Qu’est-ce que Central Park ?</a:t>
            </a:r>
            <a:endParaRPr lang="fr-FR" altLang="fr-FR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250825" y="142875"/>
            <a:ext cx="8732838" cy="430053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Emma vit à Ne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Yor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avec ses parents, Monsieur et Madame Moineau. 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Ils habitent à Central Park, le plus grand jardin de la ville. 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De leur nid, ils ont une très jolie vue sur le la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Tous les matins, Emma part à l’aventure. Sa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au dos, elle explore cha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e re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oin du par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Les après-midi, elle mange des glaces, fait des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onfitures de vers de terre ou se promène ave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aroline la Tortue. Mais ce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’Emma aime par dessus tout, c’est naviguer sur le la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avec son ami 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Du</a:t>
            </a:r>
            <a:r>
              <a:rPr lang="fr-FR" altLang="fr-F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ydu</a:t>
            </a:r>
            <a:r>
              <a:rPr lang="fr-FR" altLang="fr-F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531" name="Espace réservé du contenu 2"/>
          <p:cNvSpPr txBox="1">
            <a:spLocks/>
          </p:cNvSpPr>
          <p:nvPr/>
        </p:nvSpPr>
        <p:spPr bwMode="auto">
          <a:xfrm>
            <a:off x="5292725" y="4443413"/>
            <a:ext cx="36909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i="1" dirty="0"/>
              <a:t>Emma à New York </a:t>
            </a:r>
            <a:r>
              <a:rPr lang="fr-FR" altLang="fr-FR" sz="1200" dirty="0"/>
              <a:t>par Claire et Etienne Frossard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dirty="0"/>
              <a:t>© éditions Belin jeunesse, 2010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59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628650" y="187324"/>
            <a:ext cx="7886700" cy="1592337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dirty="0">
                <a:latin typeface="Arial" pitchFamily="34" charset="0"/>
                <a:cs typeface="Arial" pitchFamily="34" charset="0"/>
              </a:rPr>
              <a:t>Dans la phrase «  </a:t>
            </a: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Ils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 habitent à Central Park », qui est désigné par « </a:t>
            </a: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ils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 » ?</a:t>
            </a:r>
            <a:endParaRPr lang="fr-FR" altLang="fr-F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285526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5014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628650" y="187324"/>
            <a:ext cx="7886700" cy="1592337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dirty="0">
                <a:latin typeface="Arial" pitchFamily="34" charset="0"/>
                <a:cs typeface="Arial" pitchFamily="34" charset="0"/>
              </a:rPr>
              <a:t>Dans la phrase «  </a:t>
            </a: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Ils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 habitent à Central Park », qui est désigné par « </a:t>
            </a: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ils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 » ?</a:t>
            </a:r>
            <a:endParaRPr lang="fr-FR" altLang="fr-F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483011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9256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250825" y="142875"/>
            <a:ext cx="8732838" cy="430053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Emma vit à New York avec ses parents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, Monsieur et Madame Moineau. 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Ils habitent à Central Park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, le plus grand jardin de la ville. De leur nid, ils ont une très jolie vue sur le la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Tous les matins, Emma part à l’aventure. Sa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au dos, elle explore cha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e re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oin du par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Les après-midi, elle mange des glaces, fait des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onfitures de vers de terre ou se promène ave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aroline la Tortue. Mais ce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’Emma aime par dessus tout, c’est naviguer sur le la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avec son ami 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Du</a:t>
            </a:r>
            <a:r>
              <a:rPr lang="fr-FR" altLang="fr-F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ydu</a:t>
            </a:r>
            <a:r>
              <a:rPr lang="fr-FR" altLang="fr-F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531" name="Espace réservé du contenu 2"/>
          <p:cNvSpPr txBox="1">
            <a:spLocks/>
          </p:cNvSpPr>
          <p:nvPr/>
        </p:nvSpPr>
        <p:spPr bwMode="auto">
          <a:xfrm>
            <a:off x="5292725" y="4443413"/>
            <a:ext cx="36909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i="1" dirty="0"/>
              <a:t>Emma à New York </a:t>
            </a:r>
            <a:r>
              <a:rPr lang="fr-FR" altLang="fr-FR" sz="1200" dirty="0"/>
              <a:t>par Claire et Etienne Frossard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dirty="0"/>
              <a:t>© éditions Belin jeunesse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33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628650" y="187324"/>
            <a:ext cx="7886700" cy="1592337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dirty="0">
                <a:latin typeface="Arial" pitchFamily="34" charset="0"/>
                <a:cs typeface="Arial" pitchFamily="34" charset="0"/>
              </a:rPr>
              <a:t>Qui est </a:t>
            </a:r>
            <a:r>
              <a:rPr lang="fr-FR" altLang="fr-FR" sz="2000" dirty="0" err="1">
                <a:latin typeface="Arial" pitchFamily="34" charset="0"/>
                <a:cs typeface="Arial" pitchFamily="34" charset="0"/>
              </a:rPr>
              <a:t>Duckyduck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 ?</a:t>
            </a:r>
            <a:endParaRPr lang="fr-FR" altLang="fr-F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311642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968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84438" y="1093788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2800"/>
              <a:t>fait le son « </a:t>
            </a:r>
            <a:r>
              <a:rPr lang="fr-FR" altLang="fr-FR" sz="2800" b="1">
                <a:solidFill>
                  <a:srgbClr val="0070C0"/>
                </a:solidFill>
              </a:rPr>
              <a:t>k </a:t>
            </a:r>
            <a:r>
              <a:rPr lang="fr-FR" altLang="fr-FR" sz="2800"/>
              <a:t>», comme dans </a:t>
            </a:r>
            <a:r>
              <a:rPr lang="fr-FR" altLang="fr-FR" sz="2800" i="1"/>
              <a:t>un coli</a:t>
            </a:r>
          </a:p>
        </p:txBody>
      </p:sp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714375" y="642938"/>
            <a:ext cx="1638300" cy="1427162"/>
            <a:chOff x="2440900" y="504228"/>
            <a:chExt cx="1639251" cy="1427833"/>
          </a:xfrm>
        </p:grpSpPr>
        <p:grpSp>
          <p:nvGrpSpPr>
            <p:cNvPr id="4104" name="Groupe 1"/>
            <p:cNvGrpSpPr>
              <a:grpSpLocks/>
            </p:cNvGrpSpPr>
            <p:nvPr/>
          </p:nvGrpSpPr>
          <p:grpSpPr bwMode="auto">
            <a:xfrm>
              <a:off x="2882046" y="936920"/>
              <a:ext cx="785813" cy="753385"/>
              <a:chOff x="4286250" y="3769694"/>
              <a:chExt cx="785813" cy="753385"/>
            </a:xfrm>
          </p:grpSpPr>
          <p:cxnSp>
            <p:nvCxnSpPr>
              <p:cNvPr id="7" name="Connecteur droit avec flèche 6"/>
              <p:cNvCxnSpPr/>
              <p:nvPr/>
            </p:nvCxnSpPr>
            <p:spPr>
              <a:xfrm flipV="1">
                <a:off x="4286685" y="3769005"/>
                <a:ext cx="721143" cy="32082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>
                <a:off x="4286685" y="4089830"/>
                <a:ext cx="721143" cy="43359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>
                <a:off x="4286685" y="4089830"/>
                <a:ext cx="784680" cy="158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05" name="Rectangle 3"/>
            <p:cNvSpPr>
              <a:spLocks noChangeArrowheads="1"/>
            </p:cNvSpPr>
            <p:nvPr/>
          </p:nvSpPr>
          <p:spPr bwMode="auto">
            <a:xfrm>
              <a:off x="3667859" y="940718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sz="3200">
                  <a:solidFill>
                    <a:srgbClr val="FF0000"/>
                  </a:solidFill>
                </a:rPr>
                <a:t>o</a:t>
              </a:r>
              <a:endParaRPr lang="fr-FR" altLang="fr-FR" sz="3200"/>
            </a:p>
          </p:txBody>
        </p:sp>
        <p:sp>
          <p:nvSpPr>
            <p:cNvPr id="4106" name="Rectangle 11"/>
            <p:cNvSpPr>
              <a:spLocks noChangeArrowheads="1"/>
            </p:cNvSpPr>
            <p:nvPr/>
          </p:nvSpPr>
          <p:spPr bwMode="auto">
            <a:xfrm>
              <a:off x="3604287" y="504228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sz="3200">
                  <a:solidFill>
                    <a:srgbClr val="FF0000"/>
                  </a:solidFill>
                </a:rPr>
                <a:t>a</a:t>
              </a:r>
              <a:endParaRPr lang="fr-FR" altLang="fr-FR" sz="3200"/>
            </a:p>
          </p:txBody>
        </p:sp>
        <p:sp>
          <p:nvSpPr>
            <p:cNvPr id="4107" name="Rectangle 15"/>
            <p:cNvSpPr>
              <a:spLocks noChangeArrowheads="1"/>
            </p:cNvSpPr>
            <p:nvPr/>
          </p:nvSpPr>
          <p:spPr bwMode="auto">
            <a:xfrm>
              <a:off x="3604287" y="1347286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sz="3200">
                  <a:solidFill>
                    <a:srgbClr val="FF0000"/>
                  </a:solidFill>
                </a:rPr>
                <a:t>u</a:t>
              </a:r>
              <a:endParaRPr lang="fr-FR" altLang="fr-FR" sz="3200"/>
            </a:p>
          </p:txBody>
        </p:sp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2440900" y="878414"/>
              <a:ext cx="4411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sz="3600" b="1">
                  <a:solidFill>
                    <a:srgbClr val="0070C0"/>
                  </a:solidFill>
                </a:rPr>
                <a:t>c</a:t>
              </a:r>
              <a:endParaRPr lang="fr-FR" altLang="fr-FR" sz="3600"/>
            </a:p>
          </p:txBody>
        </p:sp>
      </p:grp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285750" y="1971675"/>
            <a:ext cx="84804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3200"/>
              <a:t>le</a:t>
            </a:r>
            <a:r>
              <a:rPr lang="fr-FR" altLang="fr-FR" sz="3200" b="1">
                <a:solidFill>
                  <a:srgbClr val="0070C0"/>
                </a:solidFill>
              </a:rPr>
              <a:t> c</a:t>
            </a:r>
            <a:r>
              <a:rPr lang="fr-FR" altLang="fr-FR" sz="3200"/>
              <a:t>ou – </a:t>
            </a:r>
            <a:r>
              <a:rPr lang="fr-FR" altLang="fr-FR" sz="3200" b="1">
                <a:solidFill>
                  <a:srgbClr val="0070C0"/>
                </a:solidFill>
              </a:rPr>
              <a:t>c</a:t>
            </a:r>
            <a:r>
              <a:rPr lang="fr-FR" altLang="fr-FR" sz="3200"/>
              <a:t>ar – se</a:t>
            </a:r>
            <a:r>
              <a:rPr lang="fr-FR" altLang="fr-FR" sz="3200" b="1">
                <a:solidFill>
                  <a:srgbClr val="0070C0"/>
                </a:solidFill>
              </a:rPr>
              <a:t>c </a:t>
            </a:r>
            <a:r>
              <a:rPr lang="fr-FR" altLang="fr-FR" sz="3200"/>
              <a:t>– un la</a:t>
            </a:r>
            <a:r>
              <a:rPr lang="fr-FR" altLang="fr-FR" sz="3200" b="1">
                <a:solidFill>
                  <a:srgbClr val="0070C0"/>
                </a:solidFill>
              </a:rPr>
              <a:t>c</a:t>
            </a:r>
            <a:r>
              <a:rPr lang="fr-FR" altLang="fr-FR" sz="3200"/>
              <a:t> – un be</a:t>
            </a:r>
            <a:r>
              <a:rPr lang="fr-FR" altLang="fr-FR" sz="3200" b="1">
                <a:solidFill>
                  <a:srgbClr val="0070C0"/>
                </a:solidFill>
              </a:rPr>
              <a:t>c</a:t>
            </a:r>
            <a:r>
              <a:rPr lang="fr-FR" altLang="fr-FR" sz="3200"/>
              <a:t> – le tru</a:t>
            </a:r>
            <a:r>
              <a:rPr lang="fr-FR" altLang="fr-FR" sz="3200" b="1">
                <a:solidFill>
                  <a:srgbClr val="0070C0"/>
                </a:solidFill>
              </a:rPr>
              <a:t>c</a:t>
            </a:r>
            <a:endParaRPr lang="fr-FR" altLang="fr-FR" sz="3200"/>
          </a:p>
          <a:p>
            <a:pPr algn="ctr" eaLnBrk="1" hangingPunct="1"/>
            <a:r>
              <a:rPr lang="fr-FR" altLang="fr-FR" sz="2800"/>
              <a:t>un</a:t>
            </a:r>
            <a:r>
              <a:rPr lang="fr-FR" altLang="fr-FR" sz="3000" b="1">
                <a:solidFill>
                  <a:srgbClr val="0070C0"/>
                </a:solidFill>
              </a:rPr>
              <a:t> c</a:t>
            </a:r>
            <a:r>
              <a:rPr lang="fr-FR" altLang="fr-FR" sz="3000"/>
              <a:t>ube – la </a:t>
            </a:r>
            <a:r>
              <a:rPr lang="fr-FR" altLang="fr-FR" sz="3000" b="1">
                <a:solidFill>
                  <a:srgbClr val="0070C0"/>
                </a:solidFill>
              </a:rPr>
              <a:t>c</a:t>
            </a:r>
            <a:r>
              <a:rPr lang="fr-FR" altLang="fr-FR" sz="3000"/>
              <a:t>olère – un abri</a:t>
            </a:r>
            <a:r>
              <a:rPr lang="fr-FR" altLang="fr-FR" sz="3000" b="1">
                <a:solidFill>
                  <a:srgbClr val="0070C0"/>
                </a:solidFill>
              </a:rPr>
              <a:t>c</a:t>
            </a:r>
            <a:r>
              <a:rPr lang="fr-FR" altLang="fr-FR" sz="3000"/>
              <a:t>ot</a:t>
            </a:r>
            <a:endParaRPr lang="fr-FR" altLang="fr-FR" sz="3000" b="1">
              <a:solidFill>
                <a:srgbClr val="0070C0"/>
              </a:solidFill>
            </a:endParaRPr>
          </a:p>
        </p:txBody>
      </p:sp>
      <p:pic>
        <p:nvPicPr>
          <p:cNvPr id="36" name="Picture 11" descr="C:\Users\christine\AppData\Local\Microsoft\Windows\INetCache\IE\FE13PX4Q\Apricot_and_cross_sec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21013"/>
            <a:ext cx="20113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36588"/>
          </a:xfrm>
        </p:spPr>
        <p:txBody>
          <a:bodyPr/>
          <a:lstStyle/>
          <a:p>
            <a:r>
              <a:rPr lang="fr-FR" altLang="fr-FR" sz="2000" b="1">
                <a:latin typeface="Arial" pitchFamily="34" charset="0"/>
                <a:cs typeface="Arial" pitchFamily="34" charset="0"/>
              </a:rPr>
              <a:t>La lettre </a:t>
            </a:r>
            <a:r>
              <a:rPr lang="fr-FR" altLang="fr-FR"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000" b="1">
                <a:latin typeface="Arial" pitchFamily="34" charset="0"/>
                <a:cs typeface="Arial" pitchFamily="34" charset="0"/>
              </a:rPr>
              <a:t> qui se prononce « k »</a:t>
            </a:r>
            <a:r>
              <a:rPr lang="fr-FR" altLang="fr-FR"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altLang="fr-FR" sz="200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14" y="3051542"/>
            <a:ext cx="1211920" cy="121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628650" y="187324"/>
            <a:ext cx="7886700" cy="1592337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dirty="0">
                <a:latin typeface="Arial" pitchFamily="34" charset="0"/>
                <a:cs typeface="Arial" pitchFamily="34" charset="0"/>
              </a:rPr>
              <a:t>Qui est </a:t>
            </a:r>
            <a:r>
              <a:rPr lang="fr-FR" altLang="fr-FR" sz="2000" dirty="0" err="1">
                <a:latin typeface="Arial" pitchFamily="34" charset="0"/>
                <a:cs typeface="Arial" pitchFamily="34" charset="0"/>
              </a:rPr>
              <a:t>Duckyduck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 ?</a:t>
            </a:r>
            <a:endParaRPr lang="fr-FR" altLang="fr-F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54040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0129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250825" y="142875"/>
            <a:ext cx="8732838" cy="430053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Emma vit à Ne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Yor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avec ses parents, Monsieur et Madame Moineau. Ils habitent à Central Par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, le plus grand jardin de la ville. De leur nid, ils ont une très jolie vue sur le la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Tous les matins, Emma part à l’aventure. Sa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au dos, elle explore cha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e re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oin du par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 Les après-midi, elle mange des glaces, fait des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onfitures de vers de terre ou se promène ave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aroline la Tortue. Mais ce 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’Emma aime par dessus tout, c’est 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naviguer sur le lac avec son ami </a:t>
            </a:r>
            <a:r>
              <a:rPr lang="fr-FR" altLang="fr-F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Duckyduck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531" name="Espace réservé du contenu 2"/>
          <p:cNvSpPr txBox="1">
            <a:spLocks/>
          </p:cNvSpPr>
          <p:nvPr/>
        </p:nvSpPr>
        <p:spPr bwMode="auto">
          <a:xfrm>
            <a:off x="5292725" y="4443413"/>
            <a:ext cx="36909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i="1" dirty="0"/>
              <a:t>Emma à New York </a:t>
            </a:r>
            <a:r>
              <a:rPr lang="fr-FR" altLang="fr-FR" sz="1200" dirty="0"/>
              <a:t>par Claire et Etienne Frossard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dirty="0"/>
              <a:t>© éditions Belin jeunesse, 2010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fr-FR" altLang="fr-FR" sz="2600" dirty="0">
              <a:latin typeface="Script cole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4450293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En anglais, « un canard » se dit « a </a:t>
            </a:r>
            <a:r>
              <a:rPr lang="fr-FR" dirty="0" err="1">
                <a:solidFill>
                  <a:srgbClr val="FF0000"/>
                </a:solidFill>
              </a:rPr>
              <a:t>duck</a:t>
            </a:r>
            <a:r>
              <a:rPr lang="fr-FR" dirty="0">
                <a:solidFill>
                  <a:srgbClr val="FF0000"/>
                </a:solidFill>
              </a:rPr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322128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107503" y="267494"/>
            <a:ext cx="7992889" cy="4084638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Emma vit à New-York avec ses parents, Monsieur et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Madame Moineau. Ils habitent à Central Park,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 plus grand jardin de la ville. De leur nid, ils ont une très jolie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vue sur le lac. Tous les matins, Emma part à l’aventure.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Sac au dos, elle explore chaque recoin du parc. Les après-midi,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elle mange des glaces, fait des confitures de vers de terre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ou se promène avec Caroline la Tortue. Mais ce qu’Emma aime par dessus tout, c’est naviguer sur le lac avec son ami </a:t>
            </a:r>
            <a:r>
              <a:rPr lang="fr-FR" altLang="fr-FR" sz="2000" dirty="0" err="1">
                <a:latin typeface="Arial" pitchFamily="34" charset="0"/>
                <a:cs typeface="Arial" pitchFamily="34" charset="0"/>
              </a:rPr>
              <a:t>Duckyduck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lnSpc>
                <a:spcPct val="140000"/>
              </a:lnSpc>
              <a:buFont typeface="Arial" pitchFamily="34" charset="0"/>
              <a:buNone/>
              <a:defRPr/>
            </a:pPr>
            <a:endParaRPr lang="fr-FR" alt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93" y="627534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7049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57" y="2393378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57" y="3363838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143375" y="4572000"/>
            <a:ext cx="457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000" i="1" dirty="0"/>
              <a:t>Emma à New York </a:t>
            </a:r>
            <a:r>
              <a:rPr lang="fr-FR" altLang="fr-FR" sz="1000" dirty="0"/>
              <a:t>par Claire et Etienne Frossard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000" dirty="0"/>
              <a:t>© éditions Belin jeunesse, 2010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22313"/>
          </a:xfrm>
        </p:spPr>
        <p:txBody>
          <a:bodyPr/>
          <a:lstStyle/>
          <a:p>
            <a:pPr eaLnBrk="1" hangingPunct="1"/>
            <a:r>
              <a:rPr lang="fr-FR" altLang="fr-FR" sz="2800" b="1">
                <a:latin typeface="Arial" pitchFamily="34" charset="0"/>
                <a:cs typeface="Arial" pitchFamily="34" charset="0"/>
              </a:rPr>
              <a:t>Révisions</a:t>
            </a:r>
          </a:p>
        </p:txBody>
      </p:sp>
      <p:pic>
        <p:nvPicPr>
          <p:cNvPr id="2150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1241425"/>
            <a:ext cx="855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2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395288" y="252413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1450"/>
            <a:ext cx="715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107503" y="267494"/>
            <a:ext cx="7992889" cy="4084638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Emma vit à New-York avec ses parents, Monsieur et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Madame Moineau. Ils habitent à Central Park,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 plus grand jardin de la ville. De leur nid, ils ont une très jolie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vue sur le lac. Tous les matins, Emma part à l’aventure.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Sac au dos, elle explore chaque recoin du parc. Les après-midi,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elle mange des glaces, fait des confitures de vers de terre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ou se promène avec Caroline la Tortue. Mais ce qu’Emma aime par dessus tout, c’est naviguer sur le lac avec son ami </a:t>
            </a:r>
            <a:r>
              <a:rPr lang="fr-FR" altLang="fr-FR" sz="2000" dirty="0" err="1">
                <a:latin typeface="Arial" pitchFamily="34" charset="0"/>
                <a:cs typeface="Arial" pitchFamily="34" charset="0"/>
              </a:rPr>
              <a:t>Duckyduck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lnSpc>
                <a:spcPct val="140000"/>
              </a:lnSpc>
              <a:buFont typeface="Arial" pitchFamily="34" charset="0"/>
              <a:buNone/>
              <a:defRPr/>
            </a:pPr>
            <a:endParaRPr lang="fr-FR" alt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93" y="627534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7049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57" y="2393378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57" y="3363838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143375" y="4572000"/>
            <a:ext cx="457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000" i="1" dirty="0"/>
              <a:t>Emma à New York </a:t>
            </a:r>
            <a:r>
              <a:rPr lang="fr-FR" altLang="fr-FR" sz="1000" dirty="0"/>
              <a:t>par Claire et Etienne Frossard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000" dirty="0"/>
              <a:t>© éditions Belin jeunesse, 2010</a:t>
            </a:r>
          </a:p>
        </p:txBody>
      </p:sp>
    </p:spTree>
    <p:extLst>
      <p:ext uri="{BB962C8B-B14F-4D97-AF65-F5344CB8AC3E}">
        <p14:creationId xmlns:p14="http://schemas.microsoft.com/office/powerpoint/2010/main" val="1727849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/>
              <a:t>Différentes lettres que l’on peut écrire pour faire le son « k »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50825" y="1549400"/>
            <a:ext cx="1657350" cy="339883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endParaRPr lang="fr-FR" altLang="fr-F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ra</a:t>
            </a:r>
            <a:r>
              <a:rPr lang="fr-FR" alt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ette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mas</a:t>
            </a:r>
            <a:r>
              <a:rPr lang="fr-FR" alt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e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é</a:t>
            </a:r>
            <a:r>
              <a:rPr lang="fr-FR" alt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ipe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tur</a:t>
            </a:r>
            <a:r>
              <a:rPr lang="fr-FR" alt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oise	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				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900114" y="915566"/>
            <a:ext cx="2620961" cy="7925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2194211" y="953666"/>
            <a:ext cx="1877727" cy="7544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714500" y="1571625"/>
            <a:ext cx="197485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b="1" dirty="0">
                <a:solidFill>
                  <a:srgbClr val="0070C0"/>
                </a:solidFill>
              </a:rPr>
              <a:t>q</a:t>
            </a:r>
            <a:r>
              <a:rPr lang="fr-FR" altLang="fr-FR" sz="2000" dirty="0"/>
              <a:t>	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	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co</a:t>
            </a:r>
            <a:r>
              <a:rPr lang="fr-FR" altLang="fr-FR" sz="2000" b="1" dirty="0">
                <a:solidFill>
                  <a:srgbClr val="0070C0"/>
                </a:solidFill>
              </a:rPr>
              <a:t>q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cin</a:t>
            </a:r>
            <a:r>
              <a:rPr lang="fr-FR" altLang="fr-FR" sz="2000" b="1" dirty="0">
                <a:solidFill>
                  <a:srgbClr val="0070C0"/>
                </a:solidFill>
              </a:rPr>
              <a:t>q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altLang="fr-FR" sz="2000" dirty="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			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2928938" y="1571625"/>
            <a:ext cx="17875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 </a:t>
            </a:r>
            <a:r>
              <a:rPr lang="fr-FR" altLang="fr-FR" sz="2000" b="1">
                <a:solidFill>
                  <a:srgbClr val="0070C0"/>
                </a:solidFill>
              </a:rPr>
              <a:t>ch	</a:t>
            </a:r>
            <a:r>
              <a:rPr lang="fr-FR" altLang="fr-FR" sz="2000"/>
              <a:t>	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or</a:t>
            </a:r>
            <a:r>
              <a:rPr lang="fr-FR" altLang="fr-FR" sz="2000" b="1">
                <a:solidFill>
                  <a:srgbClr val="0070C0"/>
                </a:solidFill>
              </a:rPr>
              <a:t>ch</a:t>
            </a:r>
            <a:r>
              <a:rPr lang="fr-FR" altLang="fr-FR" sz="2000"/>
              <a:t>estre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b="1">
                <a:solidFill>
                  <a:srgbClr val="0070C0"/>
                </a:solidFill>
              </a:rPr>
              <a:t>ch</a:t>
            </a:r>
            <a:r>
              <a:rPr lang="fr-FR" altLang="fr-FR" sz="2000"/>
              <a:t>œur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b="1">
                <a:solidFill>
                  <a:srgbClr val="0070C0"/>
                </a:solidFill>
              </a:rPr>
              <a:t>ch</a:t>
            </a:r>
            <a:r>
              <a:rPr lang="fr-FR" altLang="fr-FR" sz="2000"/>
              <a:t>orale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572000" y="846138"/>
            <a:ext cx="431800" cy="7175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7286625" y="1571625"/>
            <a:ext cx="14049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b="1">
                <a:solidFill>
                  <a:srgbClr val="0070C0"/>
                </a:solidFill>
              </a:rPr>
              <a:t>cqu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altLang="fr-FR" sz="20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a</a:t>
            </a:r>
            <a:r>
              <a:rPr lang="fr-FR" altLang="fr-FR" sz="2000" b="1">
                <a:solidFill>
                  <a:srgbClr val="0070C0"/>
                </a:solidFill>
              </a:rPr>
              <a:t>cqu</a:t>
            </a:r>
            <a:r>
              <a:rPr lang="fr-FR" altLang="fr-FR" sz="2000"/>
              <a:t>érir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gre</a:t>
            </a:r>
            <a:r>
              <a:rPr lang="fr-FR" altLang="fr-FR" sz="2000" b="1">
                <a:solidFill>
                  <a:srgbClr val="0070C0"/>
                </a:solidFill>
              </a:rPr>
              <a:t>cqu</a:t>
            </a:r>
            <a:r>
              <a:rPr lang="fr-FR" altLang="fr-FR" sz="2000"/>
              <a:t>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altLang="fr-FR" sz="2000" b="1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altLang="fr-FR" sz="2000" b="1">
              <a:solidFill>
                <a:srgbClr val="0070C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768975" y="842963"/>
            <a:ext cx="1466850" cy="720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357188" y="4000500"/>
            <a:ext cx="714375" cy="6429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4286250" y="1571625"/>
            <a:ext cx="14049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b="1">
                <a:solidFill>
                  <a:srgbClr val="0070C0"/>
                </a:solidFill>
              </a:rPr>
              <a:t>cc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altLang="fr-FR" sz="20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o</a:t>
            </a:r>
            <a:r>
              <a:rPr lang="fr-FR" altLang="fr-FR" sz="2000" b="1">
                <a:solidFill>
                  <a:srgbClr val="0070C0"/>
                </a:solidFill>
              </a:rPr>
              <a:t>cc</a:t>
            </a:r>
            <a:r>
              <a:rPr lang="fr-FR" altLang="fr-FR" sz="2000"/>
              <a:t>uper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a</a:t>
            </a:r>
            <a:r>
              <a:rPr lang="fr-FR" altLang="fr-FR" sz="2000" b="1">
                <a:solidFill>
                  <a:srgbClr val="0070C0"/>
                </a:solidFill>
              </a:rPr>
              <a:t>cc</a:t>
            </a:r>
            <a:r>
              <a:rPr lang="fr-FR" altLang="fr-FR" sz="2000"/>
              <a:t>ordéon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a</a:t>
            </a:r>
            <a:r>
              <a:rPr lang="fr-FR" altLang="fr-FR" sz="2000" b="1">
                <a:solidFill>
                  <a:srgbClr val="0070C0"/>
                </a:solidFill>
              </a:rPr>
              <a:t>cc</a:t>
            </a:r>
            <a:r>
              <a:rPr lang="fr-FR" altLang="fr-FR" sz="2000"/>
              <a:t>user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a</a:t>
            </a:r>
            <a:r>
              <a:rPr lang="fr-FR" altLang="fr-FR" sz="2000" b="1">
                <a:solidFill>
                  <a:srgbClr val="0070C0"/>
                </a:solidFill>
              </a:rPr>
              <a:t>cc</a:t>
            </a:r>
            <a:r>
              <a:rPr lang="fr-FR" altLang="fr-FR" sz="2000"/>
              <a:t>ourir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altLang="fr-FR" sz="2000" b="1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altLang="fr-FR" sz="2000" b="1">
              <a:solidFill>
                <a:srgbClr val="0070C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519225" y="915568"/>
            <a:ext cx="552963" cy="7274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 bwMode="auto">
          <a:xfrm>
            <a:off x="5857875" y="1571625"/>
            <a:ext cx="14049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b="1">
                <a:solidFill>
                  <a:srgbClr val="0070C0"/>
                </a:solidFill>
              </a:rPr>
              <a:t>ck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altLang="fr-FR" sz="20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ti</a:t>
            </a:r>
            <a:r>
              <a:rPr lang="fr-FR" altLang="fr-FR" sz="2000" b="1">
                <a:solidFill>
                  <a:srgbClr val="0070C0"/>
                </a:solidFill>
              </a:rPr>
              <a:t>ck</a:t>
            </a:r>
            <a:r>
              <a:rPr lang="fr-FR" altLang="fr-FR" sz="2000"/>
              <a:t>et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ho</a:t>
            </a:r>
            <a:r>
              <a:rPr lang="fr-FR" altLang="fr-FR" sz="2000" b="1">
                <a:solidFill>
                  <a:srgbClr val="0070C0"/>
                </a:solidFill>
              </a:rPr>
              <a:t>ck</a:t>
            </a:r>
            <a:r>
              <a:rPr lang="fr-FR" altLang="fr-FR" sz="2000"/>
              <a:t>ey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cri</a:t>
            </a:r>
            <a:r>
              <a:rPr lang="fr-FR" altLang="fr-FR" sz="2000" b="1">
                <a:solidFill>
                  <a:srgbClr val="0070C0"/>
                </a:solidFill>
              </a:rPr>
              <a:t>ck</a:t>
            </a:r>
            <a:r>
              <a:rPr lang="fr-FR" altLang="fr-FR" sz="2000"/>
              <a:t>et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ro</a:t>
            </a:r>
            <a:r>
              <a:rPr lang="fr-FR" altLang="fr-FR" sz="2000" b="1">
                <a:solidFill>
                  <a:srgbClr val="0070C0"/>
                </a:solidFill>
              </a:rPr>
              <a:t>ck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/>
              <a:t>jo</a:t>
            </a:r>
            <a:r>
              <a:rPr lang="fr-FR" altLang="fr-FR" sz="2000" b="1">
                <a:solidFill>
                  <a:srgbClr val="0070C0"/>
                </a:solidFill>
              </a:rPr>
              <a:t>ck</a:t>
            </a:r>
            <a:r>
              <a:rPr lang="fr-FR" altLang="fr-FR" sz="2000"/>
              <a:t>ey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altLang="fr-FR" sz="2000" b="1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altLang="fr-FR" sz="2000" b="1">
              <a:solidFill>
                <a:srgbClr val="0070C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3357563" y="915566"/>
            <a:ext cx="1214437" cy="7989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/>
          <a:stretch/>
        </p:blipFill>
        <p:spPr>
          <a:xfrm>
            <a:off x="1533282" y="3121025"/>
            <a:ext cx="1168643" cy="981440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86" y="3515922"/>
            <a:ext cx="1250379" cy="88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 t="23419" r="25730" b="21881"/>
          <a:stretch/>
        </p:blipFill>
        <p:spPr>
          <a:xfrm>
            <a:off x="4458214" y="3884540"/>
            <a:ext cx="1061009" cy="87485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91" y="3515922"/>
            <a:ext cx="1818161" cy="1210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9" grpId="0"/>
      <p:bldP spid="10" grpId="0"/>
      <p:bldP spid="16" grpId="0"/>
      <p:bldP spid="18" grpId="0" animBg="1"/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age 8"/>
          <p:cNvSpPr/>
          <p:nvPr/>
        </p:nvSpPr>
        <p:spPr>
          <a:xfrm>
            <a:off x="6786563" y="4143375"/>
            <a:ext cx="571500" cy="642938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Nuage 7"/>
          <p:cNvSpPr/>
          <p:nvPr/>
        </p:nvSpPr>
        <p:spPr>
          <a:xfrm>
            <a:off x="3143250" y="3571875"/>
            <a:ext cx="714375" cy="642938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Nuage 6"/>
          <p:cNvSpPr/>
          <p:nvPr/>
        </p:nvSpPr>
        <p:spPr>
          <a:xfrm>
            <a:off x="5857875" y="3000375"/>
            <a:ext cx="571500" cy="57150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Nuage 5"/>
          <p:cNvSpPr/>
          <p:nvPr/>
        </p:nvSpPr>
        <p:spPr>
          <a:xfrm>
            <a:off x="3071813" y="2357438"/>
            <a:ext cx="928687" cy="714375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Nuage 4"/>
          <p:cNvSpPr/>
          <p:nvPr/>
        </p:nvSpPr>
        <p:spPr>
          <a:xfrm>
            <a:off x="3929063" y="1785938"/>
            <a:ext cx="714375" cy="642937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Nuage 3"/>
          <p:cNvSpPr/>
          <p:nvPr/>
        </p:nvSpPr>
        <p:spPr>
          <a:xfrm>
            <a:off x="5857875" y="1214438"/>
            <a:ext cx="714375" cy="714375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5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/>
              <a:t>À toi de jouer! Complète ces mots</a:t>
            </a:r>
          </a:p>
        </p:txBody>
      </p:sp>
      <p:sp>
        <p:nvSpPr>
          <p:cNvPr id="615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dirty="0"/>
              <a:t>un ….</a:t>
            </a:r>
            <a:r>
              <a:rPr lang="fr-FR" altLang="fr-FR" dirty="0" err="1"/>
              <a:t>iwi</a:t>
            </a:r>
            <a:r>
              <a:rPr lang="fr-FR" altLang="fr-FR" dirty="0"/>
              <a:t>					</a:t>
            </a:r>
            <a:r>
              <a:rPr lang="fr-FR" altLang="fr-FR" dirty="0" err="1"/>
              <a:t>ck</a:t>
            </a:r>
            <a:endParaRPr lang="fr-FR" altLang="fr-FR" dirty="0"/>
          </a:p>
          <a:p>
            <a:pPr>
              <a:buFont typeface="Arial" pitchFamily="34" charset="0"/>
              <a:buNone/>
            </a:pPr>
            <a:r>
              <a:rPr lang="fr-FR" altLang="fr-FR" dirty="0"/>
              <a:t>un abri….</a:t>
            </a:r>
            <a:r>
              <a:rPr lang="fr-FR" altLang="fr-FR" dirty="0" err="1"/>
              <a:t>ot</a:t>
            </a:r>
            <a:r>
              <a:rPr lang="fr-FR" altLang="fr-FR" dirty="0"/>
              <a:t>		c</a:t>
            </a:r>
          </a:p>
          <a:p>
            <a:pPr>
              <a:buFont typeface="Arial" pitchFamily="34" charset="0"/>
              <a:buNone/>
            </a:pPr>
            <a:r>
              <a:rPr lang="fr-FR" altLang="fr-FR" dirty="0" err="1"/>
              <a:t>cin</a:t>
            </a:r>
            <a:r>
              <a:rPr lang="fr-FR" altLang="fr-FR" dirty="0"/>
              <a:t>….			</a:t>
            </a:r>
            <a:r>
              <a:rPr lang="fr-FR" altLang="fr-FR" dirty="0" err="1"/>
              <a:t>qu</a:t>
            </a:r>
            <a:r>
              <a:rPr lang="fr-FR" altLang="fr-FR" dirty="0"/>
              <a:t>	</a:t>
            </a:r>
          </a:p>
          <a:p>
            <a:pPr>
              <a:buFont typeface="Arial" pitchFamily="34" charset="0"/>
              <a:buNone/>
            </a:pPr>
            <a:r>
              <a:rPr lang="fr-FR" altLang="fr-FR" dirty="0"/>
              <a:t>une …..</a:t>
            </a:r>
            <a:r>
              <a:rPr lang="fr-FR" altLang="fr-FR" dirty="0" err="1"/>
              <a:t>ille</a:t>
            </a:r>
            <a:r>
              <a:rPr lang="fr-FR" altLang="fr-FR" dirty="0"/>
              <a:t>					k</a:t>
            </a:r>
          </a:p>
          <a:p>
            <a:pPr>
              <a:buFont typeface="Arial" pitchFamily="34" charset="0"/>
              <a:buNone/>
            </a:pPr>
            <a:r>
              <a:rPr lang="fr-FR" altLang="fr-FR" dirty="0"/>
              <a:t>le ho….</a:t>
            </a:r>
            <a:r>
              <a:rPr lang="fr-FR" altLang="fr-FR" dirty="0" err="1"/>
              <a:t>ey</a:t>
            </a:r>
            <a:r>
              <a:rPr lang="fr-FR" altLang="fr-FR" dirty="0"/>
              <a:t>		</a:t>
            </a:r>
            <a:r>
              <a:rPr lang="fr-FR" altLang="fr-FR" dirty="0" err="1"/>
              <a:t>ch</a:t>
            </a:r>
            <a:endParaRPr lang="fr-FR" altLang="fr-FR" dirty="0"/>
          </a:p>
          <a:p>
            <a:pPr>
              <a:buFont typeface="Arial" pitchFamily="34" charset="0"/>
              <a:buNone/>
            </a:pPr>
            <a:r>
              <a:rPr lang="fr-FR" altLang="fr-FR" dirty="0"/>
              <a:t>la ……orale						q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36563"/>
          </a:xfrm>
        </p:spPr>
        <p:txBody>
          <a:bodyPr/>
          <a:lstStyle/>
          <a:p>
            <a:r>
              <a:rPr lang="fr-FR" altLang="fr-FR" sz="2000" b="1"/>
              <a:t>La lettre r en fin de mot</a:t>
            </a:r>
            <a:endParaRPr lang="fr-FR" altLang="fr-FR" sz="2000"/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5724128" y="793750"/>
            <a:ext cx="29876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fr-FR" altLang="fr-FR" sz="2200" dirty="0"/>
              <a:t>un mu</a:t>
            </a:r>
            <a:r>
              <a:rPr lang="fr-FR" altLang="fr-FR" sz="2200" b="1" dirty="0">
                <a:solidFill>
                  <a:srgbClr val="0070C0"/>
                </a:solidFill>
              </a:rPr>
              <a:t>r</a:t>
            </a:r>
            <a:r>
              <a:rPr lang="fr-FR" altLang="fr-FR" sz="2200" dirty="0"/>
              <a:t>, un casto</a:t>
            </a:r>
            <a:r>
              <a:rPr lang="fr-FR" altLang="fr-FR" sz="2200" b="1" dirty="0">
                <a:solidFill>
                  <a:srgbClr val="0070C0"/>
                </a:solidFill>
              </a:rPr>
              <a:t>r</a:t>
            </a:r>
            <a:r>
              <a:rPr lang="fr-FR" altLang="fr-FR" sz="2200" dirty="0"/>
              <a:t> </a:t>
            </a:r>
            <a:endParaRPr lang="fr-FR" altLang="fr-FR" sz="22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fr-FR" altLang="fr-FR" sz="2200" dirty="0"/>
              <a:t>un cahi</a:t>
            </a:r>
            <a:r>
              <a:rPr lang="fr-FR" altLang="fr-FR" sz="2200" b="1" dirty="0">
                <a:solidFill>
                  <a:srgbClr val="0070C0"/>
                </a:solidFill>
              </a:rPr>
              <a:t>er</a:t>
            </a:r>
            <a:r>
              <a:rPr lang="fr-FR" altLang="fr-FR" sz="2200" dirty="0"/>
              <a:t>, des roche</a:t>
            </a:r>
            <a:r>
              <a:rPr lang="fr-FR" altLang="fr-FR" sz="2200" b="1" dirty="0">
                <a:solidFill>
                  <a:srgbClr val="0070C0"/>
                </a:solidFill>
              </a:rPr>
              <a:t>r</a:t>
            </a:r>
            <a:r>
              <a:rPr lang="fr-FR" altLang="fr-FR" sz="2200" dirty="0"/>
              <a:t>s</a:t>
            </a:r>
            <a:endParaRPr lang="fr-FR" altLang="fr-FR" sz="22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fr-FR" altLang="fr-FR" sz="2200" dirty="0"/>
              <a:t>la me</a:t>
            </a:r>
            <a:r>
              <a:rPr lang="fr-FR" altLang="fr-FR" sz="2200" b="1" dirty="0">
                <a:solidFill>
                  <a:srgbClr val="0070C0"/>
                </a:solidFill>
              </a:rPr>
              <a:t>r</a:t>
            </a:r>
            <a:r>
              <a:rPr lang="fr-FR" altLang="fr-FR" sz="2200" dirty="0"/>
              <a:t>, ame</a:t>
            </a:r>
            <a:r>
              <a:rPr lang="fr-FR" altLang="fr-FR" sz="2200" b="1" dirty="0">
                <a:solidFill>
                  <a:srgbClr val="0070C0"/>
                </a:solidFill>
              </a:rPr>
              <a:t>r</a:t>
            </a:r>
          </a:p>
          <a:p>
            <a:pPr eaLnBrk="1" hangingPunct="1">
              <a:lnSpc>
                <a:spcPct val="140000"/>
              </a:lnSpc>
            </a:pPr>
            <a:r>
              <a:rPr lang="fr-FR" altLang="fr-FR" sz="2200" dirty="0"/>
              <a:t>la p</a:t>
            </a:r>
            <a:r>
              <a:rPr lang="fr-FR" altLang="fr-FR" sz="2200" b="1" dirty="0">
                <a:solidFill>
                  <a:srgbClr val="0070C0"/>
                </a:solidFill>
              </a:rPr>
              <a:t>eur</a:t>
            </a:r>
            <a:r>
              <a:rPr lang="fr-FR" altLang="fr-FR" sz="2200" dirty="0"/>
              <a:t>, le ski</a:t>
            </a:r>
            <a:r>
              <a:rPr lang="fr-FR" altLang="fr-FR" sz="2200" b="1" dirty="0">
                <a:solidFill>
                  <a:srgbClr val="0070C0"/>
                </a:solidFill>
              </a:rPr>
              <a:t>eur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4604544" y="1504950"/>
            <a:ext cx="9350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4609306" y="992188"/>
            <a:ext cx="935038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4604544" y="2005013"/>
            <a:ext cx="9350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4604544" y="2505075"/>
            <a:ext cx="9350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179512" y="831850"/>
            <a:ext cx="4104456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140000"/>
              </a:lnSpc>
            </a:pPr>
            <a:r>
              <a:rPr lang="fr-FR" altLang="fr-FR" sz="2200" b="1" dirty="0">
                <a:solidFill>
                  <a:srgbClr val="0070C0"/>
                </a:solidFill>
              </a:rPr>
              <a:t>r</a:t>
            </a:r>
            <a:r>
              <a:rPr lang="fr-FR" altLang="fr-FR" sz="2200" dirty="0"/>
              <a:t> prononcé « r »</a:t>
            </a:r>
          </a:p>
          <a:p>
            <a:pPr algn="r" eaLnBrk="1" hangingPunct="1">
              <a:lnSpc>
                <a:spcPct val="140000"/>
              </a:lnSpc>
            </a:pPr>
            <a:r>
              <a:rPr lang="fr-FR" altLang="fr-FR" sz="2200" b="1" dirty="0">
                <a:solidFill>
                  <a:srgbClr val="0070C0"/>
                </a:solidFill>
              </a:rPr>
              <a:t>er</a:t>
            </a:r>
            <a:r>
              <a:rPr lang="fr-FR" altLang="fr-FR" sz="2200" dirty="0"/>
              <a:t> prononcées « é »</a:t>
            </a:r>
          </a:p>
          <a:p>
            <a:pPr algn="r" eaLnBrk="1" hangingPunct="1">
              <a:lnSpc>
                <a:spcPct val="140000"/>
              </a:lnSpc>
            </a:pPr>
            <a:r>
              <a:rPr lang="fr-FR" altLang="fr-FR" sz="2200" b="1" dirty="0">
                <a:solidFill>
                  <a:srgbClr val="0070C0"/>
                </a:solidFill>
              </a:rPr>
              <a:t>er</a:t>
            </a:r>
            <a:r>
              <a:rPr lang="fr-FR" altLang="fr-FR" sz="2200" dirty="0"/>
              <a:t> prononcées « </a:t>
            </a:r>
            <a:r>
              <a:rPr lang="fr-FR" altLang="fr-FR" sz="2200" dirty="0" err="1"/>
              <a:t>èr</a:t>
            </a:r>
            <a:r>
              <a:rPr lang="fr-FR" altLang="fr-FR" sz="2200" dirty="0"/>
              <a:t> »</a:t>
            </a:r>
          </a:p>
          <a:p>
            <a:pPr algn="r" eaLnBrk="1" hangingPunct="1">
              <a:lnSpc>
                <a:spcPct val="140000"/>
              </a:lnSpc>
            </a:pPr>
            <a:r>
              <a:rPr lang="fr-FR" altLang="fr-FR" sz="2200" b="1" dirty="0" err="1">
                <a:solidFill>
                  <a:srgbClr val="0070C0"/>
                </a:solidFill>
              </a:rPr>
              <a:t>eur</a:t>
            </a:r>
            <a:r>
              <a:rPr lang="fr-FR" altLang="fr-FR" sz="2200" dirty="0"/>
              <a:t> prononcées « e »+« r »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42" y="3000375"/>
            <a:ext cx="20875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C:\Users\christine\AppData\Local\Microsoft\Windows\INetCache\IE\2CZ2BXJL\190px-Picswiss_SZ-27-1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000375"/>
            <a:ext cx="20288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00375"/>
            <a:ext cx="2843502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/>
              <a:t>Les lettres muettes </a:t>
            </a:r>
            <a:r>
              <a:rPr lang="fr-FR" altLang="fr-FR" sz="2800" b="1">
                <a:solidFill>
                  <a:srgbClr val="0070C0"/>
                </a:solidFill>
              </a:rPr>
              <a:t>b</a:t>
            </a:r>
            <a:r>
              <a:rPr lang="fr-FR" altLang="fr-FR" sz="2800" b="1"/>
              <a:t>,</a:t>
            </a:r>
            <a:r>
              <a:rPr lang="fr-FR" altLang="fr-FR" sz="2800" b="1">
                <a:solidFill>
                  <a:srgbClr val="0070C0"/>
                </a:solidFill>
              </a:rPr>
              <a:t> c</a:t>
            </a:r>
            <a:r>
              <a:rPr lang="fr-FR" altLang="fr-FR" sz="2800" b="1"/>
              <a:t>,</a:t>
            </a:r>
            <a:r>
              <a:rPr lang="fr-FR" altLang="fr-FR" sz="2800" b="1">
                <a:solidFill>
                  <a:srgbClr val="0070C0"/>
                </a:solidFill>
              </a:rPr>
              <a:t> d</a:t>
            </a:r>
            <a:r>
              <a:rPr lang="fr-FR" altLang="fr-FR" sz="2800" b="1"/>
              <a:t> et</a:t>
            </a:r>
            <a:r>
              <a:rPr lang="fr-FR" altLang="fr-FR" sz="2800" b="1">
                <a:solidFill>
                  <a:srgbClr val="0070C0"/>
                </a:solidFill>
              </a:rPr>
              <a:t> f</a:t>
            </a:r>
            <a:r>
              <a:rPr lang="fr-FR" altLang="fr-FR" sz="2800" b="1"/>
              <a:t> en fin de mot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50825" y="1549400"/>
            <a:ext cx="1657350" cy="339883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altLang="fr-F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fr-FR" altLang="fr-FR" sz="12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du plom</a:t>
            </a:r>
            <a:r>
              <a:rPr lang="fr-FR" alt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				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900113" y="771525"/>
            <a:ext cx="3311525" cy="936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7" name="Picture 2" descr="C:\Users\christine\AppData\Local\Microsoft\Windows\INetCache\IE\2CZ2BXJL\Lead_electrolytic_and_1cm3_cub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7650"/>
            <a:ext cx="15827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>
            <a:off x="2268538" y="846138"/>
            <a:ext cx="2303462" cy="823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4" descr="C:\Users\christine\AppData\Local\Microsoft\Windows\INetCache\IE\2CZ2BXJL\Intestin_et_estomac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" b="26903"/>
          <a:stretch>
            <a:fillRect/>
          </a:stretch>
        </p:blipFill>
        <p:spPr bwMode="auto">
          <a:xfrm>
            <a:off x="2123728" y="3941762"/>
            <a:ext cx="1383099" cy="10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979613" y="1474788"/>
            <a:ext cx="19748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b="1" dirty="0">
                <a:solidFill>
                  <a:srgbClr val="0070C0"/>
                </a:solidFill>
              </a:rPr>
              <a:t>c</a:t>
            </a:r>
            <a:r>
              <a:rPr lang="fr-FR" altLang="fr-FR" sz="2000" dirty="0"/>
              <a:t>	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dirty="0"/>
              <a:t>	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un ban</a:t>
            </a:r>
            <a:r>
              <a:rPr lang="fr-FR" altLang="fr-FR" sz="2000" b="1" dirty="0">
                <a:solidFill>
                  <a:srgbClr val="0070C0"/>
                </a:solidFill>
              </a:rPr>
              <a:t>c</a:t>
            </a:r>
            <a:endParaRPr lang="fr-FR" altLang="fr-FR" sz="2000" dirty="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un tron</a:t>
            </a:r>
            <a:r>
              <a:rPr lang="fr-FR" altLang="fr-FR" sz="2000" b="1" dirty="0">
                <a:solidFill>
                  <a:srgbClr val="0070C0"/>
                </a:solidFill>
              </a:rPr>
              <a:t>c</a:t>
            </a:r>
            <a:endParaRPr lang="fr-FR" altLang="fr-FR" sz="2000" dirty="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blan</a:t>
            </a:r>
            <a:r>
              <a:rPr lang="fr-FR" altLang="fr-FR" sz="2000" b="1" dirty="0">
                <a:solidFill>
                  <a:srgbClr val="0070C0"/>
                </a:solidFill>
              </a:rPr>
              <a:t>c</a:t>
            </a:r>
            <a:r>
              <a:rPr lang="fr-FR" altLang="fr-FR" sz="2000" dirty="0"/>
              <a:t>	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du caoutchou</a:t>
            </a:r>
            <a:r>
              <a:rPr lang="fr-FR" altLang="fr-FR" sz="2000" b="1" dirty="0">
                <a:solidFill>
                  <a:srgbClr val="0070C0"/>
                </a:solidFill>
              </a:rPr>
              <a:t>c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un estoma</a:t>
            </a:r>
            <a:r>
              <a:rPr lang="fr-FR" altLang="fr-FR" sz="2000" b="1" dirty="0">
                <a:solidFill>
                  <a:srgbClr val="0070C0"/>
                </a:solidFill>
              </a:rPr>
              <a:t>c</a:t>
            </a:r>
            <a:endParaRPr lang="fr-FR" altLang="fr-FR" sz="2000" dirty="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			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224338" y="1492250"/>
            <a:ext cx="17875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 </a:t>
            </a:r>
            <a:r>
              <a:rPr lang="fr-FR" altLang="fr-FR" sz="2000" b="1" dirty="0">
                <a:solidFill>
                  <a:srgbClr val="0070C0"/>
                </a:solidFill>
              </a:rPr>
              <a:t>d</a:t>
            </a:r>
            <a:r>
              <a:rPr lang="fr-FR" altLang="fr-FR" sz="2000" dirty="0"/>
              <a:t> 		</a:t>
            </a:r>
            <a:r>
              <a:rPr lang="fr-FR" altLang="fr-FR" sz="1200" dirty="0"/>
              <a:t>	</a:t>
            </a:r>
            <a:endParaRPr lang="fr-FR" altLang="fr-FR" sz="2000" dirty="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chau</a:t>
            </a:r>
            <a:r>
              <a:rPr lang="fr-FR" altLang="fr-FR" sz="2000" b="1" dirty="0">
                <a:solidFill>
                  <a:srgbClr val="0070C0"/>
                </a:solidFill>
              </a:rPr>
              <a:t>d</a:t>
            </a:r>
            <a:r>
              <a:rPr lang="fr-FR" altLang="fr-FR" sz="2000" dirty="0"/>
              <a:t>	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des épinar</a:t>
            </a:r>
            <a:r>
              <a:rPr lang="fr-FR" altLang="fr-FR" sz="2000" b="1" dirty="0">
                <a:solidFill>
                  <a:srgbClr val="0070C0"/>
                </a:solidFill>
              </a:rPr>
              <a:t>d</a:t>
            </a:r>
            <a:r>
              <a:rPr lang="fr-FR" altLang="fr-FR" sz="2000" dirty="0"/>
              <a:t>s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un guépar</a:t>
            </a:r>
            <a:r>
              <a:rPr lang="fr-FR" altLang="fr-FR" sz="2000" b="1" dirty="0">
                <a:solidFill>
                  <a:srgbClr val="0070C0"/>
                </a:solidFill>
              </a:rPr>
              <a:t>d</a:t>
            </a:r>
            <a:endParaRPr lang="fr-FR" altLang="fr-FR" sz="2000" dirty="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un lézar</a:t>
            </a:r>
            <a:r>
              <a:rPr lang="fr-FR" altLang="fr-FR" sz="2000" b="1" dirty="0">
                <a:solidFill>
                  <a:srgbClr val="0070C0"/>
                </a:solidFill>
              </a:rPr>
              <a:t>d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bavar</a:t>
            </a:r>
            <a:r>
              <a:rPr lang="fr-FR" altLang="fr-FR" sz="2000" b="1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572000" y="846138"/>
            <a:ext cx="431800" cy="7175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7235825" y="1435100"/>
            <a:ext cx="14049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b="1" dirty="0">
                <a:solidFill>
                  <a:srgbClr val="0070C0"/>
                </a:solidFill>
              </a:rPr>
              <a:t>f 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altLang="fr-FR" sz="1200" dirty="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des œu</a:t>
            </a:r>
            <a:r>
              <a:rPr lang="fr-FR" altLang="fr-FR" sz="2000" b="1" dirty="0">
                <a:solidFill>
                  <a:srgbClr val="0070C0"/>
                </a:solidFill>
              </a:rPr>
              <a:t>f</a:t>
            </a:r>
            <a:r>
              <a:rPr lang="fr-FR" altLang="fr-FR" sz="2000" dirty="0"/>
              <a:t>s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un ner</a:t>
            </a:r>
            <a:r>
              <a:rPr lang="fr-FR" altLang="fr-FR" sz="2000" b="1" dirty="0">
                <a:solidFill>
                  <a:srgbClr val="0070C0"/>
                </a:solidFill>
              </a:rPr>
              <a:t>f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2000" dirty="0"/>
              <a:t>un cer</a:t>
            </a:r>
            <a:r>
              <a:rPr lang="fr-FR" altLang="fr-FR" sz="2000" b="1" dirty="0">
                <a:solidFill>
                  <a:srgbClr val="0070C0"/>
                </a:solidFill>
              </a:rPr>
              <a:t>f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768975" y="842963"/>
            <a:ext cx="1466850" cy="720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0" t="15024" r="25019"/>
          <a:stretch/>
        </p:blipFill>
        <p:spPr>
          <a:xfrm>
            <a:off x="3275855" y="1645730"/>
            <a:ext cx="581585" cy="15443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93" y="3909238"/>
            <a:ext cx="1668782" cy="111078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6" b="28647"/>
          <a:stretch/>
        </p:blipFill>
        <p:spPr>
          <a:xfrm>
            <a:off x="5620035" y="3003245"/>
            <a:ext cx="1485943" cy="78294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71" y="3229354"/>
            <a:ext cx="1733762" cy="11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9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Espace réservé du contenu 2"/>
          <p:cNvSpPr>
            <a:spLocks noGrp="1"/>
          </p:cNvSpPr>
          <p:nvPr>
            <p:ph idx="1"/>
          </p:nvPr>
        </p:nvSpPr>
        <p:spPr>
          <a:xfrm>
            <a:off x="107950" y="771550"/>
            <a:ext cx="9036050" cy="40862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Rappel </a:t>
            </a:r>
            <a:r>
              <a:rPr lang="fr-FR" altLang="fr-FR" sz="1600" dirty="0">
                <a:latin typeface="Arial" pitchFamily="34" charset="0"/>
                <a:cs typeface="Arial" pitchFamily="34" charset="0"/>
              </a:rPr>
              <a:t>: La lettre </a:t>
            </a:r>
            <a:r>
              <a:rPr lang="fr-FR" altLang="fr-FR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1600" dirty="0">
                <a:latin typeface="Arial" pitchFamily="34" charset="0"/>
                <a:cs typeface="Arial" pitchFamily="34" charset="0"/>
              </a:rPr>
              <a:t>, quand elle n’est pas entre deux voyelles se prononce comme si c’était un i </a:t>
            </a:r>
          </a:p>
          <a:p>
            <a:pPr algn="ctr" eaLnBrk="1" hangingPunct="1">
              <a:spcBef>
                <a:spcPts val="1800"/>
              </a:spcBef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un p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jama – un 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aourt – une bic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clette – un l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yn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x – un pon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ey</a:t>
            </a:r>
          </a:p>
          <a:p>
            <a:pPr algn="ctr" eaLnBrk="1" hangingPunct="1">
              <a:spcBef>
                <a:spcPts val="1800"/>
              </a:spcBef>
              <a:buFont typeface="Arial" pitchFamily="34" charset="0"/>
              <a:buNone/>
            </a:pPr>
            <a:endParaRPr lang="fr-FR" altLang="fr-F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1600" dirty="0">
                <a:latin typeface="Arial" pitchFamily="34" charset="0"/>
                <a:cs typeface="Arial" pitchFamily="34" charset="0"/>
              </a:rPr>
              <a:t>La lettre </a:t>
            </a:r>
            <a:r>
              <a:rPr lang="fr-FR" altLang="fr-FR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fr-FR" altLang="fr-FR" sz="1600" dirty="0">
                <a:latin typeface="Arial" pitchFamily="34" charset="0"/>
                <a:cs typeface="Arial" pitchFamily="34" charset="0"/>
              </a:rPr>
              <a:t>entre deux voyelles :     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n 	   r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fr-FR" altLang="fr-F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n	</a:t>
            </a:r>
          </a:p>
          <a:p>
            <a:pPr algn="ctr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un cra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on – pa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er– jo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eux – essa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er </a:t>
            </a:r>
          </a:p>
          <a:p>
            <a:pPr algn="ctr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bru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ant – un tu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au – effra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ant – bala</a:t>
            </a:r>
            <a:r>
              <a:rPr lang="fr-FR" altLang="fr-F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er </a:t>
            </a:r>
            <a:endParaRPr lang="fr-FR" altLang="fr-FR" sz="3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800"/>
              </a:spcBef>
              <a:buFont typeface="Arial" pitchFamily="34" charset="0"/>
              <a:buNone/>
            </a:pPr>
            <a:endParaRPr lang="fr-FR" altLang="fr-F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4211638" y="2565401"/>
            <a:ext cx="6429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6" name="Picture 5" descr="C:\Users\christine\AppData\Local\Microsoft\Windows\INetCache\IE\8ENRREWF\232502278_96f5354af0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08375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7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682750"/>
            <a:ext cx="9144000" cy="3789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les r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ail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s - l’ém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ail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 - de l’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ail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 - un dét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ail</a:t>
            </a:r>
          </a:p>
          <a:p>
            <a:pPr algn="ctr" fontAlgn="auto">
              <a:spcBef>
                <a:spcPts val="2401"/>
              </a:spcBef>
              <a:spcAft>
                <a:spcPts val="0"/>
              </a:spcAft>
              <a:defRPr/>
            </a:pP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la bat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aill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e - une méd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aill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e – </a:t>
            </a:r>
            <a:r>
              <a:rPr lang="fr-FR" sz="3600" spc="-1" dirty="0">
                <a:solidFill>
                  <a:srgbClr val="2A6099"/>
                </a:solidFill>
                <a:latin typeface="Arial" pitchFamily="34" charset="0"/>
                <a:ea typeface="PingFang SC"/>
                <a:cs typeface="Arial" pitchFamily="34" charset="0"/>
              </a:rPr>
              <a:t>aill</a:t>
            </a:r>
            <a:r>
              <a:rPr lang="fr-FR" sz="3600" spc="-1" dirty="0">
                <a:solidFill>
                  <a:srgbClr val="000000"/>
                </a:solidFill>
                <a:latin typeface="Arial" pitchFamily="34" charset="0"/>
                <a:ea typeface="PingFang SC"/>
                <a:cs typeface="Arial" pitchFamily="34" charset="0"/>
              </a:rPr>
              <a:t>eurs  </a:t>
            </a:r>
            <a:endParaRPr lang="fr-FR" sz="3600" spc="-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2401"/>
              </a:spcBef>
              <a:spcAft>
                <a:spcPts val="0"/>
              </a:spcAft>
              <a:defRPr/>
            </a:pPr>
            <a:endParaRPr lang="fr-FR" sz="4400" spc="-1" dirty="0"/>
          </a:p>
          <a:p>
            <a:pPr fontAlgn="auto">
              <a:spcBef>
                <a:spcPts val="2401"/>
              </a:spcBef>
              <a:spcAft>
                <a:spcPts val="0"/>
              </a:spcAft>
              <a:defRPr/>
            </a:pPr>
            <a:r>
              <a:rPr lang="fr-FR" sz="4400" spc="-1" dirty="0">
                <a:solidFill>
                  <a:srgbClr val="000000"/>
                </a:solidFill>
                <a:ea typeface="PingFang SC"/>
              </a:rPr>
              <a:t>  </a:t>
            </a:r>
            <a:endParaRPr lang="fr-FR" sz="4400" spc="-1" dirty="0"/>
          </a:p>
          <a:p>
            <a:pPr fontAlgn="auto">
              <a:spcBef>
                <a:spcPts val="2401"/>
              </a:spcBef>
              <a:spcAft>
                <a:spcPts val="0"/>
              </a:spcAft>
              <a:defRPr/>
            </a:pPr>
            <a:endParaRPr lang="fr-FR" sz="4400" spc="-1" dirty="0"/>
          </a:p>
          <a:p>
            <a:pPr fontAlgn="auto">
              <a:spcBef>
                <a:spcPts val="2401"/>
              </a:spcBef>
              <a:spcAft>
                <a:spcPts val="0"/>
              </a:spcAft>
              <a:defRPr/>
            </a:pPr>
            <a:endParaRPr lang="fr-FR" sz="4400" spc="-1" dirty="0"/>
          </a:p>
          <a:p>
            <a:pPr fontAlgn="auto">
              <a:spcBef>
                <a:spcPts val="2401"/>
              </a:spcBef>
              <a:spcAft>
                <a:spcPts val="0"/>
              </a:spcAft>
              <a:defRPr/>
            </a:pPr>
            <a:endParaRPr lang="fr-FR" sz="4400" spc="-1" dirty="0"/>
          </a:p>
          <a:p>
            <a:pPr fontAlgn="auto">
              <a:spcBef>
                <a:spcPts val="2401"/>
              </a:spcBef>
              <a:spcAft>
                <a:spcPts val="0"/>
              </a:spcAft>
              <a:defRPr/>
            </a:pPr>
            <a:endParaRPr lang="fr-FR" sz="4400" spc="-1" dirty="0"/>
          </a:p>
          <a:p>
            <a:pPr fontAlgn="auto">
              <a:spcBef>
                <a:spcPts val="2401"/>
              </a:spcBef>
              <a:spcAft>
                <a:spcPts val="0"/>
              </a:spcAft>
              <a:defRPr/>
            </a:pPr>
            <a:endParaRPr lang="fr-FR" sz="4400" spc="-1" dirty="0"/>
          </a:p>
        </p:txBody>
      </p:sp>
      <p:pic>
        <p:nvPicPr>
          <p:cNvPr id="85" name="Image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61988"/>
            <a:ext cx="1727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Image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731838"/>
            <a:ext cx="18891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Imag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384550"/>
            <a:ext cx="23669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Image 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384550"/>
            <a:ext cx="7651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2"/>
          <p:cNvSpPr/>
          <p:nvPr/>
        </p:nvSpPr>
        <p:spPr>
          <a:xfrm>
            <a:off x="1089025" y="-200025"/>
            <a:ext cx="7154863" cy="1063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spc="-1" dirty="0">
                <a:solidFill>
                  <a:srgbClr val="000000"/>
                </a:solidFill>
              </a:rPr>
              <a:t>Les lettres </a:t>
            </a:r>
            <a:r>
              <a:rPr lang="fr-FR" sz="2800" b="1" spc="-1" dirty="0">
                <a:solidFill>
                  <a:srgbClr val="2A6099"/>
                </a:solidFill>
              </a:rPr>
              <a:t>ail</a:t>
            </a:r>
            <a:r>
              <a:rPr lang="fr-FR" sz="2800" b="1" spc="-1" dirty="0">
                <a:solidFill>
                  <a:srgbClr val="000000"/>
                </a:solidFill>
              </a:rPr>
              <a:t> – </a:t>
            </a:r>
            <a:r>
              <a:rPr lang="fr-FR" sz="2800" b="1" spc="-1" dirty="0" err="1">
                <a:solidFill>
                  <a:srgbClr val="2A6099"/>
                </a:solidFill>
              </a:rPr>
              <a:t>aill</a:t>
            </a:r>
            <a:endParaRPr lang="fr-FR" sz="2800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1545</Words>
  <Application>Microsoft Office PowerPoint</Application>
  <PresentationFormat>Affichage à l'écran (16:9)</PresentationFormat>
  <Paragraphs>300</Paragraphs>
  <Slides>35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Français</vt:lpstr>
      <vt:lpstr>La lettre k qui se prononce « k » </vt:lpstr>
      <vt:lpstr>La lettre c qui se prononce « k » </vt:lpstr>
      <vt:lpstr>Différentes lettres que l’on peut écrire pour faire le son « k »</vt:lpstr>
      <vt:lpstr>À toi de jouer! Complète ces mots</vt:lpstr>
      <vt:lpstr>La lettre r en fin de mot</vt:lpstr>
      <vt:lpstr>Les lettres muettes b, c, d et f en fin de mot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À toi de jouer ! Complète ces mots</vt:lpstr>
      <vt:lpstr>Présentation PowerPoint</vt:lpstr>
      <vt:lpstr>Présentation PowerPoint</vt:lpstr>
      <vt:lpstr>Présentation PowerPoint</vt:lpstr>
      <vt:lpstr>Le quiz du jour Où se passe cette histoire?</vt:lpstr>
      <vt:lpstr>Le quiz du jour Où se passe cette histoire?</vt:lpstr>
      <vt:lpstr>Présentation PowerPoint</vt:lpstr>
      <vt:lpstr>Le quiz du jour Emma est… ?</vt:lpstr>
      <vt:lpstr>Le quiz du jour Emma est… ?</vt:lpstr>
      <vt:lpstr>Présentation PowerPoint</vt:lpstr>
      <vt:lpstr>Le quiz du jour Qu’est-ce que Central Park ?</vt:lpstr>
      <vt:lpstr>Le quiz du jour Qu’est-ce que Central Park ?</vt:lpstr>
      <vt:lpstr>Présentation PowerPoint</vt:lpstr>
      <vt:lpstr>Le quiz du jour Dans la phrase «  Ils habitent à Central Park », qui est désigné par « ils » ?</vt:lpstr>
      <vt:lpstr>Le quiz du jour Dans la phrase «  Ils habitent à Central Park », qui est désigné par « ils » ?</vt:lpstr>
      <vt:lpstr>Présentation PowerPoint</vt:lpstr>
      <vt:lpstr>Le quiz du jour Qui est Duckyduck ?</vt:lpstr>
      <vt:lpstr>Le quiz du jour Qui est Duckyduck ?</vt:lpstr>
      <vt:lpstr>Présentation PowerPoint</vt:lpstr>
      <vt:lpstr>Présentation PowerPoint</vt:lpstr>
      <vt:lpstr>Révisions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214</cp:revision>
  <dcterms:created xsi:type="dcterms:W3CDTF">2020-03-20T11:24:42Z</dcterms:created>
  <dcterms:modified xsi:type="dcterms:W3CDTF">2020-06-03T06:38:25Z</dcterms:modified>
</cp:coreProperties>
</file>