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494" r:id="rId3"/>
    <p:sldId id="495" r:id="rId4"/>
    <p:sldId id="496" r:id="rId5"/>
    <p:sldId id="497" r:id="rId6"/>
    <p:sldId id="498" r:id="rId7"/>
    <p:sldId id="499" r:id="rId8"/>
    <p:sldId id="481" r:id="rId9"/>
    <p:sldId id="322" r:id="rId10"/>
    <p:sldId id="502" r:id="rId11"/>
    <p:sldId id="274" r:id="rId12"/>
    <p:sldId id="483" r:id="rId13"/>
    <p:sldId id="332" r:id="rId14"/>
    <p:sldId id="485" r:id="rId15"/>
    <p:sldId id="388" r:id="rId16"/>
    <p:sldId id="487" r:id="rId17"/>
    <p:sldId id="336" r:id="rId18"/>
    <p:sldId id="500" r:id="rId19"/>
    <p:sldId id="376" r:id="rId20"/>
    <p:sldId id="289" r:id="rId21"/>
    <p:sldId id="378" r:id="rId22"/>
    <p:sldId id="501" r:id="rId23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1818" autoAdjust="0"/>
  </p:normalViewPr>
  <p:slideViewPr>
    <p:cSldViewPr>
      <p:cViewPr varScale="1">
        <p:scale>
          <a:sx n="54" d="100"/>
          <a:sy n="54" d="100"/>
        </p:scale>
        <p:origin x="-1056" y="-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5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en Chine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en Australie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au Japon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en Inde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FAEA19E8-A1E7-4005-B70E-94D534895E89}" type="presOf" srcId="{31427C3A-E33A-4C40-B6A8-DF440F9FA9C2}" destId="{09F84ED2-5430-D348-8351-1C588DA968EF}" srcOrd="0" destOrd="0" presId="urn:microsoft.com/office/officeart/2005/8/layout/vList5"/>
    <dgm:cxn modelId="{43B5E605-513F-4899-BFB0-F08B210C35D4}" type="presOf" srcId="{DD6BBC1B-D149-744A-A30E-EFE273F02222}" destId="{B2E2EFB5-3D81-DA40-B0AB-7277103CCFA5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1DDCD0A-AD43-408F-A53B-6077F339EF14}" type="presOf" srcId="{39104730-2024-374C-98E0-3A4CE7ED9881}" destId="{82B71E07-46A9-1F4C-9980-576B2FA3ADD8}" srcOrd="0" destOrd="0" presId="urn:microsoft.com/office/officeart/2005/8/layout/vList5"/>
    <dgm:cxn modelId="{427037DE-DD6A-4414-8F24-A949267847A2}" type="presOf" srcId="{C98D5B68-7884-6648-A6A0-2E344EE2F2C1}" destId="{70B8D9E0-4A6D-2F44-B595-4E51FB1CC510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483A4427-BD65-4A58-8553-F29833AB21D4}" type="presOf" srcId="{D865DF60-6A8A-1346-86CF-ADC5241F7441}" destId="{C3381103-080C-D746-8B27-46B2DEE4028C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3BC3B848-2FBA-4732-845A-A910BA7534B4}" type="presOf" srcId="{5A256FE1-617A-F64B-AAA5-E71BA3D8E71B}" destId="{5131D196-118F-ED4B-8F8C-9F861CEE6268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6054128-6884-473C-AD3C-E461EA7A7223}" type="presOf" srcId="{8943F2E6-3B0D-E448-9217-B317A1C852F5}" destId="{1017B7CB-13B4-9B4A-A898-E550BB192901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91972137-057F-4E77-AE71-EE81D91D7272}" type="presOf" srcId="{877D7047-60CD-754B-B94B-0D52DA8802EF}" destId="{E895D6B0-A2C0-8846-B022-1C147093D23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D8B752-F36D-482F-929E-3BAC9760D890}" type="presOf" srcId="{2C8EC395-066D-984E-8F48-1D03BBA365D6}" destId="{FBE9ED35-B856-174C-8737-A32D2C924CA6}" srcOrd="0" destOrd="0" presId="urn:microsoft.com/office/officeart/2005/8/layout/vList5"/>
    <dgm:cxn modelId="{4F18DEE6-C2DE-4F19-8C21-7D87D11FD159}" type="presParOf" srcId="{82B71E07-46A9-1F4C-9980-576B2FA3ADD8}" destId="{A3A8D8DA-067B-EC42-9EAF-7E4FD8AA6489}" srcOrd="0" destOrd="0" presId="urn:microsoft.com/office/officeart/2005/8/layout/vList5"/>
    <dgm:cxn modelId="{2E822343-1EC3-4859-A115-8ECF4CBBB9B8}" type="presParOf" srcId="{A3A8D8DA-067B-EC42-9EAF-7E4FD8AA6489}" destId="{5131D196-118F-ED4B-8F8C-9F861CEE6268}" srcOrd="0" destOrd="0" presId="urn:microsoft.com/office/officeart/2005/8/layout/vList5"/>
    <dgm:cxn modelId="{56E170E4-E9D6-4F27-8944-9324F56C4F2C}" type="presParOf" srcId="{A3A8D8DA-067B-EC42-9EAF-7E4FD8AA6489}" destId="{B2E2EFB5-3D81-DA40-B0AB-7277103CCFA5}" srcOrd="1" destOrd="0" presId="urn:microsoft.com/office/officeart/2005/8/layout/vList5"/>
    <dgm:cxn modelId="{3DCFAE15-CF30-49D8-9DC0-542154FD8A7D}" type="presParOf" srcId="{82B71E07-46A9-1F4C-9980-576B2FA3ADD8}" destId="{86757E5C-20F4-E745-A720-B10E686939A4}" srcOrd="1" destOrd="0" presId="urn:microsoft.com/office/officeart/2005/8/layout/vList5"/>
    <dgm:cxn modelId="{0B6532C8-96FA-4345-AA0B-ACA7A2E05855}" type="presParOf" srcId="{82B71E07-46A9-1F4C-9980-576B2FA3ADD8}" destId="{0760AE06-7B56-494A-A0E8-36B594643D8E}" srcOrd="2" destOrd="0" presId="urn:microsoft.com/office/officeart/2005/8/layout/vList5"/>
    <dgm:cxn modelId="{D01A3173-3EE5-4EC3-8084-839B9FC8A339}" type="presParOf" srcId="{0760AE06-7B56-494A-A0E8-36B594643D8E}" destId="{C3381103-080C-D746-8B27-46B2DEE4028C}" srcOrd="0" destOrd="0" presId="urn:microsoft.com/office/officeart/2005/8/layout/vList5"/>
    <dgm:cxn modelId="{AF2ECE7C-64C8-463A-AFC6-F867CE27CA43}" type="presParOf" srcId="{0760AE06-7B56-494A-A0E8-36B594643D8E}" destId="{FBE9ED35-B856-174C-8737-A32D2C924CA6}" srcOrd="1" destOrd="0" presId="urn:microsoft.com/office/officeart/2005/8/layout/vList5"/>
    <dgm:cxn modelId="{11736C21-7FAC-47F4-A30D-2E19592F968B}" type="presParOf" srcId="{82B71E07-46A9-1F4C-9980-576B2FA3ADD8}" destId="{42D27948-8160-FF47-9116-9786F5E669CE}" srcOrd="3" destOrd="0" presId="urn:microsoft.com/office/officeart/2005/8/layout/vList5"/>
    <dgm:cxn modelId="{91810401-8367-4DEB-975E-360F96EC327F}" type="presParOf" srcId="{82B71E07-46A9-1F4C-9980-576B2FA3ADD8}" destId="{39BBA486-03BD-2144-ABBF-AE369E5400B7}" srcOrd="4" destOrd="0" presId="urn:microsoft.com/office/officeart/2005/8/layout/vList5"/>
    <dgm:cxn modelId="{403FCA2C-414F-47BE-ADB8-F4BE3D16323B}" type="presParOf" srcId="{39BBA486-03BD-2144-ABBF-AE369E5400B7}" destId="{70B8D9E0-4A6D-2F44-B595-4E51FB1CC510}" srcOrd="0" destOrd="0" presId="urn:microsoft.com/office/officeart/2005/8/layout/vList5"/>
    <dgm:cxn modelId="{EF413455-F0B5-4FAD-A6F8-41FCFFE7399D}" type="presParOf" srcId="{39BBA486-03BD-2144-ABBF-AE369E5400B7}" destId="{09F84ED2-5430-D348-8351-1C588DA968EF}" srcOrd="1" destOrd="0" presId="urn:microsoft.com/office/officeart/2005/8/layout/vList5"/>
    <dgm:cxn modelId="{7603B7FC-512E-4F63-B9E2-864E1A7984C8}" type="presParOf" srcId="{82B71E07-46A9-1F4C-9980-576B2FA3ADD8}" destId="{26A10C18-A8F4-6A4C-BDEE-6F7DE3CE4615}" srcOrd="5" destOrd="0" presId="urn:microsoft.com/office/officeart/2005/8/layout/vList5"/>
    <dgm:cxn modelId="{2847D734-DF23-42BB-AD92-14CCE2E57802}" type="presParOf" srcId="{82B71E07-46A9-1F4C-9980-576B2FA3ADD8}" destId="{4ECD3363-8FE6-2E4D-AEB8-DD61ACBB9653}" srcOrd="6" destOrd="0" presId="urn:microsoft.com/office/officeart/2005/8/layout/vList5"/>
    <dgm:cxn modelId="{9E59B54B-0562-405C-B3CF-C68DD9416A12}" type="presParOf" srcId="{4ECD3363-8FE6-2E4D-AEB8-DD61ACBB9653}" destId="{E895D6B0-A2C0-8846-B022-1C147093D231}" srcOrd="0" destOrd="0" presId="urn:microsoft.com/office/officeart/2005/8/layout/vList5"/>
    <dgm:cxn modelId="{8DE4E87C-EC55-4406-8139-61D0F6DB3B46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en Chine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en Australie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au Japon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0070C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en Inde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4E0C0D5D-C41A-4C75-A1EF-53B251F350A2}" type="presOf" srcId="{31427C3A-E33A-4C40-B6A8-DF440F9FA9C2}" destId="{09F84ED2-5430-D348-8351-1C588DA968EF}" srcOrd="0" destOrd="0" presId="urn:microsoft.com/office/officeart/2005/8/layout/vList5"/>
    <dgm:cxn modelId="{630F637C-4FD4-47C3-BD15-7A4418CCC646}" type="presOf" srcId="{2C8EC395-066D-984E-8F48-1D03BBA365D6}" destId="{FBE9ED35-B856-174C-8737-A32D2C924CA6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BF10087E-6B73-4B97-9B6E-92BDA8FA2E2D}" type="presOf" srcId="{8943F2E6-3B0D-E448-9217-B317A1C852F5}" destId="{1017B7CB-13B4-9B4A-A898-E550BB192901}" srcOrd="0" destOrd="0" presId="urn:microsoft.com/office/officeart/2005/8/layout/vList5"/>
    <dgm:cxn modelId="{CE574A8A-5412-4991-8A58-71860F76656A}" type="presOf" srcId="{DD6BBC1B-D149-744A-A30E-EFE273F02222}" destId="{B2E2EFB5-3D81-DA40-B0AB-7277103CCFA5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6DDAC9AC-F9C8-4586-BEC8-DDD411A2F6CB}" type="presOf" srcId="{39104730-2024-374C-98E0-3A4CE7ED9881}" destId="{82B71E07-46A9-1F4C-9980-576B2FA3ADD8}" srcOrd="0" destOrd="0" presId="urn:microsoft.com/office/officeart/2005/8/layout/vList5"/>
    <dgm:cxn modelId="{E9CE6442-1B10-4B2D-A965-A1905392FAB9}" type="presOf" srcId="{C98D5B68-7884-6648-A6A0-2E344EE2F2C1}" destId="{70B8D9E0-4A6D-2F44-B595-4E51FB1CC510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AF40E6B0-E649-4C68-977D-2B607CC72AF9}" type="presOf" srcId="{5A256FE1-617A-F64B-AAA5-E71BA3D8E71B}" destId="{5131D196-118F-ED4B-8F8C-9F861CEE6268}" srcOrd="0" destOrd="0" presId="urn:microsoft.com/office/officeart/2005/8/layout/vList5"/>
    <dgm:cxn modelId="{44FB1254-0CD9-4CA1-8002-3036A62877C0}" type="presOf" srcId="{877D7047-60CD-754B-B94B-0D52DA8802EF}" destId="{E895D6B0-A2C0-8846-B022-1C147093D231}" srcOrd="0" destOrd="0" presId="urn:microsoft.com/office/officeart/2005/8/layout/vList5"/>
    <dgm:cxn modelId="{26839EB3-9F2B-421F-BDD9-1280CF980D37}" type="presOf" srcId="{D865DF60-6A8A-1346-86CF-ADC5241F7441}" destId="{C3381103-080C-D746-8B27-46B2DEE4028C}" srcOrd="0" destOrd="0" presId="urn:microsoft.com/office/officeart/2005/8/layout/vList5"/>
    <dgm:cxn modelId="{6F756941-5788-4429-ABBA-CD3EB620B35F}" type="presParOf" srcId="{82B71E07-46A9-1F4C-9980-576B2FA3ADD8}" destId="{A3A8D8DA-067B-EC42-9EAF-7E4FD8AA6489}" srcOrd="0" destOrd="0" presId="urn:microsoft.com/office/officeart/2005/8/layout/vList5"/>
    <dgm:cxn modelId="{A6780350-AFB4-4B92-8239-FEA7DA4E8F11}" type="presParOf" srcId="{A3A8D8DA-067B-EC42-9EAF-7E4FD8AA6489}" destId="{5131D196-118F-ED4B-8F8C-9F861CEE6268}" srcOrd="0" destOrd="0" presId="urn:microsoft.com/office/officeart/2005/8/layout/vList5"/>
    <dgm:cxn modelId="{DCFC7076-E7F9-4FE5-B4BA-A69E9FC955A0}" type="presParOf" srcId="{A3A8D8DA-067B-EC42-9EAF-7E4FD8AA6489}" destId="{B2E2EFB5-3D81-DA40-B0AB-7277103CCFA5}" srcOrd="1" destOrd="0" presId="urn:microsoft.com/office/officeart/2005/8/layout/vList5"/>
    <dgm:cxn modelId="{11465B2C-B8A8-4EDE-8507-01BD1B0FCDAD}" type="presParOf" srcId="{82B71E07-46A9-1F4C-9980-576B2FA3ADD8}" destId="{86757E5C-20F4-E745-A720-B10E686939A4}" srcOrd="1" destOrd="0" presId="urn:microsoft.com/office/officeart/2005/8/layout/vList5"/>
    <dgm:cxn modelId="{AEF5E2DB-3B11-4E08-9319-136011DB128D}" type="presParOf" srcId="{82B71E07-46A9-1F4C-9980-576B2FA3ADD8}" destId="{0760AE06-7B56-494A-A0E8-36B594643D8E}" srcOrd="2" destOrd="0" presId="urn:microsoft.com/office/officeart/2005/8/layout/vList5"/>
    <dgm:cxn modelId="{4119A31B-9183-4FA4-8D62-FD805A201290}" type="presParOf" srcId="{0760AE06-7B56-494A-A0E8-36B594643D8E}" destId="{C3381103-080C-D746-8B27-46B2DEE4028C}" srcOrd="0" destOrd="0" presId="urn:microsoft.com/office/officeart/2005/8/layout/vList5"/>
    <dgm:cxn modelId="{C6896F13-0973-4FA2-B9CF-C4CAE0380560}" type="presParOf" srcId="{0760AE06-7B56-494A-A0E8-36B594643D8E}" destId="{FBE9ED35-B856-174C-8737-A32D2C924CA6}" srcOrd="1" destOrd="0" presId="urn:microsoft.com/office/officeart/2005/8/layout/vList5"/>
    <dgm:cxn modelId="{AA30C2A8-6792-48DF-BD60-9DAA6C8854E7}" type="presParOf" srcId="{82B71E07-46A9-1F4C-9980-576B2FA3ADD8}" destId="{42D27948-8160-FF47-9116-9786F5E669CE}" srcOrd="3" destOrd="0" presId="urn:microsoft.com/office/officeart/2005/8/layout/vList5"/>
    <dgm:cxn modelId="{BCCB0410-9550-484A-BB6B-DEB2D2F1FFD5}" type="presParOf" srcId="{82B71E07-46A9-1F4C-9980-576B2FA3ADD8}" destId="{39BBA486-03BD-2144-ABBF-AE369E5400B7}" srcOrd="4" destOrd="0" presId="urn:microsoft.com/office/officeart/2005/8/layout/vList5"/>
    <dgm:cxn modelId="{67F7B9BB-6481-4AB8-BB42-40A682F27A2F}" type="presParOf" srcId="{39BBA486-03BD-2144-ABBF-AE369E5400B7}" destId="{70B8D9E0-4A6D-2F44-B595-4E51FB1CC510}" srcOrd="0" destOrd="0" presId="urn:microsoft.com/office/officeart/2005/8/layout/vList5"/>
    <dgm:cxn modelId="{F2B5BBE4-FDF7-42CC-BA6D-46A6C0F7C95C}" type="presParOf" srcId="{39BBA486-03BD-2144-ABBF-AE369E5400B7}" destId="{09F84ED2-5430-D348-8351-1C588DA968EF}" srcOrd="1" destOrd="0" presId="urn:microsoft.com/office/officeart/2005/8/layout/vList5"/>
    <dgm:cxn modelId="{AB9AB372-6243-4A8F-BDE7-E8DF34B734B8}" type="presParOf" srcId="{82B71E07-46A9-1F4C-9980-576B2FA3ADD8}" destId="{26A10C18-A8F4-6A4C-BDEE-6F7DE3CE4615}" srcOrd="5" destOrd="0" presId="urn:microsoft.com/office/officeart/2005/8/layout/vList5"/>
    <dgm:cxn modelId="{303A3092-6621-4E33-B8BE-F4FD93E073C4}" type="presParOf" srcId="{82B71E07-46A9-1F4C-9980-576B2FA3ADD8}" destId="{4ECD3363-8FE6-2E4D-AEB8-DD61ACBB9653}" srcOrd="6" destOrd="0" presId="urn:microsoft.com/office/officeart/2005/8/layout/vList5"/>
    <dgm:cxn modelId="{1938D820-4865-4D55-B60F-AE5E572ED487}" type="presParOf" srcId="{4ECD3363-8FE6-2E4D-AEB8-DD61ACBB9653}" destId="{E895D6B0-A2C0-8846-B022-1C147093D231}" srcOrd="0" destOrd="0" presId="urn:microsoft.com/office/officeart/2005/8/layout/vList5"/>
    <dgm:cxn modelId="{4D77FC60-1C6F-4A07-A022-BE35E5CB6C55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tigre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léopard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 jaguar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un zèbre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CD2E137-0836-4699-B676-595FCC1E2323}" type="presOf" srcId="{39104730-2024-374C-98E0-3A4CE7ED9881}" destId="{82B71E07-46A9-1F4C-9980-576B2FA3ADD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1574AFB6-E54C-414C-8D00-EAFF206FD14F}" type="presOf" srcId="{5A256FE1-617A-F64B-AAA5-E71BA3D8E71B}" destId="{5131D196-118F-ED4B-8F8C-9F861CEE6268}" srcOrd="0" destOrd="0" presId="urn:microsoft.com/office/officeart/2005/8/layout/vList5"/>
    <dgm:cxn modelId="{65CE6592-EDFA-456E-9FAD-3095BBD606AF}" type="presOf" srcId="{C98D5B68-7884-6648-A6A0-2E344EE2F2C1}" destId="{70B8D9E0-4A6D-2F44-B595-4E51FB1CC510}" srcOrd="0" destOrd="0" presId="urn:microsoft.com/office/officeart/2005/8/layout/vList5"/>
    <dgm:cxn modelId="{8AD3377A-FC1F-4F7F-BDEC-C8706D988594}" type="presOf" srcId="{31427C3A-E33A-4C40-B6A8-DF440F9FA9C2}" destId="{09F84ED2-5430-D348-8351-1C588DA968EF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5C019B21-19D7-4C63-9F18-6EE01877CB44}" type="presOf" srcId="{DD6BBC1B-D149-744A-A30E-EFE273F02222}" destId="{B2E2EFB5-3D81-DA40-B0AB-7277103CCFA5}" srcOrd="0" destOrd="0" presId="urn:microsoft.com/office/officeart/2005/8/layout/vList5"/>
    <dgm:cxn modelId="{74F36066-9652-402D-994A-31CB54F10D94}" type="presOf" srcId="{D865DF60-6A8A-1346-86CF-ADC5241F7441}" destId="{C3381103-080C-D746-8B27-46B2DEE4028C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66F64909-A17A-4926-A072-FBD6D24B1809}" type="presOf" srcId="{2C8EC395-066D-984E-8F48-1D03BBA365D6}" destId="{FBE9ED35-B856-174C-8737-A32D2C924CA6}" srcOrd="0" destOrd="0" presId="urn:microsoft.com/office/officeart/2005/8/layout/vList5"/>
    <dgm:cxn modelId="{DA5F9C22-4BEC-4350-B1EA-6FC52ABFCC81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B43A51CD-0DD5-4BF0-BC5C-C31267E98770}" type="presOf" srcId="{877D7047-60CD-754B-B94B-0D52DA8802EF}" destId="{E895D6B0-A2C0-8846-B022-1C147093D231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A2E90324-DBF7-40FF-BB25-4D36A1AC16EB}" type="presParOf" srcId="{82B71E07-46A9-1F4C-9980-576B2FA3ADD8}" destId="{A3A8D8DA-067B-EC42-9EAF-7E4FD8AA6489}" srcOrd="0" destOrd="0" presId="urn:microsoft.com/office/officeart/2005/8/layout/vList5"/>
    <dgm:cxn modelId="{7EE8A9E6-5258-4874-A6D4-5BFFF106B850}" type="presParOf" srcId="{A3A8D8DA-067B-EC42-9EAF-7E4FD8AA6489}" destId="{5131D196-118F-ED4B-8F8C-9F861CEE6268}" srcOrd="0" destOrd="0" presId="urn:microsoft.com/office/officeart/2005/8/layout/vList5"/>
    <dgm:cxn modelId="{01636FD3-7C98-4C2B-A3CD-189DFF9D8AC1}" type="presParOf" srcId="{A3A8D8DA-067B-EC42-9EAF-7E4FD8AA6489}" destId="{B2E2EFB5-3D81-DA40-B0AB-7277103CCFA5}" srcOrd="1" destOrd="0" presId="urn:microsoft.com/office/officeart/2005/8/layout/vList5"/>
    <dgm:cxn modelId="{4EA55B78-A9DC-4157-872D-D49D665122AF}" type="presParOf" srcId="{82B71E07-46A9-1F4C-9980-576B2FA3ADD8}" destId="{86757E5C-20F4-E745-A720-B10E686939A4}" srcOrd="1" destOrd="0" presId="urn:microsoft.com/office/officeart/2005/8/layout/vList5"/>
    <dgm:cxn modelId="{D71478D9-BD1F-44DA-ADBC-A3B36E6AF6BC}" type="presParOf" srcId="{82B71E07-46A9-1F4C-9980-576B2FA3ADD8}" destId="{0760AE06-7B56-494A-A0E8-36B594643D8E}" srcOrd="2" destOrd="0" presId="urn:microsoft.com/office/officeart/2005/8/layout/vList5"/>
    <dgm:cxn modelId="{FC08B706-72F7-41FD-BE69-1F2BA79C50A0}" type="presParOf" srcId="{0760AE06-7B56-494A-A0E8-36B594643D8E}" destId="{C3381103-080C-D746-8B27-46B2DEE4028C}" srcOrd="0" destOrd="0" presId="urn:microsoft.com/office/officeart/2005/8/layout/vList5"/>
    <dgm:cxn modelId="{2E65F875-F8F8-4AB3-9498-785F79DF3F46}" type="presParOf" srcId="{0760AE06-7B56-494A-A0E8-36B594643D8E}" destId="{FBE9ED35-B856-174C-8737-A32D2C924CA6}" srcOrd="1" destOrd="0" presId="urn:microsoft.com/office/officeart/2005/8/layout/vList5"/>
    <dgm:cxn modelId="{1CAA0AD8-F1F2-40B2-9E50-552C1C6793AE}" type="presParOf" srcId="{82B71E07-46A9-1F4C-9980-576B2FA3ADD8}" destId="{42D27948-8160-FF47-9116-9786F5E669CE}" srcOrd="3" destOrd="0" presId="urn:microsoft.com/office/officeart/2005/8/layout/vList5"/>
    <dgm:cxn modelId="{F2C15392-EBFB-4BEA-9073-6F5AA93C5526}" type="presParOf" srcId="{82B71E07-46A9-1F4C-9980-576B2FA3ADD8}" destId="{39BBA486-03BD-2144-ABBF-AE369E5400B7}" srcOrd="4" destOrd="0" presId="urn:microsoft.com/office/officeart/2005/8/layout/vList5"/>
    <dgm:cxn modelId="{33A68498-680D-449C-891D-B8F77640D877}" type="presParOf" srcId="{39BBA486-03BD-2144-ABBF-AE369E5400B7}" destId="{70B8D9E0-4A6D-2F44-B595-4E51FB1CC510}" srcOrd="0" destOrd="0" presId="urn:microsoft.com/office/officeart/2005/8/layout/vList5"/>
    <dgm:cxn modelId="{07FB1336-4412-4FB1-8D4A-A4AC4AC2B29B}" type="presParOf" srcId="{39BBA486-03BD-2144-ABBF-AE369E5400B7}" destId="{09F84ED2-5430-D348-8351-1C588DA968EF}" srcOrd="1" destOrd="0" presId="urn:microsoft.com/office/officeart/2005/8/layout/vList5"/>
    <dgm:cxn modelId="{3561F6CD-292D-4946-9F63-E756348A308A}" type="presParOf" srcId="{82B71E07-46A9-1F4C-9980-576B2FA3ADD8}" destId="{26A10C18-A8F4-6A4C-BDEE-6F7DE3CE4615}" srcOrd="5" destOrd="0" presId="urn:microsoft.com/office/officeart/2005/8/layout/vList5"/>
    <dgm:cxn modelId="{8245261D-DCCA-4306-9345-AB96284FBFEB}" type="presParOf" srcId="{82B71E07-46A9-1F4C-9980-576B2FA3ADD8}" destId="{4ECD3363-8FE6-2E4D-AEB8-DD61ACBB9653}" srcOrd="6" destOrd="0" presId="urn:microsoft.com/office/officeart/2005/8/layout/vList5"/>
    <dgm:cxn modelId="{71F6BD5D-8578-432E-98A0-BBE1BF73F317}" type="presParOf" srcId="{4ECD3363-8FE6-2E4D-AEB8-DD61ACBB9653}" destId="{E895D6B0-A2C0-8846-B022-1C147093D231}" srcOrd="0" destOrd="0" presId="urn:microsoft.com/office/officeart/2005/8/layout/vList5"/>
    <dgm:cxn modelId="{7492862D-F8D6-4E9F-86B8-E70BC1BA1C8E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0070C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tigre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léopard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jaguar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un zèbre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179CE09-9B90-43BC-B4A4-104B20F395E5}" type="presOf" srcId="{DD6BBC1B-D149-744A-A30E-EFE273F02222}" destId="{B2E2EFB5-3D81-DA40-B0AB-7277103CCFA5}" srcOrd="0" destOrd="0" presId="urn:microsoft.com/office/officeart/2005/8/layout/vList5"/>
    <dgm:cxn modelId="{B6598007-DF29-4A25-8866-8DF05C151D05}" type="presOf" srcId="{39104730-2024-374C-98E0-3A4CE7ED9881}" destId="{82B71E07-46A9-1F4C-9980-576B2FA3ADD8}" srcOrd="0" destOrd="0" presId="urn:microsoft.com/office/officeart/2005/8/layout/vList5"/>
    <dgm:cxn modelId="{00684602-F8C9-4297-81F1-385F32ADA932}" type="presOf" srcId="{2C8EC395-066D-984E-8F48-1D03BBA365D6}" destId="{FBE9ED35-B856-174C-8737-A32D2C924CA6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41A64E5E-D03C-4DF2-B60D-598A64A6BEBB}" type="presOf" srcId="{D865DF60-6A8A-1346-86CF-ADC5241F7441}" destId="{C3381103-080C-D746-8B27-46B2DEE4028C}" srcOrd="0" destOrd="0" presId="urn:microsoft.com/office/officeart/2005/8/layout/vList5"/>
    <dgm:cxn modelId="{C36DB44C-C4ED-4F7F-A61C-AC6B4A0A409B}" type="presOf" srcId="{31427C3A-E33A-4C40-B6A8-DF440F9FA9C2}" destId="{09F84ED2-5430-D348-8351-1C588DA968EF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0337DB6E-B739-4047-9D31-A3CAADF5C5E8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09C53BBD-D894-4DA1-B445-A2E0420E6735}" type="presOf" srcId="{C98D5B68-7884-6648-A6A0-2E344EE2F2C1}" destId="{70B8D9E0-4A6D-2F44-B595-4E51FB1CC510}" srcOrd="0" destOrd="0" presId="urn:microsoft.com/office/officeart/2005/8/layout/vList5"/>
    <dgm:cxn modelId="{E2B846DC-99FA-4C1E-8324-F932BC2E87A4}" type="presOf" srcId="{8943F2E6-3B0D-E448-9217-B317A1C852F5}" destId="{1017B7CB-13B4-9B4A-A898-E550BB192901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8FD476F-B22D-4405-B290-E5AB40C3C452}" type="presOf" srcId="{877D7047-60CD-754B-B94B-0D52DA8802EF}" destId="{E895D6B0-A2C0-8846-B022-1C147093D231}" srcOrd="0" destOrd="0" presId="urn:microsoft.com/office/officeart/2005/8/layout/vList5"/>
    <dgm:cxn modelId="{B4B64E80-2150-4D4E-8834-6CA933BA67C5}" type="presParOf" srcId="{82B71E07-46A9-1F4C-9980-576B2FA3ADD8}" destId="{A3A8D8DA-067B-EC42-9EAF-7E4FD8AA6489}" srcOrd="0" destOrd="0" presId="urn:microsoft.com/office/officeart/2005/8/layout/vList5"/>
    <dgm:cxn modelId="{C5D8EB3F-9F5F-4082-A699-015897E5FB69}" type="presParOf" srcId="{A3A8D8DA-067B-EC42-9EAF-7E4FD8AA6489}" destId="{5131D196-118F-ED4B-8F8C-9F861CEE6268}" srcOrd="0" destOrd="0" presId="urn:microsoft.com/office/officeart/2005/8/layout/vList5"/>
    <dgm:cxn modelId="{510B337B-E82B-4734-9A7D-BA147005CC31}" type="presParOf" srcId="{A3A8D8DA-067B-EC42-9EAF-7E4FD8AA6489}" destId="{B2E2EFB5-3D81-DA40-B0AB-7277103CCFA5}" srcOrd="1" destOrd="0" presId="urn:microsoft.com/office/officeart/2005/8/layout/vList5"/>
    <dgm:cxn modelId="{EF4BC94C-2530-449F-82CC-0EB8332ED401}" type="presParOf" srcId="{82B71E07-46A9-1F4C-9980-576B2FA3ADD8}" destId="{86757E5C-20F4-E745-A720-B10E686939A4}" srcOrd="1" destOrd="0" presId="urn:microsoft.com/office/officeart/2005/8/layout/vList5"/>
    <dgm:cxn modelId="{F0B18F9B-A345-4B39-A331-E2166EED0135}" type="presParOf" srcId="{82B71E07-46A9-1F4C-9980-576B2FA3ADD8}" destId="{0760AE06-7B56-494A-A0E8-36B594643D8E}" srcOrd="2" destOrd="0" presId="urn:microsoft.com/office/officeart/2005/8/layout/vList5"/>
    <dgm:cxn modelId="{DAED9ED5-F890-4C87-9B79-3AEE3326C19C}" type="presParOf" srcId="{0760AE06-7B56-494A-A0E8-36B594643D8E}" destId="{C3381103-080C-D746-8B27-46B2DEE4028C}" srcOrd="0" destOrd="0" presId="urn:microsoft.com/office/officeart/2005/8/layout/vList5"/>
    <dgm:cxn modelId="{D66CC287-6354-474A-83EC-AEBCBBDD5562}" type="presParOf" srcId="{0760AE06-7B56-494A-A0E8-36B594643D8E}" destId="{FBE9ED35-B856-174C-8737-A32D2C924CA6}" srcOrd="1" destOrd="0" presId="urn:microsoft.com/office/officeart/2005/8/layout/vList5"/>
    <dgm:cxn modelId="{48AAFEE5-E2B2-4F1B-8546-B96EBA384299}" type="presParOf" srcId="{82B71E07-46A9-1F4C-9980-576B2FA3ADD8}" destId="{42D27948-8160-FF47-9116-9786F5E669CE}" srcOrd="3" destOrd="0" presId="urn:microsoft.com/office/officeart/2005/8/layout/vList5"/>
    <dgm:cxn modelId="{D22C077A-017A-4632-8D13-1495F371678B}" type="presParOf" srcId="{82B71E07-46A9-1F4C-9980-576B2FA3ADD8}" destId="{39BBA486-03BD-2144-ABBF-AE369E5400B7}" srcOrd="4" destOrd="0" presId="urn:microsoft.com/office/officeart/2005/8/layout/vList5"/>
    <dgm:cxn modelId="{82A26CAF-9FBC-4E21-9642-718889252FD9}" type="presParOf" srcId="{39BBA486-03BD-2144-ABBF-AE369E5400B7}" destId="{70B8D9E0-4A6D-2F44-B595-4E51FB1CC510}" srcOrd="0" destOrd="0" presId="urn:microsoft.com/office/officeart/2005/8/layout/vList5"/>
    <dgm:cxn modelId="{434DFCF5-B55A-408A-9D51-E7E26BBD546E}" type="presParOf" srcId="{39BBA486-03BD-2144-ABBF-AE369E5400B7}" destId="{09F84ED2-5430-D348-8351-1C588DA968EF}" srcOrd="1" destOrd="0" presId="urn:microsoft.com/office/officeart/2005/8/layout/vList5"/>
    <dgm:cxn modelId="{A120236B-A438-44E5-8045-8C02BEFA5449}" type="presParOf" srcId="{82B71E07-46A9-1F4C-9980-576B2FA3ADD8}" destId="{26A10C18-A8F4-6A4C-BDEE-6F7DE3CE4615}" srcOrd="5" destOrd="0" presId="urn:microsoft.com/office/officeart/2005/8/layout/vList5"/>
    <dgm:cxn modelId="{0D21A471-3A50-4896-B20B-C77509D7F593}" type="presParOf" srcId="{82B71E07-46A9-1F4C-9980-576B2FA3ADD8}" destId="{4ECD3363-8FE6-2E4D-AEB8-DD61ACBB9653}" srcOrd="6" destOrd="0" presId="urn:microsoft.com/office/officeart/2005/8/layout/vList5"/>
    <dgm:cxn modelId="{79381869-5864-4203-9EBB-BB6B15690CDD}" type="presParOf" srcId="{4ECD3363-8FE6-2E4D-AEB8-DD61ACBB9653}" destId="{E895D6B0-A2C0-8846-B022-1C147093D231}" srcOrd="0" destOrd="0" presId="urn:microsoft.com/office/officeart/2005/8/layout/vList5"/>
    <dgm:cxn modelId="{9A55813D-F74A-4753-B5EC-6645B46508AE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cinq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deux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trois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seul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92DDECF2-B2B6-44A3-A1F2-B4749B0972ED}" type="presOf" srcId="{2C8EC395-066D-984E-8F48-1D03BBA365D6}" destId="{FBE9ED35-B856-174C-8737-A32D2C924CA6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B1BC8E1F-0282-41CE-9310-D53FB36BA8A4}" type="presOf" srcId="{31427C3A-E33A-4C40-B6A8-DF440F9FA9C2}" destId="{09F84ED2-5430-D348-8351-1C588DA968EF}" srcOrd="0" destOrd="0" presId="urn:microsoft.com/office/officeart/2005/8/layout/vList5"/>
    <dgm:cxn modelId="{72303F8B-AE70-4BDF-B86E-401F1A14309D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5CE91A-B3A5-4432-B144-4CF0A9680C5E}" type="presOf" srcId="{DD6BBC1B-D149-744A-A30E-EFE273F02222}" destId="{B2E2EFB5-3D81-DA40-B0AB-7277103CCFA5}" srcOrd="0" destOrd="0" presId="urn:microsoft.com/office/officeart/2005/8/layout/vList5"/>
    <dgm:cxn modelId="{35EC7C2C-5B3C-426D-912C-FEAADACC0273}" type="presOf" srcId="{877D7047-60CD-754B-B94B-0D52DA8802EF}" destId="{E895D6B0-A2C0-8846-B022-1C147093D23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0648933C-F4A5-4E8D-8A2F-5FEBA6911B22}" type="presOf" srcId="{39104730-2024-374C-98E0-3A4CE7ED9881}" destId="{82B71E07-46A9-1F4C-9980-576B2FA3ADD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3DB0EE0E-BE84-4F41-AC3D-D4C9C70707B7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8B248472-300F-4CE4-ADB8-048606E8CC72}" type="presOf" srcId="{C98D5B68-7884-6648-A6A0-2E344EE2F2C1}" destId="{70B8D9E0-4A6D-2F44-B595-4E51FB1CC510}" srcOrd="0" destOrd="0" presId="urn:microsoft.com/office/officeart/2005/8/layout/vList5"/>
    <dgm:cxn modelId="{4F6E5C34-40C5-482D-9E00-47DBAECD2B78}" type="presOf" srcId="{5A256FE1-617A-F64B-AAA5-E71BA3D8E71B}" destId="{5131D196-118F-ED4B-8F8C-9F861CEE626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E926500F-EB5A-4636-9D50-D768AD8F78AE}" type="presParOf" srcId="{82B71E07-46A9-1F4C-9980-576B2FA3ADD8}" destId="{A3A8D8DA-067B-EC42-9EAF-7E4FD8AA6489}" srcOrd="0" destOrd="0" presId="urn:microsoft.com/office/officeart/2005/8/layout/vList5"/>
    <dgm:cxn modelId="{649D17F8-3222-4475-BD6C-8BA5C7B4DEBC}" type="presParOf" srcId="{A3A8D8DA-067B-EC42-9EAF-7E4FD8AA6489}" destId="{5131D196-118F-ED4B-8F8C-9F861CEE6268}" srcOrd="0" destOrd="0" presId="urn:microsoft.com/office/officeart/2005/8/layout/vList5"/>
    <dgm:cxn modelId="{169CB151-ACA4-4BE7-8D37-34751E993A5F}" type="presParOf" srcId="{A3A8D8DA-067B-EC42-9EAF-7E4FD8AA6489}" destId="{B2E2EFB5-3D81-DA40-B0AB-7277103CCFA5}" srcOrd="1" destOrd="0" presId="urn:microsoft.com/office/officeart/2005/8/layout/vList5"/>
    <dgm:cxn modelId="{010B858B-2DFB-4981-9A2C-D325BFD0FCB5}" type="presParOf" srcId="{82B71E07-46A9-1F4C-9980-576B2FA3ADD8}" destId="{86757E5C-20F4-E745-A720-B10E686939A4}" srcOrd="1" destOrd="0" presId="urn:microsoft.com/office/officeart/2005/8/layout/vList5"/>
    <dgm:cxn modelId="{4E828BF0-AD02-4F95-87EF-28318743E683}" type="presParOf" srcId="{82B71E07-46A9-1F4C-9980-576B2FA3ADD8}" destId="{0760AE06-7B56-494A-A0E8-36B594643D8E}" srcOrd="2" destOrd="0" presId="urn:microsoft.com/office/officeart/2005/8/layout/vList5"/>
    <dgm:cxn modelId="{F5A54453-0DB6-4397-B265-77C80733A2C3}" type="presParOf" srcId="{0760AE06-7B56-494A-A0E8-36B594643D8E}" destId="{C3381103-080C-D746-8B27-46B2DEE4028C}" srcOrd="0" destOrd="0" presId="urn:microsoft.com/office/officeart/2005/8/layout/vList5"/>
    <dgm:cxn modelId="{3726E94E-7116-437D-A0B6-9433C1F8C58E}" type="presParOf" srcId="{0760AE06-7B56-494A-A0E8-36B594643D8E}" destId="{FBE9ED35-B856-174C-8737-A32D2C924CA6}" srcOrd="1" destOrd="0" presId="urn:microsoft.com/office/officeart/2005/8/layout/vList5"/>
    <dgm:cxn modelId="{634A8569-7593-4480-846A-1C16603FE6E9}" type="presParOf" srcId="{82B71E07-46A9-1F4C-9980-576B2FA3ADD8}" destId="{42D27948-8160-FF47-9116-9786F5E669CE}" srcOrd="3" destOrd="0" presId="urn:microsoft.com/office/officeart/2005/8/layout/vList5"/>
    <dgm:cxn modelId="{FA2340FB-1E70-478D-A71B-98337AAE2F85}" type="presParOf" srcId="{82B71E07-46A9-1F4C-9980-576B2FA3ADD8}" destId="{39BBA486-03BD-2144-ABBF-AE369E5400B7}" srcOrd="4" destOrd="0" presId="urn:microsoft.com/office/officeart/2005/8/layout/vList5"/>
    <dgm:cxn modelId="{D2F76A2B-CD20-48C3-A9CB-FF6D3B09EC14}" type="presParOf" srcId="{39BBA486-03BD-2144-ABBF-AE369E5400B7}" destId="{70B8D9E0-4A6D-2F44-B595-4E51FB1CC510}" srcOrd="0" destOrd="0" presId="urn:microsoft.com/office/officeart/2005/8/layout/vList5"/>
    <dgm:cxn modelId="{943B9CDA-E125-4574-9676-A526DACA1F02}" type="presParOf" srcId="{39BBA486-03BD-2144-ABBF-AE369E5400B7}" destId="{09F84ED2-5430-D348-8351-1C588DA968EF}" srcOrd="1" destOrd="0" presId="urn:microsoft.com/office/officeart/2005/8/layout/vList5"/>
    <dgm:cxn modelId="{B36E3A20-10CB-4390-B550-E7D2E74D644A}" type="presParOf" srcId="{82B71E07-46A9-1F4C-9980-576B2FA3ADD8}" destId="{26A10C18-A8F4-6A4C-BDEE-6F7DE3CE4615}" srcOrd="5" destOrd="0" presId="urn:microsoft.com/office/officeart/2005/8/layout/vList5"/>
    <dgm:cxn modelId="{6A37C4A4-80BA-46FF-9E90-27DEC1ECA09C}" type="presParOf" srcId="{82B71E07-46A9-1F4C-9980-576B2FA3ADD8}" destId="{4ECD3363-8FE6-2E4D-AEB8-DD61ACBB9653}" srcOrd="6" destOrd="0" presId="urn:microsoft.com/office/officeart/2005/8/layout/vList5"/>
    <dgm:cxn modelId="{06FC40FE-8AD1-434B-A0F3-78E80589F5B7}" type="presParOf" srcId="{4ECD3363-8FE6-2E4D-AEB8-DD61ACBB9653}" destId="{E895D6B0-A2C0-8846-B022-1C147093D231}" srcOrd="0" destOrd="0" presId="urn:microsoft.com/office/officeart/2005/8/layout/vList5"/>
    <dgm:cxn modelId="{D3A7A76F-72E5-4C53-8CC7-9B9574A57335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cinq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0070C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deux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trois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seul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4B091FD-1B21-4C26-804C-D2FC502DFF72}" type="presOf" srcId="{877D7047-60CD-754B-B94B-0D52DA8802EF}" destId="{E895D6B0-A2C0-8846-B022-1C147093D231}" srcOrd="0" destOrd="0" presId="urn:microsoft.com/office/officeart/2005/8/layout/vList5"/>
    <dgm:cxn modelId="{09469ABE-8016-492B-96A2-9E9DCD98CB24}" type="presOf" srcId="{C98D5B68-7884-6648-A6A0-2E344EE2F2C1}" destId="{70B8D9E0-4A6D-2F44-B595-4E51FB1CC510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04F52BDB-3B32-477F-9D82-48A893EC82A6}" type="presOf" srcId="{39104730-2024-374C-98E0-3A4CE7ED9881}" destId="{82B71E07-46A9-1F4C-9980-576B2FA3ADD8}" srcOrd="0" destOrd="0" presId="urn:microsoft.com/office/officeart/2005/8/layout/vList5"/>
    <dgm:cxn modelId="{2D632282-13AE-477F-BC04-F948E74B7E90}" type="presOf" srcId="{DD6BBC1B-D149-744A-A30E-EFE273F02222}" destId="{B2E2EFB5-3D81-DA40-B0AB-7277103CCFA5}" srcOrd="0" destOrd="0" presId="urn:microsoft.com/office/officeart/2005/8/layout/vList5"/>
    <dgm:cxn modelId="{68ACEDC8-48F8-4400-BE1E-E090104EE5F9}" type="presOf" srcId="{D865DF60-6A8A-1346-86CF-ADC5241F7441}" destId="{C3381103-080C-D746-8B27-46B2DEE4028C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D6DB454-E1D3-493E-9B85-DF98E1DA27C5}" type="presOf" srcId="{5A256FE1-617A-F64B-AAA5-E71BA3D8E71B}" destId="{5131D196-118F-ED4B-8F8C-9F861CEE626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E4A473E1-9C7C-4690-B975-CFC7D087AF15}" type="presOf" srcId="{31427C3A-E33A-4C40-B6A8-DF440F9FA9C2}" destId="{09F84ED2-5430-D348-8351-1C588DA968EF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97C00F25-5A3A-4A24-9E25-F80459BC4823}" type="presOf" srcId="{8943F2E6-3B0D-E448-9217-B317A1C852F5}" destId="{1017B7CB-13B4-9B4A-A898-E550BB192901}" srcOrd="0" destOrd="0" presId="urn:microsoft.com/office/officeart/2005/8/layout/vList5"/>
    <dgm:cxn modelId="{49D783C7-F33E-4C61-B843-351BA68BB0E4}" type="presOf" srcId="{2C8EC395-066D-984E-8F48-1D03BBA365D6}" destId="{FBE9ED35-B856-174C-8737-A32D2C924CA6}" srcOrd="0" destOrd="0" presId="urn:microsoft.com/office/officeart/2005/8/layout/vList5"/>
    <dgm:cxn modelId="{7026BCC2-49A0-48EC-B59D-C841AD2B22E0}" type="presParOf" srcId="{82B71E07-46A9-1F4C-9980-576B2FA3ADD8}" destId="{A3A8D8DA-067B-EC42-9EAF-7E4FD8AA6489}" srcOrd="0" destOrd="0" presId="urn:microsoft.com/office/officeart/2005/8/layout/vList5"/>
    <dgm:cxn modelId="{FD3C861E-8B76-4227-B196-2060ABB03700}" type="presParOf" srcId="{A3A8D8DA-067B-EC42-9EAF-7E4FD8AA6489}" destId="{5131D196-118F-ED4B-8F8C-9F861CEE6268}" srcOrd="0" destOrd="0" presId="urn:microsoft.com/office/officeart/2005/8/layout/vList5"/>
    <dgm:cxn modelId="{543156FE-7BDF-4D30-B3DD-0102FEAD272B}" type="presParOf" srcId="{A3A8D8DA-067B-EC42-9EAF-7E4FD8AA6489}" destId="{B2E2EFB5-3D81-DA40-B0AB-7277103CCFA5}" srcOrd="1" destOrd="0" presId="urn:microsoft.com/office/officeart/2005/8/layout/vList5"/>
    <dgm:cxn modelId="{F13F8EF6-9FA4-43E5-91A2-896835F6D79A}" type="presParOf" srcId="{82B71E07-46A9-1F4C-9980-576B2FA3ADD8}" destId="{86757E5C-20F4-E745-A720-B10E686939A4}" srcOrd="1" destOrd="0" presId="urn:microsoft.com/office/officeart/2005/8/layout/vList5"/>
    <dgm:cxn modelId="{78101279-584B-425C-B3D3-E6EBF4BC132E}" type="presParOf" srcId="{82B71E07-46A9-1F4C-9980-576B2FA3ADD8}" destId="{0760AE06-7B56-494A-A0E8-36B594643D8E}" srcOrd="2" destOrd="0" presId="urn:microsoft.com/office/officeart/2005/8/layout/vList5"/>
    <dgm:cxn modelId="{CCEDA0AD-1B7D-4F11-A543-0E867B3C9A02}" type="presParOf" srcId="{0760AE06-7B56-494A-A0E8-36B594643D8E}" destId="{C3381103-080C-D746-8B27-46B2DEE4028C}" srcOrd="0" destOrd="0" presId="urn:microsoft.com/office/officeart/2005/8/layout/vList5"/>
    <dgm:cxn modelId="{7BAA859A-F493-4579-8D9A-B1A7E97B654F}" type="presParOf" srcId="{0760AE06-7B56-494A-A0E8-36B594643D8E}" destId="{FBE9ED35-B856-174C-8737-A32D2C924CA6}" srcOrd="1" destOrd="0" presId="urn:microsoft.com/office/officeart/2005/8/layout/vList5"/>
    <dgm:cxn modelId="{E01B3F24-411E-476D-AD46-C2941EC2A787}" type="presParOf" srcId="{82B71E07-46A9-1F4C-9980-576B2FA3ADD8}" destId="{42D27948-8160-FF47-9116-9786F5E669CE}" srcOrd="3" destOrd="0" presId="urn:microsoft.com/office/officeart/2005/8/layout/vList5"/>
    <dgm:cxn modelId="{357291A5-7312-4584-A124-BA2E81957EDB}" type="presParOf" srcId="{82B71E07-46A9-1F4C-9980-576B2FA3ADD8}" destId="{39BBA486-03BD-2144-ABBF-AE369E5400B7}" srcOrd="4" destOrd="0" presId="urn:microsoft.com/office/officeart/2005/8/layout/vList5"/>
    <dgm:cxn modelId="{BB8C0788-051A-4C6C-A7C3-8F84964BD117}" type="presParOf" srcId="{39BBA486-03BD-2144-ABBF-AE369E5400B7}" destId="{70B8D9E0-4A6D-2F44-B595-4E51FB1CC510}" srcOrd="0" destOrd="0" presId="urn:microsoft.com/office/officeart/2005/8/layout/vList5"/>
    <dgm:cxn modelId="{FAC75951-E20D-4A24-9305-B20812D3B4DF}" type="presParOf" srcId="{39BBA486-03BD-2144-ABBF-AE369E5400B7}" destId="{09F84ED2-5430-D348-8351-1C588DA968EF}" srcOrd="1" destOrd="0" presId="urn:microsoft.com/office/officeart/2005/8/layout/vList5"/>
    <dgm:cxn modelId="{1DA71C29-B500-4E62-A8DC-1B1C64C9ED1E}" type="presParOf" srcId="{82B71E07-46A9-1F4C-9980-576B2FA3ADD8}" destId="{26A10C18-A8F4-6A4C-BDEE-6F7DE3CE4615}" srcOrd="5" destOrd="0" presId="urn:microsoft.com/office/officeart/2005/8/layout/vList5"/>
    <dgm:cxn modelId="{2F4BE270-95DE-4560-AB75-F7F77F794866}" type="presParOf" srcId="{82B71E07-46A9-1F4C-9980-576B2FA3ADD8}" destId="{4ECD3363-8FE6-2E4D-AEB8-DD61ACBB9653}" srcOrd="6" destOrd="0" presId="urn:microsoft.com/office/officeart/2005/8/layout/vList5"/>
    <dgm:cxn modelId="{ADF63881-2229-413C-93C5-3FDD6609141F}" type="presParOf" srcId="{4ECD3363-8FE6-2E4D-AEB8-DD61ACBB9653}" destId="{E895D6B0-A2C0-8846-B022-1C147093D231}" srcOrd="0" destOrd="0" presId="urn:microsoft.com/office/officeart/2005/8/layout/vList5"/>
    <dgm:cxn modelId="{92621EF2-19CC-4348-B56D-B10DE2C2478A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morceau de fromage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habitant du village voisin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 chasseur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un tigre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9A66411-2153-42D9-91F3-BB50D32B7CA1}" type="presOf" srcId="{D865DF60-6A8A-1346-86CF-ADC5241F7441}" destId="{C3381103-080C-D746-8B27-46B2DEE4028C}" srcOrd="0" destOrd="0" presId="urn:microsoft.com/office/officeart/2005/8/layout/vList5"/>
    <dgm:cxn modelId="{AB896CD7-581D-4D89-ABA5-F1E60420F934}" type="presOf" srcId="{2C8EC395-066D-984E-8F48-1D03BBA365D6}" destId="{FBE9ED35-B856-174C-8737-A32D2C924CA6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0D495099-B8A1-46CA-8169-C22FF231F6DD}" type="presOf" srcId="{5A256FE1-617A-F64B-AAA5-E71BA3D8E71B}" destId="{5131D196-118F-ED4B-8F8C-9F861CEE6268}" srcOrd="0" destOrd="0" presId="urn:microsoft.com/office/officeart/2005/8/layout/vList5"/>
    <dgm:cxn modelId="{597EE480-0DE0-4AC4-B7FC-D14B2D9B6594}" type="presOf" srcId="{877D7047-60CD-754B-B94B-0D52DA8802EF}" destId="{E895D6B0-A2C0-8846-B022-1C147093D231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0A99FC60-7A5C-412A-8317-CB3F940C292F}" type="presOf" srcId="{31427C3A-E33A-4C40-B6A8-DF440F9FA9C2}" destId="{09F84ED2-5430-D348-8351-1C588DA968EF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A013F0CF-6C74-42D7-9B79-5D9CB0074206}" type="presOf" srcId="{8943F2E6-3B0D-E448-9217-B317A1C852F5}" destId="{1017B7CB-13B4-9B4A-A898-E550BB192901}" srcOrd="0" destOrd="0" presId="urn:microsoft.com/office/officeart/2005/8/layout/vList5"/>
    <dgm:cxn modelId="{3E4B23C3-7656-4057-A295-552A5E84F2E4}" type="presOf" srcId="{DD6BBC1B-D149-744A-A30E-EFE273F02222}" destId="{B2E2EFB5-3D81-DA40-B0AB-7277103CCFA5}" srcOrd="0" destOrd="0" presId="urn:microsoft.com/office/officeart/2005/8/layout/vList5"/>
    <dgm:cxn modelId="{B4F20F71-6518-4A49-844F-F764EDAE0467}" type="presOf" srcId="{39104730-2024-374C-98E0-3A4CE7ED9881}" destId="{82B71E07-46A9-1F4C-9980-576B2FA3ADD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24EBFED0-0362-4CCA-98AB-5CCF722E1EC9}" type="presOf" srcId="{C98D5B68-7884-6648-A6A0-2E344EE2F2C1}" destId="{70B8D9E0-4A6D-2F44-B595-4E51FB1CC510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D735F50B-1647-4F57-AA3D-E6C6F7FECAE9}" type="presParOf" srcId="{82B71E07-46A9-1F4C-9980-576B2FA3ADD8}" destId="{A3A8D8DA-067B-EC42-9EAF-7E4FD8AA6489}" srcOrd="0" destOrd="0" presId="urn:microsoft.com/office/officeart/2005/8/layout/vList5"/>
    <dgm:cxn modelId="{6FA9D176-9E72-4F8E-8B33-5C818E3C0F0A}" type="presParOf" srcId="{A3A8D8DA-067B-EC42-9EAF-7E4FD8AA6489}" destId="{5131D196-118F-ED4B-8F8C-9F861CEE6268}" srcOrd="0" destOrd="0" presId="urn:microsoft.com/office/officeart/2005/8/layout/vList5"/>
    <dgm:cxn modelId="{5D7204A1-9EDC-4BE6-85BF-81813CA790C6}" type="presParOf" srcId="{A3A8D8DA-067B-EC42-9EAF-7E4FD8AA6489}" destId="{B2E2EFB5-3D81-DA40-B0AB-7277103CCFA5}" srcOrd="1" destOrd="0" presId="urn:microsoft.com/office/officeart/2005/8/layout/vList5"/>
    <dgm:cxn modelId="{CBF6F295-A104-4C65-91A3-2908CB680C1F}" type="presParOf" srcId="{82B71E07-46A9-1F4C-9980-576B2FA3ADD8}" destId="{86757E5C-20F4-E745-A720-B10E686939A4}" srcOrd="1" destOrd="0" presId="urn:microsoft.com/office/officeart/2005/8/layout/vList5"/>
    <dgm:cxn modelId="{901CB992-0630-4427-B452-243B184341ED}" type="presParOf" srcId="{82B71E07-46A9-1F4C-9980-576B2FA3ADD8}" destId="{0760AE06-7B56-494A-A0E8-36B594643D8E}" srcOrd="2" destOrd="0" presId="urn:microsoft.com/office/officeart/2005/8/layout/vList5"/>
    <dgm:cxn modelId="{EC8B54ED-922B-4A01-B86A-0A741CA8B1B8}" type="presParOf" srcId="{0760AE06-7B56-494A-A0E8-36B594643D8E}" destId="{C3381103-080C-D746-8B27-46B2DEE4028C}" srcOrd="0" destOrd="0" presId="urn:microsoft.com/office/officeart/2005/8/layout/vList5"/>
    <dgm:cxn modelId="{BDED96D4-356C-4770-876C-BAB1FB5FE447}" type="presParOf" srcId="{0760AE06-7B56-494A-A0E8-36B594643D8E}" destId="{FBE9ED35-B856-174C-8737-A32D2C924CA6}" srcOrd="1" destOrd="0" presId="urn:microsoft.com/office/officeart/2005/8/layout/vList5"/>
    <dgm:cxn modelId="{CC995CBA-3951-4270-9EFC-3CE20C80AFE5}" type="presParOf" srcId="{82B71E07-46A9-1F4C-9980-576B2FA3ADD8}" destId="{42D27948-8160-FF47-9116-9786F5E669CE}" srcOrd="3" destOrd="0" presId="urn:microsoft.com/office/officeart/2005/8/layout/vList5"/>
    <dgm:cxn modelId="{78ED43B0-D4D3-47C2-9850-E74B821C1065}" type="presParOf" srcId="{82B71E07-46A9-1F4C-9980-576B2FA3ADD8}" destId="{39BBA486-03BD-2144-ABBF-AE369E5400B7}" srcOrd="4" destOrd="0" presId="urn:microsoft.com/office/officeart/2005/8/layout/vList5"/>
    <dgm:cxn modelId="{2A22A3B4-7243-4911-9988-864F0E0AC175}" type="presParOf" srcId="{39BBA486-03BD-2144-ABBF-AE369E5400B7}" destId="{70B8D9E0-4A6D-2F44-B595-4E51FB1CC510}" srcOrd="0" destOrd="0" presId="urn:microsoft.com/office/officeart/2005/8/layout/vList5"/>
    <dgm:cxn modelId="{4F2519E4-96F8-4185-921E-D05FEFF087B6}" type="presParOf" srcId="{39BBA486-03BD-2144-ABBF-AE369E5400B7}" destId="{09F84ED2-5430-D348-8351-1C588DA968EF}" srcOrd="1" destOrd="0" presId="urn:microsoft.com/office/officeart/2005/8/layout/vList5"/>
    <dgm:cxn modelId="{AE0079FE-5E67-4899-9957-BE1887EDAF54}" type="presParOf" srcId="{82B71E07-46A9-1F4C-9980-576B2FA3ADD8}" destId="{26A10C18-A8F4-6A4C-BDEE-6F7DE3CE4615}" srcOrd="5" destOrd="0" presId="urn:microsoft.com/office/officeart/2005/8/layout/vList5"/>
    <dgm:cxn modelId="{89548C4F-AFFD-451F-8F85-FA4F75EBFAB8}" type="presParOf" srcId="{82B71E07-46A9-1F4C-9980-576B2FA3ADD8}" destId="{4ECD3363-8FE6-2E4D-AEB8-DD61ACBB9653}" srcOrd="6" destOrd="0" presId="urn:microsoft.com/office/officeart/2005/8/layout/vList5"/>
    <dgm:cxn modelId="{574594FF-1CB6-4B5C-B299-CA699EE68580}" type="presParOf" srcId="{4ECD3363-8FE6-2E4D-AEB8-DD61ACBB9653}" destId="{E895D6B0-A2C0-8846-B022-1C147093D231}" srcOrd="0" destOrd="0" presId="urn:microsoft.com/office/officeart/2005/8/layout/vList5"/>
    <dgm:cxn modelId="{01D19CB1-E1F2-4B1F-A1FF-9418BBFDB673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morceau de fromage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habitant du village voisin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chasseur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0070C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un tigre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286F7A0-8F0D-4B02-B381-D3F6B5BBF5A6}" type="presOf" srcId="{31427C3A-E33A-4C40-B6A8-DF440F9FA9C2}" destId="{09F84ED2-5430-D348-8351-1C588DA968EF}" srcOrd="0" destOrd="0" presId="urn:microsoft.com/office/officeart/2005/8/layout/vList5"/>
    <dgm:cxn modelId="{0F30A5A3-4186-486C-908C-EA7854A22533}" type="presOf" srcId="{39104730-2024-374C-98E0-3A4CE7ED9881}" destId="{82B71E07-46A9-1F4C-9980-576B2FA3ADD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9F1E6099-3B28-4C7B-A3C6-62166851A517}" type="presOf" srcId="{8943F2E6-3B0D-E448-9217-B317A1C852F5}" destId="{1017B7CB-13B4-9B4A-A898-E550BB192901}" srcOrd="0" destOrd="0" presId="urn:microsoft.com/office/officeart/2005/8/layout/vList5"/>
    <dgm:cxn modelId="{ABCBF4F8-AB59-478C-BCA5-E2EFF342E361}" type="presOf" srcId="{2C8EC395-066D-984E-8F48-1D03BBA365D6}" destId="{FBE9ED35-B856-174C-8737-A32D2C924CA6}" srcOrd="0" destOrd="0" presId="urn:microsoft.com/office/officeart/2005/8/layout/vList5"/>
    <dgm:cxn modelId="{8C621282-EA15-455E-9ECD-77B09784960E}" type="presOf" srcId="{5A256FE1-617A-F64B-AAA5-E71BA3D8E71B}" destId="{5131D196-118F-ED4B-8F8C-9F861CEE626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674A57A3-AEB7-40F2-81B8-321E14DC03F2}" type="presOf" srcId="{D865DF60-6A8A-1346-86CF-ADC5241F7441}" destId="{C3381103-080C-D746-8B27-46B2DEE4028C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5EF1BB6E-53BA-4596-B482-E9937F929797}" type="presOf" srcId="{DD6BBC1B-D149-744A-A30E-EFE273F02222}" destId="{B2E2EFB5-3D81-DA40-B0AB-7277103CCFA5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7DAD29FD-6ACF-4BEA-8ABE-0CA69949B2C4}" type="presOf" srcId="{877D7047-60CD-754B-B94B-0D52DA8802EF}" destId="{E895D6B0-A2C0-8846-B022-1C147093D231}" srcOrd="0" destOrd="0" presId="urn:microsoft.com/office/officeart/2005/8/layout/vList5"/>
    <dgm:cxn modelId="{1B388E93-5543-4DB3-893C-D4A1FF12ED46}" type="presOf" srcId="{C98D5B68-7884-6648-A6A0-2E344EE2F2C1}" destId="{70B8D9E0-4A6D-2F44-B595-4E51FB1CC510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3F755A6D-35A1-4FF8-93AB-23DB995D61D0}" type="presParOf" srcId="{82B71E07-46A9-1F4C-9980-576B2FA3ADD8}" destId="{A3A8D8DA-067B-EC42-9EAF-7E4FD8AA6489}" srcOrd="0" destOrd="0" presId="urn:microsoft.com/office/officeart/2005/8/layout/vList5"/>
    <dgm:cxn modelId="{A61C6959-20D7-4D11-90A1-27E7BD0E591C}" type="presParOf" srcId="{A3A8D8DA-067B-EC42-9EAF-7E4FD8AA6489}" destId="{5131D196-118F-ED4B-8F8C-9F861CEE6268}" srcOrd="0" destOrd="0" presId="urn:microsoft.com/office/officeart/2005/8/layout/vList5"/>
    <dgm:cxn modelId="{98D7EC37-CC6C-4009-864E-7E6FBC5103F0}" type="presParOf" srcId="{A3A8D8DA-067B-EC42-9EAF-7E4FD8AA6489}" destId="{B2E2EFB5-3D81-DA40-B0AB-7277103CCFA5}" srcOrd="1" destOrd="0" presId="urn:microsoft.com/office/officeart/2005/8/layout/vList5"/>
    <dgm:cxn modelId="{69FBB0E8-1BF9-4266-B2E8-E23A2EEBA1F3}" type="presParOf" srcId="{82B71E07-46A9-1F4C-9980-576B2FA3ADD8}" destId="{86757E5C-20F4-E745-A720-B10E686939A4}" srcOrd="1" destOrd="0" presId="urn:microsoft.com/office/officeart/2005/8/layout/vList5"/>
    <dgm:cxn modelId="{ADB23D7F-1845-4012-B302-BEE633598BD6}" type="presParOf" srcId="{82B71E07-46A9-1F4C-9980-576B2FA3ADD8}" destId="{0760AE06-7B56-494A-A0E8-36B594643D8E}" srcOrd="2" destOrd="0" presId="urn:microsoft.com/office/officeart/2005/8/layout/vList5"/>
    <dgm:cxn modelId="{2D467D14-0D9A-49B1-AB8B-8F639B0DAFBF}" type="presParOf" srcId="{0760AE06-7B56-494A-A0E8-36B594643D8E}" destId="{C3381103-080C-D746-8B27-46B2DEE4028C}" srcOrd="0" destOrd="0" presId="urn:microsoft.com/office/officeart/2005/8/layout/vList5"/>
    <dgm:cxn modelId="{32979A90-D5FA-4B7A-BD82-739709396F4E}" type="presParOf" srcId="{0760AE06-7B56-494A-A0E8-36B594643D8E}" destId="{FBE9ED35-B856-174C-8737-A32D2C924CA6}" srcOrd="1" destOrd="0" presId="urn:microsoft.com/office/officeart/2005/8/layout/vList5"/>
    <dgm:cxn modelId="{0EBDE2F9-B38C-492B-9E00-A25F66E7EBE9}" type="presParOf" srcId="{82B71E07-46A9-1F4C-9980-576B2FA3ADD8}" destId="{42D27948-8160-FF47-9116-9786F5E669CE}" srcOrd="3" destOrd="0" presId="urn:microsoft.com/office/officeart/2005/8/layout/vList5"/>
    <dgm:cxn modelId="{2FB77AC4-3237-4B49-816E-5C35B82A9224}" type="presParOf" srcId="{82B71E07-46A9-1F4C-9980-576B2FA3ADD8}" destId="{39BBA486-03BD-2144-ABBF-AE369E5400B7}" srcOrd="4" destOrd="0" presId="urn:microsoft.com/office/officeart/2005/8/layout/vList5"/>
    <dgm:cxn modelId="{B76B8FFC-29D3-425B-A440-8D808C37461E}" type="presParOf" srcId="{39BBA486-03BD-2144-ABBF-AE369E5400B7}" destId="{70B8D9E0-4A6D-2F44-B595-4E51FB1CC510}" srcOrd="0" destOrd="0" presId="urn:microsoft.com/office/officeart/2005/8/layout/vList5"/>
    <dgm:cxn modelId="{1A184FC5-0507-4A5F-A186-27904B4588AE}" type="presParOf" srcId="{39BBA486-03BD-2144-ABBF-AE369E5400B7}" destId="{09F84ED2-5430-D348-8351-1C588DA968EF}" srcOrd="1" destOrd="0" presId="urn:microsoft.com/office/officeart/2005/8/layout/vList5"/>
    <dgm:cxn modelId="{A038142B-A539-48E5-8FD3-5FE5B54ED333}" type="presParOf" srcId="{82B71E07-46A9-1F4C-9980-576B2FA3ADD8}" destId="{26A10C18-A8F4-6A4C-BDEE-6F7DE3CE4615}" srcOrd="5" destOrd="0" presId="urn:microsoft.com/office/officeart/2005/8/layout/vList5"/>
    <dgm:cxn modelId="{6FF162C3-67AE-41FF-93F0-5BCB57D682AB}" type="presParOf" srcId="{82B71E07-46A9-1F4C-9980-576B2FA3ADD8}" destId="{4ECD3363-8FE6-2E4D-AEB8-DD61ACBB9653}" srcOrd="6" destOrd="0" presId="urn:microsoft.com/office/officeart/2005/8/layout/vList5"/>
    <dgm:cxn modelId="{DA19EBD2-2289-4820-ADEE-CB9DFBF34C9A}" type="presParOf" srcId="{4ECD3363-8FE6-2E4D-AEB8-DD61ACBB9653}" destId="{E895D6B0-A2C0-8846-B022-1C147093D231}" srcOrd="0" destOrd="0" presId="urn:microsoft.com/office/officeart/2005/8/layout/vList5"/>
    <dgm:cxn modelId="{FFCB03C1-1792-4446-8B8D-F60DFBD6122B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en Inde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au Japon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en Chine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en Australie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0070C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en Inde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au Japon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en Chine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en Australie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un zèbre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jaguar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tigre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léopard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un zèbre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jaguar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0070C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tigre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léopard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seul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trois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cinq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deux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seul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trois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cinq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0070C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deux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un tigre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chasseur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morceau de fromage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habitant du village voisin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0070C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un tigre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chasseur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morceau de fromage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habitant du village voisin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C23FEF-C21C-4579-A7D7-1CD7C5408206}" type="datetimeFigureOut">
              <a:rPr lang="fr-FR"/>
              <a:pPr>
                <a:defRPr/>
              </a:pPr>
              <a:t>01/06/2020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4BF7C0-C735-403E-AA19-06BED115FA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552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DE1293-0921-4961-BE40-C100D012FBD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3D3A10-00C2-45D3-915B-B414FA6AAF7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25B72C-F199-4DF3-A129-68904E00AF13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AAD869-B78E-4E90-B7C0-5781CD9A674B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A2819A-DF83-4D56-8B42-5CCC4965DD91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89402-4162-4335-9C92-E2484FE52D5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C1544F-BEBB-40E5-82A9-631783E5AC2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6FE663-FF69-45B5-ACE0-E8C3F5473EC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9C79B5-E4F4-46A2-BC24-5544C203543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C0CF9E-5C2B-4DF6-B645-5755A873831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9CDA29-1DE2-4D74-8675-966CE125202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72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3D3A10-00C2-45D3-915B-B414FA6AAF7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A2FB1-720D-41A5-A8FF-195B4A3C4E1E}" type="datetimeFigureOut">
              <a:rPr lang="fr-FR"/>
              <a:pPr>
                <a:defRPr/>
              </a:pPr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B16C6-9A5F-4546-82DA-02A80FBA83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62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1CC94-78CA-43D2-8BC3-F4835A47FE60}" type="datetimeFigureOut">
              <a:rPr lang="fr-FR"/>
              <a:pPr>
                <a:defRPr/>
              </a:pPr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C427C-73F6-44C6-9201-AA3D3BEB1A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87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1D075-75F6-4003-9593-6BB5CDC9585B}" type="datetimeFigureOut">
              <a:rPr lang="fr-FR"/>
              <a:pPr>
                <a:defRPr/>
              </a:pPr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410F9-D832-4620-B245-E79DD85EFE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42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D499A-D93F-4230-A873-BA4B6D9155C3}" type="datetimeFigureOut">
              <a:rPr lang="fr-FR"/>
              <a:pPr>
                <a:defRPr/>
              </a:pPr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78D3D-32A0-4725-8ECC-44EC5FFE62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43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4D8D1-8D3A-453F-9C61-32B457C0E6B7}" type="datetimeFigureOut">
              <a:rPr lang="fr-FR"/>
              <a:pPr>
                <a:defRPr/>
              </a:pPr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9522C-FF01-4E6B-B2D0-B4AAD2118C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87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E1C7F-BA37-4BDF-8920-64C8F80FB746}" type="datetimeFigureOut">
              <a:rPr lang="fr-FR"/>
              <a:pPr>
                <a:defRPr/>
              </a:pPr>
              <a:t>01/06/2020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DE571-53B1-4713-BA0C-1BAA18B127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34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54C85-839B-4C15-822F-EBB394CDE668}" type="datetimeFigureOut">
              <a:rPr lang="fr-FR"/>
              <a:pPr>
                <a:defRPr/>
              </a:pPr>
              <a:t>01/06/2020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2ADFB-D14E-4446-AD82-1537F83BDC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89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80CDD-E120-4CF7-92E0-77E123465554}" type="datetimeFigureOut">
              <a:rPr lang="fr-FR"/>
              <a:pPr>
                <a:defRPr/>
              </a:pPr>
              <a:t>01/06/2020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F0808-3A2A-49E8-9C20-D96381FD78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14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9D124-EC2D-4023-99B3-B966A2CC429F}" type="datetimeFigureOut">
              <a:rPr lang="fr-FR"/>
              <a:pPr>
                <a:defRPr/>
              </a:pPr>
              <a:t>01/06/2020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6EED-17F7-4441-9801-3EF399A7EC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07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E752F-7092-4A63-B29B-6BEE303AF07B}" type="datetimeFigureOut">
              <a:rPr lang="fr-FR"/>
              <a:pPr>
                <a:defRPr/>
              </a:pPr>
              <a:t>01/06/2020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64A26-BF37-4FA7-BB9D-B0E28C73CB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0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0A34D-826A-45CC-B4A3-E2EECF18CD4D}" type="datetimeFigureOut">
              <a:rPr lang="fr-FR"/>
              <a:pPr>
                <a:defRPr/>
              </a:pPr>
              <a:t>01/06/2020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6230A-47E4-4909-9490-5BC06FDEC2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69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BE0F1D-39D0-4358-8273-926E7E678F30}" type="datetimeFigureOut">
              <a:rPr lang="fr-FR"/>
              <a:pPr>
                <a:defRPr/>
              </a:pPr>
              <a:t>01/06/2020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CF4BB3-CD6F-4442-B240-C1FF21CA22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13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12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1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notesSlide" Target="../notesSlides/notesSlide1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fr-FR" altLang="fr-FR" sz="5400" b="1"/>
              <a:t>Français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contenu 2"/>
          <p:cNvSpPr>
            <a:spLocks noGrp="1"/>
          </p:cNvSpPr>
          <p:nvPr>
            <p:ph idx="1"/>
          </p:nvPr>
        </p:nvSpPr>
        <p:spPr>
          <a:xfrm>
            <a:off x="107504" y="51470"/>
            <a:ext cx="8964612" cy="41656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 typeface="Arial" charset="0"/>
              <a:buNone/>
            </a:pPr>
            <a:r>
              <a:rPr lang="fr-FR" altLang="fr-FR" sz="2200" dirty="0">
                <a:latin typeface="Arial" charset="0"/>
                <a:cs typeface="Arial" charset="0"/>
              </a:rPr>
              <a:t>Dans la grande forêt de l’Inde, qu’on appelle la jungle, avançait un jou</a:t>
            </a:r>
            <a:r>
              <a:rPr lang="fr-FR" altLang="fr-FR" sz="2200" b="1" dirty="0">
                <a:solidFill>
                  <a:srgbClr val="0070C0"/>
                </a:solidFill>
                <a:latin typeface="Arial" charset="0"/>
                <a:cs typeface="Arial" charset="0"/>
              </a:rPr>
              <a:t>r</a:t>
            </a:r>
            <a:r>
              <a:rPr lang="fr-FR" altLang="fr-FR" sz="2200" dirty="0">
                <a:latin typeface="Arial" charset="0"/>
                <a:cs typeface="Arial" charset="0"/>
              </a:rPr>
              <a:t> une redoutable bête au pelage rayé. C’était un tigre. 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 typeface="Arial" charset="0"/>
              <a:buNone/>
            </a:pPr>
            <a:r>
              <a:rPr lang="fr-FR" altLang="fr-FR" sz="2200" dirty="0">
                <a:latin typeface="Arial" charset="0"/>
                <a:cs typeface="Arial" charset="0"/>
              </a:rPr>
              <a:t>Il avait faim et partait en chasse. Dans la même forêt, non loin de là, une bête tout aussi redoutable et au même pelage rayé avançait à sa rencontre. Ce deuxième tigre avait aussi faim que le premi</a:t>
            </a:r>
            <a:r>
              <a:rPr lang="fr-FR" altLang="fr-FR" sz="2200" b="1" dirty="0">
                <a:solidFill>
                  <a:srgbClr val="0070C0"/>
                </a:solidFill>
                <a:latin typeface="Arial" charset="0"/>
                <a:cs typeface="Arial" charset="0"/>
              </a:rPr>
              <a:t>er</a:t>
            </a:r>
            <a:r>
              <a:rPr lang="fr-FR" altLang="fr-FR" sz="2200" dirty="0">
                <a:latin typeface="Arial" charset="0"/>
                <a:cs typeface="Arial" charset="0"/>
              </a:rPr>
              <a:t> et cherchait lui aussi n’importe quoi à mang</a:t>
            </a:r>
            <a:r>
              <a:rPr lang="fr-FR" altLang="fr-FR" sz="2200" b="1" dirty="0">
                <a:solidFill>
                  <a:srgbClr val="0070C0"/>
                </a:solidFill>
                <a:latin typeface="Arial" charset="0"/>
                <a:cs typeface="Arial" charset="0"/>
              </a:rPr>
              <a:t>er</a:t>
            </a:r>
            <a:r>
              <a:rPr lang="fr-FR" altLang="fr-FR" sz="2200" dirty="0"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6084168" y="4300446"/>
            <a:ext cx="2899495" cy="7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fr-FR" altLang="fr-FR" sz="1050" b="1" i="1" dirty="0"/>
              <a:t>Deux tigres en colère </a:t>
            </a:r>
            <a:r>
              <a:rPr lang="fr-FR" altLang="fr-FR" sz="1050" dirty="0"/>
              <a:t>de Robert Giraud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fr-FR" altLang="fr-FR" sz="1050" dirty="0"/>
              <a:t>Illustré par Pierre Caillou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fr-FR" altLang="fr-FR" sz="1050" dirty="0"/>
              <a:t>© éditions Flammarion Jeunesse, 2004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endParaRPr lang="fr-FR" altLang="fr-FR" sz="2000" dirty="0"/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endParaRPr lang="fr-FR" altLang="fr-FR" sz="2000" dirty="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fr-FR" altLang="fr-FR" sz="2000" dirty="0">
              <a:latin typeface="Script cole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96" y="2427734"/>
            <a:ext cx="2011839" cy="1656184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107504" y="2722841"/>
            <a:ext cx="6439282" cy="200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 typeface="Arial" charset="0"/>
              <a:buNone/>
            </a:pPr>
            <a:r>
              <a:rPr lang="fr-FR" altLang="fr-FR" sz="2200" dirty="0">
                <a:latin typeface="Arial" charset="0"/>
                <a:cs typeface="Arial" charset="0"/>
              </a:rPr>
              <a:t>Au milieu de la clairière, un beau morceau de fromage était posé su</a:t>
            </a:r>
            <a:r>
              <a:rPr lang="fr-FR" altLang="fr-FR" sz="2200" b="1" dirty="0">
                <a:solidFill>
                  <a:srgbClr val="0070C0"/>
                </a:solidFill>
                <a:latin typeface="Arial" charset="0"/>
                <a:cs typeface="Arial" charset="0"/>
              </a:rPr>
              <a:t>r</a:t>
            </a:r>
            <a:r>
              <a:rPr lang="fr-FR" altLang="fr-FR" sz="2200" dirty="0">
                <a:latin typeface="Arial" charset="0"/>
                <a:cs typeface="Arial" charset="0"/>
              </a:rPr>
              <a:t> l’herbe, oublié là, sans doute par un chass</a:t>
            </a:r>
            <a:r>
              <a:rPr lang="fr-FR" altLang="fr-FR" sz="2200" b="1" dirty="0">
                <a:solidFill>
                  <a:srgbClr val="0070C0"/>
                </a:solidFill>
                <a:latin typeface="Arial" charset="0"/>
                <a:cs typeface="Arial" charset="0"/>
              </a:rPr>
              <a:t>eur</a:t>
            </a:r>
            <a:r>
              <a:rPr lang="fr-FR" altLang="fr-FR" sz="2200" dirty="0">
                <a:latin typeface="Arial" charset="0"/>
                <a:cs typeface="Arial" charset="0"/>
              </a:rPr>
              <a:t> du village voisin.</a:t>
            </a:r>
          </a:p>
        </p:txBody>
      </p:sp>
    </p:spTree>
    <p:extLst>
      <p:ext uri="{BB962C8B-B14F-4D97-AF65-F5344CB8AC3E}">
        <p14:creationId xmlns:p14="http://schemas.microsoft.com/office/powerpoint/2010/main" val="215599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400" dirty="0">
                <a:latin typeface="Arial" charset="0"/>
                <a:cs typeface="Arial" charset="0"/>
              </a:rPr>
              <a:t> Dans quel pays se passe cette histoire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400" dirty="0">
                <a:latin typeface="Arial" charset="0"/>
                <a:cs typeface="Arial" charset="0"/>
              </a:rPr>
              <a:t> Dans quel pays se passe cette histoire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 dirty="0">
                <a:latin typeface="Arial" charset="0"/>
                <a:cs typeface="Arial" charset="0"/>
              </a:rPr>
              <a:t>Quelle est cette « bête » au pelage rayé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 dirty="0">
                <a:latin typeface="Arial" charset="0"/>
                <a:cs typeface="Arial" charset="0"/>
              </a:rPr>
              <a:t>Quelle est cette « bête » au pelage rayé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285750" y="187325"/>
            <a:ext cx="8643938" cy="1231900"/>
          </a:xfrm>
        </p:spPr>
        <p:txBody>
          <a:bodyPr/>
          <a:lstStyle/>
          <a:p>
            <a:pPr algn="l"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400" dirty="0">
                <a:latin typeface="Arial" charset="0"/>
                <a:cs typeface="Arial" charset="0"/>
              </a:rPr>
              <a:t>Combien y </a:t>
            </a:r>
            <a:r>
              <a:rPr lang="fr-FR" altLang="fr-FR" sz="2400" dirty="0" err="1">
                <a:latin typeface="Arial" charset="0"/>
                <a:cs typeface="Arial" charset="0"/>
              </a:rPr>
              <a:t>a-t-il</a:t>
            </a:r>
            <a:r>
              <a:rPr lang="fr-FR" altLang="fr-FR" sz="2400" dirty="0">
                <a:latin typeface="Arial" charset="0"/>
                <a:cs typeface="Arial" charset="0"/>
              </a:rPr>
              <a:t> de tigres dans cette histoire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285750" y="187325"/>
            <a:ext cx="8643938" cy="1231900"/>
          </a:xfrm>
        </p:spPr>
        <p:txBody>
          <a:bodyPr/>
          <a:lstStyle/>
          <a:p>
            <a:pPr algn="l"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400" dirty="0">
                <a:latin typeface="Arial" charset="0"/>
                <a:cs typeface="Arial" charset="0"/>
              </a:rPr>
              <a:t>Combien y </a:t>
            </a:r>
            <a:r>
              <a:rPr lang="fr-FR" altLang="fr-FR" sz="2400" dirty="0" err="1">
                <a:latin typeface="Arial" charset="0"/>
                <a:cs typeface="Arial" charset="0"/>
              </a:rPr>
              <a:t>a-t-il</a:t>
            </a:r>
            <a:r>
              <a:rPr lang="fr-FR" altLang="fr-FR" sz="2400" dirty="0">
                <a:latin typeface="Arial" charset="0"/>
                <a:cs typeface="Arial" charset="0"/>
              </a:rPr>
              <a:t> de tigres dans cette histoire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628650" y="187324"/>
            <a:ext cx="7886700" cy="1520329"/>
          </a:xfrm>
        </p:spPr>
        <p:txBody>
          <a:bodyPr/>
          <a:lstStyle/>
          <a:p>
            <a:pPr algn="l"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300" dirty="0">
                <a:latin typeface="Arial" charset="0"/>
                <a:cs typeface="Arial" charset="0"/>
              </a:rPr>
              <a:t>« Il avait faim et partait en chasse. » </a:t>
            </a:r>
            <a:br>
              <a:rPr lang="fr-FR" altLang="fr-FR" sz="2300" dirty="0">
                <a:latin typeface="Arial" charset="0"/>
                <a:cs typeface="Arial" charset="0"/>
              </a:rPr>
            </a:br>
            <a:r>
              <a:rPr lang="fr-FR" altLang="fr-FR" sz="2300" dirty="0">
                <a:latin typeface="Arial" charset="0"/>
                <a:cs typeface="Arial" charset="0"/>
              </a:rPr>
              <a:t>Qui est-ce « il »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385148"/>
              </p:ext>
            </p:extLst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628650" y="187324"/>
            <a:ext cx="7886700" cy="1520329"/>
          </a:xfrm>
        </p:spPr>
        <p:txBody>
          <a:bodyPr/>
          <a:lstStyle/>
          <a:p>
            <a:pPr algn="l" eaLnBrk="1" hangingPunct="1"/>
            <a:r>
              <a:rPr lang="fr-FR" altLang="fr-FR" sz="5400" dirty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dirty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300" dirty="0">
                <a:latin typeface="Arial" charset="0"/>
                <a:cs typeface="Arial" charset="0"/>
              </a:rPr>
              <a:t>« Il avait faim et partait en chasse. » </a:t>
            </a:r>
            <a:br>
              <a:rPr lang="fr-FR" altLang="fr-FR" sz="2300" dirty="0">
                <a:latin typeface="Arial" charset="0"/>
                <a:cs typeface="Arial" charset="0"/>
              </a:rPr>
            </a:br>
            <a:r>
              <a:rPr lang="fr-FR" altLang="fr-FR" sz="2300" dirty="0">
                <a:latin typeface="Arial" charset="0"/>
                <a:cs typeface="Arial" charset="0"/>
              </a:rPr>
              <a:t>Qui est-ce « il »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349088"/>
              </p:ext>
            </p:extLst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5881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460" y="411510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Imag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460" y="1347614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Imag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2139702"/>
            <a:ext cx="12271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889" y="3027363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651250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910013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Espace réservé du contenu 2"/>
          <p:cNvSpPr txBox="1">
            <a:spLocks/>
          </p:cNvSpPr>
          <p:nvPr/>
        </p:nvSpPr>
        <p:spPr bwMode="auto">
          <a:xfrm>
            <a:off x="179388" y="195263"/>
            <a:ext cx="74168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200000"/>
              </a:lnSpc>
              <a:buFont typeface="Arial" charset="0"/>
              <a:buNone/>
            </a:pPr>
            <a:endParaRPr lang="fr-FR" altLang="fr-FR" u="sng"/>
          </a:p>
        </p:txBody>
      </p:sp>
      <p:sp>
        <p:nvSpPr>
          <p:cNvPr id="10" name="Rectangle 9"/>
          <p:cNvSpPr/>
          <p:nvPr/>
        </p:nvSpPr>
        <p:spPr>
          <a:xfrm>
            <a:off x="193860" y="267494"/>
            <a:ext cx="7358063" cy="40811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fr-FR" altLang="fr-FR" dirty="0">
                <a:solidFill>
                  <a:schemeClr val="accent6">
                    <a:lumMod val="75000"/>
                  </a:schemeClr>
                </a:solidFill>
              </a:rPr>
              <a:t>Dans la grande forêt de l’Inde, qu’on appelle la jungle, avançait un jour </a:t>
            </a:r>
            <a:r>
              <a:rPr lang="fr-FR" altLang="fr-FR" dirty="0">
                <a:solidFill>
                  <a:srgbClr val="0070C0"/>
                </a:solidFill>
              </a:rPr>
              <a:t>une redoutable bête au pelage rayé. </a:t>
            </a:r>
          </a:p>
          <a:p>
            <a:pPr>
              <a:lnSpc>
                <a:spcPct val="160000"/>
              </a:lnSpc>
              <a:defRPr/>
            </a:pPr>
            <a:r>
              <a:rPr lang="fr-FR" altLang="fr-FR" dirty="0">
                <a:solidFill>
                  <a:srgbClr val="0070C0"/>
                </a:solidFill>
              </a:rPr>
              <a:t>C’était un tigre. Il avait faim et partait en chasse. </a:t>
            </a:r>
          </a:p>
          <a:p>
            <a:pPr>
              <a:lnSpc>
                <a:spcPct val="160000"/>
              </a:lnSpc>
              <a:defRPr/>
            </a:pPr>
            <a:r>
              <a:rPr lang="fr-FR" altLang="fr-FR" dirty="0">
                <a:solidFill>
                  <a:schemeClr val="accent6">
                    <a:lumMod val="50000"/>
                  </a:schemeClr>
                </a:solidFill>
              </a:rPr>
              <a:t>Dans la même forêt, non loin de là, une bête tout aussi redoutable et au même pelage rayé avançait à sa rencontre. </a:t>
            </a:r>
          </a:p>
          <a:p>
            <a:pPr>
              <a:lnSpc>
                <a:spcPct val="160000"/>
              </a:lnSpc>
              <a:defRPr/>
            </a:pPr>
            <a:r>
              <a:rPr lang="fr-FR" altLang="fr-FR" dirty="0"/>
              <a:t>Ce deuxième tigre avait aussi faim que le premier et cherchait lui aussi n’importe quoi à manger. </a:t>
            </a:r>
          </a:p>
          <a:p>
            <a:pPr>
              <a:lnSpc>
                <a:spcPct val="160000"/>
              </a:lnSpc>
              <a:defRPr/>
            </a:pPr>
            <a:r>
              <a:rPr lang="fr-FR" altLang="fr-FR" u="sng" dirty="0"/>
              <a:t>Au milieu de la clairière, un beau morceau de fromage était posé sur l’herbe, oublié là, sans doute par un chasseur du village voisin.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6437313" y="4720446"/>
            <a:ext cx="2539454" cy="41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fr-FR" altLang="fr-FR" sz="1050" i="1" dirty="0"/>
              <a:t>Deux tigres en colère </a:t>
            </a:r>
            <a:r>
              <a:rPr lang="fr-FR" altLang="fr-FR" sz="1050" dirty="0"/>
              <a:t>de Robert Giraud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fr-FR" altLang="fr-FR" sz="1050" dirty="0"/>
              <a:t>© éditions Flammarion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endParaRPr lang="fr-FR" altLang="fr-FR" sz="2000" dirty="0"/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endParaRPr lang="fr-FR" altLang="fr-FR" sz="2000" dirty="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fr-FR" altLang="fr-FR" sz="2000" dirty="0">
              <a:latin typeface="Script cole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fr-FR" altLang="fr-FR" sz="2800" b="1" dirty="0"/>
              <a:t>La lettre </a:t>
            </a:r>
            <a:r>
              <a:rPr lang="fr-FR" altLang="fr-FR" sz="2800" b="1" dirty="0">
                <a:solidFill>
                  <a:srgbClr val="0070C0"/>
                </a:solidFill>
              </a:rPr>
              <a:t>r</a:t>
            </a:r>
            <a:r>
              <a:rPr lang="fr-FR" altLang="fr-FR" sz="2800" b="1" dirty="0"/>
              <a:t> en fin de mot</a:t>
            </a:r>
            <a:endParaRPr lang="fr-FR" alt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446466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722313"/>
          </a:xfrm>
        </p:spPr>
        <p:txBody>
          <a:bodyPr/>
          <a:lstStyle/>
          <a:p>
            <a:pPr eaLnBrk="1" hangingPunct="1"/>
            <a:r>
              <a:rPr lang="fr-FR" altLang="fr-FR" sz="2800" b="1">
                <a:latin typeface="Arial" charset="0"/>
                <a:cs typeface="Arial" charset="0"/>
              </a:rPr>
              <a:t>La lettre «</a:t>
            </a:r>
            <a:r>
              <a:rPr lang="fr-FR" altLang="fr-FR" sz="2800" b="1">
                <a:solidFill>
                  <a:srgbClr val="0070C0"/>
                </a:solidFill>
                <a:latin typeface="Arial" charset="0"/>
                <a:cs typeface="Arial" charset="0"/>
              </a:rPr>
              <a:t> r </a:t>
            </a:r>
            <a:r>
              <a:rPr lang="fr-FR" altLang="fr-FR" sz="2800" b="1">
                <a:latin typeface="Arial" charset="0"/>
                <a:cs typeface="Arial" charset="0"/>
              </a:rPr>
              <a:t>» en fin de mot</a:t>
            </a:r>
            <a:r>
              <a:rPr lang="fr-FR" altLang="fr-FR" sz="2800" b="1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endParaRPr lang="fr-FR" altLang="fr-FR" sz="2800" b="1">
              <a:latin typeface="Arial" charset="0"/>
              <a:cs typeface="Arial" charset="0"/>
            </a:endParaRPr>
          </a:p>
        </p:txBody>
      </p:sp>
      <p:pic>
        <p:nvPicPr>
          <p:cNvPr id="17411" name="Image 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1633" r="15543" b="4736"/>
          <a:stretch>
            <a:fillRect/>
          </a:stretch>
        </p:blipFill>
        <p:spPr bwMode="auto">
          <a:xfrm>
            <a:off x="333375" y="1241425"/>
            <a:ext cx="8559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age 2_0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4" r="26741"/>
          <a:stretch>
            <a:fillRect/>
          </a:stretch>
        </p:blipFill>
        <p:spPr bwMode="auto">
          <a:xfrm>
            <a:off x="395288" y="252413"/>
            <a:ext cx="7921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age 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71450"/>
            <a:ext cx="7159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MARTInkShape-Group94">
            <a:extLst>
              <a:ext uri="{FF2B5EF4-FFF2-40B4-BE49-F238E27FC236}">
                <a16:creationId xmlns:a16="http://schemas.microsoft.com/office/drawing/2014/main" xmlns="" id="{917C78B5-CBF4-4C4C-8C11-B239A01772BD}"/>
              </a:ext>
            </a:extLst>
          </p:cNvPr>
          <p:cNvGrpSpPr/>
          <p:nvPr/>
        </p:nvGrpSpPr>
        <p:grpSpPr>
          <a:xfrm>
            <a:off x="1138914" y="1412182"/>
            <a:ext cx="323175" cy="466583"/>
            <a:chOff x="1138914" y="1412182"/>
            <a:chExt cx="323175" cy="466583"/>
          </a:xfrm>
        </p:grpSpPr>
        <p:sp>
          <p:nvSpPr>
            <p:cNvPr id="2" name="SMARTInkShape-207">
              <a:extLst>
                <a:ext uri="{FF2B5EF4-FFF2-40B4-BE49-F238E27FC236}">
                  <a16:creationId xmlns:a16="http://schemas.microsoft.com/office/drawing/2014/main" xmlns="" id="{D25BF13B-98BA-46CA-8A7B-F7C8649F177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269206" y="1703873"/>
              <a:ext cx="190501" cy="169635"/>
            </a:xfrm>
            <a:custGeom>
              <a:avLst/>
              <a:gdLst/>
              <a:ahLst/>
              <a:cxnLst/>
              <a:rect l="0" t="0" r="0" b="0"/>
              <a:pathLst>
                <a:path w="190501" h="169635">
                  <a:moveTo>
                    <a:pt x="0" y="134452"/>
                  </a:moveTo>
                  <a:lnTo>
                    <a:pt x="0" y="134452"/>
                  </a:lnTo>
                  <a:lnTo>
                    <a:pt x="2051" y="134452"/>
                  </a:lnTo>
                  <a:lnTo>
                    <a:pt x="3548" y="133188"/>
                  </a:lnTo>
                  <a:lnTo>
                    <a:pt x="4223" y="131862"/>
                  </a:lnTo>
                  <a:lnTo>
                    <a:pt x="4403" y="131138"/>
                  </a:lnTo>
                  <a:lnTo>
                    <a:pt x="4787" y="130655"/>
                  </a:lnTo>
                  <a:lnTo>
                    <a:pt x="11803" y="127116"/>
                  </a:lnTo>
                  <a:lnTo>
                    <a:pt x="23270" y="125215"/>
                  </a:lnTo>
                  <a:lnTo>
                    <a:pt x="36522" y="123051"/>
                  </a:lnTo>
                  <a:lnTo>
                    <a:pt x="71336" y="107648"/>
                  </a:lnTo>
                  <a:lnTo>
                    <a:pt x="82334" y="101220"/>
                  </a:lnTo>
                  <a:lnTo>
                    <a:pt x="117364" y="70335"/>
                  </a:lnTo>
                  <a:lnTo>
                    <a:pt x="137971" y="47006"/>
                  </a:lnTo>
                  <a:lnTo>
                    <a:pt x="145683" y="32882"/>
                  </a:lnTo>
                  <a:lnTo>
                    <a:pt x="147252" y="23823"/>
                  </a:lnTo>
                  <a:lnTo>
                    <a:pt x="145565" y="6418"/>
                  </a:lnTo>
                  <a:lnTo>
                    <a:pt x="144668" y="5175"/>
                  </a:lnTo>
                  <a:lnTo>
                    <a:pt x="141556" y="3089"/>
                  </a:lnTo>
                  <a:lnTo>
                    <a:pt x="131308" y="12"/>
                  </a:lnTo>
                  <a:lnTo>
                    <a:pt x="127768" y="0"/>
                  </a:lnTo>
                  <a:lnTo>
                    <a:pt x="117534" y="4494"/>
                  </a:lnTo>
                  <a:lnTo>
                    <a:pt x="114591" y="6402"/>
                  </a:lnTo>
                  <a:lnTo>
                    <a:pt x="95674" y="28060"/>
                  </a:lnTo>
                  <a:lnTo>
                    <a:pt x="79622" y="63567"/>
                  </a:lnTo>
                  <a:lnTo>
                    <a:pt x="74663" y="86250"/>
                  </a:lnTo>
                  <a:lnTo>
                    <a:pt x="74158" y="103967"/>
                  </a:lnTo>
                  <a:lnTo>
                    <a:pt x="77469" y="121231"/>
                  </a:lnTo>
                  <a:lnTo>
                    <a:pt x="88593" y="150199"/>
                  </a:lnTo>
                  <a:lnTo>
                    <a:pt x="95552" y="158024"/>
                  </a:lnTo>
                  <a:lnTo>
                    <a:pt x="107162" y="165826"/>
                  </a:lnTo>
                  <a:lnTo>
                    <a:pt x="121208" y="169254"/>
                  </a:lnTo>
                  <a:lnTo>
                    <a:pt x="129811" y="169634"/>
                  </a:lnTo>
                  <a:lnTo>
                    <a:pt x="156543" y="162733"/>
                  </a:lnTo>
                  <a:lnTo>
                    <a:pt x="190500" y="13683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SMARTInkShape-208">
              <a:extLst>
                <a:ext uri="{FF2B5EF4-FFF2-40B4-BE49-F238E27FC236}">
                  <a16:creationId xmlns:a16="http://schemas.microsoft.com/office/drawing/2014/main" xmlns="" id="{B42F5413-33F6-4007-BD23-5FFAA3701E5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138914" y="1426700"/>
              <a:ext cx="177366" cy="452065"/>
            </a:xfrm>
            <a:custGeom>
              <a:avLst/>
              <a:gdLst/>
              <a:ahLst/>
              <a:cxnLst/>
              <a:rect l="0" t="0" r="0" b="0"/>
              <a:pathLst>
                <a:path w="177366" h="452065">
                  <a:moveTo>
                    <a:pt x="156486" y="2050"/>
                  </a:moveTo>
                  <a:lnTo>
                    <a:pt x="156486" y="2050"/>
                  </a:lnTo>
                  <a:lnTo>
                    <a:pt x="156486" y="786"/>
                  </a:lnTo>
                  <a:lnTo>
                    <a:pt x="156221" y="413"/>
                  </a:lnTo>
                  <a:lnTo>
                    <a:pt x="155780" y="165"/>
                  </a:lnTo>
                  <a:lnTo>
                    <a:pt x="155222" y="0"/>
                  </a:lnTo>
                  <a:lnTo>
                    <a:pt x="154849" y="154"/>
                  </a:lnTo>
                  <a:lnTo>
                    <a:pt x="154601" y="521"/>
                  </a:lnTo>
                  <a:lnTo>
                    <a:pt x="154252" y="2303"/>
                  </a:lnTo>
                  <a:lnTo>
                    <a:pt x="154370" y="20666"/>
                  </a:lnTo>
                  <a:lnTo>
                    <a:pt x="155477" y="26557"/>
                  </a:lnTo>
                  <a:lnTo>
                    <a:pt x="154893" y="32947"/>
                  </a:lnTo>
                  <a:lnTo>
                    <a:pt x="161212" y="66647"/>
                  </a:lnTo>
                  <a:lnTo>
                    <a:pt x="165647" y="99544"/>
                  </a:lnTo>
                  <a:lnTo>
                    <a:pt x="166002" y="134662"/>
                  </a:lnTo>
                  <a:lnTo>
                    <a:pt x="168950" y="166180"/>
                  </a:lnTo>
                  <a:lnTo>
                    <a:pt x="172006" y="201286"/>
                  </a:lnTo>
                  <a:lnTo>
                    <a:pt x="174389" y="235455"/>
                  </a:lnTo>
                  <a:lnTo>
                    <a:pt x="177365" y="262049"/>
                  </a:lnTo>
                  <a:lnTo>
                    <a:pt x="175666" y="292922"/>
                  </a:lnTo>
                  <a:lnTo>
                    <a:pt x="172600" y="327980"/>
                  </a:lnTo>
                  <a:lnTo>
                    <a:pt x="169523" y="345708"/>
                  </a:lnTo>
                  <a:lnTo>
                    <a:pt x="157946" y="379795"/>
                  </a:lnTo>
                  <a:lnTo>
                    <a:pt x="141373" y="414914"/>
                  </a:lnTo>
                  <a:lnTo>
                    <a:pt x="123029" y="435497"/>
                  </a:lnTo>
                  <a:lnTo>
                    <a:pt x="110115" y="445152"/>
                  </a:lnTo>
                  <a:lnTo>
                    <a:pt x="92277" y="450466"/>
                  </a:lnTo>
                  <a:lnTo>
                    <a:pt x="71991" y="452064"/>
                  </a:lnTo>
                  <a:lnTo>
                    <a:pt x="58020" y="449510"/>
                  </a:lnTo>
                  <a:lnTo>
                    <a:pt x="34242" y="437450"/>
                  </a:lnTo>
                  <a:lnTo>
                    <a:pt x="16317" y="418459"/>
                  </a:lnTo>
                  <a:lnTo>
                    <a:pt x="6949" y="400818"/>
                  </a:lnTo>
                  <a:lnTo>
                    <a:pt x="0" y="367431"/>
                  </a:lnTo>
                  <a:lnTo>
                    <a:pt x="230" y="359548"/>
                  </a:lnTo>
                  <a:lnTo>
                    <a:pt x="5339" y="332653"/>
                  </a:lnTo>
                  <a:lnTo>
                    <a:pt x="14008" y="318880"/>
                  </a:lnTo>
                  <a:lnTo>
                    <a:pt x="20755" y="31161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SMARTInkShape-209">
              <a:extLst>
                <a:ext uri="{FF2B5EF4-FFF2-40B4-BE49-F238E27FC236}">
                  <a16:creationId xmlns:a16="http://schemas.microsoft.com/office/drawing/2014/main" xmlns="" id="{AE29C5E6-ABAD-4BA1-9D16-BF072F91135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147763" y="1412182"/>
              <a:ext cx="314326" cy="11807"/>
            </a:xfrm>
            <a:custGeom>
              <a:avLst/>
              <a:gdLst/>
              <a:ahLst/>
              <a:cxnLst/>
              <a:rect l="0" t="0" r="0" b="0"/>
              <a:pathLst>
                <a:path w="314326" h="11807">
                  <a:moveTo>
                    <a:pt x="0" y="4662"/>
                  </a:moveTo>
                  <a:lnTo>
                    <a:pt x="0" y="4662"/>
                  </a:lnTo>
                  <a:lnTo>
                    <a:pt x="2283" y="2379"/>
                  </a:lnTo>
                  <a:lnTo>
                    <a:pt x="6945" y="0"/>
                  </a:lnTo>
                  <a:lnTo>
                    <a:pt x="38383" y="164"/>
                  </a:lnTo>
                  <a:lnTo>
                    <a:pt x="73136" y="4827"/>
                  </a:lnTo>
                  <a:lnTo>
                    <a:pt x="104842" y="7691"/>
                  </a:lnTo>
                  <a:lnTo>
                    <a:pt x="138826" y="9621"/>
                  </a:lnTo>
                  <a:lnTo>
                    <a:pt x="171787" y="11654"/>
                  </a:lnTo>
                  <a:lnTo>
                    <a:pt x="206952" y="9567"/>
                  </a:lnTo>
                  <a:lnTo>
                    <a:pt x="240588" y="9433"/>
                  </a:lnTo>
                  <a:lnTo>
                    <a:pt x="275834" y="9425"/>
                  </a:lnTo>
                  <a:lnTo>
                    <a:pt x="314325" y="1180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SMARTInkShape-Group95">
            <a:extLst>
              <a:ext uri="{FF2B5EF4-FFF2-40B4-BE49-F238E27FC236}">
                <a16:creationId xmlns:a16="http://schemas.microsoft.com/office/drawing/2014/main" xmlns="" id="{3DF1936C-6824-42D7-9F46-2250B71B89E8}"/>
              </a:ext>
            </a:extLst>
          </p:cNvPr>
          <p:cNvGrpSpPr/>
          <p:nvPr/>
        </p:nvGrpSpPr>
        <p:grpSpPr>
          <a:xfrm>
            <a:off x="1754981" y="1586062"/>
            <a:ext cx="687078" cy="287528"/>
            <a:chOff x="1754981" y="1586062"/>
            <a:chExt cx="687078" cy="287528"/>
          </a:xfrm>
        </p:grpSpPr>
        <p:sp>
          <p:nvSpPr>
            <p:cNvPr id="6" name="SMARTInkShape-210">
              <a:extLst>
                <a:ext uri="{FF2B5EF4-FFF2-40B4-BE49-F238E27FC236}">
                  <a16:creationId xmlns:a16="http://schemas.microsoft.com/office/drawing/2014/main" xmlns="" id="{AF4556F0-4976-40FE-983C-2F72447D18C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933575" y="1586062"/>
              <a:ext cx="123826" cy="73670"/>
            </a:xfrm>
            <a:custGeom>
              <a:avLst/>
              <a:gdLst/>
              <a:ahLst/>
              <a:cxnLst/>
              <a:rect l="0" t="0" r="0" b="0"/>
              <a:pathLst>
                <a:path w="123826" h="73670">
                  <a:moveTo>
                    <a:pt x="0" y="66526"/>
                  </a:moveTo>
                  <a:lnTo>
                    <a:pt x="0" y="66526"/>
                  </a:lnTo>
                  <a:lnTo>
                    <a:pt x="1264" y="66526"/>
                  </a:lnTo>
                  <a:lnTo>
                    <a:pt x="1637" y="66261"/>
                  </a:lnTo>
                  <a:lnTo>
                    <a:pt x="1885" y="65820"/>
                  </a:lnTo>
                  <a:lnTo>
                    <a:pt x="2283" y="64475"/>
                  </a:lnTo>
                  <a:lnTo>
                    <a:pt x="3043" y="64291"/>
                  </a:lnTo>
                  <a:lnTo>
                    <a:pt x="4662" y="64153"/>
                  </a:lnTo>
                  <a:lnTo>
                    <a:pt x="23675" y="55186"/>
                  </a:lnTo>
                  <a:lnTo>
                    <a:pt x="54740" y="19740"/>
                  </a:lnTo>
                  <a:lnTo>
                    <a:pt x="67778" y="5200"/>
                  </a:lnTo>
                  <a:lnTo>
                    <a:pt x="69383" y="2406"/>
                  </a:lnTo>
                  <a:lnTo>
                    <a:pt x="70068" y="1554"/>
                  </a:lnTo>
                  <a:lnTo>
                    <a:pt x="71534" y="608"/>
                  </a:lnTo>
                  <a:lnTo>
                    <a:pt x="73847" y="75"/>
                  </a:lnTo>
                  <a:lnTo>
                    <a:pt x="74632" y="0"/>
                  </a:lnTo>
                  <a:lnTo>
                    <a:pt x="76209" y="623"/>
                  </a:lnTo>
                  <a:lnTo>
                    <a:pt x="78112" y="1914"/>
                  </a:lnTo>
                  <a:lnTo>
                    <a:pt x="81854" y="9619"/>
                  </a:lnTo>
                  <a:lnTo>
                    <a:pt x="89219" y="21661"/>
                  </a:lnTo>
                  <a:lnTo>
                    <a:pt x="105130" y="51296"/>
                  </a:lnTo>
                  <a:lnTo>
                    <a:pt x="114799" y="66273"/>
                  </a:lnTo>
                  <a:lnTo>
                    <a:pt x="115845" y="68883"/>
                  </a:lnTo>
                  <a:lnTo>
                    <a:pt x="118426" y="70925"/>
                  </a:lnTo>
                  <a:lnTo>
                    <a:pt x="123825" y="7366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SMARTInkShape-211">
              <a:extLst>
                <a:ext uri="{FF2B5EF4-FFF2-40B4-BE49-F238E27FC236}">
                  <a16:creationId xmlns:a16="http://schemas.microsoft.com/office/drawing/2014/main" xmlns="" id="{1BA47888-1DDF-434F-9B3B-EBE30290BD0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754981" y="1705487"/>
              <a:ext cx="687078" cy="168103"/>
            </a:xfrm>
            <a:custGeom>
              <a:avLst/>
              <a:gdLst/>
              <a:ahLst/>
              <a:cxnLst/>
              <a:rect l="0" t="0" r="0" b="0"/>
              <a:pathLst>
                <a:path w="687078" h="168103">
                  <a:moveTo>
                    <a:pt x="0" y="156651"/>
                  </a:moveTo>
                  <a:lnTo>
                    <a:pt x="0" y="156651"/>
                  </a:lnTo>
                  <a:lnTo>
                    <a:pt x="21078" y="156651"/>
                  </a:lnTo>
                  <a:lnTo>
                    <a:pt x="25331" y="155239"/>
                  </a:lnTo>
                  <a:lnTo>
                    <a:pt x="43756" y="144755"/>
                  </a:lnTo>
                  <a:lnTo>
                    <a:pt x="61470" y="122874"/>
                  </a:lnTo>
                  <a:lnTo>
                    <a:pt x="75599" y="87349"/>
                  </a:lnTo>
                  <a:lnTo>
                    <a:pt x="79747" y="73650"/>
                  </a:lnTo>
                  <a:lnTo>
                    <a:pt x="85161" y="43031"/>
                  </a:lnTo>
                  <a:lnTo>
                    <a:pt x="83076" y="32617"/>
                  </a:lnTo>
                  <a:lnTo>
                    <a:pt x="76984" y="20646"/>
                  </a:lnTo>
                  <a:lnTo>
                    <a:pt x="72231" y="17087"/>
                  </a:lnTo>
                  <a:lnTo>
                    <a:pt x="69098" y="16167"/>
                  </a:lnTo>
                  <a:lnTo>
                    <a:pt x="71597" y="17424"/>
                  </a:lnTo>
                  <a:lnTo>
                    <a:pt x="76953" y="18208"/>
                  </a:lnTo>
                  <a:lnTo>
                    <a:pt x="91269" y="15904"/>
                  </a:lnTo>
                  <a:lnTo>
                    <a:pt x="122236" y="9570"/>
                  </a:lnTo>
                  <a:lnTo>
                    <a:pt x="133581" y="9046"/>
                  </a:lnTo>
                  <a:lnTo>
                    <a:pt x="135481" y="9733"/>
                  </a:lnTo>
                  <a:lnTo>
                    <a:pt x="136358" y="10287"/>
                  </a:lnTo>
                  <a:lnTo>
                    <a:pt x="136943" y="10920"/>
                  </a:lnTo>
                  <a:lnTo>
                    <a:pt x="139647" y="15656"/>
                  </a:lnTo>
                  <a:lnTo>
                    <a:pt x="140484" y="31811"/>
                  </a:lnTo>
                  <a:lnTo>
                    <a:pt x="136229" y="66958"/>
                  </a:lnTo>
                  <a:lnTo>
                    <a:pt x="133416" y="100551"/>
                  </a:lnTo>
                  <a:lnTo>
                    <a:pt x="132649" y="116922"/>
                  </a:lnTo>
                  <a:lnTo>
                    <a:pt x="131301" y="123315"/>
                  </a:lnTo>
                  <a:lnTo>
                    <a:pt x="133820" y="140200"/>
                  </a:lnTo>
                  <a:lnTo>
                    <a:pt x="140146" y="153995"/>
                  </a:lnTo>
                  <a:lnTo>
                    <a:pt x="152682" y="160970"/>
                  </a:lnTo>
                  <a:lnTo>
                    <a:pt x="159453" y="163236"/>
                  </a:lnTo>
                  <a:lnTo>
                    <a:pt x="171173" y="163745"/>
                  </a:lnTo>
                  <a:lnTo>
                    <a:pt x="198515" y="159391"/>
                  </a:lnTo>
                  <a:lnTo>
                    <a:pt x="206310" y="155346"/>
                  </a:lnTo>
                  <a:lnTo>
                    <a:pt x="241455" y="124695"/>
                  </a:lnTo>
                  <a:lnTo>
                    <a:pt x="262465" y="101568"/>
                  </a:lnTo>
                  <a:lnTo>
                    <a:pt x="278654" y="72165"/>
                  </a:lnTo>
                  <a:lnTo>
                    <a:pt x="285294" y="41444"/>
                  </a:lnTo>
                  <a:lnTo>
                    <a:pt x="282191" y="15298"/>
                  </a:lnTo>
                  <a:lnTo>
                    <a:pt x="278816" y="8347"/>
                  </a:lnTo>
                  <a:lnTo>
                    <a:pt x="271088" y="1296"/>
                  </a:lnTo>
                  <a:lnTo>
                    <a:pt x="267151" y="997"/>
                  </a:lnTo>
                  <a:lnTo>
                    <a:pt x="254853" y="2284"/>
                  </a:lnTo>
                  <a:lnTo>
                    <a:pt x="250058" y="4346"/>
                  </a:lnTo>
                  <a:lnTo>
                    <a:pt x="227428" y="27097"/>
                  </a:lnTo>
                  <a:lnTo>
                    <a:pt x="218478" y="41765"/>
                  </a:lnTo>
                  <a:lnTo>
                    <a:pt x="213077" y="57958"/>
                  </a:lnTo>
                  <a:lnTo>
                    <a:pt x="209624" y="91928"/>
                  </a:lnTo>
                  <a:lnTo>
                    <a:pt x="209551" y="119635"/>
                  </a:lnTo>
                  <a:lnTo>
                    <a:pt x="219756" y="145915"/>
                  </a:lnTo>
                  <a:lnTo>
                    <a:pt x="225730" y="156971"/>
                  </a:lnTo>
                  <a:lnTo>
                    <a:pt x="229441" y="160409"/>
                  </a:lnTo>
                  <a:lnTo>
                    <a:pt x="233031" y="162290"/>
                  </a:lnTo>
                  <a:lnTo>
                    <a:pt x="258377" y="168102"/>
                  </a:lnTo>
                  <a:lnTo>
                    <a:pt x="283718" y="167281"/>
                  </a:lnTo>
                  <a:lnTo>
                    <a:pt x="293767" y="163964"/>
                  </a:lnTo>
                  <a:lnTo>
                    <a:pt x="306418" y="156506"/>
                  </a:lnTo>
                  <a:lnTo>
                    <a:pt x="321323" y="134709"/>
                  </a:lnTo>
                  <a:lnTo>
                    <a:pt x="338489" y="99055"/>
                  </a:lnTo>
                  <a:lnTo>
                    <a:pt x="346932" y="64309"/>
                  </a:lnTo>
                  <a:lnTo>
                    <a:pt x="354954" y="29990"/>
                  </a:lnTo>
                  <a:lnTo>
                    <a:pt x="364011" y="11247"/>
                  </a:lnTo>
                  <a:lnTo>
                    <a:pt x="367629" y="7977"/>
                  </a:lnTo>
                  <a:lnTo>
                    <a:pt x="376419" y="3722"/>
                  </a:lnTo>
                  <a:lnTo>
                    <a:pt x="381081" y="3398"/>
                  </a:lnTo>
                  <a:lnTo>
                    <a:pt x="386749" y="4082"/>
                  </a:lnTo>
                  <a:lnTo>
                    <a:pt x="396700" y="9600"/>
                  </a:lnTo>
                  <a:lnTo>
                    <a:pt x="401586" y="15919"/>
                  </a:lnTo>
                  <a:lnTo>
                    <a:pt x="408157" y="29211"/>
                  </a:lnTo>
                  <a:lnTo>
                    <a:pt x="413247" y="58222"/>
                  </a:lnTo>
                  <a:lnTo>
                    <a:pt x="410876" y="76820"/>
                  </a:lnTo>
                  <a:lnTo>
                    <a:pt x="413041" y="95961"/>
                  </a:lnTo>
                  <a:lnTo>
                    <a:pt x="412968" y="104807"/>
                  </a:lnTo>
                  <a:lnTo>
                    <a:pt x="420767" y="140417"/>
                  </a:lnTo>
                  <a:lnTo>
                    <a:pt x="422534" y="147255"/>
                  </a:lnTo>
                  <a:lnTo>
                    <a:pt x="430048" y="157638"/>
                  </a:lnTo>
                  <a:lnTo>
                    <a:pt x="432697" y="160000"/>
                  </a:lnTo>
                  <a:lnTo>
                    <a:pt x="439454" y="162966"/>
                  </a:lnTo>
                  <a:lnTo>
                    <a:pt x="453062" y="165134"/>
                  </a:lnTo>
                  <a:lnTo>
                    <a:pt x="456331" y="164566"/>
                  </a:lnTo>
                  <a:lnTo>
                    <a:pt x="467398" y="159421"/>
                  </a:lnTo>
                  <a:lnTo>
                    <a:pt x="474472" y="153405"/>
                  </a:lnTo>
                  <a:lnTo>
                    <a:pt x="483264" y="141544"/>
                  </a:lnTo>
                  <a:lnTo>
                    <a:pt x="493235" y="119304"/>
                  </a:lnTo>
                  <a:lnTo>
                    <a:pt x="498216" y="87431"/>
                  </a:lnTo>
                  <a:lnTo>
                    <a:pt x="500057" y="52182"/>
                  </a:lnTo>
                  <a:lnTo>
                    <a:pt x="498798" y="33846"/>
                  </a:lnTo>
                  <a:lnTo>
                    <a:pt x="492901" y="16631"/>
                  </a:lnTo>
                  <a:lnTo>
                    <a:pt x="487047" y="10614"/>
                  </a:lnTo>
                  <a:lnTo>
                    <a:pt x="482771" y="7929"/>
                  </a:lnTo>
                  <a:lnTo>
                    <a:pt x="480648" y="7208"/>
                  </a:lnTo>
                  <a:lnTo>
                    <a:pt x="475437" y="8067"/>
                  </a:lnTo>
                  <a:lnTo>
                    <a:pt x="470129" y="9997"/>
                  </a:lnTo>
                  <a:lnTo>
                    <a:pt x="467533" y="12184"/>
                  </a:lnTo>
                  <a:lnTo>
                    <a:pt x="462863" y="18064"/>
                  </a:lnTo>
                  <a:lnTo>
                    <a:pt x="460308" y="24647"/>
                  </a:lnTo>
                  <a:lnTo>
                    <a:pt x="459725" y="31181"/>
                  </a:lnTo>
                  <a:lnTo>
                    <a:pt x="460888" y="36542"/>
                  </a:lnTo>
                  <a:lnTo>
                    <a:pt x="464172" y="41482"/>
                  </a:lnTo>
                  <a:lnTo>
                    <a:pt x="470023" y="45991"/>
                  </a:lnTo>
                  <a:lnTo>
                    <a:pt x="479118" y="50245"/>
                  </a:lnTo>
                  <a:lnTo>
                    <a:pt x="510249" y="56274"/>
                  </a:lnTo>
                  <a:lnTo>
                    <a:pt x="543049" y="56367"/>
                  </a:lnTo>
                  <a:lnTo>
                    <a:pt x="576114" y="53022"/>
                  </a:lnTo>
                  <a:lnTo>
                    <a:pt x="600776" y="46890"/>
                  </a:lnTo>
                  <a:lnTo>
                    <a:pt x="612788" y="40388"/>
                  </a:lnTo>
                  <a:lnTo>
                    <a:pt x="622538" y="31428"/>
                  </a:lnTo>
                  <a:lnTo>
                    <a:pt x="626989" y="25279"/>
                  </a:lnTo>
                  <a:lnTo>
                    <a:pt x="627912" y="22063"/>
                  </a:lnTo>
                  <a:lnTo>
                    <a:pt x="628058" y="18253"/>
                  </a:lnTo>
                  <a:lnTo>
                    <a:pt x="624304" y="7592"/>
                  </a:lnTo>
                  <a:lnTo>
                    <a:pt x="621483" y="5652"/>
                  </a:lnTo>
                  <a:lnTo>
                    <a:pt x="610486" y="2550"/>
                  </a:lnTo>
                  <a:lnTo>
                    <a:pt x="607083" y="1907"/>
                  </a:lnTo>
                  <a:lnTo>
                    <a:pt x="602038" y="44"/>
                  </a:lnTo>
                  <a:lnTo>
                    <a:pt x="598831" y="0"/>
                  </a:lnTo>
                  <a:lnTo>
                    <a:pt x="586208" y="3571"/>
                  </a:lnTo>
                  <a:lnTo>
                    <a:pt x="572564" y="11861"/>
                  </a:lnTo>
                  <a:lnTo>
                    <a:pt x="569945" y="15747"/>
                  </a:lnTo>
                  <a:lnTo>
                    <a:pt x="567634" y="20208"/>
                  </a:lnTo>
                  <a:lnTo>
                    <a:pt x="551171" y="42868"/>
                  </a:lnTo>
                  <a:lnTo>
                    <a:pt x="548837" y="47825"/>
                  </a:lnTo>
                  <a:lnTo>
                    <a:pt x="542964" y="76391"/>
                  </a:lnTo>
                  <a:lnTo>
                    <a:pt x="543631" y="110512"/>
                  </a:lnTo>
                  <a:lnTo>
                    <a:pt x="550231" y="134132"/>
                  </a:lnTo>
                  <a:lnTo>
                    <a:pt x="565052" y="154857"/>
                  </a:lnTo>
                  <a:lnTo>
                    <a:pt x="576625" y="162202"/>
                  </a:lnTo>
                  <a:lnTo>
                    <a:pt x="579158" y="163086"/>
                  </a:lnTo>
                  <a:lnTo>
                    <a:pt x="604637" y="166173"/>
                  </a:lnTo>
                  <a:lnTo>
                    <a:pt x="635061" y="160181"/>
                  </a:lnTo>
                  <a:lnTo>
                    <a:pt x="638517" y="158108"/>
                  </a:lnTo>
                  <a:lnTo>
                    <a:pt x="646174" y="152367"/>
                  </a:lnTo>
                  <a:lnTo>
                    <a:pt x="667150" y="140892"/>
                  </a:lnTo>
                  <a:lnTo>
                    <a:pt x="682529" y="126840"/>
                  </a:lnTo>
                  <a:lnTo>
                    <a:pt x="684170" y="126204"/>
                  </a:lnTo>
                  <a:lnTo>
                    <a:pt x="684713" y="125769"/>
                  </a:lnTo>
                  <a:lnTo>
                    <a:pt x="685743" y="124158"/>
                  </a:lnTo>
                  <a:lnTo>
                    <a:pt x="687077" y="123563"/>
                  </a:lnTo>
                  <a:lnTo>
                    <a:pt x="686916" y="123480"/>
                  </a:lnTo>
                  <a:lnTo>
                    <a:pt x="685866" y="123323"/>
                  </a:lnTo>
                  <a:lnTo>
                    <a:pt x="685800" y="12569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SMARTInkShape-Group96">
            <a:extLst>
              <a:ext uri="{FF2B5EF4-FFF2-40B4-BE49-F238E27FC236}">
                <a16:creationId xmlns:a16="http://schemas.microsoft.com/office/drawing/2014/main" xmlns="" id="{E467D65B-11C3-4D80-A257-C51316ACDCFA}"/>
              </a:ext>
            </a:extLst>
          </p:cNvPr>
          <p:cNvGrpSpPr/>
          <p:nvPr/>
        </p:nvGrpSpPr>
        <p:grpSpPr>
          <a:xfrm>
            <a:off x="2684962" y="1535906"/>
            <a:ext cx="218822" cy="325649"/>
            <a:chOff x="2684962" y="1535906"/>
            <a:chExt cx="218822" cy="325649"/>
          </a:xfrm>
        </p:grpSpPr>
        <p:sp>
          <p:nvSpPr>
            <p:cNvPr id="9" name="SMARTInkShape-212">
              <a:extLst>
                <a:ext uri="{FF2B5EF4-FFF2-40B4-BE49-F238E27FC236}">
                  <a16:creationId xmlns:a16="http://schemas.microsoft.com/office/drawing/2014/main" xmlns="" id="{11AFC4AC-AB80-4010-BAC3-BF7E6E271F7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874169" y="1535906"/>
              <a:ext cx="29615" cy="107158"/>
            </a:xfrm>
            <a:custGeom>
              <a:avLst/>
              <a:gdLst/>
              <a:ahLst/>
              <a:cxnLst/>
              <a:rect l="0" t="0" r="0" b="0"/>
              <a:pathLst>
                <a:path w="29615" h="107158">
                  <a:moveTo>
                    <a:pt x="0" y="0"/>
                  </a:moveTo>
                  <a:lnTo>
                    <a:pt x="0" y="0"/>
                  </a:lnTo>
                  <a:lnTo>
                    <a:pt x="3802" y="265"/>
                  </a:lnTo>
                  <a:lnTo>
                    <a:pt x="7859" y="1901"/>
                  </a:lnTo>
                  <a:lnTo>
                    <a:pt x="20754" y="13625"/>
                  </a:lnTo>
                  <a:lnTo>
                    <a:pt x="21130" y="14699"/>
                  </a:lnTo>
                  <a:lnTo>
                    <a:pt x="28944" y="47589"/>
                  </a:lnTo>
                  <a:lnTo>
                    <a:pt x="29614" y="52364"/>
                  </a:lnTo>
                  <a:lnTo>
                    <a:pt x="21979" y="81517"/>
                  </a:lnTo>
                  <a:lnTo>
                    <a:pt x="14287" y="10715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SMARTInkShape-213">
              <a:extLst>
                <a:ext uri="{FF2B5EF4-FFF2-40B4-BE49-F238E27FC236}">
                  <a16:creationId xmlns:a16="http://schemas.microsoft.com/office/drawing/2014/main" xmlns="" id="{924D1D22-6CBB-4065-8A62-1C3C775C4B5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774392" y="1550194"/>
              <a:ext cx="97397" cy="311361"/>
            </a:xfrm>
            <a:custGeom>
              <a:avLst/>
              <a:gdLst/>
              <a:ahLst/>
              <a:cxnLst/>
              <a:rect l="0" t="0" r="0" b="0"/>
              <a:pathLst>
                <a:path w="97397" h="311361">
                  <a:moveTo>
                    <a:pt x="4527" y="0"/>
                  </a:moveTo>
                  <a:lnTo>
                    <a:pt x="4527" y="0"/>
                  </a:lnTo>
                  <a:lnTo>
                    <a:pt x="5791" y="0"/>
                  </a:lnTo>
                  <a:lnTo>
                    <a:pt x="6163" y="264"/>
                  </a:lnTo>
                  <a:lnTo>
                    <a:pt x="6412" y="705"/>
                  </a:lnTo>
                  <a:lnTo>
                    <a:pt x="6899" y="4635"/>
                  </a:lnTo>
                  <a:lnTo>
                    <a:pt x="6201" y="19350"/>
                  </a:lnTo>
                  <a:lnTo>
                    <a:pt x="317" y="54063"/>
                  </a:lnTo>
                  <a:lnTo>
                    <a:pt x="295" y="88845"/>
                  </a:lnTo>
                  <a:lnTo>
                    <a:pt x="0" y="93374"/>
                  </a:lnTo>
                  <a:lnTo>
                    <a:pt x="4470" y="128988"/>
                  </a:lnTo>
                  <a:lnTo>
                    <a:pt x="6842" y="164060"/>
                  </a:lnTo>
                  <a:lnTo>
                    <a:pt x="6905" y="199034"/>
                  </a:lnTo>
                  <a:lnTo>
                    <a:pt x="8172" y="228359"/>
                  </a:lnTo>
                  <a:lnTo>
                    <a:pt x="11543" y="250811"/>
                  </a:lnTo>
                  <a:lnTo>
                    <a:pt x="12175" y="259710"/>
                  </a:lnTo>
                  <a:lnTo>
                    <a:pt x="26681" y="293262"/>
                  </a:lnTo>
                  <a:lnTo>
                    <a:pt x="29719" y="297114"/>
                  </a:lnTo>
                  <a:lnTo>
                    <a:pt x="41485" y="307910"/>
                  </a:lnTo>
                  <a:lnTo>
                    <a:pt x="45559" y="309974"/>
                  </a:lnTo>
                  <a:lnTo>
                    <a:pt x="53579" y="311360"/>
                  </a:lnTo>
                  <a:lnTo>
                    <a:pt x="62658" y="309242"/>
                  </a:lnTo>
                  <a:lnTo>
                    <a:pt x="73315" y="302735"/>
                  </a:lnTo>
                  <a:lnTo>
                    <a:pt x="97396" y="27384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SMARTInkShape-214">
              <a:extLst>
                <a:ext uri="{FF2B5EF4-FFF2-40B4-BE49-F238E27FC236}">
                  <a16:creationId xmlns:a16="http://schemas.microsoft.com/office/drawing/2014/main" xmlns="" id="{556E1B7A-79A6-4283-B2B7-73738D66610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684962" y="1722001"/>
              <a:ext cx="107816" cy="128088"/>
            </a:xfrm>
            <a:custGeom>
              <a:avLst/>
              <a:gdLst/>
              <a:ahLst/>
              <a:cxnLst/>
              <a:rect l="0" t="0" r="0" b="0"/>
              <a:pathLst>
                <a:path w="107816" h="128088">
                  <a:moveTo>
                    <a:pt x="103482" y="16312"/>
                  </a:moveTo>
                  <a:lnTo>
                    <a:pt x="103482" y="16312"/>
                  </a:lnTo>
                  <a:lnTo>
                    <a:pt x="104746" y="16312"/>
                  </a:lnTo>
                  <a:lnTo>
                    <a:pt x="106072" y="14900"/>
                  </a:lnTo>
                  <a:lnTo>
                    <a:pt x="107815" y="12211"/>
                  </a:lnTo>
                  <a:lnTo>
                    <a:pt x="107694" y="11726"/>
                  </a:lnTo>
                  <a:lnTo>
                    <a:pt x="106156" y="9557"/>
                  </a:lnTo>
                  <a:lnTo>
                    <a:pt x="102648" y="7344"/>
                  </a:lnTo>
                  <a:lnTo>
                    <a:pt x="101788" y="5888"/>
                  </a:lnTo>
                  <a:lnTo>
                    <a:pt x="99290" y="4359"/>
                  </a:lnTo>
                  <a:lnTo>
                    <a:pt x="90423" y="344"/>
                  </a:lnTo>
                  <a:lnTo>
                    <a:pt x="78146" y="0"/>
                  </a:lnTo>
                  <a:lnTo>
                    <a:pt x="45639" y="11058"/>
                  </a:lnTo>
                  <a:lnTo>
                    <a:pt x="36670" y="15891"/>
                  </a:lnTo>
                  <a:lnTo>
                    <a:pt x="15682" y="37143"/>
                  </a:lnTo>
                  <a:lnTo>
                    <a:pt x="3411" y="54019"/>
                  </a:lnTo>
                  <a:lnTo>
                    <a:pt x="2121" y="58382"/>
                  </a:lnTo>
                  <a:lnTo>
                    <a:pt x="0" y="70802"/>
                  </a:lnTo>
                  <a:lnTo>
                    <a:pt x="4705" y="92768"/>
                  </a:lnTo>
                  <a:lnTo>
                    <a:pt x="11218" y="104231"/>
                  </a:lnTo>
                  <a:lnTo>
                    <a:pt x="23388" y="116466"/>
                  </a:lnTo>
                  <a:lnTo>
                    <a:pt x="26874" y="119298"/>
                  </a:lnTo>
                  <a:lnTo>
                    <a:pt x="30523" y="123271"/>
                  </a:lnTo>
                  <a:lnTo>
                    <a:pt x="36183" y="126604"/>
                  </a:lnTo>
                  <a:lnTo>
                    <a:pt x="51704" y="128087"/>
                  </a:lnTo>
                  <a:lnTo>
                    <a:pt x="72541" y="122629"/>
                  </a:lnTo>
                  <a:lnTo>
                    <a:pt x="80938" y="119015"/>
                  </a:lnTo>
                  <a:lnTo>
                    <a:pt x="101101" y="10203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SMARTInkShape-Group97">
            <a:extLst>
              <a:ext uri="{FF2B5EF4-FFF2-40B4-BE49-F238E27FC236}">
                <a16:creationId xmlns:a16="http://schemas.microsoft.com/office/drawing/2014/main" xmlns="" id="{2798035B-89ED-4FD1-9348-E85F9260D9FA}"/>
              </a:ext>
            </a:extLst>
          </p:cNvPr>
          <p:cNvGrpSpPr/>
          <p:nvPr/>
        </p:nvGrpSpPr>
        <p:grpSpPr>
          <a:xfrm>
            <a:off x="2986088" y="1562514"/>
            <a:ext cx="550069" cy="312115"/>
            <a:chOff x="2986088" y="1562514"/>
            <a:chExt cx="550069" cy="312115"/>
          </a:xfrm>
        </p:grpSpPr>
        <p:sp>
          <p:nvSpPr>
            <p:cNvPr id="13" name="SMARTInkShape-215">
              <a:extLst>
                <a:ext uri="{FF2B5EF4-FFF2-40B4-BE49-F238E27FC236}">
                  <a16:creationId xmlns:a16="http://schemas.microsoft.com/office/drawing/2014/main" xmlns="" id="{2A975269-1B71-40EF-9918-F68D6FF7846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043784" y="1604393"/>
              <a:ext cx="54223" cy="45814"/>
            </a:xfrm>
            <a:custGeom>
              <a:avLst/>
              <a:gdLst/>
              <a:ahLst/>
              <a:cxnLst/>
              <a:rect l="0" t="0" r="0" b="0"/>
              <a:pathLst>
                <a:path w="54223" h="45814">
                  <a:moveTo>
                    <a:pt x="18504" y="7713"/>
                  </a:moveTo>
                  <a:lnTo>
                    <a:pt x="18504" y="7713"/>
                  </a:lnTo>
                  <a:lnTo>
                    <a:pt x="18504" y="8977"/>
                  </a:lnTo>
                  <a:lnTo>
                    <a:pt x="17798" y="10304"/>
                  </a:lnTo>
                  <a:lnTo>
                    <a:pt x="17239" y="11028"/>
                  </a:lnTo>
                  <a:lnTo>
                    <a:pt x="4287" y="39629"/>
                  </a:lnTo>
                  <a:lnTo>
                    <a:pt x="2219" y="41742"/>
                  </a:lnTo>
                  <a:lnTo>
                    <a:pt x="0" y="43098"/>
                  </a:lnTo>
                  <a:lnTo>
                    <a:pt x="402" y="41873"/>
                  </a:lnTo>
                  <a:lnTo>
                    <a:pt x="1410" y="38913"/>
                  </a:lnTo>
                  <a:lnTo>
                    <a:pt x="2175" y="36397"/>
                  </a:lnTo>
                  <a:lnTo>
                    <a:pt x="16946" y="10886"/>
                  </a:lnTo>
                  <a:lnTo>
                    <a:pt x="19840" y="7801"/>
                  </a:lnTo>
                  <a:lnTo>
                    <a:pt x="22008" y="5900"/>
                  </a:lnTo>
                  <a:lnTo>
                    <a:pt x="26380" y="112"/>
                  </a:lnTo>
                  <a:lnTo>
                    <a:pt x="26930" y="0"/>
                  </a:lnTo>
                  <a:lnTo>
                    <a:pt x="27296" y="454"/>
                  </a:lnTo>
                  <a:lnTo>
                    <a:pt x="27540" y="1286"/>
                  </a:lnTo>
                  <a:lnTo>
                    <a:pt x="35068" y="12061"/>
                  </a:lnTo>
                  <a:lnTo>
                    <a:pt x="44198" y="34370"/>
                  </a:lnTo>
                  <a:lnTo>
                    <a:pt x="54222" y="4581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SMARTInkShape-216">
              <a:extLst>
                <a:ext uri="{FF2B5EF4-FFF2-40B4-BE49-F238E27FC236}">
                  <a16:creationId xmlns:a16="http://schemas.microsoft.com/office/drawing/2014/main" xmlns="" id="{A4989D45-42B0-418E-98BE-50D0105DE94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181350" y="1638300"/>
              <a:ext cx="107157" cy="9195"/>
            </a:xfrm>
            <a:custGeom>
              <a:avLst/>
              <a:gdLst/>
              <a:ahLst/>
              <a:cxnLst/>
              <a:rect l="0" t="0" r="0" b="0"/>
              <a:pathLst>
                <a:path w="107157" h="9195">
                  <a:moveTo>
                    <a:pt x="0" y="7144"/>
                  </a:moveTo>
                  <a:lnTo>
                    <a:pt x="0" y="7144"/>
                  </a:lnTo>
                  <a:lnTo>
                    <a:pt x="11920" y="7408"/>
                  </a:lnTo>
                  <a:lnTo>
                    <a:pt x="18007" y="9194"/>
                  </a:lnTo>
                  <a:lnTo>
                    <a:pt x="53173" y="5969"/>
                  </a:lnTo>
                  <a:lnTo>
                    <a:pt x="86221" y="2925"/>
                  </a:lnTo>
                  <a:lnTo>
                    <a:pt x="107156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SMARTInkShape-217">
              <a:extLst>
                <a:ext uri="{FF2B5EF4-FFF2-40B4-BE49-F238E27FC236}">
                  <a16:creationId xmlns:a16="http://schemas.microsoft.com/office/drawing/2014/main" xmlns="" id="{1FB4F333-DEBB-4299-92CB-4D20D241197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986088" y="1562514"/>
              <a:ext cx="550069" cy="312115"/>
            </a:xfrm>
            <a:custGeom>
              <a:avLst/>
              <a:gdLst/>
              <a:ahLst/>
              <a:cxnLst/>
              <a:rect l="0" t="0" r="0" b="0"/>
              <a:pathLst>
                <a:path w="550069" h="312115">
                  <a:moveTo>
                    <a:pt x="0" y="294861"/>
                  </a:moveTo>
                  <a:lnTo>
                    <a:pt x="0" y="294861"/>
                  </a:lnTo>
                  <a:lnTo>
                    <a:pt x="4333" y="294861"/>
                  </a:lnTo>
                  <a:lnTo>
                    <a:pt x="8825" y="298962"/>
                  </a:lnTo>
                  <a:lnTo>
                    <a:pt x="11845" y="299427"/>
                  </a:lnTo>
                  <a:lnTo>
                    <a:pt x="42566" y="297711"/>
                  </a:lnTo>
                  <a:lnTo>
                    <a:pt x="62569" y="291344"/>
                  </a:lnTo>
                  <a:lnTo>
                    <a:pt x="95434" y="269795"/>
                  </a:lnTo>
                  <a:lnTo>
                    <a:pt x="111776" y="255133"/>
                  </a:lnTo>
                  <a:lnTo>
                    <a:pt x="132643" y="224863"/>
                  </a:lnTo>
                  <a:lnTo>
                    <a:pt x="140975" y="200860"/>
                  </a:lnTo>
                  <a:lnTo>
                    <a:pt x="141047" y="191162"/>
                  </a:lnTo>
                  <a:lnTo>
                    <a:pt x="139393" y="184525"/>
                  </a:lnTo>
                  <a:lnTo>
                    <a:pt x="135963" y="177943"/>
                  </a:lnTo>
                  <a:lnTo>
                    <a:pt x="131596" y="173494"/>
                  </a:lnTo>
                  <a:lnTo>
                    <a:pt x="122700" y="167151"/>
                  </a:lnTo>
                  <a:lnTo>
                    <a:pt x="115495" y="166534"/>
                  </a:lnTo>
                  <a:lnTo>
                    <a:pt x="103903" y="168226"/>
                  </a:lnTo>
                  <a:lnTo>
                    <a:pt x="98549" y="170879"/>
                  </a:lnTo>
                  <a:lnTo>
                    <a:pt x="91406" y="176458"/>
                  </a:lnTo>
                  <a:lnTo>
                    <a:pt x="80597" y="193610"/>
                  </a:lnTo>
                  <a:lnTo>
                    <a:pt x="76961" y="207588"/>
                  </a:lnTo>
                  <a:lnTo>
                    <a:pt x="76494" y="228468"/>
                  </a:lnTo>
                  <a:lnTo>
                    <a:pt x="81206" y="261916"/>
                  </a:lnTo>
                  <a:lnTo>
                    <a:pt x="88045" y="282298"/>
                  </a:lnTo>
                  <a:lnTo>
                    <a:pt x="98992" y="298208"/>
                  </a:lnTo>
                  <a:lnTo>
                    <a:pt x="104887" y="303715"/>
                  </a:lnTo>
                  <a:lnTo>
                    <a:pt x="108529" y="305675"/>
                  </a:lnTo>
                  <a:lnTo>
                    <a:pt x="123765" y="310807"/>
                  </a:lnTo>
                  <a:lnTo>
                    <a:pt x="139805" y="310761"/>
                  </a:lnTo>
                  <a:lnTo>
                    <a:pt x="156187" y="306700"/>
                  </a:lnTo>
                  <a:lnTo>
                    <a:pt x="172256" y="299409"/>
                  </a:lnTo>
                  <a:lnTo>
                    <a:pt x="184834" y="288120"/>
                  </a:lnTo>
                  <a:lnTo>
                    <a:pt x="192545" y="276861"/>
                  </a:lnTo>
                  <a:lnTo>
                    <a:pt x="195907" y="270721"/>
                  </a:lnTo>
                  <a:lnTo>
                    <a:pt x="205238" y="257270"/>
                  </a:lnTo>
                  <a:lnTo>
                    <a:pt x="219030" y="223560"/>
                  </a:lnTo>
                  <a:lnTo>
                    <a:pt x="227068" y="188783"/>
                  </a:lnTo>
                  <a:lnTo>
                    <a:pt x="228465" y="156462"/>
                  </a:lnTo>
                  <a:lnTo>
                    <a:pt x="228592" y="123496"/>
                  </a:lnTo>
                  <a:lnTo>
                    <a:pt x="228599" y="92065"/>
                  </a:lnTo>
                  <a:lnTo>
                    <a:pt x="224014" y="56838"/>
                  </a:lnTo>
                  <a:lnTo>
                    <a:pt x="218531" y="22960"/>
                  </a:lnTo>
                  <a:lnTo>
                    <a:pt x="216855" y="11663"/>
                  </a:lnTo>
                  <a:lnTo>
                    <a:pt x="216450" y="4106"/>
                  </a:lnTo>
                  <a:lnTo>
                    <a:pt x="216002" y="3393"/>
                  </a:lnTo>
                  <a:lnTo>
                    <a:pt x="215438" y="2918"/>
                  </a:lnTo>
                  <a:lnTo>
                    <a:pt x="215328" y="2337"/>
                  </a:lnTo>
                  <a:lnTo>
                    <a:pt x="215518" y="1684"/>
                  </a:lnTo>
                  <a:lnTo>
                    <a:pt x="216461" y="0"/>
                  </a:lnTo>
                  <a:lnTo>
                    <a:pt x="215360" y="973"/>
                  </a:lnTo>
                  <a:lnTo>
                    <a:pt x="215276" y="1304"/>
                  </a:lnTo>
                  <a:lnTo>
                    <a:pt x="215483" y="1525"/>
                  </a:lnTo>
                  <a:lnTo>
                    <a:pt x="215887" y="1673"/>
                  </a:lnTo>
                  <a:lnTo>
                    <a:pt x="216335" y="3247"/>
                  </a:lnTo>
                  <a:lnTo>
                    <a:pt x="220645" y="38484"/>
                  </a:lnTo>
                  <a:lnTo>
                    <a:pt x="222711" y="70435"/>
                  </a:lnTo>
                  <a:lnTo>
                    <a:pt x="223793" y="103748"/>
                  </a:lnTo>
                  <a:lnTo>
                    <a:pt x="224530" y="114939"/>
                  </a:lnTo>
                  <a:lnTo>
                    <a:pt x="225718" y="124164"/>
                  </a:lnTo>
                  <a:lnTo>
                    <a:pt x="226199" y="159385"/>
                  </a:lnTo>
                  <a:lnTo>
                    <a:pt x="228114" y="194696"/>
                  </a:lnTo>
                  <a:lnTo>
                    <a:pt x="227377" y="206881"/>
                  </a:lnTo>
                  <a:lnTo>
                    <a:pt x="230222" y="242050"/>
                  </a:lnTo>
                  <a:lnTo>
                    <a:pt x="232242" y="254453"/>
                  </a:lnTo>
                  <a:lnTo>
                    <a:pt x="241596" y="284509"/>
                  </a:lnTo>
                  <a:lnTo>
                    <a:pt x="250896" y="297664"/>
                  </a:lnTo>
                  <a:lnTo>
                    <a:pt x="257431" y="301983"/>
                  </a:lnTo>
                  <a:lnTo>
                    <a:pt x="263130" y="303674"/>
                  </a:lnTo>
                  <a:lnTo>
                    <a:pt x="273801" y="304323"/>
                  </a:lnTo>
                  <a:lnTo>
                    <a:pt x="287744" y="300056"/>
                  </a:lnTo>
                  <a:lnTo>
                    <a:pt x="294631" y="296106"/>
                  </a:lnTo>
                  <a:lnTo>
                    <a:pt x="314883" y="270445"/>
                  </a:lnTo>
                  <a:lnTo>
                    <a:pt x="321806" y="259327"/>
                  </a:lnTo>
                  <a:lnTo>
                    <a:pt x="327593" y="233014"/>
                  </a:lnTo>
                  <a:lnTo>
                    <a:pt x="330123" y="202936"/>
                  </a:lnTo>
                  <a:lnTo>
                    <a:pt x="322720" y="174191"/>
                  </a:lnTo>
                  <a:lnTo>
                    <a:pt x="316453" y="162501"/>
                  </a:lnTo>
                  <a:lnTo>
                    <a:pt x="311868" y="157747"/>
                  </a:lnTo>
                  <a:lnTo>
                    <a:pt x="304979" y="152143"/>
                  </a:lnTo>
                  <a:lnTo>
                    <a:pt x="306117" y="153297"/>
                  </a:lnTo>
                  <a:lnTo>
                    <a:pt x="307413" y="153891"/>
                  </a:lnTo>
                  <a:lnTo>
                    <a:pt x="316065" y="156390"/>
                  </a:lnTo>
                  <a:lnTo>
                    <a:pt x="351206" y="151947"/>
                  </a:lnTo>
                  <a:lnTo>
                    <a:pt x="365842" y="147586"/>
                  </a:lnTo>
                  <a:lnTo>
                    <a:pt x="366396" y="147730"/>
                  </a:lnTo>
                  <a:lnTo>
                    <a:pt x="367718" y="148595"/>
                  </a:lnTo>
                  <a:lnTo>
                    <a:pt x="368482" y="150567"/>
                  </a:lnTo>
                  <a:lnTo>
                    <a:pt x="369092" y="179155"/>
                  </a:lnTo>
                  <a:lnTo>
                    <a:pt x="364670" y="214687"/>
                  </a:lnTo>
                  <a:lnTo>
                    <a:pt x="364333" y="250265"/>
                  </a:lnTo>
                  <a:lnTo>
                    <a:pt x="370230" y="278441"/>
                  </a:lnTo>
                  <a:lnTo>
                    <a:pt x="373395" y="285865"/>
                  </a:lnTo>
                  <a:lnTo>
                    <a:pt x="379090" y="292768"/>
                  </a:lnTo>
                  <a:lnTo>
                    <a:pt x="384226" y="296769"/>
                  </a:lnTo>
                  <a:lnTo>
                    <a:pt x="394445" y="300696"/>
                  </a:lnTo>
                  <a:lnTo>
                    <a:pt x="398529" y="301423"/>
                  </a:lnTo>
                  <a:lnTo>
                    <a:pt x="414652" y="299281"/>
                  </a:lnTo>
                  <a:lnTo>
                    <a:pt x="436150" y="289222"/>
                  </a:lnTo>
                  <a:lnTo>
                    <a:pt x="468514" y="261693"/>
                  </a:lnTo>
                  <a:lnTo>
                    <a:pt x="477455" y="247938"/>
                  </a:lnTo>
                  <a:lnTo>
                    <a:pt x="491664" y="213182"/>
                  </a:lnTo>
                  <a:lnTo>
                    <a:pt x="492488" y="199566"/>
                  </a:lnTo>
                  <a:lnTo>
                    <a:pt x="490214" y="184819"/>
                  </a:lnTo>
                  <a:lnTo>
                    <a:pt x="481400" y="168304"/>
                  </a:lnTo>
                  <a:lnTo>
                    <a:pt x="476923" y="163935"/>
                  </a:lnTo>
                  <a:lnTo>
                    <a:pt x="472245" y="160965"/>
                  </a:lnTo>
                  <a:lnTo>
                    <a:pt x="466244" y="159674"/>
                  </a:lnTo>
                  <a:lnTo>
                    <a:pt x="463159" y="160077"/>
                  </a:lnTo>
                  <a:lnTo>
                    <a:pt x="460642" y="161403"/>
                  </a:lnTo>
                  <a:lnTo>
                    <a:pt x="456250" y="165389"/>
                  </a:lnTo>
                  <a:lnTo>
                    <a:pt x="445750" y="180164"/>
                  </a:lnTo>
                  <a:lnTo>
                    <a:pt x="439281" y="207226"/>
                  </a:lnTo>
                  <a:lnTo>
                    <a:pt x="438921" y="234271"/>
                  </a:lnTo>
                  <a:lnTo>
                    <a:pt x="445314" y="268791"/>
                  </a:lnTo>
                  <a:lnTo>
                    <a:pt x="458873" y="292695"/>
                  </a:lnTo>
                  <a:lnTo>
                    <a:pt x="470077" y="305166"/>
                  </a:lnTo>
                  <a:lnTo>
                    <a:pt x="483001" y="312113"/>
                  </a:lnTo>
                  <a:lnTo>
                    <a:pt x="492537" y="312114"/>
                  </a:lnTo>
                  <a:lnTo>
                    <a:pt x="514709" y="308267"/>
                  </a:lnTo>
                  <a:lnTo>
                    <a:pt x="536992" y="296170"/>
                  </a:lnTo>
                  <a:lnTo>
                    <a:pt x="550068" y="28295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SMARTInkShape-Group98">
            <a:extLst>
              <a:ext uri="{FF2B5EF4-FFF2-40B4-BE49-F238E27FC236}">
                <a16:creationId xmlns:a16="http://schemas.microsoft.com/office/drawing/2014/main" xmlns="" id="{42855C8A-95C6-4F94-923D-B43A5D6F0BCC}"/>
              </a:ext>
            </a:extLst>
          </p:cNvPr>
          <p:cNvGrpSpPr/>
          <p:nvPr/>
        </p:nvGrpSpPr>
        <p:grpSpPr>
          <a:xfrm>
            <a:off x="3767138" y="1721772"/>
            <a:ext cx="264319" cy="154382"/>
            <a:chOff x="3767138" y="1721772"/>
            <a:chExt cx="264319" cy="154382"/>
          </a:xfrm>
        </p:grpSpPr>
        <p:sp>
          <p:nvSpPr>
            <p:cNvPr id="17" name="SMARTInkShape-218">
              <a:extLst>
                <a:ext uri="{FF2B5EF4-FFF2-40B4-BE49-F238E27FC236}">
                  <a16:creationId xmlns:a16="http://schemas.microsoft.com/office/drawing/2014/main" xmlns="" id="{B2F3B4CC-7DE7-4694-9634-1BF70331089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827337" y="1721772"/>
              <a:ext cx="204120" cy="154382"/>
            </a:xfrm>
            <a:custGeom>
              <a:avLst/>
              <a:gdLst/>
              <a:ahLst/>
              <a:cxnLst/>
              <a:rect l="0" t="0" r="0" b="0"/>
              <a:pathLst>
                <a:path w="204120" h="154382">
                  <a:moveTo>
                    <a:pt x="113632" y="9397"/>
                  </a:moveTo>
                  <a:lnTo>
                    <a:pt x="113632" y="9397"/>
                  </a:lnTo>
                  <a:lnTo>
                    <a:pt x="113632" y="4761"/>
                  </a:lnTo>
                  <a:lnTo>
                    <a:pt x="105739" y="1331"/>
                  </a:lnTo>
                  <a:lnTo>
                    <a:pt x="93399" y="0"/>
                  </a:lnTo>
                  <a:lnTo>
                    <a:pt x="81341" y="2479"/>
                  </a:lnTo>
                  <a:lnTo>
                    <a:pt x="74431" y="6112"/>
                  </a:lnTo>
                  <a:lnTo>
                    <a:pt x="40082" y="29699"/>
                  </a:lnTo>
                  <a:lnTo>
                    <a:pt x="16534" y="52016"/>
                  </a:lnTo>
                  <a:lnTo>
                    <a:pt x="10952" y="61315"/>
                  </a:lnTo>
                  <a:lnTo>
                    <a:pt x="693" y="84682"/>
                  </a:lnTo>
                  <a:lnTo>
                    <a:pt x="0" y="93645"/>
                  </a:lnTo>
                  <a:lnTo>
                    <a:pt x="2895" y="112627"/>
                  </a:lnTo>
                  <a:lnTo>
                    <a:pt x="7924" y="123117"/>
                  </a:lnTo>
                  <a:lnTo>
                    <a:pt x="17882" y="134660"/>
                  </a:lnTo>
                  <a:lnTo>
                    <a:pt x="29582" y="143833"/>
                  </a:lnTo>
                  <a:lnTo>
                    <a:pt x="37105" y="146303"/>
                  </a:lnTo>
                  <a:lnTo>
                    <a:pt x="57255" y="147462"/>
                  </a:lnTo>
                  <a:lnTo>
                    <a:pt x="65119" y="146231"/>
                  </a:lnTo>
                  <a:lnTo>
                    <a:pt x="81002" y="135760"/>
                  </a:lnTo>
                  <a:lnTo>
                    <a:pt x="87648" y="128917"/>
                  </a:lnTo>
                  <a:lnTo>
                    <a:pt x="105189" y="96865"/>
                  </a:lnTo>
                  <a:lnTo>
                    <a:pt x="114488" y="72873"/>
                  </a:lnTo>
                  <a:lnTo>
                    <a:pt x="120120" y="38731"/>
                  </a:lnTo>
                  <a:lnTo>
                    <a:pt x="120775" y="12659"/>
                  </a:lnTo>
                  <a:lnTo>
                    <a:pt x="120775" y="13316"/>
                  </a:lnTo>
                  <a:lnTo>
                    <a:pt x="120070" y="14490"/>
                  </a:lnTo>
                  <a:lnTo>
                    <a:pt x="119511" y="15174"/>
                  </a:lnTo>
                  <a:lnTo>
                    <a:pt x="118891" y="17344"/>
                  </a:lnTo>
                  <a:lnTo>
                    <a:pt x="115080" y="51709"/>
                  </a:lnTo>
                  <a:lnTo>
                    <a:pt x="111619" y="86147"/>
                  </a:lnTo>
                  <a:lnTo>
                    <a:pt x="111801" y="109552"/>
                  </a:lnTo>
                  <a:lnTo>
                    <a:pt x="116618" y="124101"/>
                  </a:lnTo>
                  <a:lnTo>
                    <a:pt x="125653" y="138806"/>
                  </a:lnTo>
                  <a:lnTo>
                    <a:pt x="129029" y="141701"/>
                  </a:lnTo>
                  <a:lnTo>
                    <a:pt x="132646" y="144134"/>
                  </a:lnTo>
                  <a:lnTo>
                    <a:pt x="140552" y="151556"/>
                  </a:lnTo>
                  <a:lnTo>
                    <a:pt x="144911" y="153277"/>
                  </a:lnTo>
                  <a:lnTo>
                    <a:pt x="155441" y="154381"/>
                  </a:lnTo>
                  <a:lnTo>
                    <a:pt x="170211" y="152579"/>
                  </a:lnTo>
                  <a:lnTo>
                    <a:pt x="181292" y="146894"/>
                  </a:lnTo>
                  <a:lnTo>
                    <a:pt x="204119" y="12369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SMARTInkShape-219">
              <a:extLst>
                <a:ext uri="{FF2B5EF4-FFF2-40B4-BE49-F238E27FC236}">
                  <a16:creationId xmlns:a16="http://schemas.microsoft.com/office/drawing/2014/main" xmlns="" id="{6182E248-A4A2-4DA7-B6DD-18553BF319C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767138" y="1824038"/>
              <a:ext cx="76201" cy="33338"/>
            </a:xfrm>
            <a:custGeom>
              <a:avLst/>
              <a:gdLst/>
              <a:ahLst/>
              <a:cxnLst/>
              <a:rect l="0" t="0" r="0" b="0"/>
              <a:pathLst>
                <a:path w="76201" h="33338">
                  <a:moveTo>
                    <a:pt x="0" y="33337"/>
                  </a:moveTo>
                  <a:lnTo>
                    <a:pt x="0" y="33337"/>
                  </a:lnTo>
                  <a:lnTo>
                    <a:pt x="6987" y="33337"/>
                  </a:lnTo>
                  <a:lnTo>
                    <a:pt x="40969" y="15425"/>
                  </a:lnTo>
                  <a:lnTo>
                    <a:pt x="53147" y="8400"/>
                  </a:lnTo>
                  <a:lnTo>
                    <a:pt x="7620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SMARTInkShape-Group99">
            <a:extLst>
              <a:ext uri="{FF2B5EF4-FFF2-40B4-BE49-F238E27FC236}">
                <a16:creationId xmlns:a16="http://schemas.microsoft.com/office/drawing/2014/main" xmlns="" id="{81B39135-1BCE-4DB6-8447-74B5C21E2011}"/>
              </a:ext>
            </a:extLst>
          </p:cNvPr>
          <p:cNvGrpSpPr/>
          <p:nvPr/>
        </p:nvGrpSpPr>
        <p:grpSpPr>
          <a:xfrm>
            <a:off x="4031586" y="1553664"/>
            <a:ext cx="664240" cy="325142"/>
            <a:chOff x="4031586" y="1553664"/>
            <a:chExt cx="664240" cy="325142"/>
          </a:xfrm>
        </p:grpSpPr>
        <p:sp>
          <p:nvSpPr>
            <p:cNvPr id="20" name="SMARTInkShape-220">
              <a:extLst>
                <a:ext uri="{FF2B5EF4-FFF2-40B4-BE49-F238E27FC236}">
                  <a16:creationId xmlns:a16="http://schemas.microsoft.com/office/drawing/2014/main" xmlns="" id="{668325C4-930E-4984-B374-A759D45B696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143375" y="1616869"/>
              <a:ext cx="135732" cy="10790"/>
            </a:xfrm>
            <a:custGeom>
              <a:avLst/>
              <a:gdLst/>
              <a:ahLst/>
              <a:cxnLst/>
              <a:rect l="0" t="0" r="0" b="0"/>
              <a:pathLst>
                <a:path w="135732" h="10790">
                  <a:moveTo>
                    <a:pt x="0" y="9525"/>
                  </a:moveTo>
                  <a:lnTo>
                    <a:pt x="0" y="9525"/>
                  </a:lnTo>
                  <a:lnTo>
                    <a:pt x="2528" y="10789"/>
                  </a:lnTo>
                  <a:lnTo>
                    <a:pt x="33748" y="9758"/>
                  </a:lnTo>
                  <a:lnTo>
                    <a:pt x="67347" y="6849"/>
                  </a:lnTo>
                  <a:lnTo>
                    <a:pt x="100921" y="1206"/>
                  </a:lnTo>
                  <a:lnTo>
                    <a:pt x="135731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SMARTInkShape-221">
              <a:extLst>
                <a:ext uri="{FF2B5EF4-FFF2-40B4-BE49-F238E27FC236}">
                  <a16:creationId xmlns:a16="http://schemas.microsoft.com/office/drawing/2014/main" xmlns="" id="{EAC3DDCD-15B7-4CED-BFCB-C1731A989C1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031586" y="1553664"/>
              <a:ext cx="664240" cy="325142"/>
            </a:xfrm>
            <a:custGeom>
              <a:avLst/>
              <a:gdLst/>
              <a:ahLst/>
              <a:cxnLst/>
              <a:rect l="0" t="0" r="0" b="0"/>
              <a:pathLst>
                <a:path w="664240" h="325142">
                  <a:moveTo>
                    <a:pt x="73689" y="175124"/>
                  </a:moveTo>
                  <a:lnTo>
                    <a:pt x="73689" y="175124"/>
                  </a:lnTo>
                  <a:lnTo>
                    <a:pt x="73689" y="173859"/>
                  </a:lnTo>
                  <a:lnTo>
                    <a:pt x="74394" y="172533"/>
                  </a:lnTo>
                  <a:lnTo>
                    <a:pt x="74953" y="171809"/>
                  </a:lnTo>
                  <a:lnTo>
                    <a:pt x="75061" y="171062"/>
                  </a:lnTo>
                  <a:lnTo>
                    <a:pt x="73710" y="165737"/>
                  </a:lnTo>
                  <a:lnTo>
                    <a:pt x="62961" y="165611"/>
                  </a:lnTo>
                  <a:lnTo>
                    <a:pt x="51658" y="170775"/>
                  </a:lnTo>
                  <a:lnTo>
                    <a:pt x="36706" y="183617"/>
                  </a:lnTo>
                  <a:lnTo>
                    <a:pt x="7915" y="214373"/>
                  </a:lnTo>
                  <a:lnTo>
                    <a:pt x="6092" y="218497"/>
                  </a:lnTo>
                  <a:lnTo>
                    <a:pt x="0" y="251273"/>
                  </a:lnTo>
                  <a:lnTo>
                    <a:pt x="2303" y="265299"/>
                  </a:lnTo>
                  <a:lnTo>
                    <a:pt x="4094" y="271409"/>
                  </a:lnTo>
                  <a:lnTo>
                    <a:pt x="7946" y="299163"/>
                  </a:lnTo>
                  <a:lnTo>
                    <a:pt x="10230" y="303628"/>
                  </a:lnTo>
                  <a:lnTo>
                    <a:pt x="15343" y="310243"/>
                  </a:lnTo>
                  <a:lnTo>
                    <a:pt x="15741" y="311241"/>
                  </a:lnTo>
                  <a:lnTo>
                    <a:pt x="17596" y="313055"/>
                  </a:lnTo>
                  <a:lnTo>
                    <a:pt x="26030" y="319670"/>
                  </a:lnTo>
                  <a:lnTo>
                    <a:pt x="27636" y="320329"/>
                  </a:lnTo>
                  <a:lnTo>
                    <a:pt x="32235" y="322908"/>
                  </a:lnTo>
                  <a:lnTo>
                    <a:pt x="38102" y="324701"/>
                  </a:lnTo>
                  <a:lnTo>
                    <a:pt x="60136" y="325141"/>
                  </a:lnTo>
                  <a:lnTo>
                    <a:pt x="71771" y="322203"/>
                  </a:lnTo>
                  <a:lnTo>
                    <a:pt x="74160" y="320925"/>
                  </a:lnTo>
                  <a:lnTo>
                    <a:pt x="75221" y="319476"/>
                  </a:lnTo>
                  <a:lnTo>
                    <a:pt x="79611" y="317172"/>
                  </a:lnTo>
                  <a:lnTo>
                    <a:pt x="87476" y="314490"/>
                  </a:lnTo>
                  <a:lnTo>
                    <a:pt x="92032" y="311079"/>
                  </a:lnTo>
                  <a:lnTo>
                    <a:pt x="93748" y="308926"/>
                  </a:lnTo>
                  <a:lnTo>
                    <a:pt x="95040" y="306822"/>
                  </a:lnTo>
                  <a:lnTo>
                    <a:pt x="106217" y="294471"/>
                  </a:lnTo>
                  <a:lnTo>
                    <a:pt x="111082" y="284251"/>
                  </a:lnTo>
                  <a:lnTo>
                    <a:pt x="118741" y="250266"/>
                  </a:lnTo>
                  <a:lnTo>
                    <a:pt x="119112" y="246355"/>
                  </a:lnTo>
                  <a:lnTo>
                    <a:pt x="124209" y="224961"/>
                  </a:lnTo>
                  <a:lnTo>
                    <a:pt x="125511" y="222938"/>
                  </a:lnTo>
                  <a:lnTo>
                    <a:pt x="127797" y="215877"/>
                  </a:lnTo>
                  <a:lnTo>
                    <a:pt x="135303" y="180792"/>
                  </a:lnTo>
                  <a:lnTo>
                    <a:pt x="137883" y="145940"/>
                  </a:lnTo>
                  <a:lnTo>
                    <a:pt x="142585" y="110867"/>
                  </a:lnTo>
                  <a:lnTo>
                    <a:pt x="143920" y="91160"/>
                  </a:lnTo>
                  <a:lnTo>
                    <a:pt x="143093" y="85423"/>
                  </a:lnTo>
                  <a:lnTo>
                    <a:pt x="141109" y="49946"/>
                  </a:lnTo>
                  <a:lnTo>
                    <a:pt x="137321" y="15657"/>
                  </a:lnTo>
                  <a:lnTo>
                    <a:pt x="133581" y="4518"/>
                  </a:lnTo>
                  <a:lnTo>
                    <a:pt x="129152" y="1697"/>
                  </a:lnTo>
                  <a:lnTo>
                    <a:pt x="129185" y="1298"/>
                  </a:lnTo>
                  <a:lnTo>
                    <a:pt x="129927" y="148"/>
                  </a:lnTo>
                  <a:lnTo>
                    <a:pt x="129967" y="0"/>
                  </a:lnTo>
                  <a:lnTo>
                    <a:pt x="129305" y="542"/>
                  </a:lnTo>
                  <a:lnTo>
                    <a:pt x="128834" y="1664"/>
                  </a:lnTo>
                  <a:lnTo>
                    <a:pt x="126085" y="36559"/>
                  </a:lnTo>
                  <a:lnTo>
                    <a:pt x="127341" y="64727"/>
                  </a:lnTo>
                  <a:lnTo>
                    <a:pt x="129609" y="73305"/>
                  </a:lnTo>
                  <a:lnTo>
                    <a:pt x="129469" y="81663"/>
                  </a:lnTo>
                  <a:lnTo>
                    <a:pt x="133099" y="105289"/>
                  </a:lnTo>
                  <a:lnTo>
                    <a:pt x="129221" y="139601"/>
                  </a:lnTo>
                  <a:lnTo>
                    <a:pt x="128462" y="173851"/>
                  </a:lnTo>
                  <a:lnTo>
                    <a:pt x="127754" y="180215"/>
                  </a:lnTo>
                  <a:lnTo>
                    <a:pt x="126175" y="196574"/>
                  </a:lnTo>
                  <a:lnTo>
                    <a:pt x="125384" y="206579"/>
                  </a:lnTo>
                  <a:lnTo>
                    <a:pt x="123794" y="220249"/>
                  </a:lnTo>
                  <a:lnTo>
                    <a:pt x="122990" y="242886"/>
                  </a:lnTo>
                  <a:lnTo>
                    <a:pt x="122323" y="247044"/>
                  </a:lnTo>
                  <a:lnTo>
                    <a:pt x="123946" y="267126"/>
                  </a:lnTo>
                  <a:lnTo>
                    <a:pt x="125744" y="273173"/>
                  </a:lnTo>
                  <a:lnTo>
                    <a:pt x="126738" y="280058"/>
                  </a:lnTo>
                  <a:lnTo>
                    <a:pt x="128760" y="286220"/>
                  </a:lnTo>
                  <a:lnTo>
                    <a:pt x="134720" y="293540"/>
                  </a:lnTo>
                  <a:lnTo>
                    <a:pt x="136133" y="296597"/>
                  </a:lnTo>
                  <a:lnTo>
                    <a:pt x="136749" y="297381"/>
                  </a:lnTo>
                  <a:lnTo>
                    <a:pt x="138140" y="298252"/>
                  </a:lnTo>
                  <a:lnTo>
                    <a:pt x="139640" y="298903"/>
                  </a:lnTo>
                  <a:lnTo>
                    <a:pt x="145711" y="302983"/>
                  </a:lnTo>
                  <a:lnTo>
                    <a:pt x="146709" y="304534"/>
                  </a:lnTo>
                  <a:lnTo>
                    <a:pt x="147505" y="305053"/>
                  </a:lnTo>
                  <a:lnTo>
                    <a:pt x="151878" y="305887"/>
                  </a:lnTo>
                  <a:lnTo>
                    <a:pt x="153948" y="306266"/>
                  </a:lnTo>
                  <a:lnTo>
                    <a:pt x="159854" y="308130"/>
                  </a:lnTo>
                  <a:lnTo>
                    <a:pt x="160765" y="307980"/>
                  </a:lnTo>
                  <a:lnTo>
                    <a:pt x="164939" y="306393"/>
                  </a:lnTo>
                  <a:lnTo>
                    <a:pt x="173410" y="305426"/>
                  </a:lnTo>
                  <a:lnTo>
                    <a:pt x="183533" y="302547"/>
                  </a:lnTo>
                  <a:lnTo>
                    <a:pt x="194121" y="295374"/>
                  </a:lnTo>
                  <a:lnTo>
                    <a:pt x="200636" y="291892"/>
                  </a:lnTo>
                  <a:lnTo>
                    <a:pt x="220891" y="273187"/>
                  </a:lnTo>
                  <a:lnTo>
                    <a:pt x="245174" y="239471"/>
                  </a:lnTo>
                  <a:lnTo>
                    <a:pt x="250232" y="229903"/>
                  </a:lnTo>
                  <a:lnTo>
                    <a:pt x="256378" y="210259"/>
                  </a:lnTo>
                  <a:lnTo>
                    <a:pt x="258915" y="195307"/>
                  </a:lnTo>
                  <a:lnTo>
                    <a:pt x="252475" y="173289"/>
                  </a:lnTo>
                  <a:lnTo>
                    <a:pt x="249400" y="168289"/>
                  </a:lnTo>
                  <a:lnTo>
                    <a:pt x="247650" y="166794"/>
                  </a:lnTo>
                  <a:lnTo>
                    <a:pt x="238999" y="163819"/>
                  </a:lnTo>
                  <a:lnTo>
                    <a:pt x="237871" y="163618"/>
                  </a:lnTo>
                  <a:lnTo>
                    <a:pt x="234501" y="164806"/>
                  </a:lnTo>
                  <a:lnTo>
                    <a:pt x="227099" y="169728"/>
                  </a:lnTo>
                  <a:lnTo>
                    <a:pt x="221918" y="175312"/>
                  </a:lnTo>
                  <a:lnTo>
                    <a:pt x="207131" y="201686"/>
                  </a:lnTo>
                  <a:lnTo>
                    <a:pt x="205146" y="209651"/>
                  </a:lnTo>
                  <a:lnTo>
                    <a:pt x="204931" y="235613"/>
                  </a:lnTo>
                  <a:lnTo>
                    <a:pt x="211842" y="269632"/>
                  </a:lnTo>
                  <a:lnTo>
                    <a:pt x="219412" y="288584"/>
                  </a:lnTo>
                  <a:lnTo>
                    <a:pt x="224816" y="294378"/>
                  </a:lnTo>
                  <a:lnTo>
                    <a:pt x="233873" y="299800"/>
                  </a:lnTo>
                  <a:lnTo>
                    <a:pt x="244699" y="303080"/>
                  </a:lnTo>
                  <a:lnTo>
                    <a:pt x="256510" y="304835"/>
                  </a:lnTo>
                  <a:lnTo>
                    <a:pt x="270177" y="302513"/>
                  </a:lnTo>
                  <a:lnTo>
                    <a:pt x="283346" y="294805"/>
                  </a:lnTo>
                  <a:lnTo>
                    <a:pt x="300780" y="278578"/>
                  </a:lnTo>
                  <a:lnTo>
                    <a:pt x="321341" y="244526"/>
                  </a:lnTo>
                  <a:lnTo>
                    <a:pt x="325292" y="231140"/>
                  </a:lnTo>
                  <a:lnTo>
                    <a:pt x="332875" y="196222"/>
                  </a:lnTo>
                  <a:lnTo>
                    <a:pt x="333437" y="187493"/>
                  </a:lnTo>
                  <a:lnTo>
                    <a:pt x="335286" y="180480"/>
                  </a:lnTo>
                  <a:lnTo>
                    <a:pt x="334770" y="178121"/>
                  </a:lnTo>
                  <a:lnTo>
                    <a:pt x="333697" y="175306"/>
                  </a:lnTo>
                  <a:lnTo>
                    <a:pt x="333253" y="170503"/>
                  </a:lnTo>
                  <a:lnTo>
                    <a:pt x="331983" y="171667"/>
                  </a:lnTo>
                  <a:lnTo>
                    <a:pt x="331362" y="173676"/>
                  </a:lnTo>
                  <a:lnTo>
                    <a:pt x="330864" y="208019"/>
                  </a:lnTo>
                  <a:lnTo>
                    <a:pt x="330159" y="221305"/>
                  </a:lnTo>
                  <a:lnTo>
                    <a:pt x="328814" y="233870"/>
                  </a:lnTo>
                  <a:lnTo>
                    <a:pt x="331111" y="269302"/>
                  </a:lnTo>
                  <a:lnTo>
                    <a:pt x="335687" y="285234"/>
                  </a:lnTo>
                  <a:lnTo>
                    <a:pt x="348944" y="306342"/>
                  </a:lnTo>
                  <a:lnTo>
                    <a:pt x="356534" y="312325"/>
                  </a:lnTo>
                  <a:lnTo>
                    <a:pt x="360265" y="313978"/>
                  </a:lnTo>
                  <a:lnTo>
                    <a:pt x="364569" y="314183"/>
                  </a:lnTo>
                  <a:lnTo>
                    <a:pt x="368598" y="313392"/>
                  </a:lnTo>
                  <a:lnTo>
                    <a:pt x="378055" y="308713"/>
                  </a:lnTo>
                  <a:lnTo>
                    <a:pt x="381648" y="305846"/>
                  </a:lnTo>
                  <a:lnTo>
                    <a:pt x="406216" y="278290"/>
                  </a:lnTo>
                  <a:lnTo>
                    <a:pt x="418804" y="249572"/>
                  </a:lnTo>
                  <a:lnTo>
                    <a:pt x="427005" y="214123"/>
                  </a:lnTo>
                  <a:lnTo>
                    <a:pt x="428054" y="206346"/>
                  </a:lnTo>
                  <a:lnTo>
                    <a:pt x="427593" y="202847"/>
                  </a:lnTo>
                  <a:lnTo>
                    <a:pt x="427100" y="201543"/>
                  </a:lnTo>
                  <a:lnTo>
                    <a:pt x="427258" y="198684"/>
                  </a:lnTo>
                  <a:lnTo>
                    <a:pt x="428332" y="192602"/>
                  </a:lnTo>
                  <a:lnTo>
                    <a:pt x="428489" y="182700"/>
                  </a:lnTo>
                  <a:lnTo>
                    <a:pt x="427787" y="180431"/>
                  </a:lnTo>
                  <a:lnTo>
                    <a:pt x="426857" y="178541"/>
                  </a:lnTo>
                  <a:lnTo>
                    <a:pt x="426143" y="175272"/>
                  </a:lnTo>
                  <a:lnTo>
                    <a:pt x="425849" y="209113"/>
                  </a:lnTo>
                  <a:lnTo>
                    <a:pt x="424742" y="215533"/>
                  </a:lnTo>
                  <a:lnTo>
                    <a:pt x="426105" y="248772"/>
                  </a:lnTo>
                  <a:lnTo>
                    <a:pt x="424585" y="271983"/>
                  </a:lnTo>
                  <a:lnTo>
                    <a:pt x="425812" y="281481"/>
                  </a:lnTo>
                  <a:lnTo>
                    <a:pt x="427352" y="294447"/>
                  </a:lnTo>
                  <a:lnTo>
                    <a:pt x="434063" y="307743"/>
                  </a:lnTo>
                  <a:lnTo>
                    <a:pt x="436350" y="310177"/>
                  </a:lnTo>
                  <a:lnTo>
                    <a:pt x="437701" y="311197"/>
                  </a:lnTo>
                  <a:lnTo>
                    <a:pt x="441318" y="312330"/>
                  </a:lnTo>
                  <a:lnTo>
                    <a:pt x="447579" y="313057"/>
                  </a:lnTo>
                  <a:lnTo>
                    <a:pt x="457067" y="311035"/>
                  </a:lnTo>
                  <a:lnTo>
                    <a:pt x="468463" y="305584"/>
                  </a:lnTo>
                  <a:lnTo>
                    <a:pt x="483897" y="293008"/>
                  </a:lnTo>
                  <a:lnTo>
                    <a:pt x="502371" y="267127"/>
                  </a:lnTo>
                  <a:lnTo>
                    <a:pt x="511830" y="232987"/>
                  </a:lnTo>
                  <a:lnTo>
                    <a:pt x="514179" y="210700"/>
                  </a:lnTo>
                  <a:lnTo>
                    <a:pt x="512311" y="200182"/>
                  </a:lnTo>
                  <a:lnTo>
                    <a:pt x="505484" y="182430"/>
                  </a:lnTo>
                  <a:lnTo>
                    <a:pt x="504929" y="177700"/>
                  </a:lnTo>
                  <a:lnTo>
                    <a:pt x="503388" y="174857"/>
                  </a:lnTo>
                  <a:lnTo>
                    <a:pt x="501204" y="172359"/>
                  </a:lnTo>
                  <a:lnTo>
                    <a:pt x="499351" y="171249"/>
                  </a:lnTo>
                  <a:lnTo>
                    <a:pt x="498751" y="170424"/>
                  </a:lnTo>
                  <a:lnTo>
                    <a:pt x="497710" y="166339"/>
                  </a:lnTo>
                  <a:lnTo>
                    <a:pt x="497657" y="166356"/>
                  </a:lnTo>
                  <a:lnTo>
                    <a:pt x="497565" y="167714"/>
                  </a:lnTo>
                  <a:lnTo>
                    <a:pt x="498820" y="170429"/>
                  </a:lnTo>
                  <a:lnTo>
                    <a:pt x="499455" y="171200"/>
                  </a:lnTo>
                  <a:lnTo>
                    <a:pt x="500867" y="172057"/>
                  </a:lnTo>
                  <a:lnTo>
                    <a:pt x="503149" y="172539"/>
                  </a:lnTo>
                  <a:lnTo>
                    <a:pt x="517929" y="172029"/>
                  </a:lnTo>
                  <a:lnTo>
                    <a:pt x="551915" y="166036"/>
                  </a:lnTo>
                  <a:lnTo>
                    <a:pt x="561765" y="164313"/>
                  </a:lnTo>
                  <a:lnTo>
                    <a:pt x="572477" y="165377"/>
                  </a:lnTo>
                  <a:lnTo>
                    <a:pt x="573960" y="165980"/>
                  </a:lnTo>
                  <a:lnTo>
                    <a:pt x="579126" y="170944"/>
                  </a:lnTo>
                  <a:lnTo>
                    <a:pt x="580109" y="173354"/>
                  </a:lnTo>
                  <a:lnTo>
                    <a:pt x="580891" y="199282"/>
                  </a:lnTo>
                  <a:lnTo>
                    <a:pt x="578269" y="232744"/>
                  </a:lnTo>
                  <a:lnTo>
                    <a:pt x="576162" y="268422"/>
                  </a:lnTo>
                  <a:lnTo>
                    <a:pt x="576842" y="283019"/>
                  </a:lnTo>
                  <a:lnTo>
                    <a:pt x="578565" y="287635"/>
                  </a:lnTo>
                  <a:lnTo>
                    <a:pt x="589913" y="305074"/>
                  </a:lnTo>
                  <a:lnTo>
                    <a:pt x="597002" y="309995"/>
                  </a:lnTo>
                  <a:lnTo>
                    <a:pt x="603277" y="312276"/>
                  </a:lnTo>
                  <a:lnTo>
                    <a:pt x="615433" y="311101"/>
                  </a:lnTo>
                  <a:lnTo>
                    <a:pt x="643809" y="295886"/>
                  </a:lnTo>
                  <a:lnTo>
                    <a:pt x="664239" y="27989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SMARTInkShape-222">
            <a:extLst>
              <a:ext uri="{FF2B5EF4-FFF2-40B4-BE49-F238E27FC236}">
                <a16:creationId xmlns:a16="http://schemas.microsoft.com/office/drawing/2014/main" xmlns="" id="{35342793-8157-425C-9490-16D78D3776A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93510" y="1711048"/>
            <a:ext cx="352385" cy="150506"/>
          </a:xfrm>
          <a:custGeom>
            <a:avLst/>
            <a:gdLst/>
            <a:ahLst/>
            <a:cxnLst/>
            <a:rect l="0" t="0" r="0" b="0"/>
            <a:pathLst>
              <a:path w="352385" h="150506">
                <a:moveTo>
                  <a:pt x="71396" y="20121"/>
                </a:moveTo>
                <a:lnTo>
                  <a:pt x="71396" y="20121"/>
                </a:lnTo>
                <a:lnTo>
                  <a:pt x="73447" y="16020"/>
                </a:lnTo>
                <a:lnTo>
                  <a:pt x="73777" y="12987"/>
                </a:lnTo>
                <a:lnTo>
                  <a:pt x="71727" y="8877"/>
                </a:lnTo>
                <a:lnTo>
                  <a:pt x="71352" y="8656"/>
                </a:lnTo>
                <a:lnTo>
                  <a:pt x="69296" y="8345"/>
                </a:lnTo>
                <a:lnTo>
                  <a:pt x="57070" y="8483"/>
                </a:lnTo>
                <a:lnTo>
                  <a:pt x="49258" y="12276"/>
                </a:lnTo>
                <a:lnTo>
                  <a:pt x="13788" y="39820"/>
                </a:lnTo>
                <a:lnTo>
                  <a:pt x="10053" y="44125"/>
                </a:lnTo>
                <a:lnTo>
                  <a:pt x="1024" y="56921"/>
                </a:lnTo>
                <a:lnTo>
                  <a:pt x="0" y="68558"/>
                </a:lnTo>
                <a:lnTo>
                  <a:pt x="1224" y="88732"/>
                </a:lnTo>
                <a:lnTo>
                  <a:pt x="4285" y="96978"/>
                </a:lnTo>
                <a:lnTo>
                  <a:pt x="29158" y="129722"/>
                </a:lnTo>
                <a:lnTo>
                  <a:pt x="36918" y="136668"/>
                </a:lnTo>
                <a:lnTo>
                  <a:pt x="48810" y="142277"/>
                </a:lnTo>
                <a:lnTo>
                  <a:pt x="62765" y="143799"/>
                </a:lnTo>
                <a:lnTo>
                  <a:pt x="81336" y="139875"/>
                </a:lnTo>
                <a:lnTo>
                  <a:pt x="87277" y="136772"/>
                </a:lnTo>
                <a:lnTo>
                  <a:pt x="102485" y="124183"/>
                </a:lnTo>
                <a:lnTo>
                  <a:pt x="117085" y="103290"/>
                </a:lnTo>
                <a:lnTo>
                  <a:pt x="126059" y="79894"/>
                </a:lnTo>
                <a:lnTo>
                  <a:pt x="128449" y="55572"/>
                </a:lnTo>
                <a:lnTo>
                  <a:pt x="127253" y="48205"/>
                </a:lnTo>
                <a:lnTo>
                  <a:pt x="112380" y="14586"/>
                </a:lnTo>
                <a:lnTo>
                  <a:pt x="106558" y="6957"/>
                </a:lnTo>
                <a:lnTo>
                  <a:pt x="100336" y="2932"/>
                </a:lnTo>
                <a:lnTo>
                  <a:pt x="92144" y="52"/>
                </a:lnTo>
                <a:lnTo>
                  <a:pt x="88467" y="0"/>
                </a:lnTo>
                <a:lnTo>
                  <a:pt x="78809" y="2831"/>
                </a:lnTo>
                <a:lnTo>
                  <a:pt x="76190" y="4322"/>
                </a:lnTo>
                <a:lnTo>
                  <a:pt x="65960" y="23839"/>
                </a:lnTo>
                <a:lnTo>
                  <a:pt x="62352" y="36429"/>
                </a:lnTo>
                <a:lnTo>
                  <a:pt x="62013" y="42151"/>
                </a:lnTo>
                <a:lnTo>
                  <a:pt x="62640" y="45169"/>
                </a:lnTo>
                <a:lnTo>
                  <a:pt x="67842" y="53670"/>
                </a:lnTo>
                <a:lnTo>
                  <a:pt x="74155" y="60849"/>
                </a:lnTo>
                <a:lnTo>
                  <a:pt x="86111" y="65835"/>
                </a:lnTo>
                <a:lnTo>
                  <a:pt x="113505" y="69947"/>
                </a:lnTo>
                <a:lnTo>
                  <a:pt x="134867" y="68852"/>
                </a:lnTo>
                <a:lnTo>
                  <a:pt x="157708" y="61553"/>
                </a:lnTo>
                <a:lnTo>
                  <a:pt x="174994" y="52860"/>
                </a:lnTo>
                <a:lnTo>
                  <a:pt x="177677" y="49753"/>
                </a:lnTo>
                <a:lnTo>
                  <a:pt x="186475" y="31342"/>
                </a:lnTo>
                <a:lnTo>
                  <a:pt x="187937" y="18157"/>
                </a:lnTo>
                <a:lnTo>
                  <a:pt x="185724" y="6342"/>
                </a:lnTo>
                <a:lnTo>
                  <a:pt x="185450" y="6437"/>
                </a:lnTo>
                <a:lnTo>
                  <a:pt x="184441" y="7248"/>
                </a:lnTo>
                <a:lnTo>
                  <a:pt x="184330" y="8099"/>
                </a:lnTo>
                <a:lnTo>
                  <a:pt x="185695" y="43154"/>
                </a:lnTo>
                <a:lnTo>
                  <a:pt x="185696" y="78217"/>
                </a:lnTo>
                <a:lnTo>
                  <a:pt x="186402" y="92366"/>
                </a:lnTo>
                <a:lnTo>
                  <a:pt x="194495" y="122099"/>
                </a:lnTo>
                <a:lnTo>
                  <a:pt x="198321" y="127587"/>
                </a:lnTo>
                <a:lnTo>
                  <a:pt x="202830" y="132424"/>
                </a:lnTo>
                <a:lnTo>
                  <a:pt x="207971" y="135093"/>
                </a:lnTo>
                <a:lnTo>
                  <a:pt x="213281" y="136464"/>
                </a:lnTo>
                <a:lnTo>
                  <a:pt x="217623" y="136437"/>
                </a:lnTo>
                <a:lnTo>
                  <a:pt x="225407" y="133474"/>
                </a:lnTo>
                <a:lnTo>
                  <a:pt x="244238" y="118599"/>
                </a:lnTo>
                <a:lnTo>
                  <a:pt x="256353" y="95241"/>
                </a:lnTo>
                <a:lnTo>
                  <a:pt x="264964" y="70155"/>
                </a:lnTo>
                <a:lnTo>
                  <a:pt x="268887" y="35668"/>
                </a:lnTo>
                <a:lnTo>
                  <a:pt x="269040" y="8734"/>
                </a:lnTo>
                <a:lnTo>
                  <a:pt x="268775" y="8561"/>
                </a:lnTo>
                <a:lnTo>
                  <a:pt x="267776" y="8368"/>
                </a:lnTo>
                <a:lnTo>
                  <a:pt x="267404" y="8846"/>
                </a:lnTo>
                <a:lnTo>
                  <a:pt x="264638" y="24778"/>
                </a:lnTo>
                <a:lnTo>
                  <a:pt x="261652" y="59345"/>
                </a:lnTo>
                <a:lnTo>
                  <a:pt x="259534" y="94642"/>
                </a:lnTo>
                <a:lnTo>
                  <a:pt x="261418" y="113469"/>
                </a:lnTo>
                <a:lnTo>
                  <a:pt x="265045" y="122688"/>
                </a:lnTo>
                <a:lnTo>
                  <a:pt x="272581" y="134179"/>
                </a:lnTo>
                <a:lnTo>
                  <a:pt x="287202" y="145824"/>
                </a:lnTo>
                <a:lnTo>
                  <a:pt x="295823" y="149118"/>
                </a:lnTo>
                <a:lnTo>
                  <a:pt x="302964" y="150505"/>
                </a:lnTo>
                <a:lnTo>
                  <a:pt x="310959" y="148388"/>
                </a:lnTo>
                <a:lnTo>
                  <a:pt x="319605" y="144304"/>
                </a:lnTo>
                <a:lnTo>
                  <a:pt x="352384" y="117752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SMARTInkShape-223">
            <a:extLst>
              <a:ext uri="{FF2B5EF4-FFF2-40B4-BE49-F238E27FC236}">
                <a16:creationId xmlns:a16="http://schemas.microsoft.com/office/drawing/2014/main" xmlns="" id="{079EA8EF-8664-4975-89AD-9CE0869E78A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422128" y="1406517"/>
            <a:ext cx="316686" cy="460024"/>
          </a:xfrm>
          <a:custGeom>
            <a:avLst/>
            <a:gdLst/>
            <a:ahLst/>
            <a:cxnLst/>
            <a:rect l="0" t="0" r="0" b="0"/>
            <a:pathLst>
              <a:path w="316686" h="460024">
                <a:moveTo>
                  <a:pt x="61891" y="329414"/>
                </a:moveTo>
                <a:lnTo>
                  <a:pt x="61891" y="329414"/>
                </a:lnTo>
                <a:lnTo>
                  <a:pt x="61891" y="325867"/>
                </a:lnTo>
                <a:lnTo>
                  <a:pt x="61185" y="324486"/>
                </a:lnTo>
                <a:lnTo>
                  <a:pt x="59608" y="322400"/>
                </a:lnTo>
                <a:lnTo>
                  <a:pt x="59539" y="321045"/>
                </a:lnTo>
                <a:lnTo>
                  <a:pt x="56700" y="320403"/>
                </a:lnTo>
                <a:lnTo>
                  <a:pt x="54462" y="320232"/>
                </a:lnTo>
                <a:lnTo>
                  <a:pt x="49858" y="321453"/>
                </a:lnTo>
                <a:lnTo>
                  <a:pt x="30736" y="331458"/>
                </a:lnTo>
                <a:lnTo>
                  <a:pt x="13045" y="351918"/>
                </a:lnTo>
                <a:lnTo>
                  <a:pt x="2734" y="378613"/>
                </a:lnTo>
                <a:lnTo>
                  <a:pt x="139" y="399337"/>
                </a:lnTo>
                <a:lnTo>
                  <a:pt x="0" y="413258"/>
                </a:lnTo>
                <a:lnTo>
                  <a:pt x="7392" y="439966"/>
                </a:lnTo>
                <a:lnTo>
                  <a:pt x="12252" y="447972"/>
                </a:lnTo>
                <a:lnTo>
                  <a:pt x="16756" y="452384"/>
                </a:lnTo>
                <a:lnTo>
                  <a:pt x="26502" y="458745"/>
                </a:lnTo>
                <a:lnTo>
                  <a:pt x="29758" y="459655"/>
                </a:lnTo>
                <a:lnTo>
                  <a:pt x="39246" y="460023"/>
                </a:lnTo>
                <a:lnTo>
                  <a:pt x="53498" y="457420"/>
                </a:lnTo>
                <a:lnTo>
                  <a:pt x="72135" y="447736"/>
                </a:lnTo>
                <a:lnTo>
                  <a:pt x="107355" y="414434"/>
                </a:lnTo>
                <a:lnTo>
                  <a:pt x="131300" y="381573"/>
                </a:lnTo>
                <a:lnTo>
                  <a:pt x="151821" y="346928"/>
                </a:lnTo>
                <a:lnTo>
                  <a:pt x="167291" y="311669"/>
                </a:lnTo>
                <a:lnTo>
                  <a:pt x="180530" y="278281"/>
                </a:lnTo>
                <a:lnTo>
                  <a:pt x="189922" y="246588"/>
                </a:lnTo>
                <a:lnTo>
                  <a:pt x="201103" y="213632"/>
                </a:lnTo>
                <a:lnTo>
                  <a:pt x="211091" y="178109"/>
                </a:lnTo>
                <a:lnTo>
                  <a:pt x="218485" y="146938"/>
                </a:lnTo>
                <a:lnTo>
                  <a:pt x="221176" y="112843"/>
                </a:lnTo>
                <a:lnTo>
                  <a:pt x="225745" y="77365"/>
                </a:lnTo>
                <a:lnTo>
                  <a:pt x="225465" y="42056"/>
                </a:lnTo>
                <a:lnTo>
                  <a:pt x="220926" y="14865"/>
                </a:lnTo>
                <a:lnTo>
                  <a:pt x="214057" y="3666"/>
                </a:lnTo>
                <a:lnTo>
                  <a:pt x="210042" y="1369"/>
                </a:lnTo>
                <a:lnTo>
                  <a:pt x="207489" y="386"/>
                </a:lnTo>
                <a:lnTo>
                  <a:pt x="201831" y="0"/>
                </a:lnTo>
                <a:lnTo>
                  <a:pt x="192103" y="1907"/>
                </a:lnTo>
                <a:lnTo>
                  <a:pt x="186756" y="5333"/>
                </a:lnTo>
                <a:lnTo>
                  <a:pt x="181580" y="12025"/>
                </a:lnTo>
                <a:lnTo>
                  <a:pt x="172431" y="30096"/>
                </a:lnTo>
                <a:lnTo>
                  <a:pt x="165200" y="63870"/>
                </a:lnTo>
                <a:lnTo>
                  <a:pt x="165945" y="99268"/>
                </a:lnTo>
                <a:lnTo>
                  <a:pt x="165851" y="131542"/>
                </a:lnTo>
                <a:lnTo>
                  <a:pt x="166618" y="163436"/>
                </a:lnTo>
                <a:lnTo>
                  <a:pt x="166665" y="198135"/>
                </a:lnTo>
                <a:lnTo>
                  <a:pt x="165960" y="232217"/>
                </a:lnTo>
                <a:lnTo>
                  <a:pt x="164615" y="245186"/>
                </a:lnTo>
                <a:lnTo>
                  <a:pt x="164741" y="278830"/>
                </a:lnTo>
                <a:lnTo>
                  <a:pt x="164293" y="313066"/>
                </a:lnTo>
                <a:lnTo>
                  <a:pt x="161932" y="347992"/>
                </a:lnTo>
                <a:lnTo>
                  <a:pt x="161639" y="367239"/>
                </a:lnTo>
                <a:lnTo>
                  <a:pt x="160018" y="374025"/>
                </a:lnTo>
                <a:lnTo>
                  <a:pt x="159323" y="384315"/>
                </a:lnTo>
                <a:lnTo>
                  <a:pt x="157650" y="390069"/>
                </a:lnTo>
                <a:lnTo>
                  <a:pt x="157171" y="400315"/>
                </a:lnTo>
                <a:lnTo>
                  <a:pt x="158519" y="406459"/>
                </a:lnTo>
                <a:lnTo>
                  <a:pt x="157931" y="411186"/>
                </a:lnTo>
                <a:lnTo>
                  <a:pt x="159520" y="434357"/>
                </a:lnTo>
                <a:lnTo>
                  <a:pt x="158257" y="438443"/>
                </a:lnTo>
                <a:lnTo>
                  <a:pt x="155725" y="442928"/>
                </a:lnTo>
                <a:lnTo>
                  <a:pt x="155189" y="445658"/>
                </a:lnTo>
                <a:lnTo>
                  <a:pt x="155656" y="447929"/>
                </a:lnTo>
                <a:lnTo>
                  <a:pt x="156151" y="448906"/>
                </a:lnTo>
                <a:lnTo>
                  <a:pt x="155995" y="451401"/>
                </a:lnTo>
                <a:lnTo>
                  <a:pt x="154868" y="457840"/>
                </a:lnTo>
                <a:lnTo>
                  <a:pt x="154781" y="459881"/>
                </a:lnTo>
                <a:lnTo>
                  <a:pt x="152662" y="431136"/>
                </a:lnTo>
                <a:lnTo>
                  <a:pt x="156631" y="395906"/>
                </a:lnTo>
                <a:lnTo>
                  <a:pt x="161926" y="362146"/>
                </a:lnTo>
                <a:lnTo>
                  <a:pt x="166713" y="345574"/>
                </a:lnTo>
                <a:lnTo>
                  <a:pt x="180299" y="323324"/>
                </a:lnTo>
                <a:lnTo>
                  <a:pt x="188115" y="315866"/>
                </a:lnTo>
                <a:lnTo>
                  <a:pt x="195715" y="312098"/>
                </a:lnTo>
                <a:lnTo>
                  <a:pt x="203789" y="310878"/>
                </a:lnTo>
                <a:lnTo>
                  <a:pt x="207683" y="311298"/>
                </a:lnTo>
                <a:lnTo>
                  <a:pt x="210560" y="312631"/>
                </a:lnTo>
                <a:lnTo>
                  <a:pt x="217027" y="318025"/>
                </a:lnTo>
                <a:lnTo>
                  <a:pt x="219717" y="321865"/>
                </a:lnTo>
                <a:lnTo>
                  <a:pt x="222619" y="329465"/>
                </a:lnTo>
                <a:lnTo>
                  <a:pt x="227627" y="337623"/>
                </a:lnTo>
                <a:lnTo>
                  <a:pt x="232626" y="350699"/>
                </a:lnTo>
                <a:lnTo>
                  <a:pt x="235612" y="370498"/>
                </a:lnTo>
                <a:lnTo>
                  <a:pt x="233369" y="398406"/>
                </a:lnTo>
                <a:lnTo>
                  <a:pt x="239028" y="427434"/>
                </a:lnTo>
                <a:lnTo>
                  <a:pt x="244725" y="437515"/>
                </a:lnTo>
                <a:lnTo>
                  <a:pt x="251642" y="445001"/>
                </a:lnTo>
                <a:lnTo>
                  <a:pt x="257587" y="449231"/>
                </a:lnTo>
                <a:lnTo>
                  <a:pt x="260786" y="450135"/>
                </a:lnTo>
                <a:lnTo>
                  <a:pt x="274226" y="450816"/>
                </a:lnTo>
                <a:lnTo>
                  <a:pt x="281086" y="448317"/>
                </a:lnTo>
                <a:lnTo>
                  <a:pt x="288349" y="444369"/>
                </a:lnTo>
                <a:lnTo>
                  <a:pt x="304796" y="426011"/>
                </a:lnTo>
                <a:lnTo>
                  <a:pt x="312696" y="407638"/>
                </a:lnTo>
                <a:lnTo>
                  <a:pt x="314946" y="394112"/>
                </a:lnTo>
                <a:lnTo>
                  <a:pt x="316685" y="391327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SMARTInkShape-Group102">
            <a:extLst>
              <a:ext uri="{FF2B5EF4-FFF2-40B4-BE49-F238E27FC236}">
                <a16:creationId xmlns:a16="http://schemas.microsoft.com/office/drawing/2014/main" xmlns="" id="{3D20E543-80FB-436A-A85F-123AD478ED43}"/>
              </a:ext>
            </a:extLst>
          </p:cNvPr>
          <p:cNvGrpSpPr/>
          <p:nvPr/>
        </p:nvGrpSpPr>
        <p:grpSpPr>
          <a:xfrm>
            <a:off x="5747129" y="1550250"/>
            <a:ext cx="1039020" cy="326055"/>
            <a:chOff x="5747129" y="1550250"/>
            <a:chExt cx="1039020" cy="326055"/>
          </a:xfrm>
        </p:grpSpPr>
        <p:sp>
          <p:nvSpPr>
            <p:cNvPr id="25" name="SMARTInkShape-224">
              <a:extLst>
                <a:ext uri="{FF2B5EF4-FFF2-40B4-BE49-F238E27FC236}">
                  <a16:creationId xmlns:a16="http://schemas.microsoft.com/office/drawing/2014/main" xmlns="" id="{0E14F55C-1478-4B14-A97F-83EC9F7A7E0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767513" y="1783697"/>
              <a:ext cx="18636" cy="11758"/>
            </a:xfrm>
            <a:custGeom>
              <a:avLst/>
              <a:gdLst/>
              <a:ahLst/>
              <a:cxnLst/>
              <a:rect l="0" t="0" r="0" b="0"/>
              <a:pathLst>
                <a:path w="18636" h="11758">
                  <a:moveTo>
                    <a:pt x="14287" y="9384"/>
                  </a:moveTo>
                  <a:lnTo>
                    <a:pt x="14287" y="9384"/>
                  </a:lnTo>
                  <a:lnTo>
                    <a:pt x="9708" y="9384"/>
                  </a:lnTo>
                  <a:lnTo>
                    <a:pt x="7578" y="10090"/>
                  </a:lnTo>
                  <a:lnTo>
                    <a:pt x="4811" y="11736"/>
                  </a:lnTo>
                  <a:lnTo>
                    <a:pt x="8569" y="11757"/>
                  </a:lnTo>
                  <a:lnTo>
                    <a:pt x="11834" y="10350"/>
                  </a:lnTo>
                  <a:lnTo>
                    <a:pt x="14520" y="8226"/>
                  </a:lnTo>
                  <a:lnTo>
                    <a:pt x="18116" y="3072"/>
                  </a:lnTo>
                  <a:lnTo>
                    <a:pt x="18635" y="1464"/>
                  </a:lnTo>
                  <a:lnTo>
                    <a:pt x="18508" y="929"/>
                  </a:lnTo>
                  <a:lnTo>
                    <a:pt x="18160" y="572"/>
                  </a:lnTo>
                  <a:lnTo>
                    <a:pt x="17067" y="176"/>
                  </a:lnTo>
                  <a:lnTo>
                    <a:pt x="15699" y="0"/>
                  </a:lnTo>
                  <a:lnTo>
                    <a:pt x="6996" y="3972"/>
                  </a:lnTo>
                  <a:lnTo>
                    <a:pt x="6251" y="4718"/>
                  </a:lnTo>
                  <a:lnTo>
                    <a:pt x="3521" y="10541"/>
                  </a:lnTo>
                  <a:lnTo>
                    <a:pt x="3670" y="10949"/>
                  </a:lnTo>
                  <a:lnTo>
                    <a:pt x="4698" y="11718"/>
                  </a:lnTo>
                  <a:lnTo>
                    <a:pt x="6386" y="8218"/>
                  </a:lnTo>
                  <a:lnTo>
                    <a:pt x="7043" y="3884"/>
                  </a:lnTo>
                  <a:lnTo>
                    <a:pt x="6812" y="3600"/>
                  </a:lnTo>
                  <a:lnTo>
                    <a:pt x="6394" y="3676"/>
                  </a:lnTo>
                  <a:lnTo>
                    <a:pt x="0" y="700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SMARTInkShape-225">
              <a:extLst>
                <a:ext uri="{FF2B5EF4-FFF2-40B4-BE49-F238E27FC236}">
                  <a16:creationId xmlns:a16="http://schemas.microsoft.com/office/drawing/2014/main" xmlns="" id="{4C39DA46-B552-4B4D-A986-5C590AED219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122194" y="1626394"/>
              <a:ext cx="161926" cy="2382"/>
            </a:xfrm>
            <a:custGeom>
              <a:avLst/>
              <a:gdLst/>
              <a:ahLst/>
              <a:cxnLst/>
              <a:rect l="0" t="0" r="0" b="0"/>
              <a:pathLst>
                <a:path w="161926" h="2382">
                  <a:moveTo>
                    <a:pt x="0" y="2381"/>
                  </a:moveTo>
                  <a:lnTo>
                    <a:pt x="0" y="2381"/>
                  </a:lnTo>
                  <a:lnTo>
                    <a:pt x="0" y="1117"/>
                  </a:lnTo>
                  <a:lnTo>
                    <a:pt x="264" y="744"/>
                  </a:lnTo>
                  <a:lnTo>
                    <a:pt x="705" y="496"/>
                  </a:lnTo>
                  <a:lnTo>
                    <a:pt x="3314" y="98"/>
                  </a:lnTo>
                  <a:lnTo>
                    <a:pt x="35803" y="2161"/>
                  </a:lnTo>
                  <a:lnTo>
                    <a:pt x="67226" y="2372"/>
                  </a:lnTo>
                  <a:lnTo>
                    <a:pt x="97625" y="495"/>
                  </a:lnTo>
                  <a:lnTo>
                    <a:pt x="132616" y="29"/>
                  </a:lnTo>
                  <a:lnTo>
                    <a:pt x="16192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SMARTInkShape-226">
              <a:extLst>
                <a:ext uri="{FF2B5EF4-FFF2-40B4-BE49-F238E27FC236}">
                  <a16:creationId xmlns:a16="http://schemas.microsoft.com/office/drawing/2014/main" xmlns="" id="{1720413F-A355-4862-A026-33D9BEB896D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747129" y="1550250"/>
              <a:ext cx="929897" cy="326055"/>
            </a:xfrm>
            <a:custGeom>
              <a:avLst/>
              <a:gdLst/>
              <a:ahLst/>
              <a:cxnLst/>
              <a:rect l="0" t="0" r="0" b="0"/>
              <a:pathLst>
                <a:path w="929897" h="326055">
                  <a:moveTo>
                    <a:pt x="101221" y="188063"/>
                  </a:moveTo>
                  <a:lnTo>
                    <a:pt x="101221" y="188063"/>
                  </a:lnTo>
                  <a:lnTo>
                    <a:pt x="103594" y="188063"/>
                  </a:lnTo>
                  <a:lnTo>
                    <a:pt x="103602" y="182396"/>
                  </a:lnTo>
                  <a:lnTo>
                    <a:pt x="102897" y="180870"/>
                  </a:lnTo>
                  <a:lnTo>
                    <a:pt x="95653" y="172980"/>
                  </a:lnTo>
                  <a:lnTo>
                    <a:pt x="87587" y="168219"/>
                  </a:lnTo>
                  <a:lnTo>
                    <a:pt x="82923" y="167102"/>
                  </a:lnTo>
                  <a:lnTo>
                    <a:pt x="68198" y="166643"/>
                  </a:lnTo>
                  <a:lnTo>
                    <a:pt x="64672" y="167342"/>
                  </a:lnTo>
                  <a:lnTo>
                    <a:pt x="49237" y="176806"/>
                  </a:lnTo>
                  <a:lnTo>
                    <a:pt x="45190" y="180376"/>
                  </a:lnTo>
                  <a:lnTo>
                    <a:pt x="14132" y="214503"/>
                  </a:lnTo>
                  <a:lnTo>
                    <a:pt x="12244" y="218423"/>
                  </a:lnTo>
                  <a:lnTo>
                    <a:pt x="9770" y="224310"/>
                  </a:lnTo>
                  <a:lnTo>
                    <a:pt x="4570" y="236022"/>
                  </a:lnTo>
                  <a:lnTo>
                    <a:pt x="91" y="257501"/>
                  </a:lnTo>
                  <a:lnTo>
                    <a:pt x="95" y="261963"/>
                  </a:lnTo>
                  <a:lnTo>
                    <a:pt x="988" y="272040"/>
                  </a:lnTo>
                  <a:lnTo>
                    <a:pt x="0" y="286643"/>
                  </a:lnTo>
                  <a:lnTo>
                    <a:pt x="5488" y="306941"/>
                  </a:lnTo>
                  <a:lnTo>
                    <a:pt x="11202" y="316479"/>
                  </a:lnTo>
                  <a:lnTo>
                    <a:pt x="16341" y="320803"/>
                  </a:lnTo>
                  <a:lnTo>
                    <a:pt x="20634" y="322465"/>
                  </a:lnTo>
                  <a:lnTo>
                    <a:pt x="45895" y="326054"/>
                  </a:lnTo>
                  <a:lnTo>
                    <a:pt x="57239" y="322614"/>
                  </a:lnTo>
                  <a:lnTo>
                    <a:pt x="71518" y="315578"/>
                  </a:lnTo>
                  <a:lnTo>
                    <a:pt x="83932" y="302505"/>
                  </a:lnTo>
                  <a:lnTo>
                    <a:pt x="94491" y="285136"/>
                  </a:lnTo>
                  <a:lnTo>
                    <a:pt x="102845" y="259959"/>
                  </a:lnTo>
                  <a:lnTo>
                    <a:pt x="102672" y="251081"/>
                  </a:lnTo>
                  <a:lnTo>
                    <a:pt x="97164" y="216072"/>
                  </a:lnTo>
                  <a:lnTo>
                    <a:pt x="93432" y="200131"/>
                  </a:lnTo>
                  <a:lnTo>
                    <a:pt x="92853" y="199283"/>
                  </a:lnTo>
                  <a:lnTo>
                    <a:pt x="92039" y="195562"/>
                  </a:lnTo>
                  <a:lnTo>
                    <a:pt x="91726" y="191015"/>
                  </a:lnTo>
                  <a:lnTo>
                    <a:pt x="91451" y="190825"/>
                  </a:lnTo>
                  <a:lnTo>
                    <a:pt x="90441" y="190613"/>
                  </a:lnTo>
                  <a:lnTo>
                    <a:pt x="90065" y="190821"/>
                  </a:lnTo>
                  <a:lnTo>
                    <a:pt x="89815" y="191225"/>
                  </a:lnTo>
                  <a:lnTo>
                    <a:pt x="89537" y="192643"/>
                  </a:lnTo>
                  <a:lnTo>
                    <a:pt x="89585" y="204513"/>
                  </a:lnTo>
                  <a:lnTo>
                    <a:pt x="93977" y="238227"/>
                  </a:lnTo>
                  <a:lnTo>
                    <a:pt x="97016" y="266395"/>
                  </a:lnTo>
                  <a:lnTo>
                    <a:pt x="99005" y="272303"/>
                  </a:lnTo>
                  <a:lnTo>
                    <a:pt x="101270" y="277845"/>
                  </a:lnTo>
                  <a:lnTo>
                    <a:pt x="111315" y="310729"/>
                  </a:lnTo>
                  <a:lnTo>
                    <a:pt x="113855" y="314484"/>
                  </a:lnTo>
                  <a:lnTo>
                    <a:pt x="120728" y="319774"/>
                  </a:lnTo>
                  <a:lnTo>
                    <a:pt x="123208" y="320684"/>
                  </a:lnTo>
                  <a:lnTo>
                    <a:pt x="129112" y="321269"/>
                  </a:lnTo>
                  <a:lnTo>
                    <a:pt x="133797" y="320106"/>
                  </a:lnTo>
                  <a:lnTo>
                    <a:pt x="138537" y="318085"/>
                  </a:lnTo>
                  <a:lnTo>
                    <a:pt x="159444" y="295316"/>
                  </a:lnTo>
                  <a:lnTo>
                    <a:pt x="169753" y="274234"/>
                  </a:lnTo>
                  <a:lnTo>
                    <a:pt x="176173" y="256243"/>
                  </a:lnTo>
                  <a:lnTo>
                    <a:pt x="182094" y="221083"/>
                  </a:lnTo>
                  <a:lnTo>
                    <a:pt x="182144" y="216497"/>
                  </a:lnTo>
                  <a:lnTo>
                    <a:pt x="183577" y="212518"/>
                  </a:lnTo>
                  <a:lnTo>
                    <a:pt x="185449" y="208986"/>
                  </a:lnTo>
                  <a:lnTo>
                    <a:pt x="189277" y="199536"/>
                  </a:lnTo>
                  <a:lnTo>
                    <a:pt x="207945" y="172268"/>
                  </a:lnTo>
                  <a:lnTo>
                    <a:pt x="213717" y="168713"/>
                  </a:lnTo>
                  <a:lnTo>
                    <a:pt x="220613" y="167042"/>
                  </a:lnTo>
                  <a:lnTo>
                    <a:pt x="222899" y="166814"/>
                  </a:lnTo>
                  <a:lnTo>
                    <a:pt x="228202" y="167950"/>
                  </a:lnTo>
                  <a:lnTo>
                    <a:pt x="232272" y="169962"/>
                  </a:lnTo>
                  <a:lnTo>
                    <a:pt x="237919" y="175178"/>
                  </a:lnTo>
                  <a:lnTo>
                    <a:pt x="246757" y="186285"/>
                  </a:lnTo>
                  <a:lnTo>
                    <a:pt x="252941" y="209879"/>
                  </a:lnTo>
                  <a:lnTo>
                    <a:pt x="253619" y="244753"/>
                  </a:lnTo>
                  <a:lnTo>
                    <a:pt x="251571" y="279400"/>
                  </a:lnTo>
                  <a:lnTo>
                    <a:pt x="249404" y="289350"/>
                  </a:lnTo>
                  <a:lnTo>
                    <a:pt x="247462" y="294156"/>
                  </a:lnTo>
                  <a:lnTo>
                    <a:pt x="246478" y="311836"/>
                  </a:lnTo>
                  <a:lnTo>
                    <a:pt x="244427" y="304468"/>
                  </a:lnTo>
                  <a:lnTo>
                    <a:pt x="244096" y="270019"/>
                  </a:lnTo>
                  <a:lnTo>
                    <a:pt x="242917" y="240796"/>
                  </a:lnTo>
                  <a:lnTo>
                    <a:pt x="247033" y="205549"/>
                  </a:lnTo>
                  <a:lnTo>
                    <a:pt x="255744" y="185377"/>
                  </a:lnTo>
                  <a:lnTo>
                    <a:pt x="264822" y="174905"/>
                  </a:lnTo>
                  <a:lnTo>
                    <a:pt x="270522" y="170994"/>
                  </a:lnTo>
                  <a:lnTo>
                    <a:pt x="284048" y="167244"/>
                  </a:lnTo>
                  <a:lnTo>
                    <a:pt x="289559" y="166752"/>
                  </a:lnTo>
                  <a:lnTo>
                    <a:pt x="293608" y="167931"/>
                  </a:lnTo>
                  <a:lnTo>
                    <a:pt x="299424" y="172485"/>
                  </a:lnTo>
                  <a:lnTo>
                    <a:pt x="312663" y="188753"/>
                  </a:lnTo>
                  <a:lnTo>
                    <a:pt x="314258" y="192426"/>
                  </a:lnTo>
                  <a:lnTo>
                    <a:pt x="320488" y="227407"/>
                  </a:lnTo>
                  <a:lnTo>
                    <a:pt x="322337" y="236968"/>
                  </a:lnTo>
                  <a:lnTo>
                    <a:pt x="318665" y="271332"/>
                  </a:lnTo>
                  <a:lnTo>
                    <a:pt x="318402" y="277999"/>
                  </a:lnTo>
                  <a:lnTo>
                    <a:pt x="320236" y="293712"/>
                  </a:lnTo>
                  <a:lnTo>
                    <a:pt x="320288" y="302331"/>
                  </a:lnTo>
                  <a:lnTo>
                    <a:pt x="321704" y="305082"/>
                  </a:lnTo>
                  <a:lnTo>
                    <a:pt x="324064" y="308901"/>
                  </a:lnTo>
                  <a:lnTo>
                    <a:pt x="326126" y="313826"/>
                  </a:lnTo>
                  <a:lnTo>
                    <a:pt x="328267" y="316100"/>
                  </a:lnTo>
                  <a:lnTo>
                    <a:pt x="337747" y="322714"/>
                  </a:lnTo>
                  <a:lnTo>
                    <a:pt x="341224" y="323474"/>
                  </a:lnTo>
                  <a:lnTo>
                    <a:pt x="344943" y="323652"/>
                  </a:lnTo>
                  <a:lnTo>
                    <a:pt x="346253" y="323434"/>
                  </a:lnTo>
                  <a:lnTo>
                    <a:pt x="347125" y="323025"/>
                  </a:lnTo>
                  <a:lnTo>
                    <a:pt x="347707" y="322487"/>
                  </a:lnTo>
                  <a:lnTo>
                    <a:pt x="358558" y="317414"/>
                  </a:lnTo>
                  <a:lnTo>
                    <a:pt x="370737" y="302921"/>
                  </a:lnTo>
                  <a:lnTo>
                    <a:pt x="388312" y="270180"/>
                  </a:lnTo>
                  <a:lnTo>
                    <a:pt x="391398" y="254108"/>
                  </a:lnTo>
                  <a:lnTo>
                    <a:pt x="393605" y="238257"/>
                  </a:lnTo>
                  <a:lnTo>
                    <a:pt x="396207" y="224905"/>
                  </a:lnTo>
                  <a:lnTo>
                    <a:pt x="396493" y="191476"/>
                  </a:lnTo>
                  <a:lnTo>
                    <a:pt x="398833" y="160029"/>
                  </a:lnTo>
                  <a:lnTo>
                    <a:pt x="399400" y="126979"/>
                  </a:lnTo>
                  <a:lnTo>
                    <a:pt x="401042" y="91964"/>
                  </a:lnTo>
                  <a:lnTo>
                    <a:pt x="401257" y="56658"/>
                  </a:lnTo>
                  <a:lnTo>
                    <a:pt x="400553" y="31033"/>
                  </a:lnTo>
                  <a:lnTo>
                    <a:pt x="396505" y="0"/>
                  </a:lnTo>
                  <a:lnTo>
                    <a:pt x="396497" y="3263"/>
                  </a:lnTo>
                  <a:lnTo>
                    <a:pt x="398730" y="15004"/>
                  </a:lnTo>
                  <a:lnTo>
                    <a:pt x="398877" y="48590"/>
                  </a:lnTo>
                  <a:lnTo>
                    <a:pt x="398172" y="74081"/>
                  </a:lnTo>
                  <a:lnTo>
                    <a:pt x="397505" y="78402"/>
                  </a:lnTo>
                  <a:lnTo>
                    <a:pt x="397822" y="86899"/>
                  </a:lnTo>
                  <a:lnTo>
                    <a:pt x="396758" y="94819"/>
                  </a:lnTo>
                  <a:lnTo>
                    <a:pt x="398869" y="128625"/>
                  </a:lnTo>
                  <a:lnTo>
                    <a:pt x="398528" y="162368"/>
                  </a:lnTo>
                  <a:lnTo>
                    <a:pt x="398875" y="197140"/>
                  </a:lnTo>
                  <a:lnTo>
                    <a:pt x="398877" y="232195"/>
                  </a:lnTo>
                  <a:lnTo>
                    <a:pt x="399142" y="234929"/>
                  </a:lnTo>
                  <a:lnTo>
                    <a:pt x="404301" y="269384"/>
                  </a:lnTo>
                  <a:lnTo>
                    <a:pt x="405681" y="274182"/>
                  </a:lnTo>
                  <a:lnTo>
                    <a:pt x="406218" y="277677"/>
                  </a:lnTo>
                  <a:lnTo>
                    <a:pt x="407893" y="280916"/>
                  </a:lnTo>
                  <a:lnTo>
                    <a:pt x="411027" y="294406"/>
                  </a:lnTo>
                  <a:lnTo>
                    <a:pt x="412664" y="297596"/>
                  </a:lnTo>
                  <a:lnTo>
                    <a:pt x="412831" y="298391"/>
                  </a:lnTo>
                  <a:lnTo>
                    <a:pt x="414330" y="300774"/>
                  </a:lnTo>
                  <a:lnTo>
                    <a:pt x="415711" y="301657"/>
                  </a:lnTo>
                  <a:lnTo>
                    <a:pt x="417207" y="302313"/>
                  </a:lnTo>
                  <a:lnTo>
                    <a:pt x="422222" y="306684"/>
                  </a:lnTo>
                  <a:lnTo>
                    <a:pt x="428799" y="307086"/>
                  </a:lnTo>
                  <a:lnTo>
                    <a:pt x="430080" y="307813"/>
                  </a:lnTo>
                  <a:lnTo>
                    <a:pt x="431793" y="309172"/>
                  </a:lnTo>
                  <a:lnTo>
                    <a:pt x="437542" y="309477"/>
                  </a:lnTo>
                  <a:lnTo>
                    <a:pt x="458517" y="302210"/>
                  </a:lnTo>
                  <a:lnTo>
                    <a:pt x="463203" y="299231"/>
                  </a:lnTo>
                  <a:lnTo>
                    <a:pt x="488127" y="278492"/>
                  </a:lnTo>
                  <a:lnTo>
                    <a:pt x="501898" y="255798"/>
                  </a:lnTo>
                  <a:lnTo>
                    <a:pt x="510070" y="234485"/>
                  </a:lnTo>
                  <a:lnTo>
                    <a:pt x="514318" y="226552"/>
                  </a:lnTo>
                  <a:lnTo>
                    <a:pt x="515272" y="223425"/>
                  </a:lnTo>
                  <a:lnTo>
                    <a:pt x="517296" y="218854"/>
                  </a:lnTo>
                  <a:lnTo>
                    <a:pt x="520281" y="190891"/>
                  </a:lnTo>
                  <a:lnTo>
                    <a:pt x="517003" y="178368"/>
                  </a:lnTo>
                  <a:lnTo>
                    <a:pt x="515495" y="175816"/>
                  </a:lnTo>
                  <a:lnTo>
                    <a:pt x="509680" y="170771"/>
                  </a:lnTo>
                  <a:lnTo>
                    <a:pt x="506684" y="169794"/>
                  </a:lnTo>
                  <a:lnTo>
                    <a:pt x="503589" y="170065"/>
                  </a:lnTo>
                  <a:lnTo>
                    <a:pt x="500714" y="171068"/>
                  </a:lnTo>
                  <a:lnTo>
                    <a:pt x="488009" y="180283"/>
                  </a:lnTo>
                  <a:lnTo>
                    <a:pt x="484348" y="183670"/>
                  </a:lnTo>
                  <a:lnTo>
                    <a:pt x="471936" y="209653"/>
                  </a:lnTo>
                  <a:lnTo>
                    <a:pt x="469038" y="224276"/>
                  </a:lnTo>
                  <a:lnTo>
                    <a:pt x="473225" y="253698"/>
                  </a:lnTo>
                  <a:lnTo>
                    <a:pt x="481738" y="276181"/>
                  </a:lnTo>
                  <a:lnTo>
                    <a:pt x="503746" y="308433"/>
                  </a:lnTo>
                  <a:lnTo>
                    <a:pt x="507133" y="311058"/>
                  </a:lnTo>
                  <a:lnTo>
                    <a:pt x="511020" y="312842"/>
                  </a:lnTo>
                  <a:lnTo>
                    <a:pt x="523495" y="315515"/>
                  </a:lnTo>
                  <a:lnTo>
                    <a:pt x="537796" y="314148"/>
                  </a:lnTo>
                  <a:lnTo>
                    <a:pt x="543079" y="311881"/>
                  </a:lnTo>
                  <a:lnTo>
                    <a:pt x="565177" y="295126"/>
                  </a:lnTo>
                  <a:lnTo>
                    <a:pt x="582885" y="274338"/>
                  </a:lnTo>
                  <a:lnTo>
                    <a:pt x="594674" y="242868"/>
                  </a:lnTo>
                  <a:lnTo>
                    <a:pt x="602831" y="207960"/>
                  </a:lnTo>
                  <a:lnTo>
                    <a:pt x="603664" y="173298"/>
                  </a:lnTo>
                  <a:lnTo>
                    <a:pt x="602959" y="170211"/>
                  </a:lnTo>
                  <a:lnTo>
                    <a:pt x="601780" y="166986"/>
                  </a:lnTo>
                  <a:lnTo>
                    <a:pt x="601614" y="166074"/>
                  </a:lnTo>
                  <a:lnTo>
                    <a:pt x="600725" y="164355"/>
                  </a:lnTo>
                  <a:lnTo>
                    <a:pt x="599262" y="162360"/>
                  </a:lnTo>
                  <a:lnTo>
                    <a:pt x="598638" y="196549"/>
                  </a:lnTo>
                  <a:lnTo>
                    <a:pt x="596527" y="230500"/>
                  </a:lnTo>
                  <a:lnTo>
                    <a:pt x="596787" y="238854"/>
                  </a:lnTo>
                  <a:lnTo>
                    <a:pt x="602849" y="273823"/>
                  </a:lnTo>
                  <a:lnTo>
                    <a:pt x="603952" y="279384"/>
                  </a:lnTo>
                  <a:lnTo>
                    <a:pt x="610004" y="292677"/>
                  </a:lnTo>
                  <a:lnTo>
                    <a:pt x="610715" y="295677"/>
                  </a:lnTo>
                  <a:lnTo>
                    <a:pt x="611913" y="297892"/>
                  </a:lnTo>
                  <a:lnTo>
                    <a:pt x="615340" y="300626"/>
                  </a:lnTo>
                  <a:lnTo>
                    <a:pt x="628346" y="306130"/>
                  </a:lnTo>
                  <a:lnTo>
                    <a:pt x="631479" y="306683"/>
                  </a:lnTo>
                  <a:lnTo>
                    <a:pt x="641760" y="305036"/>
                  </a:lnTo>
                  <a:lnTo>
                    <a:pt x="647231" y="302302"/>
                  </a:lnTo>
                  <a:lnTo>
                    <a:pt x="669382" y="281616"/>
                  </a:lnTo>
                  <a:lnTo>
                    <a:pt x="677576" y="270379"/>
                  </a:lnTo>
                  <a:lnTo>
                    <a:pt x="683894" y="242550"/>
                  </a:lnTo>
                  <a:lnTo>
                    <a:pt x="689026" y="208735"/>
                  </a:lnTo>
                  <a:lnTo>
                    <a:pt x="689104" y="192257"/>
                  </a:lnTo>
                  <a:lnTo>
                    <a:pt x="684434" y="165694"/>
                  </a:lnTo>
                  <a:lnTo>
                    <a:pt x="683969" y="165213"/>
                  </a:lnTo>
                  <a:lnTo>
                    <a:pt x="683395" y="164892"/>
                  </a:lnTo>
                  <a:lnTo>
                    <a:pt x="683012" y="164942"/>
                  </a:lnTo>
                  <a:lnTo>
                    <a:pt x="682756" y="165241"/>
                  </a:lnTo>
                  <a:lnTo>
                    <a:pt x="682473" y="166278"/>
                  </a:lnTo>
                  <a:lnTo>
                    <a:pt x="679894" y="201948"/>
                  </a:lnTo>
                  <a:lnTo>
                    <a:pt x="682148" y="236444"/>
                  </a:lnTo>
                  <a:lnTo>
                    <a:pt x="682246" y="269851"/>
                  </a:lnTo>
                  <a:lnTo>
                    <a:pt x="682951" y="292951"/>
                  </a:lnTo>
                  <a:lnTo>
                    <a:pt x="684836" y="298604"/>
                  </a:lnTo>
                  <a:lnTo>
                    <a:pt x="690196" y="309557"/>
                  </a:lnTo>
                  <a:lnTo>
                    <a:pt x="699048" y="317047"/>
                  </a:lnTo>
                  <a:lnTo>
                    <a:pt x="702413" y="318150"/>
                  </a:lnTo>
                  <a:lnTo>
                    <a:pt x="714716" y="321030"/>
                  </a:lnTo>
                  <a:lnTo>
                    <a:pt x="719530" y="320035"/>
                  </a:lnTo>
                  <a:lnTo>
                    <a:pt x="730340" y="314541"/>
                  </a:lnTo>
                  <a:lnTo>
                    <a:pt x="737852" y="308080"/>
                  </a:lnTo>
                  <a:lnTo>
                    <a:pt x="750582" y="292692"/>
                  </a:lnTo>
                  <a:lnTo>
                    <a:pt x="763725" y="258738"/>
                  </a:lnTo>
                  <a:lnTo>
                    <a:pt x="770152" y="224568"/>
                  </a:lnTo>
                  <a:lnTo>
                    <a:pt x="771127" y="207350"/>
                  </a:lnTo>
                  <a:lnTo>
                    <a:pt x="763216" y="175999"/>
                  </a:lnTo>
                  <a:lnTo>
                    <a:pt x="763209" y="174120"/>
                  </a:lnTo>
                  <a:lnTo>
                    <a:pt x="798130" y="168498"/>
                  </a:lnTo>
                  <a:lnTo>
                    <a:pt x="825477" y="164289"/>
                  </a:lnTo>
                  <a:lnTo>
                    <a:pt x="831106" y="165526"/>
                  </a:lnTo>
                  <a:lnTo>
                    <a:pt x="840178" y="171113"/>
                  </a:lnTo>
                  <a:lnTo>
                    <a:pt x="842397" y="173297"/>
                  </a:lnTo>
                  <a:lnTo>
                    <a:pt x="842988" y="174250"/>
                  </a:lnTo>
                  <a:lnTo>
                    <a:pt x="846190" y="191327"/>
                  </a:lnTo>
                  <a:lnTo>
                    <a:pt x="840632" y="225566"/>
                  </a:lnTo>
                  <a:lnTo>
                    <a:pt x="839440" y="249396"/>
                  </a:lnTo>
                  <a:lnTo>
                    <a:pt x="843472" y="271514"/>
                  </a:lnTo>
                  <a:lnTo>
                    <a:pt x="851053" y="291854"/>
                  </a:lnTo>
                  <a:lnTo>
                    <a:pt x="862826" y="309907"/>
                  </a:lnTo>
                  <a:lnTo>
                    <a:pt x="866485" y="312154"/>
                  </a:lnTo>
                  <a:lnTo>
                    <a:pt x="873007" y="313642"/>
                  </a:lnTo>
                  <a:lnTo>
                    <a:pt x="881232" y="312819"/>
                  </a:lnTo>
                  <a:lnTo>
                    <a:pt x="885866" y="310890"/>
                  </a:lnTo>
                  <a:lnTo>
                    <a:pt x="920624" y="291970"/>
                  </a:lnTo>
                  <a:lnTo>
                    <a:pt x="929896" y="28569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SMARTInkShape-227">
            <a:extLst>
              <a:ext uri="{FF2B5EF4-FFF2-40B4-BE49-F238E27FC236}">
                <a16:creationId xmlns:a16="http://schemas.microsoft.com/office/drawing/2014/main" xmlns="" id="{56C40065-CC77-49B3-9095-1E6BBC90E5D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38436" y="1895904"/>
            <a:ext cx="471478" cy="130396"/>
          </a:xfrm>
          <a:custGeom>
            <a:avLst/>
            <a:gdLst/>
            <a:ahLst/>
            <a:cxnLst/>
            <a:rect l="0" t="0" r="0" b="0"/>
            <a:pathLst>
              <a:path w="471478" h="130396">
                <a:moveTo>
                  <a:pt x="4752" y="4334"/>
                </a:moveTo>
                <a:lnTo>
                  <a:pt x="4752" y="4334"/>
                </a:lnTo>
                <a:lnTo>
                  <a:pt x="418" y="0"/>
                </a:lnTo>
                <a:lnTo>
                  <a:pt x="275" y="122"/>
                </a:lnTo>
                <a:lnTo>
                  <a:pt x="0" y="1865"/>
                </a:lnTo>
                <a:lnTo>
                  <a:pt x="2521" y="3191"/>
                </a:lnTo>
                <a:lnTo>
                  <a:pt x="3264" y="4630"/>
                </a:lnTo>
                <a:lnTo>
                  <a:pt x="6076" y="17227"/>
                </a:lnTo>
                <a:lnTo>
                  <a:pt x="8780" y="21176"/>
                </a:lnTo>
                <a:lnTo>
                  <a:pt x="42149" y="54730"/>
                </a:lnTo>
                <a:lnTo>
                  <a:pt x="76758" y="76049"/>
                </a:lnTo>
                <a:lnTo>
                  <a:pt x="112219" y="94376"/>
                </a:lnTo>
                <a:lnTo>
                  <a:pt x="142781" y="108632"/>
                </a:lnTo>
                <a:lnTo>
                  <a:pt x="175468" y="119254"/>
                </a:lnTo>
                <a:lnTo>
                  <a:pt x="207871" y="125441"/>
                </a:lnTo>
                <a:lnTo>
                  <a:pt x="239666" y="128886"/>
                </a:lnTo>
                <a:lnTo>
                  <a:pt x="273464" y="130395"/>
                </a:lnTo>
                <a:lnTo>
                  <a:pt x="308663" y="127930"/>
                </a:lnTo>
                <a:lnTo>
                  <a:pt x="342312" y="122259"/>
                </a:lnTo>
                <a:lnTo>
                  <a:pt x="373936" y="114620"/>
                </a:lnTo>
                <a:lnTo>
                  <a:pt x="408919" y="100130"/>
                </a:lnTo>
                <a:lnTo>
                  <a:pt x="442976" y="77615"/>
                </a:lnTo>
                <a:lnTo>
                  <a:pt x="465665" y="62863"/>
                </a:lnTo>
                <a:lnTo>
                  <a:pt x="471477" y="56721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contenu 2"/>
          <p:cNvSpPr>
            <a:spLocks noGrp="1"/>
          </p:cNvSpPr>
          <p:nvPr>
            <p:ph idx="1"/>
          </p:nvPr>
        </p:nvSpPr>
        <p:spPr>
          <a:xfrm>
            <a:off x="539750" y="1203325"/>
            <a:ext cx="8397875" cy="32400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r>
              <a:rPr lang="fr-FR" altLang="fr-FR" sz="2400"/>
              <a:t>Le petit chaperon rouge n’a pas ………………… du loup.</a:t>
            </a:r>
          </a:p>
          <a:p>
            <a:pPr marL="0" indent="0" eaLnBrk="1" hangingPunct="1"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r>
              <a:rPr lang="fr-FR" altLang="fr-FR" sz="2400"/>
              <a:t>Quel  ....................... dans ta chambre !</a:t>
            </a:r>
          </a:p>
          <a:p>
            <a:pPr marL="0" indent="0" eaLnBrk="1" hangingPunct="1"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r>
              <a:rPr lang="fr-FR" altLang="fr-FR" sz="2400"/>
              <a:t>Ce chocolat a un goût très ................... .</a:t>
            </a:r>
          </a:p>
          <a:p>
            <a:pPr marL="0" indent="0" eaLnBrk="1" hangingPunct="1"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r>
              <a:rPr lang="fr-FR" altLang="fr-FR" sz="2400"/>
              <a:t>Prends ton petit  .................... pour faire la dictée. 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 bwMode="auto">
          <a:xfrm>
            <a:off x="179388" y="280988"/>
            <a:ext cx="14398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fr-FR" altLang="fr-FR" sz="2400">
                <a:solidFill>
                  <a:srgbClr val="0070C0"/>
                </a:solidFill>
                <a:latin typeface="Calibri" pitchFamily="34" charset="0"/>
              </a:rPr>
              <a:t>amer</a:t>
            </a:r>
          </a:p>
        </p:txBody>
      </p:sp>
      <p:sp>
        <p:nvSpPr>
          <p:cNvPr id="23556" name="Espace réservé du contenu 2"/>
          <p:cNvSpPr txBox="1">
            <a:spLocks/>
          </p:cNvSpPr>
          <p:nvPr/>
        </p:nvSpPr>
        <p:spPr bwMode="auto">
          <a:xfrm>
            <a:off x="3563888" y="267494"/>
            <a:ext cx="12700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fr-FR" altLang="fr-FR" sz="2400" dirty="0">
                <a:solidFill>
                  <a:srgbClr val="0070C0"/>
                </a:solidFill>
                <a:latin typeface="Calibri" pitchFamily="34" charset="0"/>
              </a:rPr>
              <a:t>castor 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643063" y="280988"/>
            <a:ext cx="15001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fr-FR" altLang="fr-FR" sz="2400">
                <a:solidFill>
                  <a:srgbClr val="0070C0"/>
                </a:solidFill>
                <a:latin typeface="Calibri" pitchFamily="34" charset="0"/>
              </a:rPr>
              <a:t>peur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7488238" y="244719"/>
            <a:ext cx="165576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fr-FR" altLang="fr-FR" sz="2400" dirty="0">
                <a:solidFill>
                  <a:srgbClr val="0070C0"/>
                </a:solidFill>
                <a:latin typeface="Calibri" pitchFamily="34" charset="0"/>
              </a:rPr>
              <a:t>bazar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5580112" y="262671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fr-FR" altLang="fr-FR" sz="2400">
                <a:solidFill>
                  <a:srgbClr val="0070C0"/>
                </a:solidFill>
                <a:latin typeface="Calibri" pitchFamily="34" charset="0"/>
              </a:rPr>
              <a:t>cahier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33281 0.174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32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05 -0.00062 L -0.6533 0.292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12" y="14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69136E-6 L 0.44895 0.411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48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957 L -0.31423 0.522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26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460" y="411510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Imag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460" y="1347614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Imag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2139702"/>
            <a:ext cx="12271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889" y="3027363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651250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910013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Espace réservé du contenu 2"/>
          <p:cNvSpPr txBox="1">
            <a:spLocks/>
          </p:cNvSpPr>
          <p:nvPr/>
        </p:nvSpPr>
        <p:spPr bwMode="auto">
          <a:xfrm>
            <a:off x="179388" y="195263"/>
            <a:ext cx="74168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200000"/>
              </a:lnSpc>
              <a:buFont typeface="Arial" charset="0"/>
              <a:buNone/>
            </a:pPr>
            <a:endParaRPr lang="fr-FR" altLang="fr-FR" u="sng"/>
          </a:p>
        </p:txBody>
      </p:sp>
      <p:sp>
        <p:nvSpPr>
          <p:cNvPr id="10" name="Rectangle 9"/>
          <p:cNvSpPr/>
          <p:nvPr/>
        </p:nvSpPr>
        <p:spPr>
          <a:xfrm>
            <a:off x="193860" y="267494"/>
            <a:ext cx="7358063" cy="40811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fr-FR" altLang="fr-FR" dirty="0">
                <a:solidFill>
                  <a:schemeClr val="accent6">
                    <a:lumMod val="75000"/>
                  </a:schemeClr>
                </a:solidFill>
              </a:rPr>
              <a:t>Dans la grande forêt de l’Inde, qu’on appelle la jungle, avançait un jour </a:t>
            </a:r>
            <a:r>
              <a:rPr lang="fr-FR" altLang="fr-FR" dirty="0">
                <a:solidFill>
                  <a:srgbClr val="0070C0"/>
                </a:solidFill>
              </a:rPr>
              <a:t>une redoutable bête au pelage rayé. </a:t>
            </a:r>
          </a:p>
          <a:p>
            <a:pPr>
              <a:lnSpc>
                <a:spcPct val="160000"/>
              </a:lnSpc>
              <a:defRPr/>
            </a:pPr>
            <a:r>
              <a:rPr lang="fr-FR" altLang="fr-FR" dirty="0">
                <a:solidFill>
                  <a:srgbClr val="0070C0"/>
                </a:solidFill>
              </a:rPr>
              <a:t>C’était un tigre. Il avait faim et partait en chasse. </a:t>
            </a:r>
          </a:p>
          <a:p>
            <a:pPr>
              <a:lnSpc>
                <a:spcPct val="160000"/>
              </a:lnSpc>
              <a:defRPr/>
            </a:pPr>
            <a:r>
              <a:rPr lang="fr-FR" altLang="fr-FR" dirty="0">
                <a:solidFill>
                  <a:schemeClr val="accent6">
                    <a:lumMod val="50000"/>
                  </a:schemeClr>
                </a:solidFill>
              </a:rPr>
              <a:t>Dans la même forêt, non loin de là, une bête tout aussi redoutable et au même pelage rayé avançait à sa rencontre. </a:t>
            </a:r>
          </a:p>
          <a:p>
            <a:pPr>
              <a:lnSpc>
                <a:spcPct val="160000"/>
              </a:lnSpc>
              <a:defRPr/>
            </a:pPr>
            <a:r>
              <a:rPr lang="fr-FR" altLang="fr-FR" dirty="0"/>
              <a:t>Ce deuxième tigre avait aussi faim que le premier et cherchait lui aussi n’importe quoi à manger. </a:t>
            </a:r>
          </a:p>
          <a:p>
            <a:pPr>
              <a:lnSpc>
                <a:spcPct val="160000"/>
              </a:lnSpc>
              <a:defRPr/>
            </a:pPr>
            <a:r>
              <a:rPr lang="fr-FR" altLang="fr-FR" u="sng" dirty="0"/>
              <a:t>Au milieu de la clairière, un beau morceau de fromage était posé sur l’herbe, oublié là, sans doute par un chasseur du village voisin.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6437313" y="4720446"/>
            <a:ext cx="2539454" cy="41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fr-FR" altLang="fr-FR" sz="1050" i="1" dirty="0"/>
              <a:t>Deux tigres en colère </a:t>
            </a:r>
            <a:r>
              <a:rPr lang="fr-FR" altLang="fr-FR" sz="1050" dirty="0"/>
              <a:t>de Robert Giraud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fr-FR" altLang="fr-FR" sz="1050" dirty="0"/>
              <a:t>© éditions Flammarion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endParaRPr lang="fr-FR" altLang="fr-FR" sz="2000" dirty="0"/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endParaRPr lang="fr-FR" altLang="fr-FR" sz="2000" dirty="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fr-FR" altLang="fr-FR" sz="2000" dirty="0">
              <a:latin typeface="Script co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9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637183"/>
          </a:xfrm>
        </p:spPr>
        <p:txBody>
          <a:bodyPr/>
          <a:lstStyle/>
          <a:p>
            <a:r>
              <a:rPr lang="fr-FR" altLang="fr-FR" sz="2000" b="1" dirty="0">
                <a:latin typeface="Arial" charset="0"/>
                <a:cs typeface="Arial" charset="0"/>
              </a:rPr>
              <a:t>La lettre 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r</a:t>
            </a:r>
            <a:r>
              <a:rPr lang="fr-FR" altLang="fr-FR" sz="2000" b="1" dirty="0">
                <a:latin typeface="Arial" charset="0"/>
                <a:cs typeface="Arial" charset="0"/>
              </a:rPr>
              <a:t> en fin de mot qui se prononce « r »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endParaRPr lang="fr-FR" altLang="fr-FR" sz="2000" dirty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0" y="699543"/>
            <a:ext cx="9180512" cy="324036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    </a:t>
            </a:r>
          </a:p>
          <a:p>
            <a:pPr algn="ctr">
              <a:buNone/>
            </a:pPr>
            <a:r>
              <a:rPr lang="fr-FR" altLang="fr-FR" dirty="0">
                <a:latin typeface="Arial" charset="0"/>
                <a:cs typeface="Arial" charset="0"/>
              </a:rPr>
              <a:t>pa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r</a:t>
            </a:r>
            <a:r>
              <a:rPr lang="fr-FR" altLang="fr-FR" dirty="0">
                <a:latin typeface="Arial" charset="0"/>
                <a:cs typeface="Arial" charset="0"/>
              </a:rPr>
              <a:t> – un mu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r </a:t>
            </a:r>
            <a:r>
              <a:rPr lang="fr-FR" altLang="fr-FR" dirty="0">
                <a:latin typeface="Arial" charset="0"/>
                <a:cs typeface="Arial" charset="0"/>
              </a:rPr>
              <a:t>– une tou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r</a:t>
            </a:r>
            <a:r>
              <a:rPr lang="fr-FR" altLang="fr-FR" dirty="0">
                <a:latin typeface="Arial" charset="0"/>
                <a:cs typeface="Arial" charset="0"/>
              </a:rPr>
              <a:t> – le  necta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r </a:t>
            </a:r>
            <a:endParaRPr lang="fr-FR" altLang="fr-FR" dirty="0">
              <a:latin typeface="Arial" charset="0"/>
              <a:cs typeface="Arial" charset="0"/>
            </a:endParaRPr>
          </a:p>
          <a:p>
            <a:pPr algn="ctr">
              <a:buNone/>
            </a:pPr>
            <a:r>
              <a:rPr lang="fr-FR" altLang="fr-FR" dirty="0">
                <a:latin typeface="Arial" charset="0"/>
                <a:cs typeface="Arial" charset="0"/>
              </a:rPr>
              <a:t>un baza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r </a:t>
            </a:r>
            <a:r>
              <a:rPr lang="fr-FR" altLang="fr-FR" dirty="0">
                <a:latin typeface="Arial" charset="0"/>
                <a:cs typeface="Arial" charset="0"/>
              </a:rPr>
              <a:t>– un ai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r </a:t>
            </a:r>
            <a:r>
              <a:rPr lang="fr-FR" altLang="fr-FR" dirty="0">
                <a:latin typeface="Arial" charset="0"/>
                <a:cs typeface="Arial" charset="0"/>
              </a:rPr>
              <a:t>– un casto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r</a:t>
            </a:r>
          </a:p>
          <a:p>
            <a:pPr algn="ctr">
              <a:buFont typeface="Arial" charset="0"/>
              <a:buNone/>
            </a:pPr>
            <a:endParaRPr lang="fr-FR" altLang="fr-FR" dirty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fr-FR" altLang="fr-FR" dirty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fr-FR" altLang="fr-FR" sz="2800" dirty="0">
              <a:latin typeface="Arial" charset="0"/>
              <a:cs typeface="Arial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71750"/>
            <a:ext cx="4876800" cy="238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2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637183"/>
          </a:xfrm>
        </p:spPr>
        <p:txBody>
          <a:bodyPr/>
          <a:lstStyle/>
          <a:p>
            <a:r>
              <a:rPr lang="fr-FR" altLang="fr-FR" sz="2000" b="1" dirty="0">
                <a:latin typeface="Arial" charset="0"/>
                <a:cs typeface="Arial" charset="0"/>
              </a:rPr>
              <a:t>Les lettres 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er</a:t>
            </a:r>
            <a:r>
              <a:rPr lang="fr-FR" altLang="fr-FR" sz="2000" b="1" dirty="0">
                <a:latin typeface="Arial" charset="0"/>
                <a:cs typeface="Arial" charset="0"/>
              </a:rPr>
              <a:t> en fin de mot qui se prononcent « é »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endParaRPr lang="fr-FR" altLang="fr-FR" sz="2000" dirty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0" y="699543"/>
            <a:ext cx="9180512" cy="324036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    </a:t>
            </a:r>
          </a:p>
          <a:p>
            <a:pPr algn="ctr">
              <a:buNone/>
            </a:pPr>
            <a:r>
              <a:rPr lang="fr-FR" altLang="fr-FR" dirty="0">
                <a:latin typeface="Arial" charset="0"/>
                <a:cs typeface="Arial" charset="0"/>
              </a:rPr>
              <a:t>parl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er</a:t>
            </a:r>
            <a:r>
              <a:rPr lang="fr-FR" altLang="fr-FR" dirty="0">
                <a:latin typeface="Arial" charset="0"/>
                <a:cs typeface="Arial" charset="0"/>
              </a:rPr>
              <a:t> – un cahi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er </a:t>
            </a:r>
            <a:r>
              <a:rPr lang="fr-FR" altLang="fr-FR" dirty="0">
                <a:latin typeface="Arial" charset="0"/>
                <a:cs typeface="Arial" charset="0"/>
              </a:rPr>
              <a:t>– cass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er </a:t>
            </a:r>
            <a:r>
              <a:rPr lang="fr-FR" altLang="fr-FR" dirty="0">
                <a:latin typeface="Arial" charset="0"/>
                <a:cs typeface="Arial" charset="0"/>
              </a:rPr>
              <a:t>– apport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er </a:t>
            </a:r>
          </a:p>
          <a:p>
            <a:pPr algn="ctr">
              <a:buNone/>
            </a:pPr>
            <a:r>
              <a:rPr lang="fr-FR" altLang="fr-FR" dirty="0">
                <a:latin typeface="Arial" charset="0"/>
                <a:cs typeface="Arial" charset="0"/>
              </a:rPr>
              <a:t>un boulang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er</a:t>
            </a:r>
            <a:r>
              <a:rPr lang="fr-FR" altLang="fr-FR" dirty="0">
                <a:latin typeface="Arial" charset="0"/>
                <a:cs typeface="Arial" charset="0"/>
              </a:rPr>
              <a:t> – des roch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er</a:t>
            </a:r>
            <a:r>
              <a:rPr lang="fr-FR" altLang="fr-FR" dirty="0">
                <a:latin typeface="Arial" charset="0"/>
                <a:cs typeface="Arial" charset="0"/>
              </a:rPr>
              <a:t>s – vid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er</a:t>
            </a:r>
            <a:endParaRPr lang="fr-FR" altLang="fr-FR" dirty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fr-FR" altLang="fr-FR" sz="2800" dirty="0">
              <a:latin typeface="Arial" charset="0"/>
              <a:cs typeface="Arial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44369"/>
            <a:ext cx="183755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40" y="2544369"/>
            <a:ext cx="2088232" cy="139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63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637183"/>
          </a:xfrm>
        </p:spPr>
        <p:txBody>
          <a:bodyPr/>
          <a:lstStyle/>
          <a:p>
            <a:r>
              <a:rPr lang="fr-FR" altLang="fr-FR" sz="2000" b="1" dirty="0">
                <a:latin typeface="Arial" charset="0"/>
                <a:cs typeface="Arial" charset="0"/>
              </a:rPr>
              <a:t>Les lettres 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er</a:t>
            </a:r>
            <a:r>
              <a:rPr lang="fr-FR" altLang="fr-FR" sz="2000" b="1" dirty="0">
                <a:latin typeface="Arial" charset="0"/>
                <a:cs typeface="Arial" charset="0"/>
              </a:rPr>
              <a:t> en fin de mot qui se prononcent « </a:t>
            </a:r>
            <a:r>
              <a:rPr lang="fr-FR" altLang="fr-FR" sz="2000" b="1" dirty="0" err="1">
                <a:latin typeface="Arial" charset="0"/>
                <a:cs typeface="Arial" charset="0"/>
              </a:rPr>
              <a:t>èr</a:t>
            </a:r>
            <a:r>
              <a:rPr lang="fr-FR" altLang="fr-FR" sz="2000" b="1" dirty="0">
                <a:latin typeface="Arial" charset="0"/>
                <a:cs typeface="Arial" charset="0"/>
              </a:rPr>
              <a:t> »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endParaRPr lang="fr-FR" altLang="fr-FR" sz="2000" dirty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0" y="699543"/>
            <a:ext cx="9180512" cy="324036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    </a:t>
            </a:r>
          </a:p>
          <a:p>
            <a:pPr algn="ctr">
              <a:buNone/>
            </a:pPr>
            <a:r>
              <a:rPr lang="fr-FR" altLang="fr-FR" dirty="0">
                <a:latin typeface="Arial" charset="0"/>
                <a:cs typeface="Arial" charset="0"/>
              </a:rPr>
              <a:t>la m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er </a:t>
            </a:r>
            <a:r>
              <a:rPr lang="fr-FR" altLang="fr-FR" dirty="0">
                <a:latin typeface="Arial" charset="0"/>
                <a:cs typeface="Arial" charset="0"/>
              </a:rPr>
              <a:t>– C’est très ch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er</a:t>
            </a:r>
            <a:r>
              <a:rPr lang="fr-FR" altLang="fr-FR" dirty="0">
                <a:latin typeface="Arial" charset="0"/>
                <a:cs typeface="Arial" charset="0"/>
              </a:rPr>
              <a:t>.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fr-FR" altLang="fr-FR" dirty="0">
                <a:latin typeface="Arial" charset="0"/>
                <a:cs typeface="Arial" charset="0"/>
              </a:rPr>
              <a:t>– le café est am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er</a:t>
            </a:r>
            <a:r>
              <a:rPr lang="fr-FR" altLang="fr-FR" dirty="0">
                <a:latin typeface="Arial" charset="0"/>
                <a:cs typeface="Arial" charset="0"/>
              </a:rPr>
              <a:t>.</a:t>
            </a:r>
            <a:endParaRPr lang="fr-FR" altLang="fr-FR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>
              <a:buNone/>
            </a:pPr>
            <a:r>
              <a:rPr lang="fr-FR" altLang="fr-FR" dirty="0">
                <a:latin typeface="Arial" charset="0"/>
                <a:cs typeface="Arial" charset="0"/>
              </a:rPr>
              <a:t>On fabriquait les épées avec du f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er</a:t>
            </a:r>
            <a:r>
              <a:rPr lang="fr-FR" altLang="fr-FR" dirty="0">
                <a:latin typeface="Arial" charset="0"/>
                <a:cs typeface="Arial" charset="0"/>
              </a:rPr>
              <a:t>.</a:t>
            </a:r>
            <a:endParaRPr lang="fr-FR" altLang="fr-FR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6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637183"/>
          </a:xfrm>
        </p:spPr>
        <p:txBody>
          <a:bodyPr/>
          <a:lstStyle/>
          <a:p>
            <a:r>
              <a:rPr lang="fr-FR" altLang="fr-FR" sz="2000" b="1" dirty="0">
                <a:latin typeface="Arial" charset="0"/>
                <a:cs typeface="Arial" charset="0"/>
              </a:rPr>
              <a:t>Les lettres </a:t>
            </a:r>
            <a:r>
              <a:rPr lang="fr-FR" altLang="fr-FR" sz="2000" b="1" dirty="0" err="1">
                <a:solidFill>
                  <a:srgbClr val="0070C0"/>
                </a:solidFill>
                <a:latin typeface="Arial" charset="0"/>
                <a:cs typeface="Arial" charset="0"/>
              </a:rPr>
              <a:t>eur</a:t>
            </a:r>
            <a:r>
              <a:rPr lang="fr-FR" altLang="fr-FR" sz="2000" b="1" dirty="0">
                <a:latin typeface="Arial" charset="0"/>
                <a:cs typeface="Arial" charset="0"/>
              </a:rPr>
              <a:t> en fin de mot qui se prononcent « e » + « r »</a:t>
            </a:r>
            <a:r>
              <a:rPr lang="fr-FR" altLang="fr-FR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endParaRPr lang="fr-FR" altLang="fr-FR" sz="2000" dirty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0" y="699543"/>
            <a:ext cx="9180512" cy="324036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    </a:t>
            </a:r>
          </a:p>
          <a:p>
            <a:pPr algn="ctr">
              <a:buNone/>
            </a:pPr>
            <a:r>
              <a:rPr lang="fr-FR" altLang="fr-FR" dirty="0">
                <a:latin typeface="Arial" charset="0"/>
                <a:cs typeface="Arial" charset="0"/>
              </a:rPr>
              <a:t>la p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eur </a:t>
            </a:r>
            <a:r>
              <a:rPr lang="fr-FR" altLang="fr-FR" dirty="0">
                <a:latin typeface="Arial" charset="0"/>
                <a:cs typeface="Arial" charset="0"/>
              </a:rPr>
              <a:t>– l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eur </a:t>
            </a:r>
            <a:r>
              <a:rPr lang="fr-FR" altLang="fr-FR" dirty="0">
                <a:latin typeface="Arial" charset="0"/>
                <a:cs typeface="Arial" charset="0"/>
              </a:rPr>
              <a:t>– une od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eur </a:t>
            </a:r>
            <a:r>
              <a:rPr lang="fr-FR" altLang="fr-FR" dirty="0">
                <a:latin typeface="Arial" charset="0"/>
                <a:cs typeface="Arial" charset="0"/>
              </a:rPr>
              <a:t>– un ski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eur</a:t>
            </a:r>
            <a:endParaRPr lang="fr-FR" altLang="fr-FR" dirty="0">
              <a:latin typeface="Arial" charset="0"/>
              <a:cs typeface="Arial" charset="0"/>
            </a:endParaRPr>
          </a:p>
          <a:p>
            <a:pPr algn="ctr">
              <a:buNone/>
            </a:pPr>
            <a:r>
              <a:rPr lang="fr-FR" altLang="fr-FR" dirty="0">
                <a:latin typeface="Arial" charset="0"/>
                <a:cs typeface="Arial" charset="0"/>
              </a:rPr>
              <a:t>une fl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eur </a:t>
            </a:r>
            <a:r>
              <a:rPr lang="fr-FR" altLang="fr-FR" dirty="0">
                <a:latin typeface="Arial" charset="0"/>
                <a:cs typeface="Arial" charset="0"/>
              </a:rPr>
              <a:t>– une err</a:t>
            </a:r>
            <a:r>
              <a:rPr lang="fr-FR" altLang="fr-FR" b="1" dirty="0">
                <a:solidFill>
                  <a:srgbClr val="0070C0"/>
                </a:solidFill>
                <a:latin typeface="Arial" charset="0"/>
                <a:cs typeface="Arial" charset="0"/>
              </a:rPr>
              <a:t>eur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65"/>
          <a:stretch/>
        </p:blipFill>
        <p:spPr>
          <a:xfrm>
            <a:off x="5436096" y="2715766"/>
            <a:ext cx="344252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6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36563"/>
          </a:xfrm>
        </p:spPr>
        <p:txBody>
          <a:bodyPr/>
          <a:lstStyle/>
          <a:p>
            <a:r>
              <a:rPr lang="fr-FR" altLang="fr-FR" sz="2000" b="1" dirty="0"/>
              <a:t>La lettre r en fin de mot</a:t>
            </a:r>
            <a:endParaRPr lang="fr-FR" altLang="fr-FR" sz="2000" dirty="0"/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6156176" y="796366"/>
            <a:ext cx="1880592" cy="25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fr-FR" altLang="fr-FR" sz="2800" dirty="0"/>
              <a:t>un mu</a:t>
            </a:r>
            <a:r>
              <a:rPr lang="fr-FR" altLang="fr-FR" sz="2800" b="1" dirty="0">
                <a:solidFill>
                  <a:srgbClr val="0070C0"/>
                </a:solidFill>
              </a:rPr>
              <a:t>r</a:t>
            </a:r>
            <a:endParaRPr lang="fr-FR" altLang="fr-FR" sz="2800" dirty="0"/>
          </a:p>
          <a:p>
            <a:pPr eaLnBrk="1" hangingPunct="1">
              <a:lnSpc>
                <a:spcPct val="140000"/>
              </a:lnSpc>
            </a:pPr>
            <a:r>
              <a:rPr lang="fr-FR" altLang="fr-FR" sz="2800" dirty="0"/>
              <a:t>un cahi</a:t>
            </a:r>
            <a:r>
              <a:rPr lang="fr-FR" altLang="fr-FR" sz="2800" b="1" dirty="0">
                <a:solidFill>
                  <a:srgbClr val="0070C0"/>
                </a:solidFill>
              </a:rPr>
              <a:t>er</a:t>
            </a:r>
          </a:p>
          <a:p>
            <a:pPr eaLnBrk="1" hangingPunct="1">
              <a:lnSpc>
                <a:spcPct val="140000"/>
              </a:lnSpc>
            </a:pPr>
            <a:r>
              <a:rPr lang="fr-FR" altLang="fr-FR" sz="2800" dirty="0"/>
              <a:t>la me</a:t>
            </a:r>
            <a:r>
              <a:rPr lang="fr-FR" altLang="fr-FR" sz="2800" b="1" dirty="0">
                <a:solidFill>
                  <a:srgbClr val="0070C0"/>
                </a:solidFill>
              </a:rPr>
              <a:t>r</a:t>
            </a:r>
          </a:p>
          <a:p>
            <a:pPr eaLnBrk="1" hangingPunct="1">
              <a:lnSpc>
                <a:spcPct val="140000"/>
              </a:lnSpc>
            </a:pPr>
            <a:r>
              <a:rPr lang="fr-FR" altLang="fr-FR" sz="2800" dirty="0"/>
              <a:t>la p</a:t>
            </a:r>
            <a:r>
              <a:rPr lang="fr-FR" altLang="fr-FR" sz="2800" b="1" dirty="0">
                <a:solidFill>
                  <a:srgbClr val="0070C0"/>
                </a:solidFill>
              </a:rPr>
              <a:t>eur</a:t>
            </a:r>
          </a:p>
        </p:txBody>
      </p:sp>
      <p:sp>
        <p:nvSpPr>
          <p:cNvPr id="3" name="Flèche droite 2"/>
          <p:cNvSpPr/>
          <p:nvPr/>
        </p:nvSpPr>
        <p:spPr>
          <a:xfrm>
            <a:off x="5076056" y="1629635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>
            <a:off x="5076056" y="1059582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>
            <a:off x="5076056" y="2283718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>
            <a:off x="5076056" y="2894284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467544" y="832520"/>
            <a:ext cx="4572508" cy="25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fr-FR" altLang="fr-FR" sz="2800" b="1" dirty="0">
                <a:solidFill>
                  <a:srgbClr val="0070C0"/>
                </a:solidFill>
              </a:rPr>
              <a:t>r</a:t>
            </a:r>
            <a:r>
              <a:rPr lang="fr-FR" altLang="fr-FR" sz="2800" dirty="0"/>
              <a:t> prononcé « r »</a:t>
            </a:r>
          </a:p>
          <a:p>
            <a:pPr eaLnBrk="1" hangingPunct="1">
              <a:lnSpc>
                <a:spcPct val="140000"/>
              </a:lnSpc>
            </a:pPr>
            <a:r>
              <a:rPr lang="fr-FR" altLang="fr-FR" sz="2800" b="1" dirty="0">
                <a:solidFill>
                  <a:srgbClr val="0070C0"/>
                </a:solidFill>
              </a:rPr>
              <a:t>er</a:t>
            </a:r>
            <a:r>
              <a:rPr lang="fr-FR" altLang="fr-FR" sz="2800" dirty="0"/>
              <a:t> prononcées « é »</a:t>
            </a:r>
          </a:p>
          <a:p>
            <a:pPr eaLnBrk="1" hangingPunct="1">
              <a:lnSpc>
                <a:spcPct val="140000"/>
              </a:lnSpc>
            </a:pPr>
            <a:r>
              <a:rPr lang="fr-FR" altLang="fr-FR" sz="2800" b="1" dirty="0">
                <a:solidFill>
                  <a:srgbClr val="0070C0"/>
                </a:solidFill>
              </a:rPr>
              <a:t>er</a:t>
            </a:r>
            <a:r>
              <a:rPr lang="fr-FR" altLang="fr-FR" sz="2800" dirty="0"/>
              <a:t> prononcées « </a:t>
            </a:r>
            <a:r>
              <a:rPr lang="fr-FR" altLang="fr-FR" sz="2800" dirty="0" err="1"/>
              <a:t>èr</a:t>
            </a:r>
            <a:r>
              <a:rPr lang="fr-FR" altLang="fr-FR" sz="2800" dirty="0"/>
              <a:t> »</a:t>
            </a:r>
          </a:p>
          <a:p>
            <a:pPr eaLnBrk="1" hangingPunct="1">
              <a:lnSpc>
                <a:spcPct val="140000"/>
              </a:lnSpc>
            </a:pPr>
            <a:r>
              <a:rPr lang="fr-FR" altLang="fr-FR" sz="2800" b="1" dirty="0" err="1">
                <a:solidFill>
                  <a:srgbClr val="0070C0"/>
                </a:solidFill>
              </a:rPr>
              <a:t>eur</a:t>
            </a:r>
            <a:r>
              <a:rPr lang="fr-FR" altLang="fr-FR" sz="2800" dirty="0"/>
              <a:t> prononcées « e »+« r »</a:t>
            </a:r>
          </a:p>
        </p:txBody>
      </p:sp>
    </p:spTree>
    <p:extLst>
      <p:ext uri="{BB962C8B-B14F-4D97-AF65-F5344CB8AC3E}">
        <p14:creationId xmlns:p14="http://schemas.microsoft.com/office/powerpoint/2010/main" val="275646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b="1" dirty="0"/>
              <a:t>La lettre </a:t>
            </a:r>
            <a:r>
              <a:rPr lang="fr-FR" altLang="fr-FR" sz="2800" b="1" dirty="0">
                <a:solidFill>
                  <a:srgbClr val="0070C0"/>
                </a:solidFill>
              </a:rPr>
              <a:t>r</a:t>
            </a:r>
            <a:r>
              <a:rPr lang="fr-FR" altLang="fr-FR" sz="2800" b="1" dirty="0"/>
              <a:t> en fin de mot</a:t>
            </a:r>
            <a:r>
              <a:rPr lang="fr-FR" altLang="fr-FR" sz="2800" dirty="0"/>
              <a:t> 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883767"/>
          </a:xfrm>
        </p:spPr>
        <p:txBody>
          <a:bodyPr/>
          <a:lstStyle/>
          <a:p>
            <a:pPr algn="ctr">
              <a:buNone/>
            </a:pPr>
            <a:r>
              <a:rPr lang="fr-FR" altLang="fr-FR" sz="2800" dirty="0">
                <a:latin typeface="Arial" charset="0"/>
                <a:cs typeface="Arial" charset="0"/>
              </a:rPr>
              <a:t>ca</a:t>
            </a:r>
            <a:r>
              <a:rPr lang="fr-FR" altLang="fr-F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r</a:t>
            </a:r>
            <a:r>
              <a:rPr lang="fr-FR" altLang="fr-FR" sz="2800" dirty="0">
                <a:latin typeface="Arial" charset="0"/>
                <a:cs typeface="Arial" charset="0"/>
              </a:rPr>
              <a:t> – su</a:t>
            </a:r>
            <a:r>
              <a:rPr lang="fr-FR" altLang="fr-F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r</a:t>
            </a:r>
            <a:r>
              <a:rPr lang="fr-FR" altLang="fr-FR" sz="2800" dirty="0">
                <a:latin typeface="Arial" charset="0"/>
                <a:cs typeface="Arial" charset="0"/>
              </a:rPr>
              <a:t> – attrap</a:t>
            </a:r>
            <a:r>
              <a:rPr lang="fr-FR" altLang="fr-F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er</a:t>
            </a:r>
            <a:r>
              <a:rPr lang="fr-FR" altLang="fr-FR" sz="2800" dirty="0">
                <a:latin typeface="Arial" charset="0"/>
                <a:cs typeface="Arial" charset="0"/>
              </a:rPr>
              <a:t> – un box</a:t>
            </a:r>
            <a:r>
              <a:rPr lang="fr-FR" altLang="fr-F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eur</a:t>
            </a:r>
            <a:r>
              <a:rPr lang="fr-FR" altLang="fr-FR" sz="2800" dirty="0">
                <a:latin typeface="Arial" charset="0"/>
                <a:cs typeface="Arial" charset="0"/>
              </a:rPr>
              <a:t> – un dans</a:t>
            </a:r>
            <a:r>
              <a:rPr lang="fr-FR" altLang="fr-F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eur</a:t>
            </a:r>
            <a:r>
              <a:rPr lang="fr-FR" altLang="fr-FR" sz="2800" dirty="0">
                <a:latin typeface="Arial" charset="0"/>
                <a:cs typeface="Arial" charset="0"/>
              </a:rPr>
              <a:t> </a:t>
            </a:r>
          </a:p>
          <a:p>
            <a:pPr algn="ctr">
              <a:buNone/>
            </a:pPr>
            <a:r>
              <a:rPr lang="fr-FR" altLang="fr-FR" sz="2800" dirty="0">
                <a:latin typeface="Arial" charset="0"/>
                <a:cs typeface="Arial" charset="0"/>
              </a:rPr>
              <a:t>un dami</a:t>
            </a:r>
            <a:r>
              <a:rPr lang="fr-FR" altLang="fr-F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er</a:t>
            </a:r>
            <a:r>
              <a:rPr lang="fr-FR" altLang="fr-FR" sz="2800" dirty="0">
                <a:latin typeface="Arial" charset="0"/>
                <a:cs typeface="Arial" charset="0"/>
              </a:rPr>
              <a:t> – du f</a:t>
            </a:r>
            <a:r>
              <a:rPr lang="fr-FR" altLang="fr-F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er</a:t>
            </a:r>
            <a:r>
              <a:rPr lang="fr-FR" altLang="fr-FR" sz="2800" dirty="0">
                <a:latin typeface="Arial" charset="0"/>
                <a:cs typeface="Arial" charset="0"/>
              </a:rPr>
              <a:t> – la m</a:t>
            </a:r>
            <a:r>
              <a:rPr lang="fr-FR" altLang="fr-F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er</a:t>
            </a:r>
            <a:r>
              <a:rPr lang="fr-FR" altLang="fr-FR" sz="2800" dirty="0">
                <a:latin typeface="Arial" charset="0"/>
                <a:cs typeface="Arial" charset="0"/>
              </a:rPr>
              <a:t> – de l’o</a:t>
            </a:r>
            <a:r>
              <a:rPr lang="fr-FR" altLang="fr-F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r</a:t>
            </a:r>
            <a:r>
              <a:rPr lang="fr-FR" altLang="fr-FR" sz="2800" dirty="0">
                <a:latin typeface="Arial" charset="0"/>
                <a:cs typeface="Arial" charset="0"/>
              </a:rPr>
              <a:t> – le mu</a:t>
            </a:r>
            <a:r>
              <a:rPr lang="fr-FR" altLang="fr-F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r</a:t>
            </a:r>
            <a:r>
              <a:rPr lang="fr-FR" altLang="fr-FR" sz="2800" dirty="0">
                <a:latin typeface="Arial" charset="0"/>
                <a:cs typeface="Arial" charset="0"/>
              </a:rPr>
              <a:t> </a:t>
            </a:r>
          </a:p>
          <a:p>
            <a:pPr algn="ctr">
              <a:buNone/>
            </a:pPr>
            <a:r>
              <a:rPr lang="fr-FR" altLang="fr-FR" sz="2800" dirty="0">
                <a:latin typeface="Arial" charset="0"/>
                <a:cs typeface="Arial" charset="0"/>
              </a:rPr>
              <a:t>de l’aci</a:t>
            </a:r>
            <a:r>
              <a:rPr lang="fr-FR" altLang="fr-F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er</a:t>
            </a:r>
            <a:r>
              <a:rPr lang="fr-FR" altLang="fr-FR" sz="2800" dirty="0">
                <a:latin typeface="Arial" charset="0"/>
                <a:cs typeface="Arial" charset="0"/>
              </a:rPr>
              <a:t> – une hum</a:t>
            </a:r>
            <a:r>
              <a:rPr lang="fr-FR" altLang="fr-F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eur</a:t>
            </a:r>
            <a:r>
              <a:rPr lang="fr-FR" altLang="fr-FR" sz="2800" dirty="0">
                <a:latin typeface="Arial" charset="0"/>
                <a:cs typeface="Arial" charset="0"/>
              </a:rPr>
              <a:t> – aill</a:t>
            </a:r>
            <a:r>
              <a:rPr lang="fr-FR" altLang="fr-F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eur</a:t>
            </a:r>
            <a:r>
              <a:rPr lang="fr-FR" altLang="fr-FR" sz="2800" dirty="0">
                <a:latin typeface="Arial" charset="0"/>
                <a:cs typeface="Arial" charset="0"/>
              </a:rPr>
              <a:t>s – ch</a:t>
            </a:r>
            <a:r>
              <a:rPr lang="fr-FR" altLang="fr-F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er</a:t>
            </a:r>
            <a:r>
              <a:rPr lang="fr-FR" altLang="fr-FR" sz="2800" dirty="0">
                <a:latin typeface="Arial" charset="0"/>
                <a:cs typeface="Arial" charset="0"/>
              </a:rPr>
              <a:t> – coll</a:t>
            </a:r>
            <a:r>
              <a:rPr lang="fr-FR" altLang="fr-F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er</a:t>
            </a:r>
            <a:r>
              <a:rPr lang="fr-FR" altLang="fr-FR" sz="2800" dirty="0">
                <a:latin typeface="Arial" charset="0"/>
                <a:cs typeface="Arial" charset="0"/>
              </a:rPr>
              <a:t> </a:t>
            </a:r>
          </a:p>
          <a:p>
            <a:pPr algn="ctr">
              <a:buNone/>
            </a:pPr>
            <a:r>
              <a:rPr lang="fr-FR" altLang="fr-FR" sz="2800" dirty="0">
                <a:latin typeface="Arial" charset="0"/>
                <a:cs typeface="Arial" charset="0"/>
              </a:rPr>
              <a:t>l</a:t>
            </a:r>
            <a:r>
              <a:rPr lang="fr-FR" altLang="fr-F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eur </a:t>
            </a:r>
            <a:r>
              <a:rPr lang="fr-FR" altLang="fr-FR" sz="2800" dirty="0">
                <a:latin typeface="Arial" charset="0"/>
                <a:cs typeface="Arial" charset="0"/>
              </a:rPr>
              <a:t>– un casi</a:t>
            </a:r>
            <a:r>
              <a:rPr lang="fr-FR" altLang="fr-F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er</a:t>
            </a:r>
            <a:r>
              <a:rPr lang="fr-FR" altLang="fr-FR" sz="2800" dirty="0">
                <a:latin typeface="Arial" charset="0"/>
                <a:cs typeface="Arial" charset="0"/>
              </a:rPr>
              <a:t> – balay</a:t>
            </a:r>
            <a:r>
              <a:rPr lang="fr-FR" altLang="fr-F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er</a:t>
            </a:r>
            <a:r>
              <a:rPr lang="fr-FR" altLang="fr-FR" sz="2800" dirty="0">
                <a:latin typeface="Arial" charset="0"/>
                <a:cs typeface="Arial" charset="0"/>
              </a:rPr>
              <a:t> – pa</a:t>
            </a:r>
            <a:r>
              <a:rPr lang="fr-FR" altLang="fr-F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r </a:t>
            </a:r>
            <a:endParaRPr lang="fr-FR" altLang="fr-FR" sz="2800" dirty="0">
              <a:latin typeface="Arial" charset="0"/>
              <a:cs typeface="Arial" charset="0"/>
            </a:endParaRPr>
          </a:p>
          <a:p>
            <a:pPr algn="ctr">
              <a:buNone/>
            </a:pPr>
            <a:r>
              <a:rPr lang="fr-FR" altLang="fr-FR" sz="2800" dirty="0">
                <a:latin typeface="Arial" charset="0"/>
                <a:cs typeface="Arial" charset="0"/>
              </a:rPr>
              <a:t>un nag</a:t>
            </a:r>
            <a:r>
              <a:rPr lang="fr-FR" altLang="fr-F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eur</a:t>
            </a:r>
            <a:r>
              <a:rPr lang="fr-FR" altLang="fr-FR" sz="2800" dirty="0">
                <a:latin typeface="Arial" charset="0"/>
                <a:cs typeface="Arial" charset="0"/>
              </a:rPr>
              <a:t> – am</a:t>
            </a:r>
            <a:r>
              <a:rPr lang="fr-FR" altLang="fr-F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er </a:t>
            </a:r>
            <a:r>
              <a:rPr lang="fr-FR" altLang="fr-FR" sz="2800" dirty="0">
                <a:latin typeface="Arial" charset="0"/>
                <a:cs typeface="Arial" charset="0"/>
              </a:rPr>
              <a:t>– un cha</a:t>
            </a:r>
            <a:r>
              <a:rPr lang="fr-FR" altLang="fr-F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r</a:t>
            </a:r>
            <a:r>
              <a:rPr lang="fr-FR" altLang="fr-FR" sz="2800" dirty="0">
                <a:latin typeface="Arial" charset="0"/>
                <a:cs typeface="Arial" charset="0"/>
              </a:rPr>
              <a:t> – le tréso</a:t>
            </a:r>
            <a:r>
              <a:rPr lang="fr-FR" altLang="fr-FR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contenu 2"/>
          <p:cNvSpPr>
            <a:spLocks noGrp="1"/>
          </p:cNvSpPr>
          <p:nvPr>
            <p:ph idx="1"/>
          </p:nvPr>
        </p:nvSpPr>
        <p:spPr>
          <a:xfrm>
            <a:off x="153988" y="123825"/>
            <a:ext cx="8964612" cy="4165600"/>
          </a:xfrm>
        </p:spPr>
        <p:txBody>
          <a:bodyPr/>
          <a:lstStyle/>
          <a:p>
            <a:pPr marL="0" indent="0" algn="ctr" eaLnBrk="1" hangingPunct="1">
              <a:lnSpc>
                <a:spcPct val="140000"/>
              </a:lnSpc>
              <a:spcBef>
                <a:spcPct val="0"/>
              </a:spcBef>
              <a:buFont typeface="Arial" charset="0"/>
              <a:buNone/>
            </a:pPr>
            <a:r>
              <a:rPr lang="fr-FR" altLang="fr-FR" sz="2300" b="1" dirty="0">
                <a:latin typeface="Arial" charset="0"/>
                <a:cs typeface="Arial" charset="0"/>
              </a:rPr>
              <a:t>La lecture du jour</a:t>
            </a:r>
          </a:p>
        </p:txBody>
      </p:sp>
      <p:sp>
        <p:nvSpPr>
          <p:cNvPr id="6147" name="Espace réservé du contenu 2"/>
          <p:cNvSpPr txBox="1">
            <a:spLocks/>
          </p:cNvSpPr>
          <p:nvPr/>
        </p:nvSpPr>
        <p:spPr bwMode="auto">
          <a:xfrm>
            <a:off x="6084168" y="4300446"/>
            <a:ext cx="2899495" cy="7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fr-FR" altLang="fr-FR" sz="1050" b="1" i="1" dirty="0"/>
              <a:t>Deux tigres en colère </a:t>
            </a:r>
            <a:r>
              <a:rPr lang="fr-FR" altLang="fr-FR" sz="1050" dirty="0"/>
              <a:t>de Robert Giraud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fr-FR" altLang="fr-FR" sz="1050" dirty="0"/>
              <a:t>Illustré par Pierre Caillou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fr-FR" altLang="fr-FR" sz="1050" dirty="0"/>
              <a:t>© éditions Flammarion Jeunesse, 2004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endParaRPr lang="fr-FR" altLang="fr-FR" sz="2000" dirty="0"/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buFont typeface="Arial" charset="0"/>
              <a:buNone/>
            </a:pPr>
            <a:endParaRPr lang="fr-FR" altLang="fr-FR" sz="2000" dirty="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fr-FR" altLang="fr-FR" sz="2000" dirty="0">
              <a:latin typeface="Script cole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33483"/>
            <a:ext cx="3818708" cy="337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4743</TotalTime>
  <Words>776</Words>
  <Application>Microsoft Office PowerPoint</Application>
  <PresentationFormat>Affichage à l'écran (16:9)</PresentationFormat>
  <Paragraphs>164</Paragraphs>
  <Slides>22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Français</vt:lpstr>
      <vt:lpstr>La lettre r en fin de mot</vt:lpstr>
      <vt:lpstr>La lettre r en fin de mot qui se prononce « r » </vt:lpstr>
      <vt:lpstr>Les lettres er en fin de mot qui se prononcent « é » </vt:lpstr>
      <vt:lpstr>Les lettres er en fin de mot qui se prononcent « èr » </vt:lpstr>
      <vt:lpstr>Les lettres eur en fin de mot qui se prononcent « e » + « r » </vt:lpstr>
      <vt:lpstr>La lettre r en fin de mot</vt:lpstr>
      <vt:lpstr>La lettre r en fin de mot </vt:lpstr>
      <vt:lpstr>Présentation PowerPoint</vt:lpstr>
      <vt:lpstr>Présentation PowerPoint</vt:lpstr>
      <vt:lpstr>Le quiz du jour  Dans quel pays se passe cette histoire ?</vt:lpstr>
      <vt:lpstr>Le quiz du jour  Dans quel pays se passe cette histoire ?</vt:lpstr>
      <vt:lpstr>Le quiz du jour Quelle est cette « bête » au pelage rayé ?</vt:lpstr>
      <vt:lpstr>Le quiz du jour Quelle est cette « bête » au pelage rayé ?</vt:lpstr>
      <vt:lpstr>Le quiz du jour Combien y a-t-il de tigres dans cette histoire ?</vt:lpstr>
      <vt:lpstr>Le quiz du jour Combien y a-t-il de tigres dans cette histoire ?</vt:lpstr>
      <vt:lpstr>Le quiz du jour « Il avait faim et partait en chasse. »  Qui est-ce « il » ?</vt:lpstr>
      <vt:lpstr>Le quiz du jour « Il avait faim et partait en chasse. »  Qui est-ce « il » ?</vt:lpstr>
      <vt:lpstr>Présentation PowerPoint</vt:lpstr>
      <vt:lpstr>La lettre « r » en fin de mot </vt:lpstr>
      <vt:lpstr>Présentation PowerPoint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Ollivier HUNAULT</dc:creator>
  <cp:lastModifiedBy>Ollivier HUNAULT</cp:lastModifiedBy>
  <cp:revision>270</cp:revision>
  <dcterms:created xsi:type="dcterms:W3CDTF">2020-03-20T11:24:42Z</dcterms:created>
  <dcterms:modified xsi:type="dcterms:W3CDTF">2020-06-01T13:50:04Z</dcterms:modified>
</cp:coreProperties>
</file>