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9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0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1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5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6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7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471" r:id="rId3"/>
    <p:sldId id="448" r:id="rId4"/>
    <p:sldId id="473" r:id="rId5"/>
    <p:sldId id="474" r:id="rId6"/>
    <p:sldId id="450" r:id="rId7"/>
    <p:sldId id="475" r:id="rId8"/>
    <p:sldId id="476" r:id="rId9"/>
    <p:sldId id="452" r:id="rId10"/>
    <p:sldId id="477" r:id="rId11"/>
    <p:sldId id="472" r:id="rId12"/>
    <p:sldId id="322" r:id="rId13"/>
    <p:sldId id="274" r:id="rId14"/>
    <p:sldId id="455" r:id="rId15"/>
    <p:sldId id="332" r:id="rId16"/>
    <p:sldId id="457" r:id="rId17"/>
    <p:sldId id="336" r:id="rId18"/>
    <p:sldId id="461" r:id="rId19"/>
    <p:sldId id="478" r:id="rId20"/>
    <p:sldId id="289" r:id="rId21"/>
    <p:sldId id="344" r:id="rId22"/>
    <p:sldId id="463" r:id="rId23"/>
    <p:sldId id="347" r:id="rId24"/>
    <p:sldId id="465" r:id="rId25"/>
    <p:sldId id="378" r:id="rId26"/>
    <p:sldId id="376" r:id="rId27"/>
    <p:sldId id="390" r:id="rId28"/>
  </p:sldIdLst>
  <p:sldSz cx="9144000" cy="5143500" type="screen16x9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6699FF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81818" autoAdjust="0"/>
  </p:normalViewPr>
  <p:slideViewPr>
    <p:cSldViewPr>
      <p:cViewPr varScale="1">
        <p:scale>
          <a:sx n="54" d="100"/>
          <a:sy n="54" d="100"/>
        </p:scale>
        <p:origin x="-1056" y="-77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553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9104730-2024-374C-98E0-3A4CE7ED9881}" type="doc">
      <dgm:prSet loTypeId="urn:microsoft.com/office/officeart/2005/8/layout/vList5" loCatId="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5A256FE1-617A-F64B-AAA5-E71BA3D8E71B}">
      <dgm:prSet phldrT="[Texte]"/>
      <dgm:spPr/>
      <dgm:t>
        <a:bodyPr/>
        <a:lstStyle/>
        <a:p>
          <a:r>
            <a:rPr lang="fr-FR" dirty="0"/>
            <a:t>a</a:t>
          </a:r>
        </a:p>
      </dgm:t>
    </dgm:pt>
    <dgm:pt modelId="{8DF59BD0-F274-DA45-A4C6-CD1040D03631}" type="parTrans" cxnId="{D627691E-CE20-A240-AE75-17D9A5E8D80E}">
      <dgm:prSet/>
      <dgm:spPr/>
      <dgm:t>
        <a:bodyPr/>
        <a:lstStyle/>
        <a:p>
          <a:endParaRPr lang="fr-FR"/>
        </a:p>
      </dgm:t>
    </dgm:pt>
    <dgm:pt modelId="{1221B9A9-1B18-A546-BD93-54DBEC081E68}" type="sibTrans" cxnId="{D627691E-CE20-A240-AE75-17D9A5E8D80E}">
      <dgm:prSet/>
      <dgm:spPr/>
      <dgm:t>
        <a:bodyPr/>
        <a:lstStyle/>
        <a:p>
          <a:endParaRPr lang="fr-FR"/>
        </a:p>
      </dgm:t>
    </dgm:pt>
    <dgm:pt modelId="{C98D5B68-7884-6648-A6A0-2E344EE2F2C1}">
      <dgm:prSet phldrT="[Texte]"/>
      <dgm:spPr/>
      <dgm:t>
        <a:bodyPr/>
        <a:lstStyle/>
        <a:p>
          <a:r>
            <a:rPr lang="fr-FR" dirty="0"/>
            <a:t>c</a:t>
          </a:r>
        </a:p>
      </dgm:t>
    </dgm:pt>
    <dgm:pt modelId="{89F25B63-67C6-2B49-87BA-7718746C431D}" type="parTrans" cxnId="{6E4E9F2E-D306-E440-8065-DAD3485E0D1C}">
      <dgm:prSet/>
      <dgm:spPr/>
      <dgm:t>
        <a:bodyPr/>
        <a:lstStyle/>
        <a:p>
          <a:endParaRPr lang="fr-FR"/>
        </a:p>
      </dgm:t>
    </dgm:pt>
    <dgm:pt modelId="{675274CD-34E5-B949-B313-38064B3EA771}" type="sibTrans" cxnId="{6E4E9F2E-D306-E440-8065-DAD3485E0D1C}">
      <dgm:prSet/>
      <dgm:spPr/>
      <dgm:t>
        <a:bodyPr/>
        <a:lstStyle/>
        <a:p>
          <a:endParaRPr lang="fr-FR"/>
        </a:p>
      </dgm:t>
    </dgm:pt>
    <dgm:pt modelId="{31427C3A-E33A-4C40-B6A8-DF440F9FA9C2}">
      <dgm:prSet phldrT="[Texte]"/>
      <dgm:spPr/>
      <dgm:t>
        <a:bodyPr/>
        <a:lstStyle/>
        <a:p>
          <a:pPr algn="ctr">
            <a:buNone/>
          </a:pPr>
          <a:r>
            <a:rPr lang="fr-FR" b="1" dirty="0"/>
            <a:t>au Kenya</a:t>
          </a:r>
        </a:p>
      </dgm:t>
    </dgm:pt>
    <dgm:pt modelId="{6AE38952-7C1E-B044-B8FC-9A933EC36630}" type="parTrans" cxnId="{49662439-979C-B841-B009-6D99A978E2AA}">
      <dgm:prSet/>
      <dgm:spPr/>
      <dgm:t>
        <a:bodyPr/>
        <a:lstStyle/>
        <a:p>
          <a:endParaRPr lang="fr-FR"/>
        </a:p>
      </dgm:t>
    </dgm:pt>
    <dgm:pt modelId="{BAB3FA31-E8FC-CF47-A92D-5E67F5AC535C}" type="sibTrans" cxnId="{49662439-979C-B841-B009-6D99A978E2AA}">
      <dgm:prSet/>
      <dgm:spPr/>
      <dgm:t>
        <a:bodyPr/>
        <a:lstStyle/>
        <a:p>
          <a:endParaRPr lang="fr-FR"/>
        </a:p>
      </dgm:t>
    </dgm:pt>
    <dgm:pt modelId="{877D7047-60CD-754B-B94B-0D52DA8802EF}">
      <dgm:prSet phldrT="[Texte]"/>
      <dgm:spPr/>
      <dgm:t>
        <a:bodyPr/>
        <a:lstStyle/>
        <a:p>
          <a:r>
            <a:rPr lang="fr-FR" dirty="0"/>
            <a:t>d</a:t>
          </a:r>
        </a:p>
      </dgm:t>
    </dgm:pt>
    <dgm:pt modelId="{F776D0C3-C0C0-7847-978B-D8398B928E33}" type="parTrans" cxnId="{F29E88BF-B2B7-8C4D-8CAE-014202FBF28B}">
      <dgm:prSet/>
      <dgm:spPr/>
      <dgm:t>
        <a:bodyPr/>
        <a:lstStyle/>
        <a:p>
          <a:endParaRPr lang="fr-FR"/>
        </a:p>
      </dgm:t>
    </dgm:pt>
    <dgm:pt modelId="{D8C37D6F-0C89-C44B-B88F-7FDB054464A6}" type="sibTrans" cxnId="{F29E88BF-B2B7-8C4D-8CAE-014202FBF28B}">
      <dgm:prSet/>
      <dgm:spPr/>
      <dgm:t>
        <a:bodyPr/>
        <a:lstStyle/>
        <a:p>
          <a:endParaRPr lang="fr-FR"/>
        </a:p>
      </dgm:t>
    </dgm:pt>
    <dgm:pt modelId="{8943F2E6-3B0D-E448-9217-B317A1C852F5}">
      <dgm:prSet phldrT="[Texte]"/>
      <dgm:spPr/>
      <dgm:t>
        <a:bodyPr/>
        <a:lstStyle/>
        <a:p>
          <a:pPr algn="ctr">
            <a:buNone/>
          </a:pPr>
          <a:r>
            <a:rPr lang="fr-FR" b="1" dirty="0"/>
            <a:t>au Maroc</a:t>
          </a:r>
        </a:p>
      </dgm:t>
    </dgm:pt>
    <dgm:pt modelId="{BACB9BDF-48A8-8446-9EF0-0777EB594CBD}" type="parTrans" cxnId="{E328896C-D41F-1447-83EE-3427764BA201}">
      <dgm:prSet/>
      <dgm:spPr/>
      <dgm:t>
        <a:bodyPr/>
        <a:lstStyle/>
        <a:p>
          <a:endParaRPr lang="fr-FR"/>
        </a:p>
      </dgm:t>
    </dgm:pt>
    <dgm:pt modelId="{8E47323C-8EED-B74F-B64B-018CD74E9966}" type="sibTrans" cxnId="{E328896C-D41F-1447-83EE-3427764BA201}">
      <dgm:prSet/>
      <dgm:spPr/>
      <dgm:t>
        <a:bodyPr/>
        <a:lstStyle/>
        <a:p>
          <a:endParaRPr lang="fr-FR"/>
        </a:p>
      </dgm:t>
    </dgm:pt>
    <dgm:pt modelId="{D865DF60-6A8A-1346-86CF-ADC5241F7441}">
      <dgm:prSet/>
      <dgm:spPr/>
      <dgm:t>
        <a:bodyPr/>
        <a:lstStyle/>
        <a:p>
          <a:r>
            <a:rPr lang="fr-FR" dirty="0"/>
            <a:t>b</a:t>
          </a:r>
        </a:p>
      </dgm:t>
    </dgm:pt>
    <dgm:pt modelId="{806608CC-D2DF-374E-A47A-AC1E4E471D34}" type="parTrans" cxnId="{26514B5C-E4AC-D045-BD76-2A427C25A6C9}">
      <dgm:prSet/>
      <dgm:spPr/>
      <dgm:t>
        <a:bodyPr/>
        <a:lstStyle/>
        <a:p>
          <a:endParaRPr lang="fr-FR"/>
        </a:p>
      </dgm:t>
    </dgm:pt>
    <dgm:pt modelId="{752CCB7B-ADC2-E04D-8F22-DB13BC887169}" type="sibTrans" cxnId="{26514B5C-E4AC-D045-BD76-2A427C25A6C9}">
      <dgm:prSet/>
      <dgm:spPr/>
      <dgm:t>
        <a:bodyPr/>
        <a:lstStyle/>
        <a:p>
          <a:endParaRPr lang="fr-FR"/>
        </a:p>
      </dgm:t>
    </dgm:pt>
    <dgm:pt modelId="{2C8EC395-066D-984E-8F48-1D03BBA365D6}">
      <dgm:prSet/>
      <dgm:spPr/>
      <dgm:t>
        <a:bodyPr/>
        <a:lstStyle/>
        <a:p>
          <a:pPr algn="ctr">
            <a:buNone/>
          </a:pPr>
          <a:r>
            <a:rPr lang="fr-FR" b="1" dirty="0"/>
            <a:t>en Colombie</a:t>
          </a:r>
        </a:p>
      </dgm:t>
    </dgm:pt>
    <dgm:pt modelId="{E889BD5D-09F1-B84F-9539-CDB6EA89993B}" type="parTrans" cxnId="{A3CBA274-D7F7-CB45-BAA7-46A89E45535F}">
      <dgm:prSet/>
      <dgm:spPr/>
      <dgm:t>
        <a:bodyPr/>
        <a:lstStyle/>
        <a:p>
          <a:endParaRPr lang="fr-FR"/>
        </a:p>
      </dgm:t>
    </dgm:pt>
    <dgm:pt modelId="{788D42F9-2A3B-334A-B81A-EE2D57E4C222}" type="sibTrans" cxnId="{A3CBA274-D7F7-CB45-BAA7-46A89E45535F}">
      <dgm:prSet/>
      <dgm:spPr/>
      <dgm:t>
        <a:bodyPr/>
        <a:lstStyle/>
        <a:p>
          <a:endParaRPr lang="fr-FR"/>
        </a:p>
      </dgm:t>
    </dgm:pt>
    <dgm:pt modelId="{DD6BBC1B-D149-744A-A30E-EFE273F02222}">
      <dgm:prSet phldrT="[Texte]"/>
      <dgm:spPr/>
      <dgm:t>
        <a:bodyPr/>
        <a:lstStyle/>
        <a:p>
          <a:pPr algn="ctr">
            <a:buNone/>
          </a:pPr>
          <a:r>
            <a:rPr lang="fr-FR" b="1" dirty="0"/>
            <a:t> au Canada</a:t>
          </a:r>
        </a:p>
      </dgm:t>
    </dgm:pt>
    <dgm:pt modelId="{FA359944-C295-7C49-BDAC-C5B8B15CDFE7}" type="sibTrans" cxnId="{BBB76332-05A7-BD4A-AEE7-B327FE3E9402}">
      <dgm:prSet/>
      <dgm:spPr/>
      <dgm:t>
        <a:bodyPr/>
        <a:lstStyle/>
        <a:p>
          <a:endParaRPr lang="fr-FR"/>
        </a:p>
      </dgm:t>
    </dgm:pt>
    <dgm:pt modelId="{58BA337C-5D18-7648-9FBC-E3DFEE45FE39}" type="parTrans" cxnId="{BBB76332-05A7-BD4A-AEE7-B327FE3E9402}">
      <dgm:prSet/>
      <dgm:spPr/>
      <dgm:t>
        <a:bodyPr/>
        <a:lstStyle/>
        <a:p>
          <a:endParaRPr lang="fr-FR"/>
        </a:p>
      </dgm:t>
    </dgm:pt>
    <dgm:pt modelId="{82B71E07-46A9-1F4C-9980-576B2FA3ADD8}" type="pres">
      <dgm:prSet presAssocID="{39104730-2024-374C-98E0-3A4CE7ED988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A3A8D8DA-067B-EC42-9EAF-7E4FD8AA6489}" type="pres">
      <dgm:prSet presAssocID="{5A256FE1-617A-F64B-AAA5-E71BA3D8E71B}" presName="linNode" presStyleCnt="0"/>
      <dgm:spPr/>
    </dgm:pt>
    <dgm:pt modelId="{5131D196-118F-ED4B-8F8C-9F861CEE6268}" type="pres">
      <dgm:prSet presAssocID="{5A256FE1-617A-F64B-AAA5-E71BA3D8E71B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2E2EFB5-3D81-DA40-B0AB-7277103CCFA5}" type="pres">
      <dgm:prSet presAssocID="{5A256FE1-617A-F64B-AAA5-E71BA3D8E71B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6757E5C-20F4-E745-A720-B10E686939A4}" type="pres">
      <dgm:prSet presAssocID="{1221B9A9-1B18-A546-BD93-54DBEC081E68}" presName="sp" presStyleCnt="0"/>
      <dgm:spPr/>
    </dgm:pt>
    <dgm:pt modelId="{0760AE06-7B56-494A-A0E8-36B594643D8E}" type="pres">
      <dgm:prSet presAssocID="{D865DF60-6A8A-1346-86CF-ADC5241F7441}" presName="linNode" presStyleCnt="0"/>
      <dgm:spPr/>
    </dgm:pt>
    <dgm:pt modelId="{C3381103-080C-D746-8B27-46B2DEE4028C}" type="pres">
      <dgm:prSet presAssocID="{D865DF60-6A8A-1346-86CF-ADC5241F7441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BE9ED35-B856-174C-8737-A32D2C924CA6}" type="pres">
      <dgm:prSet presAssocID="{D865DF60-6A8A-1346-86CF-ADC5241F7441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2D27948-8160-FF47-9116-9786F5E669CE}" type="pres">
      <dgm:prSet presAssocID="{752CCB7B-ADC2-E04D-8F22-DB13BC887169}" presName="sp" presStyleCnt="0"/>
      <dgm:spPr/>
    </dgm:pt>
    <dgm:pt modelId="{39BBA486-03BD-2144-ABBF-AE369E5400B7}" type="pres">
      <dgm:prSet presAssocID="{C98D5B68-7884-6648-A6A0-2E344EE2F2C1}" presName="linNode" presStyleCnt="0"/>
      <dgm:spPr/>
    </dgm:pt>
    <dgm:pt modelId="{70B8D9E0-4A6D-2F44-B595-4E51FB1CC510}" type="pres">
      <dgm:prSet presAssocID="{C98D5B68-7884-6648-A6A0-2E344EE2F2C1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9F84ED2-5430-D348-8351-1C588DA968EF}" type="pres">
      <dgm:prSet presAssocID="{C98D5B68-7884-6648-A6A0-2E344EE2F2C1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6A10C18-A8F4-6A4C-BDEE-6F7DE3CE4615}" type="pres">
      <dgm:prSet presAssocID="{675274CD-34E5-B949-B313-38064B3EA771}" presName="sp" presStyleCnt="0"/>
      <dgm:spPr/>
    </dgm:pt>
    <dgm:pt modelId="{4ECD3363-8FE6-2E4D-AEB8-DD61ACBB9653}" type="pres">
      <dgm:prSet presAssocID="{877D7047-60CD-754B-B94B-0D52DA8802EF}" presName="linNode" presStyleCnt="0"/>
      <dgm:spPr/>
    </dgm:pt>
    <dgm:pt modelId="{E895D6B0-A2C0-8846-B022-1C147093D231}" type="pres">
      <dgm:prSet presAssocID="{877D7047-60CD-754B-B94B-0D52DA8802EF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017B7CB-13B4-9B4A-A898-E550BB192901}" type="pres">
      <dgm:prSet presAssocID="{877D7047-60CD-754B-B94B-0D52DA8802EF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6E4E9F2E-D306-E440-8065-DAD3485E0D1C}" srcId="{39104730-2024-374C-98E0-3A4CE7ED9881}" destId="{C98D5B68-7884-6648-A6A0-2E344EE2F2C1}" srcOrd="2" destOrd="0" parTransId="{89F25B63-67C6-2B49-87BA-7718746C431D}" sibTransId="{675274CD-34E5-B949-B313-38064B3EA771}"/>
    <dgm:cxn modelId="{26514B5C-E4AC-D045-BD76-2A427C25A6C9}" srcId="{39104730-2024-374C-98E0-3A4CE7ED9881}" destId="{D865DF60-6A8A-1346-86CF-ADC5241F7441}" srcOrd="1" destOrd="0" parTransId="{806608CC-D2DF-374E-A47A-AC1E4E471D34}" sibTransId="{752CCB7B-ADC2-E04D-8F22-DB13BC887169}"/>
    <dgm:cxn modelId="{85941CDF-143E-4008-9809-ECC55429BCA8}" type="presOf" srcId="{C98D5B68-7884-6648-A6A0-2E344EE2F2C1}" destId="{70B8D9E0-4A6D-2F44-B595-4E51FB1CC510}" srcOrd="0" destOrd="0" presId="urn:microsoft.com/office/officeart/2005/8/layout/vList5"/>
    <dgm:cxn modelId="{FB994522-E6C7-4900-B89D-FDCBB19663E8}" type="presOf" srcId="{DD6BBC1B-D149-744A-A30E-EFE273F02222}" destId="{B2E2EFB5-3D81-DA40-B0AB-7277103CCFA5}" srcOrd="0" destOrd="0" presId="urn:microsoft.com/office/officeart/2005/8/layout/vList5"/>
    <dgm:cxn modelId="{F29E88BF-B2B7-8C4D-8CAE-014202FBF28B}" srcId="{39104730-2024-374C-98E0-3A4CE7ED9881}" destId="{877D7047-60CD-754B-B94B-0D52DA8802EF}" srcOrd="3" destOrd="0" parTransId="{F776D0C3-C0C0-7847-978B-D8398B928E33}" sibTransId="{D8C37D6F-0C89-C44B-B88F-7FDB054464A6}"/>
    <dgm:cxn modelId="{2861AFDD-F1C1-4243-AB84-3869A70C9CD0}" type="presOf" srcId="{5A256FE1-617A-F64B-AAA5-E71BA3D8E71B}" destId="{5131D196-118F-ED4B-8F8C-9F861CEE6268}" srcOrd="0" destOrd="0" presId="urn:microsoft.com/office/officeart/2005/8/layout/vList5"/>
    <dgm:cxn modelId="{E4565910-DA8A-40C1-A457-A908FE7D75FA}" type="presOf" srcId="{8943F2E6-3B0D-E448-9217-B317A1C852F5}" destId="{1017B7CB-13B4-9B4A-A898-E550BB192901}" srcOrd="0" destOrd="0" presId="urn:microsoft.com/office/officeart/2005/8/layout/vList5"/>
    <dgm:cxn modelId="{E328896C-D41F-1447-83EE-3427764BA201}" srcId="{877D7047-60CD-754B-B94B-0D52DA8802EF}" destId="{8943F2E6-3B0D-E448-9217-B317A1C852F5}" srcOrd="0" destOrd="0" parTransId="{BACB9BDF-48A8-8446-9EF0-0777EB594CBD}" sibTransId="{8E47323C-8EED-B74F-B64B-018CD74E9966}"/>
    <dgm:cxn modelId="{EE516E3E-13AE-41FE-AB96-957BEB8D2142}" type="presOf" srcId="{877D7047-60CD-754B-B94B-0D52DA8802EF}" destId="{E895D6B0-A2C0-8846-B022-1C147093D231}" srcOrd="0" destOrd="0" presId="urn:microsoft.com/office/officeart/2005/8/layout/vList5"/>
    <dgm:cxn modelId="{BBB76332-05A7-BD4A-AEE7-B327FE3E9402}" srcId="{5A256FE1-617A-F64B-AAA5-E71BA3D8E71B}" destId="{DD6BBC1B-D149-744A-A30E-EFE273F02222}" srcOrd="0" destOrd="0" parTransId="{58BA337C-5D18-7648-9FBC-E3DFEE45FE39}" sibTransId="{FA359944-C295-7C49-BDAC-C5B8B15CDFE7}"/>
    <dgm:cxn modelId="{DC96D5C1-A7E4-4613-93A2-482A7B4987BE}" type="presOf" srcId="{2C8EC395-066D-984E-8F48-1D03BBA365D6}" destId="{FBE9ED35-B856-174C-8737-A32D2C924CA6}" srcOrd="0" destOrd="0" presId="urn:microsoft.com/office/officeart/2005/8/layout/vList5"/>
    <dgm:cxn modelId="{49662439-979C-B841-B009-6D99A978E2AA}" srcId="{C98D5B68-7884-6648-A6A0-2E344EE2F2C1}" destId="{31427C3A-E33A-4C40-B6A8-DF440F9FA9C2}" srcOrd="0" destOrd="0" parTransId="{6AE38952-7C1E-B044-B8FC-9A933EC36630}" sibTransId="{BAB3FA31-E8FC-CF47-A92D-5E67F5AC535C}"/>
    <dgm:cxn modelId="{D627691E-CE20-A240-AE75-17D9A5E8D80E}" srcId="{39104730-2024-374C-98E0-3A4CE7ED9881}" destId="{5A256FE1-617A-F64B-AAA5-E71BA3D8E71B}" srcOrd="0" destOrd="0" parTransId="{8DF59BD0-F274-DA45-A4C6-CD1040D03631}" sibTransId="{1221B9A9-1B18-A546-BD93-54DBEC081E68}"/>
    <dgm:cxn modelId="{B67C5822-6168-47F5-A842-F73A8E1CFD00}" type="presOf" srcId="{31427C3A-E33A-4C40-B6A8-DF440F9FA9C2}" destId="{09F84ED2-5430-D348-8351-1C588DA968EF}" srcOrd="0" destOrd="0" presId="urn:microsoft.com/office/officeart/2005/8/layout/vList5"/>
    <dgm:cxn modelId="{A3CBA274-D7F7-CB45-BAA7-46A89E45535F}" srcId="{D865DF60-6A8A-1346-86CF-ADC5241F7441}" destId="{2C8EC395-066D-984E-8F48-1D03BBA365D6}" srcOrd="0" destOrd="0" parTransId="{E889BD5D-09F1-B84F-9539-CDB6EA89993B}" sibTransId="{788D42F9-2A3B-334A-B81A-EE2D57E4C222}"/>
    <dgm:cxn modelId="{9C712366-E737-4AD1-A5E5-505A4AA9EF7A}" type="presOf" srcId="{D865DF60-6A8A-1346-86CF-ADC5241F7441}" destId="{C3381103-080C-D746-8B27-46B2DEE4028C}" srcOrd="0" destOrd="0" presId="urn:microsoft.com/office/officeart/2005/8/layout/vList5"/>
    <dgm:cxn modelId="{89527817-2BB9-46C4-AC29-0C31CE68080D}" type="presOf" srcId="{39104730-2024-374C-98E0-3A4CE7ED9881}" destId="{82B71E07-46A9-1F4C-9980-576B2FA3ADD8}" srcOrd="0" destOrd="0" presId="urn:microsoft.com/office/officeart/2005/8/layout/vList5"/>
    <dgm:cxn modelId="{A59CD972-72C6-44A2-8734-25C46F9A5569}" type="presParOf" srcId="{82B71E07-46A9-1F4C-9980-576B2FA3ADD8}" destId="{A3A8D8DA-067B-EC42-9EAF-7E4FD8AA6489}" srcOrd="0" destOrd="0" presId="urn:microsoft.com/office/officeart/2005/8/layout/vList5"/>
    <dgm:cxn modelId="{BCB42637-ECD5-4C95-A986-144791601768}" type="presParOf" srcId="{A3A8D8DA-067B-EC42-9EAF-7E4FD8AA6489}" destId="{5131D196-118F-ED4B-8F8C-9F861CEE6268}" srcOrd="0" destOrd="0" presId="urn:microsoft.com/office/officeart/2005/8/layout/vList5"/>
    <dgm:cxn modelId="{B3235CFF-5B8C-4AB8-A667-D02995E8852C}" type="presParOf" srcId="{A3A8D8DA-067B-EC42-9EAF-7E4FD8AA6489}" destId="{B2E2EFB5-3D81-DA40-B0AB-7277103CCFA5}" srcOrd="1" destOrd="0" presId="urn:microsoft.com/office/officeart/2005/8/layout/vList5"/>
    <dgm:cxn modelId="{D9D36FD1-16AA-4A5C-AB33-93A3DEA0C140}" type="presParOf" srcId="{82B71E07-46A9-1F4C-9980-576B2FA3ADD8}" destId="{86757E5C-20F4-E745-A720-B10E686939A4}" srcOrd="1" destOrd="0" presId="urn:microsoft.com/office/officeart/2005/8/layout/vList5"/>
    <dgm:cxn modelId="{866BDF8C-2970-4DC5-8BDA-03BC07316D29}" type="presParOf" srcId="{82B71E07-46A9-1F4C-9980-576B2FA3ADD8}" destId="{0760AE06-7B56-494A-A0E8-36B594643D8E}" srcOrd="2" destOrd="0" presId="urn:microsoft.com/office/officeart/2005/8/layout/vList5"/>
    <dgm:cxn modelId="{20E4F444-EA34-4957-ABA2-107CE6022988}" type="presParOf" srcId="{0760AE06-7B56-494A-A0E8-36B594643D8E}" destId="{C3381103-080C-D746-8B27-46B2DEE4028C}" srcOrd="0" destOrd="0" presId="urn:microsoft.com/office/officeart/2005/8/layout/vList5"/>
    <dgm:cxn modelId="{BE14307A-8895-4033-B9DD-D03CC3727E94}" type="presParOf" srcId="{0760AE06-7B56-494A-A0E8-36B594643D8E}" destId="{FBE9ED35-B856-174C-8737-A32D2C924CA6}" srcOrd="1" destOrd="0" presId="urn:microsoft.com/office/officeart/2005/8/layout/vList5"/>
    <dgm:cxn modelId="{4CA08BE0-D017-4AE5-B26E-7F537EC98E42}" type="presParOf" srcId="{82B71E07-46A9-1F4C-9980-576B2FA3ADD8}" destId="{42D27948-8160-FF47-9116-9786F5E669CE}" srcOrd="3" destOrd="0" presId="urn:microsoft.com/office/officeart/2005/8/layout/vList5"/>
    <dgm:cxn modelId="{02B387FB-D9FE-4369-9AE1-A515C6AA58D4}" type="presParOf" srcId="{82B71E07-46A9-1F4C-9980-576B2FA3ADD8}" destId="{39BBA486-03BD-2144-ABBF-AE369E5400B7}" srcOrd="4" destOrd="0" presId="urn:microsoft.com/office/officeart/2005/8/layout/vList5"/>
    <dgm:cxn modelId="{C3131F9E-384C-48FF-B48C-5A4D077EB85D}" type="presParOf" srcId="{39BBA486-03BD-2144-ABBF-AE369E5400B7}" destId="{70B8D9E0-4A6D-2F44-B595-4E51FB1CC510}" srcOrd="0" destOrd="0" presId="urn:microsoft.com/office/officeart/2005/8/layout/vList5"/>
    <dgm:cxn modelId="{8869A16E-BC2B-4100-BCA6-CD58057978C0}" type="presParOf" srcId="{39BBA486-03BD-2144-ABBF-AE369E5400B7}" destId="{09F84ED2-5430-D348-8351-1C588DA968EF}" srcOrd="1" destOrd="0" presId="urn:microsoft.com/office/officeart/2005/8/layout/vList5"/>
    <dgm:cxn modelId="{EDEB30CB-2ECE-4473-9C83-DC10C38CE75B}" type="presParOf" srcId="{82B71E07-46A9-1F4C-9980-576B2FA3ADD8}" destId="{26A10C18-A8F4-6A4C-BDEE-6F7DE3CE4615}" srcOrd="5" destOrd="0" presId="urn:microsoft.com/office/officeart/2005/8/layout/vList5"/>
    <dgm:cxn modelId="{0609CB57-1D13-4667-9ECC-9885E5B05F74}" type="presParOf" srcId="{82B71E07-46A9-1F4C-9980-576B2FA3ADD8}" destId="{4ECD3363-8FE6-2E4D-AEB8-DD61ACBB9653}" srcOrd="6" destOrd="0" presId="urn:microsoft.com/office/officeart/2005/8/layout/vList5"/>
    <dgm:cxn modelId="{EEF531F9-4632-4D33-AA10-877C14CEED28}" type="presParOf" srcId="{4ECD3363-8FE6-2E4D-AEB8-DD61ACBB9653}" destId="{E895D6B0-A2C0-8846-B022-1C147093D231}" srcOrd="0" destOrd="0" presId="urn:microsoft.com/office/officeart/2005/8/layout/vList5"/>
    <dgm:cxn modelId="{821E9DC9-12D7-4587-8800-E00CE782F8E9}" type="presParOf" srcId="{4ECD3363-8FE6-2E4D-AEB8-DD61ACBB9653}" destId="{1017B7CB-13B4-9B4A-A898-E550BB19290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39104730-2024-374C-98E0-3A4CE7ED9881}" type="doc">
      <dgm:prSet loTypeId="urn:microsoft.com/office/officeart/2005/8/layout/vList5" loCatId="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5A256FE1-617A-F64B-AAA5-E71BA3D8E71B}">
      <dgm:prSet phldrT="[Texte]"/>
      <dgm:spPr/>
      <dgm:t>
        <a:bodyPr/>
        <a:lstStyle/>
        <a:p>
          <a:r>
            <a:rPr lang="fr-FR" dirty="0"/>
            <a:t>a</a:t>
          </a:r>
        </a:p>
      </dgm:t>
    </dgm:pt>
    <dgm:pt modelId="{8DF59BD0-F274-DA45-A4C6-CD1040D03631}" type="parTrans" cxnId="{D627691E-CE20-A240-AE75-17D9A5E8D80E}">
      <dgm:prSet/>
      <dgm:spPr/>
      <dgm:t>
        <a:bodyPr/>
        <a:lstStyle/>
        <a:p>
          <a:endParaRPr lang="fr-FR"/>
        </a:p>
      </dgm:t>
    </dgm:pt>
    <dgm:pt modelId="{1221B9A9-1B18-A546-BD93-54DBEC081E68}" type="sibTrans" cxnId="{D627691E-CE20-A240-AE75-17D9A5E8D80E}">
      <dgm:prSet/>
      <dgm:spPr/>
      <dgm:t>
        <a:bodyPr/>
        <a:lstStyle/>
        <a:p>
          <a:endParaRPr lang="fr-FR"/>
        </a:p>
      </dgm:t>
    </dgm:pt>
    <dgm:pt modelId="{C98D5B68-7884-6648-A6A0-2E344EE2F2C1}">
      <dgm:prSet phldrT="[Texte]"/>
      <dgm:spPr/>
      <dgm:t>
        <a:bodyPr/>
        <a:lstStyle/>
        <a:p>
          <a:r>
            <a:rPr lang="fr-FR" dirty="0"/>
            <a:t>c</a:t>
          </a:r>
        </a:p>
      </dgm:t>
    </dgm:pt>
    <dgm:pt modelId="{89F25B63-67C6-2B49-87BA-7718746C431D}" type="parTrans" cxnId="{6E4E9F2E-D306-E440-8065-DAD3485E0D1C}">
      <dgm:prSet/>
      <dgm:spPr/>
      <dgm:t>
        <a:bodyPr/>
        <a:lstStyle/>
        <a:p>
          <a:endParaRPr lang="fr-FR"/>
        </a:p>
      </dgm:t>
    </dgm:pt>
    <dgm:pt modelId="{675274CD-34E5-B949-B313-38064B3EA771}" type="sibTrans" cxnId="{6E4E9F2E-D306-E440-8065-DAD3485E0D1C}">
      <dgm:prSet/>
      <dgm:spPr/>
      <dgm:t>
        <a:bodyPr/>
        <a:lstStyle/>
        <a:p>
          <a:endParaRPr lang="fr-FR"/>
        </a:p>
      </dgm:t>
    </dgm:pt>
    <dgm:pt modelId="{31427C3A-E33A-4C40-B6A8-DF440F9FA9C2}">
      <dgm:prSet phldrT="[Texte]"/>
      <dgm:spPr>
        <a:solidFill>
          <a:srgbClr val="FF0000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b="1" dirty="0"/>
            <a:t>un acheteur</a:t>
          </a:r>
        </a:p>
      </dgm:t>
    </dgm:pt>
    <dgm:pt modelId="{6AE38952-7C1E-B044-B8FC-9A933EC36630}" type="parTrans" cxnId="{49662439-979C-B841-B009-6D99A978E2AA}">
      <dgm:prSet/>
      <dgm:spPr/>
      <dgm:t>
        <a:bodyPr/>
        <a:lstStyle/>
        <a:p>
          <a:endParaRPr lang="fr-FR"/>
        </a:p>
      </dgm:t>
    </dgm:pt>
    <dgm:pt modelId="{BAB3FA31-E8FC-CF47-A92D-5E67F5AC535C}" type="sibTrans" cxnId="{49662439-979C-B841-B009-6D99A978E2AA}">
      <dgm:prSet/>
      <dgm:spPr/>
      <dgm:t>
        <a:bodyPr/>
        <a:lstStyle/>
        <a:p>
          <a:endParaRPr lang="fr-FR"/>
        </a:p>
      </dgm:t>
    </dgm:pt>
    <dgm:pt modelId="{877D7047-60CD-754B-B94B-0D52DA8802EF}">
      <dgm:prSet phldrT="[Texte]"/>
      <dgm:spPr/>
      <dgm:t>
        <a:bodyPr/>
        <a:lstStyle/>
        <a:p>
          <a:r>
            <a:rPr lang="fr-FR" dirty="0"/>
            <a:t>d</a:t>
          </a:r>
        </a:p>
      </dgm:t>
    </dgm:pt>
    <dgm:pt modelId="{F776D0C3-C0C0-7847-978B-D8398B928E33}" type="parTrans" cxnId="{F29E88BF-B2B7-8C4D-8CAE-014202FBF28B}">
      <dgm:prSet/>
      <dgm:spPr/>
      <dgm:t>
        <a:bodyPr/>
        <a:lstStyle/>
        <a:p>
          <a:endParaRPr lang="fr-FR"/>
        </a:p>
      </dgm:t>
    </dgm:pt>
    <dgm:pt modelId="{D8C37D6F-0C89-C44B-B88F-7FDB054464A6}" type="sibTrans" cxnId="{F29E88BF-B2B7-8C4D-8CAE-014202FBF28B}">
      <dgm:prSet/>
      <dgm:spPr/>
      <dgm:t>
        <a:bodyPr/>
        <a:lstStyle/>
        <a:p>
          <a:endParaRPr lang="fr-FR"/>
        </a:p>
      </dgm:t>
    </dgm:pt>
    <dgm:pt modelId="{8943F2E6-3B0D-E448-9217-B317A1C852F5}">
      <dgm:prSet phldrT="[Texte]"/>
      <dgm:spPr>
        <a:solidFill>
          <a:srgbClr val="FF0000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b="1" dirty="0"/>
            <a:t>chercher</a:t>
          </a:r>
        </a:p>
      </dgm:t>
    </dgm:pt>
    <dgm:pt modelId="{BACB9BDF-48A8-8446-9EF0-0777EB594CBD}" type="parTrans" cxnId="{E328896C-D41F-1447-83EE-3427764BA201}">
      <dgm:prSet/>
      <dgm:spPr/>
      <dgm:t>
        <a:bodyPr/>
        <a:lstStyle/>
        <a:p>
          <a:endParaRPr lang="fr-FR"/>
        </a:p>
      </dgm:t>
    </dgm:pt>
    <dgm:pt modelId="{8E47323C-8EED-B74F-B64B-018CD74E9966}" type="sibTrans" cxnId="{E328896C-D41F-1447-83EE-3427764BA201}">
      <dgm:prSet/>
      <dgm:spPr/>
      <dgm:t>
        <a:bodyPr/>
        <a:lstStyle/>
        <a:p>
          <a:endParaRPr lang="fr-FR"/>
        </a:p>
      </dgm:t>
    </dgm:pt>
    <dgm:pt modelId="{D865DF60-6A8A-1346-86CF-ADC5241F7441}">
      <dgm:prSet/>
      <dgm:spPr/>
      <dgm:t>
        <a:bodyPr/>
        <a:lstStyle/>
        <a:p>
          <a:r>
            <a:rPr lang="fr-FR" dirty="0"/>
            <a:t>b</a:t>
          </a:r>
        </a:p>
      </dgm:t>
    </dgm:pt>
    <dgm:pt modelId="{806608CC-D2DF-374E-A47A-AC1E4E471D34}" type="parTrans" cxnId="{26514B5C-E4AC-D045-BD76-2A427C25A6C9}">
      <dgm:prSet/>
      <dgm:spPr/>
      <dgm:t>
        <a:bodyPr/>
        <a:lstStyle/>
        <a:p>
          <a:endParaRPr lang="fr-FR"/>
        </a:p>
      </dgm:t>
    </dgm:pt>
    <dgm:pt modelId="{752CCB7B-ADC2-E04D-8F22-DB13BC887169}" type="sibTrans" cxnId="{26514B5C-E4AC-D045-BD76-2A427C25A6C9}">
      <dgm:prSet/>
      <dgm:spPr/>
      <dgm:t>
        <a:bodyPr/>
        <a:lstStyle/>
        <a:p>
          <a:endParaRPr lang="fr-FR"/>
        </a:p>
      </dgm:t>
    </dgm:pt>
    <dgm:pt modelId="{2C8EC395-066D-984E-8F48-1D03BBA365D6}">
      <dgm:prSet/>
      <dgm:spPr>
        <a:solidFill>
          <a:srgbClr val="FF0000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b="1" dirty="0"/>
            <a:t>un chaton</a:t>
          </a:r>
        </a:p>
      </dgm:t>
    </dgm:pt>
    <dgm:pt modelId="{E889BD5D-09F1-B84F-9539-CDB6EA89993B}" type="parTrans" cxnId="{A3CBA274-D7F7-CB45-BAA7-46A89E45535F}">
      <dgm:prSet/>
      <dgm:spPr/>
      <dgm:t>
        <a:bodyPr/>
        <a:lstStyle/>
        <a:p>
          <a:endParaRPr lang="fr-FR"/>
        </a:p>
      </dgm:t>
    </dgm:pt>
    <dgm:pt modelId="{788D42F9-2A3B-334A-B81A-EE2D57E4C222}" type="sibTrans" cxnId="{A3CBA274-D7F7-CB45-BAA7-46A89E45535F}">
      <dgm:prSet/>
      <dgm:spPr/>
      <dgm:t>
        <a:bodyPr/>
        <a:lstStyle/>
        <a:p>
          <a:endParaRPr lang="fr-FR"/>
        </a:p>
      </dgm:t>
    </dgm:pt>
    <dgm:pt modelId="{DD6BBC1B-D149-744A-A30E-EFE273F02222}">
      <dgm:prSet phldrT="[Texte]"/>
      <dgm:spPr>
        <a:solidFill>
          <a:srgbClr val="0070C0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b="1" dirty="0"/>
            <a:t>une chorale</a:t>
          </a:r>
        </a:p>
      </dgm:t>
    </dgm:pt>
    <dgm:pt modelId="{FA359944-C295-7C49-BDAC-C5B8B15CDFE7}" type="sibTrans" cxnId="{BBB76332-05A7-BD4A-AEE7-B327FE3E9402}">
      <dgm:prSet/>
      <dgm:spPr/>
      <dgm:t>
        <a:bodyPr/>
        <a:lstStyle/>
        <a:p>
          <a:endParaRPr lang="fr-FR"/>
        </a:p>
      </dgm:t>
    </dgm:pt>
    <dgm:pt modelId="{58BA337C-5D18-7648-9FBC-E3DFEE45FE39}" type="parTrans" cxnId="{BBB76332-05A7-BD4A-AEE7-B327FE3E9402}">
      <dgm:prSet/>
      <dgm:spPr/>
      <dgm:t>
        <a:bodyPr/>
        <a:lstStyle/>
        <a:p>
          <a:endParaRPr lang="fr-FR"/>
        </a:p>
      </dgm:t>
    </dgm:pt>
    <dgm:pt modelId="{82B71E07-46A9-1F4C-9980-576B2FA3ADD8}" type="pres">
      <dgm:prSet presAssocID="{39104730-2024-374C-98E0-3A4CE7ED988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A3A8D8DA-067B-EC42-9EAF-7E4FD8AA6489}" type="pres">
      <dgm:prSet presAssocID="{5A256FE1-617A-F64B-AAA5-E71BA3D8E71B}" presName="linNode" presStyleCnt="0"/>
      <dgm:spPr/>
    </dgm:pt>
    <dgm:pt modelId="{5131D196-118F-ED4B-8F8C-9F861CEE6268}" type="pres">
      <dgm:prSet presAssocID="{5A256FE1-617A-F64B-AAA5-E71BA3D8E71B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2E2EFB5-3D81-DA40-B0AB-7277103CCFA5}" type="pres">
      <dgm:prSet presAssocID="{5A256FE1-617A-F64B-AAA5-E71BA3D8E71B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6757E5C-20F4-E745-A720-B10E686939A4}" type="pres">
      <dgm:prSet presAssocID="{1221B9A9-1B18-A546-BD93-54DBEC081E68}" presName="sp" presStyleCnt="0"/>
      <dgm:spPr/>
    </dgm:pt>
    <dgm:pt modelId="{0760AE06-7B56-494A-A0E8-36B594643D8E}" type="pres">
      <dgm:prSet presAssocID="{D865DF60-6A8A-1346-86CF-ADC5241F7441}" presName="linNode" presStyleCnt="0"/>
      <dgm:spPr/>
    </dgm:pt>
    <dgm:pt modelId="{C3381103-080C-D746-8B27-46B2DEE4028C}" type="pres">
      <dgm:prSet presAssocID="{D865DF60-6A8A-1346-86CF-ADC5241F7441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BE9ED35-B856-174C-8737-A32D2C924CA6}" type="pres">
      <dgm:prSet presAssocID="{D865DF60-6A8A-1346-86CF-ADC5241F7441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2D27948-8160-FF47-9116-9786F5E669CE}" type="pres">
      <dgm:prSet presAssocID="{752CCB7B-ADC2-E04D-8F22-DB13BC887169}" presName="sp" presStyleCnt="0"/>
      <dgm:spPr/>
    </dgm:pt>
    <dgm:pt modelId="{39BBA486-03BD-2144-ABBF-AE369E5400B7}" type="pres">
      <dgm:prSet presAssocID="{C98D5B68-7884-6648-A6A0-2E344EE2F2C1}" presName="linNode" presStyleCnt="0"/>
      <dgm:spPr/>
    </dgm:pt>
    <dgm:pt modelId="{70B8D9E0-4A6D-2F44-B595-4E51FB1CC510}" type="pres">
      <dgm:prSet presAssocID="{C98D5B68-7884-6648-A6A0-2E344EE2F2C1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9F84ED2-5430-D348-8351-1C588DA968EF}" type="pres">
      <dgm:prSet presAssocID="{C98D5B68-7884-6648-A6A0-2E344EE2F2C1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6A10C18-A8F4-6A4C-BDEE-6F7DE3CE4615}" type="pres">
      <dgm:prSet presAssocID="{675274CD-34E5-B949-B313-38064B3EA771}" presName="sp" presStyleCnt="0"/>
      <dgm:spPr/>
    </dgm:pt>
    <dgm:pt modelId="{4ECD3363-8FE6-2E4D-AEB8-DD61ACBB9653}" type="pres">
      <dgm:prSet presAssocID="{877D7047-60CD-754B-B94B-0D52DA8802EF}" presName="linNode" presStyleCnt="0"/>
      <dgm:spPr/>
    </dgm:pt>
    <dgm:pt modelId="{E895D6B0-A2C0-8846-B022-1C147093D231}" type="pres">
      <dgm:prSet presAssocID="{877D7047-60CD-754B-B94B-0D52DA8802EF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017B7CB-13B4-9B4A-A898-E550BB192901}" type="pres">
      <dgm:prSet presAssocID="{877D7047-60CD-754B-B94B-0D52DA8802EF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74A562A1-F7F6-4C1A-9B6B-94D1F093F40D}" type="presOf" srcId="{31427C3A-E33A-4C40-B6A8-DF440F9FA9C2}" destId="{09F84ED2-5430-D348-8351-1C588DA968EF}" srcOrd="0" destOrd="0" presId="urn:microsoft.com/office/officeart/2005/8/layout/vList5"/>
    <dgm:cxn modelId="{6E4E9F2E-D306-E440-8065-DAD3485E0D1C}" srcId="{39104730-2024-374C-98E0-3A4CE7ED9881}" destId="{C98D5B68-7884-6648-A6A0-2E344EE2F2C1}" srcOrd="2" destOrd="0" parTransId="{89F25B63-67C6-2B49-87BA-7718746C431D}" sibTransId="{675274CD-34E5-B949-B313-38064B3EA771}"/>
    <dgm:cxn modelId="{26514B5C-E4AC-D045-BD76-2A427C25A6C9}" srcId="{39104730-2024-374C-98E0-3A4CE7ED9881}" destId="{D865DF60-6A8A-1346-86CF-ADC5241F7441}" srcOrd="1" destOrd="0" parTransId="{806608CC-D2DF-374E-A47A-AC1E4E471D34}" sibTransId="{752CCB7B-ADC2-E04D-8F22-DB13BC887169}"/>
    <dgm:cxn modelId="{FB6DF9B3-C9E1-406B-B45F-ED5E4320F412}" type="presOf" srcId="{D865DF60-6A8A-1346-86CF-ADC5241F7441}" destId="{C3381103-080C-D746-8B27-46B2DEE4028C}" srcOrd="0" destOrd="0" presId="urn:microsoft.com/office/officeart/2005/8/layout/vList5"/>
    <dgm:cxn modelId="{F29E88BF-B2B7-8C4D-8CAE-014202FBF28B}" srcId="{39104730-2024-374C-98E0-3A4CE7ED9881}" destId="{877D7047-60CD-754B-B94B-0D52DA8802EF}" srcOrd="3" destOrd="0" parTransId="{F776D0C3-C0C0-7847-978B-D8398B928E33}" sibTransId="{D8C37D6F-0C89-C44B-B88F-7FDB054464A6}"/>
    <dgm:cxn modelId="{DE20F23F-6F50-43C2-97C9-0BA1A962AC88}" type="presOf" srcId="{C98D5B68-7884-6648-A6A0-2E344EE2F2C1}" destId="{70B8D9E0-4A6D-2F44-B595-4E51FB1CC510}" srcOrd="0" destOrd="0" presId="urn:microsoft.com/office/officeart/2005/8/layout/vList5"/>
    <dgm:cxn modelId="{99661F47-C20F-495D-BF27-BAF79BB1AE43}" type="presOf" srcId="{5A256FE1-617A-F64B-AAA5-E71BA3D8E71B}" destId="{5131D196-118F-ED4B-8F8C-9F861CEE6268}" srcOrd="0" destOrd="0" presId="urn:microsoft.com/office/officeart/2005/8/layout/vList5"/>
    <dgm:cxn modelId="{E328896C-D41F-1447-83EE-3427764BA201}" srcId="{877D7047-60CD-754B-B94B-0D52DA8802EF}" destId="{8943F2E6-3B0D-E448-9217-B317A1C852F5}" srcOrd="0" destOrd="0" parTransId="{BACB9BDF-48A8-8446-9EF0-0777EB594CBD}" sibTransId="{8E47323C-8EED-B74F-B64B-018CD74E9966}"/>
    <dgm:cxn modelId="{BBB76332-05A7-BD4A-AEE7-B327FE3E9402}" srcId="{5A256FE1-617A-F64B-AAA5-E71BA3D8E71B}" destId="{DD6BBC1B-D149-744A-A30E-EFE273F02222}" srcOrd="0" destOrd="0" parTransId="{58BA337C-5D18-7648-9FBC-E3DFEE45FE39}" sibTransId="{FA359944-C295-7C49-BDAC-C5B8B15CDFE7}"/>
    <dgm:cxn modelId="{7BD1AC7A-EE84-4183-9938-3F94293447C5}" type="presOf" srcId="{8943F2E6-3B0D-E448-9217-B317A1C852F5}" destId="{1017B7CB-13B4-9B4A-A898-E550BB192901}" srcOrd="0" destOrd="0" presId="urn:microsoft.com/office/officeart/2005/8/layout/vList5"/>
    <dgm:cxn modelId="{49662439-979C-B841-B009-6D99A978E2AA}" srcId="{C98D5B68-7884-6648-A6A0-2E344EE2F2C1}" destId="{31427C3A-E33A-4C40-B6A8-DF440F9FA9C2}" srcOrd="0" destOrd="0" parTransId="{6AE38952-7C1E-B044-B8FC-9A933EC36630}" sibTransId="{BAB3FA31-E8FC-CF47-A92D-5E67F5AC535C}"/>
    <dgm:cxn modelId="{FFB15011-2459-4660-A7BE-E56D64A2B438}" type="presOf" srcId="{39104730-2024-374C-98E0-3A4CE7ED9881}" destId="{82B71E07-46A9-1F4C-9980-576B2FA3ADD8}" srcOrd="0" destOrd="0" presId="urn:microsoft.com/office/officeart/2005/8/layout/vList5"/>
    <dgm:cxn modelId="{11136DDA-1C5E-44FB-8D26-4949B59576EC}" type="presOf" srcId="{877D7047-60CD-754B-B94B-0D52DA8802EF}" destId="{E895D6B0-A2C0-8846-B022-1C147093D231}" srcOrd="0" destOrd="0" presId="urn:microsoft.com/office/officeart/2005/8/layout/vList5"/>
    <dgm:cxn modelId="{D672FD03-7F75-4A5F-90C5-6281F8F2CE57}" type="presOf" srcId="{2C8EC395-066D-984E-8F48-1D03BBA365D6}" destId="{FBE9ED35-B856-174C-8737-A32D2C924CA6}" srcOrd="0" destOrd="0" presId="urn:microsoft.com/office/officeart/2005/8/layout/vList5"/>
    <dgm:cxn modelId="{D627691E-CE20-A240-AE75-17D9A5E8D80E}" srcId="{39104730-2024-374C-98E0-3A4CE7ED9881}" destId="{5A256FE1-617A-F64B-AAA5-E71BA3D8E71B}" srcOrd="0" destOrd="0" parTransId="{8DF59BD0-F274-DA45-A4C6-CD1040D03631}" sibTransId="{1221B9A9-1B18-A546-BD93-54DBEC081E68}"/>
    <dgm:cxn modelId="{4C74108C-CC38-401C-92D4-69CAC13AEACA}" type="presOf" srcId="{DD6BBC1B-D149-744A-A30E-EFE273F02222}" destId="{B2E2EFB5-3D81-DA40-B0AB-7277103CCFA5}" srcOrd="0" destOrd="0" presId="urn:microsoft.com/office/officeart/2005/8/layout/vList5"/>
    <dgm:cxn modelId="{A3CBA274-D7F7-CB45-BAA7-46A89E45535F}" srcId="{D865DF60-6A8A-1346-86CF-ADC5241F7441}" destId="{2C8EC395-066D-984E-8F48-1D03BBA365D6}" srcOrd="0" destOrd="0" parTransId="{E889BD5D-09F1-B84F-9539-CDB6EA89993B}" sibTransId="{788D42F9-2A3B-334A-B81A-EE2D57E4C222}"/>
    <dgm:cxn modelId="{21D0805D-A113-41FF-A05D-0D33DE10ACD3}" type="presParOf" srcId="{82B71E07-46A9-1F4C-9980-576B2FA3ADD8}" destId="{A3A8D8DA-067B-EC42-9EAF-7E4FD8AA6489}" srcOrd="0" destOrd="0" presId="urn:microsoft.com/office/officeart/2005/8/layout/vList5"/>
    <dgm:cxn modelId="{EFA35E37-FE1B-48BD-A68A-E5E928DAB856}" type="presParOf" srcId="{A3A8D8DA-067B-EC42-9EAF-7E4FD8AA6489}" destId="{5131D196-118F-ED4B-8F8C-9F861CEE6268}" srcOrd="0" destOrd="0" presId="urn:microsoft.com/office/officeart/2005/8/layout/vList5"/>
    <dgm:cxn modelId="{F338EE4E-AEE5-421A-B1DA-B7A12F1C6CAD}" type="presParOf" srcId="{A3A8D8DA-067B-EC42-9EAF-7E4FD8AA6489}" destId="{B2E2EFB5-3D81-DA40-B0AB-7277103CCFA5}" srcOrd="1" destOrd="0" presId="urn:microsoft.com/office/officeart/2005/8/layout/vList5"/>
    <dgm:cxn modelId="{1730D72B-F2F1-4265-99EC-784E3F9B8027}" type="presParOf" srcId="{82B71E07-46A9-1F4C-9980-576B2FA3ADD8}" destId="{86757E5C-20F4-E745-A720-B10E686939A4}" srcOrd="1" destOrd="0" presId="urn:microsoft.com/office/officeart/2005/8/layout/vList5"/>
    <dgm:cxn modelId="{7162AACE-AE80-4EDF-8F2D-749A94E3B876}" type="presParOf" srcId="{82B71E07-46A9-1F4C-9980-576B2FA3ADD8}" destId="{0760AE06-7B56-494A-A0E8-36B594643D8E}" srcOrd="2" destOrd="0" presId="urn:microsoft.com/office/officeart/2005/8/layout/vList5"/>
    <dgm:cxn modelId="{1F8A8CA0-CDA7-4FCB-A163-49A74D554A05}" type="presParOf" srcId="{0760AE06-7B56-494A-A0E8-36B594643D8E}" destId="{C3381103-080C-D746-8B27-46B2DEE4028C}" srcOrd="0" destOrd="0" presId="urn:microsoft.com/office/officeart/2005/8/layout/vList5"/>
    <dgm:cxn modelId="{6CD38331-2B16-4F1C-A5A9-A25F54747853}" type="presParOf" srcId="{0760AE06-7B56-494A-A0E8-36B594643D8E}" destId="{FBE9ED35-B856-174C-8737-A32D2C924CA6}" srcOrd="1" destOrd="0" presId="urn:microsoft.com/office/officeart/2005/8/layout/vList5"/>
    <dgm:cxn modelId="{C6AEDFCB-04E9-4706-A08D-0F5B55D27611}" type="presParOf" srcId="{82B71E07-46A9-1F4C-9980-576B2FA3ADD8}" destId="{42D27948-8160-FF47-9116-9786F5E669CE}" srcOrd="3" destOrd="0" presId="urn:microsoft.com/office/officeart/2005/8/layout/vList5"/>
    <dgm:cxn modelId="{9CD5E85B-D604-4A06-BB66-91EC6A1806C6}" type="presParOf" srcId="{82B71E07-46A9-1F4C-9980-576B2FA3ADD8}" destId="{39BBA486-03BD-2144-ABBF-AE369E5400B7}" srcOrd="4" destOrd="0" presId="urn:microsoft.com/office/officeart/2005/8/layout/vList5"/>
    <dgm:cxn modelId="{8A48FDB2-5338-4C23-96FD-9ECE8E87D793}" type="presParOf" srcId="{39BBA486-03BD-2144-ABBF-AE369E5400B7}" destId="{70B8D9E0-4A6D-2F44-B595-4E51FB1CC510}" srcOrd="0" destOrd="0" presId="urn:microsoft.com/office/officeart/2005/8/layout/vList5"/>
    <dgm:cxn modelId="{C44D62B8-7EC7-46E3-88FD-620676FF4E60}" type="presParOf" srcId="{39BBA486-03BD-2144-ABBF-AE369E5400B7}" destId="{09F84ED2-5430-D348-8351-1C588DA968EF}" srcOrd="1" destOrd="0" presId="urn:microsoft.com/office/officeart/2005/8/layout/vList5"/>
    <dgm:cxn modelId="{589D318C-BDBA-4E9F-88FE-9CA5210404B1}" type="presParOf" srcId="{82B71E07-46A9-1F4C-9980-576B2FA3ADD8}" destId="{26A10C18-A8F4-6A4C-BDEE-6F7DE3CE4615}" srcOrd="5" destOrd="0" presId="urn:microsoft.com/office/officeart/2005/8/layout/vList5"/>
    <dgm:cxn modelId="{30BA00CB-3BC4-43FB-9436-3A599F660E50}" type="presParOf" srcId="{82B71E07-46A9-1F4C-9980-576B2FA3ADD8}" destId="{4ECD3363-8FE6-2E4D-AEB8-DD61ACBB9653}" srcOrd="6" destOrd="0" presId="urn:microsoft.com/office/officeart/2005/8/layout/vList5"/>
    <dgm:cxn modelId="{8BD828B0-74CA-4FE0-BE2D-89733CE357E1}" type="presParOf" srcId="{4ECD3363-8FE6-2E4D-AEB8-DD61ACBB9653}" destId="{E895D6B0-A2C0-8846-B022-1C147093D231}" srcOrd="0" destOrd="0" presId="urn:microsoft.com/office/officeart/2005/8/layout/vList5"/>
    <dgm:cxn modelId="{4C03DC87-BA64-4ABB-BD97-3EB66D50AD28}" type="presParOf" srcId="{4ECD3363-8FE6-2E4D-AEB8-DD61ACBB9653}" destId="{1017B7CB-13B4-9B4A-A898-E550BB19290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9104730-2024-374C-98E0-3A4CE7ED9881}" type="doc">
      <dgm:prSet loTypeId="urn:microsoft.com/office/officeart/2005/8/layout/vList5" loCatId="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5A256FE1-617A-F64B-AAA5-E71BA3D8E71B}">
      <dgm:prSet phldrT="[Texte]"/>
      <dgm:spPr/>
      <dgm:t>
        <a:bodyPr/>
        <a:lstStyle/>
        <a:p>
          <a:r>
            <a:rPr lang="fr-FR" dirty="0"/>
            <a:t>a</a:t>
          </a:r>
        </a:p>
      </dgm:t>
    </dgm:pt>
    <dgm:pt modelId="{8DF59BD0-F274-DA45-A4C6-CD1040D03631}" type="parTrans" cxnId="{D627691E-CE20-A240-AE75-17D9A5E8D80E}">
      <dgm:prSet/>
      <dgm:spPr/>
      <dgm:t>
        <a:bodyPr/>
        <a:lstStyle/>
        <a:p>
          <a:endParaRPr lang="fr-FR"/>
        </a:p>
      </dgm:t>
    </dgm:pt>
    <dgm:pt modelId="{1221B9A9-1B18-A546-BD93-54DBEC081E68}" type="sibTrans" cxnId="{D627691E-CE20-A240-AE75-17D9A5E8D80E}">
      <dgm:prSet/>
      <dgm:spPr/>
      <dgm:t>
        <a:bodyPr/>
        <a:lstStyle/>
        <a:p>
          <a:endParaRPr lang="fr-FR"/>
        </a:p>
      </dgm:t>
    </dgm:pt>
    <dgm:pt modelId="{C98D5B68-7884-6648-A6A0-2E344EE2F2C1}">
      <dgm:prSet phldrT="[Texte]"/>
      <dgm:spPr/>
      <dgm:t>
        <a:bodyPr/>
        <a:lstStyle/>
        <a:p>
          <a:r>
            <a:rPr lang="fr-FR" dirty="0"/>
            <a:t>c</a:t>
          </a:r>
        </a:p>
      </dgm:t>
    </dgm:pt>
    <dgm:pt modelId="{89F25B63-67C6-2B49-87BA-7718746C431D}" type="parTrans" cxnId="{6E4E9F2E-D306-E440-8065-DAD3485E0D1C}">
      <dgm:prSet/>
      <dgm:spPr/>
      <dgm:t>
        <a:bodyPr/>
        <a:lstStyle/>
        <a:p>
          <a:endParaRPr lang="fr-FR"/>
        </a:p>
      </dgm:t>
    </dgm:pt>
    <dgm:pt modelId="{675274CD-34E5-B949-B313-38064B3EA771}" type="sibTrans" cxnId="{6E4E9F2E-D306-E440-8065-DAD3485E0D1C}">
      <dgm:prSet/>
      <dgm:spPr/>
      <dgm:t>
        <a:bodyPr/>
        <a:lstStyle/>
        <a:p>
          <a:endParaRPr lang="fr-FR"/>
        </a:p>
      </dgm:t>
    </dgm:pt>
    <dgm:pt modelId="{31427C3A-E33A-4C40-B6A8-DF440F9FA9C2}">
      <dgm:prSet phldrT="[Texte]"/>
      <dgm:spPr>
        <a:solidFill>
          <a:srgbClr val="FF0000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b="1" dirty="0"/>
            <a:t>au Kenya</a:t>
          </a:r>
        </a:p>
      </dgm:t>
    </dgm:pt>
    <dgm:pt modelId="{6AE38952-7C1E-B044-B8FC-9A933EC36630}" type="parTrans" cxnId="{49662439-979C-B841-B009-6D99A978E2AA}">
      <dgm:prSet/>
      <dgm:spPr/>
      <dgm:t>
        <a:bodyPr/>
        <a:lstStyle/>
        <a:p>
          <a:endParaRPr lang="fr-FR"/>
        </a:p>
      </dgm:t>
    </dgm:pt>
    <dgm:pt modelId="{BAB3FA31-E8FC-CF47-A92D-5E67F5AC535C}" type="sibTrans" cxnId="{49662439-979C-B841-B009-6D99A978E2AA}">
      <dgm:prSet/>
      <dgm:spPr/>
      <dgm:t>
        <a:bodyPr/>
        <a:lstStyle/>
        <a:p>
          <a:endParaRPr lang="fr-FR"/>
        </a:p>
      </dgm:t>
    </dgm:pt>
    <dgm:pt modelId="{877D7047-60CD-754B-B94B-0D52DA8802EF}">
      <dgm:prSet phldrT="[Texte]"/>
      <dgm:spPr/>
      <dgm:t>
        <a:bodyPr/>
        <a:lstStyle/>
        <a:p>
          <a:r>
            <a:rPr lang="fr-FR" dirty="0"/>
            <a:t>d</a:t>
          </a:r>
        </a:p>
      </dgm:t>
    </dgm:pt>
    <dgm:pt modelId="{F776D0C3-C0C0-7847-978B-D8398B928E33}" type="parTrans" cxnId="{F29E88BF-B2B7-8C4D-8CAE-014202FBF28B}">
      <dgm:prSet/>
      <dgm:spPr/>
      <dgm:t>
        <a:bodyPr/>
        <a:lstStyle/>
        <a:p>
          <a:endParaRPr lang="fr-FR"/>
        </a:p>
      </dgm:t>
    </dgm:pt>
    <dgm:pt modelId="{D8C37D6F-0C89-C44B-B88F-7FDB054464A6}" type="sibTrans" cxnId="{F29E88BF-B2B7-8C4D-8CAE-014202FBF28B}">
      <dgm:prSet/>
      <dgm:spPr/>
      <dgm:t>
        <a:bodyPr/>
        <a:lstStyle/>
        <a:p>
          <a:endParaRPr lang="fr-FR"/>
        </a:p>
      </dgm:t>
    </dgm:pt>
    <dgm:pt modelId="{8943F2E6-3B0D-E448-9217-B317A1C852F5}">
      <dgm:prSet phldrT="[Texte]"/>
      <dgm:spPr>
        <a:solidFill>
          <a:srgbClr val="FF0000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b="1" dirty="0"/>
            <a:t>au Maroc</a:t>
          </a:r>
        </a:p>
      </dgm:t>
    </dgm:pt>
    <dgm:pt modelId="{BACB9BDF-48A8-8446-9EF0-0777EB594CBD}" type="parTrans" cxnId="{E328896C-D41F-1447-83EE-3427764BA201}">
      <dgm:prSet/>
      <dgm:spPr/>
      <dgm:t>
        <a:bodyPr/>
        <a:lstStyle/>
        <a:p>
          <a:endParaRPr lang="fr-FR"/>
        </a:p>
      </dgm:t>
    </dgm:pt>
    <dgm:pt modelId="{8E47323C-8EED-B74F-B64B-018CD74E9966}" type="sibTrans" cxnId="{E328896C-D41F-1447-83EE-3427764BA201}">
      <dgm:prSet/>
      <dgm:spPr/>
      <dgm:t>
        <a:bodyPr/>
        <a:lstStyle/>
        <a:p>
          <a:endParaRPr lang="fr-FR"/>
        </a:p>
      </dgm:t>
    </dgm:pt>
    <dgm:pt modelId="{D865DF60-6A8A-1346-86CF-ADC5241F7441}">
      <dgm:prSet/>
      <dgm:spPr/>
      <dgm:t>
        <a:bodyPr/>
        <a:lstStyle/>
        <a:p>
          <a:r>
            <a:rPr lang="fr-FR" dirty="0"/>
            <a:t>b</a:t>
          </a:r>
        </a:p>
      </dgm:t>
    </dgm:pt>
    <dgm:pt modelId="{806608CC-D2DF-374E-A47A-AC1E4E471D34}" type="parTrans" cxnId="{26514B5C-E4AC-D045-BD76-2A427C25A6C9}">
      <dgm:prSet/>
      <dgm:spPr/>
      <dgm:t>
        <a:bodyPr/>
        <a:lstStyle/>
        <a:p>
          <a:endParaRPr lang="fr-FR"/>
        </a:p>
      </dgm:t>
    </dgm:pt>
    <dgm:pt modelId="{752CCB7B-ADC2-E04D-8F22-DB13BC887169}" type="sibTrans" cxnId="{26514B5C-E4AC-D045-BD76-2A427C25A6C9}">
      <dgm:prSet/>
      <dgm:spPr/>
      <dgm:t>
        <a:bodyPr/>
        <a:lstStyle/>
        <a:p>
          <a:endParaRPr lang="fr-FR"/>
        </a:p>
      </dgm:t>
    </dgm:pt>
    <dgm:pt modelId="{2C8EC395-066D-984E-8F48-1D03BBA365D6}">
      <dgm:prSet/>
      <dgm:spPr>
        <a:solidFill>
          <a:srgbClr val="FF0000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b="1" dirty="0"/>
            <a:t>en Colombie</a:t>
          </a:r>
        </a:p>
      </dgm:t>
    </dgm:pt>
    <dgm:pt modelId="{E889BD5D-09F1-B84F-9539-CDB6EA89993B}" type="parTrans" cxnId="{A3CBA274-D7F7-CB45-BAA7-46A89E45535F}">
      <dgm:prSet/>
      <dgm:spPr/>
      <dgm:t>
        <a:bodyPr/>
        <a:lstStyle/>
        <a:p>
          <a:endParaRPr lang="fr-FR"/>
        </a:p>
      </dgm:t>
    </dgm:pt>
    <dgm:pt modelId="{788D42F9-2A3B-334A-B81A-EE2D57E4C222}" type="sibTrans" cxnId="{A3CBA274-D7F7-CB45-BAA7-46A89E45535F}">
      <dgm:prSet/>
      <dgm:spPr/>
      <dgm:t>
        <a:bodyPr/>
        <a:lstStyle/>
        <a:p>
          <a:endParaRPr lang="fr-FR"/>
        </a:p>
      </dgm:t>
    </dgm:pt>
    <dgm:pt modelId="{DD6BBC1B-D149-744A-A30E-EFE273F02222}">
      <dgm:prSet phldrT="[Texte]"/>
      <dgm:spPr>
        <a:solidFill>
          <a:srgbClr val="0070C0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b="1" dirty="0"/>
            <a:t> au Canada</a:t>
          </a:r>
        </a:p>
      </dgm:t>
    </dgm:pt>
    <dgm:pt modelId="{FA359944-C295-7C49-BDAC-C5B8B15CDFE7}" type="sibTrans" cxnId="{BBB76332-05A7-BD4A-AEE7-B327FE3E9402}">
      <dgm:prSet/>
      <dgm:spPr/>
      <dgm:t>
        <a:bodyPr/>
        <a:lstStyle/>
        <a:p>
          <a:endParaRPr lang="fr-FR"/>
        </a:p>
      </dgm:t>
    </dgm:pt>
    <dgm:pt modelId="{58BA337C-5D18-7648-9FBC-E3DFEE45FE39}" type="parTrans" cxnId="{BBB76332-05A7-BD4A-AEE7-B327FE3E9402}">
      <dgm:prSet/>
      <dgm:spPr/>
      <dgm:t>
        <a:bodyPr/>
        <a:lstStyle/>
        <a:p>
          <a:endParaRPr lang="fr-FR"/>
        </a:p>
      </dgm:t>
    </dgm:pt>
    <dgm:pt modelId="{82B71E07-46A9-1F4C-9980-576B2FA3ADD8}" type="pres">
      <dgm:prSet presAssocID="{39104730-2024-374C-98E0-3A4CE7ED988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A3A8D8DA-067B-EC42-9EAF-7E4FD8AA6489}" type="pres">
      <dgm:prSet presAssocID="{5A256FE1-617A-F64B-AAA5-E71BA3D8E71B}" presName="linNode" presStyleCnt="0"/>
      <dgm:spPr/>
    </dgm:pt>
    <dgm:pt modelId="{5131D196-118F-ED4B-8F8C-9F861CEE6268}" type="pres">
      <dgm:prSet presAssocID="{5A256FE1-617A-F64B-AAA5-E71BA3D8E71B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2E2EFB5-3D81-DA40-B0AB-7277103CCFA5}" type="pres">
      <dgm:prSet presAssocID="{5A256FE1-617A-F64B-AAA5-E71BA3D8E71B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6757E5C-20F4-E745-A720-B10E686939A4}" type="pres">
      <dgm:prSet presAssocID="{1221B9A9-1B18-A546-BD93-54DBEC081E68}" presName="sp" presStyleCnt="0"/>
      <dgm:spPr/>
    </dgm:pt>
    <dgm:pt modelId="{0760AE06-7B56-494A-A0E8-36B594643D8E}" type="pres">
      <dgm:prSet presAssocID="{D865DF60-6A8A-1346-86CF-ADC5241F7441}" presName="linNode" presStyleCnt="0"/>
      <dgm:spPr/>
    </dgm:pt>
    <dgm:pt modelId="{C3381103-080C-D746-8B27-46B2DEE4028C}" type="pres">
      <dgm:prSet presAssocID="{D865DF60-6A8A-1346-86CF-ADC5241F7441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BE9ED35-B856-174C-8737-A32D2C924CA6}" type="pres">
      <dgm:prSet presAssocID="{D865DF60-6A8A-1346-86CF-ADC5241F7441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2D27948-8160-FF47-9116-9786F5E669CE}" type="pres">
      <dgm:prSet presAssocID="{752CCB7B-ADC2-E04D-8F22-DB13BC887169}" presName="sp" presStyleCnt="0"/>
      <dgm:spPr/>
    </dgm:pt>
    <dgm:pt modelId="{39BBA486-03BD-2144-ABBF-AE369E5400B7}" type="pres">
      <dgm:prSet presAssocID="{C98D5B68-7884-6648-A6A0-2E344EE2F2C1}" presName="linNode" presStyleCnt="0"/>
      <dgm:spPr/>
    </dgm:pt>
    <dgm:pt modelId="{70B8D9E0-4A6D-2F44-B595-4E51FB1CC510}" type="pres">
      <dgm:prSet presAssocID="{C98D5B68-7884-6648-A6A0-2E344EE2F2C1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9F84ED2-5430-D348-8351-1C588DA968EF}" type="pres">
      <dgm:prSet presAssocID="{C98D5B68-7884-6648-A6A0-2E344EE2F2C1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6A10C18-A8F4-6A4C-BDEE-6F7DE3CE4615}" type="pres">
      <dgm:prSet presAssocID="{675274CD-34E5-B949-B313-38064B3EA771}" presName="sp" presStyleCnt="0"/>
      <dgm:spPr/>
    </dgm:pt>
    <dgm:pt modelId="{4ECD3363-8FE6-2E4D-AEB8-DD61ACBB9653}" type="pres">
      <dgm:prSet presAssocID="{877D7047-60CD-754B-B94B-0D52DA8802EF}" presName="linNode" presStyleCnt="0"/>
      <dgm:spPr/>
    </dgm:pt>
    <dgm:pt modelId="{E895D6B0-A2C0-8846-B022-1C147093D231}" type="pres">
      <dgm:prSet presAssocID="{877D7047-60CD-754B-B94B-0D52DA8802EF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017B7CB-13B4-9B4A-A898-E550BB192901}" type="pres">
      <dgm:prSet presAssocID="{877D7047-60CD-754B-B94B-0D52DA8802EF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6E4E9F2E-D306-E440-8065-DAD3485E0D1C}" srcId="{39104730-2024-374C-98E0-3A4CE7ED9881}" destId="{C98D5B68-7884-6648-A6A0-2E344EE2F2C1}" srcOrd="2" destOrd="0" parTransId="{89F25B63-67C6-2B49-87BA-7718746C431D}" sibTransId="{675274CD-34E5-B949-B313-38064B3EA771}"/>
    <dgm:cxn modelId="{26514B5C-E4AC-D045-BD76-2A427C25A6C9}" srcId="{39104730-2024-374C-98E0-3A4CE7ED9881}" destId="{D865DF60-6A8A-1346-86CF-ADC5241F7441}" srcOrd="1" destOrd="0" parTransId="{806608CC-D2DF-374E-A47A-AC1E4E471D34}" sibTransId="{752CCB7B-ADC2-E04D-8F22-DB13BC887169}"/>
    <dgm:cxn modelId="{33FF5AE3-F564-4C00-BA28-CADEF9D25FC8}" type="presOf" srcId="{5A256FE1-617A-F64B-AAA5-E71BA3D8E71B}" destId="{5131D196-118F-ED4B-8F8C-9F861CEE6268}" srcOrd="0" destOrd="0" presId="urn:microsoft.com/office/officeart/2005/8/layout/vList5"/>
    <dgm:cxn modelId="{6BA6AF00-155C-44F7-A27D-125FE723CE38}" type="presOf" srcId="{D865DF60-6A8A-1346-86CF-ADC5241F7441}" destId="{C3381103-080C-D746-8B27-46B2DEE4028C}" srcOrd="0" destOrd="0" presId="urn:microsoft.com/office/officeart/2005/8/layout/vList5"/>
    <dgm:cxn modelId="{F29E88BF-B2B7-8C4D-8CAE-014202FBF28B}" srcId="{39104730-2024-374C-98E0-3A4CE7ED9881}" destId="{877D7047-60CD-754B-B94B-0D52DA8802EF}" srcOrd="3" destOrd="0" parTransId="{F776D0C3-C0C0-7847-978B-D8398B928E33}" sibTransId="{D8C37D6F-0C89-C44B-B88F-7FDB054464A6}"/>
    <dgm:cxn modelId="{BED8CC79-521D-4103-B393-6816246DF10D}" type="presOf" srcId="{DD6BBC1B-D149-744A-A30E-EFE273F02222}" destId="{B2E2EFB5-3D81-DA40-B0AB-7277103CCFA5}" srcOrd="0" destOrd="0" presId="urn:microsoft.com/office/officeart/2005/8/layout/vList5"/>
    <dgm:cxn modelId="{B1C6B894-E947-4860-9073-A0251D7775C3}" type="presOf" srcId="{39104730-2024-374C-98E0-3A4CE7ED9881}" destId="{82B71E07-46A9-1F4C-9980-576B2FA3ADD8}" srcOrd="0" destOrd="0" presId="urn:microsoft.com/office/officeart/2005/8/layout/vList5"/>
    <dgm:cxn modelId="{E328896C-D41F-1447-83EE-3427764BA201}" srcId="{877D7047-60CD-754B-B94B-0D52DA8802EF}" destId="{8943F2E6-3B0D-E448-9217-B317A1C852F5}" srcOrd="0" destOrd="0" parTransId="{BACB9BDF-48A8-8446-9EF0-0777EB594CBD}" sibTransId="{8E47323C-8EED-B74F-B64B-018CD74E9966}"/>
    <dgm:cxn modelId="{462EE501-2EAB-42B7-883F-31000ED7B613}" type="presOf" srcId="{8943F2E6-3B0D-E448-9217-B317A1C852F5}" destId="{1017B7CB-13B4-9B4A-A898-E550BB192901}" srcOrd="0" destOrd="0" presId="urn:microsoft.com/office/officeart/2005/8/layout/vList5"/>
    <dgm:cxn modelId="{BBB76332-05A7-BD4A-AEE7-B327FE3E9402}" srcId="{5A256FE1-617A-F64B-AAA5-E71BA3D8E71B}" destId="{DD6BBC1B-D149-744A-A30E-EFE273F02222}" srcOrd="0" destOrd="0" parTransId="{58BA337C-5D18-7648-9FBC-E3DFEE45FE39}" sibTransId="{FA359944-C295-7C49-BDAC-C5B8B15CDFE7}"/>
    <dgm:cxn modelId="{49662439-979C-B841-B009-6D99A978E2AA}" srcId="{C98D5B68-7884-6648-A6A0-2E344EE2F2C1}" destId="{31427C3A-E33A-4C40-B6A8-DF440F9FA9C2}" srcOrd="0" destOrd="0" parTransId="{6AE38952-7C1E-B044-B8FC-9A933EC36630}" sibTransId="{BAB3FA31-E8FC-CF47-A92D-5E67F5AC535C}"/>
    <dgm:cxn modelId="{0B6F5A5D-DC18-4195-8F82-5337A46D6A8D}" type="presOf" srcId="{31427C3A-E33A-4C40-B6A8-DF440F9FA9C2}" destId="{09F84ED2-5430-D348-8351-1C588DA968EF}" srcOrd="0" destOrd="0" presId="urn:microsoft.com/office/officeart/2005/8/layout/vList5"/>
    <dgm:cxn modelId="{D627691E-CE20-A240-AE75-17D9A5E8D80E}" srcId="{39104730-2024-374C-98E0-3A4CE7ED9881}" destId="{5A256FE1-617A-F64B-AAA5-E71BA3D8E71B}" srcOrd="0" destOrd="0" parTransId="{8DF59BD0-F274-DA45-A4C6-CD1040D03631}" sibTransId="{1221B9A9-1B18-A546-BD93-54DBEC081E68}"/>
    <dgm:cxn modelId="{BA1BDDED-854B-470C-88BC-47E9B8B7710A}" type="presOf" srcId="{C98D5B68-7884-6648-A6A0-2E344EE2F2C1}" destId="{70B8D9E0-4A6D-2F44-B595-4E51FB1CC510}" srcOrd="0" destOrd="0" presId="urn:microsoft.com/office/officeart/2005/8/layout/vList5"/>
    <dgm:cxn modelId="{A3CBA274-D7F7-CB45-BAA7-46A89E45535F}" srcId="{D865DF60-6A8A-1346-86CF-ADC5241F7441}" destId="{2C8EC395-066D-984E-8F48-1D03BBA365D6}" srcOrd="0" destOrd="0" parTransId="{E889BD5D-09F1-B84F-9539-CDB6EA89993B}" sibTransId="{788D42F9-2A3B-334A-B81A-EE2D57E4C222}"/>
    <dgm:cxn modelId="{02C14F99-CE3C-4B49-9C4D-CFC535A670BD}" type="presOf" srcId="{877D7047-60CD-754B-B94B-0D52DA8802EF}" destId="{E895D6B0-A2C0-8846-B022-1C147093D231}" srcOrd="0" destOrd="0" presId="urn:microsoft.com/office/officeart/2005/8/layout/vList5"/>
    <dgm:cxn modelId="{A133DABC-D564-4FC1-9511-97290C71DE2D}" type="presOf" srcId="{2C8EC395-066D-984E-8F48-1D03BBA365D6}" destId="{FBE9ED35-B856-174C-8737-A32D2C924CA6}" srcOrd="0" destOrd="0" presId="urn:microsoft.com/office/officeart/2005/8/layout/vList5"/>
    <dgm:cxn modelId="{B8212B4B-AF85-483D-B160-C89A8668CA80}" type="presParOf" srcId="{82B71E07-46A9-1F4C-9980-576B2FA3ADD8}" destId="{A3A8D8DA-067B-EC42-9EAF-7E4FD8AA6489}" srcOrd="0" destOrd="0" presId="urn:microsoft.com/office/officeart/2005/8/layout/vList5"/>
    <dgm:cxn modelId="{D64368B5-0757-46EF-B4B5-7F51390226F8}" type="presParOf" srcId="{A3A8D8DA-067B-EC42-9EAF-7E4FD8AA6489}" destId="{5131D196-118F-ED4B-8F8C-9F861CEE6268}" srcOrd="0" destOrd="0" presId="urn:microsoft.com/office/officeart/2005/8/layout/vList5"/>
    <dgm:cxn modelId="{A5CC876C-7358-4A3D-88DB-8D360A5B642F}" type="presParOf" srcId="{A3A8D8DA-067B-EC42-9EAF-7E4FD8AA6489}" destId="{B2E2EFB5-3D81-DA40-B0AB-7277103CCFA5}" srcOrd="1" destOrd="0" presId="urn:microsoft.com/office/officeart/2005/8/layout/vList5"/>
    <dgm:cxn modelId="{63E0FB1C-9D4F-4C09-8332-6DFDEECFFEFE}" type="presParOf" srcId="{82B71E07-46A9-1F4C-9980-576B2FA3ADD8}" destId="{86757E5C-20F4-E745-A720-B10E686939A4}" srcOrd="1" destOrd="0" presId="urn:microsoft.com/office/officeart/2005/8/layout/vList5"/>
    <dgm:cxn modelId="{0439C5EE-91B1-41DC-A33E-37C1BBE0CB90}" type="presParOf" srcId="{82B71E07-46A9-1F4C-9980-576B2FA3ADD8}" destId="{0760AE06-7B56-494A-A0E8-36B594643D8E}" srcOrd="2" destOrd="0" presId="urn:microsoft.com/office/officeart/2005/8/layout/vList5"/>
    <dgm:cxn modelId="{EE015148-FD4B-44E9-8DEB-9A68E53F3438}" type="presParOf" srcId="{0760AE06-7B56-494A-A0E8-36B594643D8E}" destId="{C3381103-080C-D746-8B27-46B2DEE4028C}" srcOrd="0" destOrd="0" presId="urn:microsoft.com/office/officeart/2005/8/layout/vList5"/>
    <dgm:cxn modelId="{8DB78FB2-B15B-4EAF-82E5-9101823501CC}" type="presParOf" srcId="{0760AE06-7B56-494A-A0E8-36B594643D8E}" destId="{FBE9ED35-B856-174C-8737-A32D2C924CA6}" srcOrd="1" destOrd="0" presId="urn:microsoft.com/office/officeart/2005/8/layout/vList5"/>
    <dgm:cxn modelId="{B8D0D636-FEFB-4E60-A0FC-A0F051AD34F8}" type="presParOf" srcId="{82B71E07-46A9-1F4C-9980-576B2FA3ADD8}" destId="{42D27948-8160-FF47-9116-9786F5E669CE}" srcOrd="3" destOrd="0" presId="urn:microsoft.com/office/officeart/2005/8/layout/vList5"/>
    <dgm:cxn modelId="{AA97A7CE-371D-41E3-86A7-A8DECA140C84}" type="presParOf" srcId="{82B71E07-46A9-1F4C-9980-576B2FA3ADD8}" destId="{39BBA486-03BD-2144-ABBF-AE369E5400B7}" srcOrd="4" destOrd="0" presId="urn:microsoft.com/office/officeart/2005/8/layout/vList5"/>
    <dgm:cxn modelId="{E5FD9888-1FC8-4F16-9A46-9B2EBDC788C3}" type="presParOf" srcId="{39BBA486-03BD-2144-ABBF-AE369E5400B7}" destId="{70B8D9E0-4A6D-2F44-B595-4E51FB1CC510}" srcOrd="0" destOrd="0" presId="urn:microsoft.com/office/officeart/2005/8/layout/vList5"/>
    <dgm:cxn modelId="{7A3E0D59-ADBB-428C-8A9D-9A3F67EE50EA}" type="presParOf" srcId="{39BBA486-03BD-2144-ABBF-AE369E5400B7}" destId="{09F84ED2-5430-D348-8351-1C588DA968EF}" srcOrd="1" destOrd="0" presId="urn:microsoft.com/office/officeart/2005/8/layout/vList5"/>
    <dgm:cxn modelId="{7FC177AB-A9DD-403F-AE54-8B41B6619F6B}" type="presParOf" srcId="{82B71E07-46A9-1F4C-9980-576B2FA3ADD8}" destId="{26A10C18-A8F4-6A4C-BDEE-6F7DE3CE4615}" srcOrd="5" destOrd="0" presId="urn:microsoft.com/office/officeart/2005/8/layout/vList5"/>
    <dgm:cxn modelId="{CC55191F-8EAA-4FA6-91AC-F2C3F7BAF9E6}" type="presParOf" srcId="{82B71E07-46A9-1F4C-9980-576B2FA3ADD8}" destId="{4ECD3363-8FE6-2E4D-AEB8-DD61ACBB9653}" srcOrd="6" destOrd="0" presId="urn:microsoft.com/office/officeart/2005/8/layout/vList5"/>
    <dgm:cxn modelId="{A6EA6A1A-FD59-42C6-8B0B-0D95F7B22380}" type="presParOf" srcId="{4ECD3363-8FE6-2E4D-AEB8-DD61ACBB9653}" destId="{E895D6B0-A2C0-8846-B022-1C147093D231}" srcOrd="0" destOrd="0" presId="urn:microsoft.com/office/officeart/2005/8/layout/vList5"/>
    <dgm:cxn modelId="{EF2D53AE-5FE7-491D-AF4C-57552E280F4D}" type="presParOf" srcId="{4ECD3363-8FE6-2E4D-AEB8-DD61ACBB9653}" destId="{1017B7CB-13B4-9B4A-A898-E550BB19290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9104730-2024-374C-98E0-3A4CE7ED9881}" type="doc">
      <dgm:prSet loTypeId="urn:microsoft.com/office/officeart/2005/8/layout/vList5" loCatId="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5A256FE1-617A-F64B-AAA5-E71BA3D8E71B}">
      <dgm:prSet phldrT="[Texte]"/>
      <dgm:spPr/>
      <dgm:t>
        <a:bodyPr/>
        <a:lstStyle/>
        <a:p>
          <a:r>
            <a:rPr lang="fr-FR" dirty="0"/>
            <a:t>a</a:t>
          </a:r>
        </a:p>
      </dgm:t>
    </dgm:pt>
    <dgm:pt modelId="{8DF59BD0-F274-DA45-A4C6-CD1040D03631}" type="parTrans" cxnId="{D627691E-CE20-A240-AE75-17D9A5E8D80E}">
      <dgm:prSet/>
      <dgm:spPr/>
      <dgm:t>
        <a:bodyPr/>
        <a:lstStyle/>
        <a:p>
          <a:endParaRPr lang="fr-FR"/>
        </a:p>
      </dgm:t>
    </dgm:pt>
    <dgm:pt modelId="{1221B9A9-1B18-A546-BD93-54DBEC081E68}" type="sibTrans" cxnId="{D627691E-CE20-A240-AE75-17D9A5E8D80E}">
      <dgm:prSet/>
      <dgm:spPr/>
      <dgm:t>
        <a:bodyPr/>
        <a:lstStyle/>
        <a:p>
          <a:endParaRPr lang="fr-FR"/>
        </a:p>
      </dgm:t>
    </dgm:pt>
    <dgm:pt modelId="{C98D5B68-7884-6648-A6A0-2E344EE2F2C1}">
      <dgm:prSet phldrT="[Texte]"/>
      <dgm:spPr/>
      <dgm:t>
        <a:bodyPr/>
        <a:lstStyle/>
        <a:p>
          <a:r>
            <a:rPr lang="fr-FR" dirty="0"/>
            <a:t>c</a:t>
          </a:r>
        </a:p>
      </dgm:t>
    </dgm:pt>
    <dgm:pt modelId="{89F25B63-67C6-2B49-87BA-7718746C431D}" type="parTrans" cxnId="{6E4E9F2E-D306-E440-8065-DAD3485E0D1C}">
      <dgm:prSet/>
      <dgm:spPr/>
      <dgm:t>
        <a:bodyPr/>
        <a:lstStyle/>
        <a:p>
          <a:endParaRPr lang="fr-FR"/>
        </a:p>
      </dgm:t>
    </dgm:pt>
    <dgm:pt modelId="{675274CD-34E5-B949-B313-38064B3EA771}" type="sibTrans" cxnId="{6E4E9F2E-D306-E440-8065-DAD3485E0D1C}">
      <dgm:prSet/>
      <dgm:spPr/>
      <dgm:t>
        <a:bodyPr/>
        <a:lstStyle/>
        <a:p>
          <a:endParaRPr lang="fr-FR"/>
        </a:p>
      </dgm:t>
    </dgm:pt>
    <dgm:pt modelId="{31427C3A-E33A-4C40-B6A8-DF440F9FA9C2}">
      <dgm:prSet phldrT="[Texte]"/>
      <dgm:spPr/>
      <dgm:t>
        <a:bodyPr/>
        <a:lstStyle/>
        <a:p>
          <a:pPr algn="ctr">
            <a:buNone/>
          </a:pPr>
          <a:r>
            <a:rPr lang="fr-FR" b="1" dirty="0"/>
            <a:t>avec une raquette</a:t>
          </a:r>
        </a:p>
      </dgm:t>
    </dgm:pt>
    <dgm:pt modelId="{6AE38952-7C1E-B044-B8FC-9A933EC36630}" type="parTrans" cxnId="{49662439-979C-B841-B009-6D99A978E2AA}">
      <dgm:prSet/>
      <dgm:spPr/>
      <dgm:t>
        <a:bodyPr/>
        <a:lstStyle/>
        <a:p>
          <a:endParaRPr lang="fr-FR"/>
        </a:p>
      </dgm:t>
    </dgm:pt>
    <dgm:pt modelId="{BAB3FA31-E8FC-CF47-A92D-5E67F5AC535C}" type="sibTrans" cxnId="{49662439-979C-B841-B009-6D99A978E2AA}">
      <dgm:prSet/>
      <dgm:spPr/>
      <dgm:t>
        <a:bodyPr/>
        <a:lstStyle/>
        <a:p>
          <a:endParaRPr lang="fr-FR"/>
        </a:p>
      </dgm:t>
    </dgm:pt>
    <dgm:pt modelId="{877D7047-60CD-754B-B94B-0D52DA8802EF}">
      <dgm:prSet phldrT="[Texte]"/>
      <dgm:spPr/>
      <dgm:t>
        <a:bodyPr/>
        <a:lstStyle/>
        <a:p>
          <a:r>
            <a:rPr lang="fr-FR" dirty="0"/>
            <a:t>d</a:t>
          </a:r>
        </a:p>
      </dgm:t>
    </dgm:pt>
    <dgm:pt modelId="{F776D0C3-C0C0-7847-978B-D8398B928E33}" type="parTrans" cxnId="{F29E88BF-B2B7-8C4D-8CAE-014202FBF28B}">
      <dgm:prSet/>
      <dgm:spPr/>
      <dgm:t>
        <a:bodyPr/>
        <a:lstStyle/>
        <a:p>
          <a:endParaRPr lang="fr-FR"/>
        </a:p>
      </dgm:t>
    </dgm:pt>
    <dgm:pt modelId="{D8C37D6F-0C89-C44B-B88F-7FDB054464A6}" type="sibTrans" cxnId="{F29E88BF-B2B7-8C4D-8CAE-014202FBF28B}">
      <dgm:prSet/>
      <dgm:spPr/>
      <dgm:t>
        <a:bodyPr/>
        <a:lstStyle/>
        <a:p>
          <a:endParaRPr lang="fr-FR"/>
        </a:p>
      </dgm:t>
    </dgm:pt>
    <dgm:pt modelId="{8943F2E6-3B0D-E448-9217-B317A1C852F5}">
      <dgm:prSet phldrT="[Texte]"/>
      <dgm:spPr/>
      <dgm:t>
        <a:bodyPr/>
        <a:lstStyle/>
        <a:p>
          <a:pPr algn="ctr">
            <a:buNone/>
          </a:pPr>
          <a:r>
            <a:rPr lang="fr-FR" b="1" dirty="0"/>
            <a:t>avec une crosse</a:t>
          </a:r>
        </a:p>
      </dgm:t>
    </dgm:pt>
    <dgm:pt modelId="{BACB9BDF-48A8-8446-9EF0-0777EB594CBD}" type="parTrans" cxnId="{E328896C-D41F-1447-83EE-3427764BA201}">
      <dgm:prSet/>
      <dgm:spPr/>
      <dgm:t>
        <a:bodyPr/>
        <a:lstStyle/>
        <a:p>
          <a:endParaRPr lang="fr-FR"/>
        </a:p>
      </dgm:t>
    </dgm:pt>
    <dgm:pt modelId="{8E47323C-8EED-B74F-B64B-018CD74E9966}" type="sibTrans" cxnId="{E328896C-D41F-1447-83EE-3427764BA201}">
      <dgm:prSet/>
      <dgm:spPr/>
      <dgm:t>
        <a:bodyPr/>
        <a:lstStyle/>
        <a:p>
          <a:endParaRPr lang="fr-FR"/>
        </a:p>
      </dgm:t>
    </dgm:pt>
    <dgm:pt modelId="{D865DF60-6A8A-1346-86CF-ADC5241F7441}">
      <dgm:prSet/>
      <dgm:spPr/>
      <dgm:t>
        <a:bodyPr/>
        <a:lstStyle/>
        <a:p>
          <a:r>
            <a:rPr lang="fr-FR" dirty="0"/>
            <a:t>b</a:t>
          </a:r>
        </a:p>
      </dgm:t>
    </dgm:pt>
    <dgm:pt modelId="{806608CC-D2DF-374E-A47A-AC1E4E471D34}" type="parTrans" cxnId="{26514B5C-E4AC-D045-BD76-2A427C25A6C9}">
      <dgm:prSet/>
      <dgm:spPr/>
      <dgm:t>
        <a:bodyPr/>
        <a:lstStyle/>
        <a:p>
          <a:endParaRPr lang="fr-FR"/>
        </a:p>
      </dgm:t>
    </dgm:pt>
    <dgm:pt modelId="{752CCB7B-ADC2-E04D-8F22-DB13BC887169}" type="sibTrans" cxnId="{26514B5C-E4AC-D045-BD76-2A427C25A6C9}">
      <dgm:prSet/>
      <dgm:spPr/>
      <dgm:t>
        <a:bodyPr/>
        <a:lstStyle/>
        <a:p>
          <a:endParaRPr lang="fr-FR"/>
        </a:p>
      </dgm:t>
    </dgm:pt>
    <dgm:pt modelId="{2C8EC395-066D-984E-8F48-1D03BBA365D6}">
      <dgm:prSet/>
      <dgm:spPr/>
      <dgm:t>
        <a:bodyPr/>
        <a:lstStyle/>
        <a:p>
          <a:pPr algn="ctr">
            <a:buNone/>
          </a:pPr>
          <a:r>
            <a:rPr lang="fr-FR" b="1" dirty="0"/>
            <a:t>avec leur pied</a:t>
          </a:r>
        </a:p>
      </dgm:t>
    </dgm:pt>
    <dgm:pt modelId="{E889BD5D-09F1-B84F-9539-CDB6EA89993B}" type="parTrans" cxnId="{A3CBA274-D7F7-CB45-BAA7-46A89E45535F}">
      <dgm:prSet/>
      <dgm:spPr/>
      <dgm:t>
        <a:bodyPr/>
        <a:lstStyle/>
        <a:p>
          <a:endParaRPr lang="fr-FR"/>
        </a:p>
      </dgm:t>
    </dgm:pt>
    <dgm:pt modelId="{788D42F9-2A3B-334A-B81A-EE2D57E4C222}" type="sibTrans" cxnId="{A3CBA274-D7F7-CB45-BAA7-46A89E45535F}">
      <dgm:prSet/>
      <dgm:spPr/>
      <dgm:t>
        <a:bodyPr/>
        <a:lstStyle/>
        <a:p>
          <a:endParaRPr lang="fr-FR"/>
        </a:p>
      </dgm:t>
    </dgm:pt>
    <dgm:pt modelId="{DD6BBC1B-D149-744A-A30E-EFE273F02222}">
      <dgm:prSet phldrT="[Texte]"/>
      <dgm:spPr/>
      <dgm:t>
        <a:bodyPr/>
        <a:lstStyle/>
        <a:p>
          <a:pPr algn="ctr">
            <a:buNone/>
          </a:pPr>
          <a:r>
            <a:rPr lang="fr-FR" b="1" dirty="0"/>
            <a:t> avec leur main</a:t>
          </a:r>
        </a:p>
      </dgm:t>
    </dgm:pt>
    <dgm:pt modelId="{FA359944-C295-7C49-BDAC-C5B8B15CDFE7}" type="sibTrans" cxnId="{BBB76332-05A7-BD4A-AEE7-B327FE3E9402}">
      <dgm:prSet/>
      <dgm:spPr/>
      <dgm:t>
        <a:bodyPr/>
        <a:lstStyle/>
        <a:p>
          <a:endParaRPr lang="fr-FR"/>
        </a:p>
      </dgm:t>
    </dgm:pt>
    <dgm:pt modelId="{58BA337C-5D18-7648-9FBC-E3DFEE45FE39}" type="parTrans" cxnId="{BBB76332-05A7-BD4A-AEE7-B327FE3E9402}">
      <dgm:prSet/>
      <dgm:spPr/>
      <dgm:t>
        <a:bodyPr/>
        <a:lstStyle/>
        <a:p>
          <a:endParaRPr lang="fr-FR"/>
        </a:p>
      </dgm:t>
    </dgm:pt>
    <dgm:pt modelId="{82B71E07-46A9-1F4C-9980-576B2FA3ADD8}" type="pres">
      <dgm:prSet presAssocID="{39104730-2024-374C-98E0-3A4CE7ED988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A3A8D8DA-067B-EC42-9EAF-7E4FD8AA6489}" type="pres">
      <dgm:prSet presAssocID="{5A256FE1-617A-F64B-AAA5-E71BA3D8E71B}" presName="linNode" presStyleCnt="0"/>
      <dgm:spPr/>
    </dgm:pt>
    <dgm:pt modelId="{5131D196-118F-ED4B-8F8C-9F861CEE6268}" type="pres">
      <dgm:prSet presAssocID="{5A256FE1-617A-F64B-AAA5-E71BA3D8E71B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2E2EFB5-3D81-DA40-B0AB-7277103CCFA5}" type="pres">
      <dgm:prSet presAssocID="{5A256FE1-617A-F64B-AAA5-E71BA3D8E71B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6757E5C-20F4-E745-A720-B10E686939A4}" type="pres">
      <dgm:prSet presAssocID="{1221B9A9-1B18-A546-BD93-54DBEC081E68}" presName="sp" presStyleCnt="0"/>
      <dgm:spPr/>
    </dgm:pt>
    <dgm:pt modelId="{0760AE06-7B56-494A-A0E8-36B594643D8E}" type="pres">
      <dgm:prSet presAssocID="{D865DF60-6A8A-1346-86CF-ADC5241F7441}" presName="linNode" presStyleCnt="0"/>
      <dgm:spPr/>
    </dgm:pt>
    <dgm:pt modelId="{C3381103-080C-D746-8B27-46B2DEE4028C}" type="pres">
      <dgm:prSet presAssocID="{D865DF60-6A8A-1346-86CF-ADC5241F7441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BE9ED35-B856-174C-8737-A32D2C924CA6}" type="pres">
      <dgm:prSet presAssocID="{D865DF60-6A8A-1346-86CF-ADC5241F7441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2D27948-8160-FF47-9116-9786F5E669CE}" type="pres">
      <dgm:prSet presAssocID="{752CCB7B-ADC2-E04D-8F22-DB13BC887169}" presName="sp" presStyleCnt="0"/>
      <dgm:spPr/>
    </dgm:pt>
    <dgm:pt modelId="{39BBA486-03BD-2144-ABBF-AE369E5400B7}" type="pres">
      <dgm:prSet presAssocID="{C98D5B68-7884-6648-A6A0-2E344EE2F2C1}" presName="linNode" presStyleCnt="0"/>
      <dgm:spPr/>
    </dgm:pt>
    <dgm:pt modelId="{70B8D9E0-4A6D-2F44-B595-4E51FB1CC510}" type="pres">
      <dgm:prSet presAssocID="{C98D5B68-7884-6648-A6A0-2E344EE2F2C1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9F84ED2-5430-D348-8351-1C588DA968EF}" type="pres">
      <dgm:prSet presAssocID="{C98D5B68-7884-6648-A6A0-2E344EE2F2C1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6A10C18-A8F4-6A4C-BDEE-6F7DE3CE4615}" type="pres">
      <dgm:prSet presAssocID="{675274CD-34E5-B949-B313-38064B3EA771}" presName="sp" presStyleCnt="0"/>
      <dgm:spPr/>
    </dgm:pt>
    <dgm:pt modelId="{4ECD3363-8FE6-2E4D-AEB8-DD61ACBB9653}" type="pres">
      <dgm:prSet presAssocID="{877D7047-60CD-754B-B94B-0D52DA8802EF}" presName="linNode" presStyleCnt="0"/>
      <dgm:spPr/>
    </dgm:pt>
    <dgm:pt modelId="{E895D6B0-A2C0-8846-B022-1C147093D231}" type="pres">
      <dgm:prSet presAssocID="{877D7047-60CD-754B-B94B-0D52DA8802EF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017B7CB-13B4-9B4A-A898-E550BB192901}" type="pres">
      <dgm:prSet presAssocID="{877D7047-60CD-754B-B94B-0D52DA8802EF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8BC9853E-EF97-4E7A-B23A-F5DAAC33B0C6}" type="presOf" srcId="{31427C3A-E33A-4C40-B6A8-DF440F9FA9C2}" destId="{09F84ED2-5430-D348-8351-1C588DA968EF}" srcOrd="0" destOrd="0" presId="urn:microsoft.com/office/officeart/2005/8/layout/vList5"/>
    <dgm:cxn modelId="{26514B5C-E4AC-D045-BD76-2A427C25A6C9}" srcId="{39104730-2024-374C-98E0-3A4CE7ED9881}" destId="{D865DF60-6A8A-1346-86CF-ADC5241F7441}" srcOrd="1" destOrd="0" parTransId="{806608CC-D2DF-374E-A47A-AC1E4E471D34}" sibTransId="{752CCB7B-ADC2-E04D-8F22-DB13BC887169}"/>
    <dgm:cxn modelId="{717F48CC-A3E6-4BED-9877-9CF080A72D38}" type="presOf" srcId="{39104730-2024-374C-98E0-3A4CE7ED9881}" destId="{82B71E07-46A9-1F4C-9980-576B2FA3ADD8}" srcOrd="0" destOrd="0" presId="urn:microsoft.com/office/officeart/2005/8/layout/vList5"/>
    <dgm:cxn modelId="{44708A54-B0B1-4865-BE58-9E01502ECDF4}" type="presOf" srcId="{DD6BBC1B-D149-744A-A30E-EFE273F02222}" destId="{B2E2EFB5-3D81-DA40-B0AB-7277103CCFA5}" srcOrd="0" destOrd="0" presId="urn:microsoft.com/office/officeart/2005/8/layout/vList5"/>
    <dgm:cxn modelId="{A1529C7D-4304-409F-B963-088B4C3AE4CD}" type="presOf" srcId="{D865DF60-6A8A-1346-86CF-ADC5241F7441}" destId="{C3381103-080C-D746-8B27-46B2DEE4028C}" srcOrd="0" destOrd="0" presId="urn:microsoft.com/office/officeart/2005/8/layout/vList5"/>
    <dgm:cxn modelId="{6E4E9F2E-D306-E440-8065-DAD3485E0D1C}" srcId="{39104730-2024-374C-98E0-3A4CE7ED9881}" destId="{C98D5B68-7884-6648-A6A0-2E344EE2F2C1}" srcOrd="2" destOrd="0" parTransId="{89F25B63-67C6-2B49-87BA-7718746C431D}" sibTransId="{675274CD-34E5-B949-B313-38064B3EA771}"/>
    <dgm:cxn modelId="{49662439-979C-B841-B009-6D99A978E2AA}" srcId="{C98D5B68-7884-6648-A6A0-2E344EE2F2C1}" destId="{31427C3A-E33A-4C40-B6A8-DF440F9FA9C2}" srcOrd="0" destOrd="0" parTransId="{6AE38952-7C1E-B044-B8FC-9A933EC36630}" sibTransId="{BAB3FA31-E8FC-CF47-A92D-5E67F5AC535C}"/>
    <dgm:cxn modelId="{ABF065CC-34FC-4731-8DFB-6247F6AE406C}" type="presOf" srcId="{8943F2E6-3B0D-E448-9217-B317A1C852F5}" destId="{1017B7CB-13B4-9B4A-A898-E550BB192901}" srcOrd="0" destOrd="0" presId="urn:microsoft.com/office/officeart/2005/8/layout/vList5"/>
    <dgm:cxn modelId="{D627691E-CE20-A240-AE75-17D9A5E8D80E}" srcId="{39104730-2024-374C-98E0-3A4CE7ED9881}" destId="{5A256FE1-617A-F64B-AAA5-E71BA3D8E71B}" srcOrd="0" destOrd="0" parTransId="{8DF59BD0-F274-DA45-A4C6-CD1040D03631}" sibTransId="{1221B9A9-1B18-A546-BD93-54DBEC081E68}"/>
    <dgm:cxn modelId="{8E8E65EE-7C8B-4E8D-8DE6-AF16576B6008}" type="presOf" srcId="{5A256FE1-617A-F64B-AAA5-E71BA3D8E71B}" destId="{5131D196-118F-ED4B-8F8C-9F861CEE6268}" srcOrd="0" destOrd="0" presId="urn:microsoft.com/office/officeart/2005/8/layout/vList5"/>
    <dgm:cxn modelId="{E328896C-D41F-1447-83EE-3427764BA201}" srcId="{877D7047-60CD-754B-B94B-0D52DA8802EF}" destId="{8943F2E6-3B0D-E448-9217-B317A1C852F5}" srcOrd="0" destOrd="0" parTransId="{BACB9BDF-48A8-8446-9EF0-0777EB594CBD}" sibTransId="{8E47323C-8EED-B74F-B64B-018CD74E9966}"/>
    <dgm:cxn modelId="{A3CBA274-D7F7-CB45-BAA7-46A89E45535F}" srcId="{D865DF60-6A8A-1346-86CF-ADC5241F7441}" destId="{2C8EC395-066D-984E-8F48-1D03BBA365D6}" srcOrd="0" destOrd="0" parTransId="{E889BD5D-09F1-B84F-9539-CDB6EA89993B}" sibTransId="{788D42F9-2A3B-334A-B81A-EE2D57E4C222}"/>
    <dgm:cxn modelId="{F29E88BF-B2B7-8C4D-8CAE-014202FBF28B}" srcId="{39104730-2024-374C-98E0-3A4CE7ED9881}" destId="{877D7047-60CD-754B-B94B-0D52DA8802EF}" srcOrd="3" destOrd="0" parTransId="{F776D0C3-C0C0-7847-978B-D8398B928E33}" sibTransId="{D8C37D6F-0C89-C44B-B88F-7FDB054464A6}"/>
    <dgm:cxn modelId="{BBB76332-05A7-BD4A-AEE7-B327FE3E9402}" srcId="{5A256FE1-617A-F64B-AAA5-E71BA3D8E71B}" destId="{DD6BBC1B-D149-744A-A30E-EFE273F02222}" srcOrd="0" destOrd="0" parTransId="{58BA337C-5D18-7648-9FBC-E3DFEE45FE39}" sibTransId="{FA359944-C295-7C49-BDAC-C5B8B15CDFE7}"/>
    <dgm:cxn modelId="{D44D79FB-905C-4B1F-B347-3104A228B9E7}" type="presOf" srcId="{C98D5B68-7884-6648-A6A0-2E344EE2F2C1}" destId="{70B8D9E0-4A6D-2F44-B595-4E51FB1CC510}" srcOrd="0" destOrd="0" presId="urn:microsoft.com/office/officeart/2005/8/layout/vList5"/>
    <dgm:cxn modelId="{356AD34D-C9EF-4C16-B086-4133BBE9D25A}" type="presOf" srcId="{877D7047-60CD-754B-B94B-0D52DA8802EF}" destId="{E895D6B0-A2C0-8846-B022-1C147093D231}" srcOrd="0" destOrd="0" presId="urn:microsoft.com/office/officeart/2005/8/layout/vList5"/>
    <dgm:cxn modelId="{29D58122-2A33-4F87-B834-920142EB1A17}" type="presOf" srcId="{2C8EC395-066D-984E-8F48-1D03BBA365D6}" destId="{FBE9ED35-B856-174C-8737-A32D2C924CA6}" srcOrd="0" destOrd="0" presId="urn:microsoft.com/office/officeart/2005/8/layout/vList5"/>
    <dgm:cxn modelId="{C493FA90-AE12-4797-9FB5-F2B2E48C769D}" type="presParOf" srcId="{82B71E07-46A9-1F4C-9980-576B2FA3ADD8}" destId="{A3A8D8DA-067B-EC42-9EAF-7E4FD8AA6489}" srcOrd="0" destOrd="0" presId="urn:microsoft.com/office/officeart/2005/8/layout/vList5"/>
    <dgm:cxn modelId="{C79C3741-02D7-4FB4-B4F0-33D912A35060}" type="presParOf" srcId="{A3A8D8DA-067B-EC42-9EAF-7E4FD8AA6489}" destId="{5131D196-118F-ED4B-8F8C-9F861CEE6268}" srcOrd="0" destOrd="0" presId="urn:microsoft.com/office/officeart/2005/8/layout/vList5"/>
    <dgm:cxn modelId="{E79362D2-320D-44B5-A2BF-4B3DF9422187}" type="presParOf" srcId="{A3A8D8DA-067B-EC42-9EAF-7E4FD8AA6489}" destId="{B2E2EFB5-3D81-DA40-B0AB-7277103CCFA5}" srcOrd="1" destOrd="0" presId="urn:microsoft.com/office/officeart/2005/8/layout/vList5"/>
    <dgm:cxn modelId="{C70A714A-1FF9-4190-91FF-C124DD72974A}" type="presParOf" srcId="{82B71E07-46A9-1F4C-9980-576B2FA3ADD8}" destId="{86757E5C-20F4-E745-A720-B10E686939A4}" srcOrd="1" destOrd="0" presId="urn:microsoft.com/office/officeart/2005/8/layout/vList5"/>
    <dgm:cxn modelId="{86475D3E-0914-4E3C-99F1-16DAFDD0F0FD}" type="presParOf" srcId="{82B71E07-46A9-1F4C-9980-576B2FA3ADD8}" destId="{0760AE06-7B56-494A-A0E8-36B594643D8E}" srcOrd="2" destOrd="0" presId="urn:microsoft.com/office/officeart/2005/8/layout/vList5"/>
    <dgm:cxn modelId="{01D0B887-CE10-44C9-88BE-F93F489CB5BE}" type="presParOf" srcId="{0760AE06-7B56-494A-A0E8-36B594643D8E}" destId="{C3381103-080C-D746-8B27-46B2DEE4028C}" srcOrd="0" destOrd="0" presId="urn:microsoft.com/office/officeart/2005/8/layout/vList5"/>
    <dgm:cxn modelId="{0658FA42-5075-4E0F-8780-A5AF8613C8B3}" type="presParOf" srcId="{0760AE06-7B56-494A-A0E8-36B594643D8E}" destId="{FBE9ED35-B856-174C-8737-A32D2C924CA6}" srcOrd="1" destOrd="0" presId="urn:microsoft.com/office/officeart/2005/8/layout/vList5"/>
    <dgm:cxn modelId="{E5B36145-04E8-4635-A4BC-3D4F71A46E1D}" type="presParOf" srcId="{82B71E07-46A9-1F4C-9980-576B2FA3ADD8}" destId="{42D27948-8160-FF47-9116-9786F5E669CE}" srcOrd="3" destOrd="0" presId="urn:microsoft.com/office/officeart/2005/8/layout/vList5"/>
    <dgm:cxn modelId="{B50F77FC-BF79-444F-AD6B-04EB407EC960}" type="presParOf" srcId="{82B71E07-46A9-1F4C-9980-576B2FA3ADD8}" destId="{39BBA486-03BD-2144-ABBF-AE369E5400B7}" srcOrd="4" destOrd="0" presId="urn:microsoft.com/office/officeart/2005/8/layout/vList5"/>
    <dgm:cxn modelId="{C2DCAEB6-71EF-4073-BCFC-675F83E46E73}" type="presParOf" srcId="{39BBA486-03BD-2144-ABBF-AE369E5400B7}" destId="{70B8D9E0-4A6D-2F44-B595-4E51FB1CC510}" srcOrd="0" destOrd="0" presId="urn:microsoft.com/office/officeart/2005/8/layout/vList5"/>
    <dgm:cxn modelId="{0FFF9982-18B5-4643-9EA7-A988C334E15E}" type="presParOf" srcId="{39BBA486-03BD-2144-ABBF-AE369E5400B7}" destId="{09F84ED2-5430-D348-8351-1C588DA968EF}" srcOrd="1" destOrd="0" presId="urn:microsoft.com/office/officeart/2005/8/layout/vList5"/>
    <dgm:cxn modelId="{18F2BCE8-F0AF-4AF1-8AEB-8A35ECE1EA00}" type="presParOf" srcId="{82B71E07-46A9-1F4C-9980-576B2FA3ADD8}" destId="{26A10C18-A8F4-6A4C-BDEE-6F7DE3CE4615}" srcOrd="5" destOrd="0" presId="urn:microsoft.com/office/officeart/2005/8/layout/vList5"/>
    <dgm:cxn modelId="{CF2CF6E2-0346-4FDF-AB83-9A866773A531}" type="presParOf" srcId="{82B71E07-46A9-1F4C-9980-576B2FA3ADD8}" destId="{4ECD3363-8FE6-2E4D-AEB8-DD61ACBB9653}" srcOrd="6" destOrd="0" presId="urn:microsoft.com/office/officeart/2005/8/layout/vList5"/>
    <dgm:cxn modelId="{17C9F4CE-6607-4384-B757-FAB83CFD3B01}" type="presParOf" srcId="{4ECD3363-8FE6-2E4D-AEB8-DD61ACBB9653}" destId="{E895D6B0-A2C0-8846-B022-1C147093D231}" srcOrd="0" destOrd="0" presId="urn:microsoft.com/office/officeart/2005/8/layout/vList5"/>
    <dgm:cxn modelId="{3795A4F7-B968-4EB9-817A-F8F56E9F9FF0}" type="presParOf" srcId="{4ECD3363-8FE6-2E4D-AEB8-DD61ACBB9653}" destId="{1017B7CB-13B4-9B4A-A898-E550BB19290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9104730-2024-374C-98E0-3A4CE7ED9881}" type="doc">
      <dgm:prSet loTypeId="urn:microsoft.com/office/officeart/2005/8/layout/vList5" loCatId="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5A256FE1-617A-F64B-AAA5-E71BA3D8E71B}">
      <dgm:prSet phldrT="[Texte]"/>
      <dgm:spPr/>
      <dgm:t>
        <a:bodyPr/>
        <a:lstStyle/>
        <a:p>
          <a:r>
            <a:rPr lang="fr-FR" dirty="0"/>
            <a:t>a</a:t>
          </a:r>
        </a:p>
      </dgm:t>
    </dgm:pt>
    <dgm:pt modelId="{8DF59BD0-F274-DA45-A4C6-CD1040D03631}" type="parTrans" cxnId="{D627691E-CE20-A240-AE75-17D9A5E8D80E}">
      <dgm:prSet/>
      <dgm:spPr/>
      <dgm:t>
        <a:bodyPr/>
        <a:lstStyle/>
        <a:p>
          <a:endParaRPr lang="fr-FR"/>
        </a:p>
      </dgm:t>
    </dgm:pt>
    <dgm:pt modelId="{1221B9A9-1B18-A546-BD93-54DBEC081E68}" type="sibTrans" cxnId="{D627691E-CE20-A240-AE75-17D9A5E8D80E}">
      <dgm:prSet/>
      <dgm:spPr/>
      <dgm:t>
        <a:bodyPr/>
        <a:lstStyle/>
        <a:p>
          <a:endParaRPr lang="fr-FR"/>
        </a:p>
      </dgm:t>
    </dgm:pt>
    <dgm:pt modelId="{C98D5B68-7884-6648-A6A0-2E344EE2F2C1}">
      <dgm:prSet phldrT="[Texte]"/>
      <dgm:spPr/>
      <dgm:t>
        <a:bodyPr/>
        <a:lstStyle/>
        <a:p>
          <a:r>
            <a:rPr lang="fr-FR" dirty="0"/>
            <a:t>c</a:t>
          </a:r>
        </a:p>
      </dgm:t>
    </dgm:pt>
    <dgm:pt modelId="{89F25B63-67C6-2B49-87BA-7718746C431D}" type="parTrans" cxnId="{6E4E9F2E-D306-E440-8065-DAD3485E0D1C}">
      <dgm:prSet/>
      <dgm:spPr/>
      <dgm:t>
        <a:bodyPr/>
        <a:lstStyle/>
        <a:p>
          <a:endParaRPr lang="fr-FR"/>
        </a:p>
      </dgm:t>
    </dgm:pt>
    <dgm:pt modelId="{675274CD-34E5-B949-B313-38064B3EA771}" type="sibTrans" cxnId="{6E4E9F2E-D306-E440-8065-DAD3485E0D1C}">
      <dgm:prSet/>
      <dgm:spPr/>
      <dgm:t>
        <a:bodyPr/>
        <a:lstStyle/>
        <a:p>
          <a:endParaRPr lang="fr-FR"/>
        </a:p>
      </dgm:t>
    </dgm:pt>
    <dgm:pt modelId="{31427C3A-E33A-4C40-B6A8-DF440F9FA9C2}">
      <dgm:prSet phldrT="[Texte]"/>
      <dgm:spPr>
        <a:solidFill>
          <a:srgbClr val="FF0000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b="1" dirty="0"/>
            <a:t>avec une raquette</a:t>
          </a:r>
        </a:p>
      </dgm:t>
    </dgm:pt>
    <dgm:pt modelId="{6AE38952-7C1E-B044-B8FC-9A933EC36630}" type="parTrans" cxnId="{49662439-979C-B841-B009-6D99A978E2AA}">
      <dgm:prSet/>
      <dgm:spPr/>
      <dgm:t>
        <a:bodyPr/>
        <a:lstStyle/>
        <a:p>
          <a:endParaRPr lang="fr-FR"/>
        </a:p>
      </dgm:t>
    </dgm:pt>
    <dgm:pt modelId="{BAB3FA31-E8FC-CF47-A92D-5E67F5AC535C}" type="sibTrans" cxnId="{49662439-979C-B841-B009-6D99A978E2AA}">
      <dgm:prSet/>
      <dgm:spPr/>
      <dgm:t>
        <a:bodyPr/>
        <a:lstStyle/>
        <a:p>
          <a:endParaRPr lang="fr-FR"/>
        </a:p>
      </dgm:t>
    </dgm:pt>
    <dgm:pt modelId="{877D7047-60CD-754B-B94B-0D52DA8802EF}">
      <dgm:prSet phldrT="[Texte]"/>
      <dgm:spPr/>
      <dgm:t>
        <a:bodyPr/>
        <a:lstStyle/>
        <a:p>
          <a:r>
            <a:rPr lang="fr-FR" dirty="0"/>
            <a:t>d</a:t>
          </a:r>
        </a:p>
      </dgm:t>
    </dgm:pt>
    <dgm:pt modelId="{F776D0C3-C0C0-7847-978B-D8398B928E33}" type="parTrans" cxnId="{F29E88BF-B2B7-8C4D-8CAE-014202FBF28B}">
      <dgm:prSet/>
      <dgm:spPr/>
      <dgm:t>
        <a:bodyPr/>
        <a:lstStyle/>
        <a:p>
          <a:endParaRPr lang="fr-FR"/>
        </a:p>
      </dgm:t>
    </dgm:pt>
    <dgm:pt modelId="{D8C37D6F-0C89-C44B-B88F-7FDB054464A6}" type="sibTrans" cxnId="{F29E88BF-B2B7-8C4D-8CAE-014202FBF28B}">
      <dgm:prSet/>
      <dgm:spPr/>
      <dgm:t>
        <a:bodyPr/>
        <a:lstStyle/>
        <a:p>
          <a:endParaRPr lang="fr-FR"/>
        </a:p>
      </dgm:t>
    </dgm:pt>
    <dgm:pt modelId="{8943F2E6-3B0D-E448-9217-B317A1C852F5}">
      <dgm:prSet phldrT="[Texte]"/>
      <dgm:spPr>
        <a:solidFill>
          <a:srgbClr val="0070C0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b="1" dirty="0"/>
            <a:t>avec une crosse</a:t>
          </a:r>
        </a:p>
      </dgm:t>
    </dgm:pt>
    <dgm:pt modelId="{BACB9BDF-48A8-8446-9EF0-0777EB594CBD}" type="parTrans" cxnId="{E328896C-D41F-1447-83EE-3427764BA201}">
      <dgm:prSet/>
      <dgm:spPr/>
      <dgm:t>
        <a:bodyPr/>
        <a:lstStyle/>
        <a:p>
          <a:endParaRPr lang="fr-FR"/>
        </a:p>
      </dgm:t>
    </dgm:pt>
    <dgm:pt modelId="{8E47323C-8EED-B74F-B64B-018CD74E9966}" type="sibTrans" cxnId="{E328896C-D41F-1447-83EE-3427764BA201}">
      <dgm:prSet/>
      <dgm:spPr/>
      <dgm:t>
        <a:bodyPr/>
        <a:lstStyle/>
        <a:p>
          <a:endParaRPr lang="fr-FR"/>
        </a:p>
      </dgm:t>
    </dgm:pt>
    <dgm:pt modelId="{D865DF60-6A8A-1346-86CF-ADC5241F7441}">
      <dgm:prSet/>
      <dgm:spPr/>
      <dgm:t>
        <a:bodyPr/>
        <a:lstStyle/>
        <a:p>
          <a:r>
            <a:rPr lang="fr-FR" dirty="0"/>
            <a:t>b</a:t>
          </a:r>
        </a:p>
      </dgm:t>
    </dgm:pt>
    <dgm:pt modelId="{806608CC-D2DF-374E-A47A-AC1E4E471D34}" type="parTrans" cxnId="{26514B5C-E4AC-D045-BD76-2A427C25A6C9}">
      <dgm:prSet/>
      <dgm:spPr/>
      <dgm:t>
        <a:bodyPr/>
        <a:lstStyle/>
        <a:p>
          <a:endParaRPr lang="fr-FR"/>
        </a:p>
      </dgm:t>
    </dgm:pt>
    <dgm:pt modelId="{752CCB7B-ADC2-E04D-8F22-DB13BC887169}" type="sibTrans" cxnId="{26514B5C-E4AC-D045-BD76-2A427C25A6C9}">
      <dgm:prSet/>
      <dgm:spPr/>
      <dgm:t>
        <a:bodyPr/>
        <a:lstStyle/>
        <a:p>
          <a:endParaRPr lang="fr-FR"/>
        </a:p>
      </dgm:t>
    </dgm:pt>
    <dgm:pt modelId="{2C8EC395-066D-984E-8F48-1D03BBA365D6}">
      <dgm:prSet/>
      <dgm:spPr>
        <a:solidFill>
          <a:srgbClr val="FF0000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b="1" dirty="0"/>
            <a:t>avec leur pied</a:t>
          </a:r>
        </a:p>
      </dgm:t>
    </dgm:pt>
    <dgm:pt modelId="{E889BD5D-09F1-B84F-9539-CDB6EA89993B}" type="parTrans" cxnId="{A3CBA274-D7F7-CB45-BAA7-46A89E45535F}">
      <dgm:prSet/>
      <dgm:spPr/>
      <dgm:t>
        <a:bodyPr/>
        <a:lstStyle/>
        <a:p>
          <a:endParaRPr lang="fr-FR"/>
        </a:p>
      </dgm:t>
    </dgm:pt>
    <dgm:pt modelId="{788D42F9-2A3B-334A-B81A-EE2D57E4C222}" type="sibTrans" cxnId="{A3CBA274-D7F7-CB45-BAA7-46A89E45535F}">
      <dgm:prSet/>
      <dgm:spPr/>
      <dgm:t>
        <a:bodyPr/>
        <a:lstStyle/>
        <a:p>
          <a:endParaRPr lang="fr-FR"/>
        </a:p>
      </dgm:t>
    </dgm:pt>
    <dgm:pt modelId="{DD6BBC1B-D149-744A-A30E-EFE273F02222}">
      <dgm:prSet phldrT="[Texte]"/>
      <dgm:spPr>
        <a:solidFill>
          <a:srgbClr val="FF0000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b="1" dirty="0"/>
            <a:t> avec leur main</a:t>
          </a:r>
        </a:p>
      </dgm:t>
    </dgm:pt>
    <dgm:pt modelId="{FA359944-C295-7C49-BDAC-C5B8B15CDFE7}" type="sibTrans" cxnId="{BBB76332-05A7-BD4A-AEE7-B327FE3E9402}">
      <dgm:prSet/>
      <dgm:spPr/>
      <dgm:t>
        <a:bodyPr/>
        <a:lstStyle/>
        <a:p>
          <a:endParaRPr lang="fr-FR"/>
        </a:p>
      </dgm:t>
    </dgm:pt>
    <dgm:pt modelId="{58BA337C-5D18-7648-9FBC-E3DFEE45FE39}" type="parTrans" cxnId="{BBB76332-05A7-BD4A-AEE7-B327FE3E9402}">
      <dgm:prSet/>
      <dgm:spPr/>
      <dgm:t>
        <a:bodyPr/>
        <a:lstStyle/>
        <a:p>
          <a:endParaRPr lang="fr-FR"/>
        </a:p>
      </dgm:t>
    </dgm:pt>
    <dgm:pt modelId="{82B71E07-46A9-1F4C-9980-576B2FA3ADD8}" type="pres">
      <dgm:prSet presAssocID="{39104730-2024-374C-98E0-3A4CE7ED988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A3A8D8DA-067B-EC42-9EAF-7E4FD8AA6489}" type="pres">
      <dgm:prSet presAssocID="{5A256FE1-617A-F64B-AAA5-E71BA3D8E71B}" presName="linNode" presStyleCnt="0"/>
      <dgm:spPr/>
    </dgm:pt>
    <dgm:pt modelId="{5131D196-118F-ED4B-8F8C-9F861CEE6268}" type="pres">
      <dgm:prSet presAssocID="{5A256FE1-617A-F64B-AAA5-E71BA3D8E71B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2E2EFB5-3D81-DA40-B0AB-7277103CCFA5}" type="pres">
      <dgm:prSet presAssocID="{5A256FE1-617A-F64B-AAA5-E71BA3D8E71B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6757E5C-20F4-E745-A720-B10E686939A4}" type="pres">
      <dgm:prSet presAssocID="{1221B9A9-1B18-A546-BD93-54DBEC081E68}" presName="sp" presStyleCnt="0"/>
      <dgm:spPr/>
    </dgm:pt>
    <dgm:pt modelId="{0760AE06-7B56-494A-A0E8-36B594643D8E}" type="pres">
      <dgm:prSet presAssocID="{D865DF60-6A8A-1346-86CF-ADC5241F7441}" presName="linNode" presStyleCnt="0"/>
      <dgm:spPr/>
    </dgm:pt>
    <dgm:pt modelId="{C3381103-080C-D746-8B27-46B2DEE4028C}" type="pres">
      <dgm:prSet presAssocID="{D865DF60-6A8A-1346-86CF-ADC5241F7441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BE9ED35-B856-174C-8737-A32D2C924CA6}" type="pres">
      <dgm:prSet presAssocID="{D865DF60-6A8A-1346-86CF-ADC5241F7441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2D27948-8160-FF47-9116-9786F5E669CE}" type="pres">
      <dgm:prSet presAssocID="{752CCB7B-ADC2-E04D-8F22-DB13BC887169}" presName="sp" presStyleCnt="0"/>
      <dgm:spPr/>
    </dgm:pt>
    <dgm:pt modelId="{39BBA486-03BD-2144-ABBF-AE369E5400B7}" type="pres">
      <dgm:prSet presAssocID="{C98D5B68-7884-6648-A6A0-2E344EE2F2C1}" presName="linNode" presStyleCnt="0"/>
      <dgm:spPr/>
    </dgm:pt>
    <dgm:pt modelId="{70B8D9E0-4A6D-2F44-B595-4E51FB1CC510}" type="pres">
      <dgm:prSet presAssocID="{C98D5B68-7884-6648-A6A0-2E344EE2F2C1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9F84ED2-5430-D348-8351-1C588DA968EF}" type="pres">
      <dgm:prSet presAssocID="{C98D5B68-7884-6648-A6A0-2E344EE2F2C1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6A10C18-A8F4-6A4C-BDEE-6F7DE3CE4615}" type="pres">
      <dgm:prSet presAssocID="{675274CD-34E5-B949-B313-38064B3EA771}" presName="sp" presStyleCnt="0"/>
      <dgm:spPr/>
    </dgm:pt>
    <dgm:pt modelId="{4ECD3363-8FE6-2E4D-AEB8-DD61ACBB9653}" type="pres">
      <dgm:prSet presAssocID="{877D7047-60CD-754B-B94B-0D52DA8802EF}" presName="linNode" presStyleCnt="0"/>
      <dgm:spPr/>
    </dgm:pt>
    <dgm:pt modelId="{E895D6B0-A2C0-8846-B022-1C147093D231}" type="pres">
      <dgm:prSet presAssocID="{877D7047-60CD-754B-B94B-0D52DA8802EF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017B7CB-13B4-9B4A-A898-E550BB192901}" type="pres">
      <dgm:prSet presAssocID="{877D7047-60CD-754B-B94B-0D52DA8802EF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6E4E9F2E-D306-E440-8065-DAD3485E0D1C}" srcId="{39104730-2024-374C-98E0-3A4CE7ED9881}" destId="{C98D5B68-7884-6648-A6A0-2E344EE2F2C1}" srcOrd="2" destOrd="0" parTransId="{89F25B63-67C6-2B49-87BA-7718746C431D}" sibTransId="{675274CD-34E5-B949-B313-38064B3EA771}"/>
    <dgm:cxn modelId="{43C07F5E-4A70-4CB0-AFD3-93F3A6AFD857}" type="presOf" srcId="{877D7047-60CD-754B-B94B-0D52DA8802EF}" destId="{E895D6B0-A2C0-8846-B022-1C147093D231}" srcOrd="0" destOrd="0" presId="urn:microsoft.com/office/officeart/2005/8/layout/vList5"/>
    <dgm:cxn modelId="{CAFDEFEE-00A3-49A2-943D-E770E3F6E096}" type="presOf" srcId="{8943F2E6-3B0D-E448-9217-B317A1C852F5}" destId="{1017B7CB-13B4-9B4A-A898-E550BB192901}" srcOrd="0" destOrd="0" presId="urn:microsoft.com/office/officeart/2005/8/layout/vList5"/>
    <dgm:cxn modelId="{26514B5C-E4AC-D045-BD76-2A427C25A6C9}" srcId="{39104730-2024-374C-98E0-3A4CE7ED9881}" destId="{D865DF60-6A8A-1346-86CF-ADC5241F7441}" srcOrd="1" destOrd="0" parTransId="{806608CC-D2DF-374E-A47A-AC1E4E471D34}" sibTransId="{752CCB7B-ADC2-E04D-8F22-DB13BC887169}"/>
    <dgm:cxn modelId="{4980FCE8-52D0-4B8A-B7E6-2F59C4FF4106}" type="presOf" srcId="{DD6BBC1B-D149-744A-A30E-EFE273F02222}" destId="{B2E2EFB5-3D81-DA40-B0AB-7277103CCFA5}" srcOrd="0" destOrd="0" presId="urn:microsoft.com/office/officeart/2005/8/layout/vList5"/>
    <dgm:cxn modelId="{7439D06A-7A93-42A8-B2FC-03B6C7AD4AF5}" type="presOf" srcId="{C98D5B68-7884-6648-A6A0-2E344EE2F2C1}" destId="{70B8D9E0-4A6D-2F44-B595-4E51FB1CC510}" srcOrd="0" destOrd="0" presId="urn:microsoft.com/office/officeart/2005/8/layout/vList5"/>
    <dgm:cxn modelId="{F29E88BF-B2B7-8C4D-8CAE-014202FBF28B}" srcId="{39104730-2024-374C-98E0-3A4CE7ED9881}" destId="{877D7047-60CD-754B-B94B-0D52DA8802EF}" srcOrd="3" destOrd="0" parTransId="{F776D0C3-C0C0-7847-978B-D8398B928E33}" sibTransId="{D8C37D6F-0C89-C44B-B88F-7FDB054464A6}"/>
    <dgm:cxn modelId="{79BC5BA0-FD21-499F-B69B-449755C6A6D7}" type="presOf" srcId="{D865DF60-6A8A-1346-86CF-ADC5241F7441}" destId="{C3381103-080C-D746-8B27-46B2DEE4028C}" srcOrd="0" destOrd="0" presId="urn:microsoft.com/office/officeart/2005/8/layout/vList5"/>
    <dgm:cxn modelId="{E328896C-D41F-1447-83EE-3427764BA201}" srcId="{877D7047-60CD-754B-B94B-0D52DA8802EF}" destId="{8943F2E6-3B0D-E448-9217-B317A1C852F5}" srcOrd="0" destOrd="0" parTransId="{BACB9BDF-48A8-8446-9EF0-0777EB594CBD}" sibTransId="{8E47323C-8EED-B74F-B64B-018CD74E9966}"/>
    <dgm:cxn modelId="{BBB76332-05A7-BD4A-AEE7-B327FE3E9402}" srcId="{5A256FE1-617A-F64B-AAA5-E71BA3D8E71B}" destId="{DD6BBC1B-D149-744A-A30E-EFE273F02222}" srcOrd="0" destOrd="0" parTransId="{58BA337C-5D18-7648-9FBC-E3DFEE45FE39}" sibTransId="{FA359944-C295-7C49-BDAC-C5B8B15CDFE7}"/>
    <dgm:cxn modelId="{49662439-979C-B841-B009-6D99A978E2AA}" srcId="{C98D5B68-7884-6648-A6A0-2E344EE2F2C1}" destId="{31427C3A-E33A-4C40-B6A8-DF440F9FA9C2}" srcOrd="0" destOrd="0" parTransId="{6AE38952-7C1E-B044-B8FC-9A933EC36630}" sibTransId="{BAB3FA31-E8FC-CF47-A92D-5E67F5AC535C}"/>
    <dgm:cxn modelId="{D627691E-CE20-A240-AE75-17D9A5E8D80E}" srcId="{39104730-2024-374C-98E0-3A4CE7ED9881}" destId="{5A256FE1-617A-F64B-AAA5-E71BA3D8E71B}" srcOrd="0" destOrd="0" parTransId="{8DF59BD0-F274-DA45-A4C6-CD1040D03631}" sibTransId="{1221B9A9-1B18-A546-BD93-54DBEC081E68}"/>
    <dgm:cxn modelId="{156A6564-551F-48E4-80C5-97FF4C010F14}" type="presOf" srcId="{2C8EC395-066D-984E-8F48-1D03BBA365D6}" destId="{FBE9ED35-B856-174C-8737-A32D2C924CA6}" srcOrd="0" destOrd="0" presId="urn:microsoft.com/office/officeart/2005/8/layout/vList5"/>
    <dgm:cxn modelId="{CD936116-3383-49A0-AFC5-283899229C26}" type="presOf" srcId="{39104730-2024-374C-98E0-3A4CE7ED9881}" destId="{82B71E07-46A9-1F4C-9980-576B2FA3ADD8}" srcOrd="0" destOrd="0" presId="urn:microsoft.com/office/officeart/2005/8/layout/vList5"/>
    <dgm:cxn modelId="{A3CBA274-D7F7-CB45-BAA7-46A89E45535F}" srcId="{D865DF60-6A8A-1346-86CF-ADC5241F7441}" destId="{2C8EC395-066D-984E-8F48-1D03BBA365D6}" srcOrd="0" destOrd="0" parTransId="{E889BD5D-09F1-B84F-9539-CDB6EA89993B}" sibTransId="{788D42F9-2A3B-334A-B81A-EE2D57E4C222}"/>
    <dgm:cxn modelId="{3F9E7603-5253-4D0F-8AD6-8861E908F56A}" type="presOf" srcId="{31427C3A-E33A-4C40-B6A8-DF440F9FA9C2}" destId="{09F84ED2-5430-D348-8351-1C588DA968EF}" srcOrd="0" destOrd="0" presId="urn:microsoft.com/office/officeart/2005/8/layout/vList5"/>
    <dgm:cxn modelId="{F6DBC725-F247-40B2-8FB4-3EBCE28AB66C}" type="presOf" srcId="{5A256FE1-617A-F64B-AAA5-E71BA3D8E71B}" destId="{5131D196-118F-ED4B-8F8C-9F861CEE6268}" srcOrd="0" destOrd="0" presId="urn:microsoft.com/office/officeart/2005/8/layout/vList5"/>
    <dgm:cxn modelId="{00509977-93DF-47BD-B1AB-F7A111A3FA8A}" type="presParOf" srcId="{82B71E07-46A9-1F4C-9980-576B2FA3ADD8}" destId="{A3A8D8DA-067B-EC42-9EAF-7E4FD8AA6489}" srcOrd="0" destOrd="0" presId="urn:microsoft.com/office/officeart/2005/8/layout/vList5"/>
    <dgm:cxn modelId="{3D270F33-8969-4E61-9344-62555728A60B}" type="presParOf" srcId="{A3A8D8DA-067B-EC42-9EAF-7E4FD8AA6489}" destId="{5131D196-118F-ED4B-8F8C-9F861CEE6268}" srcOrd="0" destOrd="0" presId="urn:microsoft.com/office/officeart/2005/8/layout/vList5"/>
    <dgm:cxn modelId="{841BAD09-0F8A-4429-B7D6-ED6BA41EB207}" type="presParOf" srcId="{A3A8D8DA-067B-EC42-9EAF-7E4FD8AA6489}" destId="{B2E2EFB5-3D81-DA40-B0AB-7277103CCFA5}" srcOrd="1" destOrd="0" presId="urn:microsoft.com/office/officeart/2005/8/layout/vList5"/>
    <dgm:cxn modelId="{7D4D5E50-3591-48E8-9156-F0CA1D24C050}" type="presParOf" srcId="{82B71E07-46A9-1F4C-9980-576B2FA3ADD8}" destId="{86757E5C-20F4-E745-A720-B10E686939A4}" srcOrd="1" destOrd="0" presId="urn:microsoft.com/office/officeart/2005/8/layout/vList5"/>
    <dgm:cxn modelId="{7C5FC070-4053-4EAF-AC14-EF45162516B4}" type="presParOf" srcId="{82B71E07-46A9-1F4C-9980-576B2FA3ADD8}" destId="{0760AE06-7B56-494A-A0E8-36B594643D8E}" srcOrd="2" destOrd="0" presId="urn:microsoft.com/office/officeart/2005/8/layout/vList5"/>
    <dgm:cxn modelId="{81F85E19-F765-4CCB-BA91-550890E6A559}" type="presParOf" srcId="{0760AE06-7B56-494A-A0E8-36B594643D8E}" destId="{C3381103-080C-D746-8B27-46B2DEE4028C}" srcOrd="0" destOrd="0" presId="urn:microsoft.com/office/officeart/2005/8/layout/vList5"/>
    <dgm:cxn modelId="{97336CB2-D87A-4ED7-BA26-9D981AE9BA38}" type="presParOf" srcId="{0760AE06-7B56-494A-A0E8-36B594643D8E}" destId="{FBE9ED35-B856-174C-8737-A32D2C924CA6}" srcOrd="1" destOrd="0" presId="urn:microsoft.com/office/officeart/2005/8/layout/vList5"/>
    <dgm:cxn modelId="{3CE97E26-10F7-4C30-891C-BB45DA7151EF}" type="presParOf" srcId="{82B71E07-46A9-1F4C-9980-576B2FA3ADD8}" destId="{42D27948-8160-FF47-9116-9786F5E669CE}" srcOrd="3" destOrd="0" presId="urn:microsoft.com/office/officeart/2005/8/layout/vList5"/>
    <dgm:cxn modelId="{E2F22032-B9D4-4DA1-B7B6-68A97A83D445}" type="presParOf" srcId="{82B71E07-46A9-1F4C-9980-576B2FA3ADD8}" destId="{39BBA486-03BD-2144-ABBF-AE369E5400B7}" srcOrd="4" destOrd="0" presId="urn:microsoft.com/office/officeart/2005/8/layout/vList5"/>
    <dgm:cxn modelId="{81969E10-CFE1-4A86-9FFB-431546BBBF13}" type="presParOf" srcId="{39BBA486-03BD-2144-ABBF-AE369E5400B7}" destId="{70B8D9E0-4A6D-2F44-B595-4E51FB1CC510}" srcOrd="0" destOrd="0" presId="urn:microsoft.com/office/officeart/2005/8/layout/vList5"/>
    <dgm:cxn modelId="{3A96A2A1-A642-4768-92CA-5AB3F54EF159}" type="presParOf" srcId="{39BBA486-03BD-2144-ABBF-AE369E5400B7}" destId="{09F84ED2-5430-D348-8351-1C588DA968EF}" srcOrd="1" destOrd="0" presId="urn:microsoft.com/office/officeart/2005/8/layout/vList5"/>
    <dgm:cxn modelId="{944F3389-CDBC-42DD-960B-03BD459CF78D}" type="presParOf" srcId="{82B71E07-46A9-1F4C-9980-576B2FA3ADD8}" destId="{26A10C18-A8F4-6A4C-BDEE-6F7DE3CE4615}" srcOrd="5" destOrd="0" presId="urn:microsoft.com/office/officeart/2005/8/layout/vList5"/>
    <dgm:cxn modelId="{B3CAF0A0-2AAE-4AF2-AC26-D5D5928CBA85}" type="presParOf" srcId="{82B71E07-46A9-1F4C-9980-576B2FA3ADD8}" destId="{4ECD3363-8FE6-2E4D-AEB8-DD61ACBB9653}" srcOrd="6" destOrd="0" presId="urn:microsoft.com/office/officeart/2005/8/layout/vList5"/>
    <dgm:cxn modelId="{E7CA9C91-1402-489B-A80A-4B44871924F5}" type="presParOf" srcId="{4ECD3363-8FE6-2E4D-AEB8-DD61ACBB9653}" destId="{E895D6B0-A2C0-8846-B022-1C147093D231}" srcOrd="0" destOrd="0" presId="urn:microsoft.com/office/officeart/2005/8/layout/vList5"/>
    <dgm:cxn modelId="{D6FBB292-C64D-4BC0-930A-8F1732252FD8}" type="presParOf" srcId="{4ECD3363-8FE6-2E4D-AEB8-DD61ACBB9653}" destId="{1017B7CB-13B4-9B4A-A898-E550BB19290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9104730-2024-374C-98E0-3A4CE7ED9881}" type="doc">
      <dgm:prSet loTypeId="urn:microsoft.com/office/officeart/2005/8/layout/vList5" loCatId="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5A256FE1-617A-F64B-AAA5-E71BA3D8E71B}">
      <dgm:prSet phldrT="[Texte]"/>
      <dgm:spPr/>
      <dgm:t>
        <a:bodyPr/>
        <a:lstStyle/>
        <a:p>
          <a:r>
            <a:rPr lang="fr-FR" dirty="0"/>
            <a:t>a</a:t>
          </a:r>
        </a:p>
      </dgm:t>
    </dgm:pt>
    <dgm:pt modelId="{8DF59BD0-F274-DA45-A4C6-CD1040D03631}" type="parTrans" cxnId="{D627691E-CE20-A240-AE75-17D9A5E8D80E}">
      <dgm:prSet/>
      <dgm:spPr/>
      <dgm:t>
        <a:bodyPr/>
        <a:lstStyle/>
        <a:p>
          <a:endParaRPr lang="fr-FR"/>
        </a:p>
      </dgm:t>
    </dgm:pt>
    <dgm:pt modelId="{1221B9A9-1B18-A546-BD93-54DBEC081E68}" type="sibTrans" cxnId="{D627691E-CE20-A240-AE75-17D9A5E8D80E}">
      <dgm:prSet/>
      <dgm:spPr/>
      <dgm:t>
        <a:bodyPr/>
        <a:lstStyle/>
        <a:p>
          <a:endParaRPr lang="fr-FR"/>
        </a:p>
      </dgm:t>
    </dgm:pt>
    <dgm:pt modelId="{C98D5B68-7884-6648-A6A0-2E344EE2F2C1}">
      <dgm:prSet phldrT="[Texte]"/>
      <dgm:spPr/>
      <dgm:t>
        <a:bodyPr/>
        <a:lstStyle/>
        <a:p>
          <a:r>
            <a:rPr lang="fr-FR" dirty="0"/>
            <a:t>c</a:t>
          </a:r>
        </a:p>
      </dgm:t>
    </dgm:pt>
    <dgm:pt modelId="{89F25B63-67C6-2B49-87BA-7718746C431D}" type="parTrans" cxnId="{6E4E9F2E-D306-E440-8065-DAD3485E0D1C}">
      <dgm:prSet/>
      <dgm:spPr/>
      <dgm:t>
        <a:bodyPr/>
        <a:lstStyle/>
        <a:p>
          <a:endParaRPr lang="fr-FR"/>
        </a:p>
      </dgm:t>
    </dgm:pt>
    <dgm:pt modelId="{675274CD-34E5-B949-B313-38064B3EA771}" type="sibTrans" cxnId="{6E4E9F2E-D306-E440-8065-DAD3485E0D1C}">
      <dgm:prSet/>
      <dgm:spPr/>
      <dgm:t>
        <a:bodyPr/>
        <a:lstStyle/>
        <a:p>
          <a:endParaRPr lang="fr-FR"/>
        </a:p>
      </dgm:t>
    </dgm:pt>
    <dgm:pt modelId="{31427C3A-E33A-4C40-B6A8-DF440F9FA9C2}">
      <dgm:prSet phldrT="[Texte]"/>
      <dgm:spPr/>
      <dgm:t>
        <a:bodyPr/>
        <a:lstStyle/>
        <a:p>
          <a:pPr algn="ctr">
            <a:buNone/>
          </a:pPr>
          <a:r>
            <a:rPr lang="fr-FR" b="1" dirty="0"/>
            <a:t>sur une patinoire.</a:t>
          </a:r>
        </a:p>
      </dgm:t>
    </dgm:pt>
    <dgm:pt modelId="{6AE38952-7C1E-B044-B8FC-9A933EC36630}" type="parTrans" cxnId="{49662439-979C-B841-B009-6D99A978E2AA}">
      <dgm:prSet/>
      <dgm:spPr/>
      <dgm:t>
        <a:bodyPr/>
        <a:lstStyle/>
        <a:p>
          <a:endParaRPr lang="fr-FR"/>
        </a:p>
      </dgm:t>
    </dgm:pt>
    <dgm:pt modelId="{BAB3FA31-E8FC-CF47-A92D-5E67F5AC535C}" type="sibTrans" cxnId="{49662439-979C-B841-B009-6D99A978E2AA}">
      <dgm:prSet/>
      <dgm:spPr/>
      <dgm:t>
        <a:bodyPr/>
        <a:lstStyle/>
        <a:p>
          <a:endParaRPr lang="fr-FR"/>
        </a:p>
      </dgm:t>
    </dgm:pt>
    <dgm:pt modelId="{877D7047-60CD-754B-B94B-0D52DA8802EF}">
      <dgm:prSet phldrT="[Texte]"/>
      <dgm:spPr/>
      <dgm:t>
        <a:bodyPr/>
        <a:lstStyle/>
        <a:p>
          <a:r>
            <a:rPr lang="fr-FR" dirty="0"/>
            <a:t>d</a:t>
          </a:r>
        </a:p>
      </dgm:t>
    </dgm:pt>
    <dgm:pt modelId="{F776D0C3-C0C0-7847-978B-D8398B928E33}" type="parTrans" cxnId="{F29E88BF-B2B7-8C4D-8CAE-014202FBF28B}">
      <dgm:prSet/>
      <dgm:spPr/>
      <dgm:t>
        <a:bodyPr/>
        <a:lstStyle/>
        <a:p>
          <a:endParaRPr lang="fr-FR"/>
        </a:p>
      </dgm:t>
    </dgm:pt>
    <dgm:pt modelId="{D8C37D6F-0C89-C44B-B88F-7FDB054464A6}" type="sibTrans" cxnId="{F29E88BF-B2B7-8C4D-8CAE-014202FBF28B}">
      <dgm:prSet/>
      <dgm:spPr/>
      <dgm:t>
        <a:bodyPr/>
        <a:lstStyle/>
        <a:p>
          <a:endParaRPr lang="fr-FR"/>
        </a:p>
      </dgm:t>
    </dgm:pt>
    <dgm:pt modelId="{8943F2E6-3B0D-E448-9217-B317A1C852F5}">
      <dgm:prSet phldrT="[Texte]"/>
      <dgm:spPr/>
      <dgm:t>
        <a:bodyPr/>
        <a:lstStyle/>
        <a:p>
          <a:pPr algn="ctr">
            <a:buNone/>
          </a:pPr>
          <a:r>
            <a:rPr lang="fr-FR" b="1" dirty="0"/>
            <a:t>sur l’herbe.</a:t>
          </a:r>
        </a:p>
      </dgm:t>
    </dgm:pt>
    <dgm:pt modelId="{BACB9BDF-48A8-8446-9EF0-0777EB594CBD}" type="parTrans" cxnId="{E328896C-D41F-1447-83EE-3427764BA201}">
      <dgm:prSet/>
      <dgm:spPr/>
      <dgm:t>
        <a:bodyPr/>
        <a:lstStyle/>
        <a:p>
          <a:endParaRPr lang="fr-FR"/>
        </a:p>
      </dgm:t>
    </dgm:pt>
    <dgm:pt modelId="{8E47323C-8EED-B74F-B64B-018CD74E9966}" type="sibTrans" cxnId="{E328896C-D41F-1447-83EE-3427764BA201}">
      <dgm:prSet/>
      <dgm:spPr/>
      <dgm:t>
        <a:bodyPr/>
        <a:lstStyle/>
        <a:p>
          <a:endParaRPr lang="fr-FR"/>
        </a:p>
      </dgm:t>
    </dgm:pt>
    <dgm:pt modelId="{D865DF60-6A8A-1346-86CF-ADC5241F7441}">
      <dgm:prSet/>
      <dgm:spPr/>
      <dgm:t>
        <a:bodyPr/>
        <a:lstStyle/>
        <a:p>
          <a:r>
            <a:rPr lang="fr-FR" dirty="0"/>
            <a:t>b</a:t>
          </a:r>
        </a:p>
      </dgm:t>
    </dgm:pt>
    <dgm:pt modelId="{806608CC-D2DF-374E-A47A-AC1E4E471D34}" type="parTrans" cxnId="{26514B5C-E4AC-D045-BD76-2A427C25A6C9}">
      <dgm:prSet/>
      <dgm:spPr/>
      <dgm:t>
        <a:bodyPr/>
        <a:lstStyle/>
        <a:p>
          <a:endParaRPr lang="fr-FR"/>
        </a:p>
      </dgm:t>
    </dgm:pt>
    <dgm:pt modelId="{752CCB7B-ADC2-E04D-8F22-DB13BC887169}" type="sibTrans" cxnId="{26514B5C-E4AC-D045-BD76-2A427C25A6C9}">
      <dgm:prSet/>
      <dgm:spPr/>
      <dgm:t>
        <a:bodyPr/>
        <a:lstStyle/>
        <a:p>
          <a:endParaRPr lang="fr-FR"/>
        </a:p>
      </dgm:t>
    </dgm:pt>
    <dgm:pt modelId="{2C8EC395-066D-984E-8F48-1D03BBA365D6}">
      <dgm:prSet/>
      <dgm:spPr/>
      <dgm:t>
        <a:bodyPr/>
        <a:lstStyle/>
        <a:p>
          <a:pPr algn="ctr">
            <a:buNone/>
          </a:pPr>
          <a:r>
            <a:rPr lang="fr-FR" b="1" dirty="0"/>
            <a:t>dans une cour.</a:t>
          </a:r>
        </a:p>
      </dgm:t>
    </dgm:pt>
    <dgm:pt modelId="{E889BD5D-09F1-B84F-9539-CDB6EA89993B}" type="parTrans" cxnId="{A3CBA274-D7F7-CB45-BAA7-46A89E45535F}">
      <dgm:prSet/>
      <dgm:spPr/>
      <dgm:t>
        <a:bodyPr/>
        <a:lstStyle/>
        <a:p>
          <a:endParaRPr lang="fr-FR"/>
        </a:p>
      </dgm:t>
    </dgm:pt>
    <dgm:pt modelId="{788D42F9-2A3B-334A-B81A-EE2D57E4C222}" type="sibTrans" cxnId="{A3CBA274-D7F7-CB45-BAA7-46A89E45535F}">
      <dgm:prSet/>
      <dgm:spPr/>
      <dgm:t>
        <a:bodyPr/>
        <a:lstStyle/>
        <a:p>
          <a:endParaRPr lang="fr-FR"/>
        </a:p>
      </dgm:t>
    </dgm:pt>
    <dgm:pt modelId="{DD6BBC1B-D149-744A-A30E-EFE273F02222}">
      <dgm:prSet phldrT="[Texte]"/>
      <dgm:spPr/>
      <dgm:t>
        <a:bodyPr/>
        <a:lstStyle/>
        <a:p>
          <a:pPr algn="ctr">
            <a:buNone/>
          </a:pPr>
          <a:r>
            <a:rPr lang="fr-FR" b="1" dirty="0"/>
            <a:t> dans un stade.</a:t>
          </a:r>
        </a:p>
      </dgm:t>
    </dgm:pt>
    <dgm:pt modelId="{FA359944-C295-7C49-BDAC-C5B8B15CDFE7}" type="sibTrans" cxnId="{BBB76332-05A7-BD4A-AEE7-B327FE3E9402}">
      <dgm:prSet/>
      <dgm:spPr/>
      <dgm:t>
        <a:bodyPr/>
        <a:lstStyle/>
        <a:p>
          <a:endParaRPr lang="fr-FR"/>
        </a:p>
      </dgm:t>
    </dgm:pt>
    <dgm:pt modelId="{58BA337C-5D18-7648-9FBC-E3DFEE45FE39}" type="parTrans" cxnId="{BBB76332-05A7-BD4A-AEE7-B327FE3E9402}">
      <dgm:prSet/>
      <dgm:spPr/>
      <dgm:t>
        <a:bodyPr/>
        <a:lstStyle/>
        <a:p>
          <a:endParaRPr lang="fr-FR"/>
        </a:p>
      </dgm:t>
    </dgm:pt>
    <dgm:pt modelId="{82B71E07-46A9-1F4C-9980-576B2FA3ADD8}" type="pres">
      <dgm:prSet presAssocID="{39104730-2024-374C-98E0-3A4CE7ED988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A3A8D8DA-067B-EC42-9EAF-7E4FD8AA6489}" type="pres">
      <dgm:prSet presAssocID="{5A256FE1-617A-F64B-AAA5-E71BA3D8E71B}" presName="linNode" presStyleCnt="0"/>
      <dgm:spPr/>
    </dgm:pt>
    <dgm:pt modelId="{5131D196-118F-ED4B-8F8C-9F861CEE6268}" type="pres">
      <dgm:prSet presAssocID="{5A256FE1-617A-F64B-AAA5-E71BA3D8E71B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2E2EFB5-3D81-DA40-B0AB-7277103CCFA5}" type="pres">
      <dgm:prSet presAssocID="{5A256FE1-617A-F64B-AAA5-E71BA3D8E71B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6757E5C-20F4-E745-A720-B10E686939A4}" type="pres">
      <dgm:prSet presAssocID="{1221B9A9-1B18-A546-BD93-54DBEC081E68}" presName="sp" presStyleCnt="0"/>
      <dgm:spPr/>
    </dgm:pt>
    <dgm:pt modelId="{0760AE06-7B56-494A-A0E8-36B594643D8E}" type="pres">
      <dgm:prSet presAssocID="{D865DF60-6A8A-1346-86CF-ADC5241F7441}" presName="linNode" presStyleCnt="0"/>
      <dgm:spPr/>
    </dgm:pt>
    <dgm:pt modelId="{C3381103-080C-D746-8B27-46B2DEE4028C}" type="pres">
      <dgm:prSet presAssocID="{D865DF60-6A8A-1346-86CF-ADC5241F7441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BE9ED35-B856-174C-8737-A32D2C924CA6}" type="pres">
      <dgm:prSet presAssocID="{D865DF60-6A8A-1346-86CF-ADC5241F7441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2D27948-8160-FF47-9116-9786F5E669CE}" type="pres">
      <dgm:prSet presAssocID="{752CCB7B-ADC2-E04D-8F22-DB13BC887169}" presName="sp" presStyleCnt="0"/>
      <dgm:spPr/>
    </dgm:pt>
    <dgm:pt modelId="{39BBA486-03BD-2144-ABBF-AE369E5400B7}" type="pres">
      <dgm:prSet presAssocID="{C98D5B68-7884-6648-A6A0-2E344EE2F2C1}" presName="linNode" presStyleCnt="0"/>
      <dgm:spPr/>
    </dgm:pt>
    <dgm:pt modelId="{70B8D9E0-4A6D-2F44-B595-4E51FB1CC510}" type="pres">
      <dgm:prSet presAssocID="{C98D5B68-7884-6648-A6A0-2E344EE2F2C1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9F84ED2-5430-D348-8351-1C588DA968EF}" type="pres">
      <dgm:prSet presAssocID="{C98D5B68-7884-6648-A6A0-2E344EE2F2C1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6A10C18-A8F4-6A4C-BDEE-6F7DE3CE4615}" type="pres">
      <dgm:prSet presAssocID="{675274CD-34E5-B949-B313-38064B3EA771}" presName="sp" presStyleCnt="0"/>
      <dgm:spPr/>
    </dgm:pt>
    <dgm:pt modelId="{4ECD3363-8FE6-2E4D-AEB8-DD61ACBB9653}" type="pres">
      <dgm:prSet presAssocID="{877D7047-60CD-754B-B94B-0D52DA8802EF}" presName="linNode" presStyleCnt="0"/>
      <dgm:spPr/>
    </dgm:pt>
    <dgm:pt modelId="{E895D6B0-A2C0-8846-B022-1C147093D231}" type="pres">
      <dgm:prSet presAssocID="{877D7047-60CD-754B-B94B-0D52DA8802EF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017B7CB-13B4-9B4A-A898-E550BB192901}" type="pres">
      <dgm:prSet presAssocID="{877D7047-60CD-754B-B94B-0D52DA8802EF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0CAC48C5-0ED1-4B9F-80F6-60900E73B59E}" type="presOf" srcId="{39104730-2024-374C-98E0-3A4CE7ED9881}" destId="{82B71E07-46A9-1F4C-9980-576B2FA3ADD8}" srcOrd="0" destOrd="0" presId="urn:microsoft.com/office/officeart/2005/8/layout/vList5"/>
    <dgm:cxn modelId="{4AA7397D-D5D5-4020-9FC6-30BE6D4A6FF1}" type="presOf" srcId="{877D7047-60CD-754B-B94B-0D52DA8802EF}" destId="{E895D6B0-A2C0-8846-B022-1C147093D231}" srcOrd="0" destOrd="0" presId="urn:microsoft.com/office/officeart/2005/8/layout/vList5"/>
    <dgm:cxn modelId="{49861E1A-04FD-4F29-8615-7B1DC8D8C614}" type="presOf" srcId="{31427C3A-E33A-4C40-B6A8-DF440F9FA9C2}" destId="{09F84ED2-5430-D348-8351-1C588DA968EF}" srcOrd="0" destOrd="0" presId="urn:microsoft.com/office/officeart/2005/8/layout/vList5"/>
    <dgm:cxn modelId="{26514B5C-E4AC-D045-BD76-2A427C25A6C9}" srcId="{39104730-2024-374C-98E0-3A4CE7ED9881}" destId="{D865DF60-6A8A-1346-86CF-ADC5241F7441}" srcOrd="1" destOrd="0" parTransId="{806608CC-D2DF-374E-A47A-AC1E4E471D34}" sibTransId="{752CCB7B-ADC2-E04D-8F22-DB13BC887169}"/>
    <dgm:cxn modelId="{E6693019-47A9-4AB7-BAAF-415935827E62}" type="presOf" srcId="{5A256FE1-617A-F64B-AAA5-E71BA3D8E71B}" destId="{5131D196-118F-ED4B-8F8C-9F861CEE6268}" srcOrd="0" destOrd="0" presId="urn:microsoft.com/office/officeart/2005/8/layout/vList5"/>
    <dgm:cxn modelId="{6E4E9F2E-D306-E440-8065-DAD3485E0D1C}" srcId="{39104730-2024-374C-98E0-3A4CE7ED9881}" destId="{C98D5B68-7884-6648-A6A0-2E344EE2F2C1}" srcOrd="2" destOrd="0" parTransId="{89F25B63-67C6-2B49-87BA-7718746C431D}" sibTransId="{675274CD-34E5-B949-B313-38064B3EA771}"/>
    <dgm:cxn modelId="{49662439-979C-B841-B009-6D99A978E2AA}" srcId="{C98D5B68-7884-6648-A6A0-2E344EE2F2C1}" destId="{31427C3A-E33A-4C40-B6A8-DF440F9FA9C2}" srcOrd="0" destOrd="0" parTransId="{6AE38952-7C1E-B044-B8FC-9A933EC36630}" sibTransId="{BAB3FA31-E8FC-CF47-A92D-5E67F5AC535C}"/>
    <dgm:cxn modelId="{E50A21F8-EFB2-49AD-A629-D932FDAA18FC}" type="presOf" srcId="{8943F2E6-3B0D-E448-9217-B317A1C852F5}" destId="{1017B7CB-13B4-9B4A-A898-E550BB192901}" srcOrd="0" destOrd="0" presId="urn:microsoft.com/office/officeart/2005/8/layout/vList5"/>
    <dgm:cxn modelId="{503E549C-36AE-4136-8422-B97F2E47C55F}" type="presOf" srcId="{2C8EC395-066D-984E-8F48-1D03BBA365D6}" destId="{FBE9ED35-B856-174C-8737-A32D2C924CA6}" srcOrd="0" destOrd="0" presId="urn:microsoft.com/office/officeart/2005/8/layout/vList5"/>
    <dgm:cxn modelId="{D627691E-CE20-A240-AE75-17D9A5E8D80E}" srcId="{39104730-2024-374C-98E0-3A4CE7ED9881}" destId="{5A256FE1-617A-F64B-AAA5-E71BA3D8E71B}" srcOrd="0" destOrd="0" parTransId="{8DF59BD0-F274-DA45-A4C6-CD1040D03631}" sibTransId="{1221B9A9-1B18-A546-BD93-54DBEC081E68}"/>
    <dgm:cxn modelId="{E328896C-D41F-1447-83EE-3427764BA201}" srcId="{877D7047-60CD-754B-B94B-0D52DA8802EF}" destId="{8943F2E6-3B0D-E448-9217-B317A1C852F5}" srcOrd="0" destOrd="0" parTransId="{BACB9BDF-48A8-8446-9EF0-0777EB594CBD}" sibTransId="{8E47323C-8EED-B74F-B64B-018CD74E9966}"/>
    <dgm:cxn modelId="{42127722-C2A8-426D-9AE1-39F38E615460}" type="presOf" srcId="{C98D5B68-7884-6648-A6A0-2E344EE2F2C1}" destId="{70B8D9E0-4A6D-2F44-B595-4E51FB1CC510}" srcOrd="0" destOrd="0" presId="urn:microsoft.com/office/officeart/2005/8/layout/vList5"/>
    <dgm:cxn modelId="{A3CBA274-D7F7-CB45-BAA7-46A89E45535F}" srcId="{D865DF60-6A8A-1346-86CF-ADC5241F7441}" destId="{2C8EC395-066D-984E-8F48-1D03BBA365D6}" srcOrd="0" destOrd="0" parTransId="{E889BD5D-09F1-B84F-9539-CDB6EA89993B}" sibTransId="{788D42F9-2A3B-334A-B81A-EE2D57E4C222}"/>
    <dgm:cxn modelId="{2190F57D-5250-4E60-8516-538051CF797A}" type="presOf" srcId="{DD6BBC1B-D149-744A-A30E-EFE273F02222}" destId="{B2E2EFB5-3D81-DA40-B0AB-7277103CCFA5}" srcOrd="0" destOrd="0" presId="urn:microsoft.com/office/officeart/2005/8/layout/vList5"/>
    <dgm:cxn modelId="{F29E88BF-B2B7-8C4D-8CAE-014202FBF28B}" srcId="{39104730-2024-374C-98E0-3A4CE7ED9881}" destId="{877D7047-60CD-754B-B94B-0D52DA8802EF}" srcOrd="3" destOrd="0" parTransId="{F776D0C3-C0C0-7847-978B-D8398B928E33}" sibTransId="{D8C37D6F-0C89-C44B-B88F-7FDB054464A6}"/>
    <dgm:cxn modelId="{BBB76332-05A7-BD4A-AEE7-B327FE3E9402}" srcId="{5A256FE1-617A-F64B-AAA5-E71BA3D8E71B}" destId="{DD6BBC1B-D149-744A-A30E-EFE273F02222}" srcOrd="0" destOrd="0" parTransId="{58BA337C-5D18-7648-9FBC-E3DFEE45FE39}" sibTransId="{FA359944-C295-7C49-BDAC-C5B8B15CDFE7}"/>
    <dgm:cxn modelId="{7B30160F-63A3-401B-AEB6-F2CA72AD69B3}" type="presOf" srcId="{D865DF60-6A8A-1346-86CF-ADC5241F7441}" destId="{C3381103-080C-D746-8B27-46B2DEE4028C}" srcOrd="0" destOrd="0" presId="urn:microsoft.com/office/officeart/2005/8/layout/vList5"/>
    <dgm:cxn modelId="{D9E581C4-04E9-45C0-ADDA-5BCE44408FF5}" type="presParOf" srcId="{82B71E07-46A9-1F4C-9980-576B2FA3ADD8}" destId="{A3A8D8DA-067B-EC42-9EAF-7E4FD8AA6489}" srcOrd="0" destOrd="0" presId="urn:microsoft.com/office/officeart/2005/8/layout/vList5"/>
    <dgm:cxn modelId="{E7E77544-94C2-4242-B107-4932E9A9D85F}" type="presParOf" srcId="{A3A8D8DA-067B-EC42-9EAF-7E4FD8AA6489}" destId="{5131D196-118F-ED4B-8F8C-9F861CEE6268}" srcOrd="0" destOrd="0" presId="urn:microsoft.com/office/officeart/2005/8/layout/vList5"/>
    <dgm:cxn modelId="{C31C458D-0AF4-4D94-AC38-514FBDCA3469}" type="presParOf" srcId="{A3A8D8DA-067B-EC42-9EAF-7E4FD8AA6489}" destId="{B2E2EFB5-3D81-DA40-B0AB-7277103CCFA5}" srcOrd="1" destOrd="0" presId="urn:microsoft.com/office/officeart/2005/8/layout/vList5"/>
    <dgm:cxn modelId="{CF2C4C45-30A6-4C82-BA2D-9E202B59A1FE}" type="presParOf" srcId="{82B71E07-46A9-1F4C-9980-576B2FA3ADD8}" destId="{86757E5C-20F4-E745-A720-B10E686939A4}" srcOrd="1" destOrd="0" presId="urn:microsoft.com/office/officeart/2005/8/layout/vList5"/>
    <dgm:cxn modelId="{83382178-857C-4C3A-92BE-F6FCE22545CF}" type="presParOf" srcId="{82B71E07-46A9-1F4C-9980-576B2FA3ADD8}" destId="{0760AE06-7B56-494A-A0E8-36B594643D8E}" srcOrd="2" destOrd="0" presId="urn:microsoft.com/office/officeart/2005/8/layout/vList5"/>
    <dgm:cxn modelId="{F7227215-75FF-4C92-88A8-22D91971282E}" type="presParOf" srcId="{0760AE06-7B56-494A-A0E8-36B594643D8E}" destId="{C3381103-080C-D746-8B27-46B2DEE4028C}" srcOrd="0" destOrd="0" presId="urn:microsoft.com/office/officeart/2005/8/layout/vList5"/>
    <dgm:cxn modelId="{1350B203-950C-4B12-914F-5239AFC1DB70}" type="presParOf" srcId="{0760AE06-7B56-494A-A0E8-36B594643D8E}" destId="{FBE9ED35-B856-174C-8737-A32D2C924CA6}" srcOrd="1" destOrd="0" presId="urn:microsoft.com/office/officeart/2005/8/layout/vList5"/>
    <dgm:cxn modelId="{E067CA6C-0CD5-4EA0-B1D7-7A868D78DBFE}" type="presParOf" srcId="{82B71E07-46A9-1F4C-9980-576B2FA3ADD8}" destId="{42D27948-8160-FF47-9116-9786F5E669CE}" srcOrd="3" destOrd="0" presId="urn:microsoft.com/office/officeart/2005/8/layout/vList5"/>
    <dgm:cxn modelId="{C4E01A13-CD5E-4678-A057-5E9130486941}" type="presParOf" srcId="{82B71E07-46A9-1F4C-9980-576B2FA3ADD8}" destId="{39BBA486-03BD-2144-ABBF-AE369E5400B7}" srcOrd="4" destOrd="0" presId="urn:microsoft.com/office/officeart/2005/8/layout/vList5"/>
    <dgm:cxn modelId="{09CD59A3-4EAF-4426-AC9E-4A3634349138}" type="presParOf" srcId="{39BBA486-03BD-2144-ABBF-AE369E5400B7}" destId="{70B8D9E0-4A6D-2F44-B595-4E51FB1CC510}" srcOrd="0" destOrd="0" presId="urn:microsoft.com/office/officeart/2005/8/layout/vList5"/>
    <dgm:cxn modelId="{C5DD5590-8E13-4CD6-8542-DA92198B9973}" type="presParOf" srcId="{39BBA486-03BD-2144-ABBF-AE369E5400B7}" destId="{09F84ED2-5430-D348-8351-1C588DA968EF}" srcOrd="1" destOrd="0" presId="urn:microsoft.com/office/officeart/2005/8/layout/vList5"/>
    <dgm:cxn modelId="{5DF67120-75CA-46E4-B804-D7778FDD8A58}" type="presParOf" srcId="{82B71E07-46A9-1F4C-9980-576B2FA3ADD8}" destId="{26A10C18-A8F4-6A4C-BDEE-6F7DE3CE4615}" srcOrd="5" destOrd="0" presId="urn:microsoft.com/office/officeart/2005/8/layout/vList5"/>
    <dgm:cxn modelId="{2B8D9F84-E445-435E-9C10-2E6F3F88E7AB}" type="presParOf" srcId="{82B71E07-46A9-1F4C-9980-576B2FA3ADD8}" destId="{4ECD3363-8FE6-2E4D-AEB8-DD61ACBB9653}" srcOrd="6" destOrd="0" presId="urn:microsoft.com/office/officeart/2005/8/layout/vList5"/>
    <dgm:cxn modelId="{6A4ACBBA-04B6-4FC1-A284-9C5C1F1AB757}" type="presParOf" srcId="{4ECD3363-8FE6-2E4D-AEB8-DD61ACBB9653}" destId="{E895D6B0-A2C0-8846-B022-1C147093D231}" srcOrd="0" destOrd="0" presId="urn:microsoft.com/office/officeart/2005/8/layout/vList5"/>
    <dgm:cxn modelId="{5067AD07-698D-4320-90EB-BBB54F974DB0}" type="presParOf" srcId="{4ECD3363-8FE6-2E4D-AEB8-DD61ACBB9653}" destId="{1017B7CB-13B4-9B4A-A898-E550BB19290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9104730-2024-374C-98E0-3A4CE7ED9881}" type="doc">
      <dgm:prSet loTypeId="urn:microsoft.com/office/officeart/2005/8/layout/vList5" loCatId="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5A256FE1-617A-F64B-AAA5-E71BA3D8E71B}">
      <dgm:prSet phldrT="[Texte]"/>
      <dgm:spPr/>
      <dgm:t>
        <a:bodyPr/>
        <a:lstStyle/>
        <a:p>
          <a:r>
            <a:rPr lang="fr-FR" dirty="0"/>
            <a:t>a</a:t>
          </a:r>
        </a:p>
      </dgm:t>
    </dgm:pt>
    <dgm:pt modelId="{8DF59BD0-F274-DA45-A4C6-CD1040D03631}" type="parTrans" cxnId="{D627691E-CE20-A240-AE75-17D9A5E8D80E}">
      <dgm:prSet/>
      <dgm:spPr/>
      <dgm:t>
        <a:bodyPr/>
        <a:lstStyle/>
        <a:p>
          <a:endParaRPr lang="fr-FR"/>
        </a:p>
      </dgm:t>
    </dgm:pt>
    <dgm:pt modelId="{1221B9A9-1B18-A546-BD93-54DBEC081E68}" type="sibTrans" cxnId="{D627691E-CE20-A240-AE75-17D9A5E8D80E}">
      <dgm:prSet/>
      <dgm:spPr/>
      <dgm:t>
        <a:bodyPr/>
        <a:lstStyle/>
        <a:p>
          <a:endParaRPr lang="fr-FR"/>
        </a:p>
      </dgm:t>
    </dgm:pt>
    <dgm:pt modelId="{C98D5B68-7884-6648-A6A0-2E344EE2F2C1}">
      <dgm:prSet phldrT="[Texte]"/>
      <dgm:spPr/>
      <dgm:t>
        <a:bodyPr/>
        <a:lstStyle/>
        <a:p>
          <a:r>
            <a:rPr lang="fr-FR" dirty="0"/>
            <a:t>c</a:t>
          </a:r>
        </a:p>
      </dgm:t>
    </dgm:pt>
    <dgm:pt modelId="{89F25B63-67C6-2B49-87BA-7718746C431D}" type="parTrans" cxnId="{6E4E9F2E-D306-E440-8065-DAD3485E0D1C}">
      <dgm:prSet/>
      <dgm:spPr/>
      <dgm:t>
        <a:bodyPr/>
        <a:lstStyle/>
        <a:p>
          <a:endParaRPr lang="fr-FR"/>
        </a:p>
      </dgm:t>
    </dgm:pt>
    <dgm:pt modelId="{675274CD-34E5-B949-B313-38064B3EA771}" type="sibTrans" cxnId="{6E4E9F2E-D306-E440-8065-DAD3485E0D1C}">
      <dgm:prSet/>
      <dgm:spPr/>
      <dgm:t>
        <a:bodyPr/>
        <a:lstStyle/>
        <a:p>
          <a:endParaRPr lang="fr-FR"/>
        </a:p>
      </dgm:t>
    </dgm:pt>
    <dgm:pt modelId="{31427C3A-E33A-4C40-B6A8-DF440F9FA9C2}">
      <dgm:prSet phldrT="[Texte]"/>
      <dgm:spPr>
        <a:solidFill>
          <a:srgbClr val="0070C0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b="1" dirty="0"/>
            <a:t>sur une patinoire.</a:t>
          </a:r>
        </a:p>
      </dgm:t>
    </dgm:pt>
    <dgm:pt modelId="{6AE38952-7C1E-B044-B8FC-9A933EC36630}" type="parTrans" cxnId="{49662439-979C-B841-B009-6D99A978E2AA}">
      <dgm:prSet/>
      <dgm:spPr/>
      <dgm:t>
        <a:bodyPr/>
        <a:lstStyle/>
        <a:p>
          <a:endParaRPr lang="fr-FR"/>
        </a:p>
      </dgm:t>
    </dgm:pt>
    <dgm:pt modelId="{BAB3FA31-E8FC-CF47-A92D-5E67F5AC535C}" type="sibTrans" cxnId="{49662439-979C-B841-B009-6D99A978E2AA}">
      <dgm:prSet/>
      <dgm:spPr/>
      <dgm:t>
        <a:bodyPr/>
        <a:lstStyle/>
        <a:p>
          <a:endParaRPr lang="fr-FR"/>
        </a:p>
      </dgm:t>
    </dgm:pt>
    <dgm:pt modelId="{877D7047-60CD-754B-B94B-0D52DA8802EF}">
      <dgm:prSet phldrT="[Texte]"/>
      <dgm:spPr/>
      <dgm:t>
        <a:bodyPr/>
        <a:lstStyle/>
        <a:p>
          <a:r>
            <a:rPr lang="fr-FR" dirty="0"/>
            <a:t>d</a:t>
          </a:r>
        </a:p>
      </dgm:t>
    </dgm:pt>
    <dgm:pt modelId="{F776D0C3-C0C0-7847-978B-D8398B928E33}" type="parTrans" cxnId="{F29E88BF-B2B7-8C4D-8CAE-014202FBF28B}">
      <dgm:prSet/>
      <dgm:spPr/>
      <dgm:t>
        <a:bodyPr/>
        <a:lstStyle/>
        <a:p>
          <a:endParaRPr lang="fr-FR"/>
        </a:p>
      </dgm:t>
    </dgm:pt>
    <dgm:pt modelId="{D8C37D6F-0C89-C44B-B88F-7FDB054464A6}" type="sibTrans" cxnId="{F29E88BF-B2B7-8C4D-8CAE-014202FBF28B}">
      <dgm:prSet/>
      <dgm:spPr/>
      <dgm:t>
        <a:bodyPr/>
        <a:lstStyle/>
        <a:p>
          <a:endParaRPr lang="fr-FR"/>
        </a:p>
      </dgm:t>
    </dgm:pt>
    <dgm:pt modelId="{8943F2E6-3B0D-E448-9217-B317A1C852F5}">
      <dgm:prSet phldrT="[Texte]"/>
      <dgm:spPr>
        <a:solidFill>
          <a:srgbClr val="FF0000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b="1" dirty="0"/>
            <a:t>sur l’herbe.</a:t>
          </a:r>
        </a:p>
      </dgm:t>
    </dgm:pt>
    <dgm:pt modelId="{BACB9BDF-48A8-8446-9EF0-0777EB594CBD}" type="parTrans" cxnId="{E328896C-D41F-1447-83EE-3427764BA201}">
      <dgm:prSet/>
      <dgm:spPr/>
      <dgm:t>
        <a:bodyPr/>
        <a:lstStyle/>
        <a:p>
          <a:endParaRPr lang="fr-FR"/>
        </a:p>
      </dgm:t>
    </dgm:pt>
    <dgm:pt modelId="{8E47323C-8EED-B74F-B64B-018CD74E9966}" type="sibTrans" cxnId="{E328896C-D41F-1447-83EE-3427764BA201}">
      <dgm:prSet/>
      <dgm:spPr/>
      <dgm:t>
        <a:bodyPr/>
        <a:lstStyle/>
        <a:p>
          <a:endParaRPr lang="fr-FR"/>
        </a:p>
      </dgm:t>
    </dgm:pt>
    <dgm:pt modelId="{D865DF60-6A8A-1346-86CF-ADC5241F7441}">
      <dgm:prSet/>
      <dgm:spPr/>
      <dgm:t>
        <a:bodyPr/>
        <a:lstStyle/>
        <a:p>
          <a:r>
            <a:rPr lang="fr-FR" dirty="0"/>
            <a:t>b</a:t>
          </a:r>
        </a:p>
      </dgm:t>
    </dgm:pt>
    <dgm:pt modelId="{806608CC-D2DF-374E-A47A-AC1E4E471D34}" type="parTrans" cxnId="{26514B5C-E4AC-D045-BD76-2A427C25A6C9}">
      <dgm:prSet/>
      <dgm:spPr/>
      <dgm:t>
        <a:bodyPr/>
        <a:lstStyle/>
        <a:p>
          <a:endParaRPr lang="fr-FR"/>
        </a:p>
      </dgm:t>
    </dgm:pt>
    <dgm:pt modelId="{752CCB7B-ADC2-E04D-8F22-DB13BC887169}" type="sibTrans" cxnId="{26514B5C-E4AC-D045-BD76-2A427C25A6C9}">
      <dgm:prSet/>
      <dgm:spPr/>
      <dgm:t>
        <a:bodyPr/>
        <a:lstStyle/>
        <a:p>
          <a:endParaRPr lang="fr-FR"/>
        </a:p>
      </dgm:t>
    </dgm:pt>
    <dgm:pt modelId="{2C8EC395-066D-984E-8F48-1D03BBA365D6}">
      <dgm:prSet/>
      <dgm:spPr>
        <a:solidFill>
          <a:srgbClr val="FF0000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b="1" dirty="0"/>
            <a:t>dans une cour.</a:t>
          </a:r>
        </a:p>
      </dgm:t>
    </dgm:pt>
    <dgm:pt modelId="{E889BD5D-09F1-B84F-9539-CDB6EA89993B}" type="parTrans" cxnId="{A3CBA274-D7F7-CB45-BAA7-46A89E45535F}">
      <dgm:prSet/>
      <dgm:spPr/>
      <dgm:t>
        <a:bodyPr/>
        <a:lstStyle/>
        <a:p>
          <a:endParaRPr lang="fr-FR"/>
        </a:p>
      </dgm:t>
    </dgm:pt>
    <dgm:pt modelId="{788D42F9-2A3B-334A-B81A-EE2D57E4C222}" type="sibTrans" cxnId="{A3CBA274-D7F7-CB45-BAA7-46A89E45535F}">
      <dgm:prSet/>
      <dgm:spPr/>
      <dgm:t>
        <a:bodyPr/>
        <a:lstStyle/>
        <a:p>
          <a:endParaRPr lang="fr-FR"/>
        </a:p>
      </dgm:t>
    </dgm:pt>
    <dgm:pt modelId="{DD6BBC1B-D149-744A-A30E-EFE273F02222}">
      <dgm:prSet phldrT="[Texte]"/>
      <dgm:spPr>
        <a:solidFill>
          <a:srgbClr val="FF0000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b="1" dirty="0"/>
            <a:t> dans un stade.</a:t>
          </a:r>
        </a:p>
      </dgm:t>
    </dgm:pt>
    <dgm:pt modelId="{FA359944-C295-7C49-BDAC-C5B8B15CDFE7}" type="sibTrans" cxnId="{BBB76332-05A7-BD4A-AEE7-B327FE3E9402}">
      <dgm:prSet/>
      <dgm:spPr/>
      <dgm:t>
        <a:bodyPr/>
        <a:lstStyle/>
        <a:p>
          <a:endParaRPr lang="fr-FR"/>
        </a:p>
      </dgm:t>
    </dgm:pt>
    <dgm:pt modelId="{58BA337C-5D18-7648-9FBC-E3DFEE45FE39}" type="parTrans" cxnId="{BBB76332-05A7-BD4A-AEE7-B327FE3E9402}">
      <dgm:prSet/>
      <dgm:spPr/>
      <dgm:t>
        <a:bodyPr/>
        <a:lstStyle/>
        <a:p>
          <a:endParaRPr lang="fr-FR"/>
        </a:p>
      </dgm:t>
    </dgm:pt>
    <dgm:pt modelId="{82B71E07-46A9-1F4C-9980-576B2FA3ADD8}" type="pres">
      <dgm:prSet presAssocID="{39104730-2024-374C-98E0-3A4CE7ED988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A3A8D8DA-067B-EC42-9EAF-7E4FD8AA6489}" type="pres">
      <dgm:prSet presAssocID="{5A256FE1-617A-F64B-AAA5-E71BA3D8E71B}" presName="linNode" presStyleCnt="0"/>
      <dgm:spPr/>
    </dgm:pt>
    <dgm:pt modelId="{5131D196-118F-ED4B-8F8C-9F861CEE6268}" type="pres">
      <dgm:prSet presAssocID="{5A256FE1-617A-F64B-AAA5-E71BA3D8E71B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2E2EFB5-3D81-DA40-B0AB-7277103CCFA5}" type="pres">
      <dgm:prSet presAssocID="{5A256FE1-617A-F64B-AAA5-E71BA3D8E71B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6757E5C-20F4-E745-A720-B10E686939A4}" type="pres">
      <dgm:prSet presAssocID="{1221B9A9-1B18-A546-BD93-54DBEC081E68}" presName="sp" presStyleCnt="0"/>
      <dgm:spPr/>
    </dgm:pt>
    <dgm:pt modelId="{0760AE06-7B56-494A-A0E8-36B594643D8E}" type="pres">
      <dgm:prSet presAssocID="{D865DF60-6A8A-1346-86CF-ADC5241F7441}" presName="linNode" presStyleCnt="0"/>
      <dgm:spPr/>
    </dgm:pt>
    <dgm:pt modelId="{C3381103-080C-D746-8B27-46B2DEE4028C}" type="pres">
      <dgm:prSet presAssocID="{D865DF60-6A8A-1346-86CF-ADC5241F7441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BE9ED35-B856-174C-8737-A32D2C924CA6}" type="pres">
      <dgm:prSet presAssocID="{D865DF60-6A8A-1346-86CF-ADC5241F7441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2D27948-8160-FF47-9116-9786F5E669CE}" type="pres">
      <dgm:prSet presAssocID="{752CCB7B-ADC2-E04D-8F22-DB13BC887169}" presName="sp" presStyleCnt="0"/>
      <dgm:spPr/>
    </dgm:pt>
    <dgm:pt modelId="{39BBA486-03BD-2144-ABBF-AE369E5400B7}" type="pres">
      <dgm:prSet presAssocID="{C98D5B68-7884-6648-A6A0-2E344EE2F2C1}" presName="linNode" presStyleCnt="0"/>
      <dgm:spPr/>
    </dgm:pt>
    <dgm:pt modelId="{70B8D9E0-4A6D-2F44-B595-4E51FB1CC510}" type="pres">
      <dgm:prSet presAssocID="{C98D5B68-7884-6648-A6A0-2E344EE2F2C1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9F84ED2-5430-D348-8351-1C588DA968EF}" type="pres">
      <dgm:prSet presAssocID="{C98D5B68-7884-6648-A6A0-2E344EE2F2C1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6A10C18-A8F4-6A4C-BDEE-6F7DE3CE4615}" type="pres">
      <dgm:prSet presAssocID="{675274CD-34E5-B949-B313-38064B3EA771}" presName="sp" presStyleCnt="0"/>
      <dgm:spPr/>
    </dgm:pt>
    <dgm:pt modelId="{4ECD3363-8FE6-2E4D-AEB8-DD61ACBB9653}" type="pres">
      <dgm:prSet presAssocID="{877D7047-60CD-754B-B94B-0D52DA8802EF}" presName="linNode" presStyleCnt="0"/>
      <dgm:spPr/>
    </dgm:pt>
    <dgm:pt modelId="{E895D6B0-A2C0-8846-B022-1C147093D231}" type="pres">
      <dgm:prSet presAssocID="{877D7047-60CD-754B-B94B-0D52DA8802EF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017B7CB-13B4-9B4A-A898-E550BB192901}" type="pres">
      <dgm:prSet presAssocID="{877D7047-60CD-754B-B94B-0D52DA8802EF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53D8B8AB-8858-4160-B470-0C5D9D2F75FA}" type="presOf" srcId="{DD6BBC1B-D149-744A-A30E-EFE273F02222}" destId="{B2E2EFB5-3D81-DA40-B0AB-7277103CCFA5}" srcOrd="0" destOrd="0" presId="urn:microsoft.com/office/officeart/2005/8/layout/vList5"/>
    <dgm:cxn modelId="{8934DA7C-9F92-4118-BAA0-C43256A82BD6}" type="presOf" srcId="{2C8EC395-066D-984E-8F48-1D03BBA365D6}" destId="{FBE9ED35-B856-174C-8737-A32D2C924CA6}" srcOrd="0" destOrd="0" presId="urn:microsoft.com/office/officeart/2005/8/layout/vList5"/>
    <dgm:cxn modelId="{26514B5C-E4AC-D045-BD76-2A427C25A6C9}" srcId="{39104730-2024-374C-98E0-3A4CE7ED9881}" destId="{D865DF60-6A8A-1346-86CF-ADC5241F7441}" srcOrd="1" destOrd="0" parTransId="{806608CC-D2DF-374E-A47A-AC1E4E471D34}" sibTransId="{752CCB7B-ADC2-E04D-8F22-DB13BC887169}"/>
    <dgm:cxn modelId="{D1CD297E-00F6-44B0-8718-1BCC39F877FD}" type="presOf" srcId="{39104730-2024-374C-98E0-3A4CE7ED9881}" destId="{82B71E07-46A9-1F4C-9980-576B2FA3ADD8}" srcOrd="0" destOrd="0" presId="urn:microsoft.com/office/officeart/2005/8/layout/vList5"/>
    <dgm:cxn modelId="{D53DEE64-0DA9-434A-905E-C4C4939F7E51}" type="presOf" srcId="{877D7047-60CD-754B-B94B-0D52DA8802EF}" destId="{E895D6B0-A2C0-8846-B022-1C147093D231}" srcOrd="0" destOrd="0" presId="urn:microsoft.com/office/officeart/2005/8/layout/vList5"/>
    <dgm:cxn modelId="{B9A49CCE-1A3C-445C-A832-755E088EA56D}" type="presOf" srcId="{8943F2E6-3B0D-E448-9217-B317A1C852F5}" destId="{1017B7CB-13B4-9B4A-A898-E550BB192901}" srcOrd="0" destOrd="0" presId="urn:microsoft.com/office/officeart/2005/8/layout/vList5"/>
    <dgm:cxn modelId="{6E4E9F2E-D306-E440-8065-DAD3485E0D1C}" srcId="{39104730-2024-374C-98E0-3A4CE7ED9881}" destId="{C98D5B68-7884-6648-A6A0-2E344EE2F2C1}" srcOrd="2" destOrd="0" parTransId="{89F25B63-67C6-2B49-87BA-7718746C431D}" sibTransId="{675274CD-34E5-B949-B313-38064B3EA771}"/>
    <dgm:cxn modelId="{8098EDE0-6A4D-4E56-B62E-2E6A41E43E90}" type="presOf" srcId="{D865DF60-6A8A-1346-86CF-ADC5241F7441}" destId="{C3381103-080C-D746-8B27-46B2DEE4028C}" srcOrd="0" destOrd="0" presId="urn:microsoft.com/office/officeart/2005/8/layout/vList5"/>
    <dgm:cxn modelId="{49662439-979C-B841-B009-6D99A978E2AA}" srcId="{C98D5B68-7884-6648-A6A0-2E344EE2F2C1}" destId="{31427C3A-E33A-4C40-B6A8-DF440F9FA9C2}" srcOrd="0" destOrd="0" parTransId="{6AE38952-7C1E-B044-B8FC-9A933EC36630}" sibTransId="{BAB3FA31-E8FC-CF47-A92D-5E67F5AC535C}"/>
    <dgm:cxn modelId="{D627691E-CE20-A240-AE75-17D9A5E8D80E}" srcId="{39104730-2024-374C-98E0-3A4CE7ED9881}" destId="{5A256FE1-617A-F64B-AAA5-E71BA3D8E71B}" srcOrd="0" destOrd="0" parTransId="{8DF59BD0-F274-DA45-A4C6-CD1040D03631}" sibTransId="{1221B9A9-1B18-A546-BD93-54DBEC081E68}"/>
    <dgm:cxn modelId="{E328896C-D41F-1447-83EE-3427764BA201}" srcId="{877D7047-60CD-754B-B94B-0D52DA8802EF}" destId="{8943F2E6-3B0D-E448-9217-B317A1C852F5}" srcOrd="0" destOrd="0" parTransId="{BACB9BDF-48A8-8446-9EF0-0777EB594CBD}" sibTransId="{8E47323C-8EED-B74F-B64B-018CD74E9966}"/>
    <dgm:cxn modelId="{A3CBA274-D7F7-CB45-BAA7-46A89E45535F}" srcId="{D865DF60-6A8A-1346-86CF-ADC5241F7441}" destId="{2C8EC395-066D-984E-8F48-1D03BBA365D6}" srcOrd="0" destOrd="0" parTransId="{E889BD5D-09F1-B84F-9539-CDB6EA89993B}" sibTransId="{788D42F9-2A3B-334A-B81A-EE2D57E4C222}"/>
    <dgm:cxn modelId="{A55C1F38-25B2-4F91-A640-60DF31AD3ABE}" type="presOf" srcId="{C98D5B68-7884-6648-A6A0-2E344EE2F2C1}" destId="{70B8D9E0-4A6D-2F44-B595-4E51FB1CC510}" srcOrd="0" destOrd="0" presId="urn:microsoft.com/office/officeart/2005/8/layout/vList5"/>
    <dgm:cxn modelId="{F29E88BF-B2B7-8C4D-8CAE-014202FBF28B}" srcId="{39104730-2024-374C-98E0-3A4CE7ED9881}" destId="{877D7047-60CD-754B-B94B-0D52DA8802EF}" srcOrd="3" destOrd="0" parTransId="{F776D0C3-C0C0-7847-978B-D8398B928E33}" sibTransId="{D8C37D6F-0C89-C44B-B88F-7FDB054464A6}"/>
    <dgm:cxn modelId="{BBB76332-05A7-BD4A-AEE7-B327FE3E9402}" srcId="{5A256FE1-617A-F64B-AAA5-E71BA3D8E71B}" destId="{DD6BBC1B-D149-744A-A30E-EFE273F02222}" srcOrd="0" destOrd="0" parTransId="{58BA337C-5D18-7648-9FBC-E3DFEE45FE39}" sibTransId="{FA359944-C295-7C49-BDAC-C5B8B15CDFE7}"/>
    <dgm:cxn modelId="{B3406802-19B9-40A0-9135-7CA96DB558C4}" type="presOf" srcId="{31427C3A-E33A-4C40-B6A8-DF440F9FA9C2}" destId="{09F84ED2-5430-D348-8351-1C588DA968EF}" srcOrd="0" destOrd="0" presId="urn:microsoft.com/office/officeart/2005/8/layout/vList5"/>
    <dgm:cxn modelId="{1A380A58-0862-4442-BFB4-A555DC6170EA}" type="presOf" srcId="{5A256FE1-617A-F64B-AAA5-E71BA3D8E71B}" destId="{5131D196-118F-ED4B-8F8C-9F861CEE6268}" srcOrd="0" destOrd="0" presId="urn:microsoft.com/office/officeart/2005/8/layout/vList5"/>
    <dgm:cxn modelId="{AFBD1F13-313B-422E-8FD5-8E27EED2E338}" type="presParOf" srcId="{82B71E07-46A9-1F4C-9980-576B2FA3ADD8}" destId="{A3A8D8DA-067B-EC42-9EAF-7E4FD8AA6489}" srcOrd="0" destOrd="0" presId="urn:microsoft.com/office/officeart/2005/8/layout/vList5"/>
    <dgm:cxn modelId="{74FD39D9-0FEE-4A7B-B174-031198B94978}" type="presParOf" srcId="{A3A8D8DA-067B-EC42-9EAF-7E4FD8AA6489}" destId="{5131D196-118F-ED4B-8F8C-9F861CEE6268}" srcOrd="0" destOrd="0" presId="urn:microsoft.com/office/officeart/2005/8/layout/vList5"/>
    <dgm:cxn modelId="{497ECB6D-51BD-428F-846F-6806D047BAD7}" type="presParOf" srcId="{A3A8D8DA-067B-EC42-9EAF-7E4FD8AA6489}" destId="{B2E2EFB5-3D81-DA40-B0AB-7277103CCFA5}" srcOrd="1" destOrd="0" presId="urn:microsoft.com/office/officeart/2005/8/layout/vList5"/>
    <dgm:cxn modelId="{4F5F7D39-7809-4BA8-8F37-0E3A43506EB6}" type="presParOf" srcId="{82B71E07-46A9-1F4C-9980-576B2FA3ADD8}" destId="{86757E5C-20F4-E745-A720-B10E686939A4}" srcOrd="1" destOrd="0" presId="urn:microsoft.com/office/officeart/2005/8/layout/vList5"/>
    <dgm:cxn modelId="{4B2740E8-A1CA-422F-963B-EF592D19D50B}" type="presParOf" srcId="{82B71E07-46A9-1F4C-9980-576B2FA3ADD8}" destId="{0760AE06-7B56-494A-A0E8-36B594643D8E}" srcOrd="2" destOrd="0" presId="urn:microsoft.com/office/officeart/2005/8/layout/vList5"/>
    <dgm:cxn modelId="{FB507BDB-2C79-4DA5-AE8F-C6B6296CF938}" type="presParOf" srcId="{0760AE06-7B56-494A-A0E8-36B594643D8E}" destId="{C3381103-080C-D746-8B27-46B2DEE4028C}" srcOrd="0" destOrd="0" presId="urn:microsoft.com/office/officeart/2005/8/layout/vList5"/>
    <dgm:cxn modelId="{B1209026-DBAC-44A2-948C-E32AE75E92CF}" type="presParOf" srcId="{0760AE06-7B56-494A-A0E8-36B594643D8E}" destId="{FBE9ED35-B856-174C-8737-A32D2C924CA6}" srcOrd="1" destOrd="0" presId="urn:microsoft.com/office/officeart/2005/8/layout/vList5"/>
    <dgm:cxn modelId="{9C08C907-77E8-4E3C-86B0-79A422892201}" type="presParOf" srcId="{82B71E07-46A9-1F4C-9980-576B2FA3ADD8}" destId="{42D27948-8160-FF47-9116-9786F5E669CE}" srcOrd="3" destOrd="0" presId="urn:microsoft.com/office/officeart/2005/8/layout/vList5"/>
    <dgm:cxn modelId="{BCD938C6-D6EA-464F-BFD8-78CB8889E9C0}" type="presParOf" srcId="{82B71E07-46A9-1F4C-9980-576B2FA3ADD8}" destId="{39BBA486-03BD-2144-ABBF-AE369E5400B7}" srcOrd="4" destOrd="0" presId="urn:microsoft.com/office/officeart/2005/8/layout/vList5"/>
    <dgm:cxn modelId="{F05D00B1-E8D6-4B34-8A23-04B2C669246B}" type="presParOf" srcId="{39BBA486-03BD-2144-ABBF-AE369E5400B7}" destId="{70B8D9E0-4A6D-2F44-B595-4E51FB1CC510}" srcOrd="0" destOrd="0" presId="urn:microsoft.com/office/officeart/2005/8/layout/vList5"/>
    <dgm:cxn modelId="{9D97A9BB-0F04-4190-B7BE-B422D21D971E}" type="presParOf" srcId="{39BBA486-03BD-2144-ABBF-AE369E5400B7}" destId="{09F84ED2-5430-D348-8351-1C588DA968EF}" srcOrd="1" destOrd="0" presId="urn:microsoft.com/office/officeart/2005/8/layout/vList5"/>
    <dgm:cxn modelId="{2B88F89D-879C-4587-8C21-FFB4C8F249D1}" type="presParOf" srcId="{82B71E07-46A9-1F4C-9980-576B2FA3ADD8}" destId="{26A10C18-A8F4-6A4C-BDEE-6F7DE3CE4615}" srcOrd="5" destOrd="0" presId="urn:microsoft.com/office/officeart/2005/8/layout/vList5"/>
    <dgm:cxn modelId="{B4F30385-3650-41EA-B578-136200F3A111}" type="presParOf" srcId="{82B71E07-46A9-1F4C-9980-576B2FA3ADD8}" destId="{4ECD3363-8FE6-2E4D-AEB8-DD61ACBB9653}" srcOrd="6" destOrd="0" presId="urn:microsoft.com/office/officeart/2005/8/layout/vList5"/>
    <dgm:cxn modelId="{47FF7296-EAE0-4B9F-9C6E-FDA65F65A2EF}" type="presParOf" srcId="{4ECD3363-8FE6-2E4D-AEB8-DD61ACBB9653}" destId="{E895D6B0-A2C0-8846-B022-1C147093D231}" srcOrd="0" destOrd="0" presId="urn:microsoft.com/office/officeart/2005/8/layout/vList5"/>
    <dgm:cxn modelId="{631CBCFF-BD33-4B1C-8309-4A7C242E4613}" type="presParOf" srcId="{4ECD3363-8FE6-2E4D-AEB8-DD61ACBB9653}" destId="{1017B7CB-13B4-9B4A-A898-E550BB19290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9104730-2024-374C-98E0-3A4CE7ED9881}" type="doc">
      <dgm:prSet loTypeId="urn:microsoft.com/office/officeart/2005/8/layout/vList5" loCatId="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5A256FE1-617A-F64B-AAA5-E71BA3D8E71B}">
      <dgm:prSet phldrT="[Texte]"/>
      <dgm:spPr/>
      <dgm:t>
        <a:bodyPr/>
        <a:lstStyle/>
        <a:p>
          <a:r>
            <a:rPr lang="fr-FR" dirty="0"/>
            <a:t>a</a:t>
          </a:r>
        </a:p>
      </dgm:t>
    </dgm:pt>
    <dgm:pt modelId="{8DF59BD0-F274-DA45-A4C6-CD1040D03631}" type="parTrans" cxnId="{D627691E-CE20-A240-AE75-17D9A5E8D80E}">
      <dgm:prSet/>
      <dgm:spPr/>
      <dgm:t>
        <a:bodyPr/>
        <a:lstStyle/>
        <a:p>
          <a:endParaRPr lang="fr-FR"/>
        </a:p>
      </dgm:t>
    </dgm:pt>
    <dgm:pt modelId="{1221B9A9-1B18-A546-BD93-54DBEC081E68}" type="sibTrans" cxnId="{D627691E-CE20-A240-AE75-17D9A5E8D80E}">
      <dgm:prSet/>
      <dgm:spPr/>
      <dgm:t>
        <a:bodyPr/>
        <a:lstStyle/>
        <a:p>
          <a:endParaRPr lang="fr-FR"/>
        </a:p>
      </dgm:t>
    </dgm:pt>
    <dgm:pt modelId="{DD6BBC1B-D149-744A-A30E-EFE273F02222}">
      <dgm:prSet phldrT="[Texte]"/>
      <dgm:spPr/>
      <dgm:t>
        <a:bodyPr/>
        <a:lstStyle/>
        <a:p>
          <a:pPr algn="ctr">
            <a:buNone/>
          </a:pPr>
          <a:r>
            <a:rPr lang="fr-FR" b="1" dirty="0"/>
            <a:t>un citron</a:t>
          </a:r>
        </a:p>
      </dgm:t>
    </dgm:pt>
    <dgm:pt modelId="{58BA337C-5D18-7648-9FBC-E3DFEE45FE39}" type="parTrans" cxnId="{BBB76332-05A7-BD4A-AEE7-B327FE3E9402}">
      <dgm:prSet/>
      <dgm:spPr/>
      <dgm:t>
        <a:bodyPr/>
        <a:lstStyle/>
        <a:p>
          <a:endParaRPr lang="fr-FR"/>
        </a:p>
      </dgm:t>
    </dgm:pt>
    <dgm:pt modelId="{FA359944-C295-7C49-BDAC-C5B8B15CDFE7}" type="sibTrans" cxnId="{BBB76332-05A7-BD4A-AEE7-B327FE3E9402}">
      <dgm:prSet/>
      <dgm:spPr/>
      <dgm:t>
        <a:bodyPr/>
        <a:lstStyle/>
        <a:p>
          <a:endParaRPr lang="fr-FR"/>
        </a:p>
      </dgm:t>
    </dgm:pt>
    <dgm:pt modelId="{C98D5B68-7884-6648-A6A0-2E344EE2F2C1}">
      <dgm:prSet phldrT="[Texte]"/>
      <dgm:spPr/>
      <dgm:t>
        <a:bodyPr/>
        <a:lstStyle/>
        <a:p>
          <a:r>
            <a:rPr lang="fr-FR" dirty="0"/>
            <a:t>c</a:t>
          </a:r>
        </a:p>
      </dgm:t>
    </dgm:pt>
    <dgm:pt modelId="{89F25B63-67C6-2B49-87BA-7718746C431D}" type="parTrans" cxnId="{6E4E9F2E-D306-E440-8065-DAD3485E0D1C}">
      <dgm:prSet/>
      <dgm:spPr/>
      <dgm:t>
        <a:bodyPr/>
        <a:lstStyle/>
        <a:p>
          <a:endParaRPr lang="fr-FR"/>
        </a:p>
      </dgm:t>
    </dgm:pt>
    <dgm:pt modelId="{675274CD-34E5-B949-B313-38064B3EA771}" type="sibTrans" cxnId="{6E4E9F2E-D306-E440-8065-DAD3485E0D1C}">
      <dgm:prSet/>
      <dgm:spPr/>
      <dgm:t>
        <a:bodyPr/>
        <a:lstStyle/>
        <a:p>
          <a:endParaRPr lang="fr-FR"/>
        </a:p>
      </dgm:t>
    </dgm:pt>
    <dgm:pt modelId="{31427C3A-E33A-4C40-B6A8-DF440F9FA9C2}">
      <dgm:prSet phldrT="[Texte]"/>
      <dgm:spPr/>
      <dgm:t>
        <a:bodyPr/>
        <a:lstStyle/>
        <a:p>
          <a:pPr algn="ctr">
            <a:buNone/>
          </a:pPr>
          <a:r>
            <a:rPr lang="fr-FR" b="1" dirty="0"/>
            <a:t>cinq</a:t>
          </a:r>
        </a:p>
      </dgm:t>
    </dgm:pt>
    <dgm:pt modelId="{6AE38952-7C1E-B044-B8FC-9A933EC36630}" type="parTrans" cxnId="{49662439-979C-B841-B009-6D99A978E2AA}">
      <dgm:prSet/>
      <dgm:spPr/>
      <dgm:t>
        <a:bodyPr/>
        <a:lstStyle/>
        <a:p>
          <a:endParaRPr lang="fr-FR"/>
        </a:p>
      </dgm:t>
    </dgm:pt>
    <dgm:pt modelId="{BAB3FA31-E8FC-CF47-A92D-5E67F5AC535C}" type="sibTrans" cxnId="{49662439-979C-B841-B009-6D99A978E2AA}">
      <dgm:prSet/>
      <dgm:spPr/>
      <dgm:t>
        <a:bodyPr/>
        <a:lstStyle/>
        <a:p>
          <a:endParaRPr lang="fr-FR"/>
        </a:p>
      </dgm:t>
    </dgm:pt>
    <dgm:pt modelId="{877D7047-60CD-754B-B94B-0D52DA8802EF}">
      <dgm:prSet phldrT="[Texte]"/>
      <dgm:spPr/>
      <dgm:t>
        <a:bodyPr/>
        <a:lstStyle/>
        <a:p>
          <a:r>
            <a:rPr lang="fr-FR" dirty="0"/>
            <a:t>d</a:t>
          </a:r>
        </a:p>
      </dgm:t>
    </dgm:pt>
    <dgm:pt modelId="{F776D0C3-C0C0-7847-978B-D8398B928E33}" type="parTrans" cxnId="{F29E88BF-B2B7-8C4D-8CAE-014202FBF28B}">
      <dgm:prSet/>
      <dgm:spPr/>
      <dgm:t>
        <a:bodyPr/>
        <a:lstStyle/>
        <a:p>
          <a:endParaRPr lang="fr-FR"/>
        </a:p>
      </dgm:t>
    </dgm:pt>
    <dgm:pt modelId="{D8C37D6F-0C89-C44B-B88F-7FDB054464A6}" type="sibTrans" cxnId="{F29E88BF-B2B7-8C4D-8CAE-014202FBF28B}">
      <dgm:prSet/>
      <dgm:spPr/>
      <dgm:t>
        <a:bodyPr/>
        <a:lstStyle/>
        <a:p>
          <a:endParaRPr lang="fr-FR"/>
        </a:p>
      </dgm:t>
    </dgm:pt>
    <dgm:pt modelId="{8943F2E6-3B0D-E448-9217-B317A1C852F5}">
      <dgm:prSet phldrT="[Texte]"/>
      <dgm:spPr/>
      <dgm:t>
        <a:bodyPr/>
        <a:lstStyle/>
        <a:p>
          <a:pPr algn="ctr">
            <a:buNone/>
          </a:pPr>
          <a:r>
            <a:rPr lang="fr-FR" b="1" dirty="0"/>
            <a:t>un cube</a:t>
          </a:r>
        </a:p>
      </dgm:t>
    </dgm:pt>
    <dgm:pt modelId="{BACB9BDF-48A8-8446-9EF0-0777EB594CBD}" type="parTrans" cxnId="{E328896C-D41F-1447-83EE-3427764BA201}">
      <dgm:prSet/>
      <dgm:spPr/>
      <dgm:t>
        <a:bodyPr/>
        <a:lstStyle/>
        <a:p>
          <a:endParaRPr lang="fr-FR"/>
        </a:p>
      </dgm:t>
    </dgm:pt>
    <dgm:pt modelId="{8E47323C-8EED-B74F-B64B-018CD74E9966}" type="sibTrans" cxnId="{E328896C-D41F-1447-83EE-3427764BA201}">
      <dgm:prSet/>
      <dgm:spPr/>
      <dgm:t>
        <a:bodyPr/>
        <a:lstStyle/>
        <a:p>
          <a:endParaRPr lang="fr-FR"/>
        </a:p>
      </dgm:t>
    </dgm:pt>
    <dgm:pt modelId="{D865DF60-6A8A-1346-86CF-ADC5241F7441}">
      <dgm:prSet/>
      <dgm:spPr/>
      <dgm:t>
        <a:bodyPr/>
        <a:lstStyle/>
        <a:p>
          <a:r>
            <a:rPr lang="fr-FR" dirty="0"/>
            <a:t>b</a:t>
          </a:r>
        </a:p>
      </dgm:t>
    </dgm:pt>
    <dgm:pt modelId="{806608CC-D2DF-374E-A47A-AC1E4E471D34}" type="parTrans" cxnId="{26514B5C-E4AC-D045-BD76-2A427C25A6C9}">
      <dgm:prSet/>
      <dgm:spPr/>
      <dgm:t>
        <a:bodyPr/>
        <a:lstStyle/>
        <a:p>
          <a:endParaRPr lang="fr-FR"/>
        </a:p>
      </dgm:t>
    </dgm:pt>
    <dgm:pt modelId="{752CCB7B-ADC2-E04D-8F22-DB13BC887169}" type="sibTrans" cxnId="{26514B5C-E4AC-D045-BD76-2A427C25A6C9}">
      <dgm:prSet/>
      <dgm:spPr/>
      <dgm:t>
        <a:bodyPr/>
        <a:lstStyle/>
        <a:p>
          <a:endParaRPr lang="fr-FR"/>
        </a:p>
      </dgm:t>
    </dgm:pt>
    <dgm:pt modelId="{2C8EC395-066D-984E-8F48-1D03BBA365D6}">
      <dgm:prSet/>
      <dgm:spPr/>
      <dgm:t>
        <a:bodyPr/>
        <a:lstStyle/>
        <a:p>
          <a:pPr algn="ctr">
            <a:buNone/>
          </a:pPr>
          <a:r>
            <a:rPr lang="fr-FR" b="1" dirty="0"/>
            <a:t>un cerceau</a:t>
          </a:r>
        </a:p>
      </dgm:t>
    </dgm:pt>
    <dgm:pt modelId="{E889BD5D-09F1-B84F-9539-CDB6EA89993B}" type="parTrans" cxnId="{A3CBA274-D7F7-CB45-BAA7-46A89E45535F}">
      <dgm:prSet/>
      <dgm:spPr/>
      <dgm:t>
        <a:bodyPr/>
        <a:lstStyle/>
        <a:p>
          <a:endParaRPr lang="fr-FR"/>
        </a:p>
      </dgm:t>
    </dgm:pt>
    <dgm:pt modelId="{788D42F9-2A3B-334A-B81A-EE2D57E4C222}" type="sibTrans" cxnId="{A3CBA274-D7F7-CB45-BAA7-46A89E45535F}">
      <dgm:prSet/>
      <dgm:spPr/>
      <dgm:t>
        <a:bodyPr/>
        <a:lstStyle/>
        <a:p>
          <a:endParaRPr lang="fr-FR"/>
        </a:p>
      </dgm:t>
    </dgm:pt>
    <dgm:pt modelId="{82B71E07-46A9-1F4C-9980-576B2FA3ADD8}" type="pres">
      <dgm:prSet presAssocID="{39104730-2024-374C-98E0-3A4CE7ED988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A3A8D8DA-067B-EC42-9EAF-7E4FD8AA6489}" type="pres">
      <dgm:prSet presAssocID="{5A256FE1-617A-F64B-AAA5-E71BA3D8E71B}" presName="linNode" presStyleCnt="0"/>
      <dgm:spPr/>
    </dgm:pt>
    <dgm:pt modelId="{5131D196-118F-ED4B-8F8C-9F861CEE6268}" type="pres">
      <dgm:prSet presAssocID="{5A256FE1-617A-F64B-AAA5-E71BA3D8E71B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2E2EFB5-3D81-DA40-B0AB-7277103CCFA5}" type="pres">
      <dgm:prSet presAssocID="{5A256FE1-617A-F64B-AAA5-E71BA3D8E71B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6757E5C-20F4-E745-A720-B10E686939A4}" type="pres">
      <dgm:prSet presAssocID="{1221B9A9-1B18-A546-BD93-54DBEC081E68}" presName="sp" presStyleCnt="0"/>
      <dgm:spPr/>
    </dgm:pt>
    <dgm:pt modelId="{0760AE06-7B56-494A-A0E8-36B594643D8E}" type="pres">
      <dgm:prSet presAssocID="{D865DF60-6A8A-1346-86CF-ADC5241F7441}" presName="linNode" presStyleCnt="0"/>
      <dgm:spPr/>
    </dgm:pt>
    <dgm:pt modelId="{C3381103-080C-D746-8B27-46B2DEE4028C}" type="pres">
      <dgm:prSet presAssocID="{D865DF60-6A8A-1346-86CF-ADC5241F7441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BE9ED35-B856-174C-8737-A32D2C924CA6}" type="pres">
      <dgm:prSet presAssocID="{D865DF60-6A8A-1346-86CF-ADC5241F7441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2D27948-8160-FF47-9116-9786F5E669CE}" type="pres">
      <dgm:prSet presAssocID="{752CCB7B-ADC2-E04D-8F22-DB13BC887169}" presName="sp" presStyleCnt="0"/>
      <dgm:spPr/>
    </dgm:pt>
    <dgm:pt modelId="{39BBA486-03BD-2144-ABBF-AE369E5400B7}" type="pres">
      <dgm:prSet presAssocID="{C98D5B68-7884-6648-A6A0-2E344EE2F2C1}" presName="linNode" presStyleCnt="0"/>
      <dgm:spPr/>
    </dgm:pt>
    <dgm:pt modelId="{70B8D9E0-4A6D-2F44-B595-4E51FB1CC510}" type="pres">
      <dgm:prSet presAssocID="{C98D5B68-7884-6648-A6A0-2E344EE2F2C1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9F84ED2-5430-D348-8351-1C588DA968EF}" type="pres">
      <dgm:prSet presAssocID="{C98D5B68-7884-6648-A6A0-2E344EE2F2C1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6A10C18-A8F4-6A4C-BDEE-6F7DE3CE4615}" type="pres">
      <dgm:prSet presAssocID="{675274CD-34E5-B949-B313-38064B3EA771}" presName="sp" presStyleCnt="0"/>
      <dgm:spPr/>
    </dgm:pt>
    <dgm:pt modelId="{4ECD3363-8FE6-2E4D-AEB8-DD61ACBB9653}" type="pres">
      <dgm:prSet presAssocID="{877D7047-60CD-754B-B94B-0D52DA8802EF}" presName="linNode" presStyleCnt="0"/>
      <dgm:spPr/>
    </dgm:pt>
    <dgm:pt modelId="{E895D6B0-A2C0-8846-B022-1C147093D231}" type="pres">
      <dgm:prSet presAssocID="{877D7047-60CD-754B-B94B-0D52DA8802EF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017B7CB-13B4-9B4A-A898-E550BB192901}" type="pres">
      <dgm:prSet presAssocID="{877D7047-60CD-754B-B94B-0D52DA8802EF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6E4E9F2E-D306-E440-8065-DAD3485E0D1C}" srcId="{39104730-2024-374C-98E0-3A4CE7ED9881}" destId="{C98D5B68-7884-6648-A6A0-2E344EE2F2C1}" srcOrd="2" destOrd="0" parTransId="{89F25B63-67C6-2B49-87BA-7718746C431D}" sibTransId="{675274CD-34E5-B949-B313-38064B3EA771}"/>
    <dgm:cxn modelId="{26514B5C-E4AC-D045-BD76-2A427C25A6C9}" srcId="{39104730-2024-374C-98E0-3A4CE7ED9881}" destId="{D865DF60-6A8A-1346-86CF-ADC5241F7441}" srcOrd="1" destOrd="0" parTransId="{806608CC-D2DF-374E-A47A-AC1E4E471D34}" sibTransId="{752CCB7B-ADC2-E04D-8F22-DB13BC887169}"/>
    <dgm:cxn modelId="{075EF3A2-754D-4960-9F3C-09DBBEC404EF}" type="presOf" srcId="{8943F2E6-3B0D-E448-9217-B317A1C852F5}" destId="{1017B7CB-13B4-9B4A-A898-E550BB192901}" srcOrd="0" destOrd="0" presId="urn:microsoft.com/office/officeart/2005/8/layout/vList5"/>
    <dgm:cxn modelId="{A0CDF2FA-A450-438E-B589-0D949784D94A}" type="presOf" srcId="{DD6BBC1B-D149-744A-A30E-EFE273F02222}" destId="{B2E2EFB5-3D81-DA40-B0AB-7277103CCFA5}" srcOrd="0" destOrd="0" presId="urn:microsoft.com/office/officeart/2005/8/layout/vList5"/>
    <dgm:cxn modelId="{F29E88BF-B2B7-8C4D-8CAE-014202FBF28B}" srcId="{39104730-2024-374C-98E0-3A4CE7ED9881}" destId="{877D7047-60CD-754B-B94B-0D52DA8802EF}" srcOrd="3" destOrd="0" parTransId="{F776D0C3-C0C0-7847-978B-D8398B928E33}" sibTransId="{D8C37D6F-0C89-C44B-B88F-7FDB054464A6}"/>
    <dgm:cxn modelId="{18ECF93D-0F09-4026-A793-7DDB9323442D}" type="presOf" srcId="{877D7047-60CD-754B-B94B-0D52DA8802EF}" destId="{E895D6B0-A2C0-8846-B022-1C147093D231}" srcOrd="0" destOrd="0" presId="urn:microsoft.com/office/officeart/2005/8/layout/vList5"/>
    <dgm:cxn modelId="{E328896C-D41F-1447-83EE-3427764BA201}" srcId="{877D7047-60CD-754B-B94B-0D52DA8802EF}" destId="{8943F2E6-3B0D-E448-9217-B317A1C852F5}" srcOrd="0" destOrd="0" parTransId="{BACB9BDF-48A8-8446-9EF0-0777EB594CBD}" sibTransId="{8E47323C-8EED-B74F-B64B-018CD74E9966}"/>
    <dgm:cxn modelId="{BBB76332-05A7-BD4A-AEE7-B327FE3E9402}" srcId="{5A256FE1-617A-F64B-AAA5-E71BA3D8E71B}" destId="{DD6BBC1B-D149-744A-A30E-EFE273F02222}" srcOrd="0" destOrd="0" parTransId="{58BA337C-5D18-7648-9FBC-E3DFEE45FE39}" sibTransId="{FA359944-C295-7C49-BDAC-C5B8B15CDFE7}"/>
    <dgm:cxn modelId="{A89CF19F-0D31-4B8E-972D-C7E88E6A75F8}" type="presOf" srcId="{D865DF60-6A8A-1346-86CF-ADC5241F7441}" destId="{C3381103-080C-D746-8B27-46B2DEE4028C}" srcOrd="0" destOrd="0" presId="urn:microsoft.com/office/officeart/2005/8/layout/vList5"/>
    <dgm:cxn modelId="{49662439-979C-B841-B009-6D99A978E2AA}" srcId="{C98D5B68-7884-6648-A6A0-2E344EE2F2C1}" destId="{31427C3A-E33A-4C40-B6A8-DF440F9FA9C2}" srcOrd="0" destOrd="0" parTransId="{6AE38952-7C1E-B044-B8FC-9A933EC36630}" sibTransId="{BAB3FA31-E8FC-CF47-A92D-5E67F5AC535C}"/>
    <dgm:cxn modelId="{69E35EA2-7418-4CD5-8702-13BD26B0108E}" type="presOf" srcId="{C98D5B68-7884-6648-A6A0-2E344EE2F2C1}" destId="{70B8D9E0-4A6D-2F44-B595-4E51FB1CC510}" srcOrd="0" destOrd="0" presId="urn:microsoft.com/office/officeart/2005/8/layout/vList5"/>
    <dgm:cxn modelId="{1A430DAB-9650-4AFA-939D-9F563D905043}" type="presOf" srcId="{2C8EC395-066D-984E-8F48-1D03BBA365D6}" destId="{FBE9ED35-B856-174C-8737-A32D2C924CA6}" srcOrd="0" destOrd="0" presId="urn:microsoft.com/office/officeart/2005/8/layout/vList5"/>
    <dgm:cxn modelId="{BD602DB2-E63E-425A-8200-DA7E34529CA1}" type="presOf" srcId="{5A256FE1-617A-F64B-AAA5-E71BA3D8E71B}" destId="{5131D196-118F-ED4B-8F8C-9F861CEE6268}" srcOrd="0" destOrd="0" presId="urn:microsoft.com/office/officeart/2005/8/layout/vList5"/>
    <dgm:cxn modelId="{D627691E-CE20-A240-AE75-17D9A5E8D80E}" srcId="{39104730-2024-374C-98E0-3A4CE7ED9881}" destId="{5A256FE1-617A-F64B-AAA5-E71BA3D8E71B}" srcOrd="0" destOrd="0" parTransId="{8DF59BD0-F274-DA45-A4C6-CD1040D03631}" sibTransId="{1221B9A9-1B18-A546-BD93-54DBEC081E68}"/>
    <dgm:cxn modelId="{473C6E83-7920-4307-A4E7-C01C8BA768D8}" type="presOf" srcId="{39104730-2024-374C-98E0-3A4CE7ED9881}" destId="{82B71E07-46A9-1F4C-9980-576B2FA3ADD8}" srcOrd="0" destOrd="0" presId="urn:microsoft.com/office/officeart/2005/8/layout/vList5"/>
    <dgm:cxn modelId="{A3CBA274-D7F7-CB45-BAA7-46A89E45535F}" srcId="{D865DF60-6A8A-1346-86CF-ADC5241F7441}" destId="{2C8EC395-066D-984E-8F48-1D03BBA365D6}" srcOrd="0" destOrd="0" parTransId="{E889BD5D-09F1-B84F-9539-CDB6EA89993B}" sibTransId="{788D42F9-2A3B-334A-B81A-EE2D57E4C222}"/>
    <dgm:cxn modelId="{7CD149F1-B013-4271-9347-F50ADE1ADD9E}" type="presOf" srcId="{31427C3A-E33A-4C40-B6A8-DF440F9FA9C2}" destId="{09F84ED2-5430-D348-8351-1C588DA968EF}" srcOrd="0" destOrd="0" presId="urn:microsoft.com/office/officeart/2005/8/layout/vList5"/>
    <dgm:cxn modelId="{E688E650-4AB5-44E1-AE5B-64562910F654}" type="presParOf" srcId="{82B71E07-46A9-1F4C-9980-576B2FA3ADD8}" destId="{A3A8D8DA-067B-EC42-9EAF-7E4FD8AA6489}" srcOrd="0" destOrd="0" presId="urn:microsoft.com/office/officeart/2005/8/layout/vList5"/>
    <dgm:cxn modelId="{93209392-E630-43DE-B2D9-58D54139D1F9}" type="presParOf" srcId="{A3A8D8DA-067B-EC42-9EAF-7E4FD8AA6489}" destId="{5131D196-118F-ED4B-8F8C-9F861CEE6268}" srcOrd="0" destOrd="0" presId="urn:microsoft.com/office/officeart/2005/8/layout/vList5"/>
    <dgm:cxn modelId="{2565A633-FDAB-4E83-ADA7-39877AA72EE1}" type="presParOf" srcId="{A3A8D8DA-067B-EC42-9EAF-7E4FD8AA6489}" destId="{B2E2EFB5-3D81-DA40-B0AB-7277103CCFA5}" srcOrd="1" destOrd="0" presId="urn:microsoft.com/office/officeart/2005/8/layout/vList5"/>
    <dgm:cxn modelId="{B7DEAC7F-4AB6-4906-9EBB-1E55AAF8A5E3}" type="presParOf" srcId="{82B71E07-46A9-1F4C-9980-576B2FA3ADD8}" destId="{86757E5C-20F4-E745-A720-B10E686939A4}" srcOrd="1" destOrd="0" presId="urn:microsoft.com/office/officeart/2005/8/layout/vList5"/>
    <dgm:cxn modelId="{1F45D826-546D-4CEB-87D9-8CE2C53BF5BB}" type="presParOf" srcId="{82B71E07-46A9-1F4C-9980-576B2FA3ADD8}" destId="{0760AE06-7B56-494A-A0E8-36B594643D8E}" srcOrd="2" destOrd="0" presId="urn:microsoft.com/office/officeart/2005/8/layout/vList5"/>
    <dgm:cxn modelId="{6F1A4823-BD33-469D-BEB3-5337081B7087}" type="presParOf" srcId="{0760AE06-7B56-494A-A0E8-36B594643D8E}" destId="{C3381103-080C-D746-8B27-46B2DEE4028C}" srcOrd="0" destOrd="0" presId="urn:microsoft.com/office/officeart/2005/8/layout/vList5"/>
    <dgm:cxn modelId="{4F9E4F40-8186-4138-83A0-0CB55A34E1C9}" type="presParOf" srcId="{0760AE06-7B56-494A-A0E8-36B594643D8E}" destId="{FBE9ED35-B856-174C-8737-A32D2C924CA6}" srcOrd="1" destOrd="0" presId="urn:microsoft.com/office/officeart/2005/8/layout/vList5"/>
    <dgm:cxn modelId="{7E492C32-4DED-43B0-B009-4B18162266E2}" type="presParOf" srcId="{82B71E07-46A9-1F4C-9980-576B2FA3ADD8}" destId="{42D27948-8160-FF47-9116-9786F5E669CE}" srcOrd="3" destOrd="0" presId="urn:microsoft.com/office/officeart/2005/8/layout/vList5"/>
    <dgm:cxn modelId="{6D5A32C1-92E3-4FE3-8654-78FE334DAEAC}" type="presParOf" srcId="{82B71E07-46A9-1F4C-9980-576B2FA3ADD8}" destId="{39BBA486-03BD-2144-ABBF-AE369E5400B7}" srcOrd="4" destOrd="0" presId="urn:microsoft.com/office/officeart/2005/8/layout/vList5"/>
    <dgm:cxn modelId="{75391A01-C5CC-4A7E-8CEB-0DF517E78E10}" type="presParOf" srcId="{39BBA486-03BD-2144-ABBF-AE369E5400B7}" destId="{70B8D9E0-4A6D-2F44-B595-4E51FB1CC510}" srcOrd="0" destOrd="0" presId="urn:microsoft.com/office/officeart/2005/8/layout/vList5"/>
    <dgm:cxn modelId="{295CAFD0-6330-4317-9577-7EE15013525C}" type="presParOf" srcId="{39BBA486-03BD-2144-ABBF-AE369E5400B7}" destId="{09F84ED2-5430-D348-8351-1C588DA968EF}" srcOrd="1" destOrd="0" presId="urn:microsoft.com/office/officeart/2005/8/layout/vList5"/>
    <dgm:cxn modelId="{96FC079D-6FF2-4501-8E6E-D736A95D760C}" type="presParOf" srcId="{82B71E07-46A9-1F4C-9980-576B2FA3ADD8}" destId="{26A10C18-A8F4-6A4C-BDEE-6F7DE3CE4615}" srcOrd="5" destOrd="0" presId="urn:microsoft.com/office/officeart/2005/8/layout/vList5"/>
    <dgm:cxn modelId="{8B56ADE0-1079-47FD-B313-B1B86410B3AF}" type="presParOf" srcId="{82B71E07-46A9-1F4C-9980-576B2FA3ADD8}" destId="{4ECD3363-8FE6-2E4D-AEB8-DD61ACBB9653}" srcOrd="6" destOrd="0" presId="urn:microsoft.com/office/officeart/2005/8/layout/vList5"/>
    <dgm:cxn modelId="{480B3C66-1A33-4342-8706-E6FA655E6DAA}" type="presParOf" srcId="{4ECD3363-8FE6-2E4D-AEB8-DD61ACBB9653}" destId="{E895D6B0-A2C0-8846-B022-1C147093D231}" srcOrd="0" destOrd="0" presId="urn:microsoft.com/office/officeart/2005/8/layout/vList5"/>
    <dgm:cxn modelId="{B03B2728-6CA2-4FAA-A1E8-10C1EFE04459}" type="presParOf" srcId="{4ECD3363-8FE6-2E4D-AEB8-DD61ACBB9653}" destId="{1017B7CB-13B4-9B4A-A898-E550BB19290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9104730-2024-374C-98E0-3A4CE7ED9881}" type="doc">
      <dgm:prSet loTypeId="urn:microsoft.com/office/officeart/2005/8/layout/vList5" loCatId="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5A256FE1-617A-F64B-AAA5-E71BA3D8E71B}">
      <dgm:prSet phldrT="[Texte]"/>
      <dgm:spPr/>
      <dgm:t>
        <a:bodyPr/>
        <a:lstStyle/>
        <a:p>
          <a:r>
            <a:rPr lang="fr-FR" dirty="0"/>
            <a:t>a</a:t>
          </a:r>
        </a:p>
      </dgm:t>
    </dgm:pt>
    <dgm:pt modelId="{8DF59BD0-F274-DA45-A4C6-CD1040D03631}" type="parTrans" cxnId="{D627691E-CE20-A240-AE75-17D9A5E8D80E}">
      <dgm:prSet/>
      <dgm:spPr/>
      <dgm:t>
        <a:bodyPr/>
        <a:lstStyle/>
        <a:p>
          <a:endParaRPr lang="fr-FR"/>
        </a:p>
      </dgm:t>
    </dgm:pt>
    <dgm:pt modelId="{1221B9A9-1B18-A546-BD93-54DBEC081E68}" type="sibTrans" cxnId="{D627691E-CE20-A240-AE75-17D9A5E8D80E}">
      <dgm:prSet/>
      <dgm:spPr/>
      <dgm:t>
        <a:bodyPr/>
        <a:lstStyle/>
        <a:p>
          <a:endParaRPr lang="fr-FR"/>
        </a:p>
      </dgm:t>
    </dgm:pt>
    <dgm:pt modelId="{DD6BBC1B-D149-744A-A30E-EFE273F02222}">
      <dgm:prSet phldrT="[Texte]"/>
      <dgm:spPr>
        <a:solidFill>
          <a:srgbClr val="FF0000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b="1" dirty="0"/>
            <a:t>un citron</a:t>
          </a:r>
        </a:p>
      </dgm:t>
    </dgm:pt>
    <dgm:pt modelId="{58BA337C-5D18-7648-9FBC-E3DFEE45FE39}" type="parTrans" cxnId="{BBB76332-05A7-BD4A-AEE7-B327FE3E9402}">
      <dgm:prSet/>
      <dgm:spPr/>
      <dgm:t>
        <a:bodyPr/>
        <a:lstStyle/>
        <a:p>
          <a:endParaRPr lang="fr-FR"/>
        </a:p>
      </dgm:t>
    </dgm:pt>
    <dgm:pt modelId="{FA359944-C295-7C49-BDAC-C5B8B15CDFE7}" type="sibTrans" cxnId="{BBB76332-05A7-BD4A-AEE7-B327FE3E9402}">
      <dgm:prSet/>
      <dgm:spPr/>
      <dgm:t>
        <a:bodyPr/>
        <a:lstStyle/>
        <a:p>
          <a:endParaRPr lang="fr-FR"/>
        </a:p>
      </dgm:t>
    </dgm:pt>
    <dgm:pt modelId="{C98D5B68-7884-6648-A6A0-2E344EE2F2C1}">
      <dgm:prSet phldrT="[Texte]"/>
      <dgm:spPr/>
      <dgm:t>
        <a:bodyPr/>
        <a:lstStyle/>
        <a:p>
          <a:r>
            <a:rPr lang="fr-FR" dirty="0"/>
            <a:t>c</a:t>
          </a:r>
        </a:p>
      </dgm:t>
    </dgm:pt>
    <dgm:pt modelId="{89F25B63-67C6-2B49-87BA-7718746C431D}" type="parTrans" cxnId="{6E4E9F2E-D306-E440-8065-DAD3485E0D1C}">
      <dgm:prSet/>
      <dgm:spPr/>
      <dgm:t>
        <a:bodyPr/>
        <a:lstStyle/>
        <a:p>
          <a:endParaRPr lang="fr-FR"/>
        </a:p>
      </dgm:t>
    </dgm:pt>
    <dgm:pt modelId="{675274CD-34E5-B949-B313-38064B3EA771}" type="sibTrans" cxnId="{6E4E9F2E-D306-E440-8065-DAD3485E0D1C}">
      <dgm:prSet/>
      <dgm:spPr/>
      <dgm:t>
        <a:bodyPr/>
        <a:lstStyle/>
        <a:p>
          <a:endParaRPr lang="fr-FR"/>
        </a:p>
      </dgm:t>
    </dgm:pt>
    <dgm:pt modelId="{31427C3A-E33A-4C40-B6A8-DF440F9FA9C2}">
      <dgm:prSet phldrT="[Texte]"/>
      <dgm:spPr>
        <a:solidFill>
          <a:srgbClr val="FF0000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b="1" dirty="0"/>
            <a:t>cinq</a:t>
          </a:r>
        </a:p>
      </dgm:t>
    </dgm:pt>
    <dgm:pt modelId="{6AE38952-7C1E-B044-B8FC-9A933EC36630}" type="parTrans" cxnId="{49662439-979C-B841-B009-6D99A978E2AA}">
      <dgm:prSet/>
      <dgm:spPr/>
      <dgm:t>
        <a:bodyPr/>
        <a:lstStyle/>
        <a:p>
          <a:endParaRPr lang="fr-FR"/>
        </a:p>
      </dgm:t>
    </dgm:pt>
    <dgm:pt modelId="{BAB3FA31-E8FC-CF47-A92D-5E67F5AC535C}" type="sibTrans" cxnId="{49662439-979C-B841-B009-6D99A978E2AA}">
      <dgm:prSet/>
      <dgm:spPr/>
      <dgm:t>
        <a:bodyPr/>
        <a:lstStyle/>
        <a:p>
          <a:endParaRPr lang="fr-FR"/>
        </a:p>
      </dgm:t>
    </dgm:pt>
    <dgm:pt modelId="{877D7047-60CD-754B-B94B-0D52DA8802EF}">
      <dgm:prSet phldrT="[Texte]"/>
      <dgm:spPr/>
      <dgm:t>
        <a:bodyPr/>
        <a:lstStyle/>
        <a:p>
          <a:r>
            <a:rPr lang="fr-FR" dirty="0"/>
            <a:t>d</a:t>
          </a:r>
        </a:p>
      </dgm:t>
    </dgm:pt>
    <dgm:pt modelId="{F776D0C3-C0C0-7847-978B-D8398B928E33}" type="parTrans" cxnId="{F29E88BF-B2B7-8C4D-8CAE-014202FBF28B}">
      <dgm:prSet/>
      <dgm:spPr/>
      <dgm:t>
        <a:bodyPr/>
        <a:lstStyle/>
        <a:p>
          <a:endParaRPr lang="fr-FR"/>
        </a:p>
      </dgm:t>
    </dgm:pt>
    <dgm:pt modelId="{D8C37D6F-0C89-C44B-B88F-7FDB054464A6}" type="sibTrans" cxnId="{F29E88BF-B2B7-8C4D-8CAE-014202FBF28B}">
      <dgm:prSet/>
      <dgm:spPr/>
      <dgm:t>
        <a:bodyPr/>
        <a:lstStyle/>
        <a:p>
          <a:endParaRPr lang="fr-FR"/>
        </a:p>
      </dgm:t>
    </dgm:pt>
    <dgm:pt modelId="{8943F2E6-3B0D-E448-9217-B317A1C852F5}">
      <dgm:prSet phldrT="[Texte]"/>
      <dgm:spPr>
        <a:solidFill>
          <a:srgbClr val="0070C0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b="1" dirty="0"/>
            <a:t>un cube</a:t>
          </a:r>
        </a:p>
      </dgm:t>
    </dgm:pt>
    <dgm:pt modelId="{BACB9BDF-48A8-8446-9EF0-0777EB594CBD}" type="parTrans" cxnId="{E328896C-D41F-1447-83EE-3427764BA201}">
      <dgm:prSet/>
      <dgm:spPr/>
      <dgm:t>
        <a:bodyPr/>
        <a:lstStyle/>
        <a:p>
          <a:endParaRPr lang="fr-FR"/>
        </a:p>
      </dgm:t>
    </dgm:pt>
    <dgm:pt modelId="{8E47323C-8EED-B74F-B64B-018CD74E9966}" type="sibTrans" cxnId="{E328896C-D41F-1447-83EE-3427764BA201}">
      <dgm:prSet/>
      <dgm:spPr/>
      <dgm:t>
        <a:bodyPr/>
        <a:lstStyle/>
        <a:p>
          <a:endParaRPr lang="fr-FR"/>
        </a:p>
      </dgm:t>
    </dgm:pt>
    <dgm:pt modelId="{D865DF60-6A8A-1346-86CF-ADC5241F7441}">
      <dgm:prSet/>
      <dgm:spPr/>
      <dgm:t>
        <a:bodyPr/>
        <a:lstStyle/>
        <a:p>
          <a:r>
            <a:rPr lang="fr-FR" dirty="0"/>
            <a:t>b</a:t>
          </a:r>
        </a:p>
      </dgm:t>
    </dgm:pt>
    <dgm:pt modelId="{806608CC-D2DF-374E-A47A-AC1E4E471D34}" type="parTrans" cxnId="{26514B5C-E4AC-D045-BD76-2A427C25A6C9}">
      <dgm:prSet/>
      <dgm:spPr/>
      <dgm:t>
        <a:bodyPr/>
        <a:lstStyle/>
        <a:p>
          <a:endParaRPr lang="fr-FR"/>
        </a:p>
      </dgm:t>
    </dgm:pt>
    <dgm:pt modelId="{752CCB7B-ADC2-E04D-8F22-DB13BC887169}" type="sibTrans" cxnId="{26514B5C-E4AC-D045-BD76-2A427C25A6C9}">
      <dgm:prSet/>
      <dgm:spPr/>
      <dgm:t>
        <a:bodyPr/>
        <a:lstStyle/>
        <a:p>
          <a:endParaRPr lang="fr-FR"/>
        </a:p>
      </dgm:t>
    </dgm:pt>
    <dgm:pt modelId="{2C8EC395-066D-984E-8F48-1D03BBA365D6}">
      <dgm:prSet/>
      <dgm:spPr>
        <a:solidFill>
          <a:srgbClr val="FF0000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b="1" dirty="0"/>
            <a:t>un cerceau</a:t>
          </a:r>
        </a:p>
      </dgm:t>
    </dgm:pt>
    <dgm:pt modelId="{E889BD5D-09F1-B84F-9539-CDB6EA89993B}" type="parTrans" cxnId="{A3CBA274-D7F7-CB45-BAA7-46A89E45535F}">
      <dgm:prSet/>
      <dgm:spPr/>
      <dgm:t>
        <a:bodyPr/>
        <a:lstStyle/>
        <a:p>
          <a:endParaRPr lang="fr-FR"/>
        </a:p>
      </dgm:t>
    </dgm:pt>
    <dgm:pt modelId="{788D42F9-2A3B-334A-B81A-EE2D57E4C222}" type="sibTrans" cxnId="{A3CBA274-D7F7-CB45-BAA7-46A89E45535F}">
      <dgm:prSet/>
      <dgm:spPr/>
      <dgm:t>
        <a:bodyPr/>
        <a:lstStyle/>
        <a:p>
          <a:endParaRPr lang="fr-FR"/>
        </a:p>
      </dgm:t>
    </dgm:pt>
    <dgm:pt modelId="{82B71E07-46A9-1F4C-9980-576B2FA3ADD8}" type="pres">
      <dgm:prSet presAssocID="{39104730-2024-374C-98E0-3A4CE7ED988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A3A8D8DA-067B-EC42-9EAF-7E4FD8AA6489}" type="pres">
      <dgm:prSet presAssocID="{5A256FE1-617A-F64B-AAA5-E71BA3D8E71B}" presName="linNode" presStyleCnt="0"/>
      <dgm:spPr/>
    </dgm:pt>
    <dgm:pt modelId="{5131D196-118F-ED4B-8F8C-9F861CEE6268}" type="pres">
      <dgm:prSet presAssocID="{5A256FE1-617A-F64B-AAA5-E71BA3D8E71B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2E2EFB5-3D81-DA40-B0AB-7277103CCFA5}" type="pres">
      <dgm:prSet presAssocID="{5A256FE1-617A-F64B-AAA5-E71BA3D8E71B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6757E5C-20F4-E745-A720-B10E686939A4}" type="pres">
      <dgm:prSet presAssocID="{1221B9A9-1B18-A546-BD93-54DBEC081E68}" presName="sp" presStyleCnt="0"/>
      <dgm:spPr/>
    </dgm:pt>
    <dgm:pt modelId="{0760AE06-7B56-494A-A0E8-36B594643D8E}" type="pres">
      <dgm:prSet presAssocID="{D865DF60-6A8A-1346-86CF-ADC5241F7441}" presName="linNode" presStyleCnt="0"/>
      <dgm:spPr/>
    </dgm:pt>
    <dgm:pt modelId="{C3381103-080C-D746-8B27-46B2DEE4028C}" type="pres">
      <dgm:prSet presAssocID="{D865DF60-6A8A-1346-86CF-ADC5241F7441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BE9ED35-B856-174C-8737-A32D2C924CA6}" type="pres">
      <dgm:prSet presAssocID="{D865DF60-6A8A-1346-86CF-ADC5241F7441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2D27948-8160-FF47-9116-9786F5E669CE}" type="pres">
      <dgm:prSet presAssocID="{752CCB7B-ADC2-E04D-8F22-DB13BC887169}" presName="sp" presStyleCnt="0"/>
      <dgm:spPr/>
    </dgm:pt>
    <dgm:pt modelId="{39BBA486-03BD-2144-ABBF-AE369E5400B7}" type="pres">
      <dgm:prSet presAssocID="{C98D5B68-7884-6648-A6A0-2E344EE2F2C1}" presName="linNode" presStyleCnt="0"/>
      <dgm:spPr/>
    </dgm:pt>
    <dgm:pt modelId="{70B8D9E0-4A6D-2F44-B595-4E51FB1CC510}" type="pres">
      <dgm:prSet presAssocID="{C98D5B68-7884-6648-A6A0-2E344EE2F2C1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9F84ED2-5430-D348-8351-1C588DA968EF}" type="pres">
      <dgm:prSet presAssocID="{C98D5B68-7884-6648-A6A0-2E344EE2F2C1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6A10C18-A8F4-6A4C-BDEE-6F7DE3CE4615}" type="pres">
      <dgm:prSet presAssocID="{675274CD-34E5-B949-B313-38064B3EA771}" presName="sp" presStyleCnt="0"/>
      <dgm:spPr/>
    </dgm:pt>
    <dgm:pt modelId="{4ECD3363-8FE6-2E4D-AEB8-DD61ACBB9653}" type="pres">
      <dgm:prSet presAssocID="{877D7047-60CD-754B-B94B-0D52DA8802EF}" presName="linNode" presStyleCnt="0"/>
      <dgm:spPr/>
    </dgm:pt>
    <dgm:pt modelId="{E895D6B0-A2C0-8846-B022-1C147093D231}" type="pres">
      <dgm:prSet presAssocID="{877D7047-60CD-754B-B94B-0D52DA8802EF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017B7CB-13B4-9B4A-A898-E550BB192901}" type="pres">
      <dgm:prSet presAssocID="{877D7047-60CD-754B-B94B-0D52DA8802EF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6E4E9F2E-D306-E440-8065-DAD3485E0D1C}" srcId="{39104730-2024-374C-98E0-3A4CE7ED9881}" destId="{C98D5B68-7884-6648-A6A0-2E344EE2F2C1}" srcOrd="2" destOrd="0" parTransId="{89F25B63-67C6-2B49-87BA-7718746C431D}" sibTransId="{675274CD-34E5-B949-B313-38064B3EA771}"/>
    <dgm:cxn modelId="{3AD8A139-9E5B-49F4-947B-2CA3A173F1E2}" type="presOf" srcId="{31427C3A-E33A-4C40-B6A8-DF440F9FA9C2}" destId="{09F84ED2-5430-D348-8351-1C588DA968EF}" srcOrd="0" destOrd="0" presId="urn:microsoft.com/office/officeart/2005/8/layout/vList5"/>
    <dgm:cxn modelId="{26514B5C-E4AC-D045-BD76-2A427C25A6C9}" srcId="{39104730-2024-374C-98E0-3A4CE7ED9881}" destId="{D865DF60-6A8A-1346-86CF-ADC5241F7441}" srcOrd="1" destOrd="0" parTransId="{806608CC-D2DF-374E-A47A-AC1E4E471D34}" sibTransId="{752CCB7B-ADC2-E04D-8F22-DB13BC887169}"/>
    <dgm:cxn modelId="{1DE5BFBD-3BD4-46AE-A5F2-E70A553884F7}" type="presOf" srcId="{5A256FE1-617A-F64B-AAA5-E71BA3D8E71B}" destId="{5131D196-118F-ED4B-8F8C-9F861CEE6268}" srcOrd="0" destOrd="0" presId="urn:microsoft.com/office/officeart/2005/8/layout/vList5"/>
    <dgm:cxn modelId="{9914307A-A0E0-4E6C-A96D-D769B67CA0E2}" type="presOf" srcId="{8943F2E6-3B0D-E448-9217-B317A1C852F5}" destId="{1017B7CB-13B4-9B4A-A898-E550BB192901}" srcOrd="0" destOrd="0" presId="urn:microsoft.com/office/officeart/2005/8/layout/vList5"/>
    <dgm:cxn modelId="{F29E88BF-B2B7-8C4D-8CAE-014202FBF28B}" srcId="{39104730-2024-374C-98E0-3A4CE7ED9881}" destId="{877D7047-60CD-754B-B94B-0D52DA8802EF}" srcOrd="3" destOrd="0" parTransId="{F776D0C3-C0C0-7847-978B-D8398B928E33}" sibTransId="{D8C37D6F-0C89-C44B-B88F-7FDB054464A6}"/>
    <dgm:cxn modelId="{D5FA53A7-8771-43A2-BC53-F9B70F2D8E9B}" type="presOf" srcId="{C98D5B68-7884-6648-A6A0-2E344EE2F2C1}" destId="{70B8D9E0-4A6D-2F44-B595-4E51FB1CC510}" srcOrd="0" destOrd="0" presId="urn:microsoft.com/office/officeart/2005/8/layout/vList5"/>
    <dgm:cxn modelId="{E328896C-D41F-1447-83EE-3427764BA201}" srcId="{877D7047-60CD-754B-B94B-0D52DA8802EF}" destId="{8943F2E6-3B0D-E448-9217-B317A1C852F5}" srcOrd="0" destOrd="0" parTransId="{BACB9BDF-48A8-8446-9EF0-0777EB594CBD}" sibTransId="{8E47323C-8EED-B74F-B64B-018CD74E9966}"/>
    <dgm:cxn modelId="{4FA35942-F61C-4E41-AF9A-040B68A907F2}" type="presOf" srcId="{DD6BBC1B-D149-744A-A30E-EFE273F02222}" destId="{B2E2EFB5-3D81-DA40-B0AB-7277103CCFA5}" srcOrd="0" destOrd="0" presId="urn:microsoft.com/office/officeart/2005/8/layout/vList5"/>
    <dgm:cxn modelId="{81A6DED6-6E2A-4C4A-9F69-0C5CE1BE6E7E}" type="presOf" srcId="{877D7047-60CD-754B-B94B-0D52DA8802EF}" destId="{E895D6B0-A2C0-8846-B022-1C147093D231}" srcOrd="0" destOrd="0" presId="urn:microsoft.com/office/officeart/2005/8/layout/vList5"/>
    <dgm:cxn modelId="{BBB76332-05A7-BD4A-AEE7-B327FE3E9402}" srcId="{5A256FE1-617A-F64B-AAA5-E71BA3D8E71B}" destId="{DD6BBC1B-D149-744A-A30E-EFE273F02222}" srcOrd="0" destOrd="0" parTransId="{58BA337C-5D18-7648-9FBC-E3DFEE45FE39}" sibTransId="{FA359944-C295-7C49-BDAC-C5B8B15CDFE7}"/>
    <dgm:cxn modelId="{644567DE-2CA7-4CFD-9CA3-1B92B31B396A}" type="presOf" srcId="{2C8EC395-066D-984E-8F48-1D03BBA365D6}" destId="{FBE9ED35-B856-174C-8737-A32D2C924CA6}" srcOrd="0" destOrd="0" presId="urn:microsoft.com/office/officeart/2005/8/layout/vList5"/>
    <dgm:cxn modelId="{74180FDA-8D63-487D-A561-6C015187C46A}" type="presOf" srcId="{D865DF60-6A8A-1346-86CF-ADC5241F7441}" destId="{C3381103-080C-D746-8B27-46B2DEE4028C}" srcOrd="0" destOrd="0" presId="urn:microsoft.com/office/officeart/2005/8/layout/vList5"/>
    <dgm:cxn modelId="{49662439-979C-B841-B009-6D99A978E2AA}" srcId="{C98D5B68-7884-6648-A6A0-2E344EE2F2C1}" destId="{31427C3A-E33A-4C40-B6A8-DF440F9FA9C2}" srcOrd="0" destOrd="0" parTransId="{6AE38952-7C1E-B044-B8FC-9A933EC36630}" sibTransId="{BAB3FA31-E8FC-CF47-A92D-5E67F5AC535C}"/>
    <dgm:cxn modelId="{D627691E-CE20-A240-AE75-17D9A5E8D80E}" srcId="{39104730-2024-374C-98E0-3A4CE7ED9881}" destId="{5A256FE1-617A-F64B-AAA5-E71BA3D8E71B}" srcOrd="0" destOrd="0" parTransId="{8DF59BD0-F274-DA45-A4C6-CD1040D03631}" sibTransId="{1221B9A9-1B18-A546-BD93-54DBEC081E68}"/>
    <dgm:cxn modelId="{A3CBA274-D7F7-CB45-BAA7-46A89E45535F}" srcId="{D865DF60-6A8A-1346-86CF-ADC5241F7441}" destId="{2C8EC395-066D-984E-8F48-1D03BBA365D6}" srcOrd="0" destOrd="0" parTransId="{E889BD5D-09F1-B84F-9539-CDB6EA89993B}" sibTransId="{788D42F9-2A3B-334A-B81A-EE2D57E4C222}"/>
    <dgm:cxn modelId="{99B4F881-A07D-4444-A74B-F81D99B993E7}" type="presOf" srcId="{39104730-2024-374C-98E0-3A4CE7ED9881}" destId="{82B71E07-46A9-1F4C-9980-576B2FA3ADD8}" srcOrd="0" destOrd="0" presId="urn:microsoft.com/office/officeart/2005/8/layout/vList5"/>
    <dgm:cxn modelId="{C4BDD945-1662-43E9-B885-E7AFFDC94FC6}" type="presParOf" srcId="{82B71E07-46A9-1F4C-9980-576B2FA3ADD8}" destId="{A3A8D8DA-067B-EC42-9EAF-7E4FD8AA6489}" srcOrd="0" destOrd="0" presId="urn:microsoft.com/office/officeart/2005/8/layout/vList5"/>
    <dgm:cxn modelId="{34E7DA9F-FBB2-4094-A976-47383EDA2E0E}" type="presParOf" srcId="{A3A8D8DA-067B-EC42-9EAF-7E4FD8AA6489}" destId="{5131D196-118F-ED4B-8F8C-9F861CEE6268}" srcOrd="0" destOrd="0" presId="urn:microsoft.com/office/officeart/2005/8/layout/vList5"/>
    <dgm:cxn modelId="{D234376F-00D0-4682-B1DE-520674457147}" type="presParOf" srcId="{A3A8D8DA-067B-EC42-9EAF-7E4FD8AA6489}" destId="{B2E2EFB5-3D81-DA40-B0AB-7277103CCFA5}" srcOrd="1" destOrd="0" presId="urn:microsoft.com/office/officeart/2005/8/layout/vList5"/>
    <dgm:cxn modelId="{B7A10C30-140A-4984-97C0-17E430BBA202}" type="presParOf" srcId="{82B71E07-46A9-1F4C-9980-576B2FA3ADD8}" destId="{86757E5C-20F4-E745-A720-B10E686939A4}" srcOrd="1" destOrd="0" presId="urn:microsoft.com/office/officeart/2005/8/layout/vList5"/>
    <dgm:cxn modelId="{6270EB19-D33B-4AFA-9C24-FB5632B0442A}" type="presParOf" srcId="{82B71E07-46A9-1F4C-9980-576B2FA3ADD8}" destId="{0760AE06-7B56-494A-A0E8-36B594643D8E}" srcOrd="2" destOrd="0" presId="urn:microsoft.com/office/officeart/2005/8/layout/vList5"/>
    <dgm:cxn modelId="{4FEC82D9-EFC2-47C2-83BD-E515CC7C5F50}" type="presParOf" srcId="{0760AE06-7B56-494A-A0E8-36B594643D8E}" destId="{C3381103-080C-D746-8B27-46B2DEE4028C}" srcOrd="0" destOrd="0" presId="urn:microsoft.com/office/officeart/2005/8/layout/vList5"/>
    <dgm:cxn modelId="{190E58E8-DEB5-4CE1-A30F-6FC01119B7F2}" type="presParOf" srcId="{0760AE06-7B56-494A-A0E8-36B594643D8E}" destId="{FBE9ED35-B856-174C-8737-A32D2C924CA6}" srcOrd="1" destOrd="0" presId="urn:microsoft.com/office/officeart/2005/8/layout/vList5"/>
    <dgm:cxn modelId="{5B73795A-93AF-4F10-947A-95061841D641}" type="presParOf" srcId="{82B71E07-46A9-1F4C-9980-576B2FA3ADD8}" destId="{42D27948-8160-FF47-9116-9786F5E669CE}" srcOrd="3" destOrd="0" presId="urn:microsoft.com/office/officeart/2005/8/layout/vList5"/>
    <dgm:cxn modelId="{54FE470A-64E9-4FB8-B3A2-5BF10FAC9E8C}" type="presParOf" srcId="{82B71E07-46A9-1F4C-9980-576B2FA3ADD8}" destId="{39BBA486-03BD-2144-ABBF-AE369E5400B7}" srcOrd="4" destOrd="0" presId="urn:microsoft.com/office/officeart/2005/8/layout/vList5"/>
    <dgm:cxn modelId="{5999FE36-901E-4378-BBFC-9F2B7F902789}" type="presParOf" srcId="{39BBA486-03BD-2144-ABBF-AE369E5400B7}" destId="{70B8D9E0-4A6D-2F44-B595-4E51FB1CC510}" srcOrd="0" destOrd="0" presId="urn:microsoft.com/office/officeart/2005/8/layout/vList5"/>
    <dgm:cxn modelId="{CE1435ED-8D49-4901-BE2A-C0B7733A9B3E}" type="presParOf" srcId="{39BBA486-03BD-2144-ABBF-AE369E5400B7}" destId="{09F84ED2-5430-D348-8351-1C588DA968EF}" srcOrd="1" destOrd="0" presId="urn:microsoft.com/office/officeart/2005/8/layout/vList5"/>
    <dgm:cxn modelId="{08CED316-455E-4BE2-A6A4-28BD8DA35DCC}" type="presParOf" srcId="{82B71E07-46A9-1F4C-9980-576B2FA3ADD8}" destId="{26A10C18-A8F4-6A4C-BDEE-6F7DE3CE4615}" srcOrd="5" destOrd="0" presId="urn:microsoft.com/office/officeart/2005/8/layout/vList5"/>
    <dgm:cxn modelId="{06933581-29D4-4648-8408-9F3E4C9C84A0}" type="presParOf" srcId="{82B71E07-46A9-1F4C-9980-576B2FA3ADD8}" destId="{4ECD3363-8FE6-2E4D-AEB8-DD61ACBB9653}" srcOrd="6" destOrd="0" presId="urn:microsoft.com/office/officeart/2005/8/layout/vList5"/>
    <dgm:cxn modelId="{4C23645E-ECDC-4EB5-9ED7-BB2F03F6998A}" type="presParOf" srcId="{4ECD3363-8FE6-2E4D-AEB8-DD61ACBB9653}" destId="{E895D6B0-A2C0-8846-B022-1C147093D231}" srcOrd="0" destOrd="0" presId="urn:microsoft.com/office/officeart/2005/8/layout/vList5"/>
    <dgm:cxn modelId="{9F9C9009-D1BA-4C14-83F8-ACCD6EA80E5D}" type="presParOf" srcId="{4ECD3363-8FE6-2E4D-AEB8-DD61ACBB9653}" destId="{1017B7CB-13B4-9B4A-A898-E550BB19290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9104730-2024-374C-98E0-3A4CE7ED9881}" type="doc">
      <dgm:prSet loTypeId="urn:microsoft.com/office/officeart/2005/8/layout/vList5" loCatId="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5A256FE1-617A-F64B-AAA5-E71BA3D8E71B}">
      <dgm:prSet phldrT="[Texte]"/>
      <dgm:spPr/>
      <dgm:t>
        <a:bodyPr/>
        <a:lstStyle/>
        <a:p>
          <a:r>
            <a:rPr lang="fr-FR" dirty="0"/>
            <a:t>a</a:t>
          </a:r>
        </a:p>
      </dgm:t>
    </dgm:pt>
    <dgm:pt modelId="{8DF59BD0-F274-DA45-A4C6-CD1040D03631}" type="parTrans" cxnId="{D627691E-CE20-A240-AE75-17D9A5E8D80E}">
      <dgm:prSet/>
      <dgm:spPr/>
      <dgm:t>
        <a:bodyPr/>
        <a:lstStyle/>
        <a:p>
          <a:endParaRPr lang="fr-FR"/>
        </a:p>
      </dgm:t>
    </dgm:pt>
    <dgm:pt modelId="{1221B9A9-1B18-A546-BD93-54DBEC081E68}" type="sibTrans" cxnId="{D627691E-CE20-A240-AE75-17D9A5E8D80E}">
      <dgm:prSet/>
      <dgm:spPr/>
      <dgm:t>
        <a:bodyPr/>
        <a:lstStyle/>
        <a:p>
          <a:endParaRPr lang="fr-FR"/>
        </a:p>
      </dgm:t>
    </dgm:pt>
    <dgm:pt modelId="{C98D5B68-7884-6648-A6A0-2E344EE2F2C1}">
      <dgm:prSet phldrT="[Texte]"/>
      <dgm:spPr/>
      <dgm:t>
        <a:bodyPr/>
        <a:lstStyle/>
        <a:p>
          <a:r>
            <a:rPr lang="fr-FR" dirty="0"/>
            <a:t>c</a:t>
          </a:r>
        </a:p>
      </dgm:t>
    </dgm:pt>
    <dgm:pt modelId="{89F25B63-67C6-2B49-87BA-7718746C431D}" type="parTrans" cxnId="{6E4E9F2E-D306-E440-8065-DAD3485E0D1C}">
      <dgm:prSet/>
      <dgm:spPr/>
      <dgm:t>
        <a:bodyPr/>
        <a:lstStyle/>
        <a:p>
          <a:endParaRPr lang="fr-FR"/>
        </a:p>
      </dgm:t>
    </dgm:pt>
    <dgm:pt modelId="{675274CD-34E5-B949-B313-38064B3EA771}" type="sibTrans" cxnId="{6E4E9F2E-D306-E440-8065-DAD3485E0D1C}">
      <dgm:prSet/>
      <dgm:spPr/>
      <dgm:t>
        <a:bodyPr/>
        <a:lstStyle/>
        <a:p>
          <a:endParaRPr lang="fr-FR"/>
        </a:p>
      </dgm:t>
    </dgm:pt>
    <dgm:pt modelId="{31427C3A-E33A-4C40-B6A8-DF440F9FA9C2}">
      <dgm:prSet phldrT="[Texte]"/>
      <dgm:spPr/>
      <dgm:t>
        <a:bodyPr/>
        <a:lstStyle/>
        <a:p>
          <a:pPr algn="ctr">
            <a:buNone/>
          </a:pPr>
          <a:r>
            <a:rPr lang="fr-FR" b="1" dirty="0"/>
            <a:t>un acheteur</a:t>
          </a:r>
        </a:p>
      </dgm:t>
    </dgm:pt>
    <dgm:pt modelId="{6AE38952-7C1E-B044-B8FC-9A933EC36630}" type="parTrans" cxnId="{49662439-979C-B841-B009-6D99A978E2AA}">
      <dgm:prSet/>
      <dgm:spPr/>
      <dgm:t>
        <a:bodyPr/>
        <a:lstStyle/>
        <a:p>
          <a:endParaRPr lang="fr-FR"/>
        </a:p>
      </dgm:t>
    </dgm:pt>
    <dgm:pt modelId="{BAB3FA31-E8FC-CF47-A92D-5E67F5AC535C}" type="sibTrans" cxnId="{49662439-979C-B841-B009-6D99A978E2AA}">
      <dgm:prSet/>
      <dgm:spPr/>
      <dgm:t>
        <a:bodyPr/>
        <a:lstStyle/>
        <a:p>
          <a:endParaRPr lang="fr-FR"/>
        </a:p>
      </dgm:t>
    </dgm:pt>
    <dgm:pt modelId="{877D7047-60CD-754B-B94B-0D52DA8802EF}">
      <dgm:prSet phldrT="[Texte]"/>
      <dgm:spPr/>
      <dgm:t>
        <a:bodyPr/>
        <a:lstStyle/>
        <a:p>
          <a:r>
            <a:rPr lang="fr-FR" dirty="0"/>
            <a:t>d</a:t>
          </a:r>
        </a:p>
      </dgm:t>
    </dgm:pt>
    <dgm:pt modelId="{F776D0C3-C0C0-7847-978B-D8398B928E33}" type="parTrans" cxnId="{F29E88BF-B2B7-8C4D-8CAE-014202FBF28B}">
      <dgm:prSet/>
      <dgm:spPr/>
      <dgm:t>
        <a:bodyPr/>
        <a:lstStyle/>
        <a:p>
          <a:endParaRPr lang="fr-FR"/>
        </a:p>
      </dgm:t>
    </dgm:pt>
    <dgm:pt modelId="{D8C37D6F-0C89-C44B-B88F-7FDB054464A6}" type="sibTrans" cxnId="{F29E88BF-B2B7-8C4D-8CAE-014202FBF28B}">
      <dgm:prSet/>
      <dgm:spPr/>
      <dgm:t>
        <a:bodyPr/>
        <a:lstStyle/>
        <a:p>
          <a:endParaRPr lang="fr-FR"/>
        </a:p>
      </dgm:t>
    </dgm:pt>
    <dgm:pt modelId="{8943F2E6-3B0D-E448-9217-B317A1C852F5}">
      <dgm:prSet phldrT="[Texte]"/>
      <dgm:spPr/>
      <dgm:t>
        <a:bodyPr/>
        <a:lstStyle/>
        <a:p>
          <a:pPr algn="ctr">
            <a:buNone/>
          </a:pPr>
          <a:r>
            <a:rPr lang="fr-FR" b="1" dirty="0"/>
            <a:t>chercher</a:t>
          </a:r>
        </a:p>
      </dgm:t>
    </dgm:pt>
    <dgm:pt modelId="{BACB9BDF-48A8-8446-9EF0-0777EB594CBD}" type="parTrans" cxnId="{E328896C-D41F-1447-83EE-3427764BA201}">
      <dgm:prSet/>
      <dgm:spPr/>
      <dgm:t>
        <a:bodyPr/>
        <a:lstStyle/>
        <a:p>
          <a:endParaRPr lang="fr-FR"/>
        </a:p>
      </dgm:t>
    </dgm:pt>
    <dgm:pt modelId="{8E47323C-8EED-B74F-B64B-018CD74E9966}" type="sibTrans" cxnId="{E328896C-D41F-1447-83EE-3427764BA201}">
      <dgm:prSet/>
      <dgm:spPr/>
      <dgm:t>
        <a:bodyPr/>
        <a:lstStyle/>
        <a:p>
          <a:endParaRPr lang="fr-FR"/>
        </a:p>
      </dgm:t>
    </dgm:pt>
    <dgm:pt modelId="{D865DF60-6A8A-1346-86CF-ADC5241F7441}">
      <dgm:prSet/>
      <dgm:spPr/>
      <dgm:t>
        <a:bodyPr/>
        <a:lstStyle/>
        <a:p>
          <a:r>
            <a:rPr lang="fr-FR" dirty="0"/>
            <a:t>b</a:t>
          </a:r>
        </a:p>
      </dgm:t>
    </dgm:pt>
    <dgm:pt modelId="{806608CC-D2DF-374E-A47A-AC1E4E471D34}" type="parTrans" cxnId="{26514B5C-E4AC-D045-BD76-2A427C25A6C9}">
      <dgm:prSet/>
      <dgm:spPr/>
      <dgm:t>
        <a:bodyPr/>
        <a:lstStyle/>
        <a:p>
          <a:endParaRPr lang="fr-FR"/>
        </a:p>
      </dgm:t>
    </dgm:pt>
    <dgm:pt modelId="{752CCB7B-ADC2-E04D-8F22-DB13BC887169}" type="sibTrans" cxnId="{26514B5C-E4AC-D045-BD76-2A427C25A6C9}">
      <dgm:prSet/>
      <dgm:spPr/>
      <dgm:t>
        <a:bodyPr/>
        <a:lstStyle/>
        <a:p>
          <a:endParaRPr lang="fr-FR"/>
        </a:p>
      </dgm:t>
    </dgm:pt>
    <dgm:pt modelId="{2C8EC395-066D-984E-8F48-1D03BBA365D6}">
      <dgm:prSet/>
      <dgm:spPr/>
      <dgm:t>
        <a:bodyPr/>
        <a:lstStyle/>
        <a:p>
          <a:pPr algn="ctr">
            <a:buNone/>
          </a:pPr>
          <a:r>
            <a:rPr lang="fr-FR" b="1" dirty="0"/>
            <a:t>un chaton</a:t>
          </a:r>
        </a:p>
      </dgm:t>
    </dgm:pt>
    <dgm:pt modelId="{E889BD5D-09F1-B84F-9539-CDB6EA89993B}" type="parTrans" cxnId="{A3CBA274-D7F7-CB45-BAA7-46A89E45535F}">
      <dgm:prSet/>
      <dgm:spPr/>
      <dgm:t>
        <a:bodyPr/>
        <a:lstStyle/>
        <a:p>
          <a:endParaRPr lang="fr-FR"/>
        </a:p>
      </dgm:t>
    </dgm:pt>
    <dgm:pt modelId="{788D42F9-2A3B-334A-B81A-EE2D57E4C222}" type="sibTrans" cxnId="{A3CBA274-D7F7-CB45-BAA7-46A89E45535F}">
      <dgm:prSet/>
      <dgm:spPr/>
      <dgm:t>
        <a:bodyPr/>
        <a:lstStyle/>
        <a:p>
          <a:endParaRPr lang="fr-FR"/>
        </a:p>
      </dgm:t>
    </dgm:pt>
    <dgm:pt modelId="{DD6BBC1B-D149-744A-A30E-EFE273F02222}">
      <dgm:prSet phldrT="[Texte]"/>
      <dgm:spPr/>
      <dgm:t>
        <a:bodyPr/>
        <a:lstStyle/>
        <a:p>
          <a:pPr algn="ctr">
            <a:buNone/>
          </a:pPr>
          <a:r>
            <a:rPr lang="fr-FR" b="1" dirty="0"/>
            <a:t>une chorale</a:t>
          </a:r>
        </a:p>
      </dgm:t>
    </dgm:pt>
    <dgm:pt modelId="{FA359944-C295-7C49-BDAC-C5B8B15CDFE7}" type="sibTrans" cxnId="{BBB76332-05A7-BD4A-AEE7-B327FE3E9402}">
      <dgm:prSet/>
      <dgm:spPr/>
      <dgm:t>
        <a:bodyPr/>
        <a:lstStyle/>
        <a:p>
          <a:endParaRPr lang="fr-FR"/>
        </a:p>
      </dgm:t>
    </dgm:pt>
    <dgm:pt modelId="{58BA337C-5D18-7648-9FBC-E3DFEE45FE39}" type="parTrans" cxnId="{BBB76332-05A7-BD4A-AEE7-B327FE3E9402}">
      <dgm:prSet/>
      <dgm:spPr/>
      <dgm:t>
        <a:bodyPr/>
        <a:lstStyle/>
        <a:p>
          <a:endParaRPr lang="fr-FR"/>
        </a:p>
      </dgm:t>
    </dgm:pt>
    <dgm:pt modelId="{82B71E07-46A9-1F4C-9980-576B2FA3ADD8}" type="pres">
      <dgm:prSet presAssocID="{39104730-2024-374C-98E0-3A4CE7ED988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A3A8D8DA-067B-EC42-9EAF-7E4FD8AA6489}" type="pres">
      <dgm:prSet presAssocID="{5A256FE1-617A-F64B-AAA5-E71BA3D8E71B}" presName="linNode" presStyleCnt="0"/>
      <dgm:spPr/>
    </dgm:pt>
    <dgm:pt modelId="{5131D196-118F-ED4B-8F8C-9F861CEE6268}" type="pres">
      <dgm:prSet presAssocID="{5A256FE1-617A-F64B-AAA5-E71BA3D8E71B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2E2EFB5-3D81-DA40-B0AB-7277103CCFA5}" type="pres">
      <dgm:prSet presAssocID="{5A256FE1-617A-F64B-AAA5-E71BA3D8E71B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6757E5C-20F4-E745-A720-B10E686939A4}" type="pres">
      <dgm:prSet presAssocID="{1221B9A9-1B18-A546-BD93-54DBEC081E68}" presName="sp" presStyleCnt="0"/>
      <dgm:spPr/>
    </dgm:pt>
    <dgm:pt modelId="{0760AE06-7B56-494A-A0E8-36B594643D8E}" type="pres">
      <dgm:prSet presAssocID="{D865DF60-6A8A-1346-86CF-ADC5241F7441}" presName="linNode" presStyleCnt="0"/>
      <dgm:spPr/>
    </dgm:pt>
    <dgm:pt modelId="{C3381103-080C-D746-8B27-46B2DEE4028C}" type="pres">
      <dgm:prSet presAssocID="{D865DF60-6A8A-1346-86CF-ADC5241F7441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BE9ED35-B856-174C-8737-A32D2C924CA6}" type="pres">
      <dgm:prSet presAssocID="{D865DF60-6A8A-1346-86CF-ADC5241F7441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2D27948-8160-FF47-9116-9786F5E669CE}" type="pres">
      <dgm:prSet presAssocID="{752CCB7B-ADC2-E04D-8F22-DB13BC887169}" presName="sp" presStyleCnt="0"/>
      <dgm:spPr/>
    </dgm:pt>
    <dgm:pt modelId="{39BBA486-03BD-2144-ABBF-AE369E5400B7}" type="pres">
      <dgm:prSet presAssocID="{C98D5B68-7884-6648-A6A0-2E344EE2F2C1}" presName="linNode" presStyleCnt="0"/>
      <dgm:spPr/>
    </dgm:pt>
    <dgm:pt modelId="{70B8D9E0-4A6D-2F44-B595-4E51FB1CC510}" type="pres">
      <dgm:prSet presAssocID="{C98D5B68-7884-6648-A6A0-2E344EE2F2C1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9F84ED2-5430-D348-8351-1C588DA968EF}" type="pres">
      <dgm:prSet presAssocID="{C98D5B68-7884-6648-A6A0-2E344EE2F2C1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6A10C18-A8F4-6A4C-BDEE-6F7DE3CE4615}" type="pres">
      <dgm:prSet presAssocID="{675274CD-34E5-B949-B313-38064B3EA771}" presName="sp" presStyleCnt="0"/>
      <dgm:spPr/>
    </dgm:pt>
    <dgm:pt modelId="{4ECD3363-8FE6-2E4D-AEB8-DD61ACBB9653}" type="pres">
      <dgm:prSet presAssocID="{877D7047-60CD-754B-B94B-0D52DA8802EF}" presName="linNode" presStyleCnt="0"/>
      <dgm:spPr/>
    </dgm:pt>
    <dgm:pt modelId="{E895D6B0-A2C0-8846-B022-1C147093D231}" type="pres">
      <dgm:prSet presAssocID="{877D7047-60CD-754B-B94B-0D52DA8802EF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017B7CB-13B4-9B4A-A898-E550BB192901}" type="pres">
      <dgm:prSet presAssocID="{877D7047-60CD-754B-B94B-0D52DA8802EF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A43EC8D4-7C85-41AA-8ECC-8D3188995F29}" type="presOf" srcId="{877D7047-60CD-754B-B94B-0D52DA8802EF}" destId="{E895D6B0-A2C0-8846-B022-1C147093D231}" srcOrd="0" destOrd="0" presId="urn:microsoft.com/office/officeart/2005/8/layout/vList5"/>
    <dgm:cxn modelId="{6E4E9F2E-D306-E440-8065-DAD3485E0D1C}" srcId="{39104730-2024-374C-98E0-3A4CE7ED9881}" destId="{C98D5B68-7884-6648-A6A0-2E344EE2F2C1}" srcOrd="2" destOrd="0" parTransId="{89F25B63-67C6-2B49-87BA-7718746C431D}" sibTransId="{675274CD-34E5-B949-B313-38064B3EA771}"/>
    <dgm:cxn modelId="{26514B5C-E4AC-D045-BD76-2A427C25A6C9}" srcId="{39104730-2024-374C-98E0-3A4CE7ED9881}" destId="{D865DF60-6A8A-1346-86CF-ADC5241F7441}" srcOrd="1" destOrd="0" parTransId="{806608CC-D2DF-374E-A47A-AC1E4E471D34}" sibTransId="{752CCB7B-ADC2-E04D-8F22-DB13BC887169}"/>
    <dgm:cxn modelId="{E76D6719-727D-4BA8-830A-0B49D7B98FD8}" type="presOf" srcId="{C98D5B68-7884-6648-A6A0-2E344EE2F2C1}" destId="{70B8D9E0-4A6D-2F44-B595-4E51FB1CC510}" srcOrd="0" destOrd="0" presId="urn:microsoft.com/office/officeart/2005/8/layout/vList5"/>
    <dgm:cxn modelId="{0EA074D8-2C31-4F96-9AB8-7FD9EA032946}" type="presOf" srcId="{5A256FE1-617A-F64B-AAA5-E71BA3D8E71B}" destId="{5131D196-118F-ED4B-8F8C-9F861CEE6268}" srcOrd="0" destOrd="0" presId="urn:microsoft.com/office/officeart/2005/8/layout/vList5"/>
    <dgm:cxn modelId="{C230361E-BF55-452E-A9CB-4A22646AA2D9}" type="presOf" srcId="{2C8EC395-066D-984E-8F48-1D03BBA365D6}" destId="{FBE9ED35-B856-174C-8737-A32D2C924CA6}" srcOrd="0" destOrd="0" presId="urn:microsoft.com/office/officeart/2005/8/layout/vList5"/>
    <dgm:cxn modelId="{F29E88BF-B2B7-8C4D-8CAE-014202FBF28B}" srcId="{39104730-2024-374C-98E0-3A4CE7ED9881}" destId="{877D7047-60CD-754B-B94B-0D52DA8802EF}" srcOrd="3" destOrd="0" parTransId="{F776D0C3-C0C0-7847-978B-D8398B928E33}" sibTransId="{D8C37D6F-0C89-C44B-B88F-7FDB054464A6}"/>
    <dgm:cxn modelId="{2680075D-F7F4-4377-802E-7FA0819CECB5}" type="presOf" srcId="{D865DF60-6A8A-1346-86CF-ADC5241F7441}" destId="{C3381103-080C-D746-8B27-46B2DEE4028C}" srcOrd="0" destOrd="0" presId="urn:microsoft.com/office/officeart/2005/8/layout/vList5"/>
    <dgm:cxn modelId="{E328896C-D41F-1447-83EE-3427764BA201}" srcId="{877D7047-60CD-754B-B94B-0D52DA8802EF}" destId="{8943F2E6-3B0D-E448-9217-B317A1C852F5}" srcOrd="0" destOrd="0" parTransId="{BACB9BDF-48A8-8446-9EF0-0777EB594CBD}" sibTransId="{8E47323C-8EED-B74F-B64B-018CD74E9966}"/>
    <dgm:cxn modelId="{BBB76332-05A7-BD4A-AEE7-B327FE3E9402}" srcId="{5A256FE1-617A-F64B-AAA5-E71BA3D8E71B}" destId="{DD6BBC1B-D149-744A-A30E-EFE273F02222}" srcOrd="0" destOrd="0" parTransId="{58BA337C-5D18-7648-9FBC-E3DFEE45FE39}" sibTransId="{FA359944-C295-7C49-BDAC-C5B8B15CDFE7}"/>
    <dgm:cxn modelId="{5D8F5845-E5CD-4A04-AB94-280198764B3E}" type="presOf" srcId="{DD6BBC1B-D149-744A-A30E-EFE273F02222}" destId="{B2E2EFB5-3D81-DA40-B0AB-7277103CCFA5}" srcOrd="0" destOrd="0" presId="urn:microsoft.com/office/officeart/2005/8/layout/vList5"/>
    <dgm:cxn modelId="{EC0E428D-948F-44FF-9AE3-136ADB2C3AA7}" type="presOf" srcId="{8943F2E6-3B0D-E448-9217-B317A1C852F5}" destId="{1017B7CB-13B4-9B4A-A898-E550BB192901}" srcOrd="0" destOrd="0" presId="urn:microsoft.com/office/officeart/2005/8/layout/vList5"/>
    <dgm:cxn modelId="{49662439-979C-B841-B009-6D99A978E2AA}" srcId="{C98D5B68-7884-6648-A6A0-2E344EE2F2C1}" destId="{31427C3A-E33A-4C40-B6A8-DF440F9FA9C2}" srcOrd="0" destOrd="0" parTransId="{6AE38952-7C1E-B044-B8FC-9A933EC36630}" sibTransId="{BAB3FA31-E8FC-CF47-A92D-5E67F5AC535C}"/>
    <dgm:cxn modelId="{0954C310-69F7-4EFC-BF2A-47EA7DC9305F}" type="presOf" srcId="{39104730-2024-374C-98E0-3A4CE7ED9881}" destId="{82B71E07-46A9-1F4C-9980-576B2FA3ADD8}" srcOrd="0" destOrd="0" presId="urn:microsoft.com/office/officeart/2005/8/layout/vList5"/>
    <dgm:cxn modelId="{D627691E-CE20-A240-AE75-17D9A5E8D80E}" srcId="{39104730-2024-374C-98E0-3A4CE7ED9881}" destId="{5A256FE1-617A-F64B-AAA5-E71BA3D8E71B}" srcOrd="0" destOrd="0" parTransId="{8DF59BD0-F274-DA45-A4C6-CD1040D03631}" sibTransId="{1221B9A9-1B18-A546-BD93-54DBEC081E68}"/>
    <dgm:cxn modelId="{763905C4-B0A7-4A53-87A6-FCE157663A65}" type="presOf" srcId="{31427C3A-E33A-4C40-B6A8-DF440F9FA9C2}" destId="{09F84ED2-5430-D348-8351-1C588DA968EF}" srcOrd="0" destOrd="0" presId="urn:microsoft.com/office/officeart/2005/8/layout/vList5"/>
    <dgm:cxn modelId="{A3CBA274-D7F7-CB45-BAA7-46A89E45535F}" srcId="{D865DF60-6A8A-1346-86CF-ADC5241F7441}" destId="{2C8EC395-066D-984E-8F48-1D03BBA365D6}" srcOrd="0" destOrd="0" parTransId="{E889BD5D-09F1-B84F-9539-CDB6EA89993B}" sibTransId="{788D42F9-2A3B-334A-B81A-EE2D57E4C222}"/>
    <dgm:cxn modelId="{B2993828-AE18-429F-952C-DAE92C506A5A}" type="presParOf" srcId="{82B71E07-46A9-1F4C-9980-576B2FA3ADD8}" destId="{A3A8D8DA-067B-EC42-9EAF-7E4FD8AA6489}" srcOrd="0" destOrd="0" presId="urn:microsoft.com/office/officeart/2005/8/layout/vList5"/>
    <dgm:cxn modelId="{28B169EE-08C5-4506-AA68-1DA718E6E6B1}" type="presParOf" srcId="{A3A8D8DA-067B-EC42-9EAF-7E4FD8AA6489}" destId="{5131D196-118F-ED4B-8F8C-9F861CEE6268}" srcOrd="0" destOrd="0" presId="urn:microsoft.com/office/officeart/2005/8/layout/vList5"/>
    <dgm:cxn modelId="{68E12ECB-6576-4B30-9B3B-B6AFE2FFE002}" type="presParOf" srcId="{A3A8D8DA-067B-EC42-9EAF-7E4FD8AA6489}" destId="{B2E2EFB5-3D81-DA40-B0AB-7277103CCFA5}" srcOrd="1" destOrd="0" presId="urn:microsoft.com/office/officeart/2005/8/layout/vList5"/>
    <dgm:cxn modelId="{6596D4DC-2C5D-40C8-AE4C-760E52D96775}" type="presParOf" srcId="{82B71E07-46A9-1F4C-9980-576B2FA3ADD8}" destId="{86757E5C-20F4-E745-A720-B10E686939A4}" srcOrd="1" destOrd="0" presId="urn:microsoft.com/office/officeart/2005/8/layout/vList5"/>
    <dgm:cxn modelId="{29819CDF-5F3A-4AC0-AD7E-EEA5C93AE6A6}" type="presParOf" srcId="{82B71E07-46A9-1F4C-9980-576B2FA3ADD8}" destId="{0760AE06-7B56-494A-A0E8-36B594643D8E}" srcOrd="2" destOrd="0" presId="urn:microsoft.com/office/officeart/2005/8/layout/vList5"/>
    <dgm:cxn modelId="{6B39614B-967B-42AE-9A2A-CB839609DE11}" type="presParOf" srcId="{0760AE06-7B56-494A-A0E8-36B594643D8E}" destId="{C3381103-080C-D746-8B27-46B2DEE4028C}" srcOrd="0" destOrd="0" presId="urn:microsoft.com/office/officeart/2005/8/layout/vList5"/>
    <dgm:cxn modelId="{CE37B718-DA80-4E90-9A66-CE757017D451}" type="presParOf" srcId="{0760AE06-7B56-494A-A0E8-36B594643D8E}" destId="{FBE9ED35-B856-174C-8737-A32D2C924CA6}" srcOrd="1" destOrd="0" presId="urn:microsoft.com/office/officeart/2005/8/layout/vList5"/>
    <dgm:cxn modelId="{DB29C9B1-257C-4F55-830B-40FB6A20A9C8}" type="presParOf" srcId="{82B71E07-46A9-1F4C-9980-576B2FA3ADD8}" destId="{42D27948-8160-FF47-9116-9786F5E669CE}" srcOrd="3" destOrd="0" presId="urn:microsoft.com/office/officeart/2005/8/layout/vList5"/>
    <dgm:cxn modelId="{5165874F-4026-4C2E-962E-E8D435DE024A}" type="presParOf" srcId="{82B71E07-46A9-1F4C-9980-576B2FA3ADD8}" destId="{39BBA486-03BD-2144-ABBF-AE369E5400B7}" srcOrd="4" destOrd="0" presId="urn:microsoft.com/office/officeart/2005/8/layout/vList5"/>
    <dgm:cxn modelId="{9E925F50-9763-4A92-9DB0-6B17B6102BB1}" type="presParOf" srcId="{39BBA486-03BD-2144-ABBF-AE369E5400B7}" destId="{70B8D9E0-4A6D-2F44-B595-4E51FB1CC510}" srcOrd="0" destOrd="0" presId="urn:microsoft.com/office/officeart/2005/8/layout/vList5"/>
    <dgm:cxn modelId="{D6B75A32-3E0A-4E14-B761-00255BEDD7D9}" type="presParOf" srcId="{39BBA486-03BD-2144-ABBF-AE369E5400B7}" destId="{09F84ED2-5430-D348-8351-1C588DA968EF}" srcOrd="1" destOrd="0" presId="urn:microsoft.com/office/officeart/2005/8/layout/vList5"/>
    <dgm:cxn modelId="{9A5D0204-101C-4CC6-A8C4-AB0994B7E601}" type="presParOf" srcId="{82B71E07-46A9-1F4C-9980-576B2FA3ADD8}" destId="{26A10C18-A8F4-6A4C-BDEE-6F7DE3CE4615}" srcOrd="5" destOrd="0" presId="urn:microsoft.com/office/officeart/2005/8/layout/vList5"/>
    <dgm:cxn modelId="{241681F8-ABAA-4116-8A14-159864ED0108}" type="presParOf" srcId="{82B71E07-46A9-1F4C-9980-576B2FA3ADD8}" destId="{4ECD3363-8FE6-2E4D-AEB8-DD61ACBB9653}" srcOrd="6" destOrd="0" presId="urn:microsoft.com/office/officeart/2005/8/layout/vList5"/>
    <dgm:cxn modelId="{2CA778B2-F358-4EC2-B922-ED49F592B53F}" type="presParOf" srcId="{4ECD3363-8FE6-2E4D-AEB8-DD61ACBB9653}" destId="{E895D6B0-A2C0-8846-B022-1C147093D231}" srcOrd="0" destOrd="0" presId="urn:microsoft.com/office/officeart/2005/8/layout/vList5"/>
    <dgm:cxn modelId="{322D99B3-E5E2-4FCB-9D1A-A78CFB3FF377}" type="presParOf" srcId="{4ECD3363-8FE6-2E4D-AEB8-DD61ACBB9653}" destId="{1017B7CB-13B4-9B4A-A898-E550BB19290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E2EFB5-3D81-DA40-B0AB-7277103CCFA5}">
      <dsp:nvSpPr>
        <dsp:cNvPr id="0" name=""/>
        <dsp:cNvSpPr/>
      </dsp:nvSpPr>
      <dsp:spPr>
        <a:xfrm rot="5400000">
          <a:off x="5081303" y="-2170214"/>
          <a:ext cx="563304" cy="504748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800" b="1" kern="1200" dirty="0"/>
            <a:t> au Canada</a:t>
          </a:r>
        </a:p>
      </dsp:txBody>
      <dsp:txXfrm rot="-5400000">
        <a:off x="2839211" y="99376"/>
        <a:ext cx="5019990" cy="508308"/>
      </dsp:txXfrm>
    </dsp:sp>
    <dsp:sp modelId="{5131D196-118F-ED4B-8F8C-9F861CEE6268}">
      <dsp:nvSpPr>
        <dsp:cNvPr id="0" name=""/>
        <dsp:cNvSpPr/>
      </dsp:nvSpPr>
      <dsp:spPr>
        <a:xfrm>
          <a:off x="0" y="1463"/>
          <a:ext cx="2839212" cy="7041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500" kern="1200" dirty="0"/>
            <a:t>a</a:t>
          </a:r>
        </a:p>
      </dsp:txBody>
      <dsp:txXfrm>
        <a:off x="34373" y="35836"/>
        <a:ext cx="2770466" cy="635384"/>
      </dsp:txXfrm>
    </dsp:sp>
    <dsp:sp modelId="{FBE9ED35-B856-174C-8737-A32D2C924CA6}">
      <dsp:nvSpPr>
        <dsp:cNvPr id="0" name=""/>
        <dsp:cNvSpPr/>
      </dsp:nvSpPr>
      <dsp:spPr>
        <a:xfrm rot="5400000">
          <a:off x="5081303" y="-1430878"/>
          <a:ext cx="563304" cy="504748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800" b="1" kern="1200" dirty="0"/>
            <a:t>en Colombie</a:t>
          </a:r>
        </a:p>
      </dsp:txBody>
      <dsp:txXfrm rot="-5400000">
        <a:off x="2839211" y="838712"/>
        <a:ext cx="5019990" cy="508308"/>
      </dsp:txXfrm>
    </dsp:sp>
    <dsp:sp modelId="{C3381103-080C-D746-8B27-46B2DEE4028C}">
      <dsp:nvSpPr>
        <dsp:cNvPr id="0" name=""/>
        <dsp:cNvSpPr/>
      </dsp:nvSpPr>
      <dsp:spPr>
        <a:xfrm>
          <a:off x="0" y="740800"/>
          <a:ext cx="2839212" cy="7041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500" kern="1200" dirty="0"/>
            <a:t>b</a:t>
          </a:r>
        </a:p>
      </dsp:txBody>
      <dsp:txXfrm>
        <a:off x="34373" y="775173"/>
        <a:ext cx="2770466" cy="635384"/>
      </dsp:txXfrm>
    </dsp:sp>
    <dsp:sp modelId="{09F84ED2-5430-D348-8351-1C588DA968EF}">
      <dsp:nvSpPr>
        <dsp:cNvPr id="0" name=""/>
        <dsp:cNvSpPr/>
      </dsp:nvSpPr>
      <dsp:spPr>
        <a:xfrm rot="5400000">
          <a:off x="5081303" y="-691541"/>
          <a:ext cx="563304" cy="504748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800" b="1" kern="1200" dirty="0"/>
            <a:t>au Kenya</a:t>
          </a:r>
        </a:p>
      </dsp:txBody>
      <dsp:txXfrm rot="-5400000">
        <a:off x="2839211" y="1578049"/>
        <a:ext cx="5019990" cy="508308"/>
      </dsp:txXfrm>
    </dsp:sp>
    <dsp:sp modelId="{70B8D9E0-4A6D-2F44-B595-4E51FB1CC510}">
      <dsp:nvSpPr>
        <dsp:cNvPr id="0" name=""/>
        <dsp:cNvSpPr/>
      </dsp:nvSpPr>
      <dsp:spPr>
        <a:xfrm>
          <a:off x="0" y="1480137"/>
          <a:ext cx="2839212" cy="7041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500" kern="1200" dirty="0"/>
            <a:t>c</a:t>
          </a:r>
        </a:p>
      </dsp:txBody>
      <dsp:txXfrm>
        <a:off x="34373" y="1514510"/>
        <a:ext cx="2770466" cy="635384"/>
      </dsp:txXfrm>
    </dsp:sp>
    <dsp:sp modelId="{1017B7CB-13B4-9B4A-A898-E550BB192901}">
      <dsp:nvSpPr>
        <dsp:cNvPr id="0" name=""/>
        <dsp:cNvSpPr/>
      </dsp:nvSpPr>
      <dsp:spPr>
        <a:xfrm rot="5400000">
          <a:off x="5081303" y="47794"/>
          <a:ext cx="563304" cy="504748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800" b="1" kern="1200" dirty="0"/>
            <a:t>au Maroc</a:t>
          </a:r>
        </a:p>
      </dsp:txBody>
      <dsp:txXfrm rot="-5400000">
        <a:off x="2839211" y="2317384"/>
        <a:ext cx="5019990" cy="508308"/>
      </dsp:txXfrm>
    </dsp:sp>
    <dsp:sp modelId="{E895D6B0-A2C0-8846-B022-1C147093D231}">
      <dsp:nvSpPr>
        <dsp:cNvPr id="0" name=""/>
        <dsp:cNvSpPr/>
      </dsp:nvSpPr>
      <dsp:spPr>
        <a:xfrm>
          <a:off x="0" y="2219473"/>
          <a:ext cx="2839212" cy="7041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500" kern="1200" dirty="0"/>
            <a:t>d</a:t>
          </a:r>
        </a:p>
      </dsp:txBody>
      <dsp:txXfrm>
        <a:off x="34373" y="2253846"/>
        <a:ext cx="2770466" cy="63538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E2EFB5-3D81-DA40-B0AB-7277103CCFA5}">
      <dsp:nvSpPr>
        <dsp:cNvPr id="0" name=""/>
        <dsp:cNvSpPr/>
      </dsp:nvSpPr>
      <dsp:spPr>
        <a:xfrm rot="5400000">
          <a:off x="5092528" y="-2184304"/>
          <a:ext cx="540854" cy="5047488"/>
        </a:xfrm>
        <a:prstGeom prst="round2SameRect">
          <a:avLst/>
        </a:prstGeom>
        <a:solidFill>
          <a:srgbClr val="0070C0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228600" lvl="1" indent="-228600" algn="ctr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700" b="1" kern="1200" dirty="0"/>
            <a:t>une chorale</a:t>
          </a:r>
        </a:p>
      </dsp:txBody>
      <dsp:txXfrm rot="-5400000">
        <a:off x="2839211" y="95415"/>
        <a:ext cx="5021086" cy="488050"/>
      </dsp:txXfrm>
    </dsp:sp>
    <dsp:sp modelId="{5131D196-118F-ED4B-8F8C-9F861CEE6268}">
      <dsp:nvSpPr>
        <dsp:cNvPr id="0" name=""/>
        <dsp:cNvSpPr/>
      </dsp:nvSpPr>
      <dsp:spPr>
        <a:xfrm>
          <a:off x="0" y="1405"/>
          <a:ext cx="2839212" cy="67606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400" kern="1200" dirty="0"/>
            <a:t>a</a:t>
          </a:r>
        </a:p>
      </dsp:txBody>
      <dsp:txXfrm>
        <a:off x="33003" y="34408"/>
        <a:ext cx="2773206" cy="610062"/>
      </dsp:txXfrm>
    </dsp:sp>
    <dsp:sp modelId="{FBE9ED35-B856-174C-8737-A32D2C924CA6}">
      <dsp:nvSpPr>
        <dsp:cNvPr id="0" name=""/>
        <dsp:cNvSpPr/>
      </dsp:nvSpPr>
      <dsp:spPr>
        <a:xfrm rot="5400000">
          <a:off x="5092528" y="-1474432"/>
          <a:ext cx="540854" cy="5047488"/>
        </a:xfrm>
        <a:prstGeom prst="round2SameRect">
          <a:avLst/>
        </a:prstGeom>
        <a:solidFill>
          <a:srgbClr val="FF0000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228600" lvl="1" indent="-228600" algn="ctr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700" b="1" kern="1200" dirty="0"/>
            <a:t>un chaton</a:t>
          </a:r>
        </a:p>
      </dsp:txBody>
      <dsp:txXfrm rot="-5400000">
        <a:off x="2839211" y="805287"/>
        <a:ext cx="5021086" cy="488050"/>
      </dsp:txXfrm>
    </dsp:sp>
    <dsp:sp modelId="{C3381103-080C-D746-8B27-46B2DEE4028C}">
      <dsp:nvSpPr>
        <dsp:cNvPr id="0" name=""/>
        <dsp:cNvSpPr/>
      </dsp:nvSpPr>
      <dsp:spPr>
        <a:xfrm>
          <a:off x="0" y="711277"/>
          <a:ext cx="2839212" cy="67606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400" kern="1200" dirty="0"/>
            <a:t>b</a:t>
          </a:r>
        </a:p>
      </dsp:txBody>
      <dsp:txXfrm>
        <a:off x="33003" y="744280"/>
        <a:ext cx="2773206" cy="610062"/>
      </dsp:txXfrm>
    </dsp:sp>
    <dsp:sp modelId="{09F84ED2-5430-D348-8351-1C588DA968EF}">
      <dsp:nvSpPr>
        <dsp:cNvPr id="0" name=""/>
        <dsp:cNvSpPr/>
      </dsp:nvSpPr>
      <dsp:spPr>
        <a:xfrm rot="5400000">
          <a:off x="5092528" y="-764561"/>
          <a:ext cx="540854" cy="5047488"/>
        </a:xfrm>
        <a:prstGeom prst="round2SameRect">
          <a:avLst/>
        </a:prstGeom>
        <a:solidFill>
          <a:srgbClr val="FF0000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228600" lvl="1" indent="-228600" algn="ctr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700" b="1" kern="1200" dirty="0"/>
            <a:t>un acheteur</a:t>
          </a:r>
        </a:p>
      </dsp:txBody>
      <dsp:txXfrm rot="-5400000">
        <a:off x="2839211" y="1515158"/>
        <a:ext cx="5021086" cy="488050"/>
      </dsp:txXfrm>
    </dsp:sp>
    <dsp:sp modelId="{70B8D9E0-4A6D-2F44-B595-4E51FB1CC510}">
      <dsp:nvSpPr>
        <dsp:cNvPr id="0" name=""/>
        <dsp:cNvSpPr/>
      </dsp:nvSpPr>
      <dsp:spPr>
        <a:xfrm>
          <a:off x="0" y="1421148"/>
          <a:ext cx="2839212" cy="67606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400" kern="1200" dirty="0"/>
            <a:t>c</a:t>
          </a:r>
        </a:p>
      </dsp:txBody>
      <dsp:txXfrm>
        <a:off x="33003" y="1454151"/>
        <a:ext cx="2773206" cy="610062"/>
      </dsp:txXfrm>
    </dsp:sp>
    <dsp:sp modelId="{1017B7CB-13B4-9B4A-A898-E550BB192901}">
      <dsp:nvSpPr>
        <dsp:cNvPr id="0" name=""/>
        <dsp:cNvSpPr/>
      </dsp:nvSpPr>
      <dsp:spPr>
        <a:xfrm rot="5400000">
          <a:off x="5092528" y="-54689"/>
          <a:ext cx="540854" cy="5047488"/>
        </a:xfrm>
        <a:prstGeom prst="round2SameRect">
          <a:avLst/>
        </a:prstGeom>
        <a:solidFill>
          <a:srgbClr val="FF0000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228600" lvl="1" indent="-228600" algn="ctr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700" b="1" kern="1200" dirty="0"/>
            <a:t>chercher</a:t>
          </a:r>
        </a:p>
      </dsp:txBody>
      <dsp:txXfrm rot="-5400000">
        <a:off x="2839211" y="2225030"/>
        <a:ext cx="5021086" cy="488050"/>
      </dsp:txXfrm>
    </dsp:sp>
    <dsp:sp modelId="{E895D6B0-A2C0-8846-B022-1C147093D231}">
      <dsp:nvSpPr>
        <dsp:cNvPr id="0" name=""/>
        <dsp:cNvSpPr/>
      </dsp:nvSpPr>
      <dsp:spPr>
        <a:xfrm>
          <a:off x="0" y="2131020"/>
          <a:ext cx="2839212" cy="67606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400" kern="1200" dirty="0"/>
            <a:t>d</a:t>
          </a:r>
        </a:p>
      </dsp:txBody>
      <dsp:txXfrm>
        <a:off x="33003" y="2164023"/>
        <a:ext cx="2773206" cy="61006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E2EFB5-3D81-DA40-B0AB-7277103CCFA5}">
      <dsp:nvSpPr>
        <dsp:cNvPr id="0" name=""/>
        <dsp:cNvSpPr/>
      </dsp:nvSpPr>
      <dsp:spPr>
        <a:xfrm rot="5400000">
          <a:off x="5081303" y="-2170214"/>
          <a:ext cx="563304" cy="5047488"/>
        </a:xfrm>
        <a:prstGeom prst="round2SameRect">
          <a:avLst/>
        </a:prstGeom>
        <a:solidFill>
          <a:srgbClr val="0070C0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800" b="1" kern="1200" dirty="0"/>
            <a:t> au Canada</a:t>
          </a:r>
        </a:p>
      </dsp:txBody>
      <dsp:txXfrm rot="-5400000">
        <a:off x="2839211" y="99376"/>
        <a:ext cx="5019990" cy="508308"/>
      </dsp:txXfrm>
    </dsp:sp>
    <dsp:sp modelId="{5131D196-118F-ED4B-8F8C-9F861CEE6268}">
      <dsp:nvSpPr>
        <dsp:cNvPr id="0" name=""/>
        <dsp:cNvSpPr/>
      </dsp:nvSpPr>
      <dsp:spPr>
        <a:xfrm>
          <a:off x="0" y="1463"/>
          <a:ext cx="2839212" cy="7041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500" kern="1200" dirty="0"/>
            <a:t>a</a:t>
          </a:r>
        </a:p>
      </dsp:txBody>
      <dsp:txXfrm>
        <a:off x="34373" y="35836"/>
        <a:ext cx="2770466" cy="635384"/>
      </dsp:txXfrm>
    </dsp:sp>
    <dsp:sp modelId="{FBE9ED35-B856-174C-8737-A32D2C924CA6}">
      <dsp:nvSpPr>
        <dsp:cNvPr id="0" name=""/>
        <dsp:cNvSpPr/>
      </dsp:nvSpPr>
      <dsp:spPr>
        <a:xfrm rot="5400000">
          <a:off x="5081303" y="-1430878"/>
          <a:ext cx="563304" cy="5047488"/>
        </a:xfrm>
        <a:prstGeom prst="round2SameRect">
          <a:avLst/>
        </a:prstGeom>
        <a:solidFill>
          <a:srgbClr val="FF0000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800" b="1" kern="1200" dirty="0"/>
            <a:t>en Colombie</a:t>
          </a:r>
        </a:p>
      </dsp:txBody>
      <dsp:txXfrm rot="-5400000">
        <a:off x="2839211" y="838712"/>
        <a:ext cx="5019990" cy="508308"/>
      </dsp:txXfrm>
    </dsp:sp>
    <dsp:sp modelId="{C3381103-080C-D746-8B27-46B2DEE4028C}">
      <dsp:nvSpPr>
        <dsp:cNvPr id="0" name=""/>
        <dsp:cNvSpPr/>
      </dsp:nvSpPr>
      <dsp:spPr>
        <a:xfrm>
          <a:off x="0" y="740800"/>
          <a:ext cx="2839212" cy="7041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500" kern="1200" dirty="0"/>
            <a:t>b</a:t>
          </a:r>
        </a:p>
      </dsp:txBody>
      <dsp:txXfrm>
        <a:off x="34373" y="775173"/>
        <a:ext cx="2770466" cy="635384"/>
      </dsp:txXfrm>
    </dsp:sp>
    <dsp:sp modelId="{09F84ED2-5430-D348-8351-1C588DA968EF}">
      <dsp:nvSpPr>
        <dsp:cNvPr id="0" name=""/>
        <dsp:cNvSpPr/>
      </dsp:nvSpPr>
      <dsp:spPr>
        <a:xfrm rot="5400000">
          <a:off x="5081303" y="-691541"/>
          <a:ext cx="563304" cy="5047488"/>
        </a:xfrm>
        <a:prstGeom prst="round2SameRect">
          <a:avLst/>
        </a:prstGeom>
        <a:solidFill>
          <a:srgbClr val="FF0000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800" b="1" kern="1200" dirty="0"/>
            <a:t>au Kenya</a:t>
          </a:r>
        </a:p>
      </dsp:txBody>
      <dsp:txXfrm rot="-5400000">
        <a:off x="2839211" y="1578049"/>
        <a:ext cx="5019990" cy="508308"/>
      </dsp:txXfrm>
    </dsp:sp>
    <dsp:sp modelId="{70B8D9E0-4A6D-2F44-B595-4E51FB1CC510}">
      <dsp:nvSpPr>
        <dsp:cNvPr id="0" name=""/>
        <dsp:cNvSpPr/>
      </dsp:nvSpPr>
      <dsp:spPr>
        <a:xfrm>
          <a:off x="0" y="1480137"/>
          <a:ext cx="2839212" cy="7041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500" kern="1200" dirty="0"/>
            <a:t>c</a:t>
          </a:r>
        </a:p>
      </dsp:txBody>
      <dsp:txXfrm>
        <a:off x="34373" y="1514510"/>
        <a:ext cx="2770466" cy="635384"/>
      </dsp:txXfrm>
    </dsp:sp>
    <dsp:sp modelId="{1017B7CB-13B4-9B4A-A898-E550BB192901}">
      <dsp:nvSpPr>
        <dsp:cNvPr id="0" name=""/>
        <dsp:cNvSpPr/>
      </dsp:nvSpPr>
      <dsp:spPr>
        <a:xfrm rot="5400000">
          <a:off x="5081303" y="47794"/>
          <a:ext cx="563304" cy="5047488"/>
        </a:xfrm>
        <a:prstGeom prst="round2SameRect">
          <a:avLst/>
        </a:prstGeom>
        <a:solidFill>
          <a:srgbClr val="FF0000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800" b="1" kern="1200" dirty="0"/>
            <a:t>au Maroc</a:t>
          </a:r>
        </a:p>
      </dsp:txBody>
      <dsp:txXfrm rot="-5400000">
        <a:off x="2839211" y="2317384"/>
        <a:ext cx="5019990" cy="508308"/>
      </dsp:txXfrm>
    </dsp:sp>
    <dsp:sp modelId="{E895D6B0-A2C0-8846-B022-1C147093D231}">
      <dsp:nvSpPr>
        <dsp:cNvPr id="0" name=""/>
        <dsp:cNvSpPr/>
      </dsp:nvSpPr>
      <dsp:spPr>
        <a:xfrm>
          <a:off x="0" y="2219473"/>
          <a:ext cx="2839212" cy="7041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500" kern="1200" dirty="0"/>
            <a:t>d</a:t>
          </a:r>
        </a:p>
      </dsp:txBody>
      <dsp:txXfrm>
        <a:off x="34373" y="2253846"/>
        <a:ext cx="2770466" cy="63538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E2EFB5-3D81-DA40-B0AB-7277103CCFA5}">
      <dsp:nvSpPr>
        <dsp:cNvPr id="0" name=""/>
        <dsp:cNvSpPr/>
      </dsp:nvSpPr>
      <dsp:spPr>
        <a:xfrm rot="5400000">
          <a:off x="5081303" y="-2170214"/>
          <a:ext cx="563304" cy="504748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800" b="1" kern="1200" dirty="0"/>
            <a:t> avec leur main</a:t>
          </a:r>
        </a:p>
      </dsp:txBody>
      <dsp:txXfrm rot="-5400000">
        <a:off x="2839211" y="99376"/>
        <a:ext cx="5019990" cy="508308"/>
      </dsp:txXfrm>
    </dsp:sp>
    <dsp:sp modelId="{5131D196-118F-ED4B-8F8C-9F861CEE6268}">
      <dsp:nvSpPr>
        <dsp:cNvPr id="0" name=""/>
        <dsp:cNvSpPr/>
      </dsp:nvSpPr>
      <dsp:spPr>
        <a:xfrm>
          <a:off x="0" y="1463"/>
          <a:ext cx="2839212" cy="7041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500" kern="1200" dirty="0"/>
            <a:t>a</a:t>
          </a:r>
        </a:p>
      </dsp:txBody>
      <dsp:txXfrm>
        <a:off x="34373" y="35836"/>
        <a:ext cx="2770466" cy="635384"/>
      </dsp:txXfrm>
    </dsp:sp>
    <dsp:sp modelId="{FBE9ED35-B856-174C-8737-A32D2C924CA6}">
      <dsp:nvSpPr>
        <dsp:cNvPr id="0" name=""/>
        <dsp:cNvSpPr/>
      </dsp:nvSpPr>
      <dsp:spPr>
        <a:xfrm rot="5400000">
          <a:off x="5081303" y="-1430878"/>
          <a:ext cx="563304" cy="504748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800" b="1" kern="1200" dirty="0"/>
            <a:t>avec leur pied</a:t>
          </a:r>
        </a:p>
      </dsp:txBody>
      <dsp:txXfrm rot="-5400000">
        <a:off x="2839211" y="838712"/>
        <a:ext cx="5019990" cy="508308"/>
      </dsp:txXfrm>
    </dsp:sp>
    <dsp:sp modelId="{C3381103-080C-D746-8B27-46B2DEE4028C}">
      <dsp:nvSpPr>
        <dsp:cNvPr id="0" name=""/>
        <dsp:cNvSpPr/>
      </dsp:nvSpPr>
      <dsp:spPr>
        <a:xfrm>
          <a:off x="0" y="740800"/>
          <a:ext cx="2839212" cy="7041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500" kern="1200" dirty="0"/>
            <a:t>b</a:t>
          </a:r>
        </a:p>
      </dsp:txBody>
      <dsp:txXfrm>
        <a:off x="34373" y="775173"/>
        <a:ext cx="2770466" cy="635384"/>
      </dsp:txXfrm>
    </dsp:sp>
    <dsp:sp modelId="{09F84ED2-5430-D348-8351-1C588DA968EF}">
      <dsp:nvSpPr>
        <dsp:cNvPr id="0" name=""/>
        <dsp:cNvSpPr/>
      </dsp:nvSpPr>
      <dsp:spPr>
        <a:xfrm rot="5400000">
          <a:off x="5081303" y="-691541"/>
          <a:ext cx="563304" cy="504748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800" b="1" kern="1200" dirty="0"/>
            <a:t>avec une raquette</a:t>
          </a:r>
        </a:p>
      </dsp:txBody>
      <dsp:txXfrm rot="-5400000">
        <a:off x="2839211" y="1578049"/>
        <a:ext cx="5019990" cy="508308"/>
      </dsp:txXfrm>
    </dsp:sp>
    <dsp:sp modelId="{70B8D9E0-4A6D-2F44-B595-4E51FB1CC510}">
      <dsp:nvSpPr>
        <dsp:cNvPr id="0" name=""/>
        <dsp:cNvSpPr/>
      </dsp:nvSpPr>
      <dsp:spPr>
        <a:xfrm>
          <a:off x="0" y="1480137"/>
          <a:ext cx="2839212" cy="7041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500" kern="1200" dirty="0"/>
            <a:t>c</a:t>
          </a:r>
        </a:p>
      </dsp:txBody>
      <dsp:txXfrm>
        <a:off x="34373" y="1514510"/>
        <a:ext cx="2770466" cy="635384"/>
      </dsp:txXfrm>
    </dsp:sp>
    <dsp:sp modelId="{1017B7CB-13B4-9B4A-A898-E550BB192901}">
      <dsp:nvSpPr>
        <dsp:cNvPr id="0" name=""/>
        <dsp:cNvSpPr/>
      </dsp:nvSpPr>
      <dsp:spPr>
        <a:xfrm rot="5400000">
          <a:off x="5081303" y="47794"/>
          <a:ext cx="563304" cy="504748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800" b="1" kern="1200" dirty="0"/>
            <a:t>avec une crosse</a:t>
          </a:r>
        </a:p>
      </dsp:txBody>
      <dsp:txXfrm rot="-5400000">
        <a:off x="2839211" y="2317384"/>
        <a:ext cx="5019990" cy="508308"/>
      </dsp:txXfrm>
    </dsp:sp>
    <dsp:sp modelId="{E895D6B0-A2C0-8846-B022-1C147093D231}">
      <dsp:nvSpPr>
        <dsp:cNvPr id="0" name=""/>
        <dsp:cNvSpPr/>
      </dsp:nvSpPr>
      <dsp:spPr>
        <a:xfrm>
          <a:off x="0" y="2219473"/>
          <a:ext cx="2839212" cy="7041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500" kern="1200" dirty="0"/>
            <a:t>d</a:t>
          </a:r>
        </a:p>
      </dsp:txBody>
      <dsp:txXfrm>
        <a:off x="34373" y="2253846"/>
        <a:ext cx="2770466" cy="63538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E2EFB5-3D81-DA40-B0AB-7277103CCFA5}">
      <dsp:nvSpPr>
        <dsp:cNvPr id="0" name=""/>
        <dsp:cNvSpPr/>
      </dsp:nvSpPr>
      <dsp:spPr>
        <a:xfrm rot="5400000">
          <a:off x="5081303" y="-2170214"/>
          <a:ext cx="563304" cy="5047488"/>
        </a:xfrm>
        <a:prstGeom prst="round2SameRect">
          <a:avLst/>
        </a:prstGeom>
        <a:solidFill>
          <a:srgbClr val="FF0000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800" b="1" kern="1200" dirty="0"/>
            <a:t> avec leur main</a:t>
          </a:r>
        </a:p>
      </dsp:txBody>
      <dsp:txXfrm rot="-5400000">
        <a:off x="2839211" y="99376"/>
        <a:ext cx="5019990" cy="508308"/>
      </dsp:txXfrm>
    </dsp:sp>
    <dsp:sp modelId="{5131D196-118F-ED4B-8F8C-9F861CEE6268}">
      <dsp:nvSpPr>
        <dsp:cNvPr id="0" name=""/>
        <dsp:cNvSpPr/>
      </dsp:nvSpPr>
      <dsp:spPr>
        <a:xfrm>
          <a:off x="0" y="1463"/>
          <a:ext cx="2839212" cy="7041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500" kern="1200" dirty="0"/>
            <a:t>a</a:t>
          </a:r>
        </a:p>
      </dsp:txBody>
      <dsp:txXfrm>
        <a:off x="34373" y="35836"/>
        <a:ext cx="2770466" cy="635384"/>
      </dsp:txXfrm>
    </dsp:sp>
    <dsp:sp modelId="{FBE9ED35-B856-174C-8737-A32D2C924CA6}">
      <dsp:nvSpPr>
        <dsp:cNvPr id="0" name=""/>
        <dsp:cNvSpPr/>
      </dsp:nvSpPr>
      <dsp:spPr>
        <a:xfrm rot="5400000">
          <a:off x="5081303" y="-1430878"/>
          <a:ext cx="563304" cy="5047488"/>
        </a:xfrm>
        <a:prstGeom prst="round2SameRect">
          <a:avLst/>
        </a:prstGeom>
        <a:solidFill>
          <a:srgbClr val="FF0000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800" b="1" kern="1200" dirty="0"/>
            <a:t>avec leur pied</a:t>
          </a:r>
        </a:p>
      </dsp:txBody>
      <dsp:txXfrm rot="-5400000">
        <a:off x="2839211" y="838712"/>
        <a:ext cx="5019990" cy="508308"/>
      </dsp:txXfrm>
    </dsp:sp>
    <dsp:sp modelId="{C3381103-080C-D746-8B27-46B2DEE4028C}">
      <dsp:nvSpPr>
        <dsp:cNvPr id="0" name=""/>
        <dsp:cNvSpPr/>
      </dsp:nvSpPr>
      <dsp:spPr>
        <a:xfrm>
          <a:off x="0" y="740800"/>
          <a:ext cx="2839212" cy="7041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500" kern="1200" dirty="0"/>
            <a:t>b</a:t>
          </a:r>
        </a:p>
      </dsp:txBody>
      <dsp:txXfrm>
        <a:off x="34373" y="775173"/>
        <a:ext cx="2770466" cy="635384"/>
      </dsp:txXfrm>
    </dsp:sp>
    <dsp:sp modelId="{09F84ED2-5430-D348-8351-1C588DA968EF}">
      <dsp:nvSpPr>
        <dsp:cNvPr id="0" name=""/>
        <dsp:cNvSpPr/>
      </dsp:nvSpPr>
      <dsp:spPr>
        <a:xfrm rot="5400000">
          <a:off x="5081303" y="-691541"/>
          <a:ext cx="563304" cy="5047488"/>
        </a:xfrm>
        <a:prstGeom prst="round2SameRect">
          <a:avLst/>
        </a:prstGeom>
        <a:solidFill>
          <a:srgbClr val="FF0000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800" b="1" kern="1200" dirty="0"/>
            <a:t>avec une raquette</a:t>
          </a:r>
        </a:p>
      </dsp:txBody>
      <dsp:txXfrm rot="-5400000">
        <a:off x="2839211" y="1578049"/>
        <a:ext cx="5019990" cy="508308"/>
      </dsp:txXfrm>
    </dsp:sp>
    <dsp:sp modelId="{70B8D9E0-4A6D-2F44-B595-4E51FB1CC510}">
      <dsp:nvSpPr>
        <dsp:cNvPr id="0" name=""/>
        <dsp:cNvSpPr/>
      </dsp:nvSpPr>
      <dsp:spPr>
        <a:xfrm>
          <a:off x="0" y="1480137"/>
          <a:ext cx="2839212" cy="7041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500" kern="1200" dirty="0"/>
            <a:t>c</a:t>
          </a:r>
        </a:p>
      </dsp:txBody>
      <dsp:txXfrm>
        <a:off x="34373" y="1514510"/>
        <a:ext cx="2770466" cy="635384"/>
      </dsp:txXfrm>
    </dsp:sp>
    <dsp:sp modelId="{1017B7CB-13B4-9B4A-A898-E550BB192901}">
      <dsp:nvSpPr>
        <dsp:cNvPr id="0" name=""/>
        <dsp:cNvSpPr/>
      </dsp:nvSpPr>
      <dsp:spPr>
        <a:xfrm rot="5400000">
          <a:off x="5081303" y="47794"/>
          <a:ext cx="563304" cy="5047488"/>
        </a:xfrm>
        <a:prstGeom prst="round2SameRect">
          <a:avLst/>
        </a:prstGeom>
        <a:solidFill>
          <a:srgbClr val="0070C0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800" b="1" kern="1200" dirty="0"/>
            <a:t>avec une crosse</a:t>
          </a:r>
        </a:p>
      </dsp:txBody>
      <dsp:txXfrm rot="-5400000">
        <a:off x="2839211" y="2317384"/>
        <a:ext cx="5019990" cy="508308"/>
      </dsp:txXfrm>
    </dsp:sp>
    <dsp:sp modelId="{E895D6B0-A2C0-8846-B022-1C147093D231}">
      <dsp:nvSpPr>
        <dsp:cNvPr id="0" name=""/>
        <dsp:cNvSpPr/>
      </dsp:nvSpPr>
      <dsp:spPr>
        <a:xfrm>
          <a:off x="0" y="2219473"/>
          <a:ext cx="2839212" cy="7041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500" kern="1200" dirty="0"/>
            <a:t>d</a:t>
          </a:r>
        </a:p>
      </dsp:txBody>
      <dsp:txXfrm>
        <a:off x="34373" y="2253846"/>
        <a:ext cx="2770466" cy="63538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E2EFB5-3D81-DA40-B0AB-7277103CCFA5}">
      <dsp:nvSpPr>
        <dsp:cNvPr id="0" name=""/>
        <dsp:cNvSpPr/>
      </dsp:nvSpPr>
      <dsp:spPr>
        <a:xfrm rot="5400000">
          <a:off x="5081303" y="-2170214"/>
          <a:ext cx="563304" cy="504748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800" b="1" kern="1200" dirty="0"/>
            <a:t> dans un stade.</a:t>
          </a:r>
        </a:p>
      </dsp:txBody>
      <dsp:txXfrm rot="-5400000">
        <a:off x="2839211" y="99376"/>
        <a:ext cx="5019990" cy="508308"/>
      </dsp:txXfrm>
    </dsp:sp>
    <dsp:sp modelId="{5131D196-118F-ED4B-8F8C-9F861CEE6268}">
      <dsp:nvSpPr>
        <dsp:cNvPr id="0" name=""/>
        <dsp:cNvSpPr/>
      </dsp:nvSpPr>
      <dsp:spPr>
        <a:xfrm>
          <a:off x="0" y="1463"/>
          <a:ext cx="2839212" cy="7041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500" kern="1200" dirty="0"/>
            <a:t>a</a:t>
          </a:r>
        </a:p>
      </dsp:txBody>
      <dsp:txXfrm>
        <a:off x="34373" y="35836"/>
        <a:ext cx="2770466" cy="635384"/>
      </dsp:txXfrm>
    </dsp:sp>
    <dsp:sp modelId="{FBE9ED35-B856-174C-8737-A32D2C924CA6}">
      <dsp:nvSpPr>
        <dsp:cNvPr id="0" name=""/>
        <dsp:cNvSpPr/>
      </dsp:nvSpPr>
      <dsp:spPr>
        <a:xfrm rot="5400000">
          <a:off x="5081303" y="-1430878"/>
          <a:ext cx="563304" cy="504748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800" b="1" kern="1200" dirty="0"/>
            <a:t>dans une cour.</a:t>
          </a:r>
        </a:p>
      </dsp:txBody>
      <dsp:txXfrm rot="-5400000">
        <a:off x="2839211" y="838712"/>
        <a:ext cx="5019990" cy="508308"/>
      </dsp:txXfrm>
    </dsp:sp>
    <dsp:sp modelId="{C3381103-080C-D746-8B27-46B2DEE4028C}">
      <dsp:nvSpPr>
        <dsp:cNvPr id="0" name=""/>
        <dsp:cNvSpPr/>
      </dsp:nvSpPr>
      <dsp:spPr>
        <a:xfrm>
          <a:off x="0" y="740800"/>
          <a:ext cx="2839212" cy="7041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500" kern="1200" dirty="0"/>
            <a:t>b</a:t>
          </a:r>
        </a:p>
      </dsp:txBody>
      <dsp:txXfrm>
        <a:off x="34373" y="775173"/>
        <a:ext cx="2770466" cy="635384"/>
      </dsp:txXfrm>
    </dsp:sp>
    <dsp:sp modelId="{09F84ED2-5430-D348-8351-1C588DA968EF}">
      <dsp:nvSpPr>
        <dsp:cNvPr id="0" name=""/>
        <dsp:cNvSpPr/>
      </dsp:nvSpPr>
      <dsp:spPr>
        <a:xfrm rot="5400000">
          <a:off x="5081303" y="-691541"/>
          <a:ext cx="563304" cy="504748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800" b="1" kern="1200" dirty="0"/>
            <a:t>sur une patinoire.</a:t>
          </a:r>
        </a:p>
      </dsp:txBody>
      <dsp:txXfrm rot="-5400000">
        <a:off x="2839211" y="1578049"/>
        <a:ext cx="5019990" cy="508308"/>
      </dsp:txXfrm>
    </dsp:sp>
    <dsp:sp modelId="{70B8D9E0-4A6D-2F44-B595-4E51FB1CC510}">
      <dsp:nvSpPr>
        <dsp:cNvPr id="0" name=""/>
        <dsp:cNvSpPr/>
      </dsp:nvSpPr>
      <dsp:spPr>
        <a:xfrm>
          <a:off x="0" y="1480137"/>
          <a:ext cx="2839212" cy="7041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500" kern="1200" dirty="0"/>
            <a:t>c</a:t>
          </a:r>
        </a:p>
      </dsp:txBody>
      <dsp:txXfrm>
        <a:off x="34373" y="1514510"/>
        <a:ext cx="2770466" cy="635384"/>
      </dsp:txXfrm>
    </dsp:sp>
    <dsp:sp modelId="{1017B7CB-13B4-9B4A-A898-E550BB192901}">
      <dsp:nvSpPr>
        <dsp:cNvPr id="0" name=""/>
        <dsp:cNvSpPr/>
      </dsp:nvSpPr>
      <dsp:spPr>
        <a:xfrm rot="5400000">
          <a:off x="5081303" y="47794"/>
          <a:ext cx="563304" cy="504748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800" b="1" kern="1200" dirty="0"/>
            <a:t>sur l’herbe.</a:t>
          </a:r>
        </a:p>
      </dsp:txBody>
      <dsp:txXfrm rot="-5400000">
        <a:off x="2839211" y="2317384"/>
        <a:ext cx="5019990" cy="508308"/>
      </dsp:txXfrm>
    </dsp:sp>
    <dsp:sp modelId="{E895D6B0-A2C0-8846-B022-1C147093D231}">
      <dsp:nvSpPr>
        <dsp:cNvPr id="0" name=""/>
        <dsp:cNvSpPr/>
      </dsp:nvSpPr>
      <dsp:spPr>
        <a:xfrm>
          <a:off x="0" y="2219473"/>
          <a:ext cx="2839212" cy="7041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500" kern="1200" dirty="0"/>
            <a:t>d</a:t>
          </a:r>
        </a:p>
      </dsp:txBody>
      <dsp:txXfrm>
        <a:off x="34373" y="2253846"/>
        <a:ext cx="2770466" cy="63538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E2EFB5-3D81-DA40-B0AB-7277103CCFA5}">
      <dsp:nvSpPr>
        <dsp:cNvPr id="0" name=""/>
        <dsp:cNvSpPr/>
      </dsp:nvSpPr>
      <dsp:spPr>
        <a:xfrm rot="5400000">
          <a:off x="5081303" y="-2170214"/>
          <a:ext cx="563304" cy="5047488"/>
        </a:xfrm>
        <a:prstGeom prst="round2SameRect">
          <a:avLst/>
        </a:prstGeom>
        <a:solidFill>
          <a:srgbClr val="FF0000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800" b="1" kern="1200" dirty="0"/>
            <a:t> dans un stade.</a:t>
          </a:r>
        </a:p>
      </dsp:txBody>
      <dsp:txXfrm rot="-5400000">
        <a:off x="2839211" y="99376"/>
        <a:ext cx="5019990" cy="508308"/>
      </dsp:txXfrm>
    </dsp:sp>
    <dsp:sp modelId="{5131D196-118F-ED4B-8F8C-9F861CEE6268}">
      <dsp:nvSpPr>
        <dsp:cNvPr id="0" name=""/>
        <dsp:cNvSpPr/>
      </dsp:nvSpPr>
      <dsp:spPr>
        <a:xfrm>
          <a:off x="0" y="1463"/>
          <a:ext cx="2839212" cy="7041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500" kern="1200" dirty="0"/>
            <a:t>a</a:t>
          </a:r>
        </a:p>
      </dsp:txBody>
      <dsp:txXfrm>
        <a:off x="34373" y="35836"/>
        <a:ext cx="2770466" cy="635384"/>
      </dsp:txXfrm>
    </dsp:sp>
    <dsp:sp modelId="{FBE9ED35-B856-174C-8737-A32D2C924CA6}">
      <dsp:nvSpPr>
        <dsp:cNvPr id="0" name=""/>
        <dsp:cNvSpPr/>
      </dsp:nvSpPr>
      <dsp:spPr>
        <a:xfrm rot="5400000">
          <a:off x="5081303" y="-1430878"/>
          <a:ext cx="563304" cy="5047488"/>
        </a:xfrm>
        <a:prstGeom prst="round2SameRect">
          <a:avLst/>
        </a:prstGeom>
        <a:solidFill>
          <a:srgbClr val="FF0000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800" b="1" kern="1200" dirty="0"/>
            <a:t>dans une cour.</a:t>
          </a:r>
        </a:p>
      </dsp:txBody>
      <dsp:txXfrm rot="-5400000">
        <a:off x="2839211" y="838712"/>
        <a:ext cx="5019990" cy="508308"/>
      </dsp:txXfrm>
    </dsp:sp>
    <dsp:sp modelId="{C3381103-080C-D746-8B27-46B2DEE4028C}">
      <dsp:nvSpPr>
        <dsp:cNvPr id="0" name=""/>
        <dsp:cNvSpPr/>
      </dsp:nvSpPr>
      <dsp:spPr>
        <a:xfrm>
          <a:off x="0" y="740800"/>
          <a:ext cx="2839212" cy="7041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500" kern="1200" dirty="0"/>
            <a:t>b</a:t>
          </a:r>
        </a:p>
      </dsp:txBody>
      <dsp:txXfrm>
        <a:off x="34373" y="775173"/>
        <a:ext cx="2770466" cy="635384"/>
      </dsp:txXfrm>
    </dsp:sp>
    <dsp:sp modelId="{09F84ED2-5430-D348-8351-1C588DA968EF}">
      <dsp:nvSpPr>
        <dsp:cNvPr id="0" name=""/>
        <dsp:cNvSpPr/>
      </dsp:nvSpPr>
      <dsp:spPr>
        <a:xfrm rot="5400000">
          <a:off x="5081303" y="-691541"/>
          <a:ext cx="563304" cy="5047488"/>
        </a:xfrm>
        <a:prstGeom prst="round2SameRect">
          <a:avLst/>
        </a:prstGeom>
        <a:solidFill>
          <a:srgbClr val="0070C0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800" b="1" kern="1200" dirty="0"/>
            <a:t>sur une patinoire.</a:t>
          </a:r>
        </a:p>
      </dsp:txBody>
      <dsp:txXfrm rot="-5400000">
        <a:off x="2839211" y="1578049"/>
        <a:ext cx="5019990" cy="508308"/>
      </dsp:txXfrm>
    </dsp:sp>
    <dsp:sp modelId="{70B8D9E0-4A6D-2F44-B595-4E51FB1CC510}">
      <dsp:nvSpPr>
        <dsp:cNvPr id="0" name=""/>
        <dsp:cNvSpPr/>
      </dsp:nvSpPr>
      <dsp:spPr>
        <a:xfrm>
          <a:off x="0" y="1480137"/>
          <a:ext cx="2839212" cy="7041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500" kern="1200" dirty="0"/>
            <a:t>c</a:t>
          </a:r>
        </a:p>
      </dsp:txBody>
      <dsp:txXfrm>
        <a:off x="34373" y="1514510"/>
        <a:ext cx="2770466" cy="635384"/>
      </dsp:txXfrm>
    </dsp:sp>
    <dsp:sp modelId="{1017B7CB-13B4-9B4A-A898-E550BB192901}">
      <dsp:nvSpPr>
        <dsp:cNvPr id="0" name=""/>
        <dsp:cNvSpPr/>
      </dsp:nvSpPr>
      <dsp:spPr>
        <a:xfrm rot="5400000">
          <a:off x="5081303" y="47794"/>
          <a:ext cx="563304" cy="5047488"/>
        </a:xfrm>
        <a:prstGeom prst="round2SameRect">
          <a:avLst/>
        </a:prstGeom>
        <a:solidFill>
          <a:srgbClr val="FF0000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800" b="1" kern="1200" dirty="0"/>
            <a:t>sur l’herbe.</a:t>
          </a:r>
        </a:p>
      </dsp:txBody>
      <dsp:txXfrm rot="-5400000">
        <a:off x="2839211" y="2317384"/>
        <a:ext cx="5019990" cy="508308"/>
      </dsp:txXfrm>
    </dsp:sp>
    <dsp:sp modelId="{E895D6B0-A2C0-8846-B022-1C147093D231}">
      <dsp:nvSpPr>
        <dsp:cNvPr id="0" name=""/>
        <dsp:cNvSpPr/>
      </dsp:nvSpPr>
      <dsp:spPr>
        <a:xfrm>
          <a:off x="0" y="2219473"/>
          <a:ext cx="2839212" cy="7041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500" kern="1200" dirty="0"/>
            <a:t>d</a:t>
          </a:r>
        </a:p>
      </dsp:txBody>
      <dsp:txXfrm>
        <a:off x="34373" y="2253846"/>
        <a:ext cx="2770466" cy="63538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E2EFB5-3D81-DA40-B0AB-7277103CCFA5}">
      <dsp:nvSpPr>
        <dsp:cNvPr id="0" name=""/>
        <dsp:cNvSpPr/>
      </dsp:nvSpPr>
      <dsp:spPr>
        <a:xfrm rot="5400000">
          <a:off x="5092528" y="-2184304"/>
          <a:ext cx="540854" cy="504748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228600" lvl="1" indent="-228600" algn="ctr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700" b="1" kern="1200" dirty="0"/>
            <a:t>un citron</a:t>
          </a:r>
        </a:p>
      </dsp:txBody>
      <dsp:txXfrm rot="-5400000">
        <a:off x="2839211" y="95415"/>
        <a:ext cx="5021086" cy="488050"/>
      </dsp:txXfrm>
    </dsp:sp>
    <dsp:sp modelId="{5131D196-118F-ED4B-8F8C-9F861CEE6268}">
      <dsp:nvSpPr>
        <dsp:cNvPr id="0" name=""/>
        <dsp:cNvSpPr/>
      </dsp:nvSpPr>
      <dsp:spPr>
        <a:xfrm>
          <a:off x="0" y="1405"/>
          <a:ext cx="2839212" cy="67606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400" kern="1200" dirty="0"/>
            <a:t>a</a:t>
          </a:r>
        </a:p>
      </dsp:txBody>
      <dsp:txXfrm>
        <a:off x="33003" y="34408"/>
        <a:ext cx="2773206" cy="610062"/>
      </dsp:txXfrm>
    </dsp:sp>
    <dsp:sp modelId="{FBE9ED35-B856-174C-8737-A32D2C924CA6}">
      <dsp:nvSpPr>
        <dsp:cNvPr id="0" name=""/>
        <dsp:cNvSpPr/>
      </dsp:nvSpPr>
      <dsp:spPr>
        <a:xfrm rot="5400000">
          <a:off x="5092528" y="-1474432"/>
          <a:ext cx="540854" cy="504748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228600" lvl="1" indent="-228600" algn="ctr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700" b="1" kern="1200" dirty="0"/>
            <a:t>un cerceau</a:t>
          </a:r>
        </a:p>
      </dsp:txBody>
      <dsp:txXfrm rot="-5400000">
        <a:off x="2839211" y="805287"/>
        <a:ext cx="5021086" cy="488050"/>
      </dsp:txXfrm>
    </dsp:sp>
    <dsp:sp modelId="{C3381103-080C-D746-8B27-46B2DEE4028C}">
      <dsp:nvSpPr>
        <dsp:cNvPr id="0" name=""/>
        <dsp:cNvSpPr/>
      </dsp:nvSpPr>
      <dsp:spPr>
        <a:xfrm>
          <a:off x="0" y="711277"/>
          <a:ext cx="2839212" cy="67606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400" kern="1200" dirty="0"/>
            <a:t>b</a:t>
          </a:r>
        </a:p>
      </dsp:txBody>
      <dsp:txXfrm>
        <a:off x="33003" y="744280"/>
        <a:ext cx="2773206" cy="610062"/>
      </dsp:txXfrm>
    </dsp:sp>
    <dsp:sp modelId="{09F84ED2-5430-D348-8351-1C588DA968EF}">
      <dsp:nvSpPr>
        <dsp:cNvPr id="0" name=""/>
        <dsp:cNvSpPr/>
      </dsp:nvSpPr>
      <dsp:spPr>
        <a:xfrm rot="5400000">
          <a:off x="5092528" y="-764561"/>
          <a:ext cx="540854" cy="504748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228600" lvl="1" indent="-228600" algn="ctr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700" b="1" kern="1200" dirty="0"/>
            <a:t>cinq</a:t>
          </a:r>
        </a:p>
      </dsp:txBody>
      <dsp:txXfrm rot="-5400000">
        <a:off x="2839211" y="1515158"/>
        <a:ext cx="5021086" cy="488050"/>
      </dsp:txXfrm>
    </dsp:sp>
    <dsp:sp modelId="{70B8D9E0-4A6D-2F44-B595-4E51FB1CC510}">
      <dsp:nvSpPr>
        <dsp:cNvPr id="0" name=""/>
        <dsp:cNvSpPr/>
      </dsp:nvSpPr>
      <dsp:spPr>
        <a:xfrm>
          <a:off x="0" y="1421148"/>
          <a:ext cx="2839212" cy="67606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400" kern="1200" dirty="0"/>
            <a:t>c</a:t>
          </a:r>
        </a:p>
      </dsp:txBody>
      <dsp:txXfrm>
        <a:off x="33003" y="1454151"/>
        <a:ext cx="2773206" cy="610062"/>
      </dsp:txXfrm>
    </dsp:sp>
    <dsp:sp modelId="{1017B7CB-13B4-9B4A-A898-E550BB192901}">
      <dsp:nvSpPr>
        <dsp:cNvPr id="0" name=""/>
        <dsp:cNvSpPr/>
      </dsp:nvSpPr>
      <dsp:spPr>
        <a:xfrm rot="5400000">
          <a:off x="5092528" y="-54689"/>
          <a:ext cx="540854" cy="504748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228600" lvl="1" indent="-228600" algn="ctr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700" b="1" kern="1200" dirty="0"/>
            <a:t>un cube</a:t>
          </a:r>
        </a:p>
      </dsp:txBody>
      <dsp:txXfrm rot="-5400000">
        <a:off x="2839211" y="2225030"/>
        <a:ext cx="5021086" cy="488050"/>
      </dsp:txXfrm>
    </dsp:sp>
    <dsp:sp modelId="{E895D6B0-A2C0-8846-B022-1C147093D231}">
      <dsp:nvSpPr>
        <dsp:cNvPr id="0" name=""/>
        <dsp:cNvSpPr/>
      </dsp:nvSpPr>
      <dsp:spPr>
        <a:xfrm>
          <a:off x="0" y="2131020"/>
          <a:ext cx="2839212" cy="67606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400" kern="1200" dirty="0"/>
            <a:t>d</a:t>
          </a:r>
        </a:p>
      </dsp:txBody>
      <dsp:txXfrm>
        <a:off x="33003" y="2164023"/>
        <a:ext cx="2773206" cy="61006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E2EFB5-3D81-DA40-B0AB-7277103CCFA5}">
      <dsp:nvSpPr>
        <dsp:cNvPr id="0" name=""/>
        <dsp:cNvSpPr/>
      </dsp:nvSpPr>
      <dsp:spPr>
        <a:xfrm rot="5400000">
          <a:off x="5092528" y="-2184304"/>
          <a:ext cx="540854" cy="5047488"/>
        </a:xfrm>
        <a:prstGeom prst="round2SameRect">
          <a:avLst/>
        </a:prstGeom>
        <a:solidFill>
          <a:srgbClr val="FF0000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228600" lvl="1" indent="-228600" algn="ctr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700" b="1" kern="1200" dirty="0"/>
            <a:t>un citron</a:t>
          </a:r>
        </a:p>
      </dsp:txBody>
      <dsp:txXfrm rot="-5400000">
        <a:off x="2839211" y="95415"/>
        <a:ext cx="5021086" cy="488050"/>
      </dsp:txXfrm>
    </dsp:sp>
    <dsp:sp modelId="{5131D196-118F-ED4B-8F8C-9F861CEE6268}">
      <dsp:nvSpPr>
        <dsp:cNvPr id="0" name=""/>
        <dsp:cNvSpPr/>
      </dsp:nvSpPr>
      <dsp:spPr>
        <a:xfrm>
          <a:off x="0" y="1405"/>
          <a:ext cx="2839212" cy="67606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400" kern="1200" dirty="0"/>
            <a:t>a</a:t>
          </a:r>
        </a:p>
      </dsp:txBody>
      <dsp:txXfrm>
        <a:off x="33003" y="34408"/>
        <a:ext cx="2773206" cy="610062"/>
      </dsp:txXfrm>
    </dsp:sp>
    <dsp:sp modelId="{FBE9ED35-B856-174C-8737-A32D2C924CA6}">
      <dsp:nvSpPr>
        <dsp:cNvPr id="0" name=""/>
        <dsp:cNvSpPr/>
      </dsp:nvSpPr>
      <dsp:spPr>
        <a:xfrm rot="5400000">
          <a:off x="5092528" y="-1474432"/>
          <a:ext cx="540854" cy="5047488"/>
        </a:xfrm>
        <a:prstGeom prst="round2SameRect">
          <a:avLst/>
        </a:prstGeom>
        <a:solidFill>
          <a:srgbClr val="FF0000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228600" lvl="1" indent="-228600" algn="ctr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700" b="1" kern="1200" dirty="0"/>
            <a:t>un cerceau</a:t>
          </a:r>
        </a:p>
      </dsp:txBody>
      <dsp:txXfrm rot="-5400000">
        <a:off x="2839211" y="805287"/>
        <a:ext cx="5021086" cy="488050"/>
      </dsp:txXfrm>
    </dsp:sp>
    <dsp:sp modelId="{C3381103-080C-D746-8B27-46B2DEE4028C}">
      <dsp:nvSpPr>
        <dsp:cNvPr id="0" name=""/>
        <dsp:cNvSpPr/>
      </dsp:nvSpPr>
      <dsp:spPr>
        <a:xfrm>
          <a:off x="0" y="711277"/>
          <a:ext cx="2839212" cy="67606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400" kern="1200" dirty="0"/>
            <a:t>b</a:t>
          </a:r>
        </a:p>
      </dsp:txBody>
      <dsp:txXfrm>
        <a:off x="33003" y="744280"/>
        <a:ext cx="2773206" cy="610062"/>
      </dsp:txXfrm>
    </dsp:sp>
    <dsp:sp modelId="{09F84ED2-5430-D348-8351-1C588DA968EF}">
      <dsp:nvSpPr>
        <dsp:cNvPr id="0" name=""/>
        <dsp:cNvSpPr/>
      </dsp:nvSpPr>
      <dsp:spPr>
        <a:xfrm rot="5400000">
          <a:off x="5092528" y="-764561"/>
          <a:ext cx="540854" cy="5047488"/>
        </a:xfrm>
        <a:prstGeom prst="round2SameRect">
          <a:avLst/>
        </a:prstGeom>
        <a:solidFill>
          <a:srgbClr val="FF0000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228600" lvl="1" indent="-228600" algn="ctr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700" b="1" kern="1200" dirty="0"/>
            <a:t>cinq</a:t>
          </a:r>
        </a:p>
      </dsp:txBody>
      <dsp:txXfrm rot="-5400000">
        <a:off x="2839211" y="1515158"/>
        <a:ext cx="5021086" cy="488050"/>
      </dsp:txXfrm>
    </dsp:sp>
    <dsp:sp modelId="{70B8D9E0-4A6D-2F44-B595-4E51FB1CC510}">
      <dsp:nvSpPr>
        <dsp:cNvPr id="0" name=""/>
        <dsp:cNvSpPr/>
      </dsp:nvSpPr>
      <dsp:spPr>
        <a:xfrm>
          <a:off x="0" y="1421148"/>
          <a:ext cx="2839212" cy="67606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400" kern="1200" dirty="0"/>
            <a:t>c</a:t>
          </a:r>
        </a:p>
      </dsp:txBody>
      <dsp:txXfrm>
        <a:off x="33003" y="1454151"/>
        <a:ext cx="2773206" cy="610062"/>
      </dsp:txXfrm>
    </dsp:sp>
    <dsp:sp modelId="{1017B7CB-13B4-9B4A-A898-E550BB192901}">
      <dsp:nvSpPr>
        <dsp:cNvPr id="0" name=""/>
        <dsp:cNvSpPr/>
      </dsp:nvSpPr>
      <dsp:spPr>
        <a:xfrm rot="5400000">
          <a:off x="5092528" y="-54689"/>
          <a:ext cx="540854" cy="5047488"/>
        </a:xfrm>
        <a:prstGeom prst="round2SameRect">
          <a:avLst/>
        </a:prstGeom>
        <a:solidFill>
          <a:srgbClr val="0070C0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228600" lvl="1" indent="-228600" algn="ctr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700" b="1" kern="1200" dirty="0"/>
            <a:t>un cube</a:t>
          </a:r>
        </a:p>
      </dsp:txBody>
      <dsp:txXfrm rot="-5400000">
        <a:off x="2839211" y="2225030"/>
        <a:ext cx="5021086" cy="488050"/>
      </dsp:txXfrm>
    </dsp:sp>
    <dsp:sp modelId="{E895D6B0-A2C0-8846-B022-1C147093D231}">
      <dsp:nvSpPr>
        <dsp:cNvPr id="0" name=""/>
        <dsp:cNvSpPr/>
      </dsp:nvSpPr>
      <dsp:spPr>
        <a:xfrm>
          <a:off x="0" y="2131020"/>
          <a:ext cx="2839212" cy="67606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400" kern="1200" dirty="0"/>
            <a:t>d</a:t>
          </a:r>
        </a:p>
      </dsp:txBody>
      <dsp:txXfrm>
        <a:off x="33003" y="2164023"/>
        <a:ext cx="2773206" cy="61006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E2EFB5-3D81-DA40-B0AB-7277103CCFA5}">
      <dsp:nvSpPr>
        <dsp:cNvPr id="0" name=""/>
        <dsp:cNvSpPr/>
      </dsp:nvSpPr>
      <dsp:spPr>
        <a:xfrm rot="5400000">
          <a:off x="5092528" y="-2184304"/>
          <a:ext cx="540854" cy="504748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228600" lvl="1" indent="-228600" algn="ctr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700" b="1" kern="1200" dirty="0"/>
            <a:t>une chorale</a:t>
          </a:r>
        </a:p>
      </dsp:txBody>
      <dsp:txXfrm rot="-5400000">
        <a:off x="2839211" y="95415"/>
        <a:ext cx="5021086" cy="488050"/>
      </dsp:txXfrm>
    </dsp:sp>
    <dsp:sp modelId="{5131D196-118F-ED4B-8F8C-9F861CEE6268}">
      <dsp:nvSpPr>
        <dsp:cNvPr id="0" name=""/>
        <dsp:cNvSpPr/>
      </dsp:nvSpPr>
      <dsp:spPr>
        <a:xfrm>
          <a:off x="0" y="1405"/>
          <a:ext cx="2839212" cy="67606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400" kern="1200" dirty="0"/>
            <a:t>a</a:t>
          </a:r>
        </a:p>
      </dsp:txBody>
      <dsp:txXfrm>
        <a:off x="33003" y="34408"/>
        <a:ext cx="2773206" cy="610062"/>
      </dsp:txXfrm>
    </dsp:sp>
    <dsp:sp modelId="{FBE9ED35-B856-174C-8737-A32D2C924CA6}">
      <dsp:nvSpPr>
        <dsp:cNvPr id="0" name=""/>
        <dsp:cNvSpPr/>
      </dsp:nvSpPr>
      <dsp:spPr>
        <a:xfrm rot="5400000">
          <a:off x="5092528" y="-1474432"/>
          <a:ext cx="540854" cy="504748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228600" lvl="1" indent="-228600" algn="ctr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700" b="1" kern="1200" dirty="0"/>
            <a:t>un chaton</a:t>
          </a:r>
        </a:p>
      </dsp:txBody>
      <dsp:txXfrm rot="-5400000">
        <a:off x="2839211" y="805287"/>
        <a:ext cx="5021086" cy="488050"/>
      </dsp:txXfrm>
    </dsp:sp>
    <dsp:sp modelId="{C3381103-080C-D746-8B27-46B2DEE4028C}">
      <dsp:nvSpPr>
        <dsp:cNvPr id="0" name=""/>
        <dsp:cNvSpPr/>
      </dsp:nvSpPr>
      <dsp:spPr>
        <a:xfrm>
          <a:off x="0" y="711277"/>
          <a:ext cx="2839212" cy="67606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400" kern="1200" dirty="0"/>
            <a:t>b</a:t>
          </a:r>
        </a:p>
      </dsp:txBody>
      <dsp:txXfrm>
        <a:off x="33003" y="744280"/>
        <a:ext cx="2773206" cy="610062"/>
      </dsp:txXfrm>
    </dsp:sp>
    <dsp:sp modelId="{09F84ED2-5430-D348-8351-1C588DA968EF}">
      <dsp:nvSpPr>
        <dsp:cNvPr id="0" name=""/>
        <dsp:cNvSpPr/>
      </dsp:nvSpPr>
      <dsp:spPr>
        <a:xfrm rot="5400000">
          <a:off x="5092528" y="-764561"/>
          <a:ext cx="540854" cy="504748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228600" lvl="1" indent="-228600" algn="ctr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700" b="1" kern="1200" dirty="0"/>
            <a:t>un acheteur</a:t>
          </a:r>
        </a:p>
      </dsp:txBody>
      <dsp:txXfrm rot="-5400000">
        <a:off x="2839211" y="1515158"/>
        <a:ext cx="5021086" cy="488050"/>
      </dsp:txXfrm>
    </dsp:sp>
    <dsp:sp modelId="{70B8D9E0-4A6D-2F44-B595-4E51FB1CC510}">
      <dsp:nvSpPr>
        <dsp:cNvPr id="0" name=""/>
        <dsp:cNvSpPr/>
      </dsp:nvSpPr>
      <dsp:spPr>
        <a:xfrm>
          <a:off x="0" y="1421148"/>
          <a:ext cx="2839212" cy="67606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400" kern="1200" dirty="0"/>
            <a:t>c</a:t>
          </a:r>
        </a:p>
      </dsp:txBody>
      <dsp:txXfrm>
        <a:off x="33003" y="1454151"/>
        <a:ext cx="2773206" cy="610062"/>
      </dsp:txXfrm>
    </dsp:sp>
    <dsp:sp modelId="{1017B7CB-13B4-9B4A-A898-E550BB192901}">
      <dsp:nvSpPr>
        <dsp:cNvPr id="0" name=""/>
        <dsp:cNvSpPr/>
      </dsp:nvSpPr>
      <dsp:spPr>
        <a:xfrm rot="5400000">
          <a:off x="5092528" y="-54689"/>
          <a:ext cx="540854" cy="504748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228600" lvl="1" indent="-228600" algn="ctr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700" b="1" kern="1200" dirty="0"/>
            <a:t>chercher</a:t>
          </a:r>
        </a:p>
      </dsp:txBody>
      <dsp:txXfrm rot="-5400000">
        <a:off x="2839211" y="2225030"/>
        <a:ext cx="5021086" cy="488050"/>
      </dsp:txXfrm>
    </dsp:sp>
    <dsp:sp modelId="{E895D6B0-A2C0-8846-B022-1C147093D231}">
      <dsp:nvSpPr>
        <dsp:cNvPr id="0" name=""/>
        <dsp:cNvSpPr/>
      </dsp:nvSpPr>
      <dsp:spPr>
        <a:xfrm>
          <a:off x="0" y="2131020"/>
          <a:ext cx="2839212" cy="67606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400" kern="1200" dirty="0"/>
            <a:t>d</a:t>
          </a:r>
        </a:p>
      </dsp:txBody>
      <dsp:txXfrm>
        <a:off x="33003" y="2164023"/>
        <a:ext cx="2773206" cy="6100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D6D451E-53FB-47C3-B6D9-481F889F97D2}" type="datetimeFigureOut">
              <a:rPr lang="fr-FR"/>
              <a:pPr>
                <a:defRPr/>
              </a:pPr>
              <a:t>01/06/2020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noProof="0"/>
              <a:t>Modifiez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BC789D0-01E8-40F8-A584-0C0DD75B148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81325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1A2819A-DF83-4D56-8B42-5CCC4965DD91}" type="slidenum">
              <a:rPr lang="fr-FR" smtClean="0"/>
              <a:pPr>
                <a:defRPr/>
              </a:pPr>
              <a:t>1</a:t>
            </a:fld>
            <a:endParaRPr lang="fr-F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Espace réservé des not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fr-FR" altLang="fr-FR"/>
              <a:t>72</a:t>
            </a:r>
          </a:p>
        </p:txBody>
      </p:sp>
      <p:sp>
        <p:nvSpPr>
          <p:cNvPr id="2253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C35C761-34BC-48AA-873C-03624BC447E9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fr-F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Espace réservé des not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fr-FR" altLang="fr-FR"/>
              <a:t>72</a:t>
            </a:r>
          </a:p>
        </p:txBody>
      </p:sp>
      <p:sp>
        <p:nvSpPr>
          <p:cNvPr id="2253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7048FCC-3F41-4EB8-AC4C-B44039A0BF99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fr-F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5B53515-C855-4E4E-957A-E322EAE262A4}" type="slidenum">
              <a:rPr lang="fr-FR" smtClean="0"/>
              <a:pPr>
                <a:defRPr/>
              </a:pPr>
              <a:t>19</a:t>
            </a:fld>
            <a:endParaRPr lang="fr-F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5B53515-C855-4E4E-957A-E322EAE262A4}" type="slidenum">
              <a:rPr lang="fr-FR" smtClean="0"/>
              <a:pPr>
                <a:defRPr/>
              </a:pPr>
              <a:t>20</a:t>
            </a:fld>
            <a:endParaRPr lang="fr-F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Espace réservé des not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fr-FR" altLang="fr-FR"/>
              <a:t>75</a:t>
            </a:r>
          </a:p>
        </p:txBody>
      </p:sp>
      <p:sp>
        <p:nvSpPr>
          <p:cNvPr id="2662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D6D3F4D-5A17-49F7-BEE1-F3747357246F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fr-F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Espace réservé des not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fr-FR" altLang="fr-FR"/>
              <a:t>75</a:t>
            </a:r>
          </a:p>
        </p:txBody>
      </p:sp>
      <p:sp>
        <p:nvSpPr>
          <p:cNvPr id="2662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F6FF0C5-7101-494A-B7C4-51DCD60D37FD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fr-F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Espace réservé des not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fr-FR" altLang="fr-FR"/>
              <a:t>75</a:t>
            </a:r>
          </a:p>
        </p:txBody>
      </p:sp>
      <p:sp>
        <p:nvSpPr>
          <p:cNvPr id="2662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496A70C-BC8D-4B62-AE4B-623BFDE5E0AB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fr-F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Espace réservé des not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fr-FR" altLang="fr-FR"/>
              <a:t>75</a:t>
            </a:r>
          </a:p>
        </p:txBody>
      </p:sp>
      <p:sp>
        <p:nvSpPr>
          <p:cNvPr id="2662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EB0E6C-4CB5-4C75-B75F-F2C9EA009A3C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fr-F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A506273-DEC7-410D-81FC-63D6C5B4A8D6}" type="slidenum">
              <a:rPr lang="fr-FR" smtClean="0"/>
              <a:pPr>
                <a:defRPr/>
              </a:pPr>
              <a:t>25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1A2819A-DF83-4D56-8B42-5CCC4965DD91}" type="slidenum">
              <a:rPr lang="fr-FR" smtClean="0"/>
              <a:pPr>
                <a:defRPr/>
              </a:pPr>
              <a:t>2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C789D0-01E8-40F8-A584-0C0DD75B148E}" type="slidenum">
              <a:rPr lang="fr-FR" smtClean="0"/>
              <a:pPr>
                <a:defRPr/>
              </a:pPr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45839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C789D0-01E8-40F8-A584-0C0DD75B148E}" type="slidenum">
              <a:rPr lang="fr-FR" smtClean="0"/>
              <a:pPr>
                <a:defRPr/>
              </a:pPr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45839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C789D0-01E8-40F8-A584-0C0DD75B148E}" type="slidenum">
              <a:rPr lang="fr-FR" smtClean="0"/>
              <a:pPr>
                <a:defRPr/>
              </a:pPr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45839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Espace réservé des not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fr-FR" altLang="fr-FR"/>
              <a:t>72</a:t>
            </a:r>
          </a:p>
        </p:txBody>
      </p:sp>
      <p:sp>
        <p:nvSpPr>
          <p:cNvPr id="2253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98DC06C-CF54-4220-B9FA-1043C6FBBB4D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Espace réservé des not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fr-FR" altLang="fr-FR"/>
              <a:t>72</a:t>
            </a:r>
          </a:p>
        </p:txBody>
      </p:sp>
      <p:sp>
        <p:nvSpPr>
          <p:cNvPr id="2253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3CC8C6E-DDED-41F0-88CC-5FD2921F23BD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Espace réservé des not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fr-FR" altLang="fr-FR"/>
              <a:t>72</a:t>
            </a:r>
          </a:p>
        </p:txBody>
      </p:sp>
      <p:sp>
        <p:nvSpPr>
          <p:cNvPr id="2253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CC3212A-25B6-4596-800B-C1968EBEFC8C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Espace réservé des not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fr-FR" altLang="fr-FR"/>
              <a:t>72</a:t>
            </a:r>
          </a:p>
        </p:txBody>
      </p:sp>
      <p:sp>
        <p:nvSpPr>
          <p:cNvPr id="2253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DB9DC61-E3A3-4CD8-9B40-6ED45DD9665C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199135-2313-4918-8C63-DAD370D6AD31}" type="datetimeFigureOut">
              <a:rPr lang="fr-FR"/>
              <a:pPr>
                <a:defRPr/>
              </a:pPr>
              <a:t>01/06/2020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78C52C-AD4E-44EF-979C-344090D90B5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6465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78C122-0801-473C-9568-E4E3D50F31EE}" type="datetimeFigureOut">
              <a:rPr lang="fr-FR"/>
              <a:pPr>
                <a:defRPr/>
              </a:pPr>
              <a:t>01/06/2020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2BA5BD-C481-4A0B-AC48-FF945BF39CE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63471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F53BC6-1F0B-4CF2-92CD-08AE43F70664}" type="datetimeFigureOut">
              <a:rPr lang="fr-FR"/>
              <a:pPr>
                <a:defRPr/>
              </a:pPr>
              <a:t>01/06/2020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9DD2C8-98C4-480A-B96E-F564983014D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7767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C6E3B2-973F-485F-9996-4D9644E8D160}" type="datetimeFigureOut">
              <a:rPr lang="fr-FR"/>
              <a:pPr>
                <a:defRPr/>
              </a:pPr>
              <a:t>01/06/2020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8C690C-5ADE-42A5-B415-9F96898F26D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86819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C089EC-9DEB-4E54-8A40-962BBEEA03E8}" type="datetimeFigureOut">
              <a:rPr lang="fr-FR"/>
              <a:pPr>
                <a:defRPr/>
              </a:pPr>
              <a:t>01/06/2020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B3E990-FEF9-4AB7-BE98-100EBB178FF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2515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3F10E7-D358-4C2F-98AB-172D3075F613}" type="datetimeFigureOut">
              <a:rPr lang="fr-FR"/>
              <a:pPr>
                <a:defRPr/>
              </a:pPr>
              <a:t>01/06/2020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BA9AC0-E67B-4587-A708-C34F4A293A0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0161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EED776-756C-488C-A49B-E77B2E8A01A8}" type="datetimeFigureOut">
              <a:rPr lang="fr-FR"/>
              <a:pPr>
                <a:defRPr/>
              </a:pPr>
              <a:t>01/06/2020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D555FE-1640-4249-AA9F-0CC38A3CBEA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37666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0BAEDF-9251-4E9A-8C97-54C7C9875E1C}" type="datetimeFigureOut">
              <a:rPr lang="fr-FR"/>
              <a:pPr>
                <a:defRPr/>
              </a:pPr>
              <a:t>01/06/2020</a:t>
            </a:fld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9097DA-5032-4D22-9448-459DED33C32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02272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A33E14-A01B-4DBA-8BC1-63B4005DFD08}" type="datetimeFigureOut">
              <a:rPr lang="fr-FR"/>
              <a:pPr>
                <a:defRPr/>
              </a:pPr>
              <a:t>01/06/2020</a:t>
            </a:fld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2EC96-66F4-4816-86CA-C33F015E864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65720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3F0906-6F70-45FA-98E4-320B83F57D0C}" type="datetimeFigureOut">
              <a:rPr lang="fr-FR"/>
              <a:pPr>
                <a:defRPr/>
              </a:pPr>
              <a:t>01/06/2020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C32333-5E16-4EBE-9C71-8EACD8CF1A0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1278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0E5042-B26E-468D-A21F-E05CDE421508}" type="datetimeFigureOut">
              <a:rPr lang="fr-FR"/>
              <a:pPr>
                <a:defRPr/>
              </a:pPr>
              <a:t>01/06/2020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0BB44C-011E-415D-B5B7-59626CB2C22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2251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Modifiez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Modifiez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AA23563-71EA-45C1-933A-0F7812BCEF0E}" type="datetimeFigureOut">
              <a:rPr lang="fr-FR"/>
              <a:pPr>
                <a:defRPr/>
              </a:pPr>
              <a:t>01/06/2020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3E20BDE-9BF9-44D6-B3E1-F204BF9623B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26" Type="http://schemas.openxmlformats.org/officeDocument/2006/relationships/notesSlide" Target="../notesSlides/notesSlide12.xml"/><Relationship Id="rId3" Type="http://schemas.openxmlformats.org/officeDocument/2006/relationships/tags" Target="../tags/tag3.xml"/><Relationship Id="rId21" Type="http://schemas.openxmlformats.org/officeDocument/2006/relationships/tags" Target="../tags/tag21.xml"/><Relationship Id="rId34" Type="http://schemas.openxmlformats.org/officeDocument/2006/relationships/image" Target="../media/image10.emf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slideLayout" Target="../slideLayouts/slideLayout2.xml"/><Relationship Id="rId33" Type="http://schemas.openxmlformats.org/officeDocument/2006/relationships/image" Target="../media/image20.jpeg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0" Type="http://schemas.openxmlformats.org/officeDocument/2006/relationships/tags" Target="../tags/tag20.xml"/><Relationship Id="rId29" Type="http://schemas.openxmlformats.org/officeDocument/2006/relationships/image" Target="../media/image17.pn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24" Type="http://schemas.openxmlformats.org/officeDocument/2006/relationships/tags" Target="../tags/tag24.xml"/><Relationship Id="rId32" Type="http://schemas.openxmlformats.org/officeDocument/2006/relationships/image" Target="../media/image19.jpeg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23" Type="http://schemas.openxmlformats.org/officeDocument/2006/relationships/tags" Target="../tags/tag23.xml"/><Relationship Id="rId28" Type="http://schemas.openxmlformats.org/officeDocument/2006/relationships/image" Target="../media/image16.png"/><Relationship Id="rId10" Type="http://schemas.openxmlformats.org/officeDocument/2006/relationships/tags" Target="../tags/tag10.xml"/><Relationship Id="rId19" Type="http://schemas.openxmlformats.org/officeDocument/2006/relationships/tags" Target="../tags/tag19.xml"/><Relationship Id="rId31" Type="http://schemas.openxmlformats.org/officeDocument/2006/relationships/image" Target="../media/image18.jpeg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openxmlformats.org/officeDocument/2006/relationships/tags" Target="../tags/tag22.xml"/><Relationship Id="rId27" Type="http://schemas.openxmlformats.org/officeDocument/2006/relationships/image" Target="../media/image15.png"/><Relationship Id="rId30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r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pPr eaLnBrk="1" hangingPunct="1"/>
            <a:r>
              <a:rPr lang="fr-FR" altLang="fr-FR" sz="5400" b="1"/>
              <a:t>Français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fr-FR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Espace réservé du contenu 2"/>
          <p:cNvSpPr>
            <a:spLocks noGrp="1"/>
          </p:cNvSpPr>
          <p:nvPr>
            <p:ph idx="1"/>
          </p:nvPr>
        </p:nvSpPr>
        <p:spPr>
          <a:xfrm>
            <a:off x="0" y="1707654"/>
            <a:ext cx="9144000" cy="2886571"/>
          </a:xfrm>
        </p:spPr>
        <p:txBody>
          <a:bodyPr/>
          <a:lstStyle/>
          <a:p>
            <a:pPr marL="0" indent="0" algn="ctr">
              <a:lnSpc>
                <a:spcPct val="100000"/>
              </a:lnSpc>
              <a:buNone/>
            </a:pPr>
            <a:r>
              <a:rPr lang="fr-FR" b="0" strike="noStrike" spc="-1" dirty="0">
                <a:solidFill>
                  <a:srgbClr val="000000"/>
                </a:solidFill>
                <a:latin typeface="Arial"/>
                <a:ea typeface="PingFang SC"/>
              </a:rPr>
              <a:t>a</a:t>
            </a:r>
            <a:r>
              <a:rPr lang="fr-FR" b="1" strike="noStrike" spc="-1" dirty="0">
                <a:solidFill>
                  <a:srgbClr val="0070C0"/>
                </a:solidFill>
                <a:latin typeface="Arial"/>
                <a:ea typeface="PingFang SC"/>
              </a:rPr>
              <a:t>cqu</a:t>
            </a:r>
            <a:r>
              <a:rPr lang="fr-FR" b="0" strike="noStrike" spc="-1" dirty="0">
                <a:solidFill>
                  <a:srgbClr val="000000"/>
                </a:solidFill>
                <a:latin typeface="Arial"/>
                <a:ea typeface="PingFang SC"/>
              </a:rPr>
              <a:t>érir – une île gre</a:t>
            </a:r>
            <a:r>
              <a:rPr lang="fr-FR" b="1" strike="noStrike" spc="-1" dirty="0">
                <a:solidFill>
                  <a:srgbClr val="0070C0"/>
                </a:solidFill>
                <a:latin typeface="Arial"/>
                <a:ea typeface="PingFang SC"/>
              </a:rPr>
              <a:t>cqu</a:t>
            </a:r>
            <a:r>
              <a:rPr lang="fr-FR" b="0" strike="noStrike" spc="-1" dirty="0">
                <a:solidFill>
                  <a:srgbClr val="000000"/>
                </a:solidFill>
                <a:latin typeface="Arial"/>
                <a:ea typeface="PingFang SC"/>
              </a:rPr>
              <a:t>e </a:t>
            </a:r>
            <a:r>
              <a:rPr lang="fr-FR" altLang="fr-FR" dirty="0">
                <a:latin typeface="Arial" charset="0"/>
                <a:cs typeface="Arial" charset="0"/>
              </a:rPr>
              <a:t>– Ja</a:t>
            </a:r>
            <a:r>
              <a:rPr lang="fr-FR" altLang="fr-FR" b="1" dirty="0">
                <a:solidFill>
                  <a:srgbClr val="0070C0"/>
                </a:solidFill>
                <a:latin typeface="Arial" charset="0"/>
                <a:cs typeface="Arial" charset="0"/>
              </a:rPr>
              <a:t>cqu</a:t>
            </a:r>
            <a:r>
              <a:rPr lang="fr-FR" altLang="fr-FR" dirty="0">
                <a:latin typeface="Arial" charset="0"/>
                <a:cs typeface="Arial" charset="0"/>
              </a:rPr>
              <a:t>es </a:t>
            </a:r>
          </a:p>
        </p:txBody>
      </p:sp>
      <p:sp>
        <p:nvSpPr>
          <p:cNvPr id="8" name="Titre 1"/>
          <p:cNvSpPr txBox="1">
            <a:spLocks/>
          </p:cNvSpPr>
          <p:nvPr/>
        </p:nvSpPr>
        <p:spPr bwMode="auto">
          <a:xfrm>
            <a:off x="457200" y="206375"/>
            <a:ext cx="8229600" cy="637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fr-FR" altLang="fr-FR" sz="2000" b="1" dirty="0">
                <a:latin typeface="Arial" charset="0"/>
                <a:cs typeface="Arial" charset="0"/>
              </a:rPr>
              <a:t>Les lettres </a:t>
            </a:r>
            <a:r>
              <a:rPr lang="fr-FR" altLang="fr-FR" sz="2000" b="1" dirty="0" err="1">
                <a:solidFill>
                  <a:srgbClr val="0070C0"/>
                </a:solidFill>
                <a:latin typeface="Arial" charset="0"/>
                <a:cs typeface="Arial" charset="0"/>
              </a:rPr>
              <a:t>cqu</a:t>
            </a:r>
            <a:r>
              <a:rPr lang="fr-FR" altLang="fr-FR" sz="2000" b="1" dirty="0">
                <a:latin typeface="Arial" charset="0"/>
                <a:cs typeface="Arial" charset="0"/>
              </a:rPr>
              <a:t> qui se prononcent « k »</a:t>
            </a:r>
            <a:r>
              <a:rPr lang="fr-FR" altLang="fr-FR" sz="2000" b="1" dirty="0">
                <a:solidFill>
                  <a:srgbClr val="0070C0"/>
                </a:solidFill>
                <a:latin typeface="Arial" charset="0"/>
                <a:cs typeface="Arial" charset="0"/>
              </a:rPr>
              <a:t> </a:t>
            </a:r>
            <a:endParaRPr lang="fr-FR" altLang="fr-FR" sz="2000" dirty="0"/>
          </a:p>
        </p:txBody>
      </p:sp>
    </p:spTree>
    <p:extLst>
      <p:ext uri="{BB962C8B-B14F-4D97-AF65-F5344CB8AC3E}">
        <p14:creationId xmlns:p14="http://schemas.microsoft.com/office/powerpoint/2010/main" val="12928019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32"/>
          <p:cNvSpPr>
            <a:spLocks noChangeArrowheads="1"/>
          </p:cNvSpPr>
          <p:nvPr/>
        </p:nvSpPr>
        <p:spPr bwMode="auto">
          <a:xfrm>
            <a:off x="2567949" y="832520"/>
            <a:ext cx="1131571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altLang="fr-FR" sz="2800" b="1" dirty="0">
                <a:solidFill>
                  <a:srgbClr val="0070C0"/>
                </a:solidFill>
              </a:rPr>
              <a:t>k</a:t>
            </a:r>
          </a:p>
          <a:p>
            <a:pPr eaLnBrk="1" hangingPunct="1"/>
            <a:r>
              <a:rPr lang="fr-FR" altLang="fr-FR" sz="2800" b="1" dirty="0" err="1">
                <a:solidFill>
                  <a:srgbClr val="0070C0"/>
                </a:solidFill>
              </a:rPr>
              <a:t>qu</a:t>
            </a:r>
            <a:endParaRPr lang="fr-FR" altLang="fr-FR" sz="2800" b="1" dirty="0">
              <a:solidFill>
                <a:srgbClr val="0070C0"/>
              </a:solidFill>
            </a:endParaRPr>
          </a:p>
          <a:p>
            <a:pPr eaLnBrk="1" hangingPunct="1"/>
            <a:r>
              <a:rPr lang="fr-FR" altLang="fr-FR" sz="2800" b="1" dirty="0">
                <a:solidFill>
                  <a:srgbClr val="0070C0"/>
                </a:solidFill>
              </a:rPr>
              <a:t>q</a:t>
            </a:r>
          </a:p>
          <a:p>
            <a:pPr eaLnBrk="1" hangingPunct="1"/>
            <a:r>
              <a:rPr lang="fr-FR" altLang="fr-FR" sz="2800" b="1" dirty="0">
                <a:solidFill>
                  <a:srgbClr val="0070C0"/>
                </a:solidFill>
              </a:rPr>
              <a:t>c</a:t>
            </a:r>
          </a:p>
          <a:p>
            <a:pPr eaLnBrk="1" hangingPunct="1"/>
            <a:r>
              <a:rPr lang="fr-FR" altLang="fr-FR" sz="2800" b="1" dirty="0">
                <a:solidFill>
                  <a:srgbClr val="0070C0"/>
                </a:solidFill>
              </a:rPr>
              <a:t>cc</a:t>
            </a:r>
          </a:p>
          <a:p>
            <a:pPr eaLnBrk="1" hangingPunct="1"/>
            <a:r>
              <a:rPr lang="fr-FR" altLang="fr-FR" sz="2800" b="1" dirty="0" err="1">
                <a:solidFill>
                  <a:srgbClr val="0070C0"/>
                </a:solidFill>
              </a:rPr>
              <a:t>ch</a:t>
            </a:r>
            <a:endParaRPr lang="fr-FR" altLang="fr-FR" sz="2800" b="1" dirty="0">
              <a:solidFill>
                <a:srgbClr val="0070C0"/>
              </a:solidFill>
            </a:endParaRPr>
          </a:p>
          <a:p>
            <a:pPr eaLnBrk="1" hangingPunct="1"/>
            <a:r>
              <a:rPr lang="fr-FR" altLang="fr-FR" sz="2800" b="1" dirty="0" err="1">
                <a:solidFill>
                  <a:srgbClr val="0070C0"/>
                </a:solidFill>
              </a:rPr>
              <a:t>ck</a:t>
            </a:r>
            <a:endParaRPr lang="fr-FR" altLang="fr-FR" sz="2800" b="1" dirty="0">
              <a:solidFill>
                <a:srgbClr val="0070C0"/>
              </a:solidFill>
            </a:endParaRPr>
          </a:p>
          <a:p>
            <a:pPr eaLnBrk="1" hangingPunct="1"/>
            <a:r>
              <a:rPr lang="fr-FR" altLang="fr-FR" sz="2800" b="1" dirty="0" err="1">
                <a:solidFill>
                  <a:srgbClr val="0070C0"/>
                </a:solidFill>
              </a:rPr>
              <a:t>cqu</a:t>
            </a:r>
            <a:endParaRPr lang="fr-FR" altLang="fr-FR" sz="2800" b="1" dirty="0">
              <a:solidFill>
                <a:srgbClr val="0070C0"/>
              </a:solidFill>
            </a:endParaRPr>
          </a:p>
        </p:txBody>
      </p:sp>
      <p:sp>
        <p:nvSpPr>
          <p:cNvPr id="17" name="Titr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436563"/>
          </a:xfrm>
        </p:spPr>
        <p:txBody>
          <a:bodyPr/>
          <a:lstStyle/>
          <a:p>
            <a:r>
              <a:rPr lang="fr-FR" altLang="fr-FR" sz="2000" b="1" dirty="0"/>
              <a:t>Différentes lettres que l’on peut écrire pour faire le son « k »</a:t>
            </a:r>
            <a:endParaRPr lang="fr-FR" altLang="fr-FR" sz="2000" dirty="0"/>
          </a:p>
        </p:txBody>
      </p:sp>
      <p:sp>
        <p:nvSpPr>
          <p:cNvPr id="16" name="Rectangle 32"/>
          <p:cNvSpPr>
            <a:spLocks noChangeArrowheads="1"/>
          </p:cNvSpPr>
          <p:nvPr/>
        </p:nvSpPr>
        <p:spPr bwMode="auto">
          <a:xfrm>
            <a:off x="4355976" y="796366"/>
            <a:ext cx="3384376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altLang="fr-FR" sz="2800" dirty="0"/>
              <a:t>un </a:t>
            </a:r>
            <a:r>
              <a:rPr lang="fr-FR" altLang="fr-FR" sz="2800" b="1" dirty="0">
                <a:solidFill>
                  <a:srgbClr val="0070C0"/>
                </a:solidFill>
              </a:rPr>
              <a:t>k</a:t>
            </a:r>
            <a:r>
              <a:rPr lang="fr-FR" altLang="fr-FR" sz="2800" dirty="0"/>
              <a:t>iwi</a:t>
            </a:r>
          </a:p>
          <a:p>
            <a:pPr eaLnBrk="1" hangingPunct="1"/>
            <a:r>
              <a:rPr lang="fr-FR" altLang="fr-FR" sz="2800" b="1" dirty="0">
                <a:solidFill>
                  <a:srgbClr val="0070C0"/>
                </a:solidFill>
              </a:rPr>
              <a:t>qu</a:t>
            </a:r>
            <a:r>
              <a:rPr lang="fr-FR" altLang="fr-FR" sz="2800" dirty="0"/>
              <a:t>i</a:t>
            </a:r>
          </a:p>
          <a:p>
            <a:pPr eaLnBrk="1" hangingPunct="1"/>
            <a:r>
              <a:rPr lang="fr-FR" altLang="fr-FR" sz="2800" dirty="0"/>
              <a:t>cin</a:t>
            </a:r>
            <a:r>
              <a:rPr lang="fr-FR" altLang="fr-FR" sz="2800" b="1" dirty="0">
                <a:solidFill>
                  <a:srgbClr val="0070C0"/>
                </a:solidFill>
              </a:rPr>
              <a:t>q</a:t>
            </a:r>
          </a:p>
          <a:p>
            <a:pPr eaLnBrk="1" hangingPunct="1"/>
            <a:r>
              <a:rPr lang="fr-FR" altLang="fr-FR" sz="2800" dirty="0"/>
              <a:t>un </a:t>
            </a:r>
            <a:r>
              <a:rPr lang="fr-FR" altLang="fr-FR" sz="2800" b="1" dirty="0">
                <a:solidFill>
                  <a:srgbClr val="0070C0"/>
                </a:solidFill>
              </a:rPr>
              <a:t>c</a:t>
            </a:r>
            <a:r>
              <a:rPr lang="fr-FR" altLang="fr-FR" sz="2800" dirty="0"/>
              <a:t>ube</a:t>
            </a:r>
          </a:p>
          <a:p>
            <a:pPr eaLnBrk="1" hangingPunct="1"/>
            <a:r>
              <a:rPr lang="fr-FR" altLang="fr-FR" sz="2800" dirty="0"/>
              <a:t>un a</a:t>
            </a:r>
            <a:r>
              <a:rPr lang="fr-FR" altLang="fr-FR" sz="2800" b="1" dirty="0">
                <a:solidFill>
                  <a:srgbClr val="0070C0"/>
                </a:solidFill>
              </a:rPr>
              <a:t>cc</a:t>
            </a:r>
            <a:r>
              <a:rPr lang="fr-FR" altLang="fr-FR" sz="2800" dirty="0"/>
              <a:t>ordéon</a:t>
            </a:r>
          </a:p>
          <a:p>
            <a:pPr eaLnBrk="1" hangingPunct="1"/>
            <a:r>
              <a:rPr lang="fr-FR" altLang="fr-FR" sz="2800" dirty="0"/>
              <a:t>une </a:t>
            </a:r>
            <a:r>
              <a:rPr lang="fr-FR" altLang="fr-FR" sz="2800" b="1" dirty="0">
                <a:solidFill>
                  <a:srgbClr val="0070C0"/>
                </a:solidFill>
              </a:rPr>
              <a:t>ch</a:t>
            </a:r>
            <a:r>
              <a:rPr lang="fr-FR" altLang="fr-FR" sz="2800" dirty="0"/>
              <a:t>orale</a:t>
            </a:r>
          </a:p>
          <a:p>
            <a:pPr eaLnBrk="1" hangingPunct="1"/>
            <a:r>
              <a:rPr lang="fr-FR" altLang="fr-FR" sz="2800" dirty="0"/>
              <a:t>un ti</a:t>
            </a:r>
            <a:r>
              <a:rPr lang="fr-FR" altLang="fr-FR" sz="2800" b="1" dirty="0">
                <a:solidFill>
                  <a:srgbClr val="0070C0"/>
                </a:solidFill>
              </a:rPr>
              <a:t>ck</a:t>
            </a:r>
            <a:r>
              <a:rPr lang="fr-FR" altLang="fr-FR" sz="2800" dirty="0"/>
              <a:t>et</a:t>
            </a:r>
          </a:p>
          <a:p>
            <a:pPr eaLnBrk="1" hangingPunct="1"/>
            <a:r>
              <a:rPr lang="fr-FR" altLang="fr-FR" sz="2800" dirty="0"/>
              <a:t>a</a:t>
            </a:r>
            <a:r>
              <a:rPr lang="fr-FR" altLang="fr-FR" sz="2800" b="1" dirty="0">
                <a:solidFill>
                  <a:srgbClr val="0070C0"/>
                </a:solidFill>
              </a:rPr>
              <a:t>cqu</a:t>
            </a:r>
            <a:r>
              <a:rPr lang="fr-FR" altLang="fr-FR" sz="2800" dirty="0"/>
              <a:t>érir</a:t>
            </a:r>
            <a:endParaRPr lang="fr-FR" altLang="fr-FR" sz="2800" b="1" dirty="0">
              <a:solidFill>
                <a:srgbClr val="0070C0"/>
              </a:solidFill>
            </a:endParaRPr>
          </a:p>
        </p:txBody>
      </p:sp>
      <p:sp>
        <p:nvSpPr>
          <p:cNvPr id="3" name="Flèche droite 2"/>
          <p:cNvSpPr/>
          <p:nvPr/>
        </p:nvSpPr>
        <p:spPr>
          <a:xfrm>
            <a:off x="3411488" y="987574"/>
            <a:ext cx="936104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Flèche droite 17"/>
          <p:cNvSpPr/>
          <p:nvPr/>
        </p:nvSpPr>
        <p:spPr>
          <a:xfrm>
            <a:off x="3411488" y="1419622"/>
            <a:ext cx="936104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Flèche droite 18"/>
          <p:cNvSpPr/>
          <p:nvPr/>
        </p:nvSpPr>
        <p:spPr>
          <a:xfrm>
            <a:off x="3411488" y="1851670"/>
            <a:ext cx="936104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Flèche droite 19"/>
          <p:cNvSpPr/>
          <p:nvPr/>
        </p:nvSpPr>
        <p:spPr>
          <a:xfrm>
            <a:off x="3411488" y="2283718"/>
            <a:ext cx="936104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Flèche droite 20"/>
          <p:cNvSpPr/>
          <p:nvPr/>
        </p:nvSpPr>
        <p:spPr>
          <a:xfrm>
            <a:off x="3419872" y="2715766"/>
            <a:ext cx="936104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Flèche droite 21"/>
          <p:cNvSpPr/>
          <p:nvPr/>
        </p:nvSpPr>
        <p:spPr>
          <a:xfrm>
            <a:off x="3419872" y="3147814"/>
            <a:ext cx="936104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Flèche droite 22"/>
          <p:cNvSpPr/>
          <p:nvPr/>
        </p:nvSpPr>
        <p:spPr>
          <a:xfrm>
            <a:off x="3419872" y="3579862"/>
            <a:ext cx="936104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Flèche droite 23"/>
          <p:cNvSpPr/>
          <p:nvPr/>
        </p:nvSpPr>
        <p:spPr>
          <a:xfrm>
            <a:off x="3411488" y="4011910"/>
            <a:ext cx="936104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8434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Espace réservé du contenu 2"/>
          <p:cNvSpPr>
            <a:spLocks noGrp="1"/>
          </p:cNvSpPr>
          <p:nvPr>
            <p:ph idx="1"/>
          </p:nvPr>
        </p:nvSpPr>
        <p:spPr>
          <a:xfrm>
            <a:off x="0" y="123824"/>
            <a:ext cx="9040073" cy="5019675"/>
          </a:xfrm>
        </p:spPr>
        <p:txBody>
          <a:bodyPr/>
          <a:lstStyle/>
          <a:p>
            <a:pPr marL="0" indent="0" eaLnBrk="1" hangingPunct="1">
              <a:lnSpc>
                <a:spcPct val="140000"/>
              </a:lnSpc>
              <a:spcBef>
                <a:spcPct val="0"/>
              </a:spcBef>
              <a:buNone/>
            </a:pPr>
            <a:r>
              <a:rPr lang="fr-FR" altLang="fr-FR" sz="2000" dirty="0">
                <a:latin typeface="Arial" charset="0"/>
                <a:cs typeface="Arial" charset="0"/>
              </a:rPr>
              <a:t>Ja</a:t>
            </a:r>
            <a:r>
              <a:rPr lang="fr-FR" altLang="fr-FR" sz="2000" b="1" dirty="0">
                <a:solidFill>
                  <a:srgbClr val="0070C0"/>
                </a:solidFill>
                <a:latin typeface="Arial" charset="0"/>
                <a:cs typeface="Arial" charset="0"/>
              </a:rPr>
              <a:t>cqu</a:t>
            </a:r>
            <a:r>
              <a:rPr lang="fr-FR" altLang="fr-FR" sz="2000" dirty="0">
                <a:latin typeface="Arial" charset="0"/>
                <a:cs typeface="Arial" charset="0"/>
              </a:rPr>
              <a:t>es et son on</a:t>
            </a:r>
            <a:r>
              <a:rPr lang="fr-FR" altLang="fr-FR" sz="2000" b="1" dirty="0">
                <a:solidFill>
                  <a:srgbClr val="0070C0"/>
                </a:solidFill>
                <a:latin typeface="Arial" charset="0"/>
                <a:cs typeface="Arial" charset="0"/>
              </a:rPr>
              <a:t>c</a:t>
            </a:r>
            <a:r>
              <a:rPr lang="fr-FR" altLang="fr-FR" sz="2000" dirty="0">
                <a:latin typeface="Arial" charset="0"/>
                <a:cs typeface="Arial" charset="0"/>
              </a:rPr>
              <a:t>le sont à Montréal au </a:t>
            </a:r>
            <a:r>
              <a:rPr lang="fr-FR" altLang="fr-FR" sz="2000" b="1" dirty="0">
                <a:solidFill>
                  <a:srgbClr val="0070C0"/>
                </a:solidFill>
                <a:latin typeface="Arial" charset="0"/>
                <a:cs typeface="Arial" charset="0"/>
              </a:rPr>
              <a:t>Qu</a:t>
            </a:r>
            <a:r>
              <a:rPr lang="fr-FR" altLang="fr-FR" sz="2000" dirty="0">
                <a:latin typeface="Arial" charset="0"/>
                <a:cs typeface="Arial" charset="0"/>
              </a:rPr>
              <a:t>ébec, ils viennent de </a:t>
            </a:r>
            <a:r>
              <a:rPr lang="fr-FR" altLang="fr-FR" sz="2000" b="1" dirty="0">
                <a:solidFill>
                  <a:srgbClr val="0070C0"/>
                </a:solidFill>
                <a:latin typeface="Arial" charset="0"/>
                <a:cs typeface="Arial" charset="0"/>
              </a:rPr>
              <a:t>c</a:t>
            </a:r>
            <a:r>
              <a:rPr lang="fr-FR" altLang="fr-FR" sz="2000" dirty="0">
                <a:latin typeface="Arial" charset="0"/>
                <a:cs typeface="Arial" charset="0"/>
              </a:rPr>
              <a:t>omposter leur ti</a:t>
            </a:r>
            <a:r>
              <a:rPr lang="fr-FR" altLang="fr-FR" sz="2000" b="1" dirty="0">
                <a:solidFill>
                  <a:srgbClr val="0070C0"/>
                </a:solidFill>
                <a:latin typeface="Arial" charset="0"/>
                <a:cs typeface="Arial" charset="0"/>
              </a:rPr>
              <a:t>ck</a:t>
            </a:r>
            <a:r>
              <a:rPr lang="fr-FR" altLang="fr-FR" sz="2000" dirty="0">
                <a:latin typeface="Arial" charset="0"/>
                <a:cs typeface="Arial" charset="0"/>
              </a:rPr>
              <a:t>et de métro. Ce soir, ils vont voir un grand match de ho</a:t>
            </a:r>
            <a:r>
              <a:rPr lang="fr-FR" altLang="fr-FR" sz="2000" b="1" dirty="0">
                <a:solidFill>
                  <a:srgbClr val="0070C0"/>
                </a:solidFill>
                <a:latin typeface="Arial" charset="0"/>
                <a:cs typeface="Arial" charset="0"/>
              </a:rPr>
              <a:t>ck</a:t>
            </a:r>
            <a:r>
              <a:rPr lang="fr-FR" altLang="fr-FR" sz="2000" dirty="0">
                <a:latin typeface="Arial" charset="0"/>
                <a:cs typeface="Arial" charset="0"/>
              </a:rPr>
              <a:t>ey sur glace. </a:t>
            </a:r>
          </a:p>
          <a:p>
            <a:pPr marL="0" indent="0" eaLnBrk="1" hangingPunct="1">
              <a:lnSpc>
                <a:spcPct val="140000"/>
              </a:lnSpc>
              <a:spcBef>
                <a:spcPct val="0"/>
              </a:spcBef>
              <a:buNone/>
            </a:pPr>
            <a:r>
              <a:rPr lang="fr-FR" altLang="fr-FR" sz="2000" dirty="0">
                <a:latin typeface="Arial" charset="0"/>
                <a:cs typeface="Arial" charset="0"/>
              </a:rPr>
              <a:t>Leur équipe, les</a:t>
            </a:r>
            <a:r>
              <a:rPr lang="fr-FR" altLang="fr-FR" sz="2000" i="1" dirty="0">
                <a:latin typeface="Arial" charset="0"/>
                <a:cs typeface="Arial" charset="0"/>
              </a:rPr>
              <a:t> </a:t>
            </a:r>
            <a:r>
              <a:rPr lang="fr-FR" altLang="fr-FR" sz="2000" b="1" i="1" dirty="0">
                <a:solidFill>
                  <a:srgbClr val="0070C0"/>
                </a:solidFill>
                <a:latin typeface="Arial" charset="0"/>
                <a:cs typeface="Arial" charset="0"/>
              </a:rPr>
              <a:t>C</a:t>
            </a:r>
            <a:r>
              <a:rPr lang="fr-FR" altLang="fr-FR" sz="2000" i="1" dirty="0">
                <a:latin typeface="Arial" charset="0"/>
                <a:cs typeface="Arial" charset="0"/>
              </a:rPr>
              <a:t>anadiens de Montréal</a:t>
            </a:r>
            <a:r>
              <a:rPr lang="fr-FR" altLang="fr-FR" sz="2000" dirty="0">
                <a:latin typeface="Arial" charset="0"/>
                <a:cs typeface="Arial" charset="0"/>
              </a:rPr>
              <a:t>, va affronter les </a:t>
            </a:r>
            <a:r>
              <a:rPr lang="fr-FR" altLang="fr-FR" sz="2000" b="1" i="1" dirty="0" err="1">
                <a:solidFill>
                  <a:srgbClr val="0070C0"/>
                </a:solidFill>
                <a:latin typeface="Arial" charset="0"/>
                <a:cs typeface="Arial" charset="0"/>
              </a:rPr>
              <a:t>C</a:t>
            </a:r>
            <a:r>
              <a:rPr lang="fr-FR" altLang="fr-FR" sz="2000" i="1" dirty="0" err="1">
                <a:latin typeface="Arial" charset="0"/>
                <a:cs typeface="Arial" charset="0"/>
              </a:rPr>
              <a:t>anu</a:t>
            </a:r>
            <a:r>
              <a:rPr lang="fr-FR" altLang="fr-FR" sz="2000" b="1" i="1" dirty="0" err="1">
                <a:solidFill>
                  <a:srgbClr val="0070C0"/>
                </a:solidFill>
                <a:latin typeface="Arial" charset="0"/>
                <a:cs typeface="Arial" charset="0"/>
              </a:rPr>
              <a:t>ck</a:t>
            </a:r>
            <a:r>
              <a:rPr lang="fr-FR" altLang="fr-FR" sz="2000" i="1" dirty="0" err="1">
                <a:latin typeface="Arial" charset="0"/>
                <a:cs typeface="Arial" charset="0"/>
              </a:rPr>
              <a:t>s</a:t>
            </a:r>
            <a:r>
              <a:rPr lang="fr-FR" altLang="fr-FR" sz="2000" i="1" dirty="0">
                <a:latin typeface="Arial" charset="0"/>
                <a:cs typeface="Arial" charset="0"/>
              </a:rPr>
              <a:t> de Van</a:t>
            </a:r>
            <a:r>
              <a:rPr lang="fr-FR" altLang="fr-FR" sz="2000" b="1" i="1" dirty="0">
                <a:solidFill>
                  <a:srgbClr val="0070C0"/>
                </a:solidFill>
                <a:latin typeface="Arial" charset="0"/>
                <a:cs typeface="Arial" charset="0"/>
              </a:rPr>
              <a:t>c</a:t>
            </a:r>
            <a:r>
              <a:rPr lang="fr-FR" altLang="fr-FR" sz="2000" i="1" dirty="0">
                <a:latin typeface="Arial" charset="0"/>
                <a:cs typeface="Arial" charset="0"/>
              </a:rPr>
              <a:t>ouver</a:t>
            </a:r>
            <a:r>
              <a:rPr lang="fr-FR" altLang="fr-FR" sz="2000" dirty="0">
                <a:latin typeface="Arial" charset="0"/>
                <a:cs typeface="Arial" charset="0"/>
              </a:rPr>
              <a:t>. Le ho</a:t>
            </a:r>
            <a:r>
              <a:rPr lang="fr-FR" altLang="fr-FR" sz="2000" b="1" dirty="0">
                <a:solidFill>
                  <a:srgbClr val="0070C0"/>
                </a:solidFill>
                <a:latin typeface="Arial" charset="0"/>
                <a:cs typeface="Arial" charset="0"/>
              </a:rPr>
              <a:t>ck</a:t>
            </a:r>
            <a:r>
              <a:rPr lang="fr-FR" altLang="fr-FR" sz="2000" dirty="0">
                <a:latin typeface="Arial" charset="0"/>
                <a:cs typeface="Arial" charset="0"/>
              </a:rPr>
              <a:t>ey est un sport d’é</a:t>
            </a:r>
            <a:r>
              <a:rPr lang="fr-FR" altLang="fr-FR" sz="2000" b="1" dirty="0">
                <a:solidFill>
                  <a:srgbClr val="0070C0"/>
                </a:solidFill>
                <a:latin typeface="Arial" charset="0"/>
                <a:cs typeface="Arial" charset="0"/>
              </a:rPr>
              <a:t>qu</a:t>
            </a:r>
            <a:r>
              <a:rPr lang="fr-FR" altLang="fr-FR" sz="2000" dirty="0">
                <a:latin typeface="Arial" charset="0"/>
                <a:cs typeface="Arial" charset="0"/>
              </a:rPr>
              <a:t>ipe </a:t>
            </a:r>
            <a:r>
              <a:rPr lang="fr-FR" altLang="fr-FR" sz="2000" b="1" dirty="0">
                <a:solidFill>
                  <a:srgbClr val="0070C0"/>
                </a:solidFill>
                <a:latin typeface="Arial" charset="0"/>
                <a:cs typeface="Arial" charset="0"/>
              </a:rPr>
              <a:t>qu</a:t>
            </a:r>
            <a:r>
              <a:rPr lang="fr-FR" altLang="fr-FR" sz="2000" dirty="0">
                <a:latin typeface="Arial" charset="0"/>
                <a:cs typeface="Arial" charset="0"/>
              </a:rPr>
              <a:t>i se prati</a:t>
            </a:r>
            <a:r>
              <a:rPr lang="fr-FR" altLang="fr-FR" sz="2000" b="1" dirty="0">
                <a:solidFill>
                  <a:srgbClr val="0070C0"/>
                </a:solidFill>
                <a:latin typeface="Arial" charset="0"/>
                <a:cs typeface="Arial" charset="0"/>
              </a:rPr>
              <a:t>qu</a:t>
            </a:r>
            <a:r>
              <a:rPr lang="fr-FR" altLang="fr-FR" sz="2000" dirty="0">
                <a:latin typeface="Arial" charset="0"/>
                <a:cs typeface="Arial" charset="0"/>
              </a:rPr>
              <a:t>e sur une patinoire. </a:t>
            </a:r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 bwMode="auto">
          <a:xfrm>
            <a:off x="21595" y="1851670"/>
            <a:ext cx="9017363" cy="3229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lnSpc>
                <a:spcPct val="140000"/>
              </a:lnSpc>
              <a:spcBef>
                <a:spcPct val="0"/>
              </a:spcBef>
              <a:buFont typeface="Arial" charset="0"/>
              <a:buNone/>
            </a:pPr>
            <a:r>
              <a:rPr lang="fr-FR" altLang="fr-FR" sz="2000" dirty="0">
                <a:latin typeface="Arial" charset="0"/>
                <a:cs typeface="Arial" charset="0"/>
              </a:rPr>
              <a:t>L’obje</a:t>
            </a:r>
            <a:r>
              <a:rPr lang="fr-FR" altLang="fr-FR" sz="2000" b="1" dirty="0">
                <a:solidFill>
                  <a:srgbClr val="0070C0"/>
                </a:solidFill>
                <a:latin typeface="Arial" charset="0"/>
                <a:cs typeface="Arial" charset="0"/>
              </a:rPr>
              <a:t>c</a:t>
            </a:r>
            <a:r>
              <a:rPr lang="fr-FR" altLang="fr-FR" sz="2000" dirty="0">
                <a:latin typeface="Arial" charset="0"/>
                <a:cs typeface="Arial" charset="0"/>
              </a:rPr>
              <a:t>tif est d’envoyer un dis</a:t>
            </a:r>
            <a:r>
              <a:rPr lang="fr-FR" altLang="fr-FR" sz="2000" b="1" dirty="0">
                <a:solidFill>
                  <a:srgbClr val="0070C0"/>
                </a:solidFill>
                <a:latin typeface="Arial" charset="0"/>
                <a:cs typeface="Arial" charset="0"/>
              </a:rPr>
              <a:t>qu</a:t>
            </a:r>
            <a:r>
              <a:rPr lang="fr-FR" altLang="fr-FR" sz="2000" dirty="0">
                <a:latin typeface="Arial" charset="0"/>
                <a:cs typeface="Arial" charset="0"/>
              </a:rPr>
              <a:t>e en </a:t>
            </a:r>
            <a:r>
              <a:rPr lang="fr-FR" altLang="fr-FR" sz="2000" b="1" dirty="0">
                <a:solidFill>
                  <a:srgbClr val="0070C0"/>
                </a:solidFill>
                <a:latin typeface="Arial" charset="0"/>
                <a:cs typeface="Arial" charset="0"/>
              </a:rPr>
              <a:t>c</a:t>
            </a:r>
            <a:r>
              <a:rPr lang="fr-FR" altLang="fr-FR" sz="2000" dirty="0">
                <a:latin typeface="Arial" charset="0"/>
                <a:cs typeface="Arial" charset="0"/>
              </a:rPr>
              <a:t>aoutchouc, appelé palet, dans le but adverse, à l’aide d’une </a:t>
            </a:r>
            <a:r>
              <a:rPr lang="fr-FR" altLang="fr-FR" sz="2000" b="1" dirty="0">
                <a:solidFill>
                  <a:srgbClr val="0070C0"/>
                </a:solidFill>
                <a:latin typeface="Arial" charset="0"/>
                <a:cs typeface="Arial" charset="0"/>
              </a:rPr>
              <a:t>c</a:t>
            </a:r>
            <a:r>
              <a:rPr lang="fr-FR" altLang="fr-FR" sz="2000" dirty="0">
                <a:latin typeface="Arial" charset="0"/>
                <a:cs typeface="Arial" charset="0"/>
              </a:rPr>
              <a:t>rosse. Dans cha</a:t>
            </a:r>
            <a:r>
              <a:rPr lang="fr-FR" altLang="fr-FR" sz="2000" b="1" dirty="0">
                <a:solidFill>
                  <a:srgbClr val="0070C0"/>
                </a:solidFill>
                <a:latin typeface="Arial" charset="0"/>
                <a:cs typeface="Arial" charset="0"/>
              </a:rPr>
              <a:t>qu</a:t>
            </a:r>
            <a:r>
              <a:rPr lang="fr-FR" altLang="fr-FR" sz="2000" dirty="0">
                <a:latin typeface="Arial" charset="0"/>
                <a:cs typeface="Arial" charset="0"/>
              </a:rPr>
              <a:t>e é</a:t>
            </a:r>
            <a:r>
              <a:rPr lang="fr-FR" altLang="fr-FR" sz="2000" b="1" dirty="0">
                <a:solidFill>
                  <a:srgbClr val="0070C0"/>
                </a:solidFill>
                <a:latin typeface="Arial" charset="0"/>
                <a:cs typeface="Arial" charset="0"/>
              </a:rPr>
              <a:t>qu</a:t>
            </a:r>
            <a:r>
              <a:rPr lang="fr-FR" altLang="fr-FR" sz="2000" dirty="0">
                <a:latin typeface="Arial" charset="0"/>
                <a:cs typeface="Arial" charset="0"/>
              </a:rPr>
              <a:t>ipe, il y a plusieurs lignes de cin</a:t>
            </a:r>
            <a:r>
              <a:rPr lang="fr-FR" altLang="fr-FR" sz="2000" b="1" dirty="0">
                <a:solidFill>
                  <a:srgbClr val="0070C0"/>
                </a:solidFill>
                <a:latin typeface="Arial" charset="0"/>
                <a:cs typeface="Arial" charset="0"/>
              </a:rPr>
              <a:t>q</a:t>
            </a:r>
            <a:r>
              <a:rPr lang="fr-FR" altLang="fr-FR" sz="2000" dirty="0">
                <a:latin typeface="Arial" charset="0"/>
                <a:cs typeface="Arial" charset="0"/>
              </a:rPr>
              <a:t> joueurs qui se relaient et un gardien de but. </a:t>
            </a:r>
          </a:p>
          <a:p>
            <a:pPr marL="0" indent="0" eaLnBrk="1" hangingPunct="1">
              <a:lnSpc>
                <a:spcPct val="140000"/>
              </a:lnSpc>
              <a:spcBef>
                <a:spcPct val="0"/>
              </a:spcBef>
              <a:buFont typeface="Arial" charset="0"/>
              <a:buNone/>
            </a:pPr>
            <a:r>
              <a:rPr lang="fr-FR" altLang="fr-FR" sz="2000" dirty="0">
                <a:latin typeface="Arial" charset="0"/>
                <a:cs typeface="Arial" charset="0"/>
              </a:rPr>
              <a:t>Les joueurs doivent mettre des prote</a:t>
            </a:r>
            <a:r>
              <a:rPr lang="fr-FR" altLang="fr-FR" sz="2000" b="1" dirty="0">
                <a:solidFill>
                  <a:srgbClr val="0070C0"/>
                </a:solidFill>
                <a:latin typeface="Arial" charset="0"/>
                <a:cs typeface="Arial" charset="0"/>
              </a:rPr>
              <a:t>c</a:t>
            </a:r>
            <a:r>
              <a:rPr lang="fr-FR" altLang="fr-FR" sz="2000" dirty="0">
                <a:latin typeface="Arial" charset="0"/>
                <a:cs typeface="Arial" charset="0"/>
              </a:rPr>
              <a:t>tions,</a:t>
            </a:r>
          </a:p>
          <a:p>
            <a:pPr marL="0" indent="0" eaLnBrk="1" hangingPunct="1">
              <a:lnSpc>
                <a:spcPct val="140000"/>
              </a:lnSpc>
              <a:spcBef>
                <a:spcPct val="0"/>
              </a:spcBef>
              <a:buFont typeface="Arial" charset="0"/>
              <a:buNone/>
            </a:pPr>
            <a:r>
              <a:rPr lang="fr-FR" altLang="fr-FR" sz="2000" dirty="0">
                <a:latin typeface="Arial" charset="0"/>
                <a:cs typeface="Arial" charset="0"/>
              </a:rPr>
              <a:t>la plus importante est le cas</a:t>
            </a:r>
            <a:r>
              <a:rPr lang="fr-FR" altLang="fr-FR" sz="2000" b="1" dirty="0">
                <a:solidFill>
                  <a:srgbClr val="0070C0"/>
                </a:solidFill>
                <a:latin typeface="Arial" charset="0"/>
                <a:cs typeface="Arial" charset="0"/>
              </a:rPr>
              <a:t>qu</a:t>
            </a:r>
            <a:r>
              <a:rPr lang="fr-FR" altLang="fr-FR" sz="2000" dirty="0">
                <a:latin typeface="Arial" charset="0"/>
                <a:cs typeface="Arial" charset="0"/>
              </a:rPr>
              <a:t>e. 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4472" y="2931790"/>
            <a:ext cx="3016000" cy="20088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re 1"/>
          <p:cNvSpPr>
            <a:spLocks noGrp="1"/>
          </p:cNvSpPr>
          <p:nvPr>
            <p:ph type="title"/>
          </p:nvPr>
        </p:nvSpPr>
        <p:spPr>
          <a:xfrm>
            <a:off x="628650" y="187325"/>
            <a:ext cx="7886700" cy="1231900"/>
          </a:xfrm>
        </p:spPr>
        <p:txBody>
          <a:bodyPr/>
          <a:lstStyle/>
          <a:p>
            <a:pPr algn="l" eaLnBrk="1" hangingPunct="1"/>
            <a:r>
              <a:rPr lang="fr-FR" altLang="fr-FR" sz="5400">
                <a:solidFill>
                  <a:srgbClr val="7030A0"/>
                </a:solidFill>
                <a:latin typeface="Script cole" pitchFamily="2" charset="0"/>
              </a:rPr>
              <a:t>Le quiz du jour</a:t>
            </a:r>
            <a:r>
              <a:rPr lang="fr-FR" altLang="fr-FR" sz="4000">
                <a:solidFill>
                  <a:srgbClr val="7030A0"/>
                </a:solidFill>
                <a:latin typeface="Century Gothic" pitchFamily="34" charset="0"/>
              </a:rPr>
              <a:t/>
            </a:r>
            <a:br>
              <a:rPr lang="fr-FR" altLang="fr-FR" sz="4000">
                <a:solidFill>
                  <a:srgbClr val="7030A0"/>
                </a:solidFill>
                <a:latin typeface="Century Gothic" pitchFamily="34" charset="0"/>
              </a:rPr>
            </a:br>
            <a:r>
              <a:rPr lang="fr-FR" altLang="fr-FR" sz="2400">
                <a:latin typeface="Arial" charset="0"/>
                <a:cs typeface="Arial" charset="0"/>
              </a:rPr>
              <a:t> Dans quel pays se joue le grand match de hockey?</a:t>
            </a:r>
          </a:p>
        </p:txBody>
      </p:sp>
      <p:graphicFrame>
        <p:nvGraphicFramePr>
          <p:cNvPr id="11" name="Espace réservé du contenu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7413444"/>
              </p:ext>
            </p:extLst>
          </p:nvPr>
        </p:nvGraphicFramePr>
        <p:xfrm>
          <a:off x="628650" y="1707654"/>
          <a:ext cx="7886700" cy="29250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re 1"/>
          <p:cNvSpPr>
            <a:spLocks noGrp="1"/>
          </p:cNvSpPr>
          <p:nvPr>
            <p:ph type="title"/>
          </p:nvPr>
        </p:nvSpPr>
        <p:spPr>
          <a:xfrm>
            <a:off x="628650" y="187325"/>
            <a:ext cx="7886700" cy="1231900"/>
          </a:xfrm>
        </p:spPr>
        <p:txBody>
          <a:bodyPr/>
          <a:lstStyle/>
          <a:p>
            <a:pPr algn="l" eaLnBrk="1" hangingPunct="1"/>
            <a:r>
              <a:rPr lang="fr-FR" altLang="fr-FR" sz="5400">
                <a:solidFill>
                  <a:srgbClr val="7030A0"/>
                </a:solidFill>
                <a:latin typeface="Script cole" pitchFamily="2" charset="0"/>
              </a:rPr>
              <a:t>Le quiz du jour</a:t>
            </a:r>
            <a:r>
              <a:rPr lang="fr-FR" altLang="fr-FR" sz="4000">
                <a:solidFill>
                  <a:srgbClr val="7030A0"/>
                </a:solidFill>
                <a:latin typeface="Century Gothic" pitchFamily="34" charset="0"/>
              </a:rPr>
              <a:t/>
            </a:r>
            <a:br>
              <a:rPr lang="fr-FR" altLang="fr-FR" sz="4000">
                <a:solidFill>
                  <a:srgbClr val="7030A0"/>
                </a:solidFill>
                <a:latin typeface="Century Gothic" pitchFamily="34" charset="0"/>
              </a:rPr>
            </a:br>
            <a:r>
              <a:rPr lang="fr-FR" altLang="fr-FR" sz="2400">
                <a:latin typeface="Arial" charset="0"/>
                <a:cs typeface="Arial" charset="0"/>
              </a:rPr>
              <a:t> Dans quel pays se joue le grand match de hockey?</a:t>
            </a:r>
          </a:p>
        </p:txBody>
      </p:sp>
      <p:graphicFrame>
        <p:nvGraphicFramePr>
          <p:cNvPr id="11" name="Espace réservé du contenu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8374946"/>
              </p:ext>
            </p:extLst>
          </p:nvPr>
        </p:nvGraphicFramePr>
        <p:xfrm>
          <a:off x="628650" y="1707654"/>
          <a:ext cx="7886700" cy="29250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re 1"/>
          <p:cNvSpPr>
            <a:spLocks noGrp="1"/>
          </p:cNvSpPr>
          <p:nvPr>
            <p:ph type="title"/>
          </p:nvPr>
        </p:nvSpPr>
        <p:spPr>
          <a:xfrm>
            <a:off x="628650" y="187325"/>
            <a:ext cx="7886700" cy="1231900"/>
          </a:xfrm>
        </p:spPr>
        <p:txBody>
          <a:bodyPr/>
          <a:lstStyle/>
          <a:p>
            <a:pPr algn="l" eaLnBrk="1" hangingPunct="1"/>
            <a:r>
              <a:rPr lang="fr-FR" altLang="fr-FR" sz="5400">
                <a:solidFill>
                  <a:srgbClr val="7030A0"/>
                </a:solidFill>
                <a:latin typeface="Script cole" pitchFamily="2" charset="0"/>
              </a:rPr>
              <a:t>Le quiz du jour</a:t>
            </a:r>
            <a:r>
              <a:rPr lang="fr-FR" altLang="fr-FR" sz="4000">
                <a:solidFill>
                  <a:srgbClr val="7030A0"/>
                </a:solidFill>
                <a:latin typeface="Century Gothic" pitchFamily="34" charset="0"/>
              </a:rPr>
              <a:t/>
            </a:r>
            <a:br>
              <a:rPr lang="fr-FR" altLang="fr-FR" sz="4000">
                <a:solidFill>
                  <a:srgbClr val="7030A0"/>
                </a:solidFill>
                <a:latin typeface="Century Gothic" pitchFamily="34" charset="0"/>
              </a:rPr>
            </a:br>
            <a:r>
              <a:rPr lang="fr-FR" altLang="fr-FR" sz="2000">
                <a:latin typeface="Arial" charset="0"/>
                <a:cs typeface="Arial" charset="0"/>
              </a:rPr>
              <a:t>Avec quoi les joueurs envoient-ils le palet dans le but ?</a:t>
            </a:r>
          </a:p>
        </p:txBody>
      </p:sp>
      <p:graphicFrame>
        <p:nvGraphicFramePr>
          <p:cNvPr id="11" name="Espace réservé du contenu 10"/>
          <p:cNvGraphicFramePr>
            <a:graphicFrameLocks noGrp="1"/>
          </p:cNvGraphicFramePr>
          <p:nvPr>
            <p:ph idx="1"/>
          </p:nvPr>
        </p:nvGraphicFramePr>
        <p:xfrm>
          <a:off x="628650" y="1707654"/>
          <a:ext cx="7886700" cy="29250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re 1"/>
          <p:cNvSpPr>
            <a:spLocks noGrp="1"/>
          </p:cNvSpPr>
          <p:nvPr>
            <p:ph type="title"/>
          </p:nvPr>
        </p:nvSpPr>
        <p:spPr>
          <a:xfrm>
            <a:off x="628650" y="187325"/>
            <a:ext cx="7886700" cy="1231900"/>
          </a:xfrm>
        </p:spPr>
        <p:txBody>
          <a:bodyPr/>
          <a:lstStyle/>
          <a:p>
            <a:pPr algn="l" eaLnBrk="1" hangingPunct="1"/>
            <a:r>
              <a:rPr lang="fr-FR" altLang="fr-FR" sz="5400">
                <a:solidFill>
                  <a:srgbClr val="7030A0"/>
                </a:solidFill>
                <a:latin typeface="Script cole" pitchFamily="2" charset="0"/>
              </a:rPr>
              <a:t>Le quiz du jour</a:t>
            </a:r>
            <a:r>
              <a:rPr lang="fr-FR" altLang="fr-FR" sz="4000">
                <a:solidFill>
                  <a:srgbClr val="7030A0"/>
                </a:solidFill>
                <a:latin typeface="Century Gothic" pitchFamily="34" charset="0"/>
              </a:rPr>
              <a:t/>
            </a:r>
            <a:br>
              <a:rPr lang="fr-FR" altLang="fr-FR" sz="4000">
                <a:solidFill>
                  <a:srgbClr val="7030A0"/>
                </a:solidFill>
                <a:latin typeface="Century Gothic" pitchFamily="34" charset="0"/>
              </a:rPr>
            </a:br>
            <a:r>
              <a:rPr lang="fr-FR" altLang="fr-FR" sz="2000">
                <a:latin typeface="Arial" charset="0"/>
                <a:cs typeface="Arial" charset="0"/>
              </a:rPr>
              <a:t>Avec quoi les joueurs envoient-ils le palet dans le but ?</a:t>
            </a:r>
          </a:p>
        </p:txBody>
      </p:sp>
      <p:graphicFrame>
        <p:nvGraphicFramePr>
          <p:cNvPr id="11" name="Espace réservé du contenu 10"/>
          <p:cNvGraphicFramePr>
            <a:graphicFrameLocks noGrp="1"/>
          </p:cNvGraphicFramePr>
          <p:nvPr>
            <p:ph idx="1"/>
          </p:nvPr>
        </p:nvGraphicFramePr>
        <p:xfrm>
          <a:off x="628650" y="1707654"/>
          <a:ext cx="7886700" cy="29250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re 1"/>
          <p:cNvSpPr>
            <a:spLocks noGrp="1"/>
          </p:cNvSpPr>
          <p:nvPr>
            <p:ph type="title"/>
          </p:nvPr>
        </p:nvSpPr>
        <p:spPr>
          <a:xfrm>
            <a:off x="683568" y="195486"/>
            <a:ext cx="7886700" cy="1231900"/>
          </a:xfrm>
        </p:spPr>
        <p:txBody>
          <a:bodyPr/>
          <a:lstStyle/>
          <a:p>
            <a:pPr algn="l" eaLnBrk="1" hangingPunct="1"/>
            <a:r>
              <a:rPr lang="fr-FR" altLang="fr-FR" sz="5400">
                <a:solidFill>
                  <a:srgbClr val="7030A0"/>
                </a:solidFill>
                <a:latin typeface="Script cole" pitchFamily="2" charset="0"/>
              </a:rPr>
              <a:t>Le quiz du jour</a:t>
            </a:r>
            <a:r>
              <a:rPr lang="fr-FR" altLang="fr-FR" sz="4000">
                <a:solidFill>
                  <a:srgbClr val="7030A0"/>
                </a:solidFill>
                <a:latin typeface="Century Gothic" pitchFamily="34" charset="0"/>
              </a:rPr>
              <a:t/>
            </a:r>
            <a:br>
              <a:rPr lang="fr-FR" altLang="fr-FR" sz="4000">
                <a:solidFill>
                  <a:srgbClr val="7030A0"/>
                </a:solidFill>
                <a:latin typeface="Century Gothic" pitchFamily="34" charset="0"/>
              </a:rPr>
            </a:br>
            <a:r>
              <a:rPr lang="fr-FR" altLang="fr-FR" sz="2300">
                <a:latin typeface="Arial" charset="0"/>
                <a:cs typeface="Arial" charset="0"/>
              </a:rPr>
              <a:t>Où se pratique ce sport?</a:t>
            </a:r>
          </a:p>
        </p:txBody>
      </p:sp>
      <p:graphicFrame>
        <p:nvGraphicFramePr>
          <p:cNvPr id="11" name="Espace réservé du contenu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96144050"/>
              </p:ext>
            </p:extLst>
          </p:nvPr>
        </p:nvGraphicFramePr>
        <p:xfrm>
          <a:off x="628650" y="1707654"/>
          <a:ext cx="7886700" cy="29250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re 1"/>
          <p:cNvSpPr>
            <a:spLocks noGrp="1"/>
          </p:cNvSpPr>
          <p:nvPr>
            <p:ph type="title"/>
          </p:nvPr>
        </p:nvSpPr>
        <p:spPr>
          <a:xfrm>
            <a:off x="628650" y="187325"/>
            <a:ext cx="7886700" cy="1231900"/>
          </a:xfrm>
        </p:spPr>
        <p:txBody>
          <a:bodyPr/>
          <a:lstStyle/>
          <a:p>
            <a:pPr algn="l" eaLnBrk="1" hangingPunct="1"/>
            <a:r>
              <a:rPr lang="fr-FR" altLang="fr-FR" sz="5400">
                <a:solidFill>
                  <a:srgbClr val="7030A0"/>
                </a:solidFill>
                <a:latin typeface="Script cole" pitchFamily="2" charset="0"/>
              </a:rPr>
              <a:t>Le quiz du jour</a:t>
            </a:r>
            <a:r>
              <a:rPr lang="fr-FR" altLang="fr-FR" sz="4000">
                <a:solidFill>
                  <a:srgbClr val="7030A0"/>
                </a:solidFill>
                <a:latin typeface="Century Gothic" pitchFamily="34" charset="0"/>
              </a:rPr>
              <a:t/>
            </a:r>
            <a:br>
              <a:rPr lang="fr-FR" altLang="fr-FR" sz="4000">
                <a:solidFill>
                  <a:srgbClr val="7030A0"/>
                </a:solidFill>
                <a:latin typeface="Century Gothic" pitchFamily="34" charset="0"/>
              </a:rPr>
            </a:br>
            <a:r>
              <a:rPr lang="fr-FR" altLang="fr-FR" sz="2300">
                <a:latin typeface="Arial" charset="0"/>
                <a:cs typeface="Arial" charset="0"/>
              </a:rPr>
              <a:t>Où se pratique ce sport?</a:t>
            </a:r>
          </a:p>
        </p:txBody>
      </p:sp>
      <p:graphicFrame>
        <p:nvGraphicFramePr>
          <p:cNvPr id="11" name="Espace réservé du contenu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5820563"/>
              </p:ext>
            </p:extLst>
          </p:nvPr>
        </p:nvGraphicFramePr>
        <p:xfrm>
          <a:off x="628650" y="1707654"/>
          <a:ext cx="7886700" cy="29250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r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722313"/>
          </a:xfrm>
        </p:spPr>
        <p:txBody>
          <a:bodyPr/>
          <a:lstStyle/>
          <a:p>
            <a:pPr eaLnBrk="1" hangingPunct="1"/>
            <a:r>
              <a:rPr lang="fr-FR" altLang="fr-FR" sz="2800" b="1" dirty="0">
                <a:latin typeface="Arial" charset="0"/>
                <a:cs typeface="Arial" charset="0"/>
              </a:rPr>
              <a:t>Le son « k »</a:t>
            </a:r>
            <a:r>
              <a:rPr lang="fr-FR" altLang="fr-FR" sz="2800" b="1" dirty="0">
                <a:solidFill>
                  <a:srgbClr val="0070C0"/>
                </a:solidFill>
                <a:latin typeface="Arial" charset="0"/>
                <a:cs typeface="Arial" charset="0"/>
              </a:rPr>
              <a:t> </a:t>
            </a:r>
            <a:endParaRPr lang="fr-FR" altLang="fr-FR" sz="2800" b="1" dirty="0">
              <a:latin typeface="Arial" charset="0"/>
              <a:cs typeface="Arial" charset="0"/>
            </a:endParaRPr>
          </a:p>
        </p:txBody>
      </p:sp>
      <p:pic>
        <p:nvPicPr>
          <p:cNvPr id="17412" name="Image 2_0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94" r="26741"/>
          <a:stretch>
            <a:fillRect/>
          </a:stretch>
        </p:blipFill>
        <p:spPr bwMode="auto">
          <a:xfrm>
            <a:off x="395288" y="252413"/>
            <a:ext cx="792162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Image 4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3713" y="171450"/>
            <a:ext cx="715962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3"/>
          <p:cNvPicPr>
            <a:picLocks noChangeAspect="1"/>
          </p:cNvPicPr>
          <p:nvPr/>
        </p:nvPicPr>
        <p:blipFill rotWithShape="1"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71" t="44586" r="35244" b="7721"/>
          <a:stretch/>
        </p:blipFill>
        <p:spPr bwMode="auto">
          <a:xfrm>
            <a:off x="1225253" y="919215"/>
            <a:ext cx="6731123" cy="4039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1" descr="C:\Users\christine\AppData\Local\Microsoft\Windows\INetCache\IE\FE13PX4Q\Apricot_and_cross_section[1].jpg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1" t="13696" r="46725" b="4111"/>
          <a:stretch>
            <a:fillRect/>
          </a:stretch>
        </p:blipFill>
        <p:spPr bwMode="auto">
          <a:xfrm>
            <a:off x="1301595" y="1519658"/>
            <a:ext cx="648072" cy="598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age 12"/>
          <p:cNvPicPr>
            <a:picLocks noChangeAspect="1"/>
          </p:cNvPicPr>
          <p:nvPr/>
        </p:nvPicPr>
        <p:blipFill rotWithShape="1"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55"/>
          <a:stretch/>
        </p:blipFill>
        <p:spPr>
          <a:xfrm>
            <a:off x="1295365" y="989672"/>
            <a:ext cx="631077" cy="529986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877" y="2183719"/>
            <a:ext cx="848790" cy="565338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 rotWithShape="1">
          <a:blip r:embed="rId3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81" t="23419" r="25730" b="21881"/>
          <a:stretch/>
        </p:blipFill>
        <p:spPr>
          <a:xfrm>
            <a:off x="1238715" y="2768207"/>
            <a:ext cx="687727" cy="567067"/>
          </a:xfrm>
          <a:prstGeom prst="rect">
            <a:avLst/>
          </a:prstGeom>
        </p:spPr>
      </p:pic>
      <p:pic>
        <p:nvPicPr>
          <p:cNvPr id="18" name="Picture 7"/>
          <p:cNvPicPr>
            <a:picLocks noChangeAspect="1" noChangeArrowheads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706" y="3335274"/>
            <a:ext cx="956961" cy="679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MARTInkShape-204">
            <a:extLst>
              <a:ext uri="{FF2B5EF4-FFF2-40B4-BE49-F238E27FC236}">
                <a16:creationId xmlns:a16="http://schemas.microsoft.com/office/drawing/2014/main" xmlns="" id="{B0BE9926-CEE9-47A1-82CD-A174EDDF1517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128983" y="1393031"/>
            <a:ext cx="187974" cy="152115"/>
          </a:xfrm>
          <a:custGeom>
            <a:avLst/>
            <a:gdLst/>
            <a:ahLst/>
            <a:cxnLst/>
            <a:rect l="0" t="0" r="0" b="0"/>
            <a:pathLst>
              <a:path w="187974" h="152115">
                <a:moveTo>
                  <a:pt x="73673" y="2382"/>
                </a:moveTo>
                <a:lnTo>
                  <a:pt x="73673" y="2382"/>
                </a:lnTo>
                <a:lnTo>
                  <a:pt x="78240" y="98"/>
                </a:lnTo>
                <a:lnTo>
                  <a:pt x="59184" y="0"/>
                </a:lnTo>
                <a:lnTo>
                  <a:pt x="34379" y="6014"/>
                </a:lnTo>
                <a:lnTo>
                  <a:pt x="20411" y="11554"/>
                </a:lnTo>
                <a:lnTo>
                  <a:pt x="16235" y="15183"/>
                </a:lnTo>
                <a:lnTo>
                  <a:pt x="15072" y="17155"/>
                </a:lnTo>
                <a:lnTo>
                  <a:pt x="14326" y="20577"/>
                </a:lnTo>
                <a:lnTo>
                  <a:pt x="9740" y="40555"/>
                </a:lnTo>
                <a:lnTo>
                  <a:pt x="957" y="59795"/>
                </a:lnTo>
                <a:lnTo>
                  <a:pt x="0" y="68944"/>
                </a:lnTo>
                <a:lnTo>
                  <a:pt x="2800" y="83573"/>
                </a:lnTo>
                <a:lnTo>
                  <a:pt x="14910" y="109473"/>
                </a:lnTo>
                <a:lnTo>
                  <a:pt x="38325" y="135352"/>
                </a:lnTo>
                <a:lnTo>
                  <a:pt x="43797" y="138970"/>
                </a:lnTo>
                <a:lnTo>
                  <a:pt x="45024" y="139478"/>
                </a:lnTo>
                <a:lnTo>
                  <a:pt x="52337" y="146014"/>
                </a:lnTo>
                <a:lnTo>
                  <a:pt x="75559" y="151571"/>
                </a:lnTo>
                <a:lnTo>
                  <a:pt x="95896" y="152114"/>
                </a:lnTo>
                <a:lnTo>
                  <a:pt x="129970" y="145698"/>
                </a:lnTo>
                <a:lnTo>
                  <a:pt x="165111" y="132526"/>
                </a:lnTo>
                <a:lnTo>
                  <a:pt x="182785" y="123392"/>
                </a:lnTo>
                <a:lnTo>
                  <a:pt x="187973" y="119063"/>
                </a:lnTo>
              </a:path>
            </a:pathLst>
          </a:cu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SMARTInkShape-205">
            <a:extLst>
              <a:ext uri="{FF2B5EF4-FFF2-40B4-BE49-F238E27FC236}">
                <a16:creationId xmlns:a16="http://schemas.microsoft.com/office/drawing/2014/main" xmlns="" id="{B38A633B-2F02-4B63-88AC-B30A33B864B8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2302968" y="1381125"/>
            <a:ext cx="235446" cy="161882"/>
          </a:xfrm>
          <a:custGeom>
            <a:avLst/>
            <a:gdLst/>
            <a:ahLst/>
            <a:cxnLst/>
            <a:rect l="0" t="0" r="0" b="0"/>
            <a:pathLst>
              <a:path w="235446" h="161882">
                <a:moveTo>
                  <a:pt x="68757" y="0"/>
                </a:moveTo>
                <a:lnTo>
                  <a:pt x="68757" y="0"/>
                </a:lnTo>
                <a:lnTo>
                  <a:pt x="70129" y="1372"/>
                </a:lnTo>
                <a:lnTo>
                  <a:pt x="68759" y="2"/>
                </a:lnTo>
                <a:lnTo>
                  <a:pt x="68758" y="1265"/>
                </a:lnTo>
                <a:lnTo>
                  <a:pt x="52036" y="11184"/>
                </a:lnTo>
                <a:lnTo>
                  <a:pt x="31719" y="24241"/>
                </a:lnTo>
                <a:lnTo>
                  <a:pt x="16117" y="40171"/>
                </a:lnTo>
                <a:lnTo>
                  <a:pt x="1697" y="65917"/>
                </a:lnTo>
                <a:lnTo>
                  <a:pt x="292" y="71919"/>
                </a:lnTo>
                <a:lnTo>
                  <a:pt x="0" y="88658"/>
                </a:lnTo>
                <a:lnTo>
                  <a:pt x="4124" y="116634"/>
                </a:lnTo>
                <a:lnTo>
                  <a:pt x="8188" y="123923"/>
                </a:lnTo>
                <a:lnTo>
                  <a:pt x="9294" y="127308"/>
                </a:lnTo>
                <a:lnTo>
                  <a:pt x="19139" y="142771"/>
                </a:lnTo>
                <a:lnTo>
                  <a:pt x="37320" y="154336"/>
                </a:lnTo>
                <a:lnTo>
                  <a:pt x="54441" y="160794"/>
                </a:lnTo>
                <a:lnTo>
                  <a:pt x="82197" y="161881"/>
                </a:lnTo>
                <a:lnTo>
                  <a:pt x="94842" y="159751"/>
                </a:lnTo>
                <a:lnTo>
                  <a:pt x="121070" y="149163"/>
                </a:lnTo>
                <a:lnTo>
                  <a:pt x="130929" y="141697"/>
                </a:lnTo>
                <a:lnTo>
                  <a:pt x="150471" y="120206"/>
                </a:lnTo>
                <a:lnTo>
                  <a:pt x="160006" y="99606"/>
                </a:lnTo>
                <a:lnTo>
                  <a:pt x="161607" y="66279"/>
                </a:lnTo>
                <a:lnTo>
                  <a:pt x="154995" y="43674"/>
                </a:lnTo>
                <a:lnTo>
                  <a:pt x="149978" y="34331"/>
                </a:lnTo>
                <a:lnTo>
                  <a:pt x="141030" y="23666"/>
                </a:lnTo>
                <a:lnTo>
                  <a:pt x="127559" y="11119"/>
                </a:lnTo>
                <a:lnTo>
                  <a:pt x="103385" y="2529"/>
                </a:lnTo>
                <a:lnTo>
                  <a:pt x="80423" y="148"/>
                </a:lnTo>
                <a:lnTo>
                  <a:pt x="63456" y="4859"/>
                </a:lnTo>
                <a:lnTo>
                  <a:pt x="55069" y="9858"/>
                </a:lnTo>
                <a:lnTo>
                  <a:pt x="51561" y="13377"/>
                </a:lnTo>
                <a:lnTo>
                  <a:pt x="44656" y="26022"/>
                </a:lnTo>
                <a:lnTo>
                  <a:pt x="43183" y="30758"/>
                </a:lnTo>
                <a:lnTo>
                  <a:pt x="42950" y="38531"/>
                </a:lnTo>
                <a:lnTo>
                  <a:pt x="48166" y="60003"/>
                </a:lnTo>
                <a:lnTo>
                  <a:pt x="51779" y="66815"/>
                </a:lnTo>
                <a:lnTo>
                  <a:pt x="59641" y="74327"/>
                </a:lnTo>
                <a:lnTo>
                  <a:pt x="67026" y="79026"/>
                </a:lnTo>
                <a:lnTo>
                  <a:pt x="101609" y="88887"/>
                </a:lnTo>
                <a:lnTo>
                  <a:pt x="136771" y="90425"/>
                </a:lnTo>
                <a:lnTo>
                  <a:pt x="148441" y="89058"/>
                </a:lnTo>
                <a:lnTo>
                  <a:pt x="183983" y="78589"/>
                </a:lnTo>
                <a:lnTo>
                  <a:pt x="219696" y="59940"/>
                </a:lnTo>
                <a:lnTo>
                  <a:pt x="235445" y="52388"/>
                </a:lnTo>
              </a:path>
            </a:pathLst>
          </a:custGeom>
          <a:ln w="127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SMARTInkShape-206">
            <a:extLst>
              <a:ext uri="{FF2B5EF4-FFF2-40B4-BE49-F238E27FC236}">
                <a16:creationId xmlns:a16="http://schemas.microsoft.com/office/drawing/2014/main" xmlns="" id="{AE512136-62C4-44E4-AFCA-AB44B78A094B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2529098" y="1390986"/>
            <a:ext cx="132628" cy="442578"/>
          </a:xfrm>
          <a:custGeom>
            <a:avLst/>
            <a:gdLst/>
            <a:ahLst/>
            <a:cxnLst/>
            <a:rect l="0" t="0" r="0" b="0"/>
            <a:pathLst>
              <a:path w="132628" h="442578">
                <a:moveTo>
                  <a:pt x="114090" y="9189"/>
                </a:moveTo>
                <a:lnTo>
                  <a:pt x="114090" y="9189"/>
                </a:lnTo>
                <a:lnTo>
                  <a:pt x="114090" y="7139"/>
                </a:lnTo>
                <a:lnTo>
                  <a:pt x="114354" y="7028"/>
                </a:lnTo>
                <a:lnTo>
                  <a:pt x="116373" y="6816"/>
                </a:lnTo>
                <a:lnTo>
                  <a:pt x="116442" y="8074"/>
                </a:lnTo>
                <a:lnTo>
                  <a:pt x="116187" y="8181"/>
                </a:lnTo>
                <a:lnTo>
                  <a:pt x="114044" y="6963"/>
                </a:lnTo>
                <a:lnTo>
                  <a:pt x="111989" y="6589"/>
                </a:lnTo>
                <a:lnTo>
                  <a:pt x="90177" y="27"/>
                </a:lnTo>
                <a:lnTo>
                  <a:pt x="81271" y="0"/>
                </a:lnTo>
                <a:lnTo>
                  <a:pt x="51919" y="5678"/>
                </a:lnTo>
                <a:lnTo>
                  <a:pt x="37703" y="15015"/>
                </a:lnTo>
                <a:lnTo>
                  <a:pt x="25723" y="24029"/>
                </a:lnTo>
                <a:lnTo>
                  <a:pt x="19292" y="27403"/>
                </a:lnTo>
                <a:lnTo>
                  <a:pt x="12288" y="35952"/>
                </a:lnTo>
                <a:lnTo>
                  <a:pt x="5427" y="52349"/>
                </a:lnTo>
                <a:lnTo>
                  <a:pt x="0" y="74557"/>
                </a:lnTo>
                <a:lnTo>
                  <a:pt x="62" y="90546"/>
                </a:lnTo>
                <a:lnTo>
                  <a:pt x="3435" y="102740"/>
                </a:lnTo>
                <a:lnTo>
                  <a:pt x="11128" y="116813"/>
                </a:lnTo>
                <a:lnTo>
                  <a:pt x="22211" y="125785"/>
                </a:lnTo>
                <a:lnTo>
                  <a:pt x="40860" y="136068"/>
                </a:lnTo>
                <a:lnTo>
                  <a:pt x="48805" y="137439"/>
                </a:lnTo>
                <a:lnTo>
                  <a:pt x="76714" y="137239"/>
                </a:lnTo>
                <a:lnTo>
                  <a:pt x="92979" y="131289"/>
                </a:lnTo>
                <a:lnTo>
                  <a:pt x="105338" y="123721"/>
                </a:lnTo>
                <a:lnTo>
                  <a:pt x="120330" y="107300"/>
                </a:lnTo>
                <a:lnTo>
                  <a:pt x="129645" y="87754"/>
                </a:lnTo>
                <a:lnTo>
                  <a:pt x="132627" y="75111"/>
                </a:lnTo>
                <a:lnTo>
                  <a:pt x="130852" y="41151"/>
                </a:lnTo>
                <a:lnTo>
                  <a:pt x="130499" y="26225"/>
                </a:lnTo>
                <a:lnTo>
                  <a:pt x="129497" y="23552"/>
                </a:lnTo>
                <a:lnTo>
                  <a:pt x="126640" y="18828"/>
                </a:lnTo>
                <a:lnTo>
                  <a:pt x="126425" y="17997"/>
                </a:lnTo>
                <a:lnTo>
                  <a:pt x="126017" y="17442"/>
                </a:lnTo>
                <a:lnTo>
                  <a:pt x="125481" y="17072"/>
                </a:lnTo>
                <a:lnTo>
                  <a:pt x="123983" y="16479"/>
                </a:lnTo>
                <a:lnTo>
                  <a:pt x="122460" y="16376"/>
                </a:lnTo>
                <a:lnTo>
                  <a:pt x="122316" y="16626"/>
                </a:lnTo>
                <a:lnTo>
                  <a:pt x="122484" y="17058"/>
                </a:lnTo>
                <a:lnTo>
                  <a:pt x="123112" y="18242"/>
                </a:lnTo>
                <a:lnTo>
                  <a:pt x="123548" y="23196"/>
                </a:lnTo>
                <a:lnTo>
                  <a:pt x="122879" y="25380"/>
                </a:lnTo>
                <a:lnTo>
                  <a:pt x="122331" y="26333"/>
                </a:lnTo>
                <a:lnTo>
                  <a:pt x="121378" y="35759"/>
                </a:lnTo>
                <a:lnTo>
                  <a:pt x="121940" y="66195"/>
                </a:lnTo>
                <a:lnTo>
                  <a:pt x="123602" y="91849"/>
                </a:lnTo>
                <a:lnTo>
                  <a:pt x="123615" y="125731"/>
                </a:lnTo>
                <a:lnTo>
                  <a:pt x="123615" y="159030"/>
                </a:lnTo>
                <a:lnTo>
                  <a:pt x="123615" y="194376"/>
                </a:lnTo>
                <a:lnTo>
                  <a:pt x="124320" y="217845"/>
                </a:lnTo>
                <a:lnTo>
                  <a:pt x="125775" y="226559"/>
                </a:lnTo>
                <a:lnTo>
                  <a:pt x="125712" y="236191"/>
                </a:lnTo>
                <a:lnTo>
                  <a:pt x="123760" y="247313"/>
                </a:lnTo>
                <a:lnTo>
                  <a:pt x="123615" y="281901"/>
                </a:lnTo>
                <a:lnTo>
                  <a:pt x="123350" y="285705"/>
                </a:lnTo>
                <a:lnTo>
                  <a:pt x="121299" y="295313"/>
                </a:lnTo>
                <a:lnTo>
                  <a:pt x="121500" y="308627"/>
                </a:lnTo>
                <a:lnTo>
                  <a:pt x="122606" y="314252"/>
                </a:lnTo>
                <a:lnTo>
                  <a:pt x="121254" y="332239"/>
                </a:lnTo>
                <a:lnTo>
                  <a:pt x="122609" y="339966"/>
                </a:lnTo>
                <a:lnTo>
                  <a:pt x="121467" y="346765"/>
                </a:lnTo>
                <a:lnTo>
                  <a:pt x="123612" y="375183"/>
                </a:lnTo>
                <a:lnTo>
                  <a:pt x="121262" y="392661"/>
                </a:lnTo>
                <a:lnTo>
                  <a:pt x="123614" y="427833"/>
                </a:lnTo>
                <a:lnTo>
                  <a:pt x="123615" y="438683"/>
                </a:lnTo>
                <a:lnTo>
                  <a:pt x="123879" y="439187"/>
                </a:lnTo>
                <a:lnTo>
                  <a:pt x="124320" y="439523"/>
                </a:lnTo>
                <a:lnTo>
                  <a:pt x="125665" y="440063"/>
                </a:lnTo>
                <a:lnTo>
                  <a:pt x="125849" y="440842"/>
                </a:lnTo>
                <a:lnTo>
                  <a:pt x="125898" y="441420"/>
                </a:lnTo>
                <a:lnTo>
                  <a:pt x="125666" y="441805"/>
                </a:lnTo>
                <a:lnTo>
                  <a:pt x="125247" y="442063"/>
                </a:lnTo>
                <a:lnTo>
                  <a:pt x="123615" y="442577"/>
                </a:lnTo>
              </a:path>
            </a:pathLst>
          </a:cu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9" name="SMARTInkShape-Group95">
            <a:extLst>
              <a:ext uri="{FF2B5EF4-FFF2-40B4-BE49-F238E27FC236}">
                <a16:creationId xmlns:a16="http://schemas.microsoft.com/office/drawing/2014/main" xmlns="" id="{18C3DDF8-DFA9-45B6-8573-C1116D61B101}"/>
              </a:ext>
            </a:extLst>
          </p:cNvPr>
          <p:cNvGrpSpPr/>
          <p:nvPr/>
        </p:nvGrpSpPr>
        <p:grpSpPr>
          <a:xfrm>
            <a:off x="2021714" y="1681275"/>
            <a:ext cx="545275" cy="449915"/>
            <a:chOff x="2021714" y="1681275"/>
            <a:chExt cx="545275" cy="449915"/>
          </a:xfrm>
        </p:grpSpPr>
        <p:sp>
          <p:nvSpPr>
            <p:cNvPr id="5" name="SMARTInkShape-207">
              <a:extLst>
                <a:ext uri="{FF2B5EF4-FFF2-40B4-BE49-F238E27FC236}">
                  <a16:creationId xmlns:a16="http://schemas.microsoft.com/office/drawing/2014/main" xmlns="" id="{7FA099F9-93B2-44F4-AADE-077F559AA5C1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2459831" y="1876425"/>
              <a:ext cx="2383" cy="2382"/>
            </a:xfrm>
            <a:custGeom>
              <a:avLst/>
              <a:gdLst/>
              <a:ahLst/>
              <a:cxnLst/>
              <a:rect l="0" t="0" r="0" b="0"/>
              <a:pathLst>
                <a:path w="2383" h="2382">
                  <a:moveTo>
                    <a:pt x="2382" y="2381"/>
                  </a:moveTo>
                  <a:lnTo>
                    <a:pt x="2382" y="2381"/>
                  </a:lnTo>
                  <a:lnTo>
                    <a:pt x="1117" y="2381"/>
                  </a:lnTo>
                  <a:lnTo>
                    <a:pt x="745" y="2117"/>
                  </a:lnTo>
                  <a:lnTo>
                    <a:pt x="497" y="1676"/>
                  </a:lnTo>
                  <a:lnTo>
                    <a:pt x="0" y="0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" name="SMARTInkShape-208">
              <a:extLst>
                <a:ext uri="{FF2B5EF4-FFF2-40B4-BE49-F238E27FC236}">
                  <a16:creationId xmlns:a16="http://schemas.microsoft.com/office/drawing/2014/main" xmlns="" id="{7F6461E8-24E9-4AF2-89AD-1FC87344B58F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2021714" y="1681275"/>
              <a:ext cx="545275" cy="449915"/>
            </a:xfrm>
            <a:custGeom>
              <a:avLst/>
              <a:gdLst/>
              <a:ahLst/>
              <a:cxnLst/>
              <a:rect l="0" t="0" r="0" b="0"/>
              <a:pathLst>
                <a:path w="545275" h="449915">
                  <a:moveTo>
                    <a:pt x="121411" y="304688"/>
                  </a:moveTo>
                  <a:lnTo>
                    <a:pt x="121411" y="304688"/>
                  </a:lnTo>
                  <a:lnTo>
                    <a:pt x="128541" y="304688"/>
                  </a:lnTo>
                  <a:lnTo>
                    <a:pt x="131079" y="303423"/>
                  </a:lnTo>
                  <a:lnTo>
                    <a:pt x="131560" y="302786"/>
                  </a:lnTo>
                  <a:lnTo>
                    <a:pt x="131617" y="302097"/>
                  </a:lnTo>
                  <a:lnTo>
                    <a:pt x="131390" y="301373"/>
                  </a:lnTo>
                  <a:lnTo>
                    <a:pt x="130974" y="300890"/>
                  </a:lnTo>
                  <a:lnTo>
                    <a:pt x="129806" y="300354"/>
                  </a:lnTo>
                  <a:lnTo>
                    <a:pt x="97936" y="297573"/>
                  </a:lnTo>
                  <a:lnTo>
                    <a:pt x="64582" y="304849"/>
                  </a:lnTo>
                  <a:lnTo>
                    <a:pt x="39863" y="315846"/>
                  </a:lnTo>
                  <a:lnTo>
                    <a:pt x="21854" y="328525"/>
                  </a:lnTo>
                  <a:lnTo>
                    <a:pt x="7365" y="349340"/>
                  </a:lnTo>
                  <a:lnTo>
                    <a:pt x="3325" y="362030"/>
                  </a:lnTo>
                  <a:lnTo>
                    <a:pt x="0" y="395887"/>
                  </a:lnTo>
                  <a:lnTo>
                    <a:pt x="2018" y="415164"/>
                  </a:lnTo>
                  <a:lnTo>
                    <a:pt x="4318" y="418699"/>
                  </a:lnTo>
                  <a:lnTo>
                    <a:pt x="21862" y="435090"/>
                  </a:lnTo>
                  <a:lnTo>
                    <a:pt x="31544" y="439356"/>
                  </a:lnTo>
                  <a:lnTo>
                    <a:pt x="50181" y="442575"/>
                  </a:lnTo>
                  <a:lnTo>
                    <a:pt x="72045" y="440890"/>
                  </a:lnTo>
                  <a:lnTo>
                    <a:pt x="83389" y="437974"/>
                  </a:lnTo>
                  <a:lnTo>
                    <a:pt x="95907" y="429500"/>
                  </a:lnTo>
                  <a:lnTo>
                    <a:pt x="115916" y="408919"/>
                  </a:lnTo>
                  <a:lnTo>
                    <a:pt x="124243" y="392169"/>
                  </a:lnTo>
                  <a:lnTo>
                    <a:pt x="130374" y="362972"/>
                  </a:lnTo>
                  <a:lnTo>
                    <a:pt x="130649" y="346492"/>
                  </a:lnTo>
                  <a:lnTo>
                    <a:pt x="121956" y="311247"/>
                  </a:lnTo>
                  <a:lnTo>
                    <a:pt x="121774" y="310648"/>
                  </a:lnTo>
                  <a:lnTo>
                    <a:pt x="119039" y="307080"/>
                  </a:lnTo>
                  <a:lnTo>
                    <a:pt x="118765" y="334581"/>
                  </a:lnTo>
                  <a:lnTo>
                    <a:pt x="116747" y="347578"/>
                  </a:lnTo>
                  <a:lnTo>
                    <a:pt x="115944" y="370788"/>
                  </a:lnTo>
                  <a:lnTo>
                    <a:pt x="114598" y="376335"/>
                  </a:lnTo>
                  <a:lnTo>
                    <a:pt x="114270" y="393194"/>
                  </a:lnTo>
                  <a:lnTo>
                    <a:pt x="114974" y="395000"/>
                  </a:lnTo>
                  <a:lnTo>
                    <a:pt x="115532" y="395852"/>
                  </a:lnTo>
                  <a:lnTo>
                    <a:pt x="116318" y="399580"/>
                  </a:lnTo>
                  <a:lnTo>
                    <a:pt x="117310" y="409023"/>
                  </a:lnTo>
                  <a:lnTo>
                    <a:pt x="121171" y="422703"/>
                  </a:lnTo>
                  <a:lnTo>
                    <a:pt x="122112" y="433480"/>
                  </a:lnTo>
                  <a:lnTo>
                    <a:pt x="124000" y="437393"/>
                  </a:lnTo>
                  <a:lnTo>
                    <a:pt x="127008" y="441085"/>
                  </a:lnTo>
                  <a:lnTo>
                    <a:pt x="128573" y="442038"/>
                  </a:lnTo>
                  <a:lnTo>
                    <a:pt x="130150" y="442726"/>
                  </a:lnTo>
                  <a:lnTo>
                    <a:pt x="135228" y="447120"/>
                  </a:lnTo>
                  <a:lnTo>
                    <a:pt x="136195" y="447366"/>
                  </a:lnTo>
                  <a:lnTo>
                    <a:pt x="141369" y="447801"/>
                  </a:lnTo>
                  <a:lnTo>
                    <a:pt x="145928" y="449609"/>
                  </a:lnTo>
                  <a:lnTo>
                    <a:pt x="154086" y="449914"/>
                  </a:lnTo>
                  <a:lnTo>
                    <a:pt x="155101" y="449660"/>
                  </a:lnTo>
                  <a:lnTo>
                    <a:pt x="155777" y="449225"/>
                  </a:lnTo>
                  <a:lnTo>
                    <a:pt x="156228" y="448671"/>
                  </a:lnTo>
                  <a:lnTo>
                    <a:pt x="157435" y="448055"/>
                  </a:lnTo>
                  <a:lnTo>
                    <a:pt x="175400" y="441899"/>
                  </a:lnTo>
                  <a:lnTo>
                    <a:pt x="186127" y="434860"/>
                  </a:lnTo>
                  <a:lnTo>
                    <a:pt x="190418" y="428303"/>
                  </a:lnTo>
                  <a:lnTo>
                    <a:pt x="194430" y="422449"/>
                  </a:lnTo>
                  <a:lnTo>
                    <a:pt x="207192" y="405617"/>
                  </a:lnTo>
                  <a:lnTo>
                    <a:pt x="225881" y="370981"/>
                  </a:lnTo>
                  <a:lnTo>
                    <a:pt x="237289" y="336411"/>
                  </a:lnTo>
                  <a:lnTo>
                    <a:pt x="247233" y="303938"/>
                  </a:lnTo>
                  <a:lnTo>
                    <a:pt x="257845" y="270048"/>
                  </a:lnTo>
                  <a:lnTo>
                    <a:pt x="265095" y="239004"/>
                  </a:lnTo>
                  <a:lnTo>
                    <a:pt x="277018" y="205120"/>
                  </a:lnTo>
                  <a:lnTo>
                    <a:pt x="285587" y="172759"/>
                  </a:lnTo>
                  <a:lnTo>
                    <a:pt x="294710" y="140399"/>
                  </a:lnTo>
                  <a:lnTo>
                    <a:pt x="299856" y="107179"/>
                  </a:lnTo>
                  <a:lnTo>
                    <a:pt x="302576" y="93976"/>
                  </a:lnTo>
                  <a:lnTo>
                    <a:pt x="303793" y="89065"/>
                  </a:lnTo>
                  <a:lnTo>
                    <a:pt x="304756" y="54823"/>
                  </a:lnTo>
                  <a:lnTo>
                    <a:pt x="304061" y="30260"/>
                  </a:lnTo>
                  <a:lnTo>
                    <a:pt x="299490" y="8225"/>
                  </a:lnTo>
                  <a:lnTo>
                    <a:pt x="298868" y="7033"/>
                  </a:lnTo>
                  <a:lnTo>
                    <a:pt x="296765" y="5004"/>
                  </a:lnTo>
                  <a:lnTo>
                    <a:pt x="294332" y="3484"/>
                  </a:lnTo>
                  <a:lnTo>
                    <a:pt x="282484" y="455"/>
                  </a:lnTo>
                  <a:lnTo>
                    <a:pt x="276818" y="0"/>
                  </a:lnTo>
                  <a:lnTo>
                    <a:pt x="272174" y="1185"/>
                  </a:lnTo>
                  <a:lnTo>
                    <a:pt x="264985" y="4716"/>
                  </a:lnTo>
                  <a:lnTo>
                    <a:pt x="257136" y="10793"/>
                  </a:lnTo>
                  <a:lnTo>
                    <a:pt x="248206" y="28047"/>
                  </a:lnTo>
                  <a:lnTo>
                    <a:pt x="237644" y="61585"/>
                  </a:lnTo>
                  <a:lnTo>
                    <a:pt x="234081" y="96443"/>
                  </a:lnTo>
                  <a:lnTo>
                    <a:pt x="233334" y="130199"/>
                  </a:lnTo>
                  <a:lnTo>
                    <a:pt x="234036" y="138070"/>
                  </a:lnTo>
                  <a:lnTo>
                    <a:pt x="234595" y="139634"/>
                  </a:lnTo>
                  <a:lnTo>
                    <a:pt x="232086" y="173984"/>
                  </a:lnTo>
                  <a:lnTo>
                    <a:pt x="228808" y="207320"/>
                  </a:lnTo>
                  <a:lnTo>
                    <a:pt x="228305" y="240664"/>
                  </a:lnTo>
                  <a:lnTo>
                    <a:pt x="222080" y="274690"/>
                  </a:lnTo>
                  <a:lnTo>
                    <a:pt x="221690" y="303338"/>
                  </a:lnTo>
                  <a:lnTo>
                    <a:pt x="223802" y="336166"/>
                  </a:lnTo>
                  <a:lnTo>
                    <a:pt x="222432" y="341724"/>
                  </a:lnTo>
                  <a:lnTo>
                    <a:pt x="223572" y="351222"/>
                  </a:lnTo>
                  <a:lnTo>
                    <a:pt x="222996" y="353856"/>
                  </a:lnTo>
                  <a:lnTo>
                    <a:pt x="221889" y="356827"/>
                  </a:lnTo>
                  <a:lnTo>
                    <a:pt x="221424" y="379043"/>
                  </a:lnTo>
                  <a:lnTo>
                    <a:pt x="222129" y="380773"/>
                  </a:lnTo>
                  <a:lnTo>
                    <a:pt x="222688" y="381605"/>
                  </a:lnTo>
                  <a:lnTo>
                    <a:pt x="223474" y="385304"/>
                  </a:lnTo>
                  <a:lnTo>
                    <a:pt x="223776" y="391106"/>
                  </a:lnTo>
                  <a:lnTo>
                    <a:pt x="224497" y="392749"/>
                  </a:lnTo>
                  <a:lnTo>
                    <a:pt x="225060" y="393558"/>
                  </a:lnTo>
                  <a:lnTo>
                    <a:pt x="226743" y="399437"/>
                  </a:lnTo>
                  <a:lnTo>
                    <a:pt x="227351" y="400398"/>
                  </a:lnTo>
                  <a:lnTo>
                    <a:pt x="228207" y="404278"/>
                  </a:lnTo>
                  <a:lnTo>
                    <a:pt x="228832" y="423260"/>
                  </a:lnTo>
                  <a:lnTo>
                    <a:pt x="230728" y="428246"/>
                  </a:lnTo>
                  <a:lnTo>
                    <a:pt x="230940" y="432825"/>
                  </a:lnTo>
                  <a:lnTo>
                    <a:pt x="235282" y="437597"/>
                  </a:lnTo>
                  <a:lnTo>
                    <a:pt x="242972" y="442255"/>
                  </a:lnTo>
                  <a:lnTo>
                    <a:pt x="246839" y="442993"/>
                  </a:lnTo>
                  <a:lnTo>
                    <a:pt x="249474" y="444415"/>
                  </a:lnTo>
                  <a:lnTo>
                    <a:pt x="268745" y="445181"/>
                  </a:lnTo>
                  <a:lnTo>
                    <a:pt x="270942" y="444476"/>
                  </a:lnTo>
                  <a:lnTo>
                    <a:pt x="276972" y="440964"/>
                  </a:lnTo>
                  <a:lnTo>
                    <a:pt x="278628" y="438758"/>
                  </a:lnTo>
                  <a:lnTo>
                    <a:pt x="289415" y="431421"/>
                  </a:lnTo>
                  <a:lnTo>
                    <a:pt x="298420" y="420060"/>
                  </a:lnTo>
                  <a:lnTo>
                    <a:pt x="308973" y="386835"/>
                  </a:lnTo>
                  <a:lnTo>
                    <a:pt x="309530" y="354194"/>
                  </a:lnTo>
                  <a:lnTo>
                    <a:pt x="308824" y="352443"/>
                  </a:lnTo>
                  <a:lnTo>
                    <a:pt x="303417" y="343542"/>
                  </a:lnTo>
                  <a:lnTo>
                    <a:pt x="301884" y="338566"/>
                  </a:lnTo>
                  <a:lnTo>
                    <a:pt x="300840" y="336678"/>
                  </a:lnTo>
                  <a:lnTo>
                    <a:pt x="300376" y="334957"/>
                  </a:lnTo>
                  <a:lnTo>
                    <a:pt x="299988" y="334392"/>
                  </a:lnTo>
                  <a:lnTo>
                    <a:pt x="299464" y="334016"/>
                  </a:lnTo>
                  <a:lnTo>
                    <a:pt x="298177" y="333597"/>
                  </a:lnTo>
                  <a:lnTo>
                    <a:pt x="291267" y="333007"/>
                  </a:lnTo>
                  <a:lnTo>
                    <a:pt x="288111" y="330890"/>
                  </a:lnTo>
                  <a:lnTo>
                    <a:pt x="286838" y="332148"/>
                  </a:lnTo>
                  <a:lnTo>
                    <a:pt x="286215" y="333473"/>
                  </a:lnTo>
                  <a:lnTo>
                    <a:pt x="285815" y="337743"/>
                  </a:lnTo>
                  <a:lnTo>
                    <a:pt x="286047" y="338631"/>
                  </a:lnTo>
                  <a:lnTo>
                    <a:pt x="286466" y="339223"/>
                  </a:lnTo>
                  <a:lnTo>
                    <a:pt x="290304" y="341437"/>
                  </a:lnTo>
                  <a:lnTo>
                    <a:pt x="299178" y="344803"/>
                  </a:lnTo>
                  <a:lnTo>
                    <a:pt x="317031" y="345168"/>
                  </a:lnTo>
                  <a:lnTo>
                    <a:pt x="320984" y="343904"/>
                  </a:lnTo>
                  <a:lnTo>
                    <a:pt x="324242" y="341854"/>
                  </a:lnTo>
                  <a:lnTo>
                    <a:pt x="328531" y="336827"/>
                  </a:lnTo>
                  <a:lnTo>
                    <a:pt x="329341" y="336433"/>
                  </a:lnTo>
                  <a:lnTo>
                    <a:pt x="329881" y="335641"/>
                  </a:lnTo>
                  <a:lnTo>
                    <a:pt x="330748" y="331273"/>
                  </a:lnTo>
                  <a:lnTo>
                    <a:pt x="330960" y="309778"/>
                  </a:lnTo>
                  <a:lnTo>
                    <a:pt x="330255" y="307568"/>
                  </a:lnTo>
                  <a:lnTo>
                    <a:pt x="329324" y="305703"/>
                  </a:lnTo>
                  <a:lnTo>
                    <a:pt x="328536" y="303166"/>
                  </a:lnTo>
                  <a:lnTo>
                    <a:pt x="326208" y="299938"/>
                  </a:lnTo>
                  <a:lnTo>
                    <a:pt x="327465" y="301193"/>
                  </a:lnTo>
                  <a:lnTo>
                    <a:pt x="328084" y="302517"/>
                  </a:lnTo>
                  <a:lnTo>
                    <a:pt x="328250" y="303240"/>
                  </a:lnTo>
                  <a:lnTo>
                    <a:pt x="329844" y="304750"/>
                  </a:lnTo>
                  <a:lnTo>
                    <a:pt x="332052" y="306038"/>
                  </a:lnTo>
                  <a:lnTo>
                    <a:pt x="335625" y="306865"/>
                  </a:lnTo>
                  <a:lnTo>
                    <a:pt x="345872" y="306796"/>
                  </a:lnTo>
                  <a:lnTo>
                    <a:pt x="364355" y="304716"/>
                  </a:lnTo>
                  <a:lnTo>
                    <a:pt x="366352" y="305406"/>
                  </a:lnTo>
                  <a:lnTo>
                    <a:pt x="368122" y="306330"/>
                  </a:lnTo>
                  <a:lnTo>
                    <a:pt x="369790" y="306740"/>
                  </a:lnTo>
                  <a:lnTo>
                    <a:pt x="370341" y="307114"/>
                  </a:lnTo>
                  <a:lnTo>
                    <a:pt x="370708" y="307628"/>
                  </a:lnTo>
                  <a:lnTo>
                    <a:pt x="371380" y="308905"/>
                  </a:lnTo>
                  <a:lnTo>
                    <a:pt x="375211" y="313440"/>
                  </a:lnTo>
                  <a:lnTo>
                    <a:pt x="375910" y="315806"/>
                  </a:lnTo>
                  <a:lnTo>
                    <a:pt x="376382" y="318448"/>
                  </a:lnTo>
                  <a:lnTo>
                    <a:pt x="378072" y="323947"/>
                  </a:lnTo>
                  <a:lnTo>
                    <a:pt x="378577" y="335283"/>
                  </a:lnTo>
                  <a:lnTo>
                    <a:pt x="373832" y="370331"/>
                  </a:lnTo>
                  <a:lnTo>
                    <a:pt x="374088" y="386418"/>
                  </a:lnTo>
                  <a:lnTo>
                    <a:pt x="375088" y="388461"/>
                  </a:lnTo>
                  <a:lnTo>
                    <a:pt x="375003" y="391662"/>
                  </a:lnTo>
                  <a:lnTo>
                    <a:pt x="374612" y="395201"/>
                  </a:lnTo>
                  <a:lnTo>
                    <a:pt x="376418" y="409035"/>
                  </a:lnTo>
                  <a:lnTo>
                    <a:pt x="376876" y="409971"/>
                  </a:lnTo>
                  <a:lnTo>
                    <a:pt x="377446" y="410595"/>
                  </a:lnTo>
                  <a:lnTo>
                    <a:pt x="378248" y="415266"/>
                  </a:lnTo>
                  <a:lnTo>
                    <a:pt x="378845" y="425565"/>
                  </a:lnTo>
                  <a:lnTo>
                    <a:pt x="380470" y="431095"/>
                  </a:lnTo>
                  <a:lnTo>
                    <a:pt x="380869" y="434755"/>
                  </a:lnTo>
                  <a:lnTo>
                    <a:pt x="388985" y="443668"/>
                  </a:lnTo>
                  <a:lnTo>
                    <a:pt x="390528" y="444509"/>
                  </a:lnTo>
                  <a:lnTo>
                    <a:pt x="392096" y="445147"/>
                  </a:lnTo>
                  <a:lnTo>
                    <a:pt x="394466" y="446729"/>
                  </a:lnTo>
                  <a:lnTo>
                    <a:pt x="397108" y="447316"/>
                  </a:lnTo>
                  <a:lnTo>
                    <a:pt x="401597" y="447530"/>
                  </a:lnTo>
                  <a:lnTo>
                    <a:pt x="409472" y="444014"/>
                  </a:lnTo>
                  <a:lnTo>
                    <a:pt x="414191" y="441075"/>
                  </a:lnTo>
                  <a:lnTo>
                    <a:pt x="415842" y="440446"/>
                  </a:lnTo>
                  <a:lnTo>
                    <a:pt x="422340" y="434756"/>
                  </a:lnTo>
                  <a:lnTo>
                    <a:pt x="423168" y="433228"/>
                  </a:lnTo>
                  <a:lnTo>
                    <a:pt x="423800" y="431666"/>
                  </a:lnTo>
                  <a:lnTo>
                    <a:pt x="432166" y="417746"/>
                  </a:lnTo>
                  <a:lnTo>
                    <a:pt x="439954" y="387718"/>
                  </a:lnTo>
                  <a:lnTo>
                    <a:pt x="440742" y="373295"/>
                  </a:lnTo>
                  <a:lnTo>
                    <a:pt x="442379" y="368501"/>
                  </a:lnTo>
                  <a:lnTo>
                    <a:pt x="442877" y="350159"/>
                  </a:lnTo>
                  <a:lnTo>
                    <a:pt x="441507" y="344528"/>
                  </a:lnTo>
                  <a:lnTo>
                    <a:pt x="443144" y="320799"/>
                  </a:lnTo>
                  <a:lnTo>
                    <a:pt x="443585" y="320191"/>
                  </a:lnTo>
                  <a:lnTo>
                    <a:pt x="444144" y="319786"/>
                  </a:lnTo>
                  <a:lnTo>
                    <a:pt x="444516" y="319251"/>
                  </a:lnTo>
                  <a:lnTo>
                    <a:pt x="444930" y="317951"/>
                  </a:lnTo>
                  <a:lnTo>
                    <a:pt x="445260" y="307470"/>
                  </a:lnTo>
                  <a:lnTo>
                    <a:pt x="442882" y="304690"/>
                  </a:lnTo>
                  <a:lnTo>
                    <a:pt x="442615" y="317489"/>
                  </a:lnTo>
                  <a:lnTo>
                    <a:pt x="440719" y="325549"/>
                  </a:lnTo>
                  <a:lnTo>
                    <a:pt x="439793" y="355752"/>
                  </a:lnTo>
                  <a:lnTo>
                    <a:pt x="438264" y="367663"/>
                  </a:lnTo>
                  <a:lnTo>
                    <a:pt x="438382" y="395394"/>
                  </a:lnTo>
                  <a:lnTo>
                    <a:pt x="442832" y="418532"/>
                  </a:lnTo>
                  <a:lnTo>
                    <a:pt x="443123" y="420637"/>
                  </a:lnTo>
                  <a:lnTo>
                    <a:pt x="446426" y="431251"/>
                  </a:lnTo>
                  <a:lnTo>
                    <a:pt x="451158" y="438034"/>
                  </a:lnTo>
                  <a:lnTo>
                    <a:pt x="452103" y="438829"/>
                  </a:lnTo>
                  <a:lnTo>
                    <a:pt x="457660" y="441474"/>
                  </a:lnTo>
                  <a:lnTo>
                    <a:pt x="463764" y="446519"/>
                  </a:lnTo>
                  <a:lnTo>
                    <a:pt x="468574" y="448062"/>
                  </a:lnTo>
                  <a:lnTo>
                    <a:pt x="469534" y="448689"/>
                  </a:lnTo>
                  <a:lnTo>
                    <a:pt x="477437" y="449834"/>
                  </a:lnTo>
                  <a:lnTo>
                    <a:pt x="489613" y="449234"/>
                  </a:lnTo>
                  <a:lnTo>
                    <a:pt x="495973" y="447352"/>
                  </a:lnTo>
                  <a:lnTo>
                    <a:pt x="529747" y="429196"/>
                  </a:lnTo>
                  <a:lnTo>
                    <a:pt x="533875" y="427493"/>
                  </a:lnTo>
                  <a:lnTo>
                    <a:pt x="537562" y="426472"/>
                  </a:lnTo>
                  <a:lnTo>
                    <a:pt x="538545" y="425829"/>
                  </a:lnTo>
                  <a:lnTo>
                    <a:pt x="545274" y="418988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0" name="SMARTInkShape-209">
            <a:extLst>
              <a:ext uri="{FF2B5EF4-FFF2-40B4-BE49-F238E27FC236}">
                <a16:creationId xmlns:a16="http://schemas.microsoft.com/office/drawing/2014/main" xmlns="" id="{6AA6EEB0-7F33-4DD2-9473-9AE1F9078ED9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2566990" y="1990725"/>
            <a:ext cx="164305" cy="156788"/>
          </a:xfrm>
          <a:custGeom>
            <a:avLst/>
            <a:gdLst/>
            <a:ahLst/>
            <a:cxnLst/>
            <a:rect l="0" t="0" r="0" b="0"/>
            <a:pathLst>
              <a:path w="164305" h="156788">
                <a:moveTo>
                  <a:pt x="76198" y="0"/>
                </a:moveTo>
                <a:lnTo>
                  <a:pt x="76198" y="0"/>
                </a:lnTo>
                <a:lnTo>
                  <a:pt x="82903" y="0"/>
                </a:lnTo>
                <a:lnTo>
                  <a:pt x="83049" y="265"/>
                </a:lnTo>
                <a:lnTo>
                  <a:pt x="83212" y="1264"/>
                </a:lnTo>
                <a:lnTo>
                  <a:pt x="83519" y="1637"/>
                </a:lnTo>
                <a:lnTo>
                  <a:pt x="84567" y="2050"/>
                </a:lnTo>
                <a:lnTo>
                  <a:pt x="84952" y="2425"/>
                </a:lnTo>
                <a:lnTo>
                  <a:pt x="85380" y="3547"/>
                </a:lnTo>
                <a:lnTo>
                  <a:pt x="85714" y="7014"/>
                </a:lnTo>
                <a:lnTo>
                  <a:pt x="79339" y="7140"/>
                </a:lnTo>
                <a:lnTo>
                  <a:pt x="76563" y="5506"/>
                </a:lnTo>
                <a:lnTo>
                  <a:pt x="52314" y="4763"/>
                </a:lnTo>
                <a:lnTo>
                  <a:pt x="37139" y="8310"/>
                </a:lnTo>
                <a:lnTo>
                  <a:pt x="27476" y="13840"/>
                </a:lnTo>
                <a:lnTo>
                  <a:pt x="15570" y="23045"/>
                </a:lnTo>
                <a:lnTo>
                  <a:pt x="8723" y="33988"/>
                </a:lnTo>
                <a:lnTo>
                  <a:pt x="1076" y="56571"/>
                </a:lnTo>
                <a:lnTo>
                  <a:pt x="0" y="91353"/>
                </a:lnTo>
                <a:lnTo>
                  <a:pt x="262" y="104621"/>
                </a:lnTo>
                <a:lnTo>
                  <a:pt x="5897" y="128140"/>
                </a:lnTo>
                <a:lnTo>
                  <a:pt x="17273" y="142323"/>
                </a:lnTo>
                <a:lnTo>
                  <a:pt x="39329" y="153061"/>
                </a:lnTo>
                <a:lnTo>
                  <a:pt x="62397" y="156787"/>
                </a:lnTo>
                <a:lnTo>
                  <a:pt x="97163" y="154568"/>
                </a:lnTo>
                <a:lnTo>
                  <a:pt x="106575" y="152337"/>
                </a:lnTo>
                <a:lnTo>
                  <a:pt x="124872" y="146453"/>
                </a:lnTo>
                <a:lnTo>
                  <a:pt x="130639" y="144994"/>
                </a:lnTo>
                <a:lnTo>
                  <a:pt x="139307" y="139711"/>
                </a:lnTo>
                <a:lnTo>
                  <a:pt x="162541" y="113782"/>
                </a:lnTo>
                <a:lnTo>
                  <a:pt x="163520" y="112041"/>
                </a:lnTo>
                <a:lnTo>
                  <a:pt x="164304" y="109538"/>
                </a:lnTo>
              </a:path>
            </a:pathLst>
          </a:cu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5" name="SMARTInkShape-Group97">
            <a:extLst>
              <a:ext uri="{FF2B5EF4-FFF2-40B4-BE49-F238E27FC236}">
                <a16:creationId xmlns:a16="http://schemas.microsoft.com/office/drawing/2014/main" xmlns="" id="{82F75BA7-DEDB-494E-A199-2D293E92FDC2}"/>
              </a:ext>
            </a:extLst>
          </p:cNvPr>
          <p:cNvGrpSpPr/>
          <p:nvPr/>
        </p:nvGrpSpPr>
        <p:grpSpPr>
          <a:xfrm>
            <a:off x="2727110" y="1816943"/>
            <a:ext cx="311366" cy="328553"/>
            <a:chOff x="2727110" y="1816943"/>
            <a:chExt cx="311366" cy="328553"/>
          </a:xfrm>
        </p:grpSpPr>
        <p:sp>
          <p:nvSpPr>
            <p:cNvPr id="11" name="SMARTInkShape-210">
              <a:extLst>
                <a:ext uri="{FF2B5EF4-FFF2-40B4-BE49-F238E27FC236}">
                  <a16:creationId xmlns:a16="http://schemas.microsoft.com/office/drawing/2014/main" xmlns="" id="{8DAE402C-E37D-4A20-956C-ECD8E718053A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2926556" y="1912144"/>
              <a:ext cx="85726" cy="11907"/>
            </a:xfrm>
            <a:custGeom>
              <a:avLst/>
              <a:gdLst/>
              <a:ahLst/>
              <a:cxnLst/>
              <a:rect l="0" t="0" r="0" b="0"/>
              <a:pathLst>
                <a:path w="85726" h="11907">
                  <a:moveTo>
                    <a:pt x="0" y="0"/>
                  </a:moveTo>
                  <a:lnTo>
                    <a:pt x="0" y="0"/>
                  </a:lnTo>
                  <a:lnTo>
                    <a:pt x="2283" y="6849"/>
                  </a:lnTo>
                  <a:lnTo>
                    <a:pt x="2381" y="9494"/>
                  </a:lnTo>
                  <a:lnTo>
                    <a:pt x="37325" y="9260"/>
                  </a:lnTo>
                  <a:lnTo>
                    <a:pt x="67151" y="7152"/>
                  </a:lnTo>
                  <a:lnTo>
                    <a:pt x="80942" y="9569"/>
                  </a:lnTo>
                  <a:lnTo>
                    <a:pt x="81742" y="10084"/>
                  </a:lnTo>
                  <a:lnTo>
                    <a:pt x="82276" y="10691"/>
                  </a:lnTo>
                  <a:lnTo>
                    <a:pt x="85725" y="11906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SMARTInkShape-211">
              <a:extLst>
                <a:ext uri="{FF2B5EF4-FFF2-40B4-BE49-F238E27FC236}">
                  <a16:creationId xmlns:a16="http://schemas.microsoft.com/office/drawing/2014/main" xmlns="" id="{02391EF7-C878-49A6-9E88-BC83DE1495AB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2727110" y="1816943"/>
              <a:ext cx="311366" cy="328553"/>
            </a:xfrm>
            <a:custGeom>
              <a:avLst/>
              <a:gdLst/>
              <a:ahLst/>
              <a:cxnLst/>
              <a:rect l="0" t="0" r="0" b="0"/>
              <a:pathLst>
                <a:path w="311366" h="328553">
                  <a:moveTo>
                    <a:pt x="82765" y="180926"/>
                  </a:moveTo>
                  <a:lnTo>
                    <a:pt x="82765" y="180926"/>
                  </a:lnTo>
                  <a:lnTo>
                    <a:pt x="82765" y="177309"/>
                  </a:lnTo>
                  <a:lnTo>
                    <a:pt x="81971" y="176927"/>
                  </a:lnTo>
                  <a:lnTo>
                    <a:pt x="71558" y="176264"/>
                  </a:lnTo>
                  <a:lnTo>
                    <a:pt x="58683" y="179486"/>
                  </a:lnTo>
                  <a:lnTo>
                    <a:pt x="39583" y="185956"/>
                  </a:lnTo>
                  <a:lnTo>
                    <a:pt x="18271" y="204965"/>
                  </a:lnTo>
                  <a:lnTo>
                    <a:pt x="3896" y="224911"/>
                  </a:lnTo>
                  <a:lnTo>
                    <a:pt x="0" y="242052"/>
                  </a:lnTo>
                  <a:lnTo>
                    <a:pt x="298" y="249749"/>
                  </a:lnTo>
                  <a:lnTo>
                    <a:pt x="9309" y="280796"/>
                  </a:lnTo>
                  <a:lnTo>
                    <a:pt x="22201" y="304328"/>
                  </a:lnTo>
                  <a:lnTo>
                    <a:pt x="33831" y="318805"/>
                  </a:lnTo>
                  <a:lnTo>
                    <a:pt x="43760" y="325342"/>
                  </a:lnTo>
                  <a:lnTo>
                    <a:pt x="50276" y="327609"/>
                  </a:lnTo>
                  <a:lnTo>
                    <a:pt x="84076" y="328552"/>
                  </a:lnTo>
                  <a:lnTo>
                    <a:pt x="98548" y="326661"/>
                  </a:lnTo>
                  <a:lnTo>
                    <a:pt x="111606" y="321622"/>
                  </a:lnTo>
                  <a:lnTo>
                    <a:pt x="129577" y="309740"/>
                  </a:lnTo>
                  <a:lnTo>
                    <a:pt x="135617" y="302701"/>
                  </a:lnTo>
                  <a:lnTo>
                    <a:pt x="148534" y="284264"/>
                  </a:lnTo>
                  <a:lnTo>
                    <a:pt x="152797" y="264536"/>
                  </a:lnTo>
                  <a:lnTo>
                    <a:pt x="153856" y="240789"/>
                  </a:lnTo>
                  <a:lnTo>
                    <a:pt x="147338" y="216619"/>
                  </a:lnTo>
                  <a:lnTo>
                    <a:pt x="137367" y="198594"/>
                  </a:lnTo>
                  <a:lnTo>
                    <a:pt x="123097" y="182440"/>
                  </a:lnTo>
                  <a:lnTo>
                    <a:pt x="113427" y="177413"/>
                  </a:lnTo>
                  <a:lnTo>
                    <a:pt x="99761" y="174312"/>
                  </a:lnTo>
                  <a:lnTo>
                    <a:pt x="88601" y="174151"/>
                  </a:lnTo>
                  <a:lnTo>
                    <a:pt x="82260" y="175979"/>
                  </a:lnTo>
                  <a:lnTo>
                    <a:pt x="70792" y="182698"/>
                  </a:lnTo>
                  <a:lnTo>
                    <a:pt x="66224" y="187331"/>
                  </a:lnTo>
                  <a:lnTo>
                    <a:pt x="60276" y="196400"/>
                  </a:lnTo>
                  <a:lnTo>
                    <a:pt x="59541" y="199180"/>
                  </a:lnTo>
                  <a:lnTo>
                    <a:pt x="58975" y="212606"/>
                  </a:lnTo>
                  <a:lnTo>
                    <a:pt x="59668" y="215555"/>
                  </a:lnTo>
                  <a:lnTo>
                    <a:pt x="61123" y="218012"/>
                  </a:lnTo>
                  <a:lnTo>
                    <a:pt x="69392" y="226749"/>
                  </a:lnTo>
                  <a:lnTo>
                    <a:pt x="78807" y="233803"/>
                  </a:lnTo>
                  <a:lnTo>
                    <a:pt x="92973" y="237469"/>
                  </a:lnTo>
                  <a:lnTo>
                    <a:pt x="108940" y="239202"/>
                  </a:lnTo>
                  <a:lnTo>
                    <a:pt x="130948" y="237399"/>
                  </a:lnTo>
                  <a:lnTo>
                    <a:pt x="134607" y="236452"/>
                  </a:lnTo>
                  <a:lnTo>
                    <a:pt x="144913" y="235139"/>
                  </a:lnTo>
                  <a:lnTo>
                    <a:pt x="152338" y="231146"/>
                  </a:lnTo>
                  <a:lnTo>
                    <a:pt x="173021" y="210574"/>
                  </a:lnTo>
                  <a:lnTo>
                    <a:pt x="190783" y="176282"/>
                  </a:lnTo>
                  <a:lnTo>
                    <a:pt x="202116" y="141359"/>
                  </a:lnTo>
                  <a:lnTo>
                    <a:pt x="209770" y="107924"/>
                  </a:lnTo>
                  <a:lnTo>
                    <a:pt x="214274" y="73404"/>
                  </a:lnTo>
                  <a:lnTo>
                    <a:pt x="216007" y="52118"/>
                  </a:lnTo>
                  <a:lnTo>
                    <a:pt x="213762" y="18637"/>
                  </a:lnTo>
                  <a:lnTo>
                    <a:pt x="213736" y="8352"/>
                  </a:lnTo>
                  <a:lnTo>
                    <a:pt x="216106" y="0"/>
                  </a:lnTo>
                  <a:lnTo>
                    <a:pt x="215850" y="5916"/>
                  </a:lnTo>
                  <a:lnTo>
                    <a:pt x="209334" y="40191"/>
                  </a:lnTo>
                  <a:lnTo>
                    <a:pt x="206926" y="70094"/>
                  </a:lnTo>
                  <a:lnTo>
                    <a:pt x="208959" y="104581"/>
                  </a:lnTo>
                  <a:lnTo>
                    <a:pt x="207335" y="138809"/>
                  </a:lnTo>
                  <a:lnTo>
                    <a:pt x="204435" y="172127"/>
                  </a:lnTo>
                  <a:lnTo>
                    <a:pt x="202578" y="206689"/>
                  </a:lnTo>
                  <a:lnTo>
                    <a:pt x="206090" y="240572"/>
                  </a:lnTo>
                  <a:lnTo>
                    <a:pt x="206589" y="274777"/>
                  </a:lnTo>
                  <a:lnTo>
                    <a:pt x="210206" y="294263"/>
                  </a:lnTo>
                  <a:lnTo>
                    <a:pt x="213027" y="298848"/>
                  </a:lnTo>
                  <a:lnTo>
                    <a:pt x="215083" y="301473"/>
                  </a:lnTo>
                  <a:lnTo>
                    <a:pt x="218645" y="309011"/>
                  </a:lnTo>
                  <a:lnTo>
                    <a:pt x="220414" y="310877"/>
                  </a:lnTo>
                  <a:lnTo>
                    <a:pt x="222965" y="312589"/>
                  </a:lnTo>
                  <a:lnTo>
                    <a:pt x="235185" y="316095"/>
                  </a:lnTo>
                  <a:lnTo>
                    <a:pt x="240255" y="316546"/>
                  </a:lnTo>
                  <a:lnTo>
                    <a:pt x="250988" y="314052"/>
                  </a:lnTo>
                  <a:lnTo>
                    <a:pt x="284096" y="300737"/>
                  </a:lnTo>
                  <a:lnTo>
                    <a:pt x="302561" y="291120"/>
                  </a:lnTo>
                  <a:lnTo>
                    <a:pt x="311365" y="283320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7" name="SMARTInkShape-212">
            <a:extLst>
              <a:ext uri="{FF2B5EF4-FFF2-40B4-BE49-F238E27FC236}">
                <a16:creationId xmlns:a16="http://schemas.microsoft.com/office/drawing/2014/main" xmlns="" id="{F64B9ED2-2CE8-415C-9F4A-FD9C5E5383A8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2040731" y="2278898"/>
            <a:ext cx="307183" cy="454716"/>
          </a:xfrm>
          <a:custGeom>
            <a:avLst/>
            <a:gdLst/>
            <a:ahLst/>
            <a:cxnLst/>
            <a:rect l="0" t="0" r="0" b="0"/>
            <a:pathLst>
              <a:path w="307183" h="454716">
                <a:moveTo>
                  <a:pt x="0" y="438108"/>
                </a:moveTo>
                <a:lnTo>
                  <a:pt x="0" y="438108"/>
                </a:lnTo>
                <a:lnTo>
                  <a:pt x="0" y="439372"/>
                </a:lnTo>
                <a:lnTo>
                  <a:pt x="265" y="439745"/>
                </a:lnTo>
                <a:lnTo>
                  <a:pt x="706" y="439993"/>
                </a:lnTo>
                <a:lnTo>
                  <a:pt x="1264" y="440159"/>
                </a:lnTo>
                <a:lnTo>
                  <a:pt x="1372" y="440269"/>
                </a:lnTo>
                <a:lnTo>
                  <a:pt x="1179" y="440342"/>
                </a:lnTo>
                <a:lnTo>
                  <a:pt x="786" y="440391"/>
                </a:lnTo>
                <a:lnTo>
                  <a:pt x="789" y="440424"/>
                </a:lnTo>
                <a:lnTo>
                  <a:pt x="7016" y="440490"/>
                </a:lnTo>
                <a:lnTo>
                  <a:pt x="7106" y="439225"/>
                </a:lnTo>
                <a:lnTo>
                  <a:pt x="7383" y="438853"/>
                </a:lnTo>
                <a:lnTo>
                  <a:pt x="19740" y="431422"/>
                </a:lnTo>
                <a:lnTo>
                  <a:pt x="24341" y="426684"/>
                </a:lnTo>
                <a:lnTo>
                  <a:pt x="29003" y="423122"/>
                </a:lnTo>
                <a:lnTo>
                  <a:pt x="55407" y="388944"/>
                </a:lnTo>
                <a:lnTo>
                  <a:pt x="77681" y="354528"/>
                </a:lnTo>
                <a:lnTo>
                  <a:pt x="105945" y="318819"/>
                </a:lnTo>
                <a:lnTo>
                  <a:pt x="129262" y="283174"/>
                </a:lnTo>
                <a:lnTo>
                  <a:pt x="146155" y="247578"/>
                </a:lnTo>
                <a:lnTo>
                  <a:pt x="161505" y="214409"/>
                </a:lnTo>
                <a:lnTo>
                  <a:pt x="175305" y="182304"/>
                </a:lnTo>
                <a:lnTo>
                  <a:pt x="187537" y="148810"/>
                </a:lnTo>
                <a:lnTo>
                  <a:pt x="197482" y="115143"/>
                </a:lnTo>
                <a:lnTo>
                  <a:pt x="204078" y="80447"/>
                </a:lnTo>
                <a:lnTo>
                  <a:pt x="205962" y="44780"/>
                </a:lnTo>
                <a:lnTo>
                  <a:pt x="200460" y="14472"/>
                </a:lnTo>
                <a:lnTo>
                  <a:pt x="197626" y="10109"/>
                </a:lnTo>
                <a:lnTo>
                  <a:pt x="193435" y="6729"/>
                </a:lnTo>
                <a:lnTo>
                  <a:pt x="181760" y="1041"/>
                </a:lnTo>
                <a:lnTo>
                  <a:pt x="168823" y="0"/>
                </a:lnTo>
                <a:lnTo>
                  <a:pt x="161936" y="1868"/>
                </a:lnTo>
                <a:lnTo>
                  <a:pt x="152000" y="7908"/>
                </a:lnTo>
                <a:lnTo>
                  <a:pt x="147689" y="14456"/>
                </a:lnTo>
                <a:lnTo>
                  <a:pt x="140034" y="29949"/>
                </a:lnTo>
                <a:lnTo>
                  <a:pt x="135986" y="54820"/>
                </a:lnTo>
                <a:lnTo>
                  <a:pt x="135734" y="89667"/>
                </a:lnTo>
                <a:lnTo>
                  <a:pt x="138069" y="124411"/>
                </a:lnTo>
                <a:lnTo>
                  <a:pt x="138817" y="157277"/>
                </a:lnTo>
                <a:lnTo>
                  <a:pt x="144012" y="191943"/>
                </a:lnTo>
                <a:lnTo>
                  <a:pt x="149032" y="225389"/>
                </a:lnTo>
                <a:lnTo>
                  <a:pt x="152154" y="257617"/>
                </a:lnTo>
                <a:lnTo>
                  <a:pt x="154630" y="291856"/>
                </a:lnTo>
                <a:lnTo>
                  <a:pt x="154781" y="327531"/>
                </a:lnTo>
                <a:lnTo>
                  <a:pt x="154782" y="362321"/>
                </a:lnTo>
                <a:lnTo>
                  <a:pt x="154782" y="395562"/>
                </a:lnTo>
                <a:lnTo>
                  <a:pt x="154782" y="431120"/>
                </a:lnTo>
                <a:lnTo>
                  <a:pt x="154782" y="452363"/>
                </a:lnTo>
                <a:lnTo>
                  <a:pt x="156046" y="451122"/>
                </a:lnTo>
                <a:lnTo>
                  <a:pt x="156666" y="449801"/>
                </a:lnTo>
                <a:lnTo>
                  <a:pt x="159204" y="438759"/>
                </a:lnTo>
                <a:lnTo>
                  <a:pt x="158687" y="436369"/>
                </a:lnTo>
                <a:lnTo>
                  <a:pt x="157840" y="434160"/>
                </a:lnTo>
                <a:lnTo>
                  <a:pt x="155113" y="401178"/>
                </a:lnTo>
                <a:lnTo>
                  <a:pt x="159318" y="367973"/>
                </a:lnTo>
                <a:lnTo>
                  <a:pt x="160236" y="353871"/>
                </a:lnTo>
                <a:lnTo>
                  <a:pt x="164146" y="331007"/>
                </a:lnTo>
                <a:lnTo>
                  <a:pt x="164550" y="323286"/>
                </a:lnTo>
                <a:lnTo>
                  <a:pt x="173046" y="304120"/>
                </a:lnTo>
                <a:lnTo>
                  <a:pt x="174629" y="302005"/>
                </a:lnTo>
                <a:lnTo>
                  <a:pt x="181185" y="297670"/>
                </a:lnTo>
                <a:lnTo>
                  <a:pt x="185094" y="295955"/>
                </a:lnTo>
                <a:lnTo>
                  <a:pt x="192895" y="293956"/>
                </a:lnTo>
                <a:lnTo>
                  <a:pt x="200759" y="296277"/>
                </a:lnTo>
                <a:lnTo>
                  <a:pt x="208535" y="299547"/>
                </a:lnTo>
                <a:lnTo>
                  <a:pt x="215978" y="306721"/>
                </a:lnTo>
                <a:lnTo>
                  <a:pt x="219598" y="312219"/>
                </a:lnTo>
                <a:lnTo>
                  <a:pt x="223569" y="325070"/>
                </a:lnTo>
                <a:lnTo>
                  <a:pt x="223718" y="326838"/>
                </a:lnTo>
                <a:lnTo>
                  <a:pt x="219235" y="360683"/>
                </a:lnTo>
                <a:lnTo>
                  <a:pt x="218882" y="365597"/>
                </a:lnTo>
                <a:lnTo>
                  <a:pt x="216795" y="379391"/>
                </a:lnTo>
                <a:lnTo>
                  <a:pt x="216978" y="387724"/>
                </a:lnTo>
                <a:lnTo>
                  <a:pt x="225675" y="422766"/>
                </a:lnTo>
                <a:lnTo>
                  <a:pt x="230430" y="438549"/>
                </a:lnTo>
                <a:lnTo>
                  <a:pt x="233411" y="444477"/>
                </a:lnTo>
                <a:lnTo>
                  <a:pt x="235236" y="446495"/>
                </a:lnTo>
                <a:lnTo>
                  <a:pt x="238974" y="448854"/>
                </a:lnTo>
                <a:lnTo>
                  <a:pt x="240972" y="449499"/>
                </a:lnTo>
                <a:lnTo>
                  <a:pt x="242742" y="451196"/>
                </a:lnTo>
                <a:lnTo>
                  <a:pt x="243584" y="452390"/>
                </a:lnTo>
                <a:lnTo>
                  <a:pt x="244675" y="453186"/>
                </a:lnTo>
                <a:lnTo>
                  <a:pt x="248474" y="454306"/>
                </a:lnTo>
                <a:lnTo>
                  <a:pt x="256898" y="454715"/>
                </a:lnTo>
                <a:lnTo>
                  <a:pt x="271439" y="451457"/>
                </a:lnTo>
                <a:lnTo>
                  <a:pt x="292660" y="441140"/>
                </a:lnTo>
                <a:lnTo>
                  <a:pt x="300472" y="434640"/>
                </a:lnTo>
                <a:lnTo>
                  <a:pt x="307182" y="423821"/>
                </a:lnTo>
              </a:path>
            </a:pathLst>
          </a:custGeom>
          <a:ln w="127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SMARTInkShape-213">
            <a:extLst>
              <a:ext uri="{FF2B5EF4-FFF2-40B4-BE49-F238E27FC236}">
                <a16:creationId xmlns:a16="http://schemas.microsoft.com/office/drawing/2014/main" xmlns="" id="{F67071F9-16C5-4A6E-8158-E13DC7849413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2348052" y="2581275"/>
            <a:ext cx="207030" cy="159323"/>
          </a:xfrm>
          <a:custGeom>
            <a:avLst/>
            <a:gdLst/>
            <a:ahLst/>
            <a:cxnLst/>
            <a:rect l="0" t="0" r="0" b="0"/>
            <a:pathLst>
              <a:path w="207030" h="159323">
                <a:moveTo>
                  <a:pt x="76061" y="0"/>
                </a:moveTo>
                <a:lnTo>
                  <a:pt x="76061" y="0"/>
                </a:lnTo>
                <a:lnTo>
                  <a:pt x="56878" y="0"/>
                </a:lnTo>
                <a:lnTo>
                  <a:pt x="39857" y="7062"/>
                </a:lnTo>
                <a:lnTo>
                  <a:pt x="15807" y="29303"/>
                </a:lnTo>
                <a:lnTo>
                  <a:pt x="13563" y="32956"/>
                </a:lnTo>
                <a:lnTo>
                  <a:pt x="3034" y="68449"/>
                </a:lnTo>
                <a:lnTo>
                  <a:pt x="918" y="74727"/>
                </a:lnTo>
                <a:lnTo>
                  <a:pt x="0" y="85332"/>
                </a:lnTo>
                <a:lnTo>
                  <a:pt x="4345" y="110619"/>
                </a:lnTo>
                <a:lnTo>
                  <a:pt x="13931" y="136376"/>
                </a:lnTo>
                <a:lnTo>
                  <a:pt x="24608" y="148174"/>
                </a:lnTo>
                <a:lnTo>
                  <a:pt x="30829" y="152588"/>
                </a:lnTo>
                <a:lnTo>
                  <a:pt x="46679" y="158423"/>
                </a:lnTo>
                <a:lnTo>
                  <a:pt x="57498" y="159322"/>
                </a:lnTo>
                <a:lnTo>
                  <a:pt x="79082" y="154416"/>
                </a:lnTo>
                <a:lnTo>
                  <a:pt x="105377" y="142106"/>
                </a:lnTo>
                <a:lnTo>
                  <a:pt x="128111" y="115206"/>
                </a:lnTo>
                <a:lnTo>
                  <a:pt x="132111" y="107924"/>
                </a:lnTo>
                <a:lnTo>
                  <a:pt x="140797" y="74604"/>
                </a:lnTo>
                <a:lnTo>
                  <a:pt x="141456" y="63115"/>
                </a:lnTo>
                <a:lnTo>
                  <a:pt x="137059" y="28875"/>
                </a:lnTo>
                <a:lnTo>
                  <a:pt x="133451" y="20481"/>
                </a:lnTo>
                <a:lnTo>
                  <a:pt x="128343" y="13242"/>
                </a:lnTo>
                <a:lnTo>
                  <a:pt x="118691" y="6314"/>
                </a:lnTo>
                <a:lnTo>
                  <a:pt x="112739" y="3399"/>
                </a:lnTo>
                <a:lnTo>
                  <a:pt x="94102" y="333"/>
                </a:lnTo>
                <a:lnTo>
                  <a:pt x="87550" y="363"/>
                </a:lnTo>
                <a:lnTo>
                  <a:pt x="76006" y="3328"/>
                </a:lnTo>
                <a:lnTo>
                  <a:pt x="68690" y="8017"/>
                </a:lnTo>
                <a:lnTo>
                  <a:pt x="66347" y="10001"/>
                </a:lnTo>
                <a:lnTo>
                  <a:pt x="63540" y="15134"/>
                </a:lnTo>
                <a:lnTo>
                  <a:pt x="61928" y="26121"/>
                </a:lnTo>
                <a:lnTo>
                  <a:pt x="65101" y="36252"/>
                </a:lnTo>
                <a:lnTo>
                  <a:pt x="69903" y="43021"/>
                </a:lnTo>
                <a:lnTo>
                  <a:pt x="91600" y="61137"/>
                </a:lnTo>
                <a:lnTo>
                  <a:pt x="99127" y="64623"/>
                </a:lnTo>
                <a:lnTo>
                  <a:pt x="132537" y="68942"/>
                </a:lnTo>
                <a:lnTo>
                  <a:pt x="161289" y="64242"/>
                </a:lnTo>
                <a:lnTo>
                  <a:pt x="195367" y="51809"/>
                </a:lnTo>
                <a:lnTo>
                  <a:pt x="207029" y="47625"/>
                </a:lnTo>
              </a:path>
            </a:pathLst>
          </a:custGeom>
          <a:ln w="127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SMARTInkShape-214">
            <a:extLst>
              <a:ext uri="{FF2B5EF4-FFF2-40B4-BE49-F238E27FC236}">
                <a16:creationId xmlns:a16="http://schemas.microsoft.com/office/drawing/2014/main" xmlns="" id="{5EA5BEA7-CF19-429D-BF47-A5F59792942C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2543410" y="2286461"/>
            <a:ext cx="354572" cy="456254"/>
          </a:xfrm>
          <a:custGeom>
            <a:avLst/>
            <a:gdLst/>
            <a:ahLst/>
            <a:cxnLst/>
            <a:rect l="0" t="0" r="0" b="0"/>
            <a:pathLst>
              <a:path w="354572" h="456254">
                <a:moveTo>
                  <a:pt x="102159" y="301958"/>
                </a:moveTo>
                <a:lnTo>
                  <a:pt x="102159" y="301958"/>
                </a:lnTo>
                <a:lnTo>
                  <a:pt x="104531" y="301958"/>
                </a:lnTo>
                <a:lnTo>
                  <a:pt x="103273" y="300694"/>
                </a:lnTo>
                <a:lnTo>
                  <a:pt x="101948" y="300073"/>
                </a:lnTo>
                <a:lnTo>
                  <a:pt x="100206" y="299675"/>
                </a:lnTo>
                <a:lnTo>
                  <a:pt x="98641" y="298341"/>
                </a:lnTo>
                <a:lnTo>
                  <a:pt x="96538" y="297705"/>
                </a:lnTo>
                <a:lnTo>
                  <a:pt x="89681" y="296534"/>
                </a:lnTo>
                <a:lnTo>
                  <a:pt x="85321" y="295324"/>
                </a:lnTo>
                <a:lnTo>
                  <a:pt x="74368" y="294844"/>
                </a:lnTo>
                <a:lnTo>
                  <a:pt x="71904" y="295533"/>
                </a:lnTo>
                <a:lnTo>
                  <a:pt x="69662" y="296456"/>
                </a:lnTo>
                <a:lnTo>
                  <a:pt x="47573" y="302551"/>
                </a:lnTo>
                <a:lnTo>
                  <a:pt x="30223" y="313266"/>
                </a:lnTo>
                <a:lnTo>
                  <a:pt x="26174" y="318822"/>
                </a:lnTo>
                <a:lnTo>
                  <a:pt x="23938" y="321888"/>
                </a:lnTo>
                <a:lnTo>
                  <a:pt x="10962" y="336091"/>
                </a:lnTo>
                <a:lnTo>
                  <a:pt x="4026" y="347515"/>
                </a:lnTo>
                <a:lnTo>
                  <a:pt x="0" y="372351"/>
                </a:lnTo>
                <a:lnTo>
                  <a:pt x="31" y="393331"/>
                </a:lnTo>
                <a:lnTo>
                  <a:pt x="2705" y="407755"/>
                </a:lnTo>
                <a:lnTo>
                  <a:pt x="11149" y="422046"/>
                </a:lnTo>
                <a:lnTo>
                  <a:pt x="15233" y="427504"/>
                </a:lnTo>
                <a:lnTo>
                  <a:pt x="15633" y="428518"/>
                </a:lnTo>
                <a:lnTo>
                  <a:pt x="17489" y="430350"/>
                </a:lnTo>
                <a:lnTo>
                  <a:pt x="19549" y="432046"/>
                </a:lnTo>
                <a:lnTo>
                  <a:pt x="31493" y="445597"/>
                </a:lnTo>
                <a:lnTo>
                  <a:pt x="39231" y="450916"/>
                </a:lnTo>
                <a:lnTo>
                  <a:pt x="47844" y="453985"/>
                </a:lnTo>
                <a:lnTo>
                  <a:pt x="62384" y="454616"/>
                </a:lnTo>
                <a:lnTo>
                  <a:pt x="66972" y="456241"/>
                </a:lnTo>
                <a:lnTo>
                  <a:pt x="70116" y="456253"/>
                </a:lnTo>
                <a:lnTo>
                  <a:pt x="83821" y="453183"/>
                </a:lnTo>
                <a:lnTo>
                  <a:pt x="86071" y="451807"/>
                </a:lnTo>
                <a:lnTo>
                  <a:pt x="86671" y="451070"/>
                </a:lnTo>
                <a:lnTo>
                  <a:pt x="122349" y="424597"/>
                </a:lnTo>
                <a:lnTo>
                  <a:pt x="126574" y="419699"/>
                </a:lnTo>
                <a:lnTo>
                  <a:pt x="127167" y="418552"/>
                </a:lnTo>
                <a:lnTo>
                  <a:pt x="157697" y="385027"/>
                </a:lnTo>
                <a:lnTo>
                  <a:pt x="167481" y="371861"/>
                </a:lnTo>
                <a:lnTo>
                  <a:pt x="185415" y="338283"/>
                </a:lnTo>
                <a:lnTo>
                  <a:pt x="188828" y="331418"/>
                </a:lnTo>
                <a:lnTo>
                  <a:pt x="190420" y="327222"/>
                </a:lnTo>
                <a:lnTo>
                  <a:pt x="206560" y="298701"/>
                </a:lnTo>
                <a:lnTo>
                  <a:pt x="208619" y="293366"/>
                </a:lnTo>
                <a:lnTo>
                  <a:pt x="220137" y="272281"/>
                </a:lnTo>
                <a:lnTo>
                  <a:pt x="225967" y="253623"/>
                </a:lnTo>
                <a:lnTo>
                  <a:pt x="231539" y="243179"/>
                </a:lnTo>
                <a:lnTo>
                  <a:pt x="234936" y="230209"/>
                </a:lnTo>
                <a:lnTo>
                  <a:pt x="236897" y="226665"/>
                </a:lnTo>
                <a:lnTo>
                  <a:pt x="237860" y="222646"/>
                </a:lnTo>
                <a:lnTo>
                  <a:pt x="241426" y="214994"/>
                </a:lnTo>
                <a:lnTo>
                  <a:pt x="243110" y="205190"/>
                </a:lnTo>
                <a:lnTo>
                  <a:pt x="245904" y="200937"/>
                </a:lnTo>
                <a:lnTo>
                  <a:pt x="249536" y="187123"/>
                </a:lnTo>
                <a:lnTo>
                  <a:pt x="249681" y="184951"/>
                </a:lnTo>
                <a:lnTo>
                  <a:pt x="250450" y="183103"/>
                </a:lnTo>
                <a:lnTo>
                  <a:pt x="251026" y="182240"/>
                </a:lnTo>
                <a:lnTo>
                  <a:pt x="254017" y="168342"/>
                </a:lnTo>
                <a:lnTo>
                  <a:pt x="254583" y="164256"/>
                </a:lnTo>
                <a:lnTo>
                  <a:pt x="256396" y="158067"/>
                </a:lnTo>
                <a:lnTo>
                  <a:pt x="259359" y="141046"/>
                </a:lnTo>
                <a:lnTo>
                  <a:pt x="263540" y="126085"/>
                </a:lnTo>
                <a:lnTo>
                  <a:pt x="268686" y="91482"/>
                </a:lnTo>
                <a:lnTo>
                  <a:pt x="268846" y="58186"/>
                </a:lnTo>
                <a:lnTo>
                  <a:pt x="268582" y="50636"/>
                </a:lnTo>
                <a:lnTo>
                  <a:pt x="266612" y="36198"/>
                </a:lnTo>
                <a:lnTo>
                  <a:pt x="265230" y="26565"/>
                </a:lnTo>
                <a:lnTo>
                  <a:pt x="257019" y="8424"/>
                </a:lnTo>
                <a:lnTo>
                  <a:pt x="255670" y="7050"/>
                </a:lnTo>
                <a:lnTo>
                  <a:pt x="244214" y="1094"/>
                </a:lnTo>
                <a:lnTo>
                  <a:pt x="237647" y="0"/>
                </a:lnTo>
                <a:lnTo>
                  <a:pt x="224059" y="1630"/>
                </a:lnTo>
                <a:lnTo>
                  <a:pt x="221071" y="3202"/>
                </a:lnTo>
                <a:lnTo>
                  <a:pt x="210100" y="13108"/>
                </a:lnTo>
                <a:lnTo>
                  <a:pt x="208341" y="16241"/>
                </a:lnTo>
                <a:lnTo>
                  <a:pt x="196102" y="50323"/>
                </a:lnTo>
                <a:lnTo>
                  <a:pt x="192107" y="83818"/>
                </a:lnTo>
                <a:lnTo>
                  <a:pt x="190022" y="117538"/>
                </a:lnTo>
                <a:lnTo>
                  <a:pt x="188738" y="144431"/>
                </a:lnTo>
                <a:lnTo>
                  <a:pt x="190238" y="176772"/>
                </a:lnTo>
                <a:lnTo>
                  <a:pt x="187927" y="210087"/>
                </a:lnTo>
                <a:lnTo>
                  <a:pt x="190200" y="243845"/>
                </a:lnTo>
                <a:lnTo>
                  <a:pt x="190970" y="278876"/>
                </a:lnTo>
                <a:lnTo>
                  <a:pt x="195002" y="312993"/>
                </a:lnTo>
                <a:lnTo>
                  <a:pt x="195291" y="331052"/>
                </a:lnTo>
                <a:lnTo>
                  <a:pt x="196399" y="336008"/>
                </a:lnTo>
                <a:lnTo>
                  <a:pt x="195029" y="364095"/>
                </a:lnTo>
                <a:lnTo>
                  <a:pt x="197673" y="398682"/>
                </a:lnTo>
                <a:lnTo>
                  <a:pt x="198673" y="401479"/>
                </a:lnTo>
                <a:lnTo>
                  <a:pt x="198781" y="402701"/>
                </a:lnTo>
                <a:lnTo>
                  <a:pt x="197429" y="414562"/>
                </a:lnTo>
                <a:lnTo>
                  <a:pt x="198123" y="416210"/>
                </a:lnTo>
                <a:lnTo>
                  <a:pt x="198679" y="417020"/>
                </a:lnTo>
                <a:lnTo>
                  <a:pt x="199693" y="422597"/>
                </a:lnTo>
                <a:lnTo>
                  <a:pt x="199761" y="424427"/>
                </a:lnTo>
                <a:lnTo>
                  <a:pt x="200483" y="425886"/>
                </a:lnTo>
                <a:lnTo>
                  <a:pt x="201838" y="427714"/>
                </a:lnTo>
                <a:lnTo>
                  <a:pt x="202105" y="429976"/>
                </a:lnTo>
                <a:lnTo>
                  <a:pt x="202171" y="448282"/>
                </a:lnTo>
                <a:lnTo>
                  <a:pt x="202436" y="448719"/>
                </a:lnTo>
                <a:lnTo>
                  <a:pt x="202877" y="449011"/>
                </a:lnTo>
                <a:lnTo>
                  <a:pt x="203435" y="449206"/>
                </a:lnTo>
                <a:lnTo>
                  <a:pt x="203808" y="449600"/>
                </a:lnTo>
                <a:lnTo>
                  <a:pt x="204222" y="450744"/>
                </a:lnTo>
                <a:lnTo>
                  <a:pt x="204067" y="451155"/>
                </a:lnTo>
                <a:lnTo>
                  <a:pt x="203700" y="451429"/>
                </a:lnTo>
                <a:lnTo>
                  <a:pt x="202179" y="451974"/>
                </a:lnTo>
                <a:lnTo>
                  <a:pt x="200121" y="416490"/>
                </a:lnTo>
                <a:lnTo>
                  <a:pt x="197440" y="391865"/>
                </a:lnTo>
                <a:lnTo>
                  <a:pt x="200053" y="356296"/>
                </a:lnTo>
                <a:lnTo>
                  <a:pt x="202833" y="336104"/>
                </a:lnTo>
                <a:lnTo>
                  <a:pt x="205477" y="328488"/>
                </a:lnTo>
                <a:lnTo>
                  <a:pt x="208070" y="319258"/>
                </a:lnTo>
                <a:lnTo>
                  <a:pt x="218251" y="301491"/>
                </a:lnTo>
                <a:lnTo>
                  <a:pt x="230308" y="292995"/>
                </a:lnTo>
                <a:lnTo>
                  <a:pt x="249444" y="281733"/>
                </a:lnTo>
                <a:lnTo>
                  <a:pt x="256077" y="280765"/>
                </a:lnTo>
                <a:lnTo>
                  <a:pt x="259290" y="282043"/>
                </a:lnTo>
                <a:lnTo>
                  <a:pt x="262482" y="283846"/>
                </a:lnTo>
                <a:lnTo>
                  <a:pt x="270432" y="286363"/>
                </a:lnTo>
                <a:lnTo>
                  <a:pt x="275196" y="289811"/>
                </a:lnTo>
                <a:lnTo>
                  <a:pt x="276960" y="292679"/>
                </a:lnTo>
                <a:lnTo>
                  <a:pt x="278273" y="295717"/>
                </a:lnTo>
                <a:lnTo>
                  <a:pt x="285910" y="307043"/>
                </a:lnTo>
                <a:lnTo>
                  <a:pt x="290096" y="324659"/>
                </a:lnTo>
                <a:lnTo>
                  <a:pt x="289989" y="334502"/>
                </a:lnTo>
                <a:lnTo>
                  <a:pt x="285696" y="344330"/>
                </a:lnTo>
                <a:lnTo>
                  <a:pt x="275296" y="364922"/>
                </a:lnTo>
                <a:lnTo>
                  <a:pt x="254908" y="383053"/>
                </a:lnTo>
                <a:lnTo>
                  <a:pt x="236928" y="391552"/>
                </a:lnTo>
                <a:lnTo>
                  <a:pt x="233847" y="392048"/>
                </a:lnTo>
                <a:lnTo>
                  <a:pt x="229137" y="391064"/>
                </a:lnTo>
                <a:lnTo>
                  <a:pt x="225654" y="389096"/>
                </a:lnTo>
                <a:lnTo>
                  <a:pt x="218289" y="383704"/>
                </a:lnTo>
                <a:lnTo>
                  <a:pt x="217272" y="382122"/>
                </a:lnTo>
                <a:lnTo>
                  <a:pt x="216700" y="379744"/>
                </a:lnTo>
                <a:lnTo>
                  <a:pt x="216465" y="372369"/>
                </a:lnTo>
                <a:lnTo>
                  <a:pt x="217725" y="367623"/>
                </a:lnTo>
                <a:lnTo>
                  <a:pt x="219050" y="365538"/>
                </a:lnTo>
                <a:lnTo>
                  <a:pt x="222836" y="362453"/>
                </a:lnTo>
                <a:lnTo>
                  <a:pt x="225198" y="361775"/>
                </a:lnTo>
                <a:lnTo>
                  <a:pt x="231540" y="361500"/>
                </a:lnTo>
                <a:lnTo>
                  <a:pt x="235185" y="362756"/>
                </a:lnTo>
                <a:lnTo>
                  <a:pt x="240124" y="366314"/>
                </a:lnTo>
                <a:lnTo>
                  <a:pt x="241793" y="368131"/>
                </a:lnTo>
                <a:lnTo>
                  <a:pt x="253500" y="386073"/>
                </a:lnTo>
                <a:lnTo>
                  <a:pt x="254245" y="389558"/>
                </a:lnTo>
                <a:lnTo>
                  <a:pt x="255246" y="401871"/>
                </a:lnTo>
                <a:lnTo>
                  <a:pt x="257144" y="405998"/>
                </a:lnTo>
                <a:lnTo>
                  <a:pt x="280662" y="435215"/>
                </a:lnTo>
                <a:lnTo>
                  <a:pt x="282741" y="436589"/>
                </a:lnTo>
                <a:lnTo>
                  <a:pt x="292767" y="439675"/>
                </a:lnTo>
                <a:lnTo>
                  <a:pt x="299921" y="440724"/>
                </a:lnTo>
                <a:lnTo>
                  <a:pt x="304912" y="442110"/>
                </a:lnTo>
                <a:lnTo>
                  <a:pt x="319585" y="438895"/>
                </a:lnTo>
                <a:lnTo>
                  <a:pt x="323685" y="436782"/>
                </a:lnTo>
                <a:lnTo>
                  <a:pt x="330167" y="431732"/>
                </a:lnTo>
                <a:lnTo>
                  <a:pt x="341645" y="425250"/>
                </a:lnTo>
                <a:lnTo>
                  <a:pt x="344240" y="422812"/>
                </a:lnTo>
                <a:lnTo>
                  <a:pt x="348062" y="418199"/>
                </a:lnTo>
                <a:lnTo>
                  <a:pt x="349738" y="417121"/>
                </a:lnTo>
                <a:lnTo>
                  <a:pt x="351365" y="416377"/>
                </a:lnTo>
                <a:lnTo>
                  <a:pt x="354571" y="413877"/>
                </a:lnTo>
              </a:path>
            </a:pathLst>
          </a:cu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SMARTInkShape-215">
            <a:extLst>
              <a:ext uri="{FF2B5EF4-FFF2-40B4-BE49-F238E27FC236}">
                <a16:creationId xmlns:a16="http://schemas.microsoft.com/office/drawing/2014/main" xmlns="" id="{B97A4FC1-C56A-4295-9E28-8E5B0D4168D1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2888456" y="2578906"/>
            <a:ext cx="326233" cy="480564"/>
          </a:xfrm>
          <a:custGeom>
            <a:avLst/>
            <a:gdLst/>
            <a:ahLst/>
            <a:cxnLst/>
            <a:rect l="0" t="0" r="0" b="0"/>
            <a:pathLst>
              <a:path w="326233" h="480564">
                <a:moveTo>
                  <a:pt x="0" y="119050"/>
                </a:moveTo>
                <a:lnTo>
                  <a:pt x="0" y="119050"/>
                </a:lnTo>
                <a:lnTo>
                  <a:pt x="0" y="121431"/>
                </a:lnTo>
                <a:lnTo>
                  <a:pt x="4334" y="121432"/>
                </a:lnTo>
                <a:lnTo>
                  <a:pt x="4943" y="118158"/>
                </a:lnTo>
                <a:lnTo>
                  <a:pt x="5412" y="117662"/>
                </a:lnTo>
                <a:lnTo>
                  <a:pt x="16572" y="112911"/>
                </a:lnTo>
                <a:lnTo>
                  <a:pt x="28046" y="109243"/>
                </a:lnTo>
                <a:lnTo>
                  <a:pt x="41216" y="100390"/>
                </a:lnTo>
                <a:lnTo>
                  <a:pt x="43454" y="98145"/>
                </a:lnTo>
                <a:lnTo>
                  <a:pt x="48683" y="92020"/>
                </a:lnTo>
                <a:lnTo>
                  <a:pt x="72780" y="67220"/>
                </a:lnTo>
                <a:lnTo>
                  <a:pt x="91673" y="32893"/>
                </a:lnTo>
                <a:lnTo>
                  <a:pt x="92711" y="24642"/>
                </a:lnTo>
                <a:lnTo>
                  <a:pt x="90805" y="14287"/>
                </a:lnTo>
                <a:lnTo>
                  <a:pt x="87013" y="7193"/>
                </a:lnTo>
                <a:lnTo>
                  <a:pt x="85151" y="4689"/>
                </a:lnTo>
                <a:lnTo>
                  <a:pt x="82736" y="3400"/>
                </a:lnTo>
                <a:lnTo>
                  <a:pt x="73460" y="2429"/>
                </a:lnTo>
                <a:lnTo>
                  <a:pt x="66399" y="2646"/>
                </a:lnTo>
                <a:lnTo>
                  <a:pt x="61008" y="4538"/>
                </a:lnTo>
                <a:lnTo>
                  <a:pt x="47076" y="13176"/>
                </a:lnTo>
                <a:lnTo>
                  <a:pt x="28294" y="31783"/>
                </a:lnTo>
                <a:lnTo>
                  <a:pt x="17405" y="48701"/>
                </a:lnTo>
                <a:lnTo>
                  <a:pt x="12677" y="64874"/>
                </a:lnTo>
                <a:lnTo>
                  <a:pt x="12632" y="90994"/>
                </a:lnTo>
                <a:lnTo>
                  <a:pt x="17594" y="125317"/>
                </a:lnTo>
                <a:lnTo>
                  <a:pt x="22639" y="145559"/>
                </a:lnTo>
                <a:lnTo>
                  <a:pt x="26756" y="152303"/>
                </a:lnTo>
                <a:lnTo>
                  <a:pt x="33390" y="159191"/>
                </a:lnTo>
                <a:lnTo>
                  <a:pt x="44719" y="167800"/>
                </a:lnTo>
                <a:lnTo>
                  <a:pt x="67722" y="171388"/>
                </a:lnTo>
                <a:lnTo>
                  <a:pt x="74129" y="170717"/>
                </a:lnTo>
                <a:lnTo>
                  <a:pt x="82141" y="168121"/>
                </a:lnTo>
                <a:lnTo>
                  <a:pt x="92825" y="161437"/>
                </a:lnTo>
                <a:lnTo>
                  <a:pt x="110015" y="139753"/>
                </a:lnTo>
                <a:lnTo>
                  <a:pt x="128950" y="104472"/>
                </a:lnTo>
                <a:lnTo>
                  <a:pt x="143210" y="69692"/>
                </a:lnTo>
                <a:lnTo>
                  <a:pt x="147455" y="41954"/>
                </a:lnTo>
                <a:lnTo>
                  <a:pt x="147638" y="12481"/>
                </a:lnTo>
                <a:lnTo>
                  <a:pt x="146932" y="10126"/>
                </a:lnTo>
                <a:lnTo>
                  <a:pt x="146001" y="7933"/>
                </a:lnTo>
                <a:lnTo>
                  <a:pt x="145355" y="3206"/>
                </a:lnTo>
                <a:lnTo>
                  <a:pt x="146006" y="2035"/>
                </a:lnTo>
                <a:lnTo>
                  <a:pt x="147542" y="108"/>
                </a:lnTo>
                <a:lnTo>
                  <a:pt x="145579" y="4099"/>
                </a:lnTo>
                <a:lnTo>
                  <a:pt x="145056" y="8159"/>
                </a:lnTo>
                <a:lnTo>
                  <a:pt x="143639" y="11464"/>
                </a:lnTo>
                <a:lnTo>
                  <a:pt x="140641" y="46506"/>
                </a:lnTo>
                <a:lnTo>
                  <a:pt x="143121" y="73186"/>
                </a:lnTo>
                <a:lnTo>
                  <a:pt x="145191" y="89629"/>
                </a:lnTo>
                <a:lnTo>
                  <a:pt x="145502" y="95164"/>
                </a:lnTo>
                <a:lnTo>
                  <a:pt x="147304" y="101839"/>
                </a:lnTo>
                <a:lnTo>
                  <a:pt x="148299" y="111443"/>
                </a:lnTo>
                <a:lnTo>
                  <a:pt x="152112" y="123216"/>
                </a:lnTo>
                <a:lnTo>
                  <a:pt x="153627" y="133573"/>
                </a:lnTo>
                <a:lnTo>
                  <a:pt x="156454" y="140743"/>
                </a:lnTo>
                <a:lnTo>
                  <a:pt x="158511" y="144322"/>
                </a:lnTo>
                <a:lnTo>
                  <a:pt x="160046" y="149433"/>
                </a:lnTo>
                <a:lnTo>
                  <a:pt x="160672" y="150418"/>
                </a:lnTo>
                <a:lnTo>
                  <a:pt x="167180" y="155529"/>
                </a:lnTo>
                <a:lnTo>
                  <a:pt x="169640" y="156430"/>
                </a:lnTo>
                <a:lnTo>
                  <a:pt x="193237" y="157150"/>
                </a:lnTo>
                <a:lnTo>
                  <a:pt x="195068" y="156444"/>
                </a:lnTo>
                <a:lnTo>
                  <a:pt x="210694" y="144067"/>
                </a:lnTo>
                <a:lnTo>
                  <a:pt x="212704" y="141369"/>
                </a:lnTo>
                <a:lnTo>
                  <a:pt x="232194" y="106283"/>
                </a:lnTo>
                <a:lnTo>
                  <a:pt x="245258" y="71435"/>
                </a:lnTo>
                <a:lnTo>
                  <a:pt x="246941" y="63579"/>
                </a:lnTo>
                <a:lnTo>
                  <a:pt x="248146" y="55960"/>
                </a:lnTo>
                <a:lnTo>
                  <a:pt x="249473" y="48939"/>
                </a:lnTo>
                <a:lnTo>
                  <a:pt x="249745" y="31040"/>
                </a:lnTo>
                <a:lnTo>
                  <a:pt x="245227" y="5760"/>
                </a:lnTo>
                <a:lnTo>
                  <a:pt x="244104" y="4053"/>
                </a:lnTo>
                <a:lnTo>
                  <a:pt x="243963" y="3227"/>
                </a:lnTo>
                <a:lnTo>
                  <a:pt x="244134" y="2412"/>
                </a:lnTo>
                <a:lnTo>
                  <a:pt x="244512" y="1604"/>
                </a:lnTo>
                <a:lnTo>
                  <a:pt x="244500" y="1065"/>
                </a:lnTo>
                <a:lnTo>
                  <a:pt x="244227" y="706"/>
                </a:lnTo>
                <a:lnTo>
                  <a:pt x="243152" y="130"/>
                </a:lnTo>
                <a:lnTo>
                  <a:pt x="244312" y="16"/>
                </a:lnTo>
                <a:lnTo>
                  <a:pt x="243697" y="0"/>
                </a:lnTo>
                <a:lnTo>
                  <a:pt x="243427" y="261"/>
                </a:lnTo>
                <a:lnTo>
                  <a:pt x="243127" y="1256"/>
                </a:lnTo>
                <a:lnTo>
                  <a:pt x="242183" y="20237"/>
                </a:lnTo>
                <a:lnTo>
                  <a:pt x="241252" y="23010"/>
                </a:lnTo>
                <a:lnTo>
                  <a:pt x="238155" y="58101"/>
                </a:lnTo>
                <a:lnTo>
                  <a:pt x="240441" y="93041"/>
                </a:lnTo>
                <a:lnTo>
                  <a:pt x="239797" y="114819"/>
                </a:lnTo>
                <a:lnTo>
                  <a:pt x="238345" y="131438"/>
                </a:lnTo>
                <a:lnTo>
                  <a:pt x="236078" y="166978"/>
                </a:lnTo>
                <a:lnTo>
                  <a:pt x="235750" y="202505"/>
                </a:lnTo>
                <a:lnTo>
                  <a:pt x="236450" y="224375"/>
                </a:lnTo>
                <a:lnTo>
                  <a:pt x="242201" y="257278"/>
                </a:lnTo>
                <a:lnTo>
                  <a:pt x="246423" y="292940"/>
                </a:lnTo>
                <a:lnTo>
                  <a:pt x="251166" y="326047"/>
                </a:lnTo>
                <a:lnTo>
                  <a:pt x="254816" y="359115"/>
                </a:lnTo>
                <a:lnTo>
                  <a:pt x="259315" y="393966"/>
                </a:lnTo>
                <a:lnTo>
                  <a:pt x="260731" y="426664"/>
                </a:lnTo>
                <a:lnTo>
                  <a:pt x="253663" y="457673"/>
                </a:lnTo>
                <a:lnTo>
                  <a:pt x="248102" y="467747"/>
                </a:lnTo>
                <a:lnTo>
                  <a:pt x="241043" y="476802"/>
                </a:lnTo>
                <a:lnTo>
                  <a:pt x="234909" y="479524"/>
                </a:lnTo>
                <a:lnTo>
                  <a:pt x="229617" y="480563"/>
                </a:lnTo>
                <a:lnTo>
                  <a:pt x="220367" y="478912"/>
                </a:lnTo>
                <a:lnTo>
                  <a:pt x="208019" y="468876"/>
                </a:lnTo>
                <a:lnTo>
                  <a:pt x="202182" y="460653"/>
                </a:lnTo>
                <a:lnTo>
                  <a:pt x="186403" y="426858"/>
                </a:lnTo>
                <a:lnTo>
                  <a:pt x="183624" y="403198"/>
                </a:lnTo>
                <a:lnTo>
                  <a:pt x="184778" y="368173"/>
                </a:lnTo>
                <a:lnTo>
                  <a:pt x="192502" y="336477"/>
                </a:lnTo>
                <a:lnTo>
                  <a:pt x="201328" y="306501"/>
                </a:lnTo>
                <a:lnTo>
                  <a:pt x="212791" y="274867"/>
                </a:lnTo>
                <a:lnTo>
                  <a:pt x="228177" y="241423"/>
                </a:lnTo>
                <a:lnTo>
                  <a:pt x="245865" y="210279"/>
                </a:lnTo>
                <a:lnTo>
                  <a:pt x="265829" y="175137"/>
                </a:lnTo>
                <a:lnTo>
                  <a:pt x="289495" y="140834"/>
                </a:lnTo>
                <a:lnTo>
                  <a:pt x="319947" y="106308"/>
                </a:lnTo>
                <a:lnTo>
                  <a:pt x="326232" y="100000"/>
                </a:lnTo>
              </a:path>
            </a:pathLst>
          </a:custGeom>
          <a:ln w="127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SMARTInkShape-216">
            <a:extLst>
              <a:ext uri="{FF2B5EF4-FFF2-40B4-BE49-F238E27FC236}">
                <a16:creationId xmlns:a16="http://schemas.microsoft.com/office/drawing/2014/main" xmlns="" id="{CAF7E13A-30DF-4BF4-B567-7621B8A83357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2095524" y="3181523"/>
            <a:ext cx="233340" cy="161741"/>
          </a:xfrm>
          <a:custGeom>
            <a:avLst/>
            <a:gdLst/>
            <a:ahLst/>
            <a:cxnLst/>
            <a:rect l="0" t="0" r="0" b="0"/>
            <a:pathLst>
              <a:path w="233340" h="161741">
                <a:moveTo>
                  <a:pt x="119039" y="9352"/>
                </a:moveTo>
                <a:lnTo>
                  <a:pt x="119039" y="9352"/>
                </a:lnTo>
                <a:lnTo>
                  <a:pt x="119039" y="14014"/>
                </a:lnTo>
                <a:lnTo>
                  <a:pt x="116988" y="14106"/>
                </a:lnTo>
                <a:lnTo>
                  <a:pt x="114822" y="12476"/>
                </a:lnTo>
                <a:lnTo>
                  <a:pt x="112615" y="11689"/>
                </a:lnTo>
                <a:lnTo>
                  <a:pt x="107446" y="8448"/>
                </a:lnTo>
                <a:lnTo>
                  <a:pt x="101757" y="7409"/>
                </a:lnTo>
                <a:lnTo>
                  <a:pt x="98746" y="7871"/>
                </a:lnTo>
                <a:lnTo>
                  <a:pt x="95732" y="8694"/>
                </a:lnTo>
                <a:lnTo>
                  <a:pt x="61174" y="12897"/>
                </a:lnTo>
                <a:lnTo>
                  <a:pt x="32453" y="24105"/>
                </a:lnTo>
                <a:lnTo>
                  <a:pt x="20214" y="35318"/>
                </a:lnTo>
                <a:lnTo>
                  <a:pt x="13812" y="48024"/>
                </a:lnTo>
                <a:lnTo>
                  <a:pt x="889" y="79862"/>
                </a:lnTo>
                <a:lnTo>
                  <a:pt x="0" y="101374"/>
                </a:lnTo>
                <a:lnTo>
                  <a:pt x="1882" y="111314"/>
                </a:lnTo>
                <a:lnTo>
                  <a:pt x="6354" y="124701"/>
                </a:lnTo>
                <a:lnTo>
                  <a:pt x="18225" y="145389"/>
                </a:lnTo>
                <a:lnTo>
                  <a:pt x="23845" y="149378"/>
                </a:lnTo>
                <a:lnTo>
                  <a:pt x="38824" y="155857"/>
                </a:lnTo>
                <a:lnTo>
                  <a:pt x="46338" y="157471"/>
                </a:lnTo>
                <a:lnTo>
                  <a:pt x="49156" y="158527"/>
                </a:lnTo>
                <a:lnTo>
                  <a:pt x="58448" y="159260"/>
                </a:lnTo>
                <a:lnTo>
                  <a:pt x="64661" y="158074"/>
                </a:lnTo>
                <a:lnTo>
                  <a:pt x="69001" y="156047"/>
                </a:lnTo>
                <a:lnTo>
                  <a:pt x="80046" y="147027"/>
                </a:lnTo>
                <a:lnTo>
                  <a:pt x="104820" y="113254"/>
                </a:lnTo>
                <a:lnTo>
                  <a:pt x="109418" y="100695"/>
                </a:lnTo>
                <a:lnTo>
                  <a:pt x="113932" y="66110"/>
                </a:lnTo>
                <a:lnTo>
                  <a:pt x="118494" y="30542"/>
                </a:lnTo>
                <a:lnTo>
                  <a:pt x="121312" y="5105"/>
                </a:lnTo>
                <a:lnTo>
                  <a:pt x="120667" y="2790"/>
                </a:lnTo>
                <a:lnTo>
                  <a:pt x="119134" y="0"/>
                </a:lnTo>
                <a:lnTo>
                  <a:pt x="115784" y="5035"/>
                </a:lnTo>
                <a:lnTo>
                  <a:pt x="112480" y="17321"/>
                </a:lnTo>
                <a:lnTo>
                  <a:pt x="111899" y="52014"/>
                </a:lnTo>
                <a:lnTo>
                  <a:pt x="111895" y="86842"/>
                </a:lnTo>
                <a:lnTo>
                  <a:pt x="113796" y="109291"/>
                </a:lnTo>
                <a:lnTo>
                  <a:pt x="123810" y="138281"/>
                </a:lnTo>
                <a:lnTo>
                  <a:pt x="130914" y="150418"/>
                </a:lnTo>
                <a:lnTo>
                  <a:pt x="138182" y="155262"/>
                </a:lnTo>
                <a:lnTo>
                  <a:pt x="153742" y="161303"/>
                </a:lnTo>
                <a:lnTo>
                  <a:pt x="170737" y="161740"/>
                </a:lnTo>
                <a:lnTo>
                  <a:pt x="188059" y="157425"/>
                </a:lnTo>
                <a:lnTo>
                  <a:pt x="202763" y="151752"/>
                </a:lnTo>
                <a:lnTo>
                  <a:pt x="215439" y="141334"/>
                </a:lnTo>
                <a:lnTo>
                  <a:pt x="224935" y="130848"/>
                </a:lnTo>
                <a:lnTo>
                  <a:pt x="226149" y="130036"/>
                </a:lnTo>
                <a:lnTo>
                  <a:pt x="228203" y="127019"/>
                </a:lnTo>
                <a:lnTo>
                  <a:pt x="229998" y="123825"/>
                </a:lnTo>
                <a:lnTo>
                  <a:pt x="232231" y="121763"/>
                </a:lnTo>
                <a:lnTo>
                  <a:pt x="233339" y="118890"/>
                </a:lnTo>
              </a:path>
            </a:pathLst>
          </a:custGeom>
          <a:ln w="127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SMARTInkShape-217">
            <a:extLst>
              <a:ext uri="{FF2B5EF4-FFF2-40B4-BE49-F238E27FC236}">
                <a16:creationId xmlns:a16="http://schemas.microsoft.com/office/drawing/2014/main" xmlns="" id="{99F8FB05-4162-4A1A-BDFD-162721EE6200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2336081" y="3181359"/>
            <a:ext cx="157089" cy="166431"/>
          </a:xfrm>
          <a:custGeom>
            <a:avLst/>
            <a:gdLst/>
            <a:ahLst/>
            <a:cxnLst/>
            <a:rect l="0" t="0" r="0" b="0"/>
            <a:pathLst>
              <a:path w="157089" h="166431">
                <a:moveTo>
                  <a:pt x="97557" y="4754"/>
                </a:moveTo>
                <a:lnTo>
                  <a:pt x="97557" y="4754"/>
                </a:lnTo>
                <a:lnTo>
                  <a:pt x="97557" y="3489"/>
                </a:lnTo>
                <a:lnTo>
                  <a:pt x="97821" y="3381"/>
                </a:lnTo>
                <a:lnTo>
                  <a:pt x="98821" y="3967"/>
                </a:lnTo>
                <a:lnTo>
                  <a:pt x="98929" y="4229"/>
                </a:lnTo>
                <a:lnTo>
                  <a:pt x="98736" y="4404"/>
                </a:lnTo>
                <a:lnTo>
                  <a:pt x="97558" y="4753"/>
                </a:lnTo>
                <a:lnTo>
                  <a:pt x="97557" y="6125"/>
                </a:lnTo>
                <a:lnTo>
                  <a:pt x="97557" y="5540"/>
                </a:lnTo>
                <a:lnTo>
                  <a:pt x="97292" y="5277"/>
                </a:lnTo>
                <a:lnTo>
                  <a:pt x="95655" y="4644"/>
                </a:lnTo>
                <a:lnTo>
                  <a:pt x="93495" y="3163"/>
                </a:lnTo>
                <a:lnTo>
                  <a:pt x="91179" y="2342"/>
                </a:lnTo>
                <a:lnTo>
                  <a:pt x="88553" y="805"/>
                </a:lnTo>
                <a:lnTo>
                  <a:pt x="68044" y="0"/>
                </a:lnTo>
                <a:lnTo>
                  <a:pt x="61172" y="1894"/>
                </a:lnTo>
                <a:lnTo>
                  <a:pt x="54719" y="4110"/>
                </a:lnTo>
                <a:lnTo>
                  <a:pt x="49939" y="5268"/>
                </a:lnTo>
                <a:lnTo>
                  <a:pt x="42319" y="9294"/>
                </a:lnTo>
                <a:lnTo>
                  <a:pt x="24237" y="23818"/>
                </a:lnTo>
                <a:lnTo>
                  <a:pt x="12790" y="43673"/>
                </a:lnTo>
                <a:lnTo>
                  <a:pt x="3551" y="70074"/>
                </a:lnTo>
                <a:lnTo>
                  <a:pt x="0" y="104414"/>
                </a:lnTo>
                <a:lnTo>
                  <a:pt x="1199" y="115927"/>
                </a:lnTo>
                <a:lnTo>
                  <a:pt x="4253" y="124414"/>
                </a:lnTo>
                <a:lnTo>
                  <a:pt x="21713" y="154325"/>
                </a:lnTo>
                <a:lnTo>
                  <a:pt x="25666" y="157579"/>
                </a:lnTo>
                <a:lnTo>
                  <a:pt x="38195" y="162678"/>
                </a:lnTo>
                <a:lnTo>
                  <a:pt x="60313" y="166430"/>
                </a:lnTo>
                <a:lnTo>
                  <a:pt x="74755" y="165382"/>
                </a:lnTo>
                <a:lnTo>
                  <a:pt x="103283" y="159046"/>
                </a:lnTo>
                <a:lnTo>
                  <a:pt x="114994" y="152530"/>
                </a:lnTo>
                <a:lnTo>
                  <a:pt x="142101" y="128414"/>
                </a:lnTo>
                <a:lnTo>
                  <a:pt x="147355" y="122797"/>
                </a:lnTo>
                <a:lnTo>
                  <a:pt x="152264" y="118046"/>
                </a:lnTo>
                <a:lnTo>
                  <a:pt x="157088" y="109529"/>
                </a:lnTo>
              </a:path>
            </a:pathLst>
          </a:cu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SMARTInkShape-218">
            <a:extLst>
              <a:ext uri="{FF2B5EF4-FFF2-40B4-BE49-F238E27FC236}">
                <a16:creationId xmlns:a16="http://schemas.microsoft.com/office/drawing/2014/main" xmlns="" id="{154724C7-705A-4F85-9D5D-355DA20AAF46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>
            <a:off x="2495640" y="3183731"/>
            <a:ext cx="123736" cy="152130"/>
          </a:xfrm>
          <a:custGeom>
            <a:avLst/>
            <a:gdLst/>
            <a:ahLst/>
            <a:cxnLst/>
            <a:rect l="0" t="0" r="0" b="0"/>
            <a:pathLst>
              <a:path w="123736" h="152130">
                <a:moveTo>
                  <a:pt x="83254" y="0"/>
                </a:moveTo>
                <a:lnTo>
                  <a:pt x="83254" y="0"/>
                </a:lnTo>
                <a:lnTo>
                  <a:pt x="83254" y="2381"/>
                </a:lnTo>
                <a:lnTo>
                  <a:pt x="77423" y="2382"/>
                </a:lnTo>
                <a:lnTo>
                  <a:pt x="76986" y="2117"/>
                </a:lnTo>
                <a:lnTo>
                  <a:pt x="76694" y="1676"/>
                </a:lnTo>
                <a:lnTo>
                  <a:pt x="76499" y="1117"/>
                </a:lnTo>
                <a:lnTo>
                  <a:pt x="76105" y="745"/>
                </a:lnTo>
                <a:lnTo>
                  <a:pt x="74961" y="331"/>
                </a:lnTo>
                <a:lnTo>
                  <a:pt x="55789" y="3"/>
                </a:lnTo>
                <a:lnTo>
                  <a:pt x="42436" y="2940"/>
                </a:lnTo>
                <a:lnTo>
                  <a:pt x="38616" y="4928"/>
                </a:lnTo>
                <a:lnTo>
                  <a:pt x="29531" y="10719"/>
                </a:lnTo>
                <a:lnTo>
                  <a:pt x="28389" y="11115"/>
                </a:lnTo>
                <a:lnTo>
                  <a:pt x="13949" y="22050"/>
                </a:lnTo>
                <a:lnTo>
                  <a:pt x="6639" y="34387"/>
                </a:lnTo>
                <a:lnTo>
                  <a:pt x="576" y="57666"/>
                </a:lnTo>
                <a:lnTo>
                  <a:pt x="262" y="68184"/>
                </a:lnTo>
                <a:lnTo>
                  <a:pt x="1972" y="78267"/>
                </a:lnTo>
                <a:lnTo>
                  <a:pt x="0" y="93352"/>
                </a:lnTo>
                <a:lnTo>
                  <a:pt x="4697" y="117928"/>
                </a:lnTo>
                <a:lnTo>
                  <a:pt x="6503" y="122107"/>
                </a:lnTo>
                <a:lnTo>
                  <a:pt x="21776" y="140896"/>
                </a:lnTo>
                <a:lnTo>
                  <a:pt x="32231" y="148066"/>
                </a:lnTo>
                <a:lnTo>
                  <a:pt x="47030" y="151827"/>
                </a:lnTo>
                <a:lnTo>
                  <a:pt x="71953" y="152129"/>
                </a:lnTo>
                <a:lnTo>
                  <a:pt x="75409" y="151133"/>
                </a:lnTo>
                <a:lnTo>
                  <a:pt x="109537" y="131543"/>
                </a:lnTo>
                <a:lnTo>
                  <a:pt x="123735" y="116682"/>
                </a:lnTo>
              </a:path>
            </a:pathLst>
          </a:cu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8" name="SMARTInkShape-Group105">
            <a:extLst>
              <a:ext uri="{FF2B5EF4-FFF2-40B4-BE49-F238E27FC236}">
                <a16:creationId xmlns:a16="http://schemas.microsoft.com/office/drawing/2014/main" xmlns="" id="{0B5B69C1-EEF4-4255-B11E-3447339F8E74}"/>
              </a:ext>
            </a:extLst>
          </p:cNvPr>
          <p:cNvGrpSpPr/>
          <p:nvPr/>
        </p:nvGrpSpPr>
        <p:grpSpPr>
          <a:xfrm>
            <a:off x="2624239" y="3027495"/>
            <a:ext cx="492818" cy="313358"/>
            <a:chOff x="2624239" y="3027495"/>
            <a:chExt cx="492818" cy="313358"/>
          </a:xfrm>
        </p:grpSpPr>
        <p:sp>
          <p:nvSpPr>
            <p:cNvPr id="25" name="SMARTInkShape-219">
              <a:extLst>
                <a:ext uri="{FF2B5EF4-FFF2-40B4-BE49-F238E27FC236}">
                  <a16:creationId xmlns:a16="http://schemas.microsoft.com/office/drawing/2014/main" xmlns="" id="{8E8C82B2-7519-41B4-B881-B83CFE17F8C7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3019524" y="3027495"/>
              <a:ext cx="97533" cy="310648"/>
            </a:xfrm>
            <a:custGeom>
              <a:avLst/>
              <a:gdLst/>
              <a:ahLst/>
              <a:cxnLst/>
              <a:rect l="0" t="0" r="0" b="0"/>
              <a:pathLst>
                <a:path w="97533" h="310648">
                  <a:moveTo>
                    <a:pt x="4664" y="6218"/>
                  </a:moveTo>
                  <a:lnTo>
                    <a:pt x="4664" y="6218"/>
                  </a:lnTo>
                  <a:lnTo>
                    <a:pt x="4664" y="2425"/>
                  </a:lnTo>
                  <a:lnTo>
                    <a:pt x="4399" y="1308"/>
                  </a:lnTo>
                  <a:lnTo>
                    <a:pt x="3958" y="563"/>
                  </a:lnTo>
                  <a:lnTo>
                    <a:pt x="3399" y="67"/>
                  </a:lnTo>
                  <a:lnTo>
                    <a:pt x="3027" y="0"/>
                  </a:lnTo>
                  <a:lnTo>
                    <a:pt x="2779" y="221"/>
                  </a:lnTo>
                  <a:lnTo>
                    <a:pt x="235" y="5549"/>
                  </a:lnTo>
                  <a:lnTo>
                    <a:pt x="0" y="8548"/>
                  </a:lnTo>
                  <a:lnTo>
                    <a:pt x="2280" y="43401"/>
                  </a:lnTo>
                  <a:lnTo>
                    <a:pt x="2988" y="62277"/>
                  </a:lnTo>
                  <a:lnTo>
                    <a:pt x="4167" y="69923"/>
                  </a:lnTo>
                  <a:lnTo>
                    <a:pt x="6944" y="105029"/>
                  </a:lnTo>
                  <a:lnTo>
                    <a:pt x="6335" y="130051"/>
                  </a:lnTo>
                  <a:lnTo>
                    <a:pt x="4692" y="152591"/>
                  </a:lnTo>
                  <a:lnTo>
                    <a:pt x="4664" y="186737"/>
                  </a:lnTo>
                  <a:lnTo>
                    <a:pt x="7025" y="220145"/>
                  </a:lnTo>
                  <a:lnTo>
                    <a:pt x="6780" y="238414"/>
                  </a:lnTo>
                  <a:lnTo>
                    <a:pt x="4884" y="245918"/>
                  </a:lnTo>
                  <a:lnTo>
                    <a:pt x="4947" y="256102"/>
                  </a:lnTo>
                  <a:lnTo>
                    <a:pt x="6716" y="262841"/>
                  </a:lnTo>
                  <a:lnTo>
                    <a:pt x="7308" y="283963"/>
                  </a:lnTo>
                  <a:lnTo>
                    <a:pt x="9095" y="290005"/>
                  </a:lnTo>
                  <a:lnTo>
                    <a:pt x="10690" y="291801"/>
                  </a:lnTo>
                  <a:lnTo>
                    <a:pt x="12634" y="293481"/>
                  </a:lnTo>
                  <a:lnTo>
                    <a:pt x="18210" y="302069"/>
                  </a:lnTo>
                  <a:lnTo>
                    <a:pt x="27824" y="307118"/>
                  </a:lnTo>
                  <a:lnTo>
                    <a:pt x="43546" y="310647"/>
                  </a:lnTo>
                  <a:lnTo>
                    <a:pt x="59846" y="307461"/>
                  </a:lnTo>
                  <a:lnTo>
                    <a:pt x="85878" y="290785"/>
                  </a:lnTo>
                  <a:lnTo>
                    <a:pt x="97532" y="280061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6" name="SMARTInkShape-220">
              <a:extLst>
                <a:ext uri="{FF2B5EF4-FFF2-40B4-BE49-F238E27FC236}">
                  <a16:creationId xmlns:a16="http://schemas.microsoft.com/office/drawing/2014/main" xmlns="" id="{FBE1E96E-08EB-4834-844F-178B3D23EED9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2911160" y="3186770"/>
              <a:ext cx="116782" cy="154083"/>
            </a:xfrm>
            <a:custGeom>
              <a:avLst/>
              <a:gdLst/>
              <a:ahLst/>
              <a:cxnLst/>
              <a:rect l="0" t="0" r="0" b="0"/>
              <a:pathLst>
                <a:path w="116782" h="154083">
                  <a:moveTo>
                    <a:pt x="115409" y="20774"/>
                  </a:moveTo>
                  <a:lnTo>
                    <a:pt x="115409" y="20774"/>
                  </a:lnTo>
                  <a:lnTo>
                    <a:pt x="116673" y="19510"/>
                  </a:lnTo>
                  <a:lnTo>
                    <a:pt x="116781" y="18608"/>
                  </a:lnTo>
                  <a:lnTo>
                    <a:pt x="115642" y="14390"/>
                  </a:lnTo>
                  <a:lnTo>
                    <a:pt x="111867" y="10103"/>
                  </a:lnTo>
                  <a:lnTo>
                    <a:pt x="96710" y="1561"/>
                  </a:lnTo>
                  <a:lnTo>
                    <a:pt x="91847" y="0"/>
                  </a:lnTo>
                  <a:lnTo>
                    <a:pt x="83674" y="801"/>
                  </a:lnTo>
                  <a:lnTo>
                    <a:pt x="47973" y="15245"/>
                  </a:lnTo>
                  <a:lnTo>
                    <a:pt x="40071" y="19694"/>
                  </a:lnTo>
                  <a:lnTo>
                    <a:pt x="24126" y="36861"/>
                  </a:lnTo>
                  <a:lnTo>
                    <a:pt x="5808" y="72494"/>
                  </a:lnTo>
                  <a:lnTo>
                    <a:pt x="1910" y="84274"/>
                  </a:lnTo>
                  <a:lnTo>
                    <a:pt x="0" y="100177"/>
                  </a:lnTo>
                  <a:lnTo>
                    <a:pt x="4404" y="123968"/>
                  </a:lnTo>
                  <a:lnTo>
                    <a:pt x="10153" y="131883"/>
                  </a:lnTo>
                  <a:lnTo>
                    <a:pt x="23644" y="142755"/>
                  </a:lnTo>
                  <a:lnTo>
                    <a:pt x="32283" y="147410"/>
                  </a:lnTo>
                  <a:lnTo>
                    <a:pt x="53024" y="153644"/>
                  </a:lnTo>
                  <a:lnTo>
                    <a:pt x="70935" y="154082"/>
                  </a:lnTo>
                  <a:lnTo>
                    <a:pt x="80477" y="151583"/>
                  </a:lnTo>
                  <a:lnTo>
                    <a:pt x="86214" y="148755"/>
                  </a:lnTo>
                  <a:lnTo>
                    <a:pt x="108265" y="132693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7" name="SMARTInkShape-221">
              <a:extLst>
                <a:ext uri="{FF2B5EF4-FFF2-40B4-BE49-F238E27FC236}">
                  <a16:creationId xmlns:a16="http://schemas.microsoft.com/office/drawing/2014/main" xmlns="" id="{A70D34AA-71C0-4897-B162-6223CFD71948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2624239" y="3181497"/>
              <a:ext cx="297556" cy="158908"/>
            </a:xfrm>
            <a:custGeom>
              <a:avLst/>
              <a:gdLst/>
              <a:ahLst/>
              <a:cxnLst/>
              <a:rect l="0" t="0" r="0" b="0"/>
              <a:pathLst>
                <a:path w="297556" h="158908">
                  <a:moveTo>
                    <a:pt x="102292" y="2234"/>
                  </a:moveTo>
                  <a:lnTo>
                    <a:pt x="102292" y="2234"/>
                  </a:lnTo>
                  <a:lnTo>
                    <a:pt x="99764" y="2234"/>
                  </a:lnTo>
                  <a:lnTo>
                    <a:pt x="97817" y="1529"/>
                  </a:lnTo>
                  <a:lnTo>
                    <a:pt x="96070" y="598"/>
                  </a:lnTo>
                  <a:lnTo>
                    <a:pt x="92792" y="0"/>
                  </a:lnTo>
                  <a:lnTo>
                    <a:pt x="85000" y="137"/>
                  </a:lnTo>
                  <a:lnTo>
                    <a:pt x="55831" y="5540"/>
                  </a:lnTo>
                  <a:lnTo>
                    <a:pt x="29610" y="22152"/>
                  </a:lnTo>
                  <a:lnTo>
                    <a:pt x="17720" y="35080"/>
                  </a:lnTo>
                  <a:lnTo>
                    <a:pt x="8136" y="52119"/>
                  </a:lnTo>
                  <a:lnTo>
                    <a:pt x="2867" y="73754"/>
                  </a:lnTo>
                  <a:lnTo>
                    <a:pt x="0" y="101867"/>
                  </a:lnTo>
                  <a:lnTo>
                    <a:pt x="6698" y="124392"/>
                  </a:lnTo>
                  <a:lnTo>
                    <a:pt x="10586" y="130504"/>
                  </a:lnTo>
                  <a:lnTo>
                    <a:pt x="25832" y="144089"/>
                  </a:lnTo>
                  <a:lnTo>
                    <a:pt x="42459" y="150931"/>
                  </a:lnTo>
                  <a:lnTo>
                    <a:pt x="73996" y="154521"/>
                  </a:lnTo>
                  <a:lnTo>
                    <a:pt x="90201" y="151310"/>
                  </a:lnTo>
                  <a:lnTo>
                    <a:pt x="103871" y="142105"/>
                  </a:lnTo>
                  <a:lnTo>
                    <a:pt x="119677" y="126336"/>
                  </a:lnTo>
                  <a:lnTo>
                    <a:pt x="129974" y="108089"/>
                  </a:lnTo>
                  <a:lnTo>
                    <a:pt x="136642" y="80465"/>
                  </a:lnTo>
                  <a:lnTo>
                    <a:pt x="137252" y="48705"/>
                  </a:lnTo>
                  <a:lnTo>
                    <a:pt x="134686" y="35638"/>
                  </a:lnTo>
                  <a:lnTo>
                    <a:pt x="126057" y="18647"/>
                  </a:lnTo>
                  <a:lnTo>
                    <a:pt x="116994" y="8896"/>
                  </a:lnTo>
                  <a:lnTo>
                    <a:pt x="100090" y="698"/>
                  </a:lnTo>
                  <a:lnTo>
                    <a:pt x="94496" y="103"/>
                  </a:lnTo>
                  <a:lnTo>
                    <a:pt x="91507" y="670"/>
                  </a:lnTo>
                  <a:lnTo>
                    <a:pt x="89032" y="2068"/>
                  </a:lnTo>
                  <a:lnTo>
                    <a:pt x="81655" y="8925"/>
                  </a:lnTo>
                  <a:lnTo>
                    <a:pt x="68291" y="29898"/>
                  </a:lnTo>
                  <a:lnTo>
                    <a:pt x="67083" y="37271"/>
                  </a:lnTo>
                  <a:lnTo>
                    <a:pt x="69293" y="58903"/>
                  </a:lnTo>
                  <a:lnTo>
                    <a:pt x="75425" y="71728"/>
                  </a:lnTo>
                  <a:lnTo>
                    <a:pt x="85983" y="83506"/>
                  </a:lnTo>
                  <a:lnTo>
                    <a:pt x="94456" y="88711"/>
                  </a:lnTo>
                  <a:lnTo>
                    <a:pt x="109356" y="93845"/>
                  </a:lnTo>
                  <a:lnTo>
                    <a:pt x="131576" y="95070"/>
                  </a:lnTo>
                  <a:lnTo>
                    <a:pt x="135857" y="94383"/>
                  </a:lnTo>
                  <a:lnTo>
                    <a:pt x="157642" y="86025"/>
                  </a:lnTo>
                  <a:lnTo>
                    <a:pt x="160494" y="83660"/>
                  </a:lnTo>
                  <a:lnTo>
                    <a:pt x="173732" y="67717"/>
                  </a:lnTo>
                  <a:lnTo>
                    <a:pt x="181267" y="51681"/>
                  </a:lnTo>
                  <a:lnTo>
                    <a:pt x="185523" y="24787"/>
                  </a:lnTo>
                  <a:lnTo>
                    <a:pt x="182692" y="11772"/>
                  </a:lnTo>
                  <a:lnTo>
                    <a:pt x="180707" y="7706"/>
                  </a:lnTo>
                  <a:lnTo>
                    <a:pt x="179476" y="5725"/>
                  </a:lnTo>
                  <a:lnTo>
                    <a:pt x="178493" y="2238"/>
                  </a:lnTo>
                  <a:lnTo>
                    <a:pt x="180658" y="4136"/>
                  </a:lnTo>
                  <a:lnTo>
                    <a:pt x="184191" y="6031"/>
                  </a:lnTo>
                  <a:lnTo>
                    <a:pt x="187295" y="6711"/>
                  </a:lnTo>
                  <a:lnTo>
                    <a:pt x="222865" y="6997"/>
                  </a:lnTo>
                  <a:lnTo>
                    <a:pt x="231318" y="6997"/>
                  </a:lnTo>
                  <a:lnTo>
                    <a:pt x="231966" y="7261"/>
                  </a:lnTo>
                  <a:lnTo>
                    <a:pt x="232397" y="7702"/>
                  </a:lnTo>
                  <a:lnTo>
                    <a:pt x="232685" y="8261"/>
                  </a:lnTo>
                  <a:lnTo>
                    <a:pt x="233492" y="15535"/>
                  </a:lnTo>
                  <a:lnTo>
                    <a:pt x="234510" y="17230"/>
                  </a:lnTo>
                  <a:lnTo>
                    <a:pt x="234623" y="18317"/>
                  </a:lnTo>
                  <a:lnTo>
                    <a:pt x="232733" y="51257"/>
                  </a:lnTo>
                  <a:lnTo>
                    <a:pt x="228629" y="76882"/>
                  </a:lnTo>
                  <a:lnTo>
                    <a:pt x="228273" y="84471"/>
                  </a:lnTo>
                  <a:lnTo>
                    <a:pt x="224097" y="109099"/>
                  </a:lnTo>
                  <a:lnTo>
                    <a:pt x="226783" y="130740"/>
                  </a:lnTo>
                  <a:lnTo>
                    <a:pt x="230938" y="141519"/>
                  </a:lnTo>
                  <a:lnTo>
                    <a:pt x="238490" y="152314"/>
                  </a:lnTo>
                  <a:lnTo>
                    <a:pt x="243630" y="155211"/>
                  </a:lnTo>
                  <a:lnTo>
                    <a:pt x="255982" y="158663"/>
                  </a:lnTo>
                  <a:lnTo>
                    <a:pt x="257934" y="158907"/>
                  </a:lnTo>
                  <a:lnTo>
                    <a:pt x="277212" y="153498"/>
                  </a:lnTo>
                  <a:lnTo>
                    <a:pt x="285265" y="148830"/>
                  </a:lnTo>
                  <a:lnTo>
                    <a:pt x="297555" y="137966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9" name="SMARTInkShape-222">
            <a:extLst>
              <a:ext uri="{FF2B5EF4-FFF2-40B4-BE49-F238E27FC236}">
                <a16:creationId xmlns:a16="http://schemas.microsoft.com/office/drawing/2014/main" xmlns="" id="{2B68B22D-C688-477E-A1F1-54BB064E9B71}"/>
              </a:ext>
            </a:extLst>
          </p:cNvPr>
          <p:cNvSpPr/>
          <p:nvPr>
            <p:custDataLst>
              <p:tags r:id="rId12"/>
            </p:custDataLst>
          </p:nvPr>
        </p:nvSpPr>
        <p:spPr>
          <a:xfrm>
            <a:off x="3107532" y="3177905"/>
            <a:ext cx="119063" cy="158176"/>
          </a:xfrm>
          <a:custGeom>
            <a:avLst/>
            <a:gdLst/>
            <a:ahLst/>
            <a:cxnLst/>
            <a:rect l="0" t="0" r="0" b="0"/>
            <a:pathLst>
              <a:path w="119063" h="158176">
                <a:moveTo>
                  <a:pt x="2381" y="122508"/>
                </a:moveTo>
                <a:lnTo>
                  <a:pt x="2381" y="122508"/>
                </a:lnTo>
                <a:lnTo>
                  <a:pt x="0" y="122508"/>
                </a:lnTo>
                <a:lnTo>
                  <a:pt x="3314" y="122508"/>
                </a:lnTo>
                <a:lnTo>
                  <a:pt x="4824" y="121802"/>
                </a:lnTo>
                <a:lnTo>
                  <a:pt x="6377" y="120871"/>
                </a:lnTo>
                <a:lnTo>
                  <a:pt x="21987" y="115915"/>
                </a:lnTo>
                <a:lnTo>
                  <a:pt x="56829" y="88843"/>
                </a:lnTo>
                <a:lnTo>
                  <a:pt x="68435" y="76583"/>
                </a:lnTo>
                <a:lnTo>
                  <a:pt x="70103" y="72904"/>
                </a:lnTo>
                <a:lnTo>
                  <a:pt x="82016" y="40606"/>
                </a:lnTo>
                <a:lnTo>
                  <a:pt x="86746" y="30629"/>
                </a:lnTo>
                <a:lnTo>
                  <a:pt x="88026" y="19370"/>
                </a:lnTo>
                <a:lnTo>
                  <a:pt x="86048" y="8289"/>
                </a:lnTo>
                <a:lnTo>
                  <a:pt x="84457" y="5510"/>
                </a:lnTo>
                <a:lnTo>
                  <a:pt x="82251" y="3040"/>
                </a:lnTo>
                <a:lnTo>
                  <a:pt x="78992" y="1385"/>
                </a:lnTo>
                <a:lnTo>
                  <a:pt x="75324" y="60"/>
                </a:lnTo>
                <a:lnTo>
                  <a:pt x="71753" y="0"/>
                </a:lnTo>
                <a:lnTo>
                  <a:pt x="53517" y="2309"/>
                </a:lnTo>
                <a:lnTo>
                  <a:pt x="45260" y="7023"/>
                </a:lnTo>
                <a:lnTo>
                  <a:pt x="35354" y="17139"/>
                </a:lnTo>
                <a:lnTo>
                  <a:pt x="27060" y="29560"/>
                </a:lnTo>
                <a:lnTo>
                  <a:pt x="15427" y="62128"/>
                </a:lnTo>
                <a:lnTo>
                  <a:pt x="10690" y="75538"/>
                </a:lnTo>
                <a:lnTo>
                  <a:pt x="9857" y="97547"/>
                </a:lnTo>
                <a:lnTo>
                  <a:pt x="14353" y="114591"/>
                </a:lnTo>
                <a:lnTo>
                  <a:pt x="21169" y="129087"/>
                </a:lnTo>
                <a:lnTo>
                  <a:pt x="35415" y="150050"/>
                </a:lnTo>
                <a:lnTo>
                  <a:pt x="41096" y="154157"/>
                </a:lnTo>
                <a:lnTo>
                  <a:pt x="48716" y="157344"/>
                </a:lnTo>
                <a:lnTo>
                  <a:pt x="61637" y="158175"/>
                </a:lnTo>
                <a:lnTo>
                  <a:pt x="72893" y="155629"/>
                </a:lnTo>
                <a:lnTo>
                  <a:pt x="102444" y="141520"/>
                </a:lnTo>
                <a:lnTo>
                  <a:pt x="114739" y="130666"/>
                </a:lnTo>
                <a:lnTo>
                  <a:pt x="119062" y="124889"/>
                </a:lnTo>
              </a:path>
            </a:pathLst>
          </a:custGeom>
          <a:ln w="127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7408" name="SMARTInkShape-Group107">
            <a:extLst>
              <a:ext uri="{FF2B5EF4-FFF2-40B4-BE49-F238E27FC236}">
                <a16:creationId xmlns:a16="http://schemas.microsoft.com/office/drawing/2014/main" xmlns="" id="{EC101E5D-3C80-4211-AACC-FA50D0DDD665}"/>
              </a:ext>
            </a:extLst>
          </p:cNvPr>
          <p:cNvGrpSpPr/>
          <p:nvPr/>
        </p:nvGrpSpPr>
        <p:grpSpPr>
          <a:xfrm>
            <a:off x="3195638" y="3043238"/>
            <a:ext cx="400051" cy="304329"/>
            <a:chOff x="3195638" y="3043238"/>
            <a:chExt cx="400051" cy="304329"/>
          </a:xfrm>
        </p:grpSpPr>
        <p:sp>
          <p:nvSpPr>
            <p:cNvPr id="30" name="SMARTInkShape-223">
              <a:extLst>
                <a:ext uri="{FF2B5EF4-FFF2-40B4-BE49-F238E27FC236}">
                  <a16:creationId xmlns:a16="http://schemas.microsoft.com/office/drawing/2014/main" xmlns="" id="{8B1D9B8B-82D7-44DB-851A-BC678BB990C8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3195638" y="3043238"/>
              <a:ext cx="34552" cy="83344"/>
            </a:xfrm>
            <a:custGeom>
              <a:avLst/>
              <a:gdLst/>
              <a:ahLst/>
              <a:cxnLst/>
              <a:rect l="0" t="0" r="0" b="0"/>
              <a:pathLst>
                <a:path w="34552" h="83344">
                  <a:moveTo>
                    <a:pt x="21431" y="0"/>
                  </a:moveTo>
                  <a:lnTo>
                    <a:pt x="21431" y="0"/>
                  </a:lnTo>
                  <a:lnTo>
                    <a:pt x="22695" y="0"/>
                  </a:lnTo>
                  <a:lnTo>
                    <a:pt x="24021" y="705"/>
                  </a:lnTo>
                  <a:lnTo>
                    <a:pt x="25757" y="2430"/>
                  </a:lnTo>
                  <a:lnTo>
                    <a:pt x="34551" y="15465"/>
                  </a:lnTo>
                  <a:lnTo>
                    <a:pt x="34108" y="31481"/>
                  </a:lnTo>
                  <a:lnTo>
                    <a:pt x="28509" y="48750"/>
                  </a:lnTo>
                  <a:lnTo>
                    <a:pt x="16606" y="68279"/>
                  </a:lnTo>
                  <a:lnTo>
                    <a:pt x="0" y="83343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1" name="SMARTInkShape-224">
              <a:extLst>
                <a:ext uri="{FF2B5EF4-FFF2-40B4-BE49-F238E27FC236}">
                  <a16:creationId xmlns:a16="http://schemas.microsoft.com/office/drawing/2014/main" xmlns="" id="{D6B0B98D-AC3D-458F-983D-6E269E5AF5AF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3229269" y="3181350"/>
              <a:ext cx="366420" cy="166217"/>
            </a:xfrm>
            <a:custGeom>
              <a:avLst/>
              <a:gdLst/>
              <a:ahLst/>
              <a:cxnLst/>
              <a:rect l="0" t="0" r="0" b="0"/>
              <a:pathLst>
                <a:path w="366420" h="166217">
                  <a:moveTo>
                    <a:pt x="78287" y="0"/>
                  </a:moveTo>
                  <a:lnTo>
                    <a:pt x="78287" y="0"/>
                  </a:lnTo>
                  <a:lnTo>
                    <a:pt x="73625" y="0"/>
                  </a:lnTo>
                  <a:lnTo>
                    <a:pt x="62804" y="3314"/>
                  </a:lnTo>
                  <a:lnTo>
                    <a:pt x="53219" y="9269"/>
                  </a:lnTo>
                  <a:lnTo>
                    <a:pt x="27008" y="34971"/>
                  </a:lnTo>
                  <a:lnTo>
                    <a:pt x="7528" y="69915"/>
                  </a:lnTo>
                  <a:lnTo>
                    <a:pt x="469" y="93717"/>
                  </a:lnTo>
                  <a:lnTo>
                    <a:pt x="0" y="114505"/>
                  </a:lnTo>
                  <a:lnTo>
                    <a:pt x="2302" y="124287"/>
                  </a:lnTo>
                  <a:lnTo>
                    <a:pt x="12882" y="143298"/>
                  </a:lnTo>
                  <a:lnTo>
                    <a:pt x="20413" y="152671"/>
                  </a:lnTo>
                  <a:lnTo>
                    <a:pt x="25861" y="155714"/>
                  </a:lnTo>
                  <a:lnTo>
                    <a:pt x="50464" y="163762"/>
                  </a:lnTo>
                  <a:lnTo>
                    <a:pt x="60758" y="162298"/>
                  </a:lnTo>
                  <a:lnTo>
                    <a:pt x="77197" y="156432"/>
                  </a:lnTo>
                  <a:lnTo>
                    <a:pt x="88825" y="146121"/>
                  </a:lnTo>
                  <a:lnTo>
                    <a:pt x="101107" y="123371"/>
                  </a:lnTo>
                  <a:lnTo>
                    <a:pt x="112696" y="90234"/>
                  </a:lnTo>
                  <a:lnTo>
                    <a:pt x="114232" y="55307"/>
                  </a:lnTo>
                  <a:lnTo>
                    <a:pt x="110756" y="34819"/>
                  </a:lnTo>
                  <a:lnTo>
                    <a:pt x="94551" y="7535"/>
                  </a:lnTo>
                  <a:lnTo>
                    <a:pt x="90632" y="4320"/>
                  </a:lnTo>
                  <a:lnTo>
                    <a:pt x="86120" y="1692"/>
                  </a:lnTo>
                  <a:lnTo>
                    <a:pt x="82297" y="1457"/>
                  </a:lnTo>
                  <a:lnTo>
                    <a:pt x="73376" y="3463"/>
                  </a:lnTo>
                  <a:lnTo>
                    <a:pt x="70813" y="4890"/>
                  </a:lnTo>
                  <a:lnTo>
                    <a:pt x="61467" y="17741"/>
                  </a:lnTo>
                  <a:lnTo>
                    <a:pt x="56118" y="29786"/>
                  </a:lnTo>
                  <a:lnTo>
                    <a:pt x="56996" y="50689"/>
                  </a:lnTo>
                  <a:lnTo>
                    <a:pt x="58985" y="60468"/>
                  </a:lnTo>
                  <a:lnTo>
                    <a:pt x="63558" y="69741"/>
                  </a:lnTo>
                  <a:lnTo>
                    <a:pt x="70880" y="78070"/>
                  </a:lnTo>
                  <a:lnTo>
                    <a:pt x="75083" y="81000"/>
                  </a:lnTo>
                  <a:lnTo>
                    <a:pt x="96811" y="91184"/>
                  </a:lnTo>
                  <a:lnTo>
                    <a:pt x="101866" y="91414"/>
                  </a:lnTo>
                  <a:lnTo>
                    <a:pt x="120876" y="86462"/>
                  </a:lnTo>
                  <a:lnTo>
                    <a:pt x="124644" y="84906"/>
                  </a:lnTo>
                  <a:lnTo>
                    <a:pt x="129740" y="80014"/>
                  </a:lnTo>
                  <a:lnTo>
                    <a:pt x="149100" y="46834"/>
                  </a:lnTo>
                  <a:lnTo>
                    <a:pt x="164230" y="22494"/>
                  </a:lnTo>
                  <a:lnTo>
                    <a:pt x="172375" y="16565"/>
                  </a:lnTo>
                  <a:lnTo>
                    <a:pt x="186038" y="10915"/>
                  </a:lnTo>
                  <a:lnTo>
                    <a:pt x="189765" y="10848"/>
                  </a:lnTo>
                  <a:lnTo>
                    <a:pt x="192920" y="11701"/>
                  </a:lnTo>
                  <a:lnTo>
                    <a:pt x="199242" y="15159"/>
                  </a:lnTo>
                  <a:lnTo>
                    <a:pt x="201542" y="17409"/>
                  </a:lnTo>
                  <a:lnTo>
                    <a:pt x="209889" y="28143"/>
                  </a:lnTo>
                  <a:lnTo>
                    <a:pt x="220046" y="63852"/>
                  </a:lnTo>
                  <a:lnTo>
                    <a:pt x="223579" y="98222"/>
                  </a:lnTo>
                  <a:lnTo>
                    <a:pt x="227966" y="132933"/>
                  </a:lnTo>
                  <a:lnTo>
                    <a:pt x="228305" y="157800"/>
                  </a:lnTo>
                  <a:lnTo>
                    <a:pt x="228041" y="158381"/>
                  </a:lnTo>
                  <a:lnTo>
                    <a:pt x="227600" y="158769"/>
                  </a:lnTo>
                  <a:lnTo>
                    <a:pt x="226256" y="159391"/>
                  </a:lnTo>
                  <a:lnTo>
                    <a:pt x="227627" y="157612"/>
                  </a:lnTo>
                  <a:lnTo>
                    <a:pt x="228004" y="156216"/>
                  </a:lnTo>
                  <a:lnTo>
                    <a:pt x="223769" y="122009"/>
                  </a:lnTo>
                  <a:lnTo>
                    <a:pt x="221263" y="87609"/>
                  </a:lnTo>
                  <a:lnTo>
                    <a:pt x="226762" y="53934"/>
                  </a:lnTo>
                  <a:lnTo>
                    <a:pt x="233565" y="22724"/>
                  </a:lnTo>
                  <a:lnTo>
                    <a:pt x="238739" y="14624"/>
                  </a:lnTo>
                  <a:lnTo>
                    <a:pt x="245826" y="9736"/>
                  </a:lnTo>
                  <a:lnTo>
                    <a:pt x="251107" y="7912"/>
                  </a:lnTo>
                  <a:lnTo>
                    <a:pt x="256023" y="7371"/>
                  </a:lnTo>
                  <a:lnTo>
                    <a:pt x="264623" y="11003"/>
                  </a:lnTo>
                  <a:lnTo>
                    <a:pt x="268259" y="13533"/>
                  </a:lnTo>
                  <a:lnTo>
                    <a:pt x="282546" y="29307"/>
                  </a:lnTo>
                  <a:lnTo>
                    <a:pt x="288419" y="42576"/>
                  </a:lnTo>
                  <a:lnTo>
                    <a:pt x="294471" y="77143"/>
                  </a:lnTo>
                  <a:lnTo>
                    <a:pt x="295681" y="108625"/>
                  </a:lnTo>
                  <a:lnTo>
                    <a:pt x="304861" y="142282"/>
                  </a:lnTo>
                  <a:lnTo>
                    <a:pt x="306992" y="150108"/>
                  </a:lnTo>
                  <a:lnTo>
                    <a:pt x="312611" y="158915"/>
                  </a:lnTo>
                  <a:lnTo>
                    <a:pt x="315429" y="161910"/>
                  </a:lnTo>
                  <a:lnTo>
                    <a:pt x="321088" y="165981"/>
                  </a:lnTo>
                  <a:lnTo>
                    <a:pt x="321911" y="166216"/>
                  </a:lnTo>
                  <a:lnTo>
                    <a:pt x="328125" y="165284"/>
                  </a:lnTo>
                  <a:lnTo>
                    <a:pt x="336669" y="160804"/>
                  </a:lnTo>
                  <a:lnTo>
                    <a:pt x="354544" y="146102"/>
                  </a:lnTo>
                  <a:lnTo>
                    <a:pt x="366419" y="133350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7409" name="SMARTInkShape-225">
            <a:extLst>
              <a:ext uri="{FF2B5EF4-FFF2-40B4-BE49-F238E27FC236}">
                <a16:creationId xmlns:a16="http://schemas.microsoft.com/office/drawing/2014/main" xmlns="" id="{F93DE984-95A4-43B5-81F6-366A23CC2722}"/>
              </a:ext>
            </a:extLst>
          </p:cNvPr>
          <p:cNvSpPr/>
          <p:nvPr>
            <p:custDataLst>
              <p:tags r:id="rId13"/>
            </p:custDataLst>
          </p:nvPr>
        </p:nvSpPr>
        <p:spPr>
          <a:xfrm>
            <a:off x="2100308" y="3473296"/>
            <a:ext cx="373812" cy="476117"/>
          </a:xfrm>
          <a:custGeom>
            <a:avLst/>
            <a:gdLst/>
            <a:ahLst/>
            <a:cxnLst/>
            <a:rect l="0" t="0" r="0" b="0"/>
            <a:pathLst>
              <a:path w="373812" h="476117">
                <a:moveTo>
                  <a:pt x="78536" y="312892"/>
                </a:moveTo>
                <a:lnTo>
                  <a:pt x="78536" y="312892"/>
                </a:lnTo>
                <a:lnTo>
                  <a:pt x="80917" y="310510"/>
                </a:lnTo>
                <a:lnTo>
                  <a:pt x="54790" y="310775"/>
                </a:lnTo>
                <a:lnTo>
                  <a:pt x="28413" y="322097"/>
                </a:lnTo>
                <a:lnTo>
                  <a:pt x="23879" y="326526"/>
                </a:lnTo>
                <a:lnTo>
                  <a:pt x="12924" y="345387"/>
                </a:lnTo>
                <a:lnTo>
                  <a:pt x="3846" y="379454"/>
                </a:lnTo>
                <a:lnTo>
                  <a:pt x="0" y="414812"/>
                </a:lnTo>
                <a:lnTo>
                  <a:pt x="673" y="420613"/>
                </a:lnTo>
                <a:lnTo>
                  <a:pt x="4780" y="434858"/>
                </a:lnTo>
                <a:lnTo>
                  <a:pt x="6068" y="438008"/>
                </a:lnTo>
                <a:lnTo>
                  <a:pt x="7537" y="447844"/>
                </a:lnTo>
                <a:lnTo>
                  <a:pt x="12972" y="458529"/>
                </a:lnTo>
                <a:lnTo>
                  <a:pt x="19680" y="465606"/>
                </a:lnTo>
                <a:lnTo>
                  <a:pt x="28812" y="470764"/>
                </a:lnTo>
                <a:lnTo>
                  <a:pt x="42789" y="474420"/>
                </a:lnTo>
                <a:lnTo>
                  <a:pt x="49897" y="474473"/>
                </a:lnTo>
                <a:lnTo>
                  <a:pt x="83853" y="463433"/>
                </a:lnTo>
                <a:lnTo>
                  <a:pt x="98400" y="455987"/>
                </a:lnTo>
                <a:lnTo>
                  <a:pt x="106264" y="448541"/>
                </a:lnTo>
                <a:lnTo>
                  <a:pt x="113930" y="438660"/>
                </a:lnTo>
                <a:lnTo>
                  <a:pt x="130768" y="419625"/>
                </a:lnTo>
                <a:lnTo>
                  <a:pt x="147565" y="391423"/>
                </a:lnTo>
                <a:lnTo>
                  <a:pt x="163678" y="358033"/>
                </a:lnTo>
                <a:lnTo>
                  <a:pt x="183673" y="322358"/>
                </a:lnTo>
                <a:lnTo>
                  <a:pt x="200141" y="291016"/>
                </a:lnTo>
                <a:lnTo>
                  <a:pt x="215914" y="256520"/>
                </a:lnTo>
                <a:lnTo>
                  <a:pt x="227860" y="224941"/>
                </a:lnTo>
                <a:lnTo>
                  <a:pt x="241212" y="190551"/>
                </a:lnTo>
                <a:lnTo>
                  <a:pt x="246850" y="167536"/>
                </a:lnTo>
                <a:lnTo>
                  <a:pt x="252759" y="135148"/>
                </a:lnTo>
                <a:lnTo>
                  <a:pt x="256831" y="101533"/>
                </a:lnTo>
                <a:lnTo>
                  <a:pt x="258653" y="66837"/>
                </a:lnTo>
                <a:lnTo>
                  <a:pt x="254628" y="33884"/>
                </a:lnTo>
                <a:lnTo>
                  <a:pt x="249251" y="14832"/>
                </a:lnTo>
                <a:lnTo>
                  <a:pt x="245514" y="10999"/>
                </a:lnTo>
                <a:lnTo>
                  <a:pt x="227246" y="204"/>
                </a:lnTo>
                <a:lnTo>
                  <a:pt x="223916" y="0"/>
                </a:lnTo>
                <a:lnTo>
                  <a:pt x="217467" y="2025"/>
                </a:lnTo>
                <a:lnTo>
                  <a:pt x="211423" y="5471"/>
                </a:lnTo>
                <a:lnTo>
                  <a:pt x="202799" y="14649"/>
                </a:lnTo>
                <a:lnTo>
                  <a:pt x="198992" y="20912"/>
                </a:lnTo>
                <a:lnTo>
                  <a:pt x="191692" y="44119"/>
                </a:lnTo>
                <a:lnTo>
                  <a:pt x="188602" y="75425"/>
                </a:lnTo>
                <a:lnTo>
                  <a:pt x="189368" y="107664"/>
                </a:lnTo>
                <a:lnTo>
                  <a:pt x="191690" y="140202"/>
                </a:lnTo>
                <a:lnTo>
                  <a:pt x="192806" y="173519"/>
                </a:lnTo>
                <a:lnTo>
                  <a:pt x="195070" y="207663"/>
                </a:lnTo>
                <a:lnTo>
                  <a:pt x="197098" y="240054"/>
                </a:lnTo>
                <a:lnTo>
                  <a:pt x="199829" y="274861"/>
                </a:lnTo>
                <a:lnTo>
                  <a:pt x="200681" y="306579"/>
                </a:lnTo>
                <a:lnTo>
                  <a:pt x="203978" y="339646"/>
                </a:lnTo>
                <a:lnTo>
                  <a:pt x="204738" y="375016"/>
                </a:lnTo>
                <a:lnTo>
                  <a:pt x="205446" y="380335"/>
                </a:lnTo>
                <a:lnTo>
                  <a:pt x="206976" y="392037"/>
                </a:lnTo>
                <a:lnTo>
                  <a:pt x="207123" y="426251"/>
                </a:lnTo>
                <a:lnTo>
                  <a:pt x="207388" y="444455"/>
                </a:lnTo>
                <a:lnTo>
                  <a:pt x="209174" y="451301"/>
                </a:lnTo>
                <a:lnTo>
                  <a:pt x="207213" y="464048"/>
                </a:lnTo>
                <a:lnTo>
                  <a:pt x="209476" y="472036"/>
                </a:lnTo>
                <a:lnTo>
                  <a:pt x="211552" y="474450"/>
                </a:lnTo>
                <a:lnTo>
                  <a:pt x="211399" y="474837"/>
                </a:lnTo>
                <a:lnTo>
                  <a:pt x="210523" y="475972"/>
                </a:lnTo>
                <a:lnTo>
                  <a:pt x="210183" y="476116"/>
                </a:lnTo>
                <a:lnTo>
                  <a:pt x="209957" y="475947"/>
                </a:lnTo>
                <a:lnTo>
                  <a:pt x="209806" y="475570"/>
                </a:lnTo>
                <a:lnTo>
                  <a:pt x="209970" y="475054"/>
                </a:lnTo>
                <a:lnTo>
                  <a:pt x="210858" y="473776"/>
                </a:lnTo>
                <a:lnTo>
                  <a:pt x="210936" y="473064"/>
                </a:lnTo>
                <a:lnTo>
                  <a:pt x="209745" y="470503"/>
                </a:lnTo>
                <a:lnTo>
                  <a:pt x="208312" y="468923"/>
                </a:lnTo>
                <a:lnTo>
                  <a:pt x="207652" y="466817"/>
                </a:lnTo>
                <a:lnTo>
                  <a:pt x="204537" y="444847"/>
                </a:lnTo>
                <a:lnTo>
                  <a:pt x="203005" y="438685"/>
                </a:lnTo>
                <a:lnTo>
                  <a:pt x="201187" y="414514"/>
                </a:lnTo>
                <a:lnTo>
                  <a:pt x="202013" y="408883"/>
                </a:lnTo>
                <a:lnTo>
                  <a:pt x="202963" y="401923"/>
                </a:lnTo>
                <a:lnTo>
                  <a:pt x="204215" y="395804"/>
                </a:lnTo>
                <a:lnTo>
                  <a:pt x="207815" y="367678"/>
                </a:lnTo>
                <a:lnTo>
                  <a:pt x="209004" y="362197"/>
                </a:lnTo>
                <a:lnTo>
                  <a:pt x="212051" y="348549"/>
                </a:lnTo>
                <a:lnTo>
                  <a:pt x="213975" y="339969"/>
                </a:lnTo>
                <a:lnTo>
                  <a:pt x="214229" y="331892"/>
                </a:lnTo>
                <a:lnTo>
                  <a:pt x="215661" y="329185"/>
                </a:lnTo>
                <a:lnTo>
                  <a:pt x="217532" y="326483"/>
                </a:lnTo>
                <a:lnTo>
                  <a:pt x="221064" y="319006"/>
                </a:lnTo>
                <a:lnTo>
                  <a:pt x="226660" y="312537"/>
                </a:lnTo>
                <a:lnTo>
                  <a:pt x="230521" y="309847"/>
                </a:lnTo>
                <a:lnTo>
                  <a:pt x="245225" y="306123"/>
                </a:lnTo>
                <a:lnTo>
                  <a:pt x="252309" y="306086"/>
                </a:lnTo>
                <a:lnTo>
                  <a:pt x="266754" y="312392"/>
                </a:lnTo>
                <a:lnTo>
                  <a:pt x="278857" y="322782"/>
                </a:lnTo>
                <a:lnTo>
                  <a:pt x="286124" y="332036"/>
                </a:lnTo>
                <a:lnTo>
                  <a:pt x="289335" y="340946"/>
                </a:lnTo>
                <a:lnTo>
                  <a:pt x="292815" y="376279"/>
                </a:lnTo>
                <a:lnTo>
                  <a:pt x="292848" y="409468"/>
                </a:lnTo>
                <a:lnTo>
                  <a:pt x="293113" y="444725"/>
                </a:lnTo>
                <a:lnTo>
                  <a:pt x="296910" y="457695"/>
                </a:lnTo>
                <a:lnTo>
                  <a:pt x="300798" y="464699"/>
                </a:lnTo>
                <a:lnTo>
                  <a:pt x="305699" y="469320"/>
                </a:lnTo>
                <a:lnTo>
                  <a:pt x="309231" y="471051"/>
                </a:lnTo>
                <a:lnTo>
                  <a:pt x="317417" y="472253"/>
                </a:lnTo>
                <a:lnTo>
                  <a:pt x="322206" y="472117"/>
                </a:lnTo>
                <a:lnTo>
                  <a:pt x="354819" y="461794"/>
                </a:lnTo>
                <a:lnTo>
                  <a:pt x="361775" y="456994"/>
                </a:lnTo>
                <a:lnTo>
                  <a:pt x="373811" y="443860"/>
                </a:lnTo>
              </a:path>
            </a:pathLst>
          </a:cu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411" name="SMARTInkShape-226">
            <a:extLst>
              <a:ext uri="{FF2B5EF4-FFF2-40B4-BE49-F238E27FC236}">
                <a16:creationId xmlns:a16="http://schemas.microsoft.com/office/drawing/2014/main" xmlns="" id="{46D068F9-27FD-44BA-858E-A5B218E9F523}"/>
              </a:ext>
            </a:extLst>
          </p:cNvPr>
          <p:cNvSpPr/>
          <p:nvPr>
            <p:custDataLst>
              <p:tags r:id="rId14"/>
            </p:custDataLst>
          </p:nvPr>
        </p:nvSpPr>
        <p:spPr>
          <a:xfrm>
            <a:off x="2479192" y="3775319"/>
            <a:ext cx="302109" cy="179905"/>
          </a:xfrm>
          <a:custGeom>
            <a:avLst/>
            <a:gdLst/>
            <a:ahLst/>
            <a:cxnLst/>
            <a:rect l="0" t="0" r="0" b="0"/>
            <a:pathLst>
              <a:path w="302109" h="179905">
                <a:moveTo>
                  <a:pt x="59221" y="10869"/>
                </a:moveTo>
                <a:lnTo>
                  <a:pt x="59221" y="10869"/>
                </a:lnTo>
                <a:lnTo>
                  <a:pt x="61599" y="10869"/>
                </a:lnTo>
                <a:lnTo>
                  <a:pt x="60337" y="10869"/>
                </a:lnTo>
                <a:lnTo>
                  <a:pt x="59011" y="10163"/>
                </a:lnTo>
                <a:lnTo>
                  <a:pt x="57540" y="9232"/>
                </a:lnTo>
                <a:lnTo>
                  <a:pt x="56004" y="8818"/>
                </a:lnTo>
                <a:lnTo>
                  <a:pt x="55224" y="8972"/>
                </a:lnTo>
                <a:lnTo>
                  <a:pt x="52071" y="10415"/>
                </a:lnTo>
                <a:lnTo>
                  <a:pt x="48988" y="11440"/>
                </a:lnTo>
                <a:lnTo>
                  <a:pt x="38929" y="17566"/>
                </a:lnTo>
                <a:lnTo>
                  <a:pt x="30433" y="23294"/>
                </a:lnTo>
                <a:lnTo>
                  <a:pt x="25526" y="25134"/>
                </a:lnTo>
                <a:lnTo>
                  <a:pt x="19641" y="31594"/>
                </a:lnTo>
                <a:lnTo>
                  <a:pt x="17448" y="35471"/>
                </a:lnTo>
                <a:lnTo>
                  <a:pt x="11552" y="52430"/>
                </a:lnTo>
                <a:lnTo>
                  <a:pt x="8412" y="59177"/>
                </a:lnTo>
                <a:lnTo>
                  <a:pt x="7041" y="67900"/>
                </a:lnTo>
                <a:lnTo>
                  <a:pt x="6661" y="71140"/>
                </a:lnTo>
                <a:lnTo>
                  <a:pt x="4795" y="79124"/>
                </a:lnTo>
                <a:lnTo>
                  <a:pt x="4207" y="90502"/>
                </a:lnTo>
                <a:lnTo>
                  <a:pt x="2571" y="94106"/>
                </a:lnTo>
                <a:lnTo>
                  <a:pt x="704" y="116267"/>
                </a:lnTo>
                <a:lnTo>
                  <a:pt x="1838" y="123088"/>
                </a:lnTo>
                <a:lnTo>
                  <a:pt x="0" y="132401"/>
                </a:lnTo>
                <a:lnTo>
                  <a:pt x="1238" y="135086"/>
                </a:lnTo>
                <a:lnTo>
                  <a:pt x="8388" y="145513"/>
                </a:lnTo>
                <a:lnTo>
                  <a:pt x="12796" y="156488"/>
                </a:lnTo>
                <a:lnTo>
                  <a:pt x="21894" y="166409"/>
                </a:lnTo>
                <a:lnTo>
                  <a:pt x="25554" y="168814"/>
                </a:lnTo>
                <a:lnTo>
                  <a:pt x="33088" y="171613"/>
                </a:lnTo>
                <a:lnTo>
                  <a:pt x="39389" y="175735"/>
                </a:lnTo>
                <a:lnTo>
                  <a:pt x="52400" y="179559"/>
                </a:lnTo>
                <a:lnTo>
                  <a:pt x="57592" y="179904"/>
                </a:lnTo>
                <a:lnTo>
                  <a:pt x="69807" y="176620"/>
                </a:lnTo>
                <a:lnTo>
                  <a:pt x="76844" y="171393"/>
                </a:lnTo>
                <a:lnTo>
                  <a:pt x="88359" y="159755"/>
                </a:lnTo>
                <a:lnTo>
                  <a:pt x="106411" y="124765"/>
                </a:lnTo>
                <a:lnTo>
                  <a:pt x="113313" y="89330"/>
                </a:lnTo>
                <a:lnTo>
                  <a:pt x="113717" y="55194"/>
                </a:lnTo>
                <a:lnTo>
                  <a:pt x="106827" y="28765"/>
                </a:lnTo>
                <a:lnTo>
                  <a:pt x="98070" y="12725"/>
                </a:lnTo>
                <a:lnTo>
                  <a:pt x="93897" y="8038"/>
                </a:lnTo>
                <a:lnTo>
                  <a:pt x="81436" y="594"/>
                </a:lnTo>
                <a:lnTo>
                  <a:pt x="78266" y="393"/>
                </a:lnTo>
                <a:lnTo>
                  <a:pt x="72515" y="1966"/>
                </a:lnTo>
                <a:lnTo>
                  <a:pt x="60510" y="7718"/>
                </a:lnTo>
                <a:lnTo>
                  <a:pt x="58647" y="9292"/>
                </a:lnTo>
                <a:lnTo>
                  <a:pt x="57643" y="11579"/>
                </a:lnTo>
                <a:lnTo>
                  <a:pt x="52409" y="42157"/>
                </a:lnTo>
                <a:lnTo>
                  <a:pt x="56482" y="60876"/>
                </a:lnTo>
                <a:lnTo>
                  <a:pt x="57130" y="61934"/>
                </a:lnTo>
                <a:lnTo>
                  <a:pt x="60042" y="64687"/>
                </a:lnTo>
                <a:lnTo>
                  <a:pt x="65888" y="73620"/>
                </a:lnTo>
                <a:lnTo>
                  <a:pt x="70332" y="76975"/>
                </a:lnTo>
                <a:lnTo>
                  <a:pt x="72156" y="77375"/>
                </a:lnTo>
                <a:lnTo>
                  <a:pt x="72606" y="77696"/>
                </a:lnTo>
                <a:lnTo>
                  <a:pt x="72907" y="78174"/>
                </a:lnTo>
                <a:lnTo>
                  <a:pt x="73107" y="78758"/>
                </a:lnTo>
                <a:lnTo>
                  <a:pt x="75918" y="80843"/>
                </a:lnTo>
                <a:lnTo>
                  <a:pt x="78837" y="81872"/>
                </a:lnTo>
                <a:lnTo>
                  <a:pt x="86998" y="82563"/>
                </a:lnTo>
                <a:lnTo>
                  <a:pt x="90176" y="84189"/>
                </a:lnTo>
                <a:lnTo>
                  <a:pt x="94146" y="84886"/>
                </a:lnTo>
                <a:lnTo>
                  <a:pt x="99702" y="88802"/>
                </a:lnTo>
                <a:lnTo>
                  <a:pt x="102877" y="89322"/>
                </a:lnTo>
                <a:lnTo>
                  <a:pt x="124860" y="84645"/>
                </a:lnTo>
                <a:lnTo>
                  <a:pt x="128229" y="82846"/>
                </a:lnTo>
                <a:lnTo>
                  <a:pt x="134140" y="80476"/>
                </a:lnTo>
                <a:lnTo>
                  <a:pt x="140547" y="76718"/>
                </a:lnTo>
                <a:lnTo>
                  <a:pt x="153454" y="61379"/>
                </a:lnTo>
                <a:lnTo>
                  <a:pt x="160905" y="47175"/>
                </a:lnTo>
                <a:lnTo>
                  <a:pt x="163963" y="28089"/>
                </a:lnTo>
                <a:lnTo>
                  <a:pt x="163996" y="5518"/>
                </a:lnTo>
                <a:lnTo>
                  <a:pt x="163290" y="3816"/>
                </a:lnTo>
                <a:lnTo>
                  <a:pt x="162731" y="2992"/>
                </a:lnTo>
                <a:lnTo>
                  <a:pt x="161405" y="2076"/>
                </a:lnTo>
                <a:lnTo>
                  <a:pt x="159171" y="1561"/>
                </a:lnTo>
                <a:lnTo>
                  <a:pt x="158398" y="1488"/>
                </a:lnTo>
                <a:lnTo>
                  <a:pt x="157883" y="1175"/>
                </a:lnTo>
                <a:lnTo>
                  <a:pt x="157539" y="702"/>
                </a:lnTo>
                <a:lnTo>
                  <a:pt x="157310" y="122"/>
                </a:lnTo>
                <a:lnTo>
                  <a:pt x="156893" y="0"/>
                </a:lnTo>
                <a:lnTo>
                  <a:pt x="156350" y="183"/>
                </a:lnTo>
                <a:lnTo>
                  <a:pt x="153814" y="2019"/>
                </a:lnTo>
                <a:lnTo>
                  <a:pt x="152430" y="3388"/>
                </a:lnTo>
                <a:lnTo>
                  <a:pt x="152190" y="4889"/>
                </a:lnTo>
                <a:lnTo>
                  <a:pt x="152421" y="5295"/>
                </a:lnTo>
                <a:lnTo>
                  <a:pt x="152840" y="5565"/>
                </a:lnTo>
                <a:lnTo>
                  <a:pt x="154275" y="5865"/>
                </a:lnTo>
                <a:lnTo>
                  <a:pt x="158058" y="6299"/>
                </a:lnTo>
                <a:lnTo>
                  <a:pt x="164198" y="8261"/>
                </a:lnTo>
                <a:lnTo>
                  <a:pt x="196158" y="8487"/>
                </a:lnTo>
                <a:lnTo>
                  <a:pt x="197343" y="8223"/>
                </a:lnTo>
                <a:lnTo>
                  <a:pt x="198134" y="7781"/>
                </a:lnTo>
                <a:lnTo>
                  <a:pt x="198660" y="7223"/>
                </a:lnTo>
                <a:lnTo>
                  <a:pt x="208526" y="6253"/>
                </a:lnTo>
                <a:lnTo>
                  <a:pt x="223052" y="6109"/>
                </a:lnTo>
                <a:lnTo>
                  <a:pt x="224004" y="6372"/>
                </a:lnTo>
                <a:lnTo>
                  <a:pt x="224639" y="6813"/>
                </a:lnTo>
                <a:lnTo>
                  <a:pt x="227377" y="10168"/>
                </a:lnTo>
                <a:lnTo>
                  <a:pt x="228254" y="13114"/>
                </a:lnTo>
                <a:lnTo>
                  <a:pt x="228289" y="28064"/>
                </a:lnTo>
                <a:lnTo>
                  <a:pt x="227584" y="29800"/>
                </a:lnTo>
                <a:lnTo>
                  <a:pt x="227025" y="30633"/>
                </a:lnTo>
                <a:lnTo>
                  <a:pt x="226055" y="38440"/>
                </a:lnTo>
                <a:lnTo>
                  <a:pt x="222968" y="68587"/>
                </a:lnTo>
                <a:lnTo>
                  <a:pt x="218925" y="92396"/>
                </a:lnTo>
                <a:lnTo>
                  <a:pt x="219029" y="124577"/>
                </a:lnTo>
                <a:lnTo>
                  <a:pt x="222312" y="140866"/>
                </a:lnTo>
                <a:lnTo>
                  <a:pt x="223692" y="142728"/>
                </a:lnTo>
                <a:lnTo>
                  <a:pt x="224431" y="143225"/>
                </a:lnTo>
                <a:lnTo>
                  <a:pt x="228304" y="149268"/>
                </a:lnTo>
                <a:lnTo>
                  <a:pt x="230148" y="152019"/>
                </a:lnTo>
                <a:lnTo>
                  <a:pt x="233632" y="155320"/>
                </a:lnTo>
                <a:lnTo>
                  <a:pt x="235164" y="159002"/>
                </a:lnTo>
                <a:lnTo>
                  <a:pt x="235783" y="159631"/>
                </a:lnTo>
                <a:lnTo>
                  <a:pt x="243060" y="164914"/>
                </a:lnTo>
                <a:lnTo>
                  <a:pt x="246924" y="165432"/>
                </a:lnTo>
                <a:lnTo>
                  <a:pt x="266906" y="162097"/>
                </a:lnTo>
                <a:lnTo>
                  <a:pt x="273851" y="159225"/>
                </a:lnTo>
                <a:lnTo>
                  <a:pt x="289667" y="149303"/>
                </a:lnTo>
                <a:lnTo>
                  <a:pt x="298105" y="138789"/>
                </a:lnTo>
                <a:lnTo>
                  <a:pt x="299711" y="137837"/>
                </a:lnTo>
                <a:lnTo>
                  <a:pt x="301968" y="137119"/>
                </a:lnTo>
                <a:lnTo>
                  <a:pt x="302108" y="134694"/>
                </a:lnTo>
              </a:path>
            </a:pathLst>
          </a:custGeom>
          <a:ln w="127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414" name="SMARTInkShape-227">
            <a:extLst>
              <a:ext uri="{FF2B5EF4-FFF2-40B4-BE49-F238E27FC236}">
                <a16:creationId xmlns:a16="http://schemas.microsoft.com/office/drawing/2014/main" xmlns="" id="{CE1ED60B-BA1D-4FC9-826A-9B2C6F592935}"/>
              </a:ext>
            </a:extLst>
          </p:cNvPr>
          <p:cNvSpPr/>
          <p:nvPr>
            <p:custDataLst>
              <p:tags r:id="rId15"/>
            </p:custDataLst>
          </p:nvPr>
        </p:nvSpPr>
        <p:spPr>
          <a:xfrm>
            <a:off x="2783684" y="3486872"/>
            <a:ext cx="395286" cy="456369"/>
          </a:xfrm>
          <a:custGeom>
            <a:avLst/>
            <a:gdLst/>
            <a:ahLst/>
            <a:cxnLst/>
            <a:rect l="0" t="0" r="0" b="0"/>
            <a:pathLst>
              <a:path w="395286" h="456369">
                <a:moveTo>
                  <a:pt x="92866" y="301697"/>
                </a:moveTo>
                <a:lnTo>
                  <a:pt x="92866" y="301697"/>
                </a:lnTo>
                <a:lnTo>
                  <a:pt x="97570" y="304049"/>
                </a:lnTo>
                <a:lnTo>
                  <a:pt x="95573" y="304075"/>
                </a:lnTo>
                <a:lnTo>
                  <a:pt x="94080" y="301549"/>
                </a:lnTo>
                <a:lnTo>
                  <a:pt x="93226" y="298713"/>
                </a:lnTo>
                <a:lnTo>
                  <a:pt x="91615" y="297020"/>
                </a:lnTo>
                <a:lnTo>
                  <a:pt x="89400" y="295649"/>
                </a:lnTo>
                <a:lnTo>
                  <a:pt x="69535" y="288657"/>
                </a:lnTo>
                <a:lnTo>
                  <a:pt x="65828" y="288670"/>
                </a:lnTo>
                <a:lnTo>
                  <a:pt x="47065" y="292436"/>
                </a:lnTo>
                <a:lnTo>
                  <a:pt x="40578" y="295896"/>
                </a:lnTo>
                <a:lnTo>
                  <a:pt x="18590" y="312240"/>
                </a:lnTo>
                <a:lnTo>
                  <a:pt x="4184" y="337200"/>
                </a:lnTo>
                <a:lnTo>
                  <a:pt x="3181" y="339789"/>
                </a:lnTo>
                <a:lnTo>
                  <a:pt x="0" y="374790"/>
                </a:lnTo>
                <a:lnTo>
                  <a:pt x="703" y="390364"/>
                </a:lnTo>
                <a:lnTo>
                  <a:pt x="5684" y="415165"/>
                </a:lnTo>
                <a:lnTo>
                  <a:pt x="26880" y="444918"/>
                </a:lnTo>
                <a:lnTo>
                  <a:pt x="35225" y="450895"/>
                </a:lnTo>
                <a:lnTo>
                  <a:pt x="40774" y="453031"/>
                </a:lnTo>
                <a:lnTo>
                  <a:pt x="61012" y="456368"/>
                </a:lnTo>
                <a:lnTo>
                  <a:pt x="67112" y="455181"/>
                </a:lnTo>
                <a:lnTo>
                  <a:pt x="71418" y="453154"/>
                </a:lnTo>
                <a:lnTo>
                  <a:pt x="86005" y="439245"/>
                </a:lnTo>
                <a:lnTo>
                  <a:pt x="102476" y="411006"/>
                </a:lnTo>
                <a:lnTo>
                  <a:pt x="108239" y="395528"/>
                </a:lnTo>
                <a:lnTo>
                  <a:pt x="109528" y="360942"/>
                </a:lnTo>
                <a:lnTo>
                  <a:pt x="109535" y="326491"/>
                </a:lnTo>
                <a:lnTo>
                  <a:pt x="109270" y="321773"/>
                </a:lnTo>
                <a:lnTo>
                  <a:pt x="107634" y="316112"/>
                </a:lnTo>
                <a:lnTo>
                  <a:pt x="105416" y="311560"/>
                </a:lnTo>
                <a:lnTo>
                  <a:pt x="104776" y="306502"/>
                </a:lnTo>
                <a:lnTo>
                  <a:pt x="103509" y="309000"/>
                </a:lnTo>
                <a:lnTo>
                  <a:pt x="103401" y="310005"/>
                </a:lnTo>
                <a:lnTo>
                  <a:pt x="105036" y="343520"/>
                </a:lnTo>
                <a:lnTo>
                  <a:pt x="109195" y="377270"/>
                </a:lnTo>
                <a:lnTo>
                  <a:pt x="109534" y="412973"/>
                </a:lnTo>
                <a:lnTo>
                  <a:pt x="109799" y="415446"/>
                </a:lnTo>
                <a:lnTo>
                  <a:pt x="111436" y="420772"/>
                </a:lnTo>
                <a:lnTo>
                  <a:pt x="114359" y="425211"/>
                </a:lnTo>
                <a:lnTo>
                  <a:pt x="116177" y="426971"/>
                </a:lnTo>
                <a:lnTo>
                  <a:pt x="119646" y="429449"/>
                </a:lnTo>
                <a:lnTo>
                  <a:pt x="120643" y="431060"/>
                </a:lnTo>
                <a:lnTo>
                  <a:pt x="121548" y="435621"/>
                </a:lnTo>
                <a:lnTo>
                  <a:pt x="122042" y="436223"/>
                </a:lnTo>
                <a:lnTo>
                  <a:pt x="135077" y="445371"/>
                </a:lnTo>
                <a:lnTo>
                  <a:pt x="143208" y="448078"/>
                </a:lnTo>
                <a:lnTo>
                  <a:pt x="147015" y="450723"/>
                </a:lnTo>
                <a:lnTo>
                  <a:pt x="152848" y="451585"/>
                </a:lnTo>
                <a:lnTo>
                  <a:pt x="156735" y="450413"/>
                </a:lnTo>
                <a:lnTo>
                  <a:pt x="161152" y="447911"/>
                </a:lnTo>
                <a:lnTo>
                  <a:pt x="165604" y="446708"/>
                </a:lnTo>
                <a:lnTo>
                  <a:pt x="173853" y="441626"/>
                </a:lnTo>
                <a:lnTo>
                  <a:pt x="198346" y="412840"/>
                </a:lnTo>
                <a:lnTo>
                  <a:pt x="214299" y="379016"/>
                </a:lnTo>
                <a:lnTo>
                  <a:pt x="227326" y="344596"/>
                </a:lnTo>
                <a:lnTo>
                  <a:pt x="241065" y="312566"/>
                </a:lnTo>
                <a:lnTo>
                  <a:pt x="250139" y="284206"/>
                </a:lnTo>
                <a:lnTo>
                  <a:pt x="260538" y="250661"/>
                </a:lnTo>
                <a:lnTo>
                  <a:pt x="272774" y="216243"/>
                </a:lnTo>
                <a:lnTo>
                  <a:pt x="281284" y="185370"/>
                </a:lnTo>
                <a:lnTo>
                  <a:pt x="286498" y="151893"/>
                </a:lnTo>
                <a:lnTo>
                  <a:pt x="287985" y="119993"/>
                </a:lnTo>
                <a:lnTo>
                  <a:pt x="288116" y="87738"/>
                </a:lnTo>
                <a:lnTo>
                  <a:pt x="286717" y="53067"/>
                </a:lnTo>
                <a:lnTo>
                  <a:pt x="281112" y="36387"/>
                </a:lnTo>
                <a:lnTo>
                  <a:pt x="270016" y="16355"/>
                </a:lnTo>
                <a:lnTo>
                  <a:pt x="253527" y="2932"/>
                </a:lnTo>
                <a:lnTo>
                  <a:pt x="251567" y="1714"/>
                </a:lnTo>
                <a:lnTo>
                  <a:pt x="243752" y="0"/>
                </a:lnTo>
                <a:lnTo>
                  <a:pt x="238508" y="1010"/>
                </a:lnTo>
                <a:lnTo>
                  <a:pt x="233267" y="3752"/>
                </a:lnTo>
                <a:lnTo>
                  <a:pt x="220690" y="14592"/>
                </a:lnTo>
                <a:lnTo>
                  <a:pt x="218468" y="20901"/>
                </a:lnTo>
                <a:lnTo>
                  <a:pt x="211124" y="55356"/>
                </a:lnTo>
                <a:lnTo>
                  <a:pt x="210123" y="72287"/>
                </a:lnTo>
                <a:lnTo>
                  <a:pt x="215157" y="106875"/>
                </a:lnTo>
                <a:lnTo>
                  <a:pt x="216556" y="137698"/>
                </a:lnTo>
                <a:lnTo>
                  <a:pt x="220745" y="173312"/>
                </a:lnTo>
                <a:lnTo>
                  <a:pt x="226927" y="206946"/>
                </a:lnTo>
                <a:lnTo>
                  <a:pt x="231328" y="238332"/>
                </a:lnTo>
                <a:lnTo>
                  <a:pt x="234505" y="271656"/>
                </a:lnTo>
                <a:lnTo>
                  <a:pt x="239812" y="305634"/>
                </a:lnTo>
                <a:lnTo>
                  <a:pt x="242991" y="329114"/>
                </a:lnTo>
                <a:lnTo>
                  <a:pt x="246851" y="343619"/>
                </a:lnTo>
                <a:lnTo>
                  <a:pt x="251435" y="377002"/>
                </a:lnTo>
                <a:lnTo>
                  <a:pt x="254459" y="411288"/>
                </a:lnTo>
                <a:lnTo>
                  <a:pt x="255453" y="420374"/>
                </a:lnTo>
                <a:lnTo>
                  <a:pt x="257727" y="427660"/>
                </a:lnTo>
                <a:lnTo>
                  <a:pt x="258336" y="428535"/>
                </a:lnTo>
                <a:lnTo>
                  <a:pt x="262096" y="439159"/>
                </a:lnTo>
                <a:lnTo>
                  <a:pt x="264364" y="443409"/>
                </a:lnTo>
                <a:lnTo>
                  <a:pt x="266711" y="448284"/>
                </a:lnTo>
                <a:lnTo>
                  <a:pt x="268026" y="450455"/>
                </a:lnTo>
                <a:lnTo>
                  <a:pt x="268611" y="452302"/>
                </a:lnTo>
                <a:lnTo>
                  <a:pt x="269296" y="452900"/>
                </a:lnTo>
                <a:lnTo>
                  <a:pt x="272524" y="453742"/>
                </a:lnTo>
                <a:lnTo>
                  <a:pt x="275538" y="454256"/>
                </a:lnTo>
                <a:lnTo>
                  <a:pt x="280163" y="456133"/>
                </a:lnTo>
                <a:lnTo>
                  <a:pt x="297966" y="452073"/>
                </a:lnTo>
                <a:lnTo>
                  <a:pt x="299821" y="450463"/>
                </a:lnTo>
                <a:lnTo>
                  <a:pt x="323653" y="414976"/>
                </a:lnTo>
                <a:lnTo>
                  <a:pt x="337638" y="379446"/>
                </a:lnTo>
                <a:lnTo>
                  <a:pt x="346445" y="358825"/>
                </a:lnTo>
                <a:lnTo>
                  <a:pt x="350006" y="330105"/>
                </a:lnTo>
                <a:lnTo>
                  <a:pt x="347195" y="310098"/>
                </a:lnTo>
                <a:lnTo>
                  <a:pt x="342304" y="301696"/>
                </a:lnTo>
                <a:lnTo>
                  <a:pt x="338488" y="300373"/>
                </a:lnTo>
                <a:lnTo>
                  <a:pt x="322209" y="299334"/>
                </a:lnTo>
                <a:lnTo>
                  <a:pt x="319062" y="300735"/>
                </a:lnTo>
                <a:lnTo>
                  <a:pt x="312730" y="305946"/>
                </a:lnTo>
                <a:lnTo>
                  <a:pt x="310969" y="308260"/>
                </a:lnTo>
                <a:lnTo>
                  <a:pt x="305818" y="321655"/>
                </a:lnTo>
                <a:lnTo>
                  <a:pt x="302904" y="356841"/>
                </a:lnTo>
                <a:lnTo>
                  <a:pt x="305491" y="390875"/>
                </a:lnTo>
                <a:lnTo>
                  <a:pt x="309074" y="419416"/>
                </a:lnTo>
                <a:lnTo>
                  <a:pt x="316003" y="433996"/>
                </a:lnTo>
                <a:lnTo>
                  <a:pt x="317829" y="439278"/>
                </a:lnTo>
                <a:lnTo>
                  <a:pt x="321510" y="444397"/>
                </a:lnTo>
                <a:lnTo>
                  <a:pt x="323385" y="446448"/>
                </a:lnTo>
                <a:lnTo>
                  <a:pt x="326239" y="448067"/>
                </a:lnTo>
                <a:lnTo>
                  <a:pt x="331679" y="449084"/>
                </a:lnTo>
                <a:lnTo>
                  <a:pt x="357502" y="451707"/>
                </a:lnTo>
                <a:lnTo>
                  <a:pt x="361483" y="450449"/>
                </a:lnTo>
                <a:lnTo>
                  <a:pt x="371761" y="445602"/>
                </a:lnTo>
                <a:lnTo>
                  <a:pt x="376879" y="444348"/>
                </a:lnTo>
                <a:lnTo>
                  <a:pt x="390311" y="435783"/>
                </a:lnTo>
                <a:lnTo>
                  <a:pt x="395285" y="435047"/>
                </a:lnTo>
              </a:path>
            </a:pathLst>
          </a:custGeom>
          <a:ln w="127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4285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r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pPr eaLnBrk="1" hangingPunct="1"/>
            <a:r>
              <a:rPr lang="fr-FR" altLang="fr-FR" sz="2800" b="1" dirty="0"/>
              <a:t>Différentes lettres que l’on peut écrire </a:t>
            </a:r>
            <a:br>
              <a:rPr lang="fr-FR" altLang="fr-FR" sz="2800" b="1" dirty="0"/>
            </a:br>
            <a:r>
              <a:rPr lang="fr-FR" altLang="fr-FR" sz="2800" b="1" dirty="0"/>
              <a:t>pour faire le son « k »</a:t>
            </a:r>
            <a:endParaRPr lang="fr-FR" altLang="fr-FR" sz="4800" b="1" dirty="0"/>
          </a:p>
        </p:txBody>
      </p:sp>
    </p:spTree>
    <p:extLst>
      <p:ext uri="{BB962C8B-B14F-4D97-AF65-F5344CB8AC3E}">
        <p14:creationId xmlns:p14="http://schemas.microsoft.com/office/powerpoint/2010/main" val="18682660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r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722313"/>
          </a:xfrm>
        </p:spPr>
        <p:txBody>
          <a:bodyPr/>
          <a:lstStyle/>
          <a:p>
            <a:pPr eaLnBrk="1" hangingPunct="1"/>
            <a:r>
              <a:rPr lang="fr-FR" altLang="fr-FR" sz="2800" b="1" dirty="0">
                <a:latin typeface="Arial" charset="0"/>
                <a:cs typeface="Arial" charset="0"/>
              </a:rPr>
              <a:t>Le son « k »</a:t>
            </a:r>
            <a:r>
              <a:rPr lang="fr-FR" altLang="fr-FR" sz="2800" b="1" dirty="0">
                <a:solidFill>
                  <a:srgbClr val="0070C0"/>
                </a:solidFill>
                <a:latin typeface="Arial" charset="0"/>
                <a:cs typeface="Arial" charset="0"/>
              </a:rPr>
              <a:t> </a:t>
            </a:r>
            <a:endParaRPr lang="fr-FR" altLang="fr-FR" sz="2800" b="1" dirty="0">
              <a:latin typeface="Arial" charset="0"/>
              <a:cs typeface="Arial" charset="0"/>
            </a:endParaRPr>
          </a:p>
        </p:txBody>
      </p:sp>
      <p:pic>
        <p:nvPicPr>
          <p:cNvPr id="17411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3" t="51633" r="15543" b="4736"/>
          <a:stretch>
            <a:fillRect/>
          </a:stretch>
        </p:blipFill>
        <p:spPr bwMode="auto">
          <a:xfrm>
            <a:off x="333375" y="1241425"/>
            <a:ext cx="85598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Image 2_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94" r="26741"/>
          <a:stretch>
            <a:fillRect/>
          </a:stretch>
        </p:blipFill>
        <p:spPr bwMode="auto">
          <a:xfrm>
            <a:off x="395288" y="252413"/>
            <a:ext cx="792162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Imag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3713" y="171450"/>
            <a:ext cx="715962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re 1"/>
          <p:cNvSpPr>
            <a:spLocks noGrp="1"/>
          </p:cNvSpPr>
          <p:nvPr>
            <p:ph type="title"/>
          </p:nvPr>
        </p:nvSpPr>
        <p:spPr>
          <a:xfrm>
            <a:off x="628650" y="187325"/>
            <a:ext cx="7886700" cy="1447800"/>
          </a:xfrm>
        </p:spPr>
        <p:txBody>
          <a:bodyPr/>
          <a:lstStyle/>
          <a:p>
            <a:pPr eaLnBrk="1" hangingPunct="1"/>
            <a:r>
              <a:rPr lang="fr-FR" altLang="fr-FR" sz="4000">
                <a:solidFill>
                  <a:srgbClr val="7030A0"/>
                </a:solidFill>
                <a:latin typeface="Script cole" pitchFamily="2" charset="0"/>
              </a:rPr>
              <a:t>Le quiz du jour</a:t>
            </a:r>
            <a:r>
              <a:rPr lang="fr-FR" altLang="fr-FR" sz="6000">
                <a:solidFill>
                  <a:srgbClr val="7030A0"/>
                </a:solidFill>
                <a:latin typeface="Script cole" pitchFamily="2" charset="0"/>
              </a:rPr>
              <a:t/>
            </a:r>
            <a:br>
              <a:rPr lang="fr-FR" altLang="fr-FR" sz="6000">
                <a:solidFill>
                  <a:srgbClr val="7030A0"/>
                </a:solidFill>
                <a:latin typeface="Script cole" pitchFamily="2" charset="0"/>
              </a:rPr>
            </a:br>
            <a:r>
              <a:rPr lang="fr-FR" altLang="fr-FR" sz="2000">
                <a:latin typeface="Arial" charset="0"/>
                <a:cs typeface="Arial" charset="0"/>
              </a:rPr>
              <a:t>Dans lequel de ces quatre mots le c  se prononce « k »?</a:t>
            </a:r>
          </a:p>
        </p:txBody>
      </p:sp>
      <p:graphicFrame>
        <p:nvGraphicFramePr>
          <p:cNvPr id="11" name="Espace réservé du contenu 10"/>
          <p:cNvGraphicFramePr>
            <a:graphicFrameLocks noGrp="1"/>
          </p:cNvGraphicFramePr>
          <p:nvPr>
            <p:ph idx="1"/>
          </p:nvPr>
        </p:nvGraphicFramePr>
        <p:xfrm>
          <a:off x="628650" y="1824228"/>
          <a:ext cx="7886700" cy="28084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re 1"/>
          <p:cNvSpPr>
            <a:spLocks noGrp="1"/>
          </p:cNvSpPr>
          <p:nvPr>
            <p:ph type="title"/>
          </p:nvPr>
        </p:nvSpPr>
        <p:spPr>
          <a:xfrm>
            <a:off x="628650" y="187325"/>
            <a:ext cx="7886700" cy="1447800"/>
          </a:xfrm>
        </p:spPr>
        <p:txBody>
          <a:bodyPr/>
          <a:lstStyle/>
          <a:p>
            <a:pPr eaLnBrk="1" hangingPunct="1"/>
            <a:r>
              <a:rPr lang="fr-FR" altLang="fr-FR" sz="4000">
                <a:solidFill>
                  <a:srgbClr val="7030A0"/>
                </a:solidFill>
                <a:latin typeface="Script cole" pitchFamily="2" charset="0"/>
              </a:rPr>
              <a:t>Le quiz du jour</a:t>
            </a:r>
            <a:r>
              <a:rPr lang="fr-FR" altLang="fr-FR" sz="6000">
                <a:solidFill>
                  <a:srgbClr val="7030A0"/>
                </a:solidFill>
                <a:latin typeface="Script cole" pitchFamily="2" charset="0"/>
              </a:rPr>
              <a:t/>
            </a:r>
            <a:br>
              <a:rPr lang="fr-FR" altLang="fr-FR" sz="6000">
                <a:solidFill>
                  <a:srgbClr val="7030A0"/>
                </a:solidFill>
                <a:latin typeface="Script cole" pitchFamily="2" charset="0"/>
              </a:rPr>
            </a:br>
            <a:r>
              <a:rPr lang="fr-FR" altLang="fr-FR" sz="2000">
                <a:latin typeface="Arial" charset="0"/>
                <a:cs typeface="Arial" charset="0"/>
              </a:rPr>
              <a:t>Dans lequel de ces quatre mots le c  se prononce « k »?</a:t>
            </a:r>
          </a:p>
        </p:txBody>
      </p:sp>
      <p:graphicFrame>
        <p:nvGraphicFramePr>
          <p:cNvPr id="11" name="Espace réservé du contenu 10"/>
          <p:cNvGraphicFramePr>
            <a:graphicFrameLocks noGrp="1"/>
          </p:cNvGraphicFramePr>
          <p:nvPr>
            <p:ph idx="1"/>
          </p:nvPr>
        </p:nvGraphicFramePr>
        <p:xfrm>
          <a:off x="628650" y="1824228"/>
          <a:ext cx="7886700" cy="28084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re 1"/>
          <p:cNvSpPr>
            <a:spLocks noGrp="1"/>
          </p:cNvSpPr>
          <p:nvPr>
            <p:ph type="title"/>
          </p:nvPr>
        </p:nvSpPr>
        <p:spPr>
          <a:xfrm>
            <a:off x="628650" y="187325"/>
            <a:ext cx="7886700" cy="1447800"/>
          </a:xfrm>
        </p:spPr>
        <p:txBody>
          <a:bodyPr/>
          <a:lstStyle/>
          <a:p>
            <a:pPr eaLnBrk="1" hangingPunct="1"/>
            <a:r>
              <a:rPr lang="fr-FR" altLang="fr-FR" sz="4000">
                <a:solidFill>
                  <a:srgbClr val="7030A0"/>
                </a:solidFill>
                <a:latin typeface="Script cole" pitchFamily="2" charset="0"/>
              </a:rPr>
              <a:t>Le quiz du jour</a:t>
            </a:r>
            <a:r>
              <a:rPr lang="fr-FR" altLang="fr-FR" sz="6000">
                <a:solidFill>
                  <a:srgbClr val="7030A0"/>
                </a:solidFill>
                <a:latin typeface="Script cole" pitchFamily="2" charset="0"/>
              </a:rPr>
              <a:t/>
            </a:r>
            <a:br>
              <a:rPr lang="fr-FR" altLang="fr-FR" sz="6000">
                <a:solidFill>
                  <a:srgbClr val="7030A0"/>
                </a:solidFill>
                <a:latin typeface="Script cole" pitchFamily="2" charset="0"/>
              </a:rPr>
            </a:br>
            <a:r>
              <a:rPr lang="fr-FR" altLang="fr-FR" sz="1800">
                <a:latin typeface="Arial" charset="0"/>
                <a:cs typeface="Arial" charset="0"/>
              </a:rPr>
              <a:t>Dans lequel de ces quatre mots le « ch » se prononce « k » ?</a:t>
            </a:r>
          </a:p>
        </p:txBody>
      </p:sp>
      <p:graphicFrame>
        <p:nvGraphicFramePr>
          <p:cNvPr id="11" name="Espace réservé du contenu 10"/>
          <p:cNvGraphicFramePr>
            <a:graphicFrameLocks noGrp="1"/>
          </p:cNvGraphicFramePr>
          <p:nvPr>
            <p:ph idx="1"/>
          </p:nvPr>
        </p:nvGraphicFramePr>
        <p:xfrm>
          <a:off x="628650" y="1824228"/>
          <a:ext cx="7886700" cy="28084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re 1"/>
          <p:cNvSpPr>
            <a:spLocks noGrp="1"/>
          </p:cNvSpPr>
          <p:nvPr>
            <p:ph type="title"/>
          </p:nvPr>
        </p:nvSpPr>
        <p:spPr>
          <a:xfrm>
            <a:off x="628650" y="187325"/>
            <a:ext cx="7886700" cy="1447800"/>
          </a:xfrm>
        </p:spPr>
        <p:txBody>
          <a:bodyPr/>
          <a:lstStyle/>
          <a:p>
            <a:pPr eaLnBrk="1" hangingPunct="1"/>
            <a:r>
              <a:rPr lang="fr-FR" altLang="fr-FR" sz="4000">
                <a:solidFill>
                  <a:srgbClr val="7030A0"/>
                </a:solidFill>
                <a:latin typeface="Script cole" pitchFamily="2" charset="0"/>
              </a:rPr>
              <a:t>Le quiz du jour</a:t>
            </a:r>
            <a:r>
              <a:rPr lang="fr-FR" altLang="fr-FR" sz="6000">
                <a:solidFill>
                  <a:srgbClr val="7030A0"/>
                </a:solidFill>
                <a:latin typeface="Script cole" pitchFamily="2" charset="0"/>
              </a:rPr>
              <a:t/>
            </a:r>
            <a:br>
              <a:rPr lang="fr-FR" altLang="fr-FR" sz="6000">
                <a:solidFill>
                  <a:srgbClr val="7030A0"/>
                </a:solidFill>
                <a:latin typeface="Script cole" pitchFamily="2" charset="0"/>
              </a:rPr>
            </a:br>
            <a:r>
              <a:rPr lang="fr-FR" altLang="fr-FR" sz="1800">
                <a:latin typeface="Arial" charset="0"/>
                <a:cs typeface="Arial" charset="0"/>
              </a:rPr>
              <a:t>Dans lequel de ces quatre mots le « ch » se prononce « k » ?</a:t>
            </a:r>
          </a:p>
        </p:txBody>
      </p:sp>
      <p:graphicFrame>
        <p:nvGraphicFramePr>
          <p:cNvPr id="11" name="Espace réservé du contenu 10"/>
          <p:cNvGraphicFramePr>
            <a:graphicFrameLocks noGrp="1"/>
          </p:cNvGraphicFramePr>
          <p:nvPr>
            <p:ph idx="1"/>
          </p:nvPr>
        </p:nvGraphicFramePr>
        <p:xfrm>
          <a:off x="628650" y="1824228"/>
          <a:ext cx="7886700" cy="28084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Espace réservé du contenu 2"/>
          <p:cNvSpPr>
            <a:spLocks noGrp="1"/>
          </p:cNvSpPr>
          <p:nvPr>
            <p:ph idx="1"/>
          </p:nvPr>
        </p:nvSpPr>
        <p:spPr>
          <a:xfrm>
            <a:off x="539750" y="1203325"/>
            <a:ext cx="8397875" cy="3240088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spcAft>
                <a:spcPts val="1800"/>
              </a:spcAft>
              <a:buFont typeface="Arial" charset="0"/>
              <a:buNone/>
            </a:pPr>
            <a:r>
              <a:rPr lang="fr-FR" altLang="fr-FR" sz="2400" dirty="0"/>
              <a:t>Le chef d’ ………………… est prêt à diriger tous les musiciens.</a:t>
            </a:r>
          </a:p>
          <a:p>
            <a:pPr marL="0" indent="0" eaLnBrk="1" hangingPunct="1">
              <a:spcBef>
                <a:spcPct val="0"/>
              </a:spcBef>
              <a:spcAft>
                <a:spcPts val="1800"/>
              </a:spcAft>
              <a:buFont typeface="Arial" charset="0"/>
              <a:buNone/>
            </a:pPr>
            <a:r>
              <a:rPr lang="fr-FR" altLang="fr-FR" sz="2400" dirty="0"/>
              <a:t>Pour me déguiser, j’ai acheté un  ....................... de sorcière !</a:t>
            </a:r>
          </a:p>
          <a:p>
            <a:pPr marL="0" indent="0" eaLnBrk="1" hangingPunct="1">
              <a:spcBef>
                <a:spcPct val="0"/>
              </a:spcBef>
              <a:spcAft>
                <a:spcPts val="1800"/>
              </a:spcAft>
              <a:buFont typeface="Arial" charset="0"/>
              <a:buNone/>
            </a:pPr>
            <a:r>
              <a:rPr lang="fr-FR" altLang="fr-FR" sz="2400" dirty="0"/>
              <a:t>Le ................... s’entraîne avec son cheval avant le début de la course.</a:t>
            </a:r>
          </a:p>
          <a:p>
            <a:pPr marL="0" indent="0" eaLnBrk="1" hangingPunct="1">
              <a:spcBef>
                <a:spcPct val="0"/>
              </a:spcBef>
              <a:spcAft>
                <a:spcPts val="1800"/>
              </a:spcAft>
              <a:buFont typeface="Arial" charset="0"/>
              <a:buNone/>
            </a:pPr>
            <a:r>
              <a:rPr lang="fr-FR" altLang="fr-FR" sz="2400" dirty="0"/>
              <a:t>Le petit du .................... se met au chaud dans la poche de sa maman. </a:t>
            </a:r>
          </a:p>
        </p:txBody>
      </p:sp>
      <p:sp>
        <p:nvSpPr>
          <p:cNvPr id="3" name="Espace réservé du contenu 2"/>
          <p:cNvSpPr txBox="1">
            <a:spLocks/>
          </p:cNvSpPr>
          <p:nvPr/>
        </p:nvSpPr>
        <p:spPr bwMode="auto">
          <a:xfrm>
            <a:off x="179388" y="280988"/>
            <a:ext cx="1439862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fr-FR" altLang="fr-FR" sz="2400">
                <a:solidFill>
                  <a:srgbClr val="0070C0"/>
                </a:solidFill>
                <a:latin typeface="Calibri" pitchFamily="34" charset="0"/>
              </a:rPr>
              <a:t>jockey</a:t>
            </a:r>
          </a:p>
        </p:txBody>
      </p:sp>
      <p:sp>
        <p:nvSpPr>
          <p:cNvPr id="22532" name="Espace réservé du contenu 2"/>
          <p:cNvSpPr txBox="1">
            <a:spLocks/>
          </p:cNvSpPr>
          <p:nvPr/>
        </p:nvSpPr>
        <p:spPr bwMode="auto">
          <a:xfrm>
            <a:off x="5257834" y="280988"/>
            <a:ext cx="1270000" cy="75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fr-FR" altLang="fr-FR" sz="2400" dirty="0">
                <a:solidFill>
                  <a:srgbClr val="0070C0"/>
                </a:solidFill>
                <a:latin typeface="Calibri" pitchFamily="34" charset="0"/>
              </a:rPr>
              <a:t>copain </a:t>
            </a:r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 bwMode="auto">
          <a:xfrm>
            <a:off x="1643063" y="280988"/>
            <a:ext cx="1500187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fr-FR" altLang="fr-FR" sz="2400">
                <a:solidFill>
                  <a:srgbClr val="0070C0"/>
                </a:solidFill>
                <a:latin typeface="Calibri" pitchFamily="34" charset="0"/>
              </a:rPr>
              <a:t>orchestre</a:t>
            </a:r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 bwMode="auto">
          <a:xfrm>
            <a:off x="3573463" y="247650"/>
            <a:ext cx="1655762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fr-FR" altLang="fr-FR" sz="2400">
                <a:solidFill>
                  <a:srgbClr val="0070C0"/>
                </a:solidFill>
                <a:latin typeface="Calibri" pitchFamily="34" charset="0"/>
              </a:rPr>
              <a:t>masque</a:t>
            </a:r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 bwMode="auto">
          <a:xfrm>
            <a:off x="7092280" y="280988"/>
            <a:ext cx="17145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fr-FR" altLang="fr-FR" sz="2400" dirty="0">
                <a:solidFill>
                  <a:srgbClr val="0070C0"/>
                </a:solidFill>
                <a:latin typeface="Calibri" pitchFamily="34" charset="0"/>
              </a:rPr>
              <a:t>kangourou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4.69136E-6 L 0.0415 0.1743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66" y="8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7.40741E-7 L 0.13681 0.2925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40" y="14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1.97531E-6 L 0.09462 0.3975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22" y="198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0.00061 L -0.5585 0.5885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934" y="293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Imag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0950" y="508149"/>
            <a:ext cx="122555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Imag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1012205"/>
            <a:ext cx="122555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Imag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9200" y="1948309"/>
            <a:ext cx="12271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Imag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2812405"/>
            <a:ext cx="122555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Imag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3777778"/>
            <a:ext cx="122555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5" name="Imag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4036541"/>
            <a:ext cx="122555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6" name="Espace réservé du contenu 2"/>
          <p:cNvSpPr txBox="1">
            <a:spLocks/>
          </p:cNvSpPr>
          <p:nvPr/>
        </p:nvSpPr>
        <p:spPr bwMode="auto">
          <a:xfrm>
            <a:off x="179388" y="195263"/>
            <a:ext cx="7416800" cy="416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200000"/>
              </a:lnSpc>
              <a:buFont typeface="Arial" charset="0"/>
              <a:buNone/>
            </a:pPr>
            <a:endParaRPr lang="fr-FR" altLang="fr-FR" u="sng"/>
          </a:p>
        </p:txBody>
      </p:sp>
      <p:sp>
        <p:nvSpPr>
          <p:cNvPr id="11" name="Rectangle 10"/>
          <p:cNvSpPr/>
          <p:nvPr/>
        </p:nvSpPr>
        <p:spPr>
          <a:xfrm>
            <a:off x="142875" y="214313"/>
            <a:ext cx="7358063" cy="412106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fr-FR" altLang="fr-FR" sz="2000" dirty="0">
                <a:solidFill>
                  <a:schemeClr val="accent6">
                    <a:lumMod val="75000"/>
                  </a:schemeClr>
                </a:solidFill>
              </a:rPr>
              <a:t>Ja</a:t>
            </a:r>
            <a:r>
              <a:rPr lang="fr-FR" altLang="fr-FR" sz="2000" b="1" dirty="0">
                <a:solidFill>
                  <a:schemeClr val="accent6">
                    <a:lumMod val="75000"/>
                  </a:schemeClr>
                </a:solidFill>
              </a:rPr>
              <a:t>cqu</a:t>
            </a:r>
            <a:r>
              <a:rPr lang="fr-FR" altLang="fr-FR" sz="2000" dirty="0">
                <a:solidFill>
                  <a:schemeClr val="accent6">
                    <a:lumMod val="75000"/>
                  </a:schemeClr>
                </a:solidFill>
              </a:rPr>
              <a:t>es et son on</a:t>
            </a:r>
            <a:r>
              <a:rPr lang="fr-FR" altLang="fr-FR" sz="2000" b="1" dirty="0">
                <a:solidFill>
                  <a:schemeClr val="accent6">
                    <a:lumMod val="75000"/>
                  </a:schemeClr>
                </a:solidFill>
              </a:rPr>
              <a:t>c</a:t>
            </a:r>
            <a:r>
              <a:rPr lang="fr-FR" altLang="fr-FR" sz="2000" dirty="0">
                <a:solidFill>
                  <a:schemeClr val="accent6">
                    <a:lumMod val="75000"/>
                  </a:schemeClr>
                </a:solidFill>
              </a:rPr>
              <a:t>le sont à Montréal au </a:t>
            </a:r>
            <a:r>
              <a:rPr lang="fr-FR" altLang="fr-FR" sz="2000" b="1" dirty="0">
                <a:solidFill>
                  <a:schemeClr val="accent6">
                    <a:lumMod val="75000"/>
                  </a:schemeClr>
                </a:solidFill>
              </a:rPr>
              <a:t>Qu</a:t>
            </a:r>
            <a:r>
              <a:rPr lang="fr-FR" altLang="fr-FR" sz="2000" dirty="0">
                <a:solidFill>
                  <a:schemeClr val="accent6">
                    <a:lumMod val="75000"/>
                  </a:schemeClr>
                </a:solidFill>
              </a:rPr>
              <a:t>ébec, ils viennent de </a:t>
            </a:r>
            <a:r>
              <a:rPr lang="fr-FR" altLang="fr-FR" sz="2000" b="1" dirty="0">
                <a:solidFill>
                  <a:schemeClr val="accent6">
                    <a:lumMod val="75000"/>
                  </a:schemeClr>
                </a:solidFill>
              </a:rPr>
              <a:t>c</a:t>
            </a:r>
            <a:r>
              <a:rPr lang="fr-FR" altLang="fr-FR" sz="2000" dirty="0">
                <a:solidFill>
                  <a:schemeClr val="accent6">
                    <a:lumMod val="75000"/>
                  </a:schemeClr>
                </a:solidFill>
              </a:rPr>
              <a:t>omposter leur ti</a:t>
            </a:r>
            <a:r>
              <a:rPr lang="fr-FR" altLang="fr-FR" sz="2000" b="1" dirty="0">
                <a:solidFill>
                  <a:schemeClr val="accent6">
                    <a:lumMod val="75000"/>
                  </a:schemeClr>
                </a:solidFill>
              </a:rPr>
              <a:t>ck</a:t>
            </a:r>
            <a:r>
              <a:rPr lang="fr-FR" altLang="fr-FR" sz="2000" dirty="0">
                <a:solidFill>
                  <a:schemeClr val="accent6">
                    <a:lumMod val="75000"/>
                  </a:schemeClr>
                </a:solidFill>
              </a:rPr>
              <a:t>et de métro. </a:t>
            </a:r>
          </a:p>
          <a:p>
            <a:pPr>
              <a:lnSpc>
                <a:spcPct val="120000"/>
              </a:lnSpc>
            </a:pPr>
            <a:r>
              <a:rPr lang="fr-FR" altLang="fr-FR" sz="2000" dirty="0">
                <a:solidFill>
                  <a:srgbClr val="0070C0"/>
                </a:solidFill>
              </a:rPr>
              <a:t>Ce soir, ils vont voir un grand match de ho</a:t>
            </a:r>
            <a:r>
              <a:rPr lang="fr-FR" altLang="fr-FR" sz="2000" b="1" dirty="0">
                <a:solidFill>
                  <a:srgbClr val="0070C0"/>
                </a:solidFill>
              </a:rPr>
              <a:t>ck</a:t>
            </a:r>
            <a:r>
              <a:rPr lang="fr-FR" altLang="fr-FR" sz="2000" dirty="0">
                <a:solidFill>
                  <a:srgbClr val="0070C0"/>
                </a:solidFill>
              </a:rPr>
              <a:t>ey sur glace. </a:t>
            </a:r>
          </a:p>
          <a:p>
            <a:pPr>
              <a:lnSpc>
                <a:spcPct val="120000"/>
              </a:lnSpc>
            </a:pPr>
            <a:r>
              <a:rPr lang="fr-FR" altLang="fr-FR" sz="2000" dirty="0">
                <a:solidFill>
                  <a:schemeClr val="accent6">
                    <a:lumMod val="50000"/>
                  </a:schemeClr>
                </a:solidFill>
              </a:rPr>
              <a:t>Leur équipe, les</a:t>
            </a:r>
            <a:r>
              <a:rPr lang="fr-FR" altLang="fr-FR" sz="2000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fr-FR" altLang="fr-FR" sz="2000" b="1" i="1" dirty="0">
                <a:solidFill>
                  <a:schemeClr val="accent6">
                    <a:lumMod val="50000"/>
                  </a:schemeClr>
                </a:solidFill>
              </a:rPr>
              <a:t>C</a:t>
            </a:r>
            <a:r>
              <a:rPr lang="fr-FR" altLang="fr-FR" sz="2000" i="1" dirty="0">
                <a:solidFill>
                  <a:schemeClr val="accent6">
                    <a:lumMod val="50000"/>
                  </a:schemeClr>
                </a:solidFill>
              </a:rPr>
              <a:t>anadiens de Montréal</a:t>
            </a:r>
            <a:r>
              <a:rPr lang="fr-FR" altLang="fr-FR" sz="2000" dirty="0">
                <a:solidFill>
                  <a:schemeClr val="accent6">
                    <a:lumMod val="50000"/>
                  </a:schemeClr>
                </a:solidFill>
              </a:rPr>
              <a:t>, va affronter les </a:t>
            </a:r>
            <a:r>
              <a:rPr lang="fr-FR" altLang="fr-FR" sz="2000" b="1" i="1" dirty="0" err="1">
                <a:solidFill>
                  <a:schemeClr val="accent6">
                    <a:lumMod val="50000"/>
                  </a:schemeClr>
                </a:solidFill>
              </a:rPr>
              <a:t>C</a:t>
            </a:r>
            <a:r>
              <a:rPr lang="fr-FR" altLang="fr-FR" sz="2000" i="1" dirty="0" err="1">
                <a:solidFill>
                  <a:schemeClr val="accent6">
                    <a:lumMod val="50000"/>
                  </a:schemeClr>
                </a:solidFill>
              </a:rPr>
              <a:t>anu</a:t>
            </a:r>
            <a:r>
              <a:rPr lang="fr-FR" altLang="fr-FR" sz="2000" b="1" i="1" dirty="0" err="1">
                <a:solidFill>
                  <a:schemeClr val="accent6">
                    <a:lumMod val="50000"/>
                  </a:schemeClr>
                </a:solidFill>
              </a:rPr>
              <a:t>ck</a:t>
            </a:r>
            <a:r>
              <a:rPr lang="fr-FR" altLang="fr-FR" sz="2000" i="1" dirty="0" err="1">
                <a:solidFill>
                  <a:schemeClr val="accent6">
                    <a:lumMod val="50000"/>
                  </a:schemeClr>
                </a:solidFill>
              </a:rPr>
              <a:t>s</a:t>
            </a:r>
            <a:r>
              <a:rPr lang="fr-FR" altLang="fr-FR" sz="2000" i="1" dirty="0">
                <a:solidFill>
                  <a:schemeClr val="accent6">
                    <a:lumMod val="50000"/>
                  </a:schemeClr>
                </a:solidFill>
              </a:rPr>
              <a:t> de Van</a:t>
            </a:r>
            <a:r>
              <a:rPr lang="fr-FR" altLang="fr-FR" sz="2000" b="1" i="1" dirty="0">
                <a:solidFill>
                  <a:schemeClr val="accent6">
                    <a:lumMod val="50000"/>
                  </a:schemeClr>
                </a:solidFill>
              </a:rPr>
              <a:t>c</a:t>
            </a:r>
            <a:r>
              <a:rPr lang="fr-FR" altLang="fr-FR" sz="2000" i="1" dirty="0">
                <a:solidFill>
                  <a:schemeClr val="accent6">
                    <a:lumMod val="50000"/>
                  </a:schemeClr>
                </a:solidFill>
              </a:rPr>
              <a:t>ouver</a:t>
            </a:r>
            <a:r>
              <a:rPr lang="fr-FR" altLang="fr-FR" sz="2000" dirty="0">
                <a:solidFill>
                  <a:schemeClr val="accent6">
                    <a:lumMod val="50000"/>
                  </a:schemeClr>
                </a:solidFill>
              </a:rPr>
              <a:t>. Le ho</a:t>
            </a:r>
            <a:r>
              <a:rPr lang="fr-FR" altLang="fr-FR" sz="2000" b="1" dirty="0">
                <a:solidFill>
                  <a:schemeClr val="accent6">
                    <a:lumMod val="50000"/>
                  </a:schemeClr>
                </a:solidFill>
              </a:rPr>
              <a:t>ck</a:t>
            </a:r>
            <a:r>
              <a:rPr lang="fr-FR" altLang="fr-FR" sz="2000" dirty="0">
                <a:solidFill>
                  <a:schemeClr val="accent6">
                    <a:lumMod val="50000"/>
                  </a:schemeClr>
                </a:solidFill>
              </a:rPr>
              <a:t>ey est un sport d’é</a:t>
            </a:r>
            <a:r>
              <a:rPr lang="fr-FR" altLang="fr-FR" sz="2000" b="1" dirty="0">
                <a:solidFill>
                  <a:schemeClr val="accent6">
                    <a:lumMod val="50000"/>
                  </a:schemeClr>
                </a:solidFill>
              </a:rPr>
              <a:t>qu</a:t>
            </a:r>
            <a:r>
              <a:rPr lang="fr-FR" altLang="fr-FR" sz="2000" dirty="0">
                <a:solidFill>
                  <a:schemeClr val="accent6">
                    <a:lumMod val="50000"/>
                  </a:schemeClr>
                </a:solidFill>
              </a:rPr>
              <a:t>ipe </a:t>
            </a:r>
            <a:r>
              <a:rPr lang="fr-FR" altLang="fr-FR" sz="2000" b="1" dirty="0">
                <a:solidFill>
                  <a:schemeClr val="accent6">
                    <a:lumMod val="50000"/>
                  </a:schemeClr>
                </a:solidFill>
              </a:rPr>
              <a:t>qu</a:t>
            </a:r>
            <a:r>
              <a:rPr lang="fr-FR" altLang="fr-FR" sz="2000" dirty="0">
                <a:solidFill>
                  <a:schemeClr val="accent6">
                    <a:lumMod val="50000"/>
                  </a:schemeClr>
                </a:solidFill>
              </a:rPr>
              <a:t>i se prati</a:t>
            </a:r>
            <a:r>
              <a:rPr lang="fr-FR" altLang="fr-FR" sz="2000" b="1" dirty="0">
                <a:solidFill>
                  <a:schemeClr val="accent6">
                    <a:lumMod val="50000"/>
                  </a:schemeClr>
                </a:solidFill>
              </a:rPr>
              <a:t>qu</a:t>
            </a:r>
            <a:r>
              <a:rPr lang="fr-FR" altLang="fr-FR" sz="2000" dirty="0">
                <a:solidFill>
                  <a:schemeClr val="accent6">
                    <a:lumMod val="50000"/>
                  </a:schemeClr>
                </a:solidFill>
              </a:rPr>
              <a:t>e sur une patinoire.</a:t>
            </a:r>
            <a:r>
              <a:rPr lang="fr-FR" altLang="fr-FR" sz="2000" dirty="0"/>
              <a:t> </a:t>
            </a:r>
          </a:p>
          <a:p>
            <a:pPr>
              <a:lnSpc>
                <a:spcPct val="120000"/>
              </a:lnSpc>
            </a:pPr>
            <a:r>
              <a:rPr lang="fr-FR" altLang="fr-FR" sz="2000" dirty="0"/>
              <a:t>L’obje</a:t>
            </a:r>
            <a:r>
              <a:rPr lang="fr-FR" altLang="fr-FR" sz="2000" b="1" dirty="0"/>
              <a:t>c</a:t>
            </a:r>
            <a:r>
              <a:rPr lang="fr-FR" altLang="fr-FR" sz="2000" dirty="0"/>
              <a:t>tif est d’envoyer un dis</a:t>
            </a:r>
            <a:r>
              <a:rPr lang="fr-FR" altLang="fr-FR" sz="2000" b="1" dirty="0"/>
              <a:t>qu</a:t>
            </a:r>
            <a:r>
              <a:rPr lang="fr-FR" altLang="fr-FR" sz="2000" dirty="0"/>
              <a:t>e en </a:t>
            </a:r>
            <a:r>
              <a:rPr lang="fr-FR" altLang="fr-FR" sz="2000" b="1" dirty="0"/>
              <a:t>c</a:t>
            </a:r>
            <a:r>
              <a:rPr lang="fr-FR" altLang="fr-FR" sz="2000" dirty="0"/>
              <a:t>aoutchouc, appelé palet, dans le but adverse, à l’aide d’une </a:t>
            </a:r>
            <a:r>
              <a:rPr lang="fr-FR" altLang="fr-FR" sz="2000" b="1" dirty="0"/>
              <a:t>c</a:t>
            </a:r>
            <a:r>
              <a:rPr lang="fr-FR" altLang="fr-FR" sz="2000" dirty="0"/>
              <a:t>rosse. </a:t>
            </a:r>
          </a:p>
          <a:p>
            <a:pPr>
              <a:lnSpc>
                <a:spcPct val="120000"/>
              </a:lnSpc>
            </a:pPr>
            <a:r>
              <a:rPr lang="fr-FR" altLang="fr-FR" sz="2000" u="sng" dirty="0"/>
              <a:t>Dans cha</a:t>
            </a:r>
            <a:r>
              <a:rPr lang="fr-FR" altLang="fr-FR" sz="2000" b="1" u="sng" dirty="0"/>
              <a:t>qu</a:t>
            </a:r>
            <a:r>
              <a:rPr lang="fr-FR" altLang="fr-FR" sz="2000" u="sng" dirty="0"/>
              <a:t>e é</a:t>
            </a:r>
            <a:r>
              <a:rPr lang="fr-FR" altLang="fr-FR" sz="2000" b="1" u="sng" dirty="0"/>
              <a:t>qu</a:t>
            </a:r>
            <a:r>
              <a:rPr lang="fr-FR" altLang="fr-FR" sz="2000" u="sng" dirty="0"/>
              <a:t>ipe, il y a plusieurs lignes de cin</a:t>
            </a:r>
            <a:r>
              <a:rPr lang="fr-FR" altLang="fr-FR" sz="2000" b="1" u="sng" dirty="0"/>
              <a:t>q</a:t>
            </a:r>
            <a:r>
              <a:rPr lang="fr-FR" altLang="fr-FR" sz="2000" u="sng" dirty="0"/>
              <a:t> joueurs qui se relaient et un gardien de but. Les joueurs doivent mettre des prote</a:t>
            </a:r>
            <a:r>
              <a:rPr lang="fr-FR" altLang="fr-FR" sz="2000" b="1" u="sng" dirty="0"/>
              <a:t>c</a:t>
            </a:r>
            <a:r>
              <a:rPr lang="fr-FR" altLang="fr-FR" sz="2000" u="sng" dirty="0"/>
              <a:t>tions, la plus importante est le cas</a:t>
            </a:r>
            <a:r>
              <a:rPr lang="fr-FR" altLang="fr-FR" sz="2000" b="1" u="sng" dirty="0"/>
              <a:t>qu</a:t>
            </a:r>
            <a:r>
              <a:rPr lang="fr-FR" altLang="fr-FR" sz="2000" u="sng" dirty="0"/>
              <a:t>e. 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altLang="fr-FR"/>
          </a:p>
        </p:txBody>
      </p:sp>
      <p:sp>
        <p:nvSpPr>
          <p:cNvPr id="28675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altLang="fr-FR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457200" y="51470"/>
            <a:ext cx="8229600" cy="637183"/>
          </a:xfrm>
        </p:spPr>
        <p:txBody>
          <a:bodyPr/>
          <a:lstStyle/>
          <a:p>
            <a:r>
              <a:rPr lang="fr-FR" altLang="fr-FR" sz="2000" b="1" dirty="0">
                <a:latin typeface="Arial" charset="0"/>
                <a:cs typeface="Arial" charset="0"/>
              </a:rPr>
              <a:t>La lettre </a:t>
            </a:r>
            <a:r>
              <a:rPr lang="fr-FR" altLang="fr-FR" sz="2000" b="1" dirty="0">
                <a:solidFill>
                  <a:srgbClr val="0070C0"/>
                </a:solidFill>
                <a:latin typeface="Arial" charset="0"/>
                <a:cs typeface="Arial" charset="0"/>
              </a:rPr>
              <a:t>k</a:t>
            </a:r>
            <a:r>
              <a:rPr lang="fr-FR" altLang="fr-FR" sz="2000" b="1" dirty="0">
                <a:latin typeface="Arial" charset="0"/>
                <a:cs typeface="Arial" charset="0"/>
              </a:rPr>
              <a:t> qui se prononce « k »</a:t>
            </a:r>
            <a:r>
              <a:rPr lang="fr-FR" altLang="fr-FR" sz="2000" b="1" dirty="0">
                <a:solidFill>
                  <a:srgbClr val="0070C0"/>
                </a:solidFill>
                <a:latin typeface="Arial" charset="0"/>
                <a:cs typeface="Arial" charset="0"/>
              </a:rPr>
              <a:t> </a:t>
            </a:r>
            <a:endParaRPr lang="fr-FR" altLang="fr-FR" sz="2000" dirty="0"/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0" y="699542"/>
            <a:ext cx="9180512" cy="3678659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fr-FR" altLang="fr-FR" b="1" dirty="0">
                <a:solidFill>
                  <a:srgbClr val="0070C0"/>
                </a:solidFill>
                <a:latin typeface="Arial" charset="0"/>
                <a:cs typeface="Arial" charset="0"/>
              </a:rPr>
              <a:t>    </a:t>
            </a:r>
          </a:p>
          <a:p>
            <a:pPr>
              <a:buFont typeface="Arial" charset="0"/>
              <a:buNone/>
            </a:pPr>
            <a:endParaRPr lang="fr-FR" altLang="fr-FR" dirty="0">
              <a:latin typeface="Arial" charset="0"/>
              <a:cs typeface="Arial" charset="0"/>
            </a:endParaRPr>
          </a:p>
          <a:p>
            <a:pPr algn="ctr">
              <a:buNone/>
            </a:pPr>
            <a:r>
              <a:rPr lang="fr-FR" altLang="fr-FR" dirty="0">
                <a:latin typeface="Arial" charset="0"/>
                <a:cs typeface="Arial" charset="0"/>
              </a:rPr>
              <a:t>un</a:t>
            </a:r>
            <a:r>
              <a:rPr lang="fr-FR" altLang="fr-FR" dirty="0">
                <a:solidFill>
                  <a:srgbClr val="0070C0"/>
                </a:solidFill>
                <a:latin typeface="Arial" charset="0"/>
                <a:cs typeface="Arial" charset="0"/>
              </a:rPr>
              <a:t> </a:t>
            </a:r>
            <a:r>
              <a:rPr lang="fr-FR" altLang="fr-FR" b="1" dirty="0">
                <a:solidFill>
                  <a:srgbClr val="0070C0"/>
                </a:solidFill>
                <a:latin typeface="Arial" charset="0"/>
                <a:cs typeface="Arial" charset="0"/>
              </a:rPr>
              <a:t>k</a:t>
            </a:r>
            <a:r>
              <a:rPr lang="fr-FR" altLang="fr-FR" dirty="0">
                <a:latin typeface="Arial" charset="0"/>
                <a:cs typeface="Arial" charset="0"/>
              </a:rPr>
              <a:t>angourou – </a:t>
            </a:r>
            <a:r>
              <a:rPr lang="fr-FR" altLang="fr-FR" b="1" dirty="0">
                <a:solidFill>
                  <a:srgbClr val="0070C0"/>
                </a:solidFill>
                <a:latin typeface="Arial" charset="0"/>
                <a:cs typeface="Arial" charset="0"/>
              </a:rPr>
              <a:t>k</a:t>
            </a:r>
            <a:r>
              <a:rPr lang="fr-FR" altLang="fr-FR" dirty="0">
                <a:latin typeface="Arial" charset="0"/>
                <a:cs typeface="Arial" charset="0"/>
              </a:rPr>
              <a:t>a</a:t>
            </a:r>
            <a:r>
              <a:rPr lang="fr-FR" altLang="fr-FR" b="1" dirty="0">
                <a:solidFill>
                  <a:srgbClr val="0070C0"/>
                </a:solidFill>
                <a:latin typeface="Arial" charset="0"/>
                <a:cs typeface="Arial" charset="0"/>
              </a:rPr>
              <a:t>k</a:t>
            </a:r>
            <a:r>
              <a:rPr lang="fr-FR" altLang="fr-FR" dirty="0">
                <a:latin typeface="Arial" charset="0"/>
                <a:cs typeface="Arial" charset="0"/>
              </a:rPr>
              <a:t>i – un </a:t>
            </a:r>
            <a:r>
              <a:rPr lang="fr-FR" altLang="fr-FR" b="1" dirty="0">
                <a:solidFill>
                  <a:srgbClr val="0070C0"/>
                </a:solidFill>
                <a:latin typeface="Arial" charset="0"/>
                <a:cs typeface="Arial" charset="0"/>
              </a:rPr>
              <a:t>k</a:t>
            </a:r>
            <a:r>
              <a:rPr lang="fr-FR" altLang="fr-FR" dirty="0">
                <a:latin typeface="Arial" charset="0"/>
                <a:cs typeface="Arial" charset="0"/>
              </a:rPr>
              <a:t>imono – un judo</a:t>
            </a:r>
            <a:r>
              <a:rPr lang="fr-FR" altLang="fr-FR" b="1" dirty="0">
                <a:solidFill>
                  <a:srgbClr val="0070C0"/>
                </a:solidFill>
                <a:latin typeface="Arial" charset="0"/>
                <a:cs typeface="Arial" charset="0"/>
              </a:rPr>
              <a:t>k</a:t>
            </a:r>
            <a:r>
              <a:rPr lang="fr-FR" altLang="fr-FR" dirty="0">
                <a:latin typeface="Arial" charset="0"/>
                <a:cs typeface="Arial" charset="0"/>
              </a:rPr>
              <a:t>a</a:t>
            </a:r>
          </a:p>
          <a:p>
            <a:pPr algn="ctr">
              <a:buFont typeface="Arial" charset="0"/>
              <a:buNone/>
            </a:pPr>
            <a:r>
              <a:rPr lang="fr-FR" altLang="fr-FR" dirty="0">
                <a:latin typeface="Arial" charset="0"/>
                <a:cs typeface="Arial" charset="0"/>
              </a:rPr>
              <a:t>   un mo</a:t>
            </a:r>
            <a:r>
              <a:rPr lang="fr-FR" altLang="fr-FR" b="1" dirty="0">
                <a:solidFill>
                  <a:srgbClr val="0070C0"/>
                </a:solidFill>
                <a:latin typeface="Arial" charset="0"/>
                <a:cs typeface="Arial" charset="0"/>
              </a:rPr>
              <a:t>k</a:t>
            </a:r>
            <a:r>
              <a:rPr lang="fr-FR" altLang="fr-FR" dirty="0">
                <a:latin typeface="Arial" charset="0"/>
                <a:cs typeface="Arial" charset="0"/>
              </a:rPr>
              <a:t>a – un </a:t>
            </a:r>
            <a:r>
              <a:rPr lang="fr-FR" altLang="fr-FR" b="1" dirty="0">
                <a:solidFill>
                  <a:srgbClr val="0070C0"/>
                </a:solidFill>
                <a:latin typeface="Arial" charset="0"/>
                <a:cs typeface="Arial" charset="0"/>
              </a:rPr>
              <a:t>k</a:t>
            </a:r>
            <a:r>
              <a:rPr lang="fr-FR" altLang="fr-FR" dirty="0">
                <a:latin typeface="Arial" charset="0"/>
                <a:cs typeface="Arial" charset="0"/>
              </a:rPr>
              <a:t>iosque – un </a:t>
            </a:r>
            <a:r>
              <a:rPr lang="fr-FR" altLang="fr-FR" b="1" dirty="0">
                <a:solidFill>
                  <a:srgbClr val="0070C0"/>
                </a:solidFill>
                <a:latin typeface="Arial" charset="0"/>
                <a:cs typeface="Arial" charset="0"/>
              </a:rPr>
              <a:t>k</a:t>
            </a:r>
            <a:r>
              <a:rPr lang="fr-FR" altLang="fr-FR" dirty="0">
                <a:latin typeface="Arial" charset="0"/>
                <a:cs typeface="Arial" charset="0"/>
              </a:rPr>
              <a:t>iwi</a:t>
            </a:r>
          </a:p>
          <a:p>
            <a:pPr algn="ctr">
              <a:buFont typeface="Arial" charset="0"/>
              <a:buNone/>
            </a:pPr>
            <a:endParaRPr lang="fr-FR" altLang="fr-FR" dirty="0">
              <a:latin typeface="Arial" charset="0"/>
              <a:cs typeface="Arial" charset="0"/>
            </a:endParaRPr>
          </a:p>
          <a:p>
            <a:pPr algn="ctr">
              <a:buFont typeface="Arial" charset="0"/>
              <a:buNone/>
            </a:pPr>
            <a:endParaRPr lang="fr-FR" altLang="fr-FR" dirty="0">
              <a:latin typeface="Arial" charset="0"/>
              <a:cs typeface="Arial" charset="0"/>
            </a:endParaRPr>
          </a:p>
          <a:p>
            <a:pPr algn="ctr">
              <a:buFont typeface="Arial" charset="0"/>
              <a:buNone/>
            </a:pPr>
            <a:endParaRPr lang="fr-FR" altLang="fr-FR" sz="2800" dirty="0">
              <a:latin typeface="Arial" charset="0"/>
              <a:cs typeface="Arial" charset="0"/>
            </a:endParaRPr>
          </a:p>
        </p:txBody>
      </p:sp>
      <p:pic>
        <p:nvPicPr>
          <p:cNvPr id="4103" name="Picture 2" descr="Recette - Le moka | 750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7223" y="3147814"/>
            <a:ext cx="1439863" cy="97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8"/>
          <p:cNvPicPr/>
          <p:nvPr/>
        </p:nvPicPr>
        <p:blipFill>
          <a:blip r:embed="rId3"/>
          <a:stretch/>
        </p:blipFill>
        <p:spPr>
          <a:xfrm>
            <a:off x="7243043" y="3071266"/>
            <a:ext cx="1286280" cy="900000"/>
          </a:xfrm>
          <a:prstGeom prst="rect">
            <a:avLst/>
          </a:prstGeom>
          <a:ln>
            <a:noFill/>
          </a:ln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411510"/>
            <a:ext cx="2286000" cy="152400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3046788"/>
            <a:ext cx="2594629" cy="1728192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72244"/>
            <a:ext cx="1685703" cy="17632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457200" y="51470"/>
            <a:ext cx="8229600" cy="637183"/>
          </a:xfrm>
        </p:spPr>
        <p:txBody>
          <a:bodyPr/>
          <a:lstStyle/>
          <a:p>
            <a:r>
              <a:rPr lang="fr-FR" altLang="fr-FR" sz="2000" b="1" dirty="0">
                <a:latin typeface="Arial" charset="0"/>
                <a:cs typeface="Arial" charset="0"/>
              </a:rPr>
              <a:t>Les lettres </a:t>
            </a:r>
            <a:r>
              <a:rPr lang="fr-FR" altLang="fr-FR" sz="2000" b="1" dirty="0" err="1">
                <a:solidFill>
                  <a:srgbClr val="0070C0"/>
                </a:solidFill>
                <a:latin typeface="Arial" charset="0"/>
                <a:cs typeface="Arial" charset="0"/>
              </a:rPr>
              <a:t>qu</a:t>
            </a:r>
            <a:r>
              <a:rPr lang="fr-FR" altLang="fr-FR" sz="2000" b="1" dirty="0">
                <a:latin typeface="Arial" charset="0"/>
                <a:cs typeface="Arial" charset="0"/>
              </a:rPr>
              <a:t> qui se prononcent « k »</a:t>
            </a:r>
            <a:r>
              <a:rPr lang="fr-FR" altLang="fr-FR" sz="2000" b="1" dirty="0">
                <a:solidFill>
                  <a:srgbClr val="0070C0"/>
                </a:solidFill>
                <a:latin typeface="Arial" charset="0"/>
                <a:cs typeface="Arial" charset="0"/>
              </a:rPr>
              <a:t> </a:t>
            </a:r>
            <a:endParaRPr lang="fr-FR" altLang="fr-FR" sz="2000" dirty="0"/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0" y="699542"/>
            <a:ext cx="8964488" cy="3678659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fr-FR" altLang="fr-FR" b="1" dirty="0">
                <a:solidFill>
                  <a:srgbClr val="0070C0"/>
                </a:solidFill>
                <a:latin typeface="Arial" charset="0"/>
                <a:cs typeface="Arial" charset="0"/>
              </a:rPr>
              <a:t>    </a:t>
            </a:r>
          </a:p>
          <a:p>
            <a:pPr marL="0" indent="17463" algn="ctr">
              <a:buNone/>
            </a:pPr>
            <a:r>
              <a:rPr lang="fr-FR" altLang="fr-FR" b="1" dirty="0">
                <a:solidFill>
                  <a:srgbClr val="0070C0"/>
                </a:solidFill>
                <a:latin typeface="Arial" charset="0"/>
                <a:cs typeface="Arial" charset="0"/>
              </a:rPr>
              <a:t>qu</a:t>
            </a:r>
            <a:r>
              <a:rPr lang="fr-FR" altLang="fr-FR" dirty="0">
                <a:latin typeface="Arial" charset="0"/>
                <a:cs typeface="Arial" charset="0"/>
              </a:rPr>
              <a:t>i – </a:t>
            </a:r>
            <a:r>
              <a:rPr lang="fr-FR" altLang="fr-FR" b="1" dirty="0">
                <a:solidFill>
                  <a:srgbClr val="0070C0"/>
                </a:solidFill>
                <a:latin typeface="Arial" charset="0"/>
                <a:cs typeface="Arial" charset="0"/>
              </a:rPr>
              <a:t>qu</a:t>
            </a:r>
            <a:r>
              <a:rPr lang="fr-FR" altLang="fr-FR" dirty="0">
                <a:latin typeface="Arial" charset="0"/>
                <a:cs typeface="Arial" charset="0"/>
              </a:rPr>
              <a:t>e – </a:t>
            </a:r>
            <a:r>
              <a:rPr lang="fr-FR" altLang="fr-FR" b="1" dirty="0">
                <a:solidFill>
                  <a:srgbClr val="0070C0"/>
                </a:solidFill>
                <a:latin typeface="Arial" charset="0"/>
                <a:cs typeface="Arial" charset="0"/>
              </a:rPr>
              <a:t>qu</a:t>
            </a:r>
            <a:r>
              <a:rPr lang="fr-FR" altLang="fr-FR" dirty="0">
                <a:latin typeface="Arial" charset="0"/>
                <a:cs typeface="Arial" charset="0"/>
              </a:rPr>
              <a:t>oi – </a:t>
            </a:r>
            <a:r>
              <a:rPr lang="fr-FR" altLang="fr-FR" b="1" dirty="0">
                <a:solidFill>
                  <a:srgbClr val="0070C0"/>
                </a:solidFill>
                <a:latin typeface="Arial" charset="0"/>
                <a:cs typeface="Arial" charset="0"/>
              </a:rPr>
              <a:t>qu</a:t>
            </a:r>
            <a:r>
              <a:rPr lang="fr-FR" altLang="fr-FR" dirty="0">
                <a:latin typeface="Arial" charset="0"/>
                <a:cs typeface="Arial" charset="0"/>
              </a:rPr>
              <a:t>and – une ra</a:t>
            </a:r>
            <a:r>
              <a:rPr lang="fr-FR" altLang="fr-FR" b="1" dirty="0">
                <a:solidFill>
                  <a:srgbClr val="0070C0"/>
                </a:solidFill>
                <a:latin typeface="Arial" charset="0"/>
                <a:cs typeface="Arial" charset="0"/>
              </a:rPr>
              <a:t>qu</a:t>
            </a:r>
            <a:r>
              <a:rPr lang="fr-FR" altLang="fr-FR" dirty="0">
                <a:latin typeface="Arial" charset="0"/>
                <a:cs typeface="Arial" charset="0"/>
              </a:rPr>
              <a:t>ette</a:t>
            </a:r>
          </a:p>
          <a:p>
            <a:pPr marL="0" indent="17463" algn="ctr">
              <a:buNone/>
            </a:pPr>
            <a:r>
              <a:rPr lang="fr-FR" altLang="fr-FR" dirty="0">
                <a:latin typeface="Arial" charset="0"/>
                <a:cs typeface="Arial" charset="0"/>
              </a:rPr>
              <a:t>un mas</a:t>
            </a:r>
            <a:r>
              <a:rPr lang="fr-FR" altLang="fr-FR" b="1" dirty="0">
                <a:solidFill>
                  <a:srgbClr val="0070C0"/>
                </a:solidFill>
                <a:latin typeface="Arial" charset="0"/>
                <a:cs typeface="Arial" charset="0"/>
              </a:rPr>
              <a:t>qu</a:t>
            </a:r>
            <a:r>
              <a:rPr lang="fr-FR" altLang="fr-FR" dirty="0">
                <a:latin typeface="Arial" charset="0"/>
                <a:cs typeface="Arial" charset="0"/>
              </a:rPr>
              <a:t>e – une é</a:t>
            </a:r>
            <a:r>
              <a:rPr lang="fr-FR" altLang="fr-FR" b="1" dirty="0">
                <a:solidFill>
                  <a:srgbClr val="0070C0"/>
                </a:solidFill>
                <a:latin typeface="Arial" charset="0"/>
                <a:cs typeface="Arial" charset="0"/>
              </a:rPr>
              <a:t>qu</a:t>
            </a:r>
            <a:r>
              <a:rPr lang="fr-FR" altLang="fr-FR" dirty="0">
                <a:latin typeface="Arial" charset="0"/>
                <a:cs typeface="Arial" charset="0"/>
              </a:rPr>
              <a:t>ipe – tur</a:t>
            </a:r>
            <a:r>
              <a:rPr lang="fr-FR" altLang="fr-FR" b="1" dirty="0">
                <a:solidFill>
                  <a:srgbClr val="0070C0"/>
                </a:solidFill>
                <a:latin typeface="Arial" charset="0"/>
                <a:cs typeface="Arial" charset="0"/>
              </a:rPr>
              <a:t>qu</a:t>
            </a:r>
            <a:r>
              <a:rPr lang="fr-FR" altLang="fr-FR" dirty="0">
                <a:latin typeface="Arial" charset="0"/>
                <a:cs typeface="Arial" charset="0"/>
              </a:rPr>
              <a:t>oise </a:t>
            </a:r>
          </a:p>
          <a:p>
            <a:pPr algn="ctr">
              <a:buFont typeface="Arial" charset="0"/>
              <a:buNone/>
            </a:pPr>
            <a:endParaRPr lang="fr-FR" altLang="fr-FR" dirty="0">
              <a:latin typeface="Arial" charset="0"/>
              <a:cs typeface="Arial" charset="0"/>
            </a:endParaRPr>
          </a:p>
          <a:p>
            <a:pPr algn="ctr">
              <a:buFont typeface="Arial" charset="0"/>
              <a:buNone/>
            </a:pPr>
            <a:endParaRPr lang="fr-FR" altLang="fr-FR" dirty="0">
              <a:latin typeface="Arial" charset="0"/>
              <a:cs typeface="Arial" charset="0"/>
            </a:endParaRPr>
          </a:p>
          <a:p>
            <a:pPr algn="ctr">
              <a:buFont typeface="Arial" charset="0"/>
              <a:buNone/>
            </a:pPr>
            <a:endParaRPr lang="fr-FR" altLang="fr-FR" sz="2800" dirty="0">
              <a:latin typeface="Arial" charset="0"/>
              <a:cs typeface="Arial" charset="0"/>
            </a:endParaRPr>
          </a:p>
        </p:txBody>
      </p:sp>
      <p:sp>
        <p:nvSpPr>
          <p:cNvPr id="10" name="Ellipse 9"/>
          <p:cNvSpPr/>
          <p:nvPr/>
        </p:nvSpPr>
        <p:spPr>
          <a:xfrm>
            <a:off x="6516216" y="2571750"/>
            <a:ext cx="1080120" cy="936104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6785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457200" y="51470"/>
            <a:ext cx="8229600" cy="637183"/>
          </a:xfrm>
        </p:spPr>
        <p:txBody>
          <a:bodyPr/>
          <a:lstStyle/>
          <a:p>
            <a:r>
              <a:rPr lang="fr-FR" altLang="fr-FR" sz="2000" b="1" dirty="0">
                <a:latin typeface="Arial" charset="0"/>
                <a:cs typeface="Arial" charset="0"/>
              </a:rPr>
              <a:t>La lettre </a:t>
            </a:r>
            <a:r>
              <a:rPr lang="fr-FR" altLang="fr-FR" sz="2000" b="1" dirty="0">
                <a:solidFill>
                  <a:srgbClr val="0070C0"/>
                </a:solidFill>
                <a:latin typeface="Arial" charset="0"/>
                <a:cs typeface="Arial" charset="0"/>
              </a:rPr>
              <a:t>q</a:t>
            </a:r>
            <a:r>
              <a:rPr lang="fr-FR" altLang="fr-FR" sz="2000" b="1" dirty="0">
                <a:latin typeface="Arial" charset="0"/>
                <a:cs typeface="Arial" charset="0"/>
              </a:rPr>
              <a:t> qui se prononce « k »</a:t>
            </a:r>
            <a:r>
              <a:rPr lang="fr-FR" altLang="fr-FR" sz="2000" b="1" dirty="0">
                <a:solidFill>
                  <a:srgbClr val="0070C0"/>
                </a:solidFill>
                <a:latin typeface="Arial" charset="0"/>
                <a:cs typeface="Arial" charset="0"/>
              </a:rPr>
              <a:t> </a:t>
            </a:r>
            <a:endParaRPr lang="fr-FR" altLang="fr-FR" sz="2000" dirty="0"/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0" y="699542"/>
            <a:ext cx="8964488" cy="3678659"/>
          </a:xfrm>
        </p:spPr>
        <p:txBody>
          <a:bodyPr/>
          <a:lstStyle/>
          <a:p>
            <a:pPr>
              <a:buFont typeface="Arial" charset="0"/>
              <a:buNone/>
            </a:pPr>
            <a:endParaRPr lang="fr-FR" altLang="fr-FR" b="1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algn="ctr">
              <a:buFont typeface="Arial" charset="0"/>
              <a:buNone/>
            </a:pPr>
            <a:r>
              <a:rPr lang="fr-FR" altLang="fr-FR" dirty="0">
                <a:latin typeface="Arial" charset="0"/>
                <a:cs typeface="Arial" charset="0"/>
              </a:rPr>
              <a:t>un co</a:t>
            </a:r>
            <a:r>
              <a:rPr lang="fr-FR" altLang="fr-FR" b="1" dirty="0">
                <a:solidFill>
                  <a:srgbClr val="0070C0"/>
                </a:solidFill>
                <a:latin typeface="Arial" charset="0"/>
                <a:cs typeface="Arial" charset="0"/>
              </a:rPr>
              <a:t>q</a:t>
            </a:r>
            <a:r>
              <a:rPr lang="fr-FR" altLang="fr-FR" dirty="0">
                <a:latin typeface="Arial" charset="0"/>
                <a:cs typeface="Arial" charset="0"/>
              </a:rPr>
              <a:t> – cin</a:t>
            </a:r>
            <a:r>
              <a:rPr lang="fr-FR" altLang="fr-FR" b="1" dirty="0">
                <a:solidFill>
                  <a:srgbClr val="0070C0"/>
                </a:solidFill>
                <a:latin typeface="Arial" charset="0"/>
                <a:cs typeface="Arial" charset="0"/>
              </a:rPr>
              <a:t>q</a:t>
            </a:r>
            <a:r>
              <a:rPr lang="fr-FR" altLang="fr-FR" dirty="0">
                <a:latin typeface="Arial" charset="0"/>
                <a:cs typeface="Arial" charset="0"/>
              </a:rPr>
              <a:t> </a:t>
            </a:r>
          </a:p>
          <a:p>
            <a:pPr algn="ctr">
              <a:buFont typeface="Arial" charset="0"/>
              <a:buNone/>
            </a:pPr>
            <a:endParaRPr lang="fr-FR" altLang="fr-FR" dirty="0">
              <a:latin typeface="Arial" charset="0"/>
              <a:cs typeface="Arial" charset="0"/>
            </a:endParaRPr>
          </a:p>
          <a:p>
            <a:pPr algn="ctr">
              <a:buFont typeface="Arial" charset="0"/>
              <a:buNone/>
            </a:pPr>
            <a:endParaRPr lang="fr-FR" altLang="fr-FR" dirty="0">
              <a:latin typeface="Arial" charset="0"/>
              <a:cs typeface="Arial" charset="0"/>
            </a:endParaRPr>
          </a:p>
          <a:p>
            <a:pPr algn="ctr">
              <a:buFont typeface="Arial" charset="0"/>
              <a:buNone/>
            </a:pPr>
            <a:endParaRPr lang="fr-FR" altLang="fr-FR" sz="2800" dirty="0">
              <a:latin typeface="Arial" charset="0"/>
              <a:cs typeface="Arial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55"/>
          <a:stretch/>
        </p:blipFill>
        <p:spPr>
          <a:xfrm>
            <a:off x="2989385" y="1926623"/>
            <a:ext cx="2232506" cy="1874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746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484438" y="1093788"/>
            <a:ext cx="6019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 typeface="Arial" charset="0"/>
              <a:buNone/>
            </a:pPr>
            <a:r>
              <a:rPr lang="fr-FR" altLang="fr-FR" sz="2800"/>
              <a:t>fait le son « </a:t>
            </a:r>
            <a:r>
              <a:rPr lang="fr-FR" altLang="fr-FR" sz="2800" b="1">
                <a:solidFill>
                  <a:srgbClr val="0070C0"/>
                </a:solidFill>
              </a:rPr>
              <a:t>k </a:t>
            </a:r>
            <a:r>
              <a:rPr lang="fr-FR" altLang="fr-FR" sz="2800"/>
              <a:t>», comme dans </a:t>
            </a:r>
            <a:r>
              <a:rPr lang="fr-FR" altLang="fr-FR" sz="2800" i="1"/>
              <a:t>un coli</a:t>
            </a:r>
          </a:p>
        </p:txBody>
      </p:sp>
      <p:grpSp>
        <p:nvGrpSpPr>
          <p:cNvPr id="2" name="Groupe 7"/>
          <p:cNvGrpSpPr>
            <a:grpSpLocks/>
          </p:cNvGrpSpPr>
          <p:nvPr/>
        </p:nvGrpSpPr>
        <p:grpSpPr bwMode="auto">
          <a:xfrm>
            <a:off x="714375" y="642938"/>
            <a:ext cx="1638300" cy="1427162"/>
            <a:chOff x="2440900" y="504228"/>
            <a:chExt cx="1639251" cy="1427833"/>
          </a:xfrm>
        </p:grpSpPr>
        <p:grpSp>
          <p:nvGrpSpPr>
            <p:cNvPr id="3080" name="Groupe 1"/>
            <p:cNvGrpSpPr>
              <a:grpSpLocks/>
            </p:cNvGrpSpPr>
            <p:nvPr/>
          </p:nvGrpSpPr>
          <p:grpSpPr bwMode="auto">
            <a:xfrm>
              <a:off x="2882046" y="936920"/>
              <a:ext cx="785813" cy="753385"/>
              <a:chOff x="4286250" y="3769694"/>
              <a:chExt cx="785813" cy="753385"/>
            </a:xfrm>
          </p:grpSpPr>
          <p:cxnSp>
            <p:nvCxnSpPr>
              <p:cNvPr id="7" name="Connecteur droit avec flèche 6"/>
              <p:cNvCxnSpPr/>
              <p:nvPr/>
            </p:nvCxnSpPr>
            <p:spPr>
              <a:xfrm flipV="1">
                <a:off x="4286685" y="3769005"/>
                <a:ext cx="721143" cy="320826"/>
              </a:xfrm>
              <a:prstGeom prst="straightConnector1">
                <a:avLst/>
              </a:prstGeom>
              <a:ln w="19050"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" name="Connecteur droit avec flèche 10"/>
              <p:cNvCxnSpPr/>
              <p:nvPr/>
            </p:nvCxnSpPr>
            <p:spPr>
              <a:xfrm>
                <a:off x="4286685" y="4089830"/>
                <a:ext cx="721143" cy="433591"/>
              </a:xfrm>
              <a:prstGeom prst="straightConnector1">
                <a:avLst/>
              </a:prstGeom>
              <a:ln w="19050"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" name="Connecteur droit avec flèche 12"/>
              <p:cNvCxnSpPr/>
              <p:nvPr/>
            </p:nvCxnSpPr>
            <p:spPr>
              <a:xfrm>
                <a:off x="4286685" y="4089830"/>
                <a:ext cx="784680" cy="1588"/>
              </a:xfrm>
              <a:prstGeom prst="straightConnector1">
                <a:avLst/>
              </a:prstGeom>
              <a:ln w="19050"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3081" name="Rectangle 3"/>
            <p:cNvSpPr>
              <a:spLocks noChangeArrowheads="1"/>
            </p:cNvSpPr>
            <p:nvPr/>
          </p:nvSpPr>
          <p:spPr bwMode="auto">
            <a:xfrm>
              <a:off x="3667859" y="940718"/>
              <a:ext cx="412292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fr-FR" altLang="fr-FR" sz="3200">
                  <a:solidFill>
                    <a:srgbClr val="FF0000"/>
                  </a:solidFill>
                </a:rPr>
                <a:t>o</a:t>
              </a:r>
              <a:endParaRPr lang="fr-FR" altLang="fr-FR" sz="3200"/>
            </a:p>
          </p:txBody>
        </p:sp>
        <p:sp>
          <p:nvSpPr>
            <p:cNvPr id="3082" name="Rectangle 11"/>
            <p:cNvSpPr>
              <a:spLocks noChangeArrowheads="1"/>
            </p:cNvSpPr>
            <p:nvPr/>
          </p:nvSpPr>
          <p:spPr bwMode="auto">
            <a:xfrm>
              <a:off x="3604287" y="504228"/>
              <a:ext cx="412292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fr-FR" altLang="fr-FR" sz="3200">
                  <a:solidFill>
                    <a:srgbClr val="FF0000"/>
                  </a:solidFill>
                </a:rPr>
                <a:t>a</a:t>
              </a:r>
              <a:endParaRPr lang="fr-FR" altLang="fr-FR" sz="3200"/>
            </a:p>
          </p:txBody>
        </p:sp>
        <p:sp>
          <p:nvSpPr>
            <p:cNvPr id="3083" name="Rectangle 15"/>
            <p:cNvSpPr>
              <a:spLocks noChangeArrowheads="1"/>
            </p:cNvSpPr>
            <p:nvPr/>
          </p:nvSpPr>
          <p:spPr bwMode="auto">
            <a:xfrm>
              <a:off x="3604287" y="1347286"/>
              <a:ext cx="412292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fr-FR" altLang="fr-FR" sz="3200">
                  <a:solidFill>
                    <a:srgbClr val="FF0000"/>
                  </a:solidFill>
                </a:rPr>
                <a:t>u</a:t>
              </a:r>
              <a:endParaRPr lang="fr-FR" altLang="fr-FR" sz="3200"/>
            </a:p>
          </p:txBody>
        </p:sp>
        <p:sp>
          <p:nvSpPr>
            <p:cNvPr id="3084" name="Rectangle 5"/>
            <p:cNvSpPr>
              <a:spLocks noChangeArrowheads="1"/>
            </p:cNvSpPr>
            <p:nvPr/>
          </p:nvSpPr>
          <p:spPr bwMode="auto">
            <a:xfrm>
              <a:off x="2440900" y="878414"/>
              <a:ext cx="441146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fr-FR" altLang="fr-FR" sz="3600" b="1">
                  <a:solidFill>
                    <a:srgbClr val="0070C0"/>
                  </a:solidFill>
                </a:rPr>
                <a:t>c</a:t>
              </a:r>
              <a:endParaRPr lang="fr-FR" altLang="fr-FR" sz="3600"/>
            </a:p>
          </p:txBody>
        </p:sp>
      </p:grpSp>
      <p:sp>
        <p:nvSpPr>
          <p:cNvPr id="3077" name="Rectangle 32"/>
          <p:cNvSpPr>
            <a:spLocks noChangeArrowheads="1"/>
          </p:cNvSpPr>
          <p:nvPr/>
        </p:nvSpPr>
        <p:spPr bwMode="auto">
          <a:xfrm>
            <a:off x="285750" y="1971675"/>
            <a:ext cx="8480425" cy="1046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 altLang="fr-FR" sz="3200" dirty="0"/>
              <a:t>le</a:t>
            </a:r>
            <a:r>
              <a:rPr lang="fr-FR" altLang="fr-FR" sz="3200" b="1" dirty="0">
                <a:solidFill>
                  <a:srgbClr val="0070C0"/>
                </a:solidFill>
              </a:rPr>
              <a:t> c</a:t>
            </a:r>
            <a:r>
              <a:rPr lang="fr-FR" altLang="fr-FR" sz="3200" dirty="0"/>
              <a:t>ou – </a:t>
            </a:r>
            <a:r>
              <a:rPr lang="fr-FR" altLang="fr-FR" sz="3200" b="1" dirty="0">
                <a:solidFill>
                  <a:srgbClr val="0070C0"/>
                </a:solidFill>
              </a:rPr>
              <a:t>c</a:t>
            </a:r>
            <a:r>
              <a:rPr lang="fr-FR" altLang="fr-FR" sz="3200" dirty="0"/>
              <a:t>ar – se</a:t>
            </a:r>
            <a:r>
              <a:rPr lang="fr-FR" altLang="fr-FR" sz="3200" b="1" dirty="0">
                <a:solidFill>
                  <a:srgbClr val="0070C0"/>
                </a:solidFill>
              </a:rPr>
              <a:t>c </a:t>
            </a:r>
            <a:r>
              <a:rPr lang="fr-FR" altLang="fr-FR" sz="3200" dirty="0"/>
              <a:t>– un la</a:t>
            </a:r>
            <a:r>
              <a:rPr lang="fr-FR" altLang="fr-FR" sz="3200" b="1" dirty="0">
                <a:solidFill>
                  <a:srgbClr val="0070C0"/>
                </a:solidFill>
              </a:rPr>
              <a:t>c</a:t>
            </a:r>
            <a:r>
              <a:rPr lang="fr-FR" altLang="fr-FR" sz="3200" dirty="0"/>
              <a:t> – un be</a:t>
            </a:r>
            <a:r>
              <a:rPr lang="fr-FR" altLang="fr-FR" sz="3200" b="1" dirty="0">
                <a:solidFill>
                  <a:srgbClr val="0070C0"/>
                </a:solidFill>
              </a:rPr>
              <a:t>c</a:t>
            </a:r>
            <a:r>
              <a:rPr lang="fr-FR" altLang="fr-FR" sz="3200" dirty="0"/>
              <a:t> – le tru</a:t>
            </a:r>
            <a:r>
              <a:rPr lang="fr-FR" altLang="fr-FR" sz="3200" b="1" dirty="0">
                <a:solidFill>
                  <a:srgbClr val="0070C0"/>
                </a:solidFill>
              </a:rPr>
              <a:t>c</a:t>
            </a:r>
            <a:endParaRPr lang="fr-FR" altLang="fr-FR" sz="3200" dirty="0"/>
          </a:p>
          <a:p>
            <a:pPr algn="ctr" eaLnBrk="1" hangingPunct="1"/>
            <a:r>
              <a:rPr lang="fr-FR" altLang="fr-FR" sz="2800" dirty="0"/>
              <a:t>un</a:t>
            </a:r>
            <a:r>
              <a:rPr lang="fr-FR" altLang="fr-FR" sz="3000" b="1" dirty="0">
                <a:solidFill>
                  <a:srgbClr val="0070C0"/>
                </a:solidFill>
              </a:rPr>
              <a:t> c</a:t>
            </a:r>
            <a:r>
              <a:rPr lang="fr-FR" altLang="fr-FR" sz="3000" dirty="0"/>
              <a:t>ube – la </a:t>
            </a:r>
            <a:r>
              <a:rPr lang="fr-FR" altLang="fr-FR" sz="3000" b="1" dirty="0">
                <a:solidFill>
                  <a:srgbClr val="0070C0"/>
                </a:solidFill>
              </a:rPr>
              <a:t>c</a:t>
            </a:r>
            <a:r>
              <a:rPr lang="fr-FR" altLang="fr-FR" sz="3000" dirty="0"/>
              <a:t>olère – un abri</a:t>
            </a:r>
            <a:r>
              <a:rPr lang="fr-FR" altLang="fr-FR" sz="3000" b="1" dirty="0">
                <a:solidFill>
                  <a:srgbClr val="0070C0"/>
                </a:solidFill>
              </a:rPr>
              <a:t>c</a:t>
            </a:r>
            <a:r>
              <a:rPr lang="fr-FR" altLang="fr-FR" sz="3000" dirty="0"/>
              <a:t>ot</a:t>
            </a:r>
            <a:endParaRPr lang="fr-FR" altLang="fr-FR" sz="3000" b="1" dirty="0">
              <a:solidFill>
                <a:srgbClr val="0070C0"/>
              </a:solidFill>
            </a:endParaRPr>
          </a:p>
        </p:txBody>
      </p:sp>
      <p:pic>
        <p:nvPicPr>
          <p:cNvPr id="36" name="Picture 11" descr="C:\Users\christine\AppData\Local\Microsoft\Windows\INetCache\IE\FE13PX4Q\Apricot_and_cross_section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020433"/>
            <a:ext cx="2011363" cy="104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itr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637183"/>
          </a:xfrm>
        </p:spPr>
        <p:txBody>
          <a:bodyPr/>
          <a:lstStyle/>
          <a:p>
            <a:r>
              <a:rPr lang="fr-FR" altLang="fr-FR" sz="2000" b="1" dirty="0">
                <a:latin typeface="Arial" charset="0"/>
                <a:cs typeface="Arial" charset="0"/>
              </a:rPr>
              <a:t>La lettre </a:t>
            </a:r>
            <a:r>
              <a:rPr lang="fr-FR" altLang="fr-FR" sz="2000" b="1" dirty="0">
                <a:solidFill>
                  <a:srgbClr val="0070C0"/>
                </a:solidFill>
                <a:latin typeface="Arial" charset="0"/>
                <a:cs typeface="Arial" charset="0"/>
              </a:rPr>
              <a:t>c</a:t>
            </a:r>
            <a:r>
              <a:rPr lang="fr-FR" altLang="fr-FR" sz="2000" b="1" dirty="0">
                <a:latin typeface="Arial" charset="0"/>
                <a:cs typeface="Arial" charset="0"/>
              </a:rPr>
              <a:t> qui se prononce « k »</a:t>
            </a:r>
            <a:r>
              <a:rPr lang="fr-FR" altLang="fr-FR" sz="2000" b="1" dirty="0">
                <a:solidFill>
                  <a:srgbClr val="0070C0"/>
                </a:solidFill>
                <a:latin typeface="Arial" charset="0"/>
                <a:cs typeface="Arial" charset="0"/>
              </a:rPr>
              <a:t> </a:t>
            </a:r>
            <a:endParaRPr lang="fr-FR" altLang="fr-FR" sz="2000" dirty="0"/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2714" y="3051542"/>
            <a:ext cx="1211920" cy="1211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457200" y="51470"/>
            <a:ext cx="8229600" cy="637183"/>
          </a:xfrm>
        </p:spPr>
        <p:txBody>
          <a:bodyPr/>
          <a:lstStyle/>
          <a:p>
            <a:r>
              <a:rPr lang="fr-FR" altLang="fr-FR" sz="2000" b="1" dirty="0">
                <a:latin typeface="Arial" charset="0"/>
                <a:cs typeface="Arial" charset="0"/>
              </a:rPr>
              <a:t>Les lettres </a:t>
            </a:r>
            <a:r>
              <a:rPr lang="fr-FR" altLang="fr-FR" sz="2000" b="1" dirty="0">
                <a:solidFill>
                  <a:srgbClr val="0070C0"/>
                </a:solidFill>
                <a:latin typeface="Arial" charset="0"/>
                <a:cs typeface="Arial" charset="0"/>
              </a:rPr>
              <a:t>cc</a:t>
            </a:r>
            <a:r>
              <a:rPr lang="fr-FR" altLang="fr-FR" sz="2000" b="1" dirty="0">
                <a:latin typeface="Arial" charset="0"/>
                <a:cs typeface="Arial" charset="0"/>
              </a:rPr>
              <a:t> qui se prononcent « k »</a:t>
            </a:r>
            <a:r>
              <a:rPr lang="fr-FR" altLang="fr-FR" sz="2000" b="1" dirty="0">
                <a:solidFill>
                  <a:srgbClr val="0070C0"/>
                </a:solidFill>
                <a:latin typeface="Arial" charset="0"/>
                <a:cs typeface="Arial" charset="0"/>
              </a:rPr>
              <a:t> </a:t>
            </a:r>
            <a:endParaRPr lang="fr-FR" altLang="fr-FR" sz="2000" dirty="0"/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0" y="1275606"/>
            <a:ext cx="8964488" cy="3102595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fr-FR" altLang="fr-FR" b="1" dirty="0">
                <a:solidFill>
                  <a:srgbClr val="0070C0"/>
                </a:solidFill>
                <a:latin typeface="Arial" charset="0"/>
                <a:cs typeface="Arial" charset="0"/>
              </a:rPr>
              <a:t>    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fr-FR" altLang="fr-FR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fr-FR" altLang="fr-FR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cc</a:t>
            </a:r>
            <a:r>
              <a:rPr lang="fr-FR" altLang="fr-FR" dirty="0">
                <a:latin typeface="Arial" panose="020B0604020202020204" pitchFamily="34" charset="0"/>
                <a:cs typeface="Arial" panose="020B0604020202020204" pitchFamily="34" charset="0"/>
              </a:rPr>
              <a:t>uper </a:t>
            </a:r>
            <a:r>
              <a:rPr lang="fr-FR" spc="-1" dirty="0">
                <a:solidFill>
                  <a:srgbClr val="000000"/>
                </a:solidFill>
                <a:latin typeface="Arial" panose="020B0604020202020204" pitchFamily="34" charset="0"/>
                <a:ea typeface="PingFang SC"/>
                <a:cs typeface="Arial" panose="020B0604020202020204" pitchFamily="34" charset="0"/>
              </a:rPr>
              <a:t>– préo</a:t>
            </a:r>
            <a:r>
              <a:rPr lang="fr-FR" b="1" spc="-1" dirty="0">
                <a:solidFill>
                  <a:srgbClr val="0070C0"/>
                </a:solidFill>
                <a:latin typeface="Arial" panose="020B0604020202020204" pitchFamily="34" charset="0"/>
                <a:ea typeface="PingFang SC"/>
                <a:cs typeface="Arial" panose="020B0604020202020204" pitchFamily="34" charset="0"/>
              </a:rPr>
              <a:t>cc</a:t>
            </a:r>
            <a:r>
              <a:rPr lang="fr-FR" spc="-1" dirty="0">
                <a:solidFill>
                  <a:srgbClr val="000000"/>
                </a:solidFill>
                <a:latin typeface="Arial" panose="020B0604020202020204" pitchFamily="34" charset="0"/>
                <a:ea typeface="PingFang SC"/>
                <a:cs typeface="Arial" panose="020B0604020202020204" pitchFamily="34" charset="0"/>
              </a:rPr>
              <a:t>upé </a:t>
            </a:r>
            <a:r>
              <a:rPr lang="fr-FR" altLang="fr-FR" dirty="0">
                <a:latin typeface="Arial" panose="020B0604020202020204" pitchFamily="34" charset="0"/>
                <a:cs typeface="Arial" panose="020B0604020202020204" pitchFamily="34" charset="0"/>
              </a:rPr>
              <a:t>– un a</a:t>
            </a:r>
            <a:r>
              <a:rPr lang="fr-FR" altLang="fr-FR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cc</a:t>
            </a:r>
            <a:r>
              <a:rPr lang="fr-FR" altLang="fr-FR" dirty="0">
                <a:latin typeface="Arial" panose="020B0604020202020204" pitchFamily="34" charset="0"/>
                <a:cs typeface="Arial" panose="020B0604020202020204" pitchFamily="34" charset="0"/>
              </a:rPr>
              <a:t>ordéon</a:t>
            </a:r>
            <a:endParaRPr lang="fr-FR" spc="-1" dirty="0">
              <a:solidFill>
                <a:srgbClr val="000000"/>
              </a:solidFill>
              <a:latin typeface="Arial" panose="020B0604020202020204" pitchFamily="34" charset="0"/>
              <a:ea typeface="PingFang SC"/>
              <a:cs typeface="Arial" panose="020B0604020202020204" pitchFamily="34" charset="0"/>
            </a:endParaRPr>
          </a:p>
          <a:p>
            <a:pPr marL="0" indent="0" algn="ctr">
              <a:lnSpc>
                <a:spcPct val="120000"/>
              </a:lnSpc>
              <a:buNone/>
            </a:pPr>
            <a:r>
              <a:rPr lang="fr-FR" spc="-1" dirty="0">
                <a:solidFill>
                  <a:srgbClr val="000000"/>
                </a:solidFill>
                <a:latin typeface="Arial" panose="020B0604020202020204" pitchFamily="34" charset="0"/>
                <a:ea typeface="PingFang SC"/>
                <a:cs typeface="Arial" panose="020B0604020202020204" pitchFamily="34" charset="0"/>
              </a:rPr>
              <a:t>un a</a:t>
            </a:r>
            <a:r>
              <a:rPr lang="fr-FR" b="1" spc="-1" dirty="0">
                <a:solidFill>
                  <a:srgbClr val="0070C0"/>
                </a:solidFill>
                <a:latin typeface="Arial" panose="020B0604020202020204" pitchFamily="34" charset="0"/>
                <a:ea typeface="PingFang SC"/>
                <a:cs typeface="Arial" panose="020B0604020202020204" pitchFamily="34" charset="0"/>
              </a:rPr>
              <a:t>cc</a:t>
            </a:r>
            <a:r>
              <a:rPr lang="fr-FR" spc="-1" dirty="0">
                <a:solidFill>
                  <a:srgbClr val="000000"/>
                </a:solidFill>
                <a:latin typeface="Arial" panose="020B0604020202020204" pitchFamily="34" charset="0"/>
                <a:ea typeface="PingFang SC"/>
                <a:cs typeface="Arial" panose="020B0604020202020204" pitchFamily="34" charset="0"/>
              </a:rPr>
              <a:t>usé</a:t>
            </a:r>
            <a:r>
              <a:rPr lang="fr-FR" spc="-1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fr-FR" spc="-1" dirty="0">
                <a:solidFill>
                  <a:srgbClr val="000000"/>
                </a:solidFill>
                <a:latin typeface="Arial" panose="020B0604020202020204" pitchFamily="34" charset="0"/>
                <a:ea typeface="PingFang SC"/>
                <a:cs typeface="Arial" panose="020B0604020202020204" pitchFamily="34" charset="0"/>
              </a:rPr>
              <a:t>a</a:t>
            </a:r>
            <a:r>
              <a:rPr lang="fr-FR" b="1" spc="-1" dirty="0">
                <a:solidFill>
                  <a:srgbClr val="0070C0"/>
                </a:solidFill>
                <a:latin typeface="Arial" panose="020B0604020202020204" pitchFamily="34" charset="0"/>
                <a:ea typeface="PingFang SC"/>
                <a:cs typeface="Arial" panose="020B0604020202020204" pitchFamily="34" charset="0"/>
              </a:rPr>
              <a:t>cc</a:t>
            </a:r>
            <a:r>
              <a:rPr lang="fr-FR" spc="-1" dirty="0">
                <a:solidFill>
                  <a:srgbClr val="000000"/>
                </a:solidFill>
                <a:latin typeface="Arial" panose="020B0604020202020204" pitchFamily="34" charset="0"/>
                <a:ea typeface="PingFang SC"/>
                <a:cs typeface="Arial" panose="020B0604020202020204" pitchFamily="34" charset="0"/>
              </a:rPr>
              <a:t>roupi – a</a:t>
            </a:r>
            <a:r>
              <a:rPr lang="fr-FR" b="1" spc="-1" dirty="0">
                <a:solidFill>
                  <a:srgbClr val="0070C0"/>
                </a:solidFill>
                <a:latin typeface="Arial" panose="020B0604020202020204" pitchFamily="34" charset="0"/>
                <a:ea typeface="PingFang SC"/>
                <a:cs typeface="Arial" panose="020B0604020202020204" pitchFamily="34" charset="0"/>
              </a:rPr>
              <a:t>cc</a:t>
            </a:r>
            <a:r>
              <a:rPr lang="fr-FR" spc="-1" dirty="0">
                <a:solidFill>
                  <a:srgbClr val="000000"/>
                </a:solidFill>
                <a:latin typeface="Arial" panose="020B0604020202020204" pitchFamily="34" charset="0"/>
                <a:ea typeface="PingFang SC"/>
                <a:cs typeface="Arial" panose="020B0604020202020204" pitchFamily="34" charset="0"/>
              </a:rPr>
              <a:t>ourir  </a:t>
            </a:r>
            <a:endParaRPr lang="fr-FR" b="0" strike="noStrike" spc="-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endParaRPr lang="fr-FR" altLang="fr-FR" dirty="0">
              <a:latin typeface="Arial" charset="0"/>
              <a:cs typeface="Arial" charset="0"/>
            </a:endParaRPr>
          </a:p>
          <a:p>
            <a:pPr algn="ctr">
              <a:buFont typeface="Arial" charset="0"/>
              <a:buNone/>
            </a:pPr>
            <a:endParaRPr lang="fr-FR" altLang="fr-FR" dirty="0">
              <a:latin typeface="Arial" charset="0"/>
              <a:cs typeface="Arial" charset="0"/>
            </a:endParaRPr>
          </a:p>
          <a:p>
            <a:pPr algn="ctr">
              <a:buFont typeface="Arial" charset="0"/>
              <a:buNone/>
            </a:pPr>
            <a:endParaRPr lang="fr-FR" altLang="fr-FR" sz="2800" dirty="0">
              <a:latin typeface="Arial" charset="0"/>
              <a:cs typeface="Arial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81" t="23419" r="25730" b="21881"/>
          <a:stretch/>
        </p:blipFill>
        <p:spPr>
          <a:xfrm>
            <a:off x="7092280" y="267494"/>
            <a:ext cx="1934308" cy="1594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514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Espace réservé du contenu 2"/>
          <p:cNvSpPr>
            <a:spLocks noGrp="1"/>
          </p:cNvSpPr>
          <p:nvPr>
            <p:ph idx="1"/>
          </p:nvPr>
        </p:nvSpPr>
        <p:spPr>
          <a:xfrm>
            <a:off x="0" y="1131590"/>
            <a:ext cx="9144000" cy="3462635"/>
          </a:xfrm>
        </p:spPr>
        <p:txBody>
          <a:bodyPr/>
          <a:lstStyle/>
          <a:p>
            <a:pPr marL="0" indent="0" algn="ctr">
              <a:lnSpc>
                <a:spcPct val="100000"/>
              </a:lnSpc>
              <a:buNone/>
            </a:pPr>
            <a:r>
              <a:rPr lang="fr-FR" b="0" strike="noStrike" spc="-1" dirty="0">
                <a:solidFill>
                  <a:srgbClr val="000000"/>
                </a:solidFill>
                <a:latin typeface="Arial"/>
                <a:ea typeface="PingFang SC"/>
              </a:rPr>
              <a:t>un é</a:t>
            </a:r>
            <a:r>
              <a:rPr lang="fr-FR" b="1" strike="noStrike" spc="-1" dirty="0">
                <a:solidFill>
                  <a:srgbClr val="0070C0"/>
                </a:solidFill>
                <a:latin typeface="Arial"/>
                <a:ea typeface="PingFang SC"/>
              </a:rPr>
              <a:t>ch</a:t>
            </a:r>
            <a:r>
              <a:rPr lang="fr-FR" b="0" strike="noStrike" spc="-1" dirty="0">
                <a:solidFill>
                  <a:srgbClr val="000000"/>
                </a:solidFill>
                <a:latin typeface="Arial"/>
                <a:ea typeface="PingFang SC"/>
              </a:rPr>
              <a:t>o – un </a:t>
            </a:r>
            <a:r>
              <a:rPr lang="fr-FR" b="1" strike="noStrike" spc="-1" dirty="0">
                <a:solidFill>
                  <a:srgbClr val="0070C0"/>
                </a:solidFill>
                <a:latin typeface="Arial"/>
                <a:ea typeface="PingFang SC"/>
              </a:rPr>
              <a:t>ch</a:t>
            </a:r>
            <a:r>
              <a:rPr lang="fr-FR" b="0" strike="noStrike" spc="-1" dirty="0">
                <a:solidFill>
                  <a:srgbClr val="000000"/>
                </a:solidFill>
                <a:latin typeface="Arial"/>
                <a:ea typeface="PingFang SC"/>
              </a:rPr>
              <a:t>ronomètre – une te</a:t>
            </a:r>
            <a:r>
              <a:rPr lang="fr-FR" b="1" strike="noStrike" spc="-1" dirty="0">
                <a:solidFill>
                  <a:srgbClr val="0070C0"/>
                </a:solidFill>
                <a:latin typeface="Arial"/>
                <a:ea typeface="PingFang SC"/>
              </a:rPr>
              <a:t>ch</a:t>
            </a:r>
            <a:r>
              <a:rPr lang="fr-FR" b="0" strike="noStrike" spc="-1" dirty="0">
                <a:solidFill>
                  <a:srgbClr val="000000"/>
                </a:solidFill>
                <a:latin typeface="Arial"/>
                <a:ea typeface="PingFang SC"/>
              </a:rPr>
              <a:t>nique    </a:t>
            </a:r>
            <a:endParaRPr lang="fr-FR" spc="-1" dirty="0">
              <a:latin typeface="Arial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fr-FR" altLang="fr-FR" dirty="0">
                <a:latin typeface="Arial" charset="0"/>
                <a:cs typeface="Arial" charset="0"/>
              </a:rPr>
              <a:t>un or</a:t>
            </a:r>
            <a:r>
              <a:rPr lang="fr-FR" altLang="fr-FR" b="1" dirty="0">
                <a:solidFill>
                  <a:srgbClr val="0070C0"/>
                </a:solidFill>
                <a:latin typeface="Arial" charset="0"/>
                <a:cs typeface="Arial" charset="0"/>
              </a:rPr>
              <a:t>ch</a:t>
            </a:r>
            <a:r>
              <a:rPr lang="fr-FR" altLang="fr-FR" dirty="0">
                <a:latin typeface="Arial" charset="0"/>
                <a:cs typeface="Arial" charset="0"/>
              </a:rPr>
              <a:t>estre – un </a:t>
            </a:r>
            <a:r>
              <a:rPr lang="fr-FR" altLang="fr-FR" b="1" dirty="0">
                <a:solidFill>
                  <a:srgbClr val="0070C0"/>
                </a:solidFill>
                <a:latin typeface="Arial" charset="0"/>
                <a:cs typeface="Arial" charset="0"/>
              </a:rPr>
              <a:t>ch</a:t>
            </a:r>
            <a:r>
              <a:rPr lang="fr-FR" altLang="fr-FR" dirty="0">
                <a:latin typeface="Arial" charset="0"/>
                <a:cs typeface="Arial" charset="0"/>
              </a:rPr>
              <a:t>œur – une </a:t>
            </a:r>
            <a:r>
              <a:rPr lang="fr-FR" altLang="fr-FR" b="1" dirty="0">
                <a:solidFill>
                  <a:srgbClr val="0070C0"/>
                </a:solidFill>
                <a:latin typeface="Arial" charset="0"/>
                <a:cs typeface="Arial" charset="0"/>
              </a:rPr>
              <a:t>ch</a:t>
            </a:r>
            <a:r>
              <a:rPr lang="fr-FR" altLang="fr-FR" dirty="0">
                <a:latin typeface="Arial" charset="0"/>
                <a:cs typeface="Arial" charset="0"/>
              </a:rPr>
              <a:t>orale</a:t>
            </a:r>
          </a:p>
        </p:txBody>
      </p:sp>
      <p:sp>
        <p:nvSpPr>
          <p:cNvPr id="8" name="Titre 1"/>
          <p:cNvSpPr txBox="1">
            <a:spLocks/>
          </p:cNvSpPr>
          <p:nvPr/>
        </p:nvSpPr>
        <p:spPr bwMode="auto">
          <a:xfrm>
            <a:off x="457200" y="206375"/>
            <a:ext cx="8229600" cy="637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fr-FR" altLang="fr-FR" sz="2000" b="1" dirty="0">
                <a:latin typeface="Arial" charset="0"/>
                <a:cs typeface="Arial" charset="0"/>
              </a:rPr>
              <a:t>Les lettres </a:t>
            </a:r>
            <a:r>
              <a:rPr lang="fr-FR" altLang="fr-FR" sz="2000" b="1" dirty="0" err="1">
                <a:solidFill>
                  <a:srgbClr val="0070C0"/>
                </a:solidFill>
                <a:latin typeface="Arial" charset="0"/>
                <a:cs typeface="Arial" charset="0"/>
              </a:rPr>
              <a:t>ch</a:t>
            </a:r>
            <a:r>
              <a:rPr lang="fr-FR" altLang="fr-FR" sz="2000" b="1" dirty="0">
                <a:latin typeface="Arial" charset="0"/>
                <a:cs typeface="Arial" charset="0"/>
              </a:rPr>
              <a:t> qui se prononcent « k »</a:t>
            </a:r>
            <a:r>
              <a:rPr lang="fr-FR" altLang="fr-FR" sz="2000" b="1" dirty="0">
                <a:solidFill>
                  <a:srgbClr val="0070C0"/>
                </a:solidFill>
                <a:latin typeface="Arial" charset="0"/>
                <a:cs typeface="Arial" charset="0"/>
              </a:rPr>
              <a:t> </a:t>
            </a:r>
            <a:endParaRPr lang="fr-FR" altLang="fr-FR" sz="2000" dirty="0"/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427734"/>
            <a:ext cx="2016224" cy="1430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5002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Espace réservé du contenu 2"/>
          <p:cNvSpPr>
            <a:spLocks noGrp="1"/>
          </p:cNvSpPr>
          <p:nvPr>
            <p:ph idx="1"/>
          </p:nvPr>
        </p:nvSpPr>
        <p:spPr>
          <a:xfrm>
            <a:off x="0" y="1131590"/>
            <a:ext cx="9144000" cy="3462635"/>
          </a:xfrm>
        </p:spPr>
        <p:txBody>
          <a:bodyPr/>
          <a:lstStyle/>
          <a:p>
            <a:pPr algn="ctr">
              <a:buNone/>
            </a:pPr>
            <a:r>
              <a:rPr lang="fr-FR" altLang="fr-FR" dirty="0">
                <a:latin typeface="Arial" charset="0"/>
                <a:cs typeface="Arial" charset="0"/>
              </a:rPr>
              <a:t>un sna</a:t>
            </a:r>
            <a:r>
              <a:rPr lang="fr-FR" altLang="fr-FR" b="1" dirty="0">
                <a:solidFill>
                  <a:srgbClr val="0070C0"/>
                </a:solidFill>
                <a:latin typeface="Arial" charset="0"/>
                <a:cs typeface="Arial" charset="0"/>
              </a:rPr>
              <a:t>ck</a:t>
            </a:r>
            <a:r>
              <a:rPr lang="fr-FR" altLang="fr-FR" dirty="0">
                <a:latin typeface="Arial" charset="0"/>
                <a:cs typeface="Arial" charset="0"/>
              </a:rPr>
              <a:t> – un ti</a:t>
            </a:r>
            <a:r>
              <a:rPr lang="fr-FR" altLang="fr-FR" b="1" dirty="0">
                <a:solidFill>
                  <a:srgbClr val="0070C0"/>
                </a:solidFill>
                <a:latin typeface="Arial" charset="0"/>
                <a:cs typeface="Arial" charset="0"/>
              </a:rPr>
              <a:t>ck</a:t>
            </a:r>
            <a:r>
              <a:rPr lang="fr-FR" altLang="fr-FR" dirty="0">
                <a:latin typeface="Arial" charset="0"/>
                <a:cs typeface="Arial" charset="0"/>
              </a:rPr>
              <a:t>et – le ro</a:t>
            </a:r>
            <a:r>
              <a:rPr lang="fr-FR" altLang="fr-FR" b="1" dirty="0">
                <a:solidFill>
                  <a:srgbClr val="0070C0"/>
                </a:solidFill>
                <a:latin typeface="Arial" charset="0"/>
                <a:cs typeface="Arial" charset="0"/>
              </a:rPr>
              <a:t>ck</a:t>
            </a:r>
            <a:r>
              <a:rPr lang="fr-FR" altLang="fr-FR" dirty="0">
                <a:latin typeface="Arial" charset="0"/>
                <a:cs typeface="Arial" charset="0"/>
              </a:rPr>
              <a:t> – le ra</a:t>
            </a:r>
            <a:r>
              <a:rPr lang="fr-FR" altLang="fr-FR" b="1" dirty="0">
                <a:solidFill>
                  <a:srgbClr val="0070C0"/>
                </a:solidFill>
                <a:latin typeface="Arial" charset="0"/>
                <a:cs typeface="Arial" charset="0"/>
              </a:rPr>
              <a:t>ck</a:t>
            </a:r>
            <a:r>
              <a:rPr lang="fr-FR" altLang="fr-FR" dirty="0">
                <a:latin typeface="Arial" charset="0"/>
                <a:cs typeface="Arial" charset="0"/>
              </a:rPr>
              <a:t>et</a:t>
            </a:r>
          </a:p>
          <a:p>
            <a:pPr algn="ctr">
              <a:buNone/>
            </a:pPr>
            <a:r>
              <a:rPr lang="fr-FR" altLang="fr-FR" dirty="0">
                <a:latin typeface="Arial" charset="0"/>
                <a:cs typeface="Arial" charset="0"/>
              </a:rPr>
              <a:t>le ho</a:t>
            </a:r>
            <a:r>
              <a:rPr lang="fr-FR" altLang="fr-FR" b="1" dirty="0">
                <a:solidFill>
                  <a:srgbClr val="0070C0"/>
                </a:solidFill>
                <a:latin typeface="Arial" charset="0"/>
                <a:cs typeface="Arial" charset="0"/>
              </a:rPr>
              <a:t>ck</a:t>
            </a:r>
            <a:r>
              <a:rPr lang="fr-FR" altLang="fr-FR" dirty="0">
                <a:latin typeface="Arial" charset="0"/>
                <a:cs typeface="Arial" charset="0"/>
              </a:rPr>
              <a:t>ey – un jo</a:t>
            </a:r>
            <a:r>
              <a:rPr lang="fr-FR" altLang="fr-FR" b="1" dirty="0">
                <a:solidFill>
                  <a:srgbClr val="0070C0"/>
                </a:solidFill>
                <a:latin typeface="Arial" charset="0"/>
                <a:cs typeface="Arial" charset="0"/>
              </a:rPr>
              <a:t>ck</a:t>
            </a:r>
            <a:r>
              <a:rPr lang="fr-FR" altLang="fr-FR" dirty="0">
                <a:latin typeface="Arial" charset="0"/>
                <a:cs typeface="Arial" charset="0"/>
              </a:rPr>
              <a:t>ey – un bifte</a:t>
            </a:r>
            <a:r>
              <a:rPr lang="fr-FR" altLang="fr-FR" b="1" dirty="0">
                <a:solidFill>
                  <a:srgbClr val="0070C0"/>
                </a:solidFill>
                <a:latin typeface="Arial" charset="0"/>
                <a:cs typeface="Arial" charset="0"/>
              </a:rPr>
              <a:t>ck</a:t>
            </a:r>
            <a:r>
              <a:rPr lang="fr-FR" altLang="fr-FR" dirty="0">
                <a:latin typeface="Arial" charset="0"/>
                <a:cs typeface="Arial" charset="0"/>
              </a:rPr>
              <a:t> – le cri</a:t>
            </a:r>
            <a:r>
              <a:rPr lang="fr-FR" altLang="fr-FR" b="1" dirty="0">
                <a:solidFill>
                  <a:srgbClr val="0070C0"/>
                </a:solidFill>
                <a:latin typeface="Arial" charset="0"/>
                <a:cs typeface="Arial" charset="0"/>
              </a:rPr>
              <a:t>ck</a:t>
            </a:r>
            <a:r>
              <a:rPr lang="fr-FR" altLang="fr-FR" dirty="0">
                <a:latin typeface="Arial" charset="0"/>
                <a:cs typeface="Arial" charset="0"/>
              </a:rPr>
              <a:t>et</a:t>
            </a:r>
          </a:p>
          <a:p>
            <a:pPr algn="ctr">
              <a:buFont typeface="Arial" charset="0"/>
              <a:buNone/>
            </a:pPr>
            <a:endParaRPr lang="fr-FR" altLang="fr-FR" sz="2800" dirty="0">
              <a:latin typeface="Arial" charset="0"/>
              <a:cs typeface="Arial" charset="0"/>
            </a:endParaRPr>
          </a:p>
        </p:txBody>
      </p:sp>
      <p:sp>
        <p:nvSpPr>
          <p:cNvPr id="8" name="Titre 1"/>
          <p:cNvSpPr txBox="1">
            <a:spLocks/>
          </p:cNvSpPr>
          <p:nvPr/>
        </p:nvSpPr>
        <p:spPr bwMode="auto">
          <a:xfrm>
            <a:off x="457200" y="206375"/>
            <a:ext cx="8229600" cy="637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fr-FR" altLang="fr-FR" sz="2000" b="1" dirty="0">
                <a:latin typeface="Arial" charset="0"/>
                <a:cs typeface="Arial" charset="0"/>
              </a:rPr>
              <a:t>Les lettres </a:t>
            </a:r>
            <a:r>
              <a:rPr lang="fr-FR" altLang="fr-FR" sz="2000" b="1" dirty="0" err="1">
                <a:solidFill>
                  <a:srgbClr val="0070C0"/>
                </a:solidFill>
                <a:latin typeface="Arial" charset="0"/>
                <a:cs typeface="Arial" charset="0"/>
              </a:rPr>
              <a:t>ck</a:t>
            </a:r>
            <a:r>
              <a:rPr lang="fr-FR" altLang="fr-FR" sz="2000" b="1" dirty="0">
                <a:latin typeface="Arial" charset="0"/>
                <a:cs typeface="Arial" charset="0"/>
              </a:rPr>
              <a:t> qui se prononcent « k »</a:t>
            </a:r>
            <a:r>
              <a:rPr lang="fr-FR" altLang="fr-FR" sz="2000" b="1" dirty="0">
                <a:solidFill>
                  <a:srgbClr val="0070C0"/>
                </a:solidFill>
                <a:latin typeface="Arial" charset="0"/>
                <a:cs typeface="Arial" charset="0"/>
              </a:rPr>
              <a:t> </a:t>
            </a:r>
            <a:endParaRPr lang="fr-FR" altLang="fr-FR" sz="2000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2334624"/>
            <a:ext cx="2422278" cy="2420488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2586" y="2338309"/>
            <a:ext cx="2088232" cy="2484194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266" y="2338309"/>
            <a:ext cx="2736004" cy="18223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3975</TotalTime>
  <Words>735</Words>
  <Application>Microsoft Office PowerPoint</Application>
  <PresentationFormat>Affichage à l'écran (16:9)</PresentationFormat>
  <Paragraphs>194</Paragraphs>
  <Slides>27</Slides>
  <Notes>18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27</vt:i4>
      </vt:variant>
    </vt:vector>
  </HeadingPairs>
  <TitlesOfParts>
    <vt:vector size="28" baseType="lpstr">
      <vt:lpstr>Thème Office</vt:lpstr>
      <vt:lpstr>Français</vt:lpstr>
      <vt:lpstr>Différentes lettres que l’on peut écrire  pour faire le son « k »</vt:lpstr>
      <vt:lpstr>La lettre k qui se prononce « k » </vt:lpstr>
      <vt:lpstr>Les lettres qu qui se prononcent « k » </vt:lpstr>
      <vt:lpstr>La lettre q qui se prononce « k » </vt:lpstr>
      <vt:lpstr>La lettre c qui se prononce « k » </vt:lpstr>
      <vt:lpstr>Les lettres cc qui se prononcent « k » </vt:lpstr>
      <vt:lpstr>Présentation PowerPoint</vt:lpstr>
      <vt:lpstr>Présentation PowerPoint</vt:lpstr>
      <vt:lpstr>Présentation PowerPoint</vt:lpstr>
      <vt:lpstr>Différentes lettres que l’on peut écrire pour faire le son « k »</vt:lpstr>
      <vt:lpstr>Présentation PowerPoint</vt:lpstr>
      <vt:lpstr>Le quiz du jour  Dans quel pays se joue le grand match de hockey?</vt:lpstr>
      <vt:lpstr>Le quiz du jour  Dans quel pays se joue le grand match de hockey?</vt:lpstr>
      <vt:lpstr>Le quiz du jour Avec quoi les joueurs envoient-ils le palet dans le but ?</vt:lpstr>
      <vt:lpstr>Le quiz du jour Avec quoi les joueurs envoient-ils le palet dans le but ?</vt:lpstr>
      <vt:lpstr>Le quiz du jour Où se pratique ce sport?</vt:lpstr>
      <vt:lpstr>Le quiz du jour Où se pratique ce sport?</vt:lpstr>
      <vt:lpstr>Le son « k » </vt:lpstr>
      <vt:lpstr>Le son « k » </vt:lpstr>
      <vt:lpstr>Le quiz du jour Dans lequel de ces quatre mots le c  se prononce « k »?</vt:lpstr>
      <vt:lpstr>Le quiz du jour Dans lequel de ces quatre mots le c  se prononce « k »?</vt:lpstr>
      <vt:lpstr>Le quiz du jour Dans lequel de ces quatre mots le « ch » se prononce « k » ?</vt:lpstr>
      <vt:lpstr>Le quiz du jour Dans lequel de ces quatre mots le « ch » se prononce « k » ?</vt:lpstr>
      <vt:lpstr>Présentation PowerPoint</vt:lpstr>
      <vt:lpstr>Présentation PowerPoint</vt:lpstr>
      <vt:lpstr>Présentation PowerPoint</vt:lpstr>
    </vt:vector>
  </TitlesOfParts>
  <Company>Ministere de l'Education Nationale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Ollivier HUNAULT</dc:creator>
  <cp:lastModifiedBy>Ollivier HUNAULT</cp:lastModifiedBy>
  <cp:revision>244</cp:revision>
  <dcterms:created xsi:type="dcterms:W3CDTF">2020-03-20T11:24:42Z</dcterms:created>
  <dcterms:modified xsi:type="dcterms:W3CDTF">2020-06-01T13:30:06Z</dcterms:modified>
</cp:coreProperties>
</file>