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3" r:id="rId9"/>
    <p:sldId id="264" r:id="rId10"/>
    <p:sldId id="265" r:id="rId11"/>
    <p:sldId id="274" r:id="rId12"/>
    <p:sldId id="266" r:id="rId13"/>
    <p:sldId id="267" r:id="rId14"/>
    <p:sldId id="275" r:id="rId15"/>
    <p:sldId id="268" r:id="rId16"/>
    <p:sldId id="276" r:id="rId17"/>
    <p:sldId id="269" r:id="rId18"/>
    <p:sldId id="277" r:id="rId19"/>
    <p:sldId id="270" r:id="rId20"/>
    <p:sldId id="271" r:id="rId21"/>
    <p:sldId id="278" r:id="rId22"/>
    <p:sldId id="279" r:id="rId23"/>
    <p:sldId id="272" r:id="rId24"/>
  </p:sldIdLst>
  <p:sldSz cx="9144000" cy="5143500" type="screen16x9"/>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485"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400" b="1" dirty="0"/>
            <a:t>L’oncle Médor</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400" b="1" dirty="0" err="1"/>
            <a:t>Flix</a:t>
          </a:r>
          <a:endParaRPr lang="fr-FR" sz="2400" b="1" dirty="0"/>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400" b="1" dirty="0"/>
            <a:t>Le père de </a:t>
          </a:r>
          <a:r>
            <a:rPr lang="fr-FR" sz="2400" b="1" dirty="0" err="1"/>
            <a:t>Flix</a:t>
          </a:r>
          <a:endParaRPr lang="fr-FR" sz="24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400" b="1" dirty="0"/>
            <a:t> La mère de </a:t>
          </a:r>
          <a:r>
            <a:rPr lang="fr-FR" sz="2400" b="1" dirty="0" err="1"/>
            <a:t>Flix</a:t>
          </a:r>
          <a:endParaRPr lang="fr-FR" sz="24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516E5F08-738A-47FA-8751-4E57DCEAFE3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9FDE5365-BEA6-4E24-A6CD-B5380A15363B}"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95912F01-59DD-41CC-B3FE-DFD389A1F398}" type="presOf" srcId="{5A256FE1-617A-F64B-AAA5-E71BA3D8E71B}" destId="{5131D196-118F-ED4B-8F8C-9F861CEE6268}" srcOrd="0" destOrd="0" presId="urn:microsoft.com/office/officeart/2005/8/layout/vList5"/>
    <dgm:cxn modelId="{902B7717-62A0-40C7-868E-EE147B5A0B56}" type="presOf" srcId="{31427C3A-E33A-4C40-B6A8-DF440F9FA9C2}" destId="{09F84ED2-5430-D348-8351-1C588DA968EF}" srcOrd="0" destOrd="0" presId="urn:microsoft.com/office/officeart/2005/8/layout/vList5"/>
    <dgm:cxn modelId="{336F9D2B-DD7B-45AB-9F85-A20DD6BFCA58}"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A96520F-7D12-4D17-876D-ECFA820CF106}"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A08548-1C96-4F42-B965-55E972E1EFDB}" type="presOf" srcId="{39104730-2024-374C-98E0-3A4CE7ED9881}" destId="{82B71E07-46A9-1F4C-9980-576B2FA3ADD8}" srcOrd="0" destOrd="0" presId="urn:microsoft.com/office/officeart/2005/8/layout/vList5"/>
    <dgm:cxn modelId="{949BB1FF-BCAE-4072-AAC8-7518157F8DCE}" type="presOf" srcId="{DD6BBC1B-D149-744A-A30E-EFE273F02222}" destId="{B2E2EFB5-3D81-DA40-B0AB-7277103CCFA5}" srcOrd="0" destOrd="0" presId="urn:microsoft.com/office/officeart/2005/8/layout/vList5"/>
    <dgm:cxn modelId="{27CC751B-C0FB-49FE-9AF1-46C7A375BA30}" type="presOf" srcId="{C98D5B68-7884-6648-A6A0-2E344EE2F2C1}" destId="{70B8D9E0-4A6D-2F44-B595-4E51FB1CC510}" srcOrd="0" destOrd="0" presId="urn:microsoft.com/office/officeart/2005/8/layout/vList5"/>
    <dgm:cxn modelId="{4BDE771F-C607-40D4-A57F-1C2CBCF4B317}" type="presParOf" srcId="{82B71E07-46A9-1F4C-9980-576B2FA3ADD8}" destId="{A3A8D8DA-067B-EC42-9EAF-7E4FD8AA6489}" srcOrd="0" destOrd="0" presId="urn:microsoft.com/office/officeart/2005/8/layout/vList5"/>
    <dgm:cxn modelId="{B54D5118-3F04-4A78-8916-9D544C452BC2}" type="presParOf" srcId="{A3A8D8DA-067B-EC42-9EAF-7E4FD8AA6489}" destId="{5131D196-118F-ED4B-8F8C-9F861CEE6268}" srcOrd="0" destOrd="0" presId="urn:microsoft.com/office/officeart/2005/8/layout/vList5"/>
    <dgm:cxn modelId="{EB39C336-B251-4080-8E16-883B1A97F976}" type="presParOf" srcId="{A3A8D8DA-067B-EC42-9EAF-7E4FD8AA6489}" destId="{B2E2EFB5-3D81-DA40-B0AB-7277103CCFA5}" srcOrd="1" destOrd="0" presId="urn:microsoft.com/office/officeart/2005/8/layout/vList5"/>
    <dgm:cxn modelId="{EC5877E3-9965-421E-84A4-2FB6950CEDFD}" type="presParOf" srcId="{82B71E07-46A9-1F4C-9980-576B2FA3ADD8}" destId="{86757E5C-20F4-E745-A720-B10E686939A4}" srcOrd="1" destOrd="0" presId="urn:microsoft.com/office/officeart/2005/8/layout/vList5"/>
    <dgm:cxn modelId="{2380F472-918A-4DA5-8E25-C292C225CBD2}" type="presParOf" srcId="{82B71E07-46A9-1F4C-9980-576B2FA3ADD8}" destId="{0760AE06-7B56-494A-A0E8-36B594643D8E}" srcOrd="2" destOrd="0" presId="urn:microsoft.com/office/officeart/2005/8/layout/vList5"/>
    <dgm:cxn modelId="{265E12E3-7602-4537-AC8A-FA92F8D26BB6}" type="presParOf" srcId="{0760AE06-7B56-494A-A0E8-36B594643D8E}" destId="{C3381103-080C-D746-8B27-46B2DEE4028C}" srcOrd="0" destOrd="0" presId="urn:microsoft.com/office/officeart/2005/8/layout/vList5"/>
    <dgm:cxn modelId="{C73B2C25-9072-455A-9276-7E5CFE243F76}" type="presParOf" srcId="{0760AE06-7B56-494A-A0E8-36B594643D8E}" destId="{FBE9ED35-B856-174C-8737-A32D2C924CA6}" srcOrd="1" destOrd="0" presId="urn:microsoft.com/office/officeart/2005/8/layout/vList5"/>
    <dgm:cxn modelId="{8F334DE4-B7A9-4B53-8542-E53E54FAF3AB}" type="presParOf" srcId="{82B71E07-46A9-1F4C-9980-576B2FA3ADD8}" destId="{42D27948-8160-FF47-9116-9786F5E669CE}" srcOrd="3" destOrd="0" presId="urn:microsoft.com/office/officeart/2005/8/layout/vList5"/>
    <dgm:cxn modelId="{8BAF4CF0-094B-4363-A1B4-B5CA7F1D3475}" type="presParOf" srcId="{82B71E07-46A9-1F4C-9980-576B2FA3ADD8}" destId="{39BBA486-03BD-2144-ABBF-AE369E5400B7}" srcOrd="4" destOrd="0" presId="urn:microsoft.com/office/officeart/2005/8/layout/vList5"/>
    <dgm:cxn modelId="{3359A82C-802D-4CB0-AC86-C2EF7AE71DEB}" type="presParOf" srcId="{39BBA486-03BD-2144-ABBF-AE369E5400B7}" destId="{70B8D9E0-4A6D-2F44-B595-4E51FB1CC510}" srcOrd="0" destOrd="0" presId="urn:microsoft.com/office/officeart/2005/8/layout/vList5"/>
    <dgm:cxn modelId="{38F81E21-8931-4373-B92A-75E6460D4B60}" type="presParOf" srcId="{39BBA486-03BD-2144-ABBF-AE369E5400B7}" destId="{09F84ED2-5430-D348-8351-1C588DA968EF}" srcOrd="1" destOrd="0" presId="urn:microsoft.com/office/officeart/2005/8/layout/vList5"/>
    <dgm:cxn modelId="{9FC2D767-B115-40E5-B335-E41924951D5F}" type="presParOf" srcId="{82B71E07-46A9-1F4C-9980-576B2FA3ADD8}" destId="{26A10C18-A8F4-6A4C-BDEE-6F7DE3CE4615}" srcOrd="5" destOrd="0" presId="urn:microsoft.com/office/officeart/2005/8/layout/vList5"/>
    <dgm:cxn modelId="{502905BE-8D55-4A4B-8DC0-5725CA987F0A}" type="presParOf" srcId="{82B71E07-46A9-1F4C-9980-576B2FA3ADD8}" destId="{4ECD3363-8FE6-2E4D-AEB8-DD61ACBB9653}" srcOrd="6" destOrd="0" presId="urn:microsoft.com/office/officeart/2005/8/layout/vList5"/>
    <dgm:cxn modelId="{8817D1A3-5FB7-4A45-A22F-9E5D0445DED3}" type="presParOf" srcId="{4ECD3363-8FE6-2E4D-AEB8-DD61ACBB9653}" destId="{E895D6B0-A2C0-8846-B022-1C147093D231}" srcOrd="0" destOrd="0" presId="urn:microsoft.com/office/officeart/2005/8/layout/vList5"/>
    <dgm:cxn modelId="{1406EE8D-488E-4A1D-8956-C5880BF7132E}"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2000" b="1" dirty="0"/>
            <a:t>parce qu’il était violent</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FF5050">
            <a:alpha val="90000"/>
          </a:srgbClr>
        </a:solidFill>
      </dgm:spPr>
      <dgm:t>
        <a:bodyPr/>
        <a:lstStyle/>
        <a:p>
          <a:pPr algn="ctr">
            <a:buNone/>
          </a:pPr>
          <a:r>
            <a:rPr lang="fr-FR" sz="1900" b="1" dirty="0"/>
            <a:t>parce qu’il adorait les souris grillées</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6699FF">
            <a:alpha val="90000"/>
          </a:srgbClr>
        </a:solidFill>
      </dgm:spPr>
      <dgm:t>
        <a:bodyPr/>
        <a:lstStyle/>
        <a:p>
          <a:pPr algn="ctr">
            <a:buNone/>
          </a:pPr>
          <a:r>
            <a:rPr lang="fr-FR" sz="2000" b="1" dirty="0"/>
            <a:t>parce qu’il n’était pas comme eux </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000" b="1" dirty="0"/>
            <a:t> parce qu’il était triste</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26514B5C-E4AC-D045-BD76-2A427C25A6C9}" srcId="{39104730-2024-374C-98E0-3A4CE7ED9881}" destId="{D865DF60-6A8A-1346-86CF-ADC5241F7441}" srcOrd="1" destOrd="0" parTransId="{806608CC-D2DF-374E-A47A-AC1E4E471D34}" sibTransId="{752CCB7B-ADC2-E04D-8F22-DB13BC887169}"/>
    <dgm:cxn modelId="{7299D88C-3E13-42D3-9BF4-D017694AAFCA}" type="presOf" srcId="{31427C3A-E33A-4C40-B6A8-DF440F9FA9C2}" destId="{09F84ED2-5430-D348-8351-1C588DA968EF}" srcOrd="0" destOrd="0" presId="urn:microsoft.com/office/officeart/2005/8/layout/vList5"/>
    <dgm:cxn modelId="{5D55AFA6-4C94-4B0D-8214-4EF6BA6BAD2F}" type="presOf" srcId="{DD6BBC1B-D149-744A-A30E-EFE273F02222}" destId="{B2E2EFB5-3D81-DA40-B0AB-7277103CCFA5}" srcOrd="0" destOrd="0" presId="urn:microsoft.com/office/officeart/2005/8/layout/vList5"/>
    <dgm:cxn modelId="{638D174B-56B3-4681-9428-D29FBE0DC567}" type="presOf" srcId="{C98D5B68-7884-6648-A6A0-2E344EE2F2C1}" destId="{70B8D9E0-4A6D-2F44-B595-4E51FB1CC510}" srcOrd="0" destOrd="0" presId="urn:microsoft.com/office/officeart/2005/8/layout/vList5"/>
    <dgm:cxn modelId="{27383ADC-EFEF-4E46-A676-6D4A7D9BB616}"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59C00FA9-3707-4042-8067-B2BDA2EB422F}" type="presOf" srcId="{877D7047-60CD-754B-B94B-0D52DA8802EF}" destId="{E895D6B0-A2C0-8846-B022-1C147093D231}"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465ADC69-B7EE-4E00-B6E1-5C6BFCCBCD07}" type="presOf" srcId="{D865DF60-6A8A-1346-86CF-ADC5241F7441}" destId="{C3381103-080C-D746-8B27-46B2DEE4028C}" srcOrd="0" destOrd="0" presId="urn:microsoft.com/office/officeart/2005/8/layout/vList5"/>
    <dgm:cxn modelId="{66BAC971-83F0-473C-80D6-DE6836B40107}" type="presOf" srcId="{39104730-2024-374C-98E0-3A4CE7ED9881}" destId="{82B71E07-46A9-1F4C-9980-576B2FA3ADD8}"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E328896C-D41F-1447-83EE-3427764BA201}" srcId="{877D7047-60CD-754B-B94B-0D52DA8802EF}" destId="{8943F2E6-3B0D-E448-9217-B317A1C852F5}" srcOrd="0" destOrd="0" parTransId="{BACB9BDF-48A8-8446-9EF0-0777EB594CBD}" sibTransId="{8E47323C-8EED-B74F-B64B-018CD74E9966}"/>
    <dgm:cxn modelId="{A3CBA274-D7F7-CB45-BAA7-46A89E45535F}" srcId="{D865DF60-6A8A-1346-86CF-ADC5241F7441}" destId="{2C8EC395-066D-984E-8F48-1D03BBA365D6}" srcOrd="0" destOrd="0" parTransId="{E889BD5D-09F1-B84F-9539-CDB6EA89993B}" sibTransId="{788D42F9-2A3B-334A-B81A-EE2D57E4C222}"/>
    <dgm:cxn modelId="{F29E88BF-B2B7-8C4D-8CAE-014202FBF28B}" srcId="{39104730-2024-374C-98E0-3A4CE7ED9881}" destId="{877D7047-60CD-754B-B94B-0D52DA8802EF}" srcOrd="3" destOrd="0" parTransId="{F776D0C3-C0C0-7847-978B-D8398B928E33}" sibTransId="{D8C37D6F-0C89-C44B-B88F-7FDB054464A6}"/>
    <dgm:cxn modelId="{BBB76332-05A7-BD4A-AEE7-B327FE3E9402}" srcId="{5A256FE1-617A-F64B-AAA5-E71BA3D8E71B}" destId="{DD6BBC1B-D149-744A-A30E-EFE273F02222}" srcOrd="0" destOrd="0" parTransId="{58BA337C-5D18-7648-9FBC-E3DFEE45FE39}" sibTransId="{FA359944-C295-7C49-BDAC-C5B8B15CDFE7}"/>
    <dgm:cxn modelId="{CB48A6C7-AB3F-4504-B629-7D11FECEFEDC}" type="presOf" srcId="{2C8EC395-066D-984E-8F48-1D03BBA365D6}" destId="{FBE9ED35-B856-174C-8737-A32D2C924CA6}" srcOrd="0" destOrd="0" presId="urn:microsoft.com/office/officeart/2005/8/layout/vList5"/>
    <dgm:cxn modelId="{C3B998D7-1422-4A0B-A8DF-F6A63F3A8F92}" type="presOf" srcId="{5A256FE1-617A-F64B-AAA5-E71BA3D8E71B}" destId="{5131D196-118F-ED4B-8F8C-9F861CEE6268}" srcOrd="0" destOrd="0" presId="urn:microsoft.com/office/officeart/2005/8/layout/vList5"/>
    <dgm:cxn modelId="{08C79EBC-8783-4E22-B037-0B580A646F93}" type="presParOf" srcId="{82B71E07-46A9-1F4C-9980-576B2FA3ADD8}" destId="{A3A8D8DA-067B-EC42-9EAF-7E4FD8AA6489}" srcOrd="0" destOrd="0" presId="urn:microsoft.com/office/officeart/2005/8/layout/vList5"/>
    <dgm:cxn modelId="{9DA96E1C-B493-44B6-86B0-191DEB9ACECC}" type="presParOf" srcId="{A3A8D8DA-067B-EC42-9EAF-7E4FD8AA6489}" destId="{5131D196-118F-ED4B-8F8C-9F861CEE6268}" srcOrd="0" destOrd="0" presId="urn:microsoft.com/office/officeart/2005/8/layout/vList5"/>
    <dgm:cxn modelId="{388538CD-4B55-4A6E-9108-272A13A9BA5F}" type="presParOf" srcId="{A3A8D8DA-067B-EC42-9EAF-7E4FD8AA6489}" destId="{B2E2EFB5-3D81-DA40-B0AB-7277103CCFA5}" srcOrd="1" destOrd="0" presId="urn:microsoft.com/office/officeart/2005/8/layout/vList5"/>
    <dgm:cxn modelId="{6E94E820-28C6-4DEE-B04B-32D08ED7E9BE}" type="presParOf" srcId="{82B71E07-46A9-1F4C-9980-576B2FA3ADD8}" destId="{86757E5C-20F4-E745-A720-B10E686939A4}" srcOrd="1" destOrd="0" presId="urn:microsoft.com/office/officeart/2005/8/layout/vList5"/>
    <dgm:cxn modelId="{8306AA39-483E-4B3C-B848-13CB4ADB896A}" type="presParOf" srcId="{82B71E07-46A9-1F4C-9980-576B2FA3ADD8}" destId="{0760AE06-7B56-494A-A0E8-36B594643D8E}" srcOrd="2" destOrd="0" presId="urn:microsoft.com/office/officeart/2005/8/layout/vList5"/>
    <dgm:cxn modelId="{1C42A94E-6B4D-49AA-A2F1-78FBD8DF96A6}" type="presParOf" srcId="{0760AE06-7B56-494A-A0E8-36B594643D8E}" destId="{C3381103-080C-D746-8B27-46B2DEE4028C}" srcOrd="0" destOrd="0" presId="urn:microsoft.com/office/officeart/2005/8/layout/vList5"/>
    <dgm:cxn modelId="{DD0D6B00-04EB-4E83-819B-C4292A01BB96}" type="presParOf" srcId="{0760AE06-7B56-494A-A0E8-36B594643D8E}" destId="{FBE9ED35-B856-174C-8737-A32D2C924CA6}" srcOrd="1" destOrd="0" presId="urn:microsoft.com/office/officeart/2005/8/layout/vList5"/>
    <dgm:cxn modelId="{22357215-7A81-4F3A-9221-455A45B8471C}" type="presParOf" srcId="{82B71E07-46A9-1F4C-9980-576B2FA3ADD8}" destId="{42D27948-8160-FF47-9116-9786F5E669CE}" srcOrd="3" destOrd="0" presId="urn:microsoft.com/office/officeart/2005/8/layout/vList5"/>
    <dgm:cxn modelId="{99E453B9-B20D-4223-89B5-E8A6DFBD11EB}" type="presParOf" srcId="{82B71E07-46A9-1F4C-9980-576B2FA3ADD8}" destId="{39BBA486-03BD-2144-ABBF-AE369E5400B7}" srcOrd="4" destOrd="0" presId="urn:microsoft.com/office/officeart/2005/8/layout/vList5"/>
    <dgm:cxn modelId="{97A27770-879C-4E6A-AB2B-FC2B8C18AFA6}" type="presParOf" srcId="{39BBA486-03BD-2144-ABBF-AE369E5400B7}" destId="{70B8D9E0-4A6D-2F44-B595-4E51FB1CC510}" srcOrd="0" destOrd="0" presId="urn:microsoft.com/office/officeart/2005/8/layout/vList5"/>
    <dgm:cxn modelId="{880EDDBD-54DD-45F4-8181-9973B30BB557}" type="presParOf" srcId="{39BBA486-03BD-2144-ABBF-AE369E5400B7}" destId="{09F84ED2-5430-D348-8351-1C588DA968EF}" srcOrd="1" destOrd="0" presId="urn:microsoft.com/office/officeart/2005/8/layout/vList5"/>
    <dgm:cxn modelId="{07D9A7E9-0A6C-4F7D-B286-E690B27B7419}" type="presParOf" srcId="{82B71E07-46A9-1F4C-9980-576B2FA3ADD8}" destId="{26A10C18-A8F4-6A4C-BDEE-6F7DE3CE4615}" srcOrd="5" destOrd="0" presId="urn:microsoft.com/office/officeart/2005/8/layout/vList5"/>
    <dgm:cxn modelId="{73076999-2954-4AD2-BCC4-BFD121467503}" type="presParOf" srcId="{82B71E07-46A9-1F4C-9980-576B2FA3ADD8}" destId="{4ECD3363-8FE6-2E4D-AEB8-DD61ACBB9653}" srcOrd="6" destOrd="0" presId="urn:microsoft.com/office/officeart/2005/8/layout/vList5"/>
    <dgm:cxn modelId="{428BEDCA-1BC1-41C3-A18F-368737EB680B}" type="presParOf" srcId="{4ECD3363-8FE6-2E4D-AEB8-DD61ACBB9653}" destId="{E895D6B0-A2C0-8846-B022-1C147093D231}" srcOrd="0" destOrd="0" presId="urn:microsoft.com/office/officeart/2005/8/layout/vList5"/>
    <dgm:cxn modelId="{CDF7A4FA-A6E8-4474-B6E0-D38FD36B3529}"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2400" b="1" dirty="0"/>
            <a:t>L’oncle Médor</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6699FF">
            <a:alpha val="89804"/>
          </a:srgbClr>
        </a:solidFill>
      </dgm:spPr>
      <dgm:t>
        <a:bodyPr/>
        <a:lstStyle/>
        <a:p>
          <a:pPr algn="ctr">
            <a:buNone/>
          </a:pPr>
          <a:r>
            <a:rPr lang="fr-FR" sz="2400" b="1" dirty="0" err="1"/>
            <a:t>Flix</a:t>
          </a:r>
          <a:endParaRPr lang="fr-FR" sz="2400" b="1" dirty="0"/>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2400" b="1" dirty="0"/>
            <a:t>Le père de </a:t>
          </a:r>
          <a:r>
            <a:rPr lang="fr-FR" sz="2400" b="1" dirty="0" err="1"/>
            <a:t>Flix</a:t>
          </a:r>
          <a:endParaRPr lang="fr-FR" sz="24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89804"/>
          </a:srgbClr>
        </a:solidFill>
      </dgm:spPr>
      <dgm:t>
        <a:bodyPr/>
        <a:lstStyle/>
        <a:p>
          <a:pPr algn="ctr">
            <a:buNone/>
          </a:pPr>
          <a:r>
            <a:rPr lang="fr-FR" sz="2400" b="1" dirty="0"/>
            <a:t> La mère de </a:t>
          </a:r>
          <a:r>
            <a:rPr lang="fr-FR" sz="2400" b="1" dirty="0" err="1"/>
            <a:t>Flix</a:t>
          </a:r>
          <a:endParaRPr lang="fr-FR" sz="24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BD1F583D-9F21-4BA5-BEAA-5A7EDFE15FC7}" type="presOf" srcId="{39104730-2024-374C-98E0-3A4CE7ED9881}" destId="{82B71E07-46A9-1F4C-9980-576B2FA3ADD8}"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AE2FF213-3605-4167-934F-AC7F1C55299E}" type="presOf" srcId="{31427C3A-E33A-4C40-B6A8-DF440F9FA9C2}" destId="{09F84ED2-5430-D348-8351-1C588DA968EF}" srcOrd="0" destOrd="0" presId="urn:microsoft.com/office/officeart/2005/8/layout/vList5"/>
    <dgm:cxn modelId="{E653CF86-FDEE-4FB1-9C8A-59F9A5C0BC36}" type="presOf" srcId="{D865DF60-6A8A-1346-86CF-ADC5241F7441}" destId="{C3381103-080C-D746-8B27-46B2DEE4028C}" srcOrd="0" destOrd="0" presId="urn:microsoft.com/office/officeart/2005/8/layout/vList5"/>
    <dgm:cxn modelId="{775AAE8E-1DE2-43EC-9299-67D92DCABE7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931375C5-3243-4456-9B9F-FC0E9D011F89}" type="presOf" srcId="{2C8EC395-066D-984E-8F48-1D03BBA365D6}" destId="{FBE9ED35-B856-174C-8737-A32D2C924CA6}" srcOrd="0" destOrd="0" presId="urn:microsoft.com/office/officeart/2005/8/layout/vList5"/>
    <dgm:cxn modelId="{3306836F-8974-483C-837A-2C093F04CD69}" type="presOf" srcId="{DD6BBC1B-D149-744A-A30E-EFE273F02222}" destId="{B2E2EFB5-3D81-DA40-B0AB-7277103CCFA5}" srcOrd="0" destOrd="0" presId="urn:microsoft.com/office/officeart/2005/8/layout/vList5"/>
    <dgm:cxn modelId="{0ACAD313-532D-410F-949C-41566E0E8468}" type="presOf" srcId="{5A256FE1-617A-F64B-AAA5-E71BA3D8E71B}" destId="{5131D196-118F-ED4B-8F8C-9F861CEE6268}"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E328896C-D41F-1447-83EE-3427764BA201}" srcId="{877D7047-60CD-754B-B94B-0D52DA8802EF}" destId="{8943F2E6-3B0D-E448-9217-B317A1C852F5}" srcOrd="0" destOrd="0" parTransId="{BACB9BDF-48A8-8446-9EF0-0777EB594CBD}" sibTransId="{8E47323C-8EED-B74F-B64B-018CD74E9966}"/>
    <dgm:cxn modelId="{A3CBA274-D7F7-CB45-BAA7-46A89E45535F}" srcId="{D865DF60-6A8A-1346-86CF-ADC5241F7441}" destId="{2C8EC395-066D-984E-8F48-1D03BBA365D6}" srcOrd="0" destOrd="0" parTransId="{E889BD5D-09F1-B84F-9539-CDB6EA89993B}" sibTransId="{788D42F9-2A3B-334A-B81A-EE2D57E4C222}"/>
    <dgm:cxn modelId="{F29E88BF-B2B7-8C4D-8CAE-014202FBF28B}" srcId="{39104730-2024-374C-98E0-3A4CE7ED9881}" destId="{877D7047-60CD-754B-B94B-0D52DA8802EF}" srcOrd="3" destOrd="0" parTransId="{F776D0C3-C0C0-7847-978B-D8398B928E33}" sibTransId="{D8C37D6F-0C89-C44B-B88F-7FDB054464A6}"/>
    <dgm:cxn modelId="{BBB76332-05A7-BD4A-AEE7-B327FE3E9402}" srcId="{5A256FE1-617A-F64B-AAA5-E71BA3D8E71B}" destId="{DD6BBC1B-D149-744A-A30E-EFE273F02222}" srcOrd="0" destOrd="0" parTransId="{58BA337C-5D18-7648-9FBC-E3DFEE45FE39}" sibTransId="{FA359944-C295-7C49-BDAC-C5B8B15CDFE7}"/>
    <dgm:cxn modelId="{7FF64B33-AE58-4D76-889D-9E1BB051853E}" type="presOf" srcId="{877D7047-60CD-754B-B94B-0D52DA8802EF}" destId="{E895D6B0-A2C0-8846-B022-1C147093D231}" srcOrd="0" destOrd="0" presId="urn:microsoft.com/office/officeart/2005/8/layout/vList5"/>
    <dgm:cxn modelId="{99F485A8-C0ED-456B-AD15-F56CA1AEC830}" type="presOf" srcId="{C98D5B68-7884-6648-A6A0-2E344EE2F2C1}" destId="{70B8D9E0-4A6D-2F44-B595-4E51FB1CC510}" srcOrd="0" destOrd="0" presId="urn:microsoft.com/office/officeart/2005/8/layout/vList5"/>
    <dgm:cxn modelId="{EECA19C8-96B6-4369-9301-6DFE2A147E08}" type="presParOf" srcId="{82B71E07-46A9-1F4C-9980-576B2FA3ADD8}" destId="{A3A8D8DA-067B-EC42-9EAF-7E4FD8AA6489}" srcOrd="0" destOrd="0" presId="urn:microsoft.com/office/officeart/2005/8/layout/vList5"/>
    <dgm:cxn modelId="{F10A743F-8D30-497C-975E-5A8F7AB4DA05}" type="presParOf" srcId="{A3A8D8DA-067B-EC42-9EAF-7E4FD8AA6489}" destId="{5131D196-118F-ED4B-8F8C-9F861CEE6268}" srcOrd="0" destOrd="0" presId="urn:microsoft.com/office/officeart/2005/8/layout/vList5"/>
    <dgm:cxn modelId="{4D4D49AA-10B4-4222-BF66-2997EE67FCF3}" type="presParOf" srcId="{A3A8D8DA-067B-EC42-9EAF-7E4FD8AA6489}" destId="{B2E2EFB5-3D81-DA40-B0AB-7277103CCFA5}" srcOrd="1" destOrd="0" presId="urn:microsoft.com/office/officeart/2005/8/layout/vList5"/>
    <dgm:cxn modelId="{E720C461-A58D-435C-9328-6CA0029EF9F0}" type="presParOf" srcId="{82B71E07-46A9-1F4C-9980-576B2FA3ADD8}" destId="{86757E5C-20F4-E745-A720-B10E686939A4}" srcOrd="1" destOrd="0" presId="urn:microsoft.com/office/officeart/2005/8/layout/vList5"/>
    <dgm:cxn modelId="{8FB9E53D-3562-47F1-9EE6-771A10E63C05}" type="presParOf" srcId="{82B71E07-46A9-1F4C-9980-576B2FA3ADD8}" destId="{0760AE06-7B56-494A-A0E8-36B594643D8E}" srcOrd="2" destOrd="0" presId="urn:microsoft.com/office/officeart/2005/8/layout/vList5"/>
    <dgm:cxn modelId="{A44898F3-59D7-4943-B1D4-8CE8EF4FF872}" type="presParOf" srcId="{0760AE06-7B56-494A-A0E8-36B594643D8E}" destId="{C3381103-080C-D746-8B27-46B2DEE4028C}" srcOrd="0" destOrd="0" presId="urn:microsoft.com/office/officeart/2005/8/layout/vList5"/>
    <dgm:cxn modelId="{8C672776-B5D9-4CA2-BA6B-4258D2D5C06E}" type="presParOf" srcId="{0760AE06-7B56-494A-A0E8-36B594643D8E}" destId="{FBE9ED35-B856-174C-8737-A32D2C924CA6}" srcOrd="1" destOrd="0" presId="urn:microsoft.com/office/officeart/2005/8/layout/vList5"/>
    <dgm:cxn modelId="{919ACC15-A6C8-4077-976D-C1624DD8D9E8}" type="presParOf" srcId="{82B71E07-46A9-1F4C-9980-576B2FA3ADD8}" destId="{42D27948-8160-FF47-9116-9786F5E669CE}" srcOrd="3" destOrd="0" presId="urn:microsoft.com/office/officeart/2005/8/layout/vList5"/>
    <dgm:cxn modelId="{F522F9DB-0F8A-4A53-BDB3-774B96FE91CA}" type="presParOf" srcId="{82B71E07-46A9-1F4C-9980-576B2FA3ADD8}" destId="{39BBA486-03BD-2144-ABBF-AE369E5400B7}" srcOrd="4" destOrd="0" presId="urn:microsoft.com/office/officeart/2005/8/layout/vList5"/>
    <dgm:cxn modelId="{36D34B6A-48DE-49E5-BD2E-8B9C1CDA733B}" type="presParOf" srcId="{39BBA486-03BD-2144-ABBF-AE369E5400B7}" destId="{70B8D9E0-4A6D-2F44-B595-4E51FB1CC510}" srcOrd="0" destOrd="0" presId="urn:microsoft.com/office/officeart/2005/8/layout/vList5"/>
    <dgm:cxn modelId="{CE04DF73-43DE-41D5-9D2D-64B1AC3D3454}" type="presParOf" srcId="{39BBA486-03BD-2144-ABBF-AE369E5400B7}" destId="{09F84ED2-5430-D348-8351-1C588DA968EF}" srcOrd="1" destOrd="0" presId="urn:microsoft.com/office/officeart/2005/8/layout/vList5"/>
    <dgm:cxn modelId="{0FC403C0-D4DE-49F8-A31C-F19BC795BB2F}" type="presParOf" srcId="{82B71E07-46A9-1F4C-9980-576B2FA3ADD8}" destId="{26A10C18-A8F4-6A4C-BDEE-6F7DE3CE4615}" srcOrd="5" destOrd="0" presId="urn:microsoft.com/office/officeart/2005/8/layout/vList5"/>
    <dgm:cxn modelId="{409AD152-01BE-4133-9E66-0A38D3E289E3}" type="presParOf" srcId="{82B71E07-46A9-1F4C-9980-576B2FA3ADD8}" destId="{4ECD3363-8FE6-2E4D-AEB8-DD61ACBB9653}" srcOrd="6" destOrd="0" presId="urn:microsoft.com/office/officeart/2005/8/layout/vList5"/>
    <dgm:cxn modelId="{E577033E-1058-440A-B69F-F4E9F3E64B64}" type="presParOf" srcId="{4ECD3363-8FE6-2E4D-AEB8-DD61ACBB9653}" destId="{E895D6B0-A2C0-8846-B022-1C147093D231}" srcOrd="0" destOrd="0" presId="urn:microsoft.com/office/officeart/2005/8/layout/vList5"/>
    <dgm:cxn modelId="{C842A452-7058-45C8-9059-CDE53F57C9EB}"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400" b="1" dirty="0" err="1"/>
            <a:t>Flix</a:t>
          </a:r>
          <a:endParaRPr lang="fr-FR" sz="24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400" b="1" dirty="0"/>
            <a:t>L’oncle Médor</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400" b="1" dirty="0"/>
            <a:t>La mère de </a:t>
          </a:r>
          <a:r>
            <a:rPr lang="fr-FR" sz="2400" b="1" dirty="0" err="1"/>
            <a:t>Flix</a:t>
          </a:r>
          <a:endParaRPr lang="fr-FR" sz="24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400" b="1" dirty="0"/>
            <a:t> Le père de </a:t>
          </a:r>
          <a:r>
            <a:rPr lang="fr-FR" sz="2400" b="1" dirty="0" err="1"/>
            <a:t>Flix</a:t>
          </a:r>
          <a:endParaRPr lang="fr-FR" sz="24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516E5F08-738A-47FA-8751-4E57DCEAFE3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9FDE5365-BEA6-4E24-A6CD-B5380A15363B}"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95912F01-59DD-41CC-B3FE-DFD389A1F398}" type="presOf" srcId="{5A256FE1-617A-F64B-AAA5-E71BA3D8E71B}" destId="{5131D196-118F-ED4B-8F8C-9F861CEE6268}" srcOrd="0" destOrd="0" presId="urn:microsoft.com/office/officeart/2005/8/layout/vList5"/>
    <dgm:cxn modelId="{902B7717-62A0-40C7-868E-EE147B5A0B56}" type="presOf" srcId="{31427C3A-E33A-4C40-B6A8-DF440F9FA9C2}" destId="{09F84ED2-5430-D348-8351-1C588DA968EF}" srcOrd="0" destOrd="0" presId="urn:microsoft.com/office/officeart/2005/8/layout/vList5"/>
    <dgm:cxn modelId="{336F9D2B-DD7B-45AB-9F85-A20DD6BFCA58}"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A96520F-7D12-4D17-876D-ECFA820CF106}"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A08548-1C96-4F42-B965-55E972E1EFDB}" type="presOf" srcId="{39104730-2024-374C-98E0-3A4CE7ED9881}" destId="{82B71E07-46A9-1F4C-9980-576B2FA3ADD8}" srcOrd="0" destOrd="0" presId="urn:microsoft.com/office/officeart/2005/8/layout/vList5"/>
    <dgm:cxn modelId="{949BB1FF-BCAE-4072-AAC8-7518157F8DCE}" type="presOf" srcId="{DD6BBC1B-D149-744A-A30E-EFE273F02222}" destId="{B2E2EFB5-3D81-DA40-B0AB-7277103CCFA5}" srcOrd="0" destOrd="0" presId="urn:microsoft.com/office/officeart/2005/8/layout/vList5"/>
    <dgm:cxn modelId="{27CC751B-C0FB-49FE-9AF1-46C7A375BA30}" type="presOf" srcId="{C98D5B68-7884-6648-A6A0-2E344EE2F2C1}" destId="{70B8D9E0-4A6D-2F44-B595-4E51FB1CC510}" srcOrd="0" destOrd="0" presId="urn:microsoft.com/office/officeart/2005/8/layout/vList5"/>
    <dgm:cxn modelId="{4BDE771F-C607-40D4-A57F-1C2CBCF4B317}" type="presParOf" srcId="{82B71E07-46A9-1F4C-9980-576B2FA3ADD8}" destId="{A3A8D8DA-067B-EC42-9EAF-7E4FD8AA6489}" srcOrd="0" destOrd="0" presId="urn:microsoft.com/office/officeart/2005/8/layout/vList5"/>
    <dgm:cxn modelId="{B54D5118-3F04-4A78-8916-9D544C452BC2}" type="presParOf" srcId="{A3A8D8DA-067B-EC42-9EAF-7E4FD8AA6489}" destId="{5131D196-118F-ED4B-8F8C-9F861CEE6268}" srcOrd="0" destOrd="0" presId="urn:microsoft.com/office/officeart/2005/8/layout/vList5"/>
    <dgm:cxn modelId="{EB39C336-B251-4080-8E16-883B1A97F976}" type="presParOf" srcId="{A3A8D8DA-067B-EC42-9EAF-7E4FD8AA6489}" destId="{B2E2EFB5-3D81-DA40-B0AB-7277103CCFA5}" srcOrd="1" destOrd="0" presId="urn:microsoft.com/office/officeart/2005/8/layout/vList5"/>
    <dgm:cxn modelId="{EC5877E3-9965-421E-84A4-2FB6950CEDFD}" type="presParOf" srcId="{82B71E07-46A9-1F4C-9980-576B2FA3ADD8}" destId="{86757E5C-20F4-E745-A720-B10E686939A4}" srcOrd="1" destOrd="0" presId="urn:microsoft.com/office/officeart/2005/8/layout/vList5"/>
    <dgm:cxn modelId="{2380F472-918A-4DA5-8E25-C292C225CBD2}" type="presParOf" srcId="{82B71E07-46A9-1F4C-9980-576B2FA3ADD8}" destId="{0760AE06-7B56-494A-A0E8-36B594643D8E}" srcOrd="2" destOrd="0" presId="urn:microsoft.com/office/officeart/2005/8/layout/vList5"/>
    <dgm:cxn modelId="{265E12E3-7602-4537-AC8A-FA92F8D26BB6}" type="presParOf" srcId="{0760AE06-7B56-494A-A0E8-36B594643D8E}" destId="{C3381103-080C-D746-8B27-46B2DEE4028C}" srcOrd="0" destOrd="0" presId="urn:microsoft.com/office/officeart/2005/8/layout/vList5"/>
    <dgm:cxn modelId="{C73B2C25-9072-455A-9276-7E5CFE243F76}" type="presParOf" srcId="{0760AE06-7B56-494A-A0E8-36B594643D8E}" destId="{FBE9ED35-B856-174C-8737-A32D2C924CA6}" srcOrd="1" destOrd="0" presId="urn:microsoft.com/office/officeart/2005/8/layout/vList5"/>
    <dgm:cxn modelId="{8F334DE4-B7A9-4B53-8542-E53E54FAF3AB}" type="presParOf" srcId="{82B71E07-46A9-1F4C-9980-576B2FA3ADD8}" destId="{42D27948-8160-FF47-9116-9786F5E669CE}" srcOrd="3" destOrd="0" presId="urn:microsoft.com/office/officeart/2005/8/layout/vList5"/>
    <dgm:cxn modelId="{8BAF4CF0-094B-4363-A1B4-B5CA7F1D3475}" type="presParOf" srcId="{82B71E07-46A9-1F4C-9980-576B2FA3ADD8}" destId="{39BBA486-03BD-2144-ABBF-AE369E5400B7}" srcOrd="4" destOrd="0" presId="urn:microsoft.com/office/officeart/2005/8/layout/vList5"/>
    <dgm:cxn modelId="{3359A82C-802D-4CB0-AC86-C2EF7AE71DEB}" type="presParOf" srcId="{39BBA486-03BD-2144-ABBF-AE369E5400B7}" destId="{70B8D9E0-4A6D-2F44-B595-4E51FB1CC510}" srcOrd="0" destOrd="0" presId="urn:microsoft.com/office/officeart/2005/8/layout/vList5"/>
    <dgm:cxn modelId="{38F81E21-8931-4373-B92A-75E6460D4B60}" type="presParOf" srcId="{39BBA486-03BD-2144-ABBF-AE369E5400B7}" destId="{09F84ED2-5430-D348-8351-1C588DA968EF}" srcOrd="1" destOrd="0" presId="urn:microsoft.com/office/officeart/2005/8/layout/vList5"/>
    <dgm:cxn modelId="{9FC2D767-B115-40E5-B335-E41924951D5F}" type="presParOf" srcId="{82B71E07-46A9-1F4C-9980-576B2FA3ADD8}" destId="{26A10C18-A8F4-6A4C-BDEE-6F7DE3CE4615}" srcOrd="5" destOrd="0" presId="urn:microsoft.com/office/officeart/2005/8/layout/vList5"/>
    <dgm:cxn modelId="{502905BE-8D55-4A4B-8DC0-5725CA987F0A}" type="presParOf" srcId="{82B71E07-46A9-1F4C-9980-576B2FA3ADD8}" destId="{4ECD3363-8FE6-2E4D-AEB8-DD61ACBB9653}" srcOrd="6" destOrd="0" presId="urn:microsoft.com/office/officeart/2005/8/layout/vList5"/>
    <dgm:cxn modelId="{8817D1A3-5FB7-4A45-A22F-9E5D0445DED3}" type="presParOf" srcId="{4ECD3363-8FE6-2E4D-AEB8-DD61ACBB9653}" destId="{E895D6B0-A2C0-8846-B022-1C147093D231}" srcOrd="0" destOrd="0" presId="urn:microsoft.com/office/officeart/2005/8/layout/vList5"/>
    <dgm:cxn modelId="{1406EE8D-488E-4A1D-8956-C5880BF7132E}"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6699FF">
            <a:alpha val="90000"/>
          </a:srgbClr>
        </a:solidFill>
      </dgm:spPr>
      <dgm:t>
        <a:bodyPr/>
        <a:lstStyle/>
        <a:p>
          <a:pPr algn="ctr">
            <a:buNone/>
          </a:pPr>
          <a:r>
            <a:rPr lang="fr-FR" sz="2400" b="1" dirty="0" err="1"/>
            <a:t>Flix</a:t>
          </a:r>
          <a:endParaRPr lang="fr-FR" sz="24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FF5050">
            <a:alpha val="90000"/>
          </a:srgbClr>
        </a:solidFill>
      </dgm:spPr>
      <dgm:t>
        <a:bodyPr/>
        <a:lstStyle/>
        <a:p>
          <a:pPr algn="ctr">
            <a:buNone/>
          </a:pPr>
          <a:r>
            <a:rPr lang="fr-FR" sz="2400" b="1" dirty="0"/>
            <a:t>L’oncle Médor</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2400" b="1" dirty="0"/>
            <a:t>La mère de </a:t>
          </a:r>
          <a:r>
            <a:rPr lang="fr-FR" sz="2400" b="1" dirty="0" err="1"/>
            <a:t>Flix</a:t>
          </a:r>
          <a:endParaRPr lang="fr-FR" sz="24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400" b="1" dirty="0"/>
            <a:t> Le père de </a:t>
          </a:r>
          <a:r>
            <a:rPr lang="fr-FR" sz="2400" b="1" dirty="0" err="1"/>
            <a:t>Flix</a:t>
          </a:r>
          <a:endParaRPr lang="fr-FR" sz="24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40DC92B7-AA63-4DCC-A44C-3A1D232D7AEE}"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6F2B3765-EEE1-49DA-A855-8144CEE09609}" type="presOf" srcId="{31427C3A-E33A-4C40-B6A8-DF440F9FA9C2}" destId="{09F84ED2-5430-D348-8351-1C588DA968EF}" srcOrd="0" destOrd="0" presId="urn:microsoft.com/office/officeart/2005/8/layout/vList5"/>
    <dgm:cxn modelId="{E05BE025-C4BA-4EBD-BDE9-46EB0B18C2FB}" type="presOf" srcId="{DD6BBC1B-D149-744A-A30E-EFE273F02222}" destId="{B2E2EFB5-3D81-DA40-B0AB-7277103CCFA5}" srcOrd="0" destOrd="0" presId="urn:microsoft.com/office/officeart/2005/8/layout/vList5"/>
    <dgm:cxn modelId="{8733DFAD-0093-4967-B65B-B2C38718B2EA}" type="presOf" srcId="{8943F2E6-3B0D-E448-9217-B317A1C852F5}" destId="{1017B7CB-13B4-9B4A-A898-E550BB192901}" srcOrd="0" destOrd="0" presId="urn:microsoft.com/office/officeart/2005/8/layout/vList5"/>
    <dgm:cxn modelId="{2B0E3416-B8D7-4422-AAF3-4A5F04B8E649}" type="presOf" srcId="{877D7047-60CD-754B-B94B-0D52DA8802EF}" destId="{E895D6B0-A2C0-8846-B022-1C147093D23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8E4EF029-D70F-476B-AE0A-415AA8FDBE00}" type="presOf" srcId="{5A256FE1-617A-F64B-AAA5-E71BA3D8E71B}" destId="{5131D196-118F-ED4B-8F8C-9F861CEE6268}"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A3CBA274-D7F7-CB45-BAA7-46A89E45535F}" srcId="{D865DF60-6A8A-1346-86CF-ADC5241F7441}" destId="{2C8EC395-066D-984E-8F48-1D03BBA365D6}" srcOrd="0" destOrd="0" parTransId="{E889BD5D-09F1-B84F-9539-CDB6EA89993B}" sibTransId="{788D42F9-2A3B-334A-B81A-EE2D57E4C222}"/>
    <dgm:cxn modelId="{F29E88BF-B2B7-8C4D-8CAE-014202FBF28B}" srcId="{39104730-2024-374C-98E0-3A4CE7ED9881}" destId="{877D7047-60CD-754B-B94B-0D52DA8802EF}" srcOrd="3" destOrd="0" parTransId="{F776D0C3-C0C0-7847-978B-D8398B928E33}" sibTransId="{D8C37D6F-0C89-C44B-B88F-7FDB054464A6}"/>
    <dgm:cxn modelId="{BBB76332-05A7-BD4A-AEE7-B327FE3E9402}" srcId="{5A256FE1-617A-F64B-AAA5-E71BA3D8E71B}" destId="{DD6BBC1B-D149-744A-A30E-EFE273F02222}" srcOrd="0" destOrd="0" parTransId="{58BA337C-5D18-7648-9FBC-E3DFEE45FE39}" sibTransId="{FA359944-C295-7C49-BDAC-C5B8B15CDFE7}"/>
    <dgm:cxn modelId="{E7EEA63B-5A8E-4444-AB6E-54603AB0A9CA}" type="presOf" srcId="{D865DF60-6A8A-1346-86CF-ADC5241F7441}" destId="{C3381103-080C-D746-8B27-46B2DEE4028C}" srcOrd="0" destOrd="0" presId="urn:microsoft.com/office/officeart/2005/8/layout/vList5"/>
    <dgm:cxn modelId="{0799D1F4-6197-453E-97E3-E3A172A8C097}" type="presOf" srcId="{C98D5B68-7884-6648-A6A0-2E344EE2F2C1}" destId="{70B8D9E0-4A6D-2F44-B595-4E51FB1CC510}" srcOrd="0" destOrd="0" presId="urn:microsoft.com/office/officeart/2005/8/layout/vList5"/>
    <dgm:cxn modelId="{CE93E7B9-155B-4A65-B671-5CFFDA4B46F5}" type="presOf" srcId="{39104730-2024-374C-98E0-3A4CE7ED9881}" destId="{82B71E07-46A9-1F4C-9980-576B2FA3ADD8}" srcOrd="0" destOrd="0" presId="urn:microsoft.com/office/officeart/2005/8/layout/vList5"/>
    <dgm:cxn modelId="{5FD657F0-439C-47DD-AFCF-A6CC8E9C0E7E}" type="presParOf" srcId="{82B71E07-46A9-1F4C-9980-576B2FA3ADD8}" destId="{A3A8D8DA-067B-EC42-9EAF-7E4FD8AA6489}" srcOrd="0" destOrd="0" presId="urn:microsoft.com/office/officeart/2005/8/layout/vList5"/>
    <dgm:cxn modelId="{C66A28C4-25F5-4ABB-A701-C9E4FCB21F42}" type="presParOf" srcId="{A3A8D8DA-067B-EC42-9EAF-7E4FD8AA6489}" destId="{5131D196-118F-ED4B-8F8C-9F861CEE6268}" srcOrd="0" destOrd="0" presId="urn:microsoft.com/office/officeart/2005/8/layout/vList5"/>
    <dgm:cxn modelId="{D9F24F11-D735-49D2-894E-AB261AC16259}" type="presParOf" srcId="{A3A8D8DA-067B-EC42-9EAF-7E4FD8AA6489}" destId="{B2E2EFB5-3D81-DA40-B0AB-7277103CCFA5}" srcOrd="1" destOrd="0" presId="urn:microsoft.com/office/officeart/2005/8/layout/vList5"/>
    <dgm:cxn modelId="{142CAA34-4F15-48A6-9B22-EF4993CB0965}" type="presParOf" srcId="{82B71E07-46A9-1F4C-9980-576B2FA3ADD8}" destId="{86757E5C-20F4-E745-A720-B10E686939A4}" srcOrd="1" destOrd="0" presId="urn:microsoft.com/office/officeart/2005/8/layout/vList5"/>
    <dgm:cxn modelId="{12A2AD18-4CBC-40E1-A8BB-DD9D04555B1F}" type="presParOf" srcId="{82B71E07-46A9-1F4C-9980-576B2FA3ADD8}" destId="{0760AE06-7B56-494A-A0E8-36B594643D8E}" srcOrd="2" destOrd="0" presId="urn:microsoft.com/office/officeart/2005/8/layout/vList5"/>
    <dgm:cxn modelId="{2298AFEB-D282-4E7D-9489-9C46563FD47A}" type="presParOf" srcId="{0760AE06-7B56-494A-A0E8-36B594643D8E}" destId="{C3381103-080C-D746-8B27-46B2DEE4028C}" srcOrd="0" destOrd="0" presId="urn:microsoft.com/office/officeart/2005/8/layout/vList5"/>
    <dgm:cxn modelId="{453C2A73-A338-477F-B420-D64B9B5571CD}" type="presParOf" srcId="{0760AE06-7B56-494A-A0E8-36B594643D8E}" destId="{FBE9ED35-B856-174C-8737-A32D2C924CA6}" srcOrd="1" destOrd="0" presId="urn:microsoft.com/office/officeart/2005/8/layout/vList5"/>
    <dgm:cxn modelId="{7992E5A6-43E5-46BB-BA7E-8C83C4CEA1A1}" type="presParOf" srcId="{82B71E07-46A9-1F4C-9980-576B2FA3ADD8}" destId="{42D27948-8160-FF47-9116-9786F5E669CE}" srcOrd="3" destOrd="0" presId="urn:microsoft.com/office/officeart/2005/8/layout/vList5"/>
    <dgm:cxn modelId="{5DB52AF1-771A-4441-901B-59EE45587C15}" type="presParOf" srcId="{82B71E07-46A9-1F4C-9980-576B2FA3ADD8}" destId="{39BBA486-03BD-2144-ABBF-AE369E5400B7}" srcOrd="4" destOrd="0" presId="urn:microsoft.com/office/officeart/2005/8/layout/vList5"/>
    <dgm:cxn modelId="{7F79EC3B-F7F9-4D98-8E25-61C86B41D8AC}" type="presParOf" srcId="{39BBA486-03BD-2144-ABBF-AE369E5400B7}" destId="{70B8D9E0-4A6D-2F44-B595-4E51FB1CC510}" srcOrd="0" destOrd="0" presId="urn:microsoft.com/office/officeart/2005/8/layout/vList5"/>
    <dgm:cxn modelId="{B1177213-11DF-46D8-94F3-145A0C1CF57D}" type="presParOf" srcId="{39BBA486-03BD-2144-ABBF-AE369E5400B7}" destId="{09F84ED2-5430-D348-8351-1C588DA968EF}" srcOrd="1" destOrd="0" presId="urn:microsoft.com/office/officeart/2005/8/layout/vList5"/>
    <dgm:cxn modelId="{94F41F46-84CB-4EF7-BF53-6B0D7DB2AE65}" type="presParOf" srcId="{82B71E07-46A9-1F4C-9980-576B2FA3ADD8}" destId="{26A10C18-A8F4-6A4C-BDEE-6F7DE3CE4615}" srcOrd="5" destOrd="0" presId="urn:microsoft.com/office/officeart/2005/8/layout/vList5"/>
    <dgm:cxn modelId="{31C71A61-F3BF-43CC-8A98-4A188F91B1C2}" type="presParOf" srcId="{82B71E07-46A9-1F4C-9980-576B2FA3ADD8}" destId="{4ECD3363-8FE6-2E4D-AEB8-DD61ACBB9653}" srcOrd="6" destOrd="0" presId="urn:microsoft.com/office/officeart/2005/8/layout/vList5"/>
    <dgm:cxn modelId="{BAFF776B-FF62-4E9B-8B91-0D0BE3A27859}" type="presParOf" srcId="{4ECD3363-8FE6-2E4D-AEB8-DD61ACBB9653}" destId="{E895D6B0-A2C0-8846-B022-1C147093D231}" srcOrd="0" destOrd="0" presId="urn:microsoft.com/office/officeart/2005/8/layout/vList5"/>
    <dgm:cxn modelId="{64FD7C2E-B2E3-4B85-8A2D-B3A27EA106D5}"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chemeClr val="bg1">
            <a:alpha val="90000"/>
          </a:schemeClr>
        </a:solidFill>
      </dgm:spPr>
      <dgm:t>
        <a:bodyPr/>
        <a:lstStyle/>
        <a:p>
          <a:pPr algn="ctr">
            <a:buNone/>
          </a:pPr>
          <a:r>
            <a:rPr lang="fr-FR" sz="2400" b="1" dirty="0"/>
            <a:t>La mère de </a:t>
          </a:r>
          <a:r>
            <a:rPr lang="fr-FR" sz="2400" b="1" dirty="0" err="1"/>
            <a:t>Flix</a:t>
          </a:r>
          <a:endParaRPr lang="fr-FR" sz="24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chemeClr val="bg1">
            <a:alpha val="90000"/>
          </a:schemeClr>
        </a:solidFill>
      </dgm:spPr>
      <dgm:t>
        <a:bodyPr/>
        <a:lstStyle/>
        <a:p>
          <a:pPr algn="ctr">
            <a:buNone/>
          </a:pPr>
          <a:r>
            <a:rPr lang="fr-FR" sz="2400" b="1" dirty="0"/>
            <a:t>L’accent</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chemeClr val="bg1">
            <a:alpha val="90000"/>
          </a:schemeClr>
        </a:solidFill>
      </dgm:spPr>
      <dgm:t>
        <a:bodyPr/>
        <a:lstStyle/>
        <a:p>
          <a:pPr algn="ctr">
            <a:buNone/>
          </a:pPr>
          <a:r>
            <a:rPr lang="fr-FR" sz="2400" b="1" dirty="0"/>
            <a:t>La langue des chiens</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chemeClr val="bg1">
            <a:alpha val="90000"/>
          </a:schemeClr>
        </a:solidFill>
      </dgm:spPr>
      <dgm:t>
        <a:bodyPr/>
        <a:lstStyle/>
        <a:p>
          <a:pPr algn="ctr">
            <a:buNone/>
          </a:pPr>
          <a:r>
            <a:rPr lang="fr-FR" sz="2400" b="1" dirty="0"/>
            <a:t> La langue des chats</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C9973C72-3EFD-4D17-88F2-E3E31AD6C85C}" type="presOf" srcId="{DD6BBC1B-D149-744A-A30E-EFE273F02222}" destId="{B2E2EFB5-3D81-DA40-B0AB-7277103CCFA5}"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6184740-6A41-4AA7-94DC-03AFD986CC30}" type="presOf" srcId="{5A256FE1-617A-F64B-AAA5-E71BA3D8E71B}" destId="{5131D196-118F-ED4B-8F8C-9F861CEE6268}" srcOrd="0" destOrd="0" presId="urn:microsoft.com/office/officeart/2005/8/layout/vList5"/>
    <dgm:cxn modelId="{A4DAF5B8-A125-4911-B963-644FA461B237}" type="presOf" srcId="{8943F2E6-3B0D-E448-9217-B317A1C852F5}" destId="{1017B7CB-13B4-9B4A-A898-E550BB19290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078E9B68-815B-4016-AF00-A994A9D76E83}" type="presOf" srcId="{877D7047-60CD-754B-B94B-0D52DA8802EF}" destId="{E895D6B0-A2C0-8846-B022-1C147093D231}" srcOrd="0" destOrd="0" presId="urn:microsoft.com/office/officeart/2005/8/layout/vList5"/>
    <dgm:cxn modelId="{8726D0F1-6B82-4A45-888C-4AF03401D6B4}" type="presOf" srcId="{D865DF60-6A8A-1346-86CF-ADC5241F7441}" destId="{C3381103-080C-D746-8B27-46B2DEE4028C}" srcOrd="0" destOrd="0" presId="urn:microsoft.com/office/officeart/2005/8/layout/vList5"/>
    <dgm:cxn modelId="{2D818EB5-3220-416B-B5AC-1C708274F7BC}" type="presOf" srcId="{39104730-2024-374C-98E0-3A4CE7ED9881}" destId="{82B71E07-46A9-1F4C-9980-576B2FA3ADD8}"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FA46EAE5-65EB-4AD1-A027-45CDAF3AB9CE}" type="presOf" srcId="{31427C3A-E33A-4C40-B6A8-DF440F9FA9C2}" destId="{09F84ED2-5430-D348-8351-1C588DA968EF}"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60ABB20F-3625-4960-BE50-A5C7C7BE2D09}" type="presOf" srcId="{C98D5B68-7884-6648-A6A0-2E344EE2F2C1}" destId="{70B8D9E0-4A6D-2F44-B595-4E51FB1CC510}" srcOrd="0" destOrd="0" presId="urn:microsoft.com/office/officeart/2005/8/layout/vList5"/>
    <dgm:cxn modelId="{EDBE3B4D-D5FF-4A41-B422-01D0121D813C}" type="presOf" srcId="{2C8EC395-066D-984E-8F48-1D03BBA365D6}" destId="{FBE9ED35-B856-174C-8737-A32D2C924CA6}" srcOrd="0" destOrd="0" presId="urn:microsoft.com/office/officeart/2005/8/layout/vList5"/>
    <dgm:cxn modelId="{17D3B29E-85CF-40EA-9A2E-A5EE7CCA39AD}" type="presParOf" srcId="{82B71E07-46A9-1F4C-9980-576B2FA3ADD8}" destId="{A3A8D8DA-067B-EC42-9EAF-7E4FD8AA6489}" srcOrd="0" destOrd="0" presId="urn:microsoft.com/office/officeart/2005/8/layout/vList5"/>
    <dgm:cxn modelId="{AD45CA6F-8F3C-4FD2-8D06-E2027DE430DF}" type="presParOf" srcId="{A3A8D8DA-067B-EC42-9EAF-7E4FD8AA6489}" destId="{5131D196-118F-ED4B-8F8C-9F861CEE6268}" srcOrd="0" destOrd="0" presId="urn:microsoft.com/office/officeart/2005/8/layout/vList5"/>
    <dgm:cxn modelId="{BA207397-6FBF-4A3A-8756-86809D211571}" type="presParOf" srcId="{A3A8D8DA-067B-EC42-9EAF-7E4FD8AA6489}" destId="{B2E2EFB5-3D81-DA40-B0AB-7277103CCFA5}" srcOrd="1" destOrd="0" presId="urn:microsoft.com/office/officeart/2005/8/layout/vList5"/>
    <dgm:cxn modelId="{DE584A85-B43E-473D-9F4B-507A682C5639}" type="presParOf" srcId="{82B71E07-46A9-1F4C-9980-576B2FA3ADD8}" destId="{86757E5C-20F4-E745-A720-B10E686939A4}" srcOrd="1" destOrd="0" presId="urn:microsoft.com/office/officeart/2005/8/layout/vList5"/>
    <dgm:cxn modelId="{FE8C6255-4F02-4163-9210-F24C68872456}" type="presParOf" srcId="{82B71E07-46A9-1F4C-9980-576B2FA3ADD8}" destId="{0760AE06-7B56-494A-A0E8-36B594643D8E}" srcOrd="2" destOrd="0" presId="urn:microsoft.com/office/officeart/2005/8/layout/vList5"/>
    <dgm:cxn modelId="{52736FCB-0FE0-4937-94D7-8B7F3AB33451}" type="presParOf" srcId="{0760AE06-7B56-494A-A0E8-36B594643D8E}" destId="{C3381103-080C-D746-8B27-46B2DEE4028C}" srcOrd="0" destOrd="0" presId="urn:microsoft.com/office/officeart/2005/8/layout/vList5"/>
    <dgm:cxn modelId="{F0A81C93-AAB4-4E1F-9C73-7596AF390E20}" type="presParOf" srcId="{0760AE06-7B56-494A-A0E8-36B594643D8E}" destId="{FBE9ED35-B856-174C-8737-A32D2C924CA6}" srcOrd="1" destOrd="0" presId="urn:microsoft.com/office/officeart/2005/8/layout/vList5"/>
    <dgm:cxn modelId="{43AC58F1-A220-4D57-9D33-8EEEDF8190CA}" type="presParOf" srcId="{82B71E07-46A9-1F4C-9980-576B2FA3ADD8}" destId="{42D27948-8160-FF47-9116-9786F5E669CE}" srcOrd="3" destOrd="0" presId="urn:microsoft.com/office/officeart/2005/8/layout/vList5"/>
    <dgm:cxn modelId="{9204BE72-CA4A-4BB9-9837-C87069C4C618}" type="presParOf" srcId="{82B71E07-46A9-1F4C-9980-576B2FA3ADD8}" destId="{39BBA486-03BD-2144-ABBF-AE369E5400B7}" srcOrd="4" destOrd="0" presId="urn:microsoft.com/office/officeart/2005/8/layout/vList5"/>
    <dgm:cxn modelId="{E2C665A6-A321-4A24-BB1A-6C1F35C29674}" type="presParOf" srcId="{39BBA486-03BD-2144-ABBF-AE369E5400B7}" destId="{70B8D9E0-4A6D-2F44-B595-4E51FB1CC510}" srcOrd="0" destOrd="0" presId="urn:microsoft.com/office/officeart/2005/8/layout/vList5"/>
    <dgm:cxn modelId="{319409C4-A4D9-4CEE-91A7-307FA2DA32C6}" type="presParOf" srcId="{39BBA486-03BD-2144-ABBF-AE369E5400B7}" destId="{09F84ED2-5430-D348-8351-1C588DA968EF}" srcOrd="1" destOrd="0" presId="urn:microsoft.com/office/officeart/2005/8/layout/vList5"/>
    <dgm:cxn modelId="{E2FE8833-7078-46CA-A249-56595E7B96D3}" type="presParOf" srcId="{82B71E07-46A9-1F4C-9980-576B2FA3ADD8}" destId="{26A10C18-A8F4-6A4C-BDEE-6F7DE3CE4615}" srcOrd="5" destOrd="0" presId="urn:microsoft.com/office/officeart/2005/8/layout/vList5"/>
    <dgm:cxn modelId="{D33570A6-90ED-4A49-B8AA-7B380A0B2E0C}" type="presParOf" srcId="{82B71E07-46A9-1F4C-9980-576B2FA3ADD8}" destId="{4ECD3363-8FE6-2E4D-AEB8-DD61ACBB9653}" srcOrd="6" destOrd="0" presId="urn:microsoft.com/office/officeart/2005/8/layout/vList5"/>
    <dgm:cxn modelId="{540DAF28-DCA7-4583-B797-605BEC40F2B8}" type="presParOf" srcId="{4ECD3363-8FE6-2E4D-AEB8-DD61ACBB9653}" destId="{E895D6B0-A2C0-8846-B022-1C147093D231}" srcOrd="0" destOrd="0" presId="urn:microsoft.com/office/officeart/2005/8/layout/vList5"/>
    <dgm:cxn modelId="{34AB0255-D321-4EAA-B64D-B5C8A824F633}"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2400" b="1" dirty="0"/>
            <a:t>La mère de </a:t>
          </a:r>
          <a:r>
            <a:rPr lang="fr-FR" sz="2400" b="1" dirty="0" err="1"/>
            <a:t>Flix</a:t>
          </a:r>
          <a:endParaRPr lang="fr-FR" sz="24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FF5050">
            <a:alpha val="90000"/>
          </a:srgbClr>
        </a:solidFill>
      </dgm:spPr>
      <dgm:t>
        <a:bodyPr/>
        <a:lstStyle/>
        <a:p>
          <a:pPr algn="ctr">
            <a:buNone/>
          </a:pPr>
          <a:r>
            <a:rPr lang="fr-FR" sz="2400" b="1" dirty="0"/>
            <a:t>L’accent</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6699FF">
            <a:alpha val="90000"/>
          </a:srgbClr>
        </a:solidFill>
      </dgm:spPr>
      <dgm:t>
        <a:bodyPr/>
        <a:lstStyle/>
        <a:p>
          <a:pPr algn="ctr">
            <a:buNone/>
          </a:pPr>
          <a:r>
            <a:rPr lang="fr-FR" sz="2400" b="1" dirty="0"/>
            <a:t>La langue des chiens</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400" b="1" dirty="0"/>
            <a:t> La langue des chats</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516E5F08-738A-47FA-8751-4E57DCEAFE3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9FDE5365-BEA6-4E24-A6CD-B5380A15363B}"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95912F01-59DD-41CC-B3FE-DFD389A1F398}" type="presOf" srcId="{5A256FE1-617A-F64B-AAA5-E71BA3D8E71B}" destId="{5131D196-118F-ED4B-8F8C-9F861CEE6268}" srcOrd="0" destOrd="0" presId="urn:microsoft.com/office/officeart/2005/8/layout/vList5"/>
    <dgm:cxn modelId="{902B7717-62A0-40C7-868E-EE147B5A0B56}" type="presOf" srcId="{31427C3A-E33A-4C40-B6A8-DF440F9FA9C2}" destId="{09F84ED2-5430-D348-8351-1C588DA968EF}" srcOrd="0" destOrd="0" presId="urn:microsoft.com/office/officeart/2005/8/layout/vList5"/>
    <dgm:cxn modelId="{336F9D2B-DD7B-45AB-9F85-A20DD6BFCA58}"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A96520F-7D12-4D17-876D-ECFA820CF106}"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A08548-1C96-4F42-B965-55E972E1EFDB}" type="presOf" srcId="{39104730-2024-374C-98E0-3A4CE7ED9881}" destId="{82B71E07-46A9-1F4C-9980-576B2FA3ADD8}" srcOrd="0" destOrd="0" presId="urn:microsoft.com/office/officeart/2005/8/layout/vList5"/>
    <dgm:cxn modelId="{949BB1FF-BCAE-4072-AAC8-7518157F8DCE}" type="presOf" srcId="{DD6BBC1B-D149-744A-A30E-EFE273F02222}" destId="{B2E2EFB5-3D81-DA40-B0AB-7277103CCFA5}" srcOrd="0" destOrd="0" presId="urn:microsoft.com/office/officeart/2005/8/layout/vList5"/>
    <dgm:cxn modelId="{27CC751B-C0FB-49FE-9AF1-46C7A375BA30}" type="presOf" srcId="{C98D5B68-7884-6648-A6A0-2E344EE2F2C1}" destId="{70B8D9E0-4A6D-2F44-B595-4E51FB1CC510}" srcOrd="0" destOrd="0" presId="urn:microsoft.com/office/officeart/2005/8/layout/vList5"/>
    <dgm:cxn modelId="{4BDE771F-C607-40D4-A57F-1C2CBCF4B317}" type="presParOf" srcId="{82B71E07-46A9-1F4C-9980-576B2FA3ADD8}" destId="{A3A8D8DA-067B-EC42-9EAF-7E4FD8AA6489}" srcOrd="0" destOrd="0" presId="urn:microsoft.com/office/officeart/2005/8/layout/vList5"/>
    <dgm:cxn modelId="{B54D5118-3F04-4A78-8916-9D544C452BC2}" type="presParOf" srcId="{A3A8D8DA-067B-EC42-9EAF-7E4FD8AA6489}" destId="{5131D196-118F-ED4B-8F8C-9F861CEE6268}" srcOrd="0" destOrd="0" presId="urn:microsoft.com/office/officeart/2005/8/layout/vList5"/>
    <dgm:cxn modelId="{EB39C336-B251-4080-8E16-883B1A97F976}" type="presParOf" srcId="{A3A8D8DA-067B-EC42-9EAF-7E4FD8AA6489}" destId="{B2E2EFB5-3D81-DA40-B0AB-7277103CCFA5}" srcOrd="1" destOrd="0" presId="urn:microsoft.com/office/officeart/2005/8/layout/vList5"/>
    <dgm:cxn modelId="{EC5877E3-9965-421E-84A4-2FB6950CEDFD}" type="presParOf" srcId="{82B71E07-46A9-1F4C-9980-576B2FA3ADD8}" destId="{86757E5C-20F4-E745-A720-B10E686939A4}" srcOrd="1" destOrd="0" presId="urn:microsoft.com/office/officeart/2005/8/layout/vList5"/>
    <dgm:cxn modelId="{2380F472-918A-4DA5-8E25-C292C225CBD2}" type="presParOf" srcId="{82B71E07-46A9-1F4C-9980-576B2FA3ADD8}" destId="{0760AE06-7B56-494A-A0E8-36B594643D8E}" srcOrd="2" destOrd="0" presId="urn:microsoft.com/office/officeart/2005/8/layout/vList5"/>
    <dgm:cxn modelId="{265E12E3-7602-4537-AC8A-FA92F8D26BB6}" type="presParOf" srcId="{0760AE06-7B56-494A-A0E8-36B594643D8E}" destId="{C3381103-080C-D746-8B27-46B2DEE4028C}" srcOrd="0" destOrd="0" presId="urn:microsoft.com/office/officeart/2005/8/layout/vList5"/>
    <dgm:cxn modelId="{C73B2C25-9072-455A-9276-7E5CFE243F76}" type="presParOf" srcId="{0760AE06-7B56-494A-A0E8-36B594643D8E}" destId="{FBE9ED35-B856-174C-8737-A32D2C924CA6}" srcOrd="1" destOrd="0" presId="urn:microsoft.com/office/officeart/2005/8/layout/vList5"/>
    <dgm:cxn modelId="{8F334DE4-B7A9-4B53-8542-E53E54FAF3AB}" type="presParOf" srcId="{82B71E07-46A9-1F4C-9980-576B2FA3ADD8}" destId="{42D27948-8160-FF47-9116-9786F5E669CE}" srcOrd="3" destOrd="0" presId="urn:microsoft.com/office/officeart/2005/8/layout/vList5"/>
    <dgm:cxn modelId="{8BAF4CF0-094B-4363-A1B4-B5CA7F1D3475}" type="presParOf" srcId="{82B71E07-46A9-1F4C-9980-576B2FA3ADD8}" destId="{39BBA486-03BD-2144-ABBF-AE369E5400B7}" srcOrd="4" destOrd="0" presId="urn:microsoft.com/office/officeart/2005/8/layout/vList5"/>
    <dgm:cxn modelId="{3359A82C-802D-4CB0-AC86-C2EF7AE71DEB}" type="presParOf" srcId="{39BBA486-03BD-2144-ABBF-AE369E5400B7}" destId="{70B8D9E0-4A6D-2F44-B595-4E51FB1CC510}" srcOrd="0" destOrd="0" presId="urn:microsoft.com/office/officeart/2005/8/layout/vList5"/>
    <dgm:cxn modelId="{38F81E21-8931-4373-B92A-75E6460D4B60}" type="presParOf" srcId="{39BBA486-03BD-2144-ABBF-AE369E5400B7}" destId="{09F84ED2-5430-D348-8351-1C588DA968EF}" srcOrd="1" destOrd="0" presId="urn:microsoft.com/office/officeart/2005/8/layout/vList5"/>
    <dgm:cxn modelId="{9FC2D767-B115-40E5-B335-E41924951D5F}" type="presParOf" srcId="{82B71E07-46A9-1F4C-9980-576B2FA3ADD8}" destId="{26A10C18-A8F4-6A4C-BDEE-6F7DE3CE4615}" srcOrd="5" destOrd="0" presId="urn:microsoft.com/office/officeart/2005/8/layout/vList5"/>
    <dgm:cxn modelId="{502905BE-8D55-4A4B-8DC0-5725CA987F0A}" type="presParOf" srcId="{82B71E07-46A9-1F4C-9980-576B2FA3ADD8}" destId="{4ECD3363-8FE6-2E4D-AEB8-DD61ACBB9653}" srcOrd="6" destOrd="0" presId="urn:microsoft.com/office/officeart/2005/8/layout/vList5"/>
    <dgm:cxn modelId="{8817D1A3-5FB7-4A45-A22F-9E5D0445DED3}" type="presParOf" srcId="{4ECD3363-8FE6-2E4D-AEB8-DD61ACBB9653}" destId="{E895D6B0-A2C0-8846-B022-1C147093D231}" srcOrd="0" destOrd="0" presId="urn:microsoft.com/office/officeart/2005/8/layout/vList5"/>
    <dgm:cxn modelId="{1406EE8D-488E-4A1D-8956-C5880BF7132E}"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000" b="1" dirty="0"/>
            <a:t>Pour cueillir des pommes</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2000" b="1" dirty="0"/>
            <a:t>Pour pouvoir s’échapper  </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000" b="1" dirty="0"/>
            <a:t>Pour l’élever comme un chat</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000" b="1" dirty="0"/>
            <a:t> pour en faire un sportif</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10123167-E9A6-4DB5-B18D-764CFC84163E}" type="presOf" srcId="{877D7047-60CD-754B-B94B-0D52DA8802EF}" destId="{E895D6B0-A2C0-8846-B022-1C147093D231}"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75EB7C49-D340-44B6-B027-84528F5BB4EF}" type="presOf" srcId="{5A256FE1-617A-F64B-AAA5-E71BA3D8E71B}" destId="{5131D196-118F-ED4B-8F8C-9F861CEE6268}"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9CBFB0DB-2A7A-4031-87B7-D9545E19B937}" type="presOf" srcId="{39104730-2024-374C-98E0-3A4CE7ED9881}" destId="{82B71E07-46A9-1F4C-9980-576B2FA3ADD8}" srcOrd="0" destOrd="0" presId="urn:microsoft.com/office/officeart/2005/8/layout/vList5"/>
    <dgm:cxn modelId="{550AC3EE-755B-4F0D-A58C-C4CFEBCDFD1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11DF9FC4-2E8D-42D5-B2EF-02B1A9F14248}" type="presOf" srcId="{DD6BBC1B-D149-744A-A30E-EFE273F02222}" destId="{B2E2EFB5-3D81-DA40-B0AB-7277103CCFA5}"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9EB63EB3-150B-4A6E-9903-A36AE9DB698A}" type="presOf" srcId="{31427C3A-E33A-4C40-B6A8-DF440F9FA9C2}" destId="{09F84ED2-5430-D348-8351-1C588DA968EF}"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782B20DA-3E2B-4DD1-BD25-FDB6D52ADF02}"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2DEFCEC2-4E4F-4139-B656-20AC3E2F1812}" type="presOf" srcId="{8943F2E6-3B0D-E448-9217-B317A1C852F5}" destId="{1017B7CB-13B4-9B4A-A898-E550BB192901}" srcOrd="0" destOrd="0" presId="urn:microsoft.com/office/officeart/2005/8/layout/vList5"/>
    <dgm:cxn modelId="{D2881A37-FBFF-4138-A29E-CB9218DB2476}" type="presOf" srcId="{2C8EC395-066D-984E-8F48-1D03BBA365D6}" destId="{FBE9ED35-B856-174C-8737-A32D2C924CA6}" srcOrd="0" destOrd="0" presId="urn:microsoft.com/office/officeart/2005/8/layout/vList5"/>
    <dgm:cxn modelId="{2928CF6F-C682-49F4-B0ED-9DEF6E8CA5F1}" type="presParOf" srcId="{82B71E07-46A9-1F4C-9980-576B2FA3ADD8}" destId="{A3A8D8DA-067B-EC42-9EAF-7E4FD8AA6489}" srcOrd="0" destOrd="0" presId="urn:microsoft.com/office/officeart/2005/8/layout/vList5"/>
    <dgm:cxn modelId="{C4DF4A3F-E3C9-429C-8F82-EA0BF99FECCA}" type="presParOf" srcId="{A3A8D8DA-067B-EC42-9EAF-7E4FD8AA6489}" destId="{5131D196-118F-ED4B-8F8C-9F861CEE6268}" srcOrd="0" destOrd="0" presId="urn:microsoft.com/office/officeart/2005/8/layout/vList5"/>
    <dgm:cxn modelId="{B28004E0-2419-4C06-BE67-4E3DF538F272}" type="presParOf" srcId="{A3A8D8DA-067B-EC42-9EAF-7E4FD8AA6489}" destId="{B2E2EFB5-3D81-DA40-B0AB-7277103CCFA5}" srcOrd="1" destOrd="0" presId="urn:microsoft.com/office/officeart/2005/8/layout/vList5"/>
    <dgm:cxn modelId="{71A23817-377A-49D4-99EC-749BBC93197F}" type="presParOf" srcId="{82B71E07-46A9-1F4C-9980-576B2FA3ADD8}" destId="{86757E5C-20F4-E745-A720-B10E686939A4}" srcOrd="1" destOrd="0" presId="urn:microsoft.com/office/officeart/2005/8/layout/vList5"/>
    <dgm:cxn modelId="{6A9CA8CE-E728-41E5-9932-9E7A8B59AE0B}" type="presParOf" srcId="{82B71E07-46A9-1F4C-9980-576B2FA3ADD8}" destId="{0760AE06-7B56-494A-A0E8-36B594643D8E}" srcOrd="2" destOrd="0" presId="urn:microsoft.com/office/officeart/2005/8/layout/vList5"/>
    <dgm:cxn modelId="{8CB4F9EA-AC98-4A5E-A9DF-59F0D7717631}" type="presParOf" srcId="{0760AE06-7B56-494A-A0E8-36B594643D8E}" destId="{C3381103-080C-D746-8B27-46B2DEE4028C}" srcOrd="0" destOrd="0" presId="urn:microsoft.com/office/officeart/2005/8/layout/vList5"/>
    <dgm:cxn modelId="{108120EC-3A38-4CF3-8565-4FE797E15207}" type="presParOf" srcId="{0760AE06-7B56-494A-A0E8-36B594643D8E}" destId="{FBE9ED35-B856-174C-8737-A32D2C924CA6}" srcOrd="1" destOrd="0" presId="urn:microsoft.com/office/officeart/2005/8/layout/vList5"/>
    <dgm:cxn modelId="{9F0AC0F6-7D89-4AF1-8B78-BB7B0F1C80A0}" type="presParOf" srcId="{82B71E07-46A9-1F4C-9980-576B2FA3ADD8}" destId="{42D27948-8160-FF47-9116-9786F5E669CE}" srcOrd="3" destOrd="0" presId="urn:microsoft.com/office/officeart/2005/8/layout/vList5"/>
    <dgm:cxn modelId="{7EE25FBC-92B2-42C7-8C6C-DBFEB8ACEF1A}" type="presParOf" srcId="{82B71E07-46A9-1F4C-9980-576B2FA3ADD8}" destId="{39BBA486-03BD-2144-ABBF-AE369E5400B7}" srcOrd="4" destOrd="0" presId="urn:microsoft.com/office/officeart/2005/8/layout/vList5"/>
    <dgm:cxn modelId="{E9B0B458-7084-4C2F-877D-AFD4DEF09D3D}" type="presParOf" srcId="{39BBA486-03BD-2144-ABBF-AE369E5400B7}" destId="{70B8D9E0-4A6D-2F44-B595-4E51FB1CC510}" srcOrd="0" destOrd="0" presId="urn:microsoft.com/office/officeart/2005/8/layout/vList5"/>
    <dgm:cxn modelId="{65F4519F-DC06-4769-880F-783EC69AFBA5}" type="presParOf" srcId="{39BBA486-03BD-2144-ABBF-AE369E5400B7}" destId="{09F84ED2-5430-D348-8351-1C588DA968EF}" srcOrd="1" destOrd="0" presId="urn:microsoft.com/office/officeart/2005/8/layout/vList5"/>
    <dgm:cxn modelId="{69524F4A-C924-4727-8410-5636AF64631C}" type="presParOf" srcId="{82B71E07-46A9-1F4C-9980-576B2FA3ADD8}" destId="{26A10C18-A8F4-6A4C-BDEE-6F7DE3CE4615}" srcOrd="5" destOrd="0" presId="urn:microsoft.com/office/officeart/2005/8/layout/vList5"/>
    <dgm:cxn modelId="{1CD35304-60B6-4910-99E8-DB0FED055FDE}" type="presParOf" srcId="{82B71E07-46A9-1F4C-9980-576B2FA3ADD8}" destId="{4ECD3363-8FE6-2E4D-AEB8-DD61ACBB9653}" srcOrd="6" destOrd="0" presId="urn:microsoft.com/office/officeart/2005/8/layout/vList5"/>
    <dgm:cxn modelId="{E55FCDC5-83FE-4A7E-82FE-8346935A2233}" type="presParOf" srcId="{4ECD3363-8FE6-2E4D-AEB8-DD61ACBB9653}" destId="{E895D6B0-A2C0-8846-B022-1C147093D231}" srcOrd="0" destOrd="0" presId="urn:microsoft.com/office/officeart/2005/8/layout/vList5"/>
    <dgm:cxn modelId="{2905DDCA-42C7-4075-A145-177ED805A8E7}"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2000" b="1" dirty="0"/>
            <a:t>Pour cueillir des pommes</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a:solidFill>
          <a:srgbClr val="FF5050">
            <a:alpha val="90000"/>
          </a:srgbClr>
        </a:solidFill>
      </dgm:spPr>
      <dgm:t>
        <a:bodyPr/>
        <a:lstStyle/>
        <a:p>
          <a:pPr algn="ctr">
            <a:buNone/>
          </a:pPr>
          <a:r>
            <a:rPr lang="fr-FR" sz="2000" b="1" dirty="0"/>
            <a:t>Pour pouvoir s’échapper  </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6699FF">
            <a:alpha val="90000"/>
          </a:srgbClr>
        </a:solidFill>
      </dgm:spPr>
      <dgm:t>
        <a:bodyPr/>
        <a:lstStyle/>
        <a:p>
          <a:pPr algn="ctr">
            <a:buNone/>
          </a:pPr>
          <a:r>
            <a:rPr lang="fr-FR" sz="2000" b="1" dirty="0"/>
            <a:t>Pour l’élever comme un chat</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2000" b="1" dirty="0"/>
            <a:t> pour en faire un sportif</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516E5F08-738A-47FA-8751-4E57DCEAFE3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9FDE5365-BEA6-4E24-A6CD-B5380A15363B}"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95912F01-59DD-41CC-B3FE-DFD389A1F398}" type="presOf" srcId="{5A256FE1-617A-F64B-AAA5-E71BA3D8E71B}" destId="{5131D196-118F-ED4B-8F8C-9F861CEE6268}" srcOrd="0" destOrd="0" presId="urn:microsoft.com/office/officeart/2005/8/layout/vList5"/>
    <dgm:cxn modelId="{902B7717-62A0-40C7-868E-EE147B5A0B56}" type="presOf" srcId="{31427C3A-E33A-4C40-B6A8-DF440F9FA9C2}" destId="{09F84ED2-5430-D348-8351-1C588DA968EF}" srcOrd="0" destOrd="0" presId="urn:microsoft.com/office/officeart/2005/8/layout/vList5"/>
    <dgm:cxn modelId="{336F9D2B-DD7B-45AB-9F85-A20DD6BFCA58}"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A96520F-7D12-4D17-876D-ECFA820CF106}"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A08548-1C96-4F42-B965-55E972E1EFDB}" type="presOf" srcId="{39104730-2024-374C-98E0-3A4CE7ED9881}" destId="{82B71E07-46A9-1F4C-9980-576B2FA3ADD8}" srcOrd="0" destOrd="0" presId="urn:microsoft.com/office/officeart/2005/8/layout/vList5"/>
    <dgm:cxn modelId="{949BB1FF-BCAE-4072-AAC8-7518157F8DCE}" type="presOf" srcId="{DD6BBC1B-D149-744A-A30E-EFE273F02222}" destId="{B2E2EFB5-3D81-DA40-B0AB-7277103CCFA5}" srcOrd="0" destOrd="0" presId="urn:microsoft.com/office/officeart/2005/8/layout/vList5"/>
    <dgm:cxn modelId="{27CC751B-C0FB-49FE-9AF1-46C7A375BA30}" type="presOf" srcId="{C98D5B68-7884-6648-A6A0-2E344EE2F2C1}" destId="{70B8D9E0-4A6D-2F44-B595-4E51FB1CC510}" srcOrd="0" destOrd="0" presId="urn:microsoft.com/office/officeart/2005/8/layout/vList5"/>
    <dgm:cxn modelId="{4BDE771F-C607-40D4-A57F-1C2CBCF4B317}" type="presParOf" srcId="{82B71E07-46A9-1F4C-9980-576B2FA3ADD8}" destId="{A3A8D8DA-067B-EC42-9EAF-7E4FD8AA6489}" srcOrd="0" destOrd="0" presId="urn:microsoft.com/office/officeart/2005/8/layout/vList5"/>
    <dgm:cxn modelId="{B54D5118-3F04-4A78-8916-9D544C452BC2}" type="presParOf" srcId="{A3A8D8DA-067B-EC42-9EAF-7E4FD8AA6489}" destId="{5131D196-118F-ED4B-8F8C-9F861CEE6268}" srcOrd="0" destOrd="0" presId="urn:microsoft.com/office/officeart/2005/8/layout/vList5"/>
    <dgm:cxn modelId="{EB39C336-B251-4080-8E16-883B1A97F976}" type="presParOf" srcId="{A3A8D8DA-067B-EC42-9EAF-7E4FD8AA6489}" destId="{B2E2EFB5-3D81-DA40-B0AB-7277103CCFA5}" srcOrd="1" destOrd="0" presId="urn:microsoft.com/office/officeart/2005/8/layout/vList5"/>
    <dgm:cxn modelId="{EC5877E3-9965-421E-84A4-2FB6950CEDFD}" type="presParOf" srcId="{82B71E07-46A9-1F4C-9980-576B2FA3ADD8}" destId="{86757E5C-20F4-E745-A720-B10E686939A4}" srcOrd="1" destOrd="0" presId="urn:microsoft.com/office/officeart/2005/8/layout/vList5"/>
    <dgm:cxn modelId="{2380F472-918A-4DA5-8E25-C292C225CBD2}" type="presParOf" srcId="{82B71E07-46A9-1F4C-9980-576B2FA3ADD8}" destId="{0760AE06-7B56-494A-A0E8-36B594643D8E}" srcOrd="2" destOrd="0" presId="urn:microsoft.com/office/officeart/2005/8/layout/vList5"/>
    <dgm:cxn modelId="{265E12E3-7602-4537-AC8A-FA92F8D26BB6}" type="presParOf" srcId="{0760AE06-7B56-494A-A0E8-36B594643D8E}" destId="{C3381103-080C-D746-8B27-46B2DEE4028C}" srcOrd="0" destOrd="0" presId="urn:microsoft.com/office/officeart/2005/8/layout/vList5"/>
    <dgm:cxn modelId="{C73B2C25-9072-455A-9276-7E5CFE243F76}" type="presParOf" srcId="{0760AE06-7B56-494A-A0E8-36B594643D8E}" destId="{FBE9ED35-B856-174C-8737-A32D2C924CA6}" srcOrd="1" destOrd="0" presId="urn:microsoft.com/office/officeart/2005/8/layout/vList5"/>
    <dgm:cxn modelId="{8F334DE4-B7A9-4B53-8542-E53E54FAF3AB}" type="presParOf" srcId="{82B71E07-46A9-1F4C-9980-576B2FA3ADD8}" destId="{42D27948-8160-FF47-9116-9786F5E669CE}" srcOrd="3" destOrd="0" presId="urn:microsoft.com/office/officeart/2005/8/layout/vList5"/>
    <dgm:cxn modelId="{8BAF4CF0-094B-4363-A1B4-B5CA7F1D3475}" type="presParOf" srcId="{82B71E07-46A9-1F4C-9980-576B2FA3ADD8}" destId="{39BBA486-03BD-2144-ABBF-AE369E5400B7}" srcOrd="4" destOrd="0" presId="urn:microsoft.com/office/officeart/2005/8/layout/vList5"/>
    <dgm:cxn modelId="{3359A82C-802D-4CB0-AC86-C2EF7AE71DEB}" type="presParOf" srcId="{39BBA486-03BD-2144-ABBF-AE369E5400B7}" destId="{70B8D9E0-4A6D-2F44-B595-4E51FB1CC510}" srcOrd="0" destOrd="0" presId="urn:microsoft.com/office/officeart/2005/8/layout/vList5"/>
    <dgm:cxn modelId="{38F81E21-8931-4373-B92A-75E6460D4B60}" type="presParOf" srcId="{39BBA486-03BD-2144-ABBF-AE369E5400B7}" destId="{09F84ED2-5430-D348-8351-1C588DA968EF}" srcOrd="1" destOrd="0" presId="urn:microsoft.com/office/officeart/2005/8/layout/vList5"/>
    <dgm:cxn modelId="{9FC2D767-B115-40E5-B335-E41924951D5F}" type="presParOf" srcId="{82B71E07-46A9-1F4C-9980-576B2FA3ADD8}" destId="{26A10C18-A8F4-6A4C-BDEE-6F7DE3CE4615}" srcOrd="5" destOrd="0" presId="urn:microsoft.com/office/officeart/2005/8/layout/vList5"/>
    <dgm:cxn modelId="{502905BE-8D55-4A4B-8DC0-5725CA987F0A}" type="presParOf" srcId="{82B71E07-46A9-1F4C-9980-576B2FA3ADD8}" destId="{4ECD3363-8FE6-2E4D-AEB8-DD61ACBB9653}" srcOrd="6" destOrd="0" presId="urn:microsoft.com/office/officeart/2005/8/layout/vList5"/>
    <dgm:cxn modelId="{8817D1A3-5FB7-4A45-A22F-9E5D0445DED3}" type="presParOf" srcId="{4ECD3363-8FE6-2E4D-AEB8-DD61ACBB9653}" destId="{E895D6B0-A2C0-8846-B022-1C147093D231}" srcOrd="0" destOrd="0" presId="urn:microsoft.com/office/officeart/2005/8/layout/vList5"/>
    <dgm:cxn modelId="{1406EE8D-488E-4A1D-8956-C5880BF7132E}"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2000" b="1" dirty="0"/>
            <a:t>parce qu’il était violent</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custT="1"/>
      <dgm:spPr/>
      <dgm:t>
        <a:bodyPr/>
        <a:lstStyle/>
        <a:p>
          <a:pPr algn="ctr">
            <a:buNone/>
          </a:pPr>
          <a:r>
            <a:rPr lang="fr-FR" sz="1900" b="1" dirty="0"/>
            <a:t>parce qu’il adorait les souris grillées</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2000" b="1" dirty="0"/>
            <a:t>parce qu’il n’était pas comme eux </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2000" b="1" dirty="0"/>
            <a:t> parce qu’il était triste</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custLinFactNeighborX="10991" custLinFactNeighborY="-2024">
        <dgm:presLayoutVars>
          <dgm:bulletEnabled val="1"/>
        </dgm:presLayoutVars>
      </dgm:prSet>
      <dgm:spPr/>
      <dgm:t>
        <a:bodyPr/>
        <a:lstStyle/>
        <a:p>
          <a:endParaRPr lang="fr-FR"/>
        </a:p>
      </dgm:t>
    </dgm:pt>
  </dgm:ptLst>
  <dgm:cxnLst>
    <dgm:cxn modelId="{516E5F08-738A-47FA-8751-4E57DCEAFE35}" type="presOf" srcId="{8943F2E6-3B0D-E448-9217-B317A1C852F5}" destId="{1017B7CB-13B4-9B4A-A898-E550BB192901}"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9FDE5365-BEA6-4E24-A6CD-B5380A15363B}" type="presOf" srcId="{2C8EC395-066D-984E-8F48-1D03BBA365D6}" destId="{FBE9ED35-B856-174C-8737-A32D2C924CA6}"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95912F01-59DD-41CC-B3FE-DFD389A1F398}" type="presOf" srcId="{5A256FE1-617A-F64B-AAA5-E71BA3D8E71B}" destId="{5131D196-118F-ED4B-8F8C-9F861CEE6268}" srcOrd="0" destOrd="0" presId="urn:microsoft.com/office/officeart/2005/8/layout/vList5"/>
    <dgm:cxn modelId="{902B7717-62A0-40C7-868E-EE147B5A0B56}" type="presOf" srcId="{31427C3A-E33A-4C40-B6A8-DF440F9FA9C2}" destId="{09F84ED2-5430-D348-8351-1C588DA968EF}" srcOrd="0" destOrd="0" presId="urn:microsoft.com/office/officeart/2005/8/layout/vList5"/>
    <dgm:cxn modelId="{336F9D2B-DD7B-45AB-9F85-A20DD6BFCA58}"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E328896C-D41F-1447-83EE-3427764BA201}" srcId="{877D7047-60CD-754B-B94B-0D52DA8802EF}" destId="{8943F2E6-3B0D-E448-9217-B317A1C852F5}" srcOrd="0" destOrd="0" parTransId="{BACB9BDF-48A8-8446-9EF0-0777EB594CBD}" sibTransId="{8E47323C-8EED-B74F-B64B-018CD74E9966}"/>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A96520F-7D12-4D17-876D-ECFA820CF106}" type="presOf" srcId="{D865DF60-6A8A-1346-86CF-ADC5241F7441}" destId="{C3381103-080C-D746-8B27-46B2DEE4028C}"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A08548-1C96-4F42-B965-55E972E1EFDB}" type="presOf" srcId="{39104730-2024-374C-98E0-3A4CE7ED9881}" destId="{82B71E07-46A9-1F4C-9980-576B2FA3ADD8}" srcOrd="0" destOrd="0" presId="urn:microsoft.com/office/officeart/2005/8/layout/vList5"/>
    <dgm:cxn modelId="{949BB1FF-BCAE-4072-AAC8-7518157F8DCE}" type="presOf" srcId="{DD6BBC1B-D149-744A-A30E-EFE273F02222}" destId="{B2E2EFB5-3D81-DA40-B0AB-7277103CCFA5}" srcOrd="0" destOrd="0" presId="urn:microsoft.com/office/officeart/2005/8/layout/vList5"/>
    <dgm:cxn modelId="{27CC751B-C0FB-49FE-9AF1-46C7A375BA30}" type="presOf" srcId="{C98D5B68-7884-6648-A6A0-2E344EE2F2C1}" destId="{70B8D9E0-4A6D-2F44-B595-4E51FB1CC510}" srcOrd="0" destOrd="0" presId="urn:microsoft.com/office/officeart/2005/8/layout/vList5"/>
    <dgm:cxn modelId="{4BDE771F-C607-40D4-A57F-1C2CBCF4B317}" type="presParOf" srcId="{82B71E07-46A9-1F4C-9980-576B2FA3ADD8}" destId="{A3A8D8DA-067B-EC42-9EAF-7E4FD8AA6489}" srcOrd="0" destOrd="0" presId="urn:microsoft.com/office/officeart/2005/8/layout/vList5"/>
    <dgm:cxn modelId="{B54D5118-3F04-4A78-8916-9D544C452BC2}" type="presParOf" srcId="{A3A8D8DA-067B-EC42-9EAF-7E4FD8AA6489}" destId="{5131D196-118F-ED4B-8F8C-9F861CEE6268}" srcOrd="0" destOrd="0" presId="urn:microsoft.com/office/officeart/2005/8/layout/vList5"/>
    <dgm:cxn modelId="{EB39C336-B251-4080-8E16-883B1A97F976}" type="presParOf" srcId="{A3A8D8DA-067B-EC42-9EAF-7E4FD8AA6489}" destId="{B2E2EFB5-3D81-DA40-B0AB-7277103CCFA5}" srcOrd="1" destOrd="0" presId="urn:microsoft.com/office/officeart/2005/8/layout/vList5"/>
    <dgm:cxn modelId="{EC5877E3-9965-421E-84A4-2FB6950CEDFD}" type="presParOf" srcId="{82B71E07-46A9-1F4C-9980-576B2FA3ADD8}" destId="{86757E5C-20F4-E745-A720-B10E686939A4}" srcOrd="1" destOrd="0" presId="urn:microsoft.com/office/officeart/2005/8/layout/vList5"/>
    <dgm:cxn modelId="{2380F472-918A-4DA5-8E25-C292C225CBD2}" type="presParOf" srcId="{82B71E07-46A9-1F4C-9980-576B2FA3ADD8}" destId="{0760AE06-7B56-494A-A0E8-36B594643D8E}" srcOrd="2" destOrd="0" presId="urn:microsoft.com/office/officeart/2005/8/layout/vList5"/>
    <dgm:cxn modelId="{265E12E3-7602-4537-AC8A-FA92F8D26BB6}" type="presParOf" srcId="{0760AE06-7B56-494A-A0E8-36B594643D8E}" destId="{C3381103-080C-D746-8B27-46B2DEE4028C}" srcOrd="0" destOrd="0" presId="urn:microsoft.com/office/officeart/2005/8/layout/vList5"/>
    <dgm:cxn modelId="{C73B2C25-9072-455A-9276-7E5CFE243F76}" type="presParOf" srcId="{0760AE06-7B56-494A-A0E8-36B594643D8E}" destId="{FBE9ED35-B856-174C-8737-A32D2C924CA6}" srcOrd="1" destOrd="0" presId="urn:microsoft.com/office/officeart/2005/8/layout/vList5"/>
    <dgm:cxn modelId="{8F334DE4-B7A9-4B53-8542-E53E54FAF3AB}" type="presParOf" srcId="{82B71E07-46A9-1F4C-9980-576B2FA3ADD8}" destId="{42D27948-8160-FF47-9116-9786F5E669CE}" srcOrd="3" destOrd="0" presId="urn:microsoft.com/office/officeart/2005/8/layout/vList5"/>
    <dgm:cxn modelId="{8BAF4CF0-094B-4363-A1B4-B5CA7F1D3475}" type="presParOf" srcId="{82B71E07-46A9-1F4C-9980-576B2FA3ADD8}" destId="{39BBA486-03BD-2144-ABBF-AE369E5400B7}" srcOrd="4" destOrd="0" presId="urn:microsoft.com/office/officeart/2005/8/layout/vList5"/>
    <dgm:cxn modelId="{3359A82C-802D-4CB0-AC86-C2EF7AE71DEB}" type="presParOf" srcId="{39BBA486-03BD-2144-ABBF-AE369E5400B7}" destId="{70B8D9E0-4A6D-2F44-B595-4E51FB1CC510}" srcOrd="0" destOrd="0" presId="urn:microsoft.com/office/officeart/2005/8/layout/vList5"/>
    <dgm:cxn modelId="{38F81E21-8931-4373-B92A-75E6460D4B60}" type="presParOf" srcId="{39BBA486-03BD-2144-ABBF-AE369E5400B7}" destId="{09F84ED2-5430-D348-8351-1C588DA968EF}" srcOrd="1" destOrd="0" presId="urn:microsoft.com/office/officeart/2005/8/layout/vList5"/>
    <dgm:cxn modelId="{9FC2D767-B115-40E5-B335-E41924951D5F}" type="presParOf" srcId="{82B71E07-46A9-1F4C-9980-576B2FA3ADD8}" destId="{26A10C18-A8F4-6A4C-BDEE-6F7DE3CE4615}" srcOrd="5" destOrd="0" presId="urn:microsoft.com/office/officeart/2005/8/layout/vList5"/>
    <dgm:cxn modelId="{502905BE-8D55-4A4B-8DC0-5725CA987F0A}" type="presParOf" srcId="{82B71E07-46A9-1F4C-9980-576B2FA3ADD8}" destId="{4ECD3363-8FE6-2E4D-AEB8-DD61ACBB9653}" srcOrd="6" destOrd="0" presId="urn:microsoft.com/office/officeart/2005/8/layout/vList5"/>
    <dgm:cxn modelId="{8817D1A3-5FB7-4A45-A22F-9E5D0445DED3}" type="presParOf" srcId="{4ECD3363-8FE6-2E4D-AEB8-DD61ACBB9653}" destId="{E895D6B0-A2C0-8846-B022-1C147093D231}" srcOrd="0" destOrd="0" presId="urn:microsoft.com/office/officeart/2005/8/layout/vList5"/>
    <dgm:cxn modelId="{1406EE8D-488E-4A1D-8956-C5880BF7132E}"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La mère de </a:t>
          </a:r>
          <a:r>
            <a:rPr lang="fr-FR" sz="2400" b="1" kern="1200" dirty="0" err="1"/>
            <a:t>Flix</a:t>
          </a:r>
          <a:endParaRPr lang="fr-FR" sz="2400" b="1" kern="1200" dirty="0"/>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Le père de </a:t>
          </a:r>
          <a:r>
            <a:rPr lang="fr-FR" sz="2400" b="1" kern="1200" dirty="0" err="1"/>
            <a:t>Flix</a:t>
          </a:r>
          <a:endParaRPr lang="fr-FR" sz="2400" b="1" kern="1200" dirty="0"/>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L’oncle Médor</a:t>
          </a:r>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err="1"/>
            <a:t>Flix</a:t>
          </a:r>
          <a:endParaRPr lang="fr-FR" sz="2400" b="1" kern="1200" dirty="0"/>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 parce qu’il était triste</a:t>
          </a:r>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parce qu’il n’était pas comme eux </a:t>
          </a:r>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parce qu’il était violent</a:t>
          </a:r>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44550">
            <a:lnSpc>
              <a:spcPct val="90000"/>
            </a:lnSpc>
            <a:spcBef>
              <a:spcPct val="0"/>
            </a:spcBef>
            <a:spcAft>
              <a:spcPct val="15000"/>
            </a:spcAft>
            <a:buChar char="••"/>
          </a:pPr>
          <a:r>
            <a:rPr lang="fr-FR" sz="1900" b="1" kern="1200" dirty="0"/>
            <a:t>parce qu’il adorait les souris grillées</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rgbClr val="FF5050">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La mère de </a:t>
          </a:r>
          <a:r>
            <a:rPr lang="fr-FR" sz="2400" b="1" kern="1200" dirty="0" err="1"/>
            <a:t>Flix</a:t>
          </a:r>
          <a:endParaRPr lang="fr-FR" sz="2400" b="1" kern="1200" dirty="0"/>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Le père de </a:t>
          </a:r>
          <a:r>
            <a:rPr lang="fr-FR" sz="2400" b="1" kern="1200" dirty="0" err="1"/>
            <a:t>Flix</a:t>
          </a:r>
          <a:endParaRPr lang="fr-FR" sz="2400" b="1" kern="1200" dirty="0"/>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L’oncle Médor</a:t>
          </a:r>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rgbClr val="6699FF">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err="1"/>
            <a:t>Flix</a:t>
          </a:r>
          <a:endParaRPr lang="fr-FR" sz="2400" b="1" kern="1200" dirty="0"/>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Le père de </a:t>
          </a:r>
          <a:r>
            <a:rPr lang="fr-FR" sz="2400" b="1" kern="1200" dirty="0" err="1"/>
            <a:t>Flix</a:t>
          </a:r>
          <a:endParaRPr lang="fr-FR" sz="2400" b="1" kern="1200" dirty="0"/>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 mère de </a:t>
          </a:r>
          <a:r>
            <a:rPr lang="fr-FR" sz="2400" b="1" kern="1200" dirty="0" err="1"/>
            <a:t>Flix</a:t>
          </a:r>
          <a:endParaRPr lang="fr-FR" sz="2400" b="1" kern="1200" dirty="0"/>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err="1"/>
            <a:t>Flix</a:t>
          </a:r>
          <a:endParaRPr lang="fr-FR" sz="2400" b="1" kern="1200" dirty="0"/>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L’oncle Médor</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Le père de </a:t>
          </a:r>
          <a:r>
            <a:rPr lang="fr-FR" sz="2400" b="1" kern="1200" dirty="0" err="1"/>
            <a:t>Flix</a:t>
          </a:r>
          <a:endParaRPr lang="fr-FR" sz="2400" b="1" kern="1200" dirty="0"/>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 mère de </a:t>
          </a:r>
          <a:r>
            <a:rPr lang="fr-FR" sz="2400" b="1" kern="1200" dirty="0" err="1"/>
            <a:t>Flix</a:t>
          </a:r>
          <a:endParaRPr lang="fr-FR" sz="2400" b="1" kern="1200" dirty="0"/>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err="1"/>
            <a:t>Flix</a:t>
          </a:r>
          <a:endParaRPr lang="fr-FR" sz="2400" b="1" kern="1200" dirty="0"/>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L’oncle Médor</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chemeClr val="bg1">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La langue des chats</a:t>
          </a:r>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chemeClr val="bg1">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 langue des chiens</a:t>
          </a:r>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chemeClr val="bg1">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 mère de </a:t>
          </a:r>
          <a:r>
            <a:rPr lang="fr-FR" sz="2400" b="1" kern="1200" dirty="0" err="1"/>
            <a:t>Flix</a:t>
          </a:r>
          <a:endParaRPr lang="fr-FR" sz="2400" b="1" kern="1200" dirty="0"/>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chemeClr val="bg1">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L’accent</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 La langue des chats</a:t>
          </a:r>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 langue des chiens</a:t>
          </a:r>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 mère de </a:t>
          </a:r>
          <a:r>
            <a:rPr lang="fr-FR" sz="2400" b="1" kern="1200" dirty="0" err="1"/>
            <a:t>Flix</a:t>
          </a:r>
          <a:endParaRPr lang="fr-FR" sz="2400" b="1" kern="1200" dirty="0"/>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fr-FR" sz="2400" b="1" kern="1200" dirty="0"/>
            <a:t>L’accent</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 pour en faire un sportif</a:t>
          </a:r>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Pour l’élever comme un chat</a:t>
          </a:r>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Pour cueillir des pommes</a:t>
          </a:r>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Pour pouvoir s’échapper  </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 pour en faire un sportif</a:t>
          </a:r>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rgbClr val="6699FF">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Pour l’élever comme un chat</a:t>
          </a:r>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Pour cueillir des pommes</a:t>
          </a:r>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Pour pouvoir s’échapper  </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92033" y="-218416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 parce qu’il était triste</a:t>
          </a:r>
        </a:p>
      </dsp:txBody>
      <dsp:txXfrm rot="-5400000">
        <a:off x="2838888" y="95373"/>
        <a:ext cx="5020521" cy="487838"/>
      </dsp:txXfrm>
    </dsp:sp>
    <dsp:sp modelId="{5131D196-118F-ED4B-8F8C-9F861CEE6268}">
      <dsp:nvSpPr>
        <dsp:cNvPr id="0" name=""/>
        <dsp:cNvSpPr/>
      </dsp:nvSpPr>
      <dsp:spPr>
        <a:xfrm>
          <a:off x="0" y="1405"/>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a</a:t>
          </a:r>
        </a:p>
      </dsp:txBody>
      <dsp:txXfrm>
        <a:off x="32989" y="34394"/>
        <a:ext cx="2772910" cy="609797"/>
      </dsp:txXfrm>
    </dsp:sp>
    <dsp:sp modelId="{FBE9ED35-B856-174C-8737-A32D2C924CA6}">
      <dsp:nvSpPr>
        <dsp:cNvPr id="0" name=""/>
        <dsp:cNvSpPr/>
      </dsp:nvSpPr>
      <dsp:spPr>
        <a:xfrm rot="5400000">
          <a:off x="5092033" y="-1474598"/>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parce qu’il n’était pas comme eux </a:t>
          </a:r>
        </a:p>
      </dsp:txBody>
      <dsp:txXfrm rot="-5400000">
        <a:off x="2838888" y="804938"/>
        <a:ext cx="5020521" cy="487838"/>
      </dsp:txXfrm>
    </dsp:sp>
    <dsp:sp modelId="{C3381103-080C-D746-8B27-46B2DEE4028C}">
      <dsp:nvSpPr>
        <dsp:cNvPr id="0" name=""/>
        <dsp:cNvSpPr/>
      </dsp:nvSpPr>
      <dsp:spPr>
        <a:xfrm>
          <a:off x="0" y="71096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b</a:t>
          </a:r>
        </a:p>
      </dsp:txBody>
      <dsp:txXfrm>
        <a:off x="32989" y="743958"/>
        <a:ext cx="2772910" cy="609797"/>
      </dsp:txXfrm>
    </dsp:sp>
    <dsp:sp modelId="{09F84ED2-5430-D348-8351-1C588DA968EF}">
      <dsp:nvSpPr>
        <dsp:cNvPr id="0" name=""/>
        <dsp:cNvSpPr/>
      </dsp:nvSpPr>
      <dsp:spPr>
        <a:xfrm rot="5400000">
          <a:off x="5092033" y="-765033"/>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Char char="••"/>
          </a:pPr>
          <a:r>
            <a:rPr lang="fr-FR" sz="2000" b="1" kern="1200" dirty="0"/>
            <a:t>parce qu’il était violent</a:t>
          </a:r>
        </a:p>
      </dsp:txBody>
      <dsp:txXfrm rot="-5400000">
        <a:off x="2838888" y="1514503"/>
        <a:ext cx="5020521" cy="487838"/>
      </dsp:txXfrm>
    </dsp:sp>
    <dsp:sp modelId="{70B8D9E0-4A6D-2F44-B595-4E51FB1CC510}">
      <dsp:nvSpPr>
        <dsp:cNvPr id="0" name=""/>
        <dsp:cNvSpPr/>
      </dsp:nvSpPr>
      <dsp:spPr>
        <a:xfrm>
          <a:off x="0" y="1420534"/>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c</a:t>
          </a:r>
        </a:p>
      </dsp:txBody>
      <dsp:txXfrm>
        <a:off x="32989" y="1453523"/>
        <a:ext cx="2772910" cy="609797"/>
      </dsp:txXfrm>
    </dsp:sp>
    <dsp:sp modelId="{1017B7CB-13B4-9B4A-A898-E550BB192901}">
      <dsp:nvSpPr>
        <dsp:cNvPr id="0" name=""/>
        <dsp:cNvSpPr/>
      </dsp:nvSpPr>
      <dsp:spPr>
        <a:xfrm rot="5400000">
          <a:off x="5092033" y="-66411"/>
          <a:ext cx="540620"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44550">
            <a:lnSpc>
              <a:spcPct val="90000"/>
            </a:lnSpc>
            <a:spcBef>
              <a:spcPct val="0"/>
            </a:spcBef>
            <a:spcAft>
              <a:spcPct val="15000"/>
            </a:spcAft>
            <a:buChar char="••"/>
          </a:pPr>
          <a:r>
            <a:rPr lang="fr-FR" sz="1900" b="1" kern="1200" dirty="0"/>
            <a:t>parce qu’il adorait les souris grillées</a:t>
          </a:r>
        </a:p>
      </dsp:txBody>
      <dsp:txXfrm rot="-5400000">
        <a:off x="2838888" y="2213125"/>
        <a:ext cx="5020521" cy="487838"/>
      </dsp:txXfrm>
    </dsp:sp>
    <dsp:sp modelId="{E895D6B0-A2C0-8846-B022-1C147093D231}">
      <dsp:nvSpPr>
        <dsp:cNvPr id="0" name=""/>
        <dsp:cNvSpPr/>
      </dsp:nvSpPr>
      <dsp:spPr>
        <a:xfrm>
          <a:off x="0" y="2130099"/>
          <a:ext cx="2838888" cy="675775"/>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fr-FR" sz="3500" kern="1200" dirty="0"/>
            <a:t>d</a:t>
          </a:r>
        </a:p>
      </dsp:txBody>
      <dsp:txXfrm>
        <a:off x="32989" y="2163088"/>
        <a:ext cx="2772910" cy="6097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06363" y="762000"/>
            <a:ext cx="6675437" cy="3756025"/>
          </a:xfrm>
          <a:prstGeom prst="rect">
            <a:avLst/>
          </a:prstGeom>
        </p:spPr>
        <p:txBody>
          <a:bodyPr lIns="0" tIns="0" rIns="0" bIns="0" anchor="ctr">
            <a:noAutofit/>
          </a:bodyPr>
          <a:lstStyle/>
          <a:p>
            <a:pPr algn="ctr"/>
            <a:r>
              <a:rPr lang="fr-FR" sz="4100" b="0" strike="noStrike" spc="-1">
                <a:latin typeface="Arial"/>
              </a:rPr>
              <a:t>Cliquez pour déplacer la diapo</a:t>
            </a:r>
          </a:p>
        </p:txBody>
      </p:sp>
      <p:sp>
        <p:nvSpPr>
          <p:cNvPr id="77" name="PlaceHolder 2"/>
          <p:cNvSpPr>
            <a:spLocks noGrp="1"/>
          </p:cNvSpPr>
          <p:nvPr>
            <p:ph type="body"/>
          </p:nvPr>
        </p:nvSpPr>
        <p:spPr>
          <a:xfrm>
            <a:off x="688846" y="4758803"/>
            <a:ext cx="5510439" cy="4508162"/>
          </a:xfrm>
          <a:prstGeom prst="rect">
            <a:avLst/>
          </a:prstGeom>
        </p:spPr>
        <p:txBody>
          <a:bodyPr lIns="0" tIns="0" rIns="0" bIns="0">
            <a:noAutofit/>
          </a:bodyPr>
          <a:lstStyle/>
          <a:p>
            <a:r>
              <a:rPr lang="fr-FR" sz="1900" b="0" strike="noStrike" spc="-1">
                <a:latin typeface="Arial"/>
              </a:rPr>
              <a:t>Cliquez pour modifier le format des notes</a:t>
            </a:r>
          </a:p>
        </p:txBody>
      </p:sp>
      <p:sp>
        <p:nvSpPr>
          <p:cNvPr id="78" name="PlaceHolder 3"/>
          <p:cNvSpPr>
            <a:spLocks noGrp="1"/>
          </p:cNvSpPr>
          <p:nvPr>
            <p:ph type="hdr"/>
          </p:nvPr>
        </p:nvSpPr>
        <p:spPr>
          <a:xfrm>
            <a:off x="0" y="0"/>
            <a:ext cx="2989263" cy="500607"/>
          </a:xfrm>
          <a:prstGeom prst="rect">
            <a:avLst/>
          </a:prstGeom>
        </p:spPr>
        <p:txBody>
          <a:bodyPr lIns="0" tIns="0" rIns="0" bIns="0">
            <a:noAutofit/>
          </a:bodyPr>
          <a:lstStyle/>
          <a:p>
            <a:r>
              <a:rPr lang="fr-FR" sz="1300" b="0" strike="noStrike" spc="-1">
                <a:latin typeface="Times New Roman"/>
              </a:rPr>
              <a:t>&lt;en-tête&gt;</a:t>
            </a:r>
          </a:p>
        </p:txBody>
      </p:sp>
      <p:sp>
        <p:nvSpPr>
          <p:cNvPr id="79" name="PlaceHolder 4"/>
          <p:cNvSpPr>
            <a:spLocks noGrp="1"/>
          </p:cNvSpPr>
          <p:nvPr>
            <p:ph type="dt"/>
          </p:nvPr>
        </p:nvSpPr>
        <p:spPr>
          <a:xfrm>
            <a:off x="3898868" y="0"/>
            <a:ext cx="2989263" cy="500607"/>
          </a:xfrm>
          <a:prstGeom prst="rect">
            <a:avLst/>
          </a:prstGeom>
        </p:spPr>
        <p:txBody>
          <a:bodyPr lIns="0" tIns="0" rIns="0" bIns="0">
            <a:noAutofit/>
          </a:bodyPr>
          <a:lstStyle/>
          <a:p>
            <a:pPr algn="r"/>
            <a:r>
              <a:rPr lang="fr-FR" sz="1300" b="0" strike="noStrike" spc="-1">
                <a:latin typeface="Times New Roman"/>
              </a:rPr>
              <a:t>&lt;date/heure&gt;</a:t>
            </a:r>
          </a:p>
        </p:txBody>
      </p:sp>
      <p:sp>
        <p:nvSpPr>
          <p:cNvPr id="80" name="PlaceHolder 5"/>
          <p:cNvSpPr>
            <a:spLocks noGrp="1"/>
          </p:cNvSpPr>
          <p:nvPr>
            <p:ph type="ftr"/>
          </p:nvPr>
        </p:nvSpPr>
        <p:spPr>
          <a:xfrm>
            <a:off x="0" y="9517944"/>
            <a:ext cx="2989263" cy="500607"/>
          </a:xfrm>
          <a:prstGeom prst="rect">
            <a:avLst/>
          </a:prstGeom>
        </p:spPr>
        <p:txBody>
          <a:bodyPr lIns="0" tIns="0" rIns="0" bIns="0" anchor="b">
            <a:noAutofit/>
          </a:bodyPr>
          <a:lstStyle/>
          <a:p>
            <a:r>
              <a:rPr lang="fr-FR" sz="1300" b="0" strike="noStrike" spc="-1">
                <a:latin typeface="Times New Roman"/>
              </a:rPr>
              <a:t>&lt;pied de page&gt;</a:t>
            </a:r>
          </a:p>
        </p:txBody>
      </p:sp>
      <p:sp>
        <p:nvSpPr>
          <p:cNvPr id="81" name="PlaceHolder 6"/>
          <p:cNvSpPr>
            <a:spLocks noGrp="1"/>
          </p:cNvSpPr>
          <p:nvPr>
            <p:ph type="sldNum"/>
          </p:nvPr>
        </p:nvSpPr>
        <p:spPr>
          <a:xfrm>
            <a:off x="3898868" y="9517944"/>
            <a:ext cx="2989263" cy="500607"/>
          </a:xfrm>
          <a:prstGeom prst="rect">
            <a:avLst/>
          </a:prstGeom>
        </p:spPr>
        <p:txBody>
          <a:bodyPr lIns="0" tIns="0" rIns="0" bIns="0" anchor="b">
            <a:noAutofit/>
          </a:bodyPr>
          <a:lstStyle/>
          <a:p>
            <a:pPr algn="r"/>
            <a:fld id="{5E924506-F758-44F0-855D-5B80E0101C2A}" type="slidenum">
              <a:rPr lang="fr-FR" sz="1300" b="0" strike="noStrike" spc="-1">
                <a:latin typeface="Times New Roman"/>
              </a:rPr>
              <a:t>‹N°›</a:t>
            </a:fld>
            <a:endParaRPr lang="fr-FR" sz="1300" b="0" strike="noStrike" spc="-1">
              <a:latin typeface="Times New Roman"/>
            </a:endParaRPr>
          </a:p>
        </p:txBody>
      </p:sp>
    </p:spTree>
    <p:extLst>
      <p:ext uri="{BB962C8B-B14F-4D97-AF65-F5344CB8AC3E}">
        <p14:creationId xmlns:p14="http://schemas.microsoft.com/office/powerpoint/2010/main" val="18223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9</a:t>
            </a:fld>
            <a:endParaRPr lang="fr-FR" sz="1100"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104775" y="750888"/>
            <a:ext cx="6678613" cy="3757612"/>
          </a:xfrm>
          <a:prstGeom prst="rect">
            <a:avLst/>
          </a:prstGeom>
        </p:spPr>
      </p:sp>
      <p:sp>
        <p:nvSpPr>
          <p:cNvPr id="168"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9"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FAFDC068-EF87-41A7-873D-1EA502B8D29E}" type="slidenum">
              <a:rPr lang="fr-FR" sz="1100" spc="-1">
                <a:solidFill>
                  <a:srgbClr val="000000"/>
                </a:solidFill>
                <a:latin typeface="Times New Roman"/>
              </a:rPr>
              <a:t>20</a:t>
            </a:fld>
            <a:endParaRPr lang="fr-FR" sz="1100"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10</a:t>
            </a:fld>
            <a:endParaRPr lang="fr-FR" sz="1100"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104775" y="750888"/>
            <a:ext cx="6678613" cy="3757612"/>
          </a:xfrm>
          <a:prstGeom prst="rect">
            <a:avLst/>
          </a:prstGeom>
        </p:spPr>
      </p:sp>
      <p:sp>
        <p:nvSpPr>
          <p:cNvPr id="159"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0"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7762216C-4558-4EE3-ACA0-9DD33D849A9B}" type="slidenum">
              <a:rPr lang="fr-FR" sz="1100" spc="-1">
                <a:solidFill>
                  <a:srgbClr val="000000"/>
                </a:solidFill>
                <a:latin typeface="Times New Roman"/>
              </a:rPr>
              <a:t>12</a:t>
            </a:fld>
            <a:endParaRPr lang="fr-FR" sz="1100"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104775" y="750888"/>
            <a:ext cx="6678613" cy="3757612"/>
          </a:xfrm>
          <a:prstGeom prst="rect">
            <a:avLst/>
          </a:prstGeom>
        </p:spPr>
      </p:sp>
      <p:sp>
        <p:nvSpPr>
          <p:cNvPr id="159"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0"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7762216C-4558-4EE3-ACA0-9DD33D849A9B}" type="slidenum">
              <a:rPr lang="fr-FR" sz="1100" spc="-1">
                <a:solidFill>
                  <a:srgbClr val="000000"/>
                </a:solidFill>
                <a:latin typeface="Times New Roman"/>
              </a:rPr>
              <a:t>13</a:t>
            </a:fld>
            <a:endParaRPr lang="fr-FR" sz="1100"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104775" y="750888"/>
            <a:ext cx="6678613" cy="3757612"/>
          </a:xfrm>
          <a:prstGeom prst="rect">
            <a:avLst/>
          </a:prstGeom>
        </p:spPr>
      </p:sp>
      <p:sp>
        <p:nvSpPr>
          <p:cNvPr id="162"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3"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C1F5E203-9643-41B7-A1AB-A5A2899EEEBD}" type="slidenum">
              <a:rPr lang="fr-FR" sz="1100" spc="-1">
                <a:solidFill>
                  <a:srgbClr val="000000"/>
                </a:solidFill>
                <a:latin typeface="Times New Roman"/>
              </a:rPr>
              <a:t>15</a:t>
            </a:fld>
            <a:endParaRPr lang="fr-FR" sz="1100"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104775" y="750888"/>
            <a:ext cx="6678613" cy="3757612"/>
          </a:xfrm>
          <a:prstGeom prst="rect">
            <a:avLst/>
          </a:prstGeom>
        </p:spPr>
      </p:sp>
      <p:sp>
        <p:nvSpPr>
          <p:cNvPr id="162"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3"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C1F5E203-9643-41B7-A1AB-A5A2899EEEBD}" type="slidenum">
              <a:rPr lang="fr-FR" sz="1100" spc="-1">
                <a:solidFill>
                  <a:srgbClr val="000000"/>
                </a:solidFill>
                <a:latin typeface="Times New Roman"/>
              </a:rPr>
              <a:t>16</a:t>
            </a:fld>
            <a:endParaRPr lang="fr-FR" sz="1100"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104775" y="750888"/>
            <a:ext cx="6678613" cy="3757612"/>
          </a:xfrm>
          <a:prstGeom prst="rect">
            <a:avLst/>
          </a:prstGeom>
        </p:spPr>
      </p:sp>
      <p:sp>
        <p:nvSpPr>
          <p:cNvPr id="165"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6"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8713D0EF-3221-44D3-85A9-59E1882AF966}" type="slidenum">
              <a:rPr lang="fr-FR" sz="1100" spc="-1">
                <a:solidFill>
                  <a:srgbClr val="000000"/>
                </a:solidFill>
                <a:latin typeface="Times New Roman"/>
              </a:rPr>
              <a:t>17</a:t>
            </a:fld>
            <a:endParaRPr lang="fr-FR" sz="1100"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104775" y="750888"/>
            <a:ext cx="6678613" cy="3757612"/>
          </a:xfrm>
          <a:prstGeom prst="rect">
            <a:avLst/>
          </a:prstGeom>
        </p:spPr>
      </p:sp>
      <p:sp>
        <p:nvSpPr>
          <p:cNvPr id="165"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6"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8713D0EF-3221-44D3-85A9-59E1882AF966}" type="slidenum">
              <a:rPr lang="fr-FR" sz="1100" spc="-1">
                <a:solidFill>
                  <a:srgbClr val="000000"/>
                </a:solidFill>
                <a:latin typeface="Times New Roman"/>
              </a:rPr>
              <a:t>18</a:t>
            </a:fld>
            <a:endParaRPr lang="fr-FR" sz="1100"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104775" y="750888"/>
            <a:ext cx="6678613" cy="3757612"/>
          </a:xfrm>
          <a:prstGeom prst="rect">
            <a:avLst/>
          </a:prstGeom>
        </p:spPr>
      </p:sp>
      <p:sp>
        <p:nvSpPr>
          <p:cNvPr id="168"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69"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FAFDC068-EF87-41A7-873D-1EA502B8D29E}" type="slidenum">
              <a:rPr lang="fr-FR" sz="1100" spc="-1">
                <a:solidFill>
                  <a:srgbClr val="000000"/>
                </a:solidFill>
                <a:latin typeface="Times New Roman"/>
              </a:rPr>
              <a:t>19</a:t>
            </a:fld>
            <a:endParaRPr lang="fr-FR" sz="1100"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442520" y="1708560"/>
            <a:ext cx="6035040" cy="209700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0">
            <a:scrgbClr r="0" g="0" b="0"/>
          </a:effectRef>
          <a:fontRef idx="minor"/>
        </p:style>
        <p:txBody>
          <a:bodyPr lIns="90000" tIns="45000" rIns="90000" bIns="45000" anchor="ctr">
            <a:normAutofit fontScale="82000" lnSpcReduction="20000"/>
          </a:bodyPr>
          <a:lstStyle/>
          <a:p>
            <a:pPr algn="ctr">
              <a:lnSpc>
                <a:spcPct val="100000"/>
              </a:lnSpc>
            </a:pPr>
            <a:r>
              <a:rPr lang="fr-FR" sz="9600" b="1" strike="noStrike" spc="-1">
                <a:solidFill>
                  <a:srgbClr val="000000"/>
                </a:solidFill>
                <a:latin typeface="Calibri"/>
                <a:ea typeface="DejaVu Sans"/>
              </a:rPr>
              <a:t>Français</a:t>
            </a:r>
            <a:r>
              <a:t/>
            </a:r>
            <a:br/>
            <a:endParaRPr lang="fr-FR" sz="9600" b="0" strike="noStrike" spc="-1">
              <a:latin typeface="Arial"/>
            </a:endParaRPr>
          </a:p>
        </p:txBody>
      </p:sp>
      <p:sp>
        <p:nvSpPr>
          <p:cNvPr id="83" name="CustomShape 2"/>
          <p:cNvSpPr/>
          <p:nvPr/>
        </p:nvSpPr>
        <p:spPr>
          <a:xfrm>
            <a:off x="1371600" y="2914560"/>
            <a:ext cx="6387120" cy="13006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2" name="Diagram1"/>
          <p:cNvGraphicFramePr/>
          <p:nvPr>
            <p:extLst>
              <p:ext uri="{D42A27DB-BD31-4B8C-83A1-F6EECF244321}">
                <p14:modId xmlns:p14="http://schemas.microsoft.com/office/powerpoint/2010/main" val="2475670258"/>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51640" y="1275480"/>
            <a:ext cx="8208000" cy="8211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qu’</a:t>
            </a:r>
            <a:r>
              <a:rPr lang="fr-FR" sz="2400" b="0" strike="noStrike" spc="-1">
                <a:solidFill>
                  <a:srgbClr val="2A6099"/>
                </a:solidFill>
                <a:latin typeface="Arial"/>
                <a:ea typeface="DejaVu Sans"/>
              </a:rPr>
              <a:t>il</a:t>
            </a:r>
            <a:r>
              <a:rPr lang="fr-FR" sz="2400" b="0" strike="noStrike" spc="-1">
                <a:solidFill>
                  <a:srgbClr val="000000"/>
                </a:solidFill>
                <a:latin typeface="Arial"/>
                <a:ea typeface="DejaVu Sans"/>
              </a:rPr>
              <a:t> parlait avec un accent chien » de qui parle-t-on ?</a:t>
            </a:r>
            <a:endParaRPr lang="fr-FR" sz="2400" b="0" strike="noStrike" spc="-1">
              <a:latin typeface="Arial"/>
            </a:endParaRPr>
          </a:p>
          <a:p>
            <a:pPr>
              <a:lnSpc>
                <a:spcPct val="100000"/>
              </a:lnSpc>
            </a:pPr>
            <a:endParaRPr lang="fr-FR" sz="2400" b="0" strike="noStrike" spc="-1">
              <a:latin typeface="Arial"/>
            </a:endParaRPr>
          </a:p>
        </p:txBody>
      </p:sp>
    </p:spTree>
    <p:extLst>
      <p:ext uri="{BB962C8B-B14F-4D97-AF65-F5344CB8AC3E}">
        <p14:creationId xmlns:p14="http://schemas.microsoft.com/office/powerpoint/2010/main" val="350567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144000" y="51480"/>
            <a:ext cx="8782560" cy="45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30000"/>
              </a:lnSpc>
            </a:pP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grandit. Il était joyeux, gentil et vif. </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Ses parents lui apprirent la langue des chats, qu’il parlait avec un accent chien. </a:t>
            </a:r>
            <a:r>
              <a:rPr lang="fr-FR" sz="2000" b="0" strike="noStrike" spc="-1" dirty="0">
                <a:solidFill>
                  <a:srgbClr val="000000"/>
                </a:solidFill>
                <a:highlight>
                  <a:srgbClr val="B4C7DC"/>
                </a:highlight>
                <a:latin typeface="Calibri"/>
                <a:ea typeface="DejaVu Sans"/>
              </a:rPr>
              <a:t>Sa mère lui lima les ongles en pointe </a:t>
            </a:r>
            <a:r>
              <a:rPr lang="fr-FR" sz="2000" b="0" strike="noStrike" spc="-1" dirty="0">
                <a:solidFill>
                  <a:srgbClr val="000000"/>
                </a:solidFill>
                <a:latin typeface="Calibri"/>
                <a:ea typeface="DejaVu Sans"/>
              </a:rPr>
              <a:t>et lui apprit à grimper aux arbres. Souris grillées, coulis de canari ou hot-dogs,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adorait ce que sa maman lui préparait.</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Et il ronronnait quand il s’endormait sous ses chatouilles.</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Le dimanche, on pique-niquait ensemble au bord de la rivière. Oncle Médor apprenait à nager à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lui enseignait la langue des chiens.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la parlait avec un léger accent chat. (Autrefois, les chiens parlaient chien et les chats parlaient chat. Ils se comprenaient mais personne ne maîtrisait la langue de l’autre.) Et pourtant, personne ne voulait jouer avec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il restait souvent seul.</a:t>
            </a:r>
            <a:endParaRPr lang="fr-FR" sz="2000" b="0" strike="noStrike" spc="-1" dirty="0">
              <a:latin typeface="Arial"/>
            </a:endParaRPr>
          </a:p>
        </p:txBody>
      </p:sp>
      <p:sp>
        <p:nvSpPr>
          <p:cNvPr id="5" name="CustomShape 2"/>
          <p:cNvSpPr/>
          <p:nvPr/>
        </p:nvSpPr>
        <p:spPr>
          <a:xfrm>
            <a:off x="5220072" y="4824000"/>
            <a:ext cx="4498488" cy="51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050" b="0" strike="noStrike" spc="-1" dirty="0">
                <a:solidFill>
                  <a:srgbClr val="000000"/>
                </a:solidFill>
                <a:latin typeface="Arial"/>
                <a:ea typeface="DejaVu Sans"/>
              </a:rPr>
              <a:t>Extrait de </a:t>
            </a:r>
            <a:r>
              <a:rPr lang="fr-FR" sz="1050" b="0" i="1" strike="noStrike" spc="-1" dirty="0">
                <a:solidFill>
                  <a:srgbClr val="000000"/>
                </a:solidFill>
                <a:latin typeface="Arial"/>
                <a:ea typeface="DejaVu Sans"/>
              </a:rPr>
              <a:t>FLIX</a:t>
            </a:r>
            <a:r>
              <a:rPr lang="fr-FR" sz="1050" b="0" strike="noStrike" spc="-1" dirty="0">
                <a:solidFill>
                  <a:srgbClr val="000000"/>
                </a:solidFill>
                <a:latin typeface="Arial"/>
                <a:ea typeface="DejaVu Sans"/>
              </a:rPr>
              <a:t> de Tomi Ungerer, Édition L’école des loisirs</a:t>
            </a:r>
            <a:endParaRPr lang="fr-FR" sz="1050" b="0" strike="noStrike" spc="-1" dirty="0">
              <a:latin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2" name="Diagram2"/>
          <p:cNvGraphicFramePr/>
          <p:nvPr>
            <p:extLst>
              <p:ext uri="{D42A27DB-BD31-4B8C-83A1-F6EECF244321}">
                <p14:modId xmlns:p14="http://schemas.microsoft.com/office/powerpoint/2010/main" val="438056322"/>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Sa mère </a:t>
            </a:r>
            <a:r>
              <a:rPr lang="fr-FR" sz="2400" b="0" strike="noStrike" spc="-1">
                <a:solidFill>
                  <a:srgbClr val="2A6099"/>
                </a:solidFill>
                <a:latin typeface="Arial"/>
                <a:ea typeface="DejaVu Sans"/>
              </a:rPr>
              <a:t>lui</a:t>
            </a:r>
            <a:r>
              <a:rPr lang="fr-FR" sz="2400" b="0" strike="noStrike" spc="-1">
                <a:solidFill>
                  <a:srgbClr val="000000"/>
                </a:solidFill>
                <a:latin typeface="Arial"/>
                <a:ea typeface="DejaVu Sans"/>
              </a:rPr>
              <a:t> lima les ongles » qui est « lui » ?</a:t>
            </a:r>
            <a:endParaRPr lang="fr-FR" sz="2400" b="0" strike="noStrike" spc="-1">
              <a:latin typeface="Arial"/>
            </a:endParaRPr>
          </a:p>
          <a:p>
            <a:pPr>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2" name="Diagram2"/>
          <p:cNvGraphicFramePr/>
          <p:nvPr>
            <p:extLst>
              <p:ext uri="{D42A27DB-BD31-4B8C-83A1-F6EECF244321}">
                <p14:modId xmlns:p14="http://schemas.microsoft.com/office/powerpoint/2010/main" val="2884094147"/>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5"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Sa mère </a:t>
            </a:r>
            <a:r>
              <a:rPr lang="fr-FR" sz="2400" b="0" strike="noStrike" spc="-1">
                <a:solidFill>
                  <a:srgbClr val="2A6099"/>
                </a:solidFill>
                <a:latin typeface="Arial"/>
                <a:ea typeface="DejaVu Sans"/>
              </a:rPr>
              <a:t>lui</a:t>
            </a:r>
            <a:r>
              <a:rPr lang="fr-FR" sz="2400" b="0" strike="noStrike" spc="-1">
                <a:solidFill>
                  <a:srgbClr val="000000"/>
                </a:solidFill>
                <a:latin typeface="Arial"/>
                <a:ea typeface="DejaVu Sans"/>
              </a:rPr>
              <a:t> lima les ongles » qui est « lui » ?</a:t>
            </a:r>
            <a:endParaRPr lang="fr-FR" sz="2400" b="0" strike="noStrike" spc="-1">
              <a:latin typeface="Arial"/>
            </a:endParaRPr>
          </a:p>
          <a:p>
            <a:pPr>
              <a:lnSpc>
                <a:spcPct val="100000"/>
              </a:lnSpc>
            </a:pPr>
            <a:endParaRPr lang="fr-FR" sz="2400" b="0" strike="noStrike" spc="-1">
              <a:latin typeface="Arial"/>
            </a:endParaRPr>
          </a:p>
        </p:txBody>
      </p:sp>
      <p:sp>
        <p:nvSpPr>
          <p:cNvPr id="3" name="SMARTInkShape-277">
            <a:extLst>
              <a:ext uri="{FF2B5EF4-FFF2-40B4-BE49-F238E27FC236}">
                <a16:creationId xmlns:a16="http://schemas.microsoft.com/office/drawing/2014/main" xmlns="" id="{73B2050D-FAAE-4032-997E-4BD12B2FC61B}"/>
              </a:ext>
            </a:extLst>
          </p:cNvPr>
          <p:cNvSpPr/>
          <p:nvPr>
            <p:custDataLst>
              <p:tags r:id="rId1"/>
            </p:custDataLst>
          </p:nvPr>
        </p:nvSpPr>
        <p:spPr>
          <a:xfrm>
            <a:off x="1833563" y="1666875"/>
            <a:ext cx="280659" cy="26195"/>
          </a:xfrm>
          <a:custGeom>
            <a:avLst/>
            <a:gdLst/>
            <a:ahLst/>
            <a:cxnLst/>
            <a:rect l="0" t="0" r="0" b="0"/>
            <a:pathLst>
              <a:path w="280659" h="26195">
                <a:moveTo>
                  <a:pt x="0" y="26194"/>
                </a:moveTo>
                <a:lnTo>
                  <a:pt x="0" y="26194"/>
                </a:lnTo>
                <a:lnTo>
                  <a:pt x="2430" y="25929"/>
                </a:lnTo>
                <a:lnTo>
                  <a:pt x="32836" y="20081"/>
                </a:lnTo>
                <a:lnTo>
                  <a:pt x="64891" y="18548"/>
                </a:lnTo>
                <a:lnTo>
                  <a:pt x="97279" y="16534"/>
                </a:lnTo>
                <a:lnTo>
                  <a:pt x="127196" y="14580"/>
                </a:lnTo>
                <a:lnTo>
                  <a:pt x="162042" y="12699"/>
                </a:lnTo>
                <a:lnTo>
                  <a:pt x="190534" y="11436"/>
                </a:lnTo>
                <a:lnTo>
                  <a:pt x="219085" y="9385"/>
                </a:lnTo>
                <a:lnTo>
                  <a:pt x="252022" y="5803"/>
                </a:lnTo>
                <a:lnTo>
                  <a:pt x="280658" y="2414"/>
                </a:lnTo>
                <a:lnTo>
                  <a:pt x="2762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965718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144000" y="51480"/>
            <a:ext cx="8782560" cy="45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30000"/>
              </a:lnSpc>
            </a:pP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grandit. Il était joyeux, gentil et vif. </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Ses parents lui apprirent la langue des chats, qu’il parlait avec un accent chien. Sa mère lui lima les ongles en pointe et lui apprit à grimper aux arbres. Souris grillées, coulis de canari ou hot-dogs,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adorait ce que sa maman lui préparait.</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Et il ronronnait quand il s’endormait sous ses chatouilles.</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Le dimanche, on pique-niquait ensemble au bord de la rivière. Oncle Médor apprenait à nager à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lui enseignait la langue des chiens. </a:t>
            </a:r>
            <a:r>
              <a:rPr lang="fr-FR" sz="2000" b="0" strike="noStrike" spc="-1" dirty="0" err="1">
                <a:solidFill>
                  <a:srgbClr val="000000"/>
                </a:solidFill>
                <a:highlight>
                  <a:srgbClr val="B4C7DC"/>
                </a:highlight>
                <a:latin typeface="Calibri"/>
                <a:ea typeface="DejaVu Sans"/>
              </a:rPr>
              <a:t>Flix</a:t>
            </a:r>
            <a:r>
              <a:rPr lang="fr-FR" sz="2000" b="0" strike="noStrike" spc="-1" dirty="0">
                <a:solidFill>
                  <a:srgbClr val="000000"/>
                </a:solidFill>
                <a:highlight>
                  <a:srgbClr val="B4C7DC"/>
                </a:highlight>
                <a:latin typeface="Calibri"/>
                <a:ea typeface="DejaVu Sans"/>
              </a:rPr>
              <a:t> la parlait avec un léger accent chat.</a:t>
            </a:r>
            <a:r>
              <a:rPr lang="fr-FR" sz="2000" b="0" strike="noStrike" spc="-1" dirty="0">
                <a:solidFill>
                  <a:srgbClr val="000000"/>
                </a:solidFill>
                <a:latin typeface="Calibri"/>
                <a:ea typeface="DejaVu Sans"/>
              </a:rPr>
              <a:t> (Autrefois, les chiens parlaient chien et les chats parlaient chat. Ils se comprenaient mais personne ne maîtrisait la langue de l’autre.) Et pourtant, personne ne voulait jouer avec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il restait souvent seul.</a:t>
            </a:r>
            <a:endParaRPr lang="fr-FR" sz="2000" b="0" strike="noStrike" spc="-1" dirty="0">
              <a:latin typeface="Arial"/>
            </a:endParaRPr>
          </a:p>
        </p:txBody>
      </p:sp>
      <p:sp>
        <p:nvSpPr>
          <p:cNvPr id="5" name="CustomShape 2"/>
          <p:cNvSpPr/>
          <p:nvPr/>
        </p:nvSpPr>
        <p:spPr>
          <a:xfrm>
            <a:off x="5220072" y="4824000"/>
            <a:ext cx="4498488" cy="51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050" b="0" strike="noStrike" spc="-1" dirty="0">
                <a:solidFill>
                  <a:srgbClr val="000000"/>
                </a:solidFill>
                <a:latin typeface="Arial"/>
                <a:ea typeface="DejaVu Sans"/>
              </a:rPr>
              <a:t>Extrait de </a:t>
            </a:r>
            <a:r>
              <a:rPr lang="fr-FR" sz="1050" b="0" i="1" strike="noStrike" spc="-1" dirty="0">
                <a:solidFill>
                  <a:srgbClr val="000000"/>
                </a:solidFill>
                <a:latin typeface="Arial"/>
                <a:ea typeface="DejaVu Sans"/>
              </a:rPr>
              <a:t>FLIX</a:t>
            </a:r>
            <a:r>
              <a:rPr lang="fr-FR" sz="1050" b="0" strike="noStrike" spc="-1" dirty="0">
                <a:solidFill>
                  <a:srgbClr val="000000"/>
                </a:solidFill>
                <a:latin typeface="Arial"/>
                <a:ea typeface="DejaVu Sans"/>
              </a:rPr>
              <a:t> de Tomi Ungerer, Édition L’école des loisirs</a:t>
            </a:r>
            <a:endParaRPr lang="fr-FR" sz="1050" b="0" strike="noStrike" spc="-1" dirty="0">
              <a:latin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3" name="Diagram3"/>
          <p:cNvGraphicFramePr/>
          <p:nvPr>
            <p:extLst>
              <p:ext uri="{D42A27DB-BD31-4B8C-83A1-F6EECF244321}">
                <p14:modId xmlns:p14="http://schemas.microsoft.com/office/powerpoint/2010/main" val="3417129928"/>
              </p:ext>
            </p:extLst>
          </p:nvPr>
        </p:nvGraphicFramePr>
        <p:xfrm>
          <a:off x="605520" y="1824120"/>
          <a:ext cx="7885800" cy="280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1"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Flix </a:t>
            </a:r>
            <a:r>
              <a:rPr lang="fr-FR" sz="2400" b="0" strike="noStrike" spc="-1">
                <a:solidFill>
                  <a:srgbClr val="2A6099"/>
                </a:solidFill>
                <a:latin typeface="Arial"/>
                <a:ea typeface="DejaVu Sans"/>
              </a:rPr>
              <a:t>la</a:t>
            </a:r>
            <a:r>
              <a:rPr lang="fr-FR" sz="2400" b="0" strike="noStrike" spc="-1">
                <a:solidFill>
                  <a:srgbClr val="000000"/>
                </a:solidFill>
                <a:latin typeface="Arial"/>
                <a:ea typeface="DejaVu Sans"/>
              </a:rPr>
              <a:t> parlait avec un accent chat  » de quoi parle-t-on ?</a:t>
            </a:r>
            <a:endParaRPr lang="fr-FR" sz="2400" b="0" strike="noStrike" spc="-1">
              <a:latin typeface="Arial"/>
            </a:endParaRPr>
          </a:p>
          <a:p>
            <a:pPr>
              <a:lnSpc>
                <a:spcPct val="100000"/>
              </a:lnSpc>
            </a:pPr>
            <a:endParaRPr lang="fr-FR" sz="2400" b="0" strike="noStrike" spc="-1">
              <a:latin typeface="Arial"/>
            </a:endParaRPr>
          </a:p>
        </p:txBody>
      </p:sp>
      <p:sp>
        <p:nvSpPr>
          <p:cNvPr id="4" name="SMARTInkShape-282">
            <a:extLst>
              <a:ext uri="{FF2B5EF4-FFF2-40B4-BE49-F238E27FC236}">
                <a16:creationId xmlns:a16="http://schemas.microsoft.com/office/drawing/2014/main" xmlns="" id="{79DF0CA1-F518-4957-ADAC-CB4BD6AB50C0}"/>
              </a:ext>
            </a:extLst>
          </p:cNvPr>
          <p:cNvSpPr/>
          <p:nvPr>
            <p:custDataLst>
              <p:tags r:id="rId1"/>
            </p:custDataLst>
          </p:nvPr>
        </p:nvSpPr>
        <p:spPr>
          <a:xfrm>
            <a:off x="4379119" y="2340769"/>
            <a:ext cx="4763" cy="2382"/>
          </a:xfrm>
          <a:custGeom>
            <a:avLst/>
            <a:gdLst/>
            <a:ahLst/>
            <a:cxnLst/>
            <a:rect l="0" t="0" r="0" b="0"/>
            <a:pathLst>
              <a:path w="4763" h="2382">
                <a:moveTo>
                  <a:pt x="0" y="2381"/>
                </a:moveTo>
                <a:lnTo>
                  <a:pt x="0" y="2381"/>
                </a:lnTo>
                <a:lnTo>
                  <a:pt x="2528" y="2381"/>
                </a:lnTo>
                <a:lnTo>
                  <a:pt x="3273" y="2116"/>
                </a:lnTo>
                <a:lnTo>
                  <a:pt x="3769" y="1675"/>
                </a:lnTo>
                <a:lnTo>
                  <a:pt x="476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53589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3" name="Diagram3"/>
          <p:cNvGraphicFramePr/>
          <p:nvPr>
            <p:extLst>
              <p:ext uri="{D42A27DB-BD31-4B8C-83A1-F6EECF244321}">
                <p14:modId xmlns:p14="http://schemas.microsoft.com/office/powerpoint/2010/main" val="861728751"/>
              </p:ext>
            </p:extLst>
          </p:nvPr>
        </p:nvGraphicFramePr>
        <p:xfrm>
          <a:off x="60552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Flix </a:t>
            </a:r>
            <a:r>
              <a:rPr lang="fr-FR" sz="2400" b="0" strike="noStrike" spc="-1">
                <a:solidFill>
                  <a:srgbClr val="2A6099"/>
                </a:solidFill>
                <a:latin typeface="Arial"/>
                <a:ea typeface="DejaVu Sans"/>
              </a:rPr>
              <a:t>la</a:t>
            </a:r>
            <a:r>
              <a:rPr lang="fr-FR" sz="2400" b="0" strike="noStrike" spc="-1">
                <a:solidFill>
                  <a:srgbClr val="000000"/>
                </a:solidFill>
                <a:latin typeface="Arial"/>
                <a:ea typeface="DejaVu Sans"/>
              </a:rPr>
              <a:t> parlait avec un accent chat  » de quoi parle-t-on ?</a:t>
            </a:r>
            <a:endParaRPr lang="fr-FR" sz="2400" b="0" strike="noStrike" spc="-1">
              <a:latin typeface="Arial"/>
            </a:endParaRPr>
          </a:p>
          <a:p>
            <a:pPr>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4" name="Diagram4"/>
          <p:cNvGraphicFramePr/>
          <p:nvPr>
            <p:extLst>
              <p:ext uri="{D42A27DB-BD31-4B8C-83A1-F6EECF244321}">
                <p14:modId xmlns:p14="http://schemas.microsoft.com/office/powerpoint/2010/main" val="4015252927"/>
              </p:ext>
            </p:extLst>
          </p:nvPr>
        </p:nvGraphicFramePr>
        <p:xfrm>
          <a:off x="60552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4"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Pourquoi sa mère lui apprenait à grimper aux arbres ?</a:t>
            </a:r>
            <a:endParaRPr lang="fr-FR" sz="2400" b="0" strike="noStrike" spc="-1">
              <a:latin typeface="Arial"/>
            </a:endParaRPr>
          </a:p>
          <a:p>
            <a:pPr>
              <a:lnSpc>
                <a:spcPct val="100000"/>
              </a:lnSpc>
            </a:pPr>
            <a:endParaRPr lang="fr-FR" sz="2400" b="0" strike="noStrike" spc="-1">
              <a:latin typeface="Arial"/>
            </a:endParaRPr>
          </a:p>
        </p:txBody>
      </p:sp>
    </p:spTree>
    <p:extLst>
      <p:ext uri="{BB962C8B-B14F-4D97-AF65-F5344CB8AC3E}">
        <p14:creationId xmlns:p14="http://schemas.microsoft.com/office/powerpoint/2010/main" val="328247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4" name="Diagram4"/>
          <p:cNvGraphicFramePr/>
          <p:nvPr>
            <p:extLst>
              <p:ext uri="{D42A27DB-BD31-4B8C-83A1-F6EECF244321}">
                <p14:modId xmlns:p14="http://schemas.microsoft.com/office/powerpoint/2010/main" val="2967712151"/>
              </p:ext>
            </p:extLst>
          </p:nvPr>
        </p:nvGraphicFramePr>
        <p:xfrm>
          <a:off x="60552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4"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Pourquoi sa mère lui apprenait à grimper aux arbres ?</a:t>
            </a:r>
            <a:endParaRPr lang="fr-FR" sz="2400" b="0" strike="noStrike" spc="-1">
              <a:latin typeface="Arial"/>
            </a:endParaRPr>
          </a:p>
          <a:p>
            <a:pPr>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5" name="Diagram5"/>
          <p:cNvGraphicFramePr/>
          <p:nvPr>
            <p:extLst>
              <p:ext uri="{D42A27DB-BD31-4B8C-83A1-F6EECF244321}">
                <p14:modId xmlns:p14="http://schemas.microsoft.com/office/powerpoint/2010/main" val="860181836"/>
              </p:ext>
            </p:extLst>
          </p:nvPr>
        </p:nvGraphicFramePr>
        <p:xfrm>
          <a:off x="60552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7"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Pourquoi personne ne voulait jouer avec Flix ?</a:t>
            </a:r>
            <a:endParaRPr lang="fr-FR" sz="2400" b="0" strike="noStrike" spc="-1">
              <a:latin typeface="Arial"/>
            </a:endParaRPr>
          </a:p>
          <a:p>
            <a:pPr>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32000" y="1008000"/>
            <a:ext cx="8708760" cy="28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15000"/>
              </a:lnSpc>
            </a:pPr>
            <a:r>
              <a:rPr lang="fr-FR" sz="4000" b="1" strike="noStrike" spc="-1">
                <a:solidFill>
                  <a:srgbClr val="000000"/>
                </a:solidFill>
                <a:latin typeface="Calibri"/>
                <a:ea typeface="DejaVu Sans"/>
              </a:rPr>
              <a:t>Révisions</a:t>
            </a:r>
            <a:endParaRPr lang="fr-FR" sz="4000" b="0" strike="noStrike" spc="-1">
              <a:latin typeface="Arial"/>
            </a:endParaRPr>
          </a:p>
          <a:p>
            <a:pPr algn="ctr">
              <a:lnSpc>
                <a:spcPct val="115000"/>
              </a:lnSpc>
            </a:pPr>
            <a:r>
              <a:rPr lang="fr-FR" sz="4000" b="1" strike="noStrike" spc="-1">
                <a:solidFill>
                  <a:srgbClr val="000000"/>
                </a:solidFill>
                <a:latin typeface="Calibri"/>
                <a:ea typeface="DejaVu Sans"/>
              </a:rPr>
              <a:t>Les lettres </a:t>
            </a:r>
            <a:r>
              <a:rPr lang="fr-FR" sz="4000" b="1" strike="noStrike" spc="-1">
                <a:solidFill>
                  <a:srgbClr val="0070C0"/>
                </a:solidFill>
                <a:latin typeface="Calibri"/>
                <a:ea typeface="DejaVu Sans"/>
              </a:rPr>
              <a:t>en </a:t>
            </a:r>
            <a:r>
              <a:rPr lang="fr-FR" sz="4000" b="1" strike="noStrike" spc="-1">
                <a:solidFill>
                  <a:srgbClr val="000000"/>
                </a:solidFill>
                <a:latin typeface="Calibri"/>
                <a:ea typeface="DejaVu Sans"/>
              </a:rPr>
              <a:t>qui font « in »</a:t>
            </a:r>
            <a:endParaRPr lang="fr-FR" sz="4000" b="0" strike="noStrike" spc="-1">
              <a:latin typeface="Arial"/>
            </a:endParaRPr>
          </a:p>
          <a:p>
            <a:pPr algn="ctr">
              <a:lnSpc>
                <a:spcPct val="115000"/>
              </a:lnSpc>
            </a:pPr>
            <a:r>
              <a:rPr lang="fr-FR" sz="4000" b="1" strike="noStrike" spc="-1">
                <a:solidFill>
                  <a:srgbClr val="000000"/>
                </a:solidFill>
                <a:latin typeface="Calibri"/>
                <a:ea typeface="DejaVu Sans"/>
              </a:rPr>
              <a:t>Les lettres </a:t>
            </a:r>
            <a:r>
              <a:rPr lang="fr-FR" sz="4000" b="1" strike="noStrike" spc="-1">
                <a:solidFill>
                  <a:srgbClr val="0070C0"/>
                </a:solidFill>
                <a:latin typeface="Calibri"/>
                <a:ea typeface="DejaVu Sans"/>
              </a:rPr>
              <a:t>cc</a:t>
            </a:r>
            <a:r>
              <a:rPr lang="fr-FR" sz="4000" b="1" strike="noStrike" spc="-1">
                <a:solidFill>
                  <a:srgbClr val="000000"/>
                </a:solidFill>
                <a:latin typeface="Calibri"/>
                <a:ea typeface="DejaVu Sans"/>
              </a:rPr>
              <a:t> qui font « k » ou « ks »</a:t>
            </a:r>
            <a:endParaRPr lang="fr-FR" sz="4000" b="0" strike="noStrike" spc="-1">
              <a:latin typeface="Arial"/>
            </a:endParaRPr>
          </a:p>
          <a:p>
            <a:pPr algn="ctr">
              <a:lnSpc>
                <a:spcPct val="115000"/>
              </a:lnSpc>
            </a:pPr>
            <a:r>
              <a:rPr lang="fr-FR" sz="4000" b="1" strike="noStrike" spc="-1">
                <a:solidFill>
                  <a:srgbClr val="000000"/>
                </a:solidFill>
                <a:latin typeface="Calibri"/>
                <a:ea typeface="DejaVu Sans"/>
              </a:rPr>
              <a:t>Le </a:t>
            </a:r>
            <a:r>
              <a:rPr lang="fr-FR" sz="4000" b="1" strike="noStrike" spc="-1">
                <a:solidFill>
                  <a:srgbClr val="0070C0"/>
                </a:solidFill>
                <a:latin typeface="Calibri"/>
                <a:ea typeface="DejaVu Sans"/>
              </a:rPr>
              <a:t>t</a:t>
            </a:r>
            <a:r>
              <a:rPr lang="fr-FR" sz="4000" b="1" strike="noStrike" spc="-1">
                <a:solidFill>
                  <a:srgbClr val="000000"/>
                </a:solidFill>
                <a:latin typeface="Calibri"/>
                <a:ea typeface="DejaVu Sans"/>
              </a:rPr>
              <a:t> qui fait « ss »</a:t>
            </a:r>
            <a:endParaRPr lang="fr-FR" sz="4000" b="0" strike="noStrike" spc="-1">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5" name="Diagram5"/>
          <p:cNvGraphicFramePr/>
          <p:nvPr>
            <p:extLst>
              <p:ext uri="{D42A27DB-BD31-4B8C-83A1-F6EECF244321}">
                <p14:modId xmlns:p14="http://schemas.microsoft.com/office/powerpoint/2010/main" val="1581959968"/>
              </p:ext>
            </p:extLst>
          </p:nvPr>
        </p:nvGraphicFramePr>
        <p:xfrm>
          <a:off x="60552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7" name="CustomShape 2"/>
          <p:cNvSpPr/>
          <p:nvPr/>
        </p:nvSpPr>
        <p:spPr>
          <a:xfrm>
            <a:off x="251640" y="1275480"/>
            <a:ext cx="8208000" cy="82152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Pourquoi personne ne voulait jouer avec Flix ?</a:t>
            </a:r>
            <a:endParaRPr lang="fr-FR" sz="2400" b="0" strike="noStrike" spc="-1">
              <a:latin typeface="Arial"/>
            </a:endParaRPr>
          </a:p>
          <a:p>
            <a:pPr>
              <a:lnSpc>
                <a:spcPct val="100000"/>
              </a:lnSpc>
            </a:pPr>
            <a:endParaRPr lang="fr-FR" sz="2400" b="0" strike="noStrike" spc="-1">
              <a:latin typeface="Arial"/>
            </a:endParaRPr>
          </a:p>
        </p:txBody>
      </p:sp>
    </p:spTree>
    <p:extLst>
      <p:ext uri="{BB962C8B-B14F-4D97-AF65-F5344CB8AC3E}">
        <p14:creationId xmlns:p14="http://schemas.microsoft.com/office/powerpoint/2010/main" val="153926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144000" y="51480"/>
            <a:ext cx="7325316" cy="45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30000"/>
              </a:lnSpc>
            </a:pPr>
            <a:r>
              <a:rPr lang="fr-FR" b="0" strike="noStrike" spc="-1" dirty="0" err="1">
                <a:solidFill>
                  <a:schemeClr val="accent6">
                    <a:lumMod val="75000"/>
                  </a:schemeClr>
                </a:solidFill>
                <a:latin typeface="Calibri"/>
                <a:ea typeface="DejaVu Sans"/>
              </a:rPr>
              <a:t>Flix</a:t>
            </a:r>
            <a:r>
              <a:rPr lang="fr-FR" b="0" strike="noStrike" spc="-1" dirty="0">
                <a:solidFill>
                  <a:schemeClr val="accent6">
                    <a:lumMod val="75000"/>
                  </a:schemeClr>
                </a:solidFill>
                <a:latin typeface="Calibri"/>
                <a:ea typeface="DejaVu Sans"/>
              </a:rPr>
              <a:t> grandit. Il était joyeux, gentil et vif. Ses parents lui apprirent la langue des </a:t>
            </a:r>
          </a:p>
          <a:p>
            <a:pPr algn="just">
              <a:lnSpc>
                <a:spcPct val="130000"/>
              </a:lnSpc>
            </a:pPr>
            <a:r>
              <a:rPr lang="fr-FR" b="0" strike="noStrike" spc="-1" dirty="0">
                <a:solidFill>
                  <a:srgbClr val="0070C0"/>
                </a:solidFill>
                <a:latin typeface="Calibri"/>
                <a:ea typeface="DejaVu Sans"/>
              </a:rPr>
              <a:t>chats, qu’il parlait avec un accent chien. Sa mère lui lima les ongles en pointe</a:t>
            </a:r>
            <a:r>
              <a:rPr lang="fr-FR" b="0" strike="noStrike" spc="-1" dirty="0">
                <a:solidFill>
                  <a:srgbClr val="000000"/>
                </a:solidFill>
                <a:latin typeface="Calibri"/>
                <a:ea typeface="DejaVu Sans"/>
              </a:rPr>
              <a:t> </a:t>
            </a:r>
            <a:r>
              <a:rPr lang="fr-FR" b="0" strike="noStrike" spc="-1" dirty="0">
                <a:solidFill>
                  <a:schemeClr val="accent6">
                    <a:lumMod val="50000"/>
                  </a:schemeClr>
                </a:solidFill>
                <a:latin typeface="Calibri"/>
                <a:ea typeface="DejaVu Sans"/>
              </a:rPr>
              <a:t>et lui apprit à grimper aux arbres. Souris grillées, coulis de canari ou hot-dogs, </a:t>
            </a:r>
            <a:r>
              <a:rPr lang="fr-FR" b="0" strike="noStrike" spc="-1" dirty="0" err="1">
                <a:solidFill>
                  <a:schemeClr val="accent6">
                    <a:lumMod val="50000"/>
                  </a:schemeClr>
                </a:solidFill>
                <a:latin typeface="Calibri"/>
                <a:ea typeface="DejaVu Sans"/>
              </a:rPr>
              <a:t>Flix</a:t>
            </a:r>
            <a:r>
              <a:rPr lang="fr-FR" b="0" strike="noStrike" spc="-1" dirty="0">
                <a:solidFill>
                  <a:schemeClr val="accent6">
                    <a:lumMod val="50000"/>
                  </a:schemeClr>
                </a:solidFill>
                <a:latin typeface="Calibri"/>
                <a:ea typeface="DejaVu Sans"/>
              </a:rPr>
              <a:t> adorait ce que sa maman lui préparait.</a:t>
            </a:r>
            <a:endParaRPr lang="fr-FR" b="0" strike="noStrike" spc="-1" dirty="0">
              <a:solidFill>
                <a:schemeClr val="accent6">
                  <a:lumMod val="50000"/>
                </a:schemeClr>
              </a:solidFill>
              <a:latin typeface="Arial"/>
            </a:endParaRPr>
          </a:p>
          <a:p>
            <a:pPr algn="just">
              <a:lnSpc>
                <a:spcPct val="130000"/>
              </a:lnSpc>
            </a:pPr>
            <a:r>
              <a:rPr lang="fr-FR" b="0" strike="noStrike" spc="-1" dirty="0">
                <a:solidFill>
                  <a:srgbClr val="000000"/>
                </a:solidFill>
                <a:latin typeface="Calibri"/>
                <a:ea typeface="DejaVu Sans"/>
              </a:rPr>
              <a:t>Et il ronronnait quand il s’endormait sous ses chatouilles.</a:t>
            </a:r>
            <a:endParaRPr lang="fr-FR" b="0" strike="noStrike" spc="-1" dirty="0">
              <a:latin typeface="Arial"/>
            </a:endParaRPr>
          </a:p>
          <a:p>
            <a:pPr algn="just">
              <a:lnSpc>
                <a:spcPct val="130000"/>
              </a:lnSpc>
            </a:pPr>
            <a:r>
              <a:rPr lang="fr-FR" b="0" strike="noStrike" spc="-1" dirty="0">
                <a:solidFill>
                  <a:srgbClr val="000000"/>
                </a:solidFill>
                <a:latin typeface="Calibri"/>
                <a:ea typeface="DejaVu Sans"/>
              </a:rPr>
              <a:t>Le dimanche, on pique-niquait ensemble au bord de la rivière. </a:t>
            </a:r>
          </a:p>
          <a:p>
            <a:pPr algn="just">
              <a:lnSpc>
                <a:spcPct val="130000"/>
              </a:lnSpc>
            </a:pPr>
            <a:r>
              <a:rPr lang="fr-FR" b="0" u="sng" strike="noStrike" spc="-1" dirty="0">
                <a:solidFill>
                  <a:srgbClr val="000000"/>
                </a:solidFill>
                <a:latin typeface="Calibri"/>
                <a:ea typeface="DejaVu Sans"/>
              </a:rPr>
              <a:t>Oncle Médor apprenait à nager à </a:t>
            </a:r>
            <a:r>
              <a:rPr lang="fr-FR" b="0" u="sng" strike="noStrike" spc="-1" dirty="0" err="1">
                <a:solidFill>
                  <a:srgbClr val="000000"/>
                </a:solidFill>
                <a:latin typeface="Calibri"/>
                <a:ea typeface="DejaVu Sans"/>
              </a:rPr>
              <a:t>Flix</a:t>
            </a:r>
            <a:r>
              <a:rPr lang="fr-FR" b="0" u="sng" strike="noStrike" spc="-1" dirty="0">
                <a:solidFill>
                  <a:srgbClr val="000000"/>
                </a:solidFill>
                <a:latin typeface="Calibri"/>
                <a:ea typeface="DejaVu Sans"/>
              </a:rPr>
              <a:t> et lui enseignait la langue des chiens. </a:t>
            </a:r>
            <a:r>
              <a:rPr lang="fr-FR" b="0" u="sng" strike="noStrike" spc="-1" dirty="0" err="1">
                <a:solidFill>
                  <a:srgbClr val="000000"/>
                </a:solidFill>
                <a:latin typeface="Calibri"/>
                <a:ea typeface="DejaVu Sans"/>
              </a:rPr>
              <a:t>Flix</a:t>
            </a:r>
            <a:r>
              <a:rPr lang="fr-FR" b="0" u="sng" strike="noStrike" spc="-1" dirty="0">
                <a:solidFill>
                  <a:srgbClr val="000000"/>
                </a:solidFill>
                <a:latin typeface="Calibri"/>
                <a:ea typeface="DejaVu Sans"/>
              </a:rPr>
              <a:t> la parlait avec un léger accent chat. </a:t>
            </a:r>
          </a:p>
          <a:p>
            <a:pPr algn="just">
              <a:lnSpc>
                <a:spcPct val="130000"/>
              </a:lnSpc>
            </a:pPr>
            <a:r>
              <a:rPr lang="fr-FR" b="0" u="wavyDbl" strike="noStrike" spc="-1" dirty="0">
                <a:latin typeface="Calibri"/>
                <a:ea typeface="DejaVu Sans"/>
              </a:rPr>
              <a:t>(Autrefois, les chiens parlaient chien et les chats parlaient chat. Ils se comprenaient mais personne ne maîtrisait la langue de l’autre.) Et pourtant, personne ne voulait jouer avec </a:t>
            </a:r>
            <a:r>
              <a:rPr lang="fr-FR" b="0" u="wavyDbl" strike="noStrike" spc="-1" dirty="0" err="1">
                <a:latin typeface="Calibri"/>
                <a:ea typeface="DejaVu Sans"/>
              </a:rPr>
              <a:t>Flix</a:t>
            </a:r>
            <a:r>
              <a:rPr lang="fr-FR" b="0" u="wavyDbl" strike="noStrike" spc="-1" dirty="0">
                <a:latin typeface="Calibri"/>
                <a:ea typeface="DejaVu Sans"/>
              </a:rPr>
              <a:t>, et il restait souvent seul.</a:t>
            </a:r>
            <a:endParaRPr lang="fr-FR" b="0" u="wavyDbl" strike="noStrike" spc="-1" dirty="0">
              <a:latin typeface="Arial"/>
            </a:endParaRPr>
          </a:p>
        </p:txBody>
      </p:sp>
      <p:sp>
        <p:nvSpPr>
          <p:cNvPr id="103" name="CustomShape 2"/>
          <p:cNvSpPr/>
          <p:nvPr/>
        </p:nvSpPr>
        <p:spPr>
          <a:xfrm>
            <a:off x="5220072" y="4824000"/>
            <a:ext cx="4498488" cy="51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050" b="0" strike="noStrike" spc="-1" dirty="0">
                <a:solidFill>
                  <a:srgbClr val="000000"/>
                </a:solidFill>
                <a:latin typeface="Arial"/>
                <a:ea typeface="DejaVu Sans"/>
              </a:rPr>
              <a:t>Extrait de </a:t>
            </a:r>
            <a:r>
              <a:rPr lang="fr-FR" sz="1050" b="0" i="1" strike="noStrike" spc="-1" dirty="0">
                <a:solidFill>
                  <a:srgbClr val="000000"/>
                </a:solidFill>
                <a:latin typeface="Arial"/>
                <a:ea typeface="DejaVu Sans"/>
              </a:rPr>
              <a:t>FLIX</a:t>
            </a:r>
            <a:r>
              <a:rPr lang="fr-FR" sz="1050" b="0" strike="noStrike" spc="-1" dirty="0">
                <a:solidFill>
                  <a:srgbClr val="000000"/>
                </a:solidFill>
                <a:latin typeface="Arial"/>
                <a:ea typeface="DejaVu Sans"/>
              </a:rPr>
              <a:t> de Tomi Ungerer, Édition L’école des loisirs</a:t>
            </a:r>
            <a:endParaRPr lang="fr-FR" sz="1050" b="0" strike="noStrike" spc="-1" dirty="0">
              <a:latin typeface="Arial"/>
            </a:endParaRPr>
          </a:p>
        </p:txBody>
      </p:sp>
      <p:pic>
        <p:nvPicPr>
          <p:cNvPr id="4" name="Imag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68942"/>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938" y="555526"/>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131590"/>
            <a:ext cx="12271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938" y="1779662"/>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938" y="2668389"/>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938" y="2884413"/>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938" y="3748509"/>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938" y="3964533"/>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1940" y="4180557"/>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60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398880" y="7200"/>
            <a:ext cx="8483760" cy="1060560"/>
          </a:xfrm>
          <a:prstGeom prst="rect">
            <a:avLst/>
          </a:prstGeom>
          <a:noFill/>
          <a:ln>
            <a:noFill/>
          </a:ln>
        </p:spPr>
        <p:style>
          <a:lnRef idx="0">
            <a:scrgbClr r="0" g="0" b="0"/>
          </a:lnRef>
          <a:fillRef idx="0">
            <a:scrgbClr r="0" g="0" b="0"/>
          </a:fillRef>
          <a:effectRef idx="0">
            <a:scrgbClr r="0" g="0" b="0"/>
          </a:effectRef>
          <a:fontRef idx="minor"/>
        </p:style>
      </p:sp>
      <p:pic>
        <p:nvPicPr>
          <p:cNvPr id="130" name="Image 3_2"/>
          <p:cNvPicPr/>
          <p:nvPr/>
        </p:nvPicPr>
        <p:blipFill>
          <a:blip r:embed="rId2"/>
          <a:srcRect l="8725" t="30340" r="22758" b="13677"/>
          <a:stretch/>
        </p:blipFill>
        <p:spPr>
          <a:xfrm>
            <a:off x="899640" y="1203480"/>
            <a:ext cx="7564320" cy="3823920"/>
          </a:xfrm>
          <a:prstGeom prst="rect">
            <a:avLst/>
          </a:prstGeom>
          <a:ln>
            <a:noFill/>
          </a:ln>
        </p:spPr>
      </p:pic>
      <p:pic>
        <p:nvPicPr>
          <p:cNvPr id="131" name="Image 2_0"/>
          <p:cNvPicPr/>
          <p:nvPr/>
        </p:nvPicPr>
        <p:blipFill>
          <a:blip r:embed="rId3"/>
          <a:srcRect l="20294" r="26741"/>
          <a:stretch/>
        </p:blipFill>
        <p:spPr>
          <a:xfrm>
            <a:off x="395640" y="251640"/>
            <a:ext cx="782280" cy="654120"/>
          </a:xfrm>
          <a:prstGeom prst="rect">
            <a:avLst/>
          </a:prstGeom>
          <a:ln>
            <a:noFill/>
          </a:ln>
        </p:spPr>
      </p:pic>
      <p:pic>
        <p:nvPicPr>
          <p:cNvPr id="132" name="Image 8_1"/>
          <p:cNvPicPr/>
          <p:nvPr/>
        </p:nvPicPr>
        <p:blipFill>
          <a:blip r:embed="rId4"/>
          <a:stretch/>
        </p:blipFill>
        <p:spPr>
          <a:xfrm>
            <a:off x="8114400" y="170640"/>
            <a:ext cx="705600" cy="816120"/>
          </a:xfrm>
          <a:prstGeom prst="rect">
            <a:avLst/>
          </a:prstGeom>
          <a:ln>
            <a:noFill/>
          </a:ln>
        </p:spPr>
      </p:pic>
      <p:pic>
        <p:nvPicPr>
          <p:cNvPr id="133" name="Image 17_1"/>
          <p:cNvPicPr/>
          <p:nvPr/>
        </p:nvPicPr>
        <p:blipFill>
          <a:blip r:embed="rId5"/>
          <a:srcRect l="11781" t="4651" r="11781" b="4257"/>
          <a:stretch/>
        </p:blipFill>
        <p:spPr>
          <a:xfrm>
            <a:off x="-4861080" y="3165840"/>
            <a:ext cx="2941560" cy="2791440"/>
          </a:xfrm>
          <a:prstGeom prst="rect">
            <a:avLst/>
          </a:prstGeom>
          <a:ln>
            <a:solidFill>
              <a:srgbClr val="3465A4"/>
            </a:solidFill>
          </a:ln>
        </p:spPr>
      </p:pic>
      <p:pic>
        <p:nvPicPr>
          <p:cNvPr id="134" name="Image 3_3"/>
          <p:cNvPicPr/>
          <p:nvPr/>
        </p:nvPicPr>
        <p:blipFill>
          <a:blip r:embed="rId2"/>
          <a:srcRect l="35731" t="58266" r="45939" b="26158"/>
          <a:stretch/>
        </p:blipFill>
        <p:spPr>
          <a:xfrm>
            <a:off x="-5011920" y="1883880"/>
            <a:ext cx="4255560" cy="2463480"/>
          </a:xfrm>
          <a:prstGeom prst="rect">
            <a:avLst/>
          </a:prstGeom>
          <a:ln w="57240">
            <a:solidFill>
              <a:schemeClr val="accent1"/>
            </a:solidFill>
            <a:round/>
          </a:ln>
        </p:spPr>
      </p:pic>
      <p:pic>
        <p:nvPicPr>
          <p:cNvPr id="135" name="Image 107_1"/>
          <p:cNvPicPr/>
          <p:nvPr/>
        </p:nvPicPr>
        <p:blipFill>
          <a:blip r:embed="rId4"/>
          <a:stretch/>
        </p:blipFill>
        <p:spPr>
          <a:xfrm>
            <a:off x="3783600" y="1563480"/>
            <a:ext cx="2075040" cy="2396880"/>
          </a:xfrm>
          <a:prstGeom prst="rect">
            <a:avLst/>
          </a:prstGeom>
          <a:ln>
            <a:noFill/>
          </a:ln>
        </p:spPr>
      </p:pic>
      <p:pic>
        <p:nvPicPr>
          <p:cNvPr id="136" name="Image 2_3"/>
          <p:cNvPicPr/>
          <p:nvPr/>
        </p:nvPicPr>
        <p:blipFill>
          <a:blip r:embed="rId3"/>
          <a:srcRect l="20294" r="26741"/>
          <a:stretch/>
        </p:blipFill>
        <p:spPr>
          <a:xfrm>
            <a:off x="3208680" y="1563480"/>
            <a:ext cx="2864520" cy="2399400"/>
          </a:xfrm>
          <a:prstGeom prst="rect">
            <a:avLst/>
          </a:prstGeom>
          <a:ln>
            <a:noFill/>
          </a:ln>
        </p:spPr>
      </p:pic>
      <p:grpSp>
        <p:nvGrpSpPr>
          <p:cNvPr id="137" name="Group 2"/>
          <p:cNvGrpSpPr/>
          <p:nvPr/>
        </p:nvGrpSpPr>
        <p:grpSpPr>
          <a:xfrm>
            <a:off x="2826720" y="5452200"/>
            <a:ext cx="3629160" cy="788760"/>
            <a:chOff x="2826720" y="5452200"/>
            <a:chExt cx="3629160" cy="788760"/>
          </a:xfrm>
        </p:grpSpPr>
        <p:grpSp>
          <p:nvGrpSpPr>
            <p:cNvPr id="138" name="Group 3"/>
            <p:cNvGrpSpPr/>
            <p:nvPr/>
          </p:nvGrpSpPr>
          <p:grpSpPr>
            <a:xfrm>
              <a:off x="2826720" y="5452200"/>
              <a:ext cx="3629160" cy="788760"/>
              <a:chOff x="2826720" y="5452200"/>
              <a:chExt cx="3629160" cy="788760"/>
            </a:xfrm>
          </p:grpSpPr>
          <p:graphicFrame>
            <p:nvGraphicFramePr>
              <p:cNvPr id="139" name="Table 4"/>
              <p:cNvGraphicFramePr/>
              <p:nvPr/>
            </p:nvGraphicFramePr>
            <p:xfrm>
              <a:off x="2826720" y="5452200"/>
              <a:ext cx="3629160" cy="720000"/>
            </p:xfrm>
            <a:graphic>
              <a:graphicData uri="http://schemas.openxmlformats.org/drawingml/2006/table">
                <a:tbl>
                  <a:tblPr/>
                  <a:tblGrid>
                    <a:gridCol w="907560">
                      <a:extLst>
                        <a:ext uri="{9D8B030D-6E8A-4147-A177-3AD203B41FA5}">
                          <a16:colId xmlns:a16="http://schemas.microsoft.com/office/drawing/2014/main" xmlns="" val="20000"/>
                        </a:ext>
                      </a:extLst>
                    </a:gridCol>
                    <a:gridCol w="907560">
                      <a:extLst>
                        <a:ext uri="{9D8B030D-6E8A-4147-A177-3AD203B41FA5}">
                          <a16:colId xmlns:a16="http://schemas.microsoft.com/office/drawing/2014/main" xmlns="" val="20001"/>
                        </a:ext>
                      </a:extLst>
                    </a:gridCol>
                    <a:gridCol w="907560">
                      <a:extLst>
                        <a:ext uri="{9D8B030D-6E8A-4147-A177-3AD203B41FA5}">
                          <a16:colId xmlns:a16="http://schemas.microsoft.com/office/drawing/2014/main" xmlns="" val="20002"/>
                        </a:ext>
                      </a:extLst>
                    </a:gridCol>
                    <a:gridCol w="906480">
                      <a:extLst>
                        <a:ext uri="{9D8B030D-6E8A-4147-A177-3AD203B41FA5}">
                          <a16:colId xmlns:a16="http://schemas.microsoft.com/office/drawing/2014/main" xmlns="" val="20003"/>
                        </a:ext>
                      </a:extLst>
                    </a:gridCol>
                  </a:tblGrid>
                  <a:tr h="720000">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140" name="CustomShape 5"/>
              <p:cNvSpPr/>
              <p:nvPr/>
            </p:nvSpPr>
            <p:spPr>
              <a:xfrm flipV="1">
                <a:off x="2855880" y="6098400"/>
                <a:ext cx="904680" cy="142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41" name="CustomShape 6"/>
              <p:cNvSpPr/>
              <p:nvPr/>
            </p:nvSpPr>
            <p:spPr>
              <a:xfrm flipV="1">
                <a:off x="3792240" y="6098400"/>
                <a:ext cx="1726560" cy="142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42" name="CustomShape 7"/>
              <p:cNvSpPr/>
              <p:nvPr/>
            </p:nvSpPr>
            <p:spPr>
              <a:xfrm>
                <a:off x="4656240" y="5452200"/>
                <a:ext cx="862560" cy="7185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43" name="CustomShape 8"/>
              <p:cNvSpPr/>
              <p:nvPr/>
            </p:nvSpPr>
            <p:spPr>
              <a:xfrm>
                <a:off x="3792240" y="5452200"/>
                <a:ext cx="790560" cy="7182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sp>
          <p:nvSpPr>
            <p:cNvPr id="144" name="CustomShape 9"/>
            <p:cNvSpPr/>
            <p:nvPr/>
          </p:nvSpPr>
          <p:spPr>
            <a:xfrm>
              <a:off x="5652360" y="6063840"/>
              <a:ext cx="790560" cy="7020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grpSp>
        <p:nvGrpSpPr>
          <p:cNvPr id="145" name="Group 10"/>
          <p:cNvGrpSpPr/>
          <p:nvPr/>
        </p:nvGrpSpPr>
        <p:grpSpPr>
          <a:xfrm>
            <a:off x="9468720" y="4083840"/>
            <a:ext cx="6090120" cy="809280"/>
            <a:chOff x="9468720" y="4083840"/>
            <a:chExt cx="6090120" cy="809280"/>
          </a:xfrm>
        </p:grpSpPr>
        <p:graphicFrame>
          <p:nvGraphicFramePr>
            <p:cNvPr id="146" name="Table 11"/>
            <p:cNvGraphicFramePr/>
            <p:nvPr/>
          </p:nvGraphicFramePr>
          <p:xfrm>
            <a:off x="9468720" y="4096080"/>
            <a:ext cx="6090120" cy="728280"/>
          </p:xfrm>
          <a:graphic>
            <a:graphicData uri="http://schemas.openxmlformats.org/drawingml/2006/table">
              <a:tbl>
                <a:tblPr/>
                <a:tblGrid>
                  <a:gridCol w="761040">
                    <a:extLst>
                      <a:ext uri="{9D8B030D-6E8A-4147-A177-3AD203B41FA5}">
                        <a16:colId xmlns:a16="http://schemas.microsoft.com/office/drawing/2014/main" xmlns="" val="20000"/>
                      </a:ext>
                    </a:extLst>
                  </a:gridCol>
                  <a:gridCol w="761040">
                    <a:extLst>
                      <a:ext uri="{9D8B030D-6E8A-4147-A177-3AD203B41FA5}">
                        <a16:colId xmlns:a16="http://schemas.microsoft.com/office/drawing/2014/main" xmlns="" val="20001"/>
                      </a:ext>
                    </a:extLst>
                  </a:gridCol>
                  <a:gridCol w="761040">
                    <a:extLst>
                      <a:ext uri="{9D8B030D-6E8A-4147-A177-3AD203B41FA5}">
                        <a16:colId xmlns:a16="http://schemas.microsoft.com/office/drawing/2014/main" xmlns="" val="20002"/>
                      </a:ext>
                    </a:extLst>
                  </a:gridCol>
                  <a:gridCol w="761040">
                    <a:extLst>
                      <a:ext uri="{9D8B030D-6E8A-4147-A177-3AD203B41FA5}">
                        <a16:colId xmlns:a16="http://schemas.microsoft.com/office/drawing/2014/main" xmlns="" val="20003"/>
                      </a:ext>
                    </a:extLst>
                  </a:gridCol>
                  <a:gridCol w="761040">
                    <a:extLst>
                      <a:ext uri="{9D8B030D-6E8A-4147-A177-3AD203B41FA5}">
                        <a16:colId xmlns:a16="http://schemas.microsoft.com/office/drawing/2014/main" xmlns="" val="20004"/>
                      </a:ext>
                    </a:extLst>
                  </a:gridCol>
                  <a:gridCol w="761040">
                    <a:extLst>
                      <a:ext uri="{9D8B030D-6E8A-4147-A177-3AD203B41FA5}">
                        <a16:colId xmlns:a16="http://schemas.microsoft.com/office/drawing/2014/main" xmlns="" val="20005"/>
                      </a:ext>
                    </a:extLst>
                  </a:gridCol>
                  <a:gridCol w="761040">
                    <a:extLst>
                      <a:ext uri="{9D8B030D-6E8A-4147-A177-3AD203B41FA5}">
                        <a16:colId xmlns:a16="http://schemas.microsoft.com/office/drawing/2014/main" xmlns="" val="20006"/>
                      </a:ext>
                    </a:extLst>
                  </a:gridCol>
                  <a:gridCol w="762840">
                    <a:extLst>
                      <a:ext uri="{9D8B030D-6E8A-4147-A177-3AD203B41FA5}">
                        <a16:colId xmlns:a16="http://schemas.microsoft.com/office/drawing/2014/main" xmlns="" val="20007"/>
                      </a:ext>
                    </a:extLst>
                  </a:gridCol>
                </a:tblGrid>
                <a:tr h="728280">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tc>
                    <a:txBody>
                      <a:bodyPr/>
                      <a:lstStyle/>
                      <a:p>
                        <a:endParaRPr lang="fr-FR"/>
                      </a:p>
                    </a:txBody>
                    <a:tcPr marL="90000" marR="90000">
                      <a:lnL w="28080">
                        <a:solidFill>
                          <a:srgbClr val="FFFFFF"/>
                        </a:solidFill>
                      </a:lnL>
                      <a:lnR w="28080">
                        <a:solidFill>
                          <a:srgbClr val="FFFFFF"/>
                        </a:solidFill>
                      </a:lnR>
                      <a:lnT w="28080">
                        <a:solidFill>
                          <a:srgbClr val="FFFFFF"/>
                        </a:solidFill>
                      </a:lnT>
                      <a:lnB w="28080">
                        <a:solidFill>
                          <a:srgbClr val="FFFFFF"/>
                        </a:solidFill>
                      </a:lnB>
                      <a:solidFill>
                        <a:srgbClr val="B3B3B3"/>
                      </a:solidFill>
                    </a:tcPr>
                  </a:tc>
                  <a:extLst>
                    <a:ext uri="{0D108BD9-81ED-4DB2-BD59-A6C34878D82A}">
                      <a16:rowId xmlns:a16="http://schemas.microsoft.com/office/drawing/2014/main" xmlns="" val="10000"/>
                    </a:ext>
                  </a:extLst>
                </a:tr>
              </a:tbl>
            </a:graphicData>
          </a:graphic>
        </p:graphicFrame>
        <p:sp>
          <p:nvSpPr>
            <p:cNvPr id="147" name="CustomShape 12"/>
            <p:cNvSpPr/>
            <p:nvPr/>
          </p:nvSpPr>
          <p:spPr>
            <a:xfrm flipV="1">
              <a:off x="9468720" y="4750560"/>
              <a:ext cx="760680" cy="142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48" name="CustomShape 13"/>
            <p:cNvSpPr/>
            <p:nvPr/>
          </p:nvSpPr>
          <p:spPr>
            <a:xfrm flipV="1">
              <a:off x="10260720" y="4749120"/>
              <a:ext cx="1408680" cy="142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49" name="CustomShape 14"/>
            <p:cNvSpPr/>
            <p:nvPr/>
          </p:nvSpPr>
          <p:spPr>
            <a:xfrm>
              <a:off x="10230840" y="4096080"/>
              <a:ext cx="718560" cy="7185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50" name="CustomShape 15"/>
            <p:cNvSpPr/>
            <p:nvPr/>
          </p:nvSpPr>
          <p:spPr>
            <a:xfrm flipV="1">
              <a:off x="11814840" y="4749120"/>
              <a:ext cx="1408680" cy="142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51" name="CustomShape 16"/>
            <p:cNvSpPr/>
            <p:nvPr/>
          </p:nvSpPr>
          <p:spPr>
            <a:xfrm flipV="1">
              <a:off x="13284720" y="4749120"/>
              <a:ext cx="2272320" cy="142560"/>
            </a:xfrm>
            <a:prstGeom prst="blockArc">
              <a:avLst>
                <a:gd name="adj1" fmla="val 10800000"/>
                <a:gd name="adj2" fmla="val 0"/>
                <a:gd name="adj3" fmla="val 2500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152" name="CustomShape 17"/>
            <p:cNvSpPr/>
            <p:nvPr/>
          </p:nvSpPr>
          <p:spPr>
            <a:xfrm>
              <a:off x="14838480" y="4083840"/>
              <a:ext cx="718560" cy="7185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path" fill="hold" nodeType="clickEffect">
                                  <p:stCondLst>
                                    <p:cond delay="0"/>
                                  </p:stCondLst>
                                  <p:childTnLst>
                                    <p:animMotion origin="layout" path="M 3.88889E-006 4.6901E-006 L -0.70886 -0.75116 E">
                                      <p:cBhvr>
                                        <p:cTn id="6" dur="1000" fill="hold"/>
                                        <p:tgtEl>
                                          <p:spTgt spid="136"/>
                                        </p:tgtEl>
                                        <p:attrNameLst>
                                          <p:attrName>ppt_x</p:attrName>
                                          <p:attrName>ppt_y</p:attrName>
                                        </p:attrNameLst>
                                      </p:cBhvr>
                                    </p:animMotion>
                                  </p:childTnLst>
                                </p:cTn>
                              </p:par>
                              <p:par>
                                <p:cTn id="7" presetID="1" presetClass="entr" fill="hold" nodeType="withEffect">
                                  <p:stCondLst>
                                    <p:cond delay="75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fill="hold" nodeType="clickEffect">
                                  <p:stCondLst>
                                    <p:cond delay="0"/>
                                  </p:stCondLst>
                                  <p:childTnLst>
                                    <p:animMotion origin="layout" path="M -4.16667E-006 4.6901E-006 L 0.64966 -0.73728 E">
                                      <p:cBhvr>
                                        <p:cTn id="12" dur="1000" fill="hold"/>
                                        <p:tgtEl>
                                          <p:spTgt spid="135"/>
                                        </p:tgtEl>
                                        <p:attrNameLst>
                                          <p:attrName>ppt_x</p:attrName>
                                          <p:attrName>ppt_y</p:attrName>
                                        </p:attrNameLst>
                                      </p:cBhvr>
                                    </p:animMotion>
                                  </p:childTnLst>
                                </p:cTn>
                              </p:par>
                              <p:par>
                                <p:cTn id="13" presetID="1" presetClass="entr" fill="hold" nodeType="withEffect">
                                  <p:stCondLst>
                                    <p:cond delay="75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fill="hold" nodeType="clickEffect">
                                  <p:stCondLst>
                                    <p:cond delay="0"/>
                                  </p:stCondLst>
                                  <p:childTnLst>
                                    <p:animMotion origin="layout" path="M 0.0276 0.10246 L 1.06406 -0.07809 E">
                                      <p:cBhvr>
                                        <p:cTn id="18" dur="1000" fill="hold"/>
                                        <p:tgtEl>
                                          <p:spTgt spid="13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Class="path" fill="hold" nodeType="clickEffect">
                                  <p:stCondLst>
                                    <p:cond delay="0"/>
                                  </p:stCondLst>
                                  <p:childTnLst>
                                    <p:animMotion origin="layout" path="M 1.06406 -0.07808 L -0.17709 0.17377 E">
                                      <p:cBhvr>
                                        <p:cTn id="22" dur="1000" fill="hold"/>
                                        <p:tgtEl>
                                          <p:spTgt spid="13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2" presetClass="path" fill="hold" nodeType="clickEffect">
                                  <p:stCondLst>
                                    <p:cond delay="0"/>
                                  </p:stCondLst>
                                  <p:childTnLst>
                                    <p:animMotion origin="layout" path="M -2.77778E-006 -2.06907E-006 L -0.81319 -0.02282 E">
                                      <p:cBhvr>
                                        <p:cTn id="26" dur="1000" fill="hold"/>
                                        <p:tgtEl>
                                          <p:spTgt spid="14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2" presetClass="path" fill="hold" nodeType="clickEffect">
                                  <p:stCondLst>
                                    <p:cond delay="0"/>
                                  </p:stCondLst>
                                  <p:childTnLst>
                                    <p:animMotion origin="layout" path="M -0.81319 -0.02282 L 0.02153 -0.05088 E">
                                      <p:cBhvr>
                                        <p:cTn id="30" dur="1000" fill="hold"/>
                                        <p:tgtEl>
                                          <p:spTgt spid="145"/>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42" presetClass="path" fill="hold" nodeType="clickEffect">
                                  <p:stCondLst>
                                    <p:cond delay="0"/>
                                  </p:stCondLst>
                                  <p:childTnLst>
                                    <p:animMotion origin="layout" path="M 1.11111E-006 3.15757E-006 L -0.00764 -0.27259 E">
                                      <p:cBhvr>
                                        <p:cTn id="34" dur="1000" fill="hold"/>
                                        <p:tgtEl>
                                          <p:spTgt spid="13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42" presetClass="path" fill="hold" nodeType="clickEffect">
                                  <p:stCondLst>
                                    <p:cond delay="0"/>
                                  </p:stCondLst>
                                  <p:childTnLst>
                                    <p:animMotion origin="layout" path="M -0.00764 -0.27259 L -0.00764 0.09127 E">
                                      <p:cBhvr>
                                        <p:cTn id="38" dur="1000" fill="hold"/>
                                        <p:tgtEl>
                                          <p:spTgt spid="137"/>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42" presetClass="path" fill="hold" nodeType="clickEffect">
                                  <p:stCondLst>
                                    <p:cond delay="0"/>
                                  </p:stCondLst>
                                  <p:childTnLst>
                                    <p:animMotion origin="layout" path="M 2.77778E-006 4.93827E-006 L 1.15399 -0.18426 E">
                                      <p:cBhvr>
                                        <p:cTn id="42" dur="1000" fill="hold"/>
                                        <p:tgtEl>
                                          <p:spTgt spid="133"/>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42" presetClass="path" fill="hold" nodeType="clickEffect">
                                  <p:stCondLst>
                                    <p:cond delay="0"/>
                                  </p:stCondLst>
                                  <p:childTnLst>
                                    <p:animMotion origin="layout" path="M 1.15781 -0.1821 L 2.22222E-006 0 E">
                                      <p:cBhvr>
                                        <p:cTn id="46" dur="1000" fill="hold"/>
                                        <p:tgtEl>
                                          <p:spTgt spid="1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16000" y="1728000"/>
            <a:ext cx="9068040" cy="287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01"/>
              </a:spcBef>
            </a:pPr>
            <a:r>
              <a:rPr lang="fr-FR" sz="4000" b="0" strike="noStrike" spc="-1">
                <a:solidFill>
                  <a:srgbClr val="000000"/>
                </a:solidFill>
                <a:latin typeface="Arial"/>
                <a:ea typeface="DejaVu Sans"/>
              </a:rPr>
              <a:t>Julien – Aurélien – Bastien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Sébastien – Damien – Fabien</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un européen – méditerranéen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nSpc>
                <a:spcPct val="100000"/>
              </a:lnSpc>
              <a:spcBef>
                <a:spcPts val="601"/>
              </a:spcBef>
            </a:pPr>
            <a:endParaRPr lang="fr-FR" sz="4000" b="0" strike="noStrike" spc="-1">
              <a:latin typeface="Arial"/>
            </a:endParaRPr>
          </a:p>
          <a:p>
            <a:pP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nSpc>
                <a:spcPct val="100000"/>
              </a:lnSpc>
              <a:spcBef>
                <a:spcPts val="601"/>
              </a:spcBef>
            </a:pPr>
            <a:endParaRPr lang="fr-FR" sz="4000" b="0" strike="noStrike" spc="-1">
              <a:latin typeface="Arial"/>
            </a:endParaRPr>
          </a:p>
          <a:p>
            <a:pP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p:txBody>
      </p:sp>
      <p:sp>
        <p:nvSpPr>
          <p:cNvPr id="86" name="CustomShape 2"/>
          <p:cNvSpPr/>
          <p:nvPr/>
        </p:nvSpPr>
        <p:spPr>
          <a:xfrm>
            <a:off x="1224000" y="213840"/>
            <a:ext cx="7090560" cy="64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1" strike="noStrike" spc="-1">
                <a:solidFill>
                  <a:srgbClr val="0070C0"/>
                </a:solidFill>
                <a:latin typeface="Calibri"/>
                <a:ea typeface="DejaVu Sans"/>
              </a:rPr>
              <a:t>en </a:t>
            </a:r>
            <a:r>
              <a:rPr lang="fr-FR" sz="2800" b="1" strike="noStrike" spc="-1">
                <a:solidFill>
                  <a:srgbClr val="000000"/>
                </a:solidFill>
                <a:latin typeface="Calibri"/>
                <a:ea typeface="DejaVu Sans"/>
              </a:rPr>
              <a:t>qui font « in »</a:t>
            </a:r>
            <a:endParaRPr lang="fr-FR" sz="2800" b="0" strike="noStrike" spc="-1">
              <a:latin typeface="Arial"/>
            </a:endParaRPr>
          </a:p>
        </p:txBody>
      </p:sp>
      <p:sp>
        <p:nvSpPr>
          <p:cNvPr id="87" name="CustomShape 3"/>
          <p:cNvSpPr/>
          <p:nvPr/>
        </p:nvSpPr>
        <p:spPr>
          <a:xfrm>
            <a:off x="216000" y="1008000"/>
            <a:ext cx="8854560" cy="34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 Souvent, quand le </a:t>
            </a:r>
            <a:r>
              <a:rPr lang="fr-FR" sz="1800" b="0" strike="noStrike" spc="-1">
                <a:solidFill>
                  <a:srgbClr val="FF4000"/>
                </a:solidFill>
                <a:latin typeface="Arial"/>
                <a:ea typeface="DejaVu Sans"/>
              </a:rPr>
              <a:t>i</a:t>
            </a:r>
            <a:r>
              <a:rPr lang="fr-FR" sz="1800" b="0" strike="noStrike" spc="-1">
                <a:solidFill>
                  <a:srgbClr val="000000"/>
                </a:solidFill>
                <a:latin typeface="Arial"/>
                <a:ea typeface="DejaVu Sans"/>
              </a:rPr>
              <a:t> ou le </a:t>
            </a:r>
            <a:r>
              <a:rPr lang="fr-FR" sz="1800" b="0" strike="noStrike" spc="-1">
                <a:solidFill>
                  <a:srgbClr val="FF4000"/>
                </a:solidFill>
                <a:latin typeface="Arial"/>
                <a:ea typeface="DejaVu Sans"/>
              </a:rPr>
              <a:t>é</a:t>
            </a:r>
            <a:r>
              <a:rPr lang="fr-FR" sz="1800" b="0" strike="noStrike" spc="-1">
                <a:solidFill>
                  <a:srgbClr val="000000"/>
                </a:solidFill>
                <a:latin typeface="Arial"/>
                <a:ea typeface="DejaVu Sans"/>
              </a:rPr>
              <a:t> est suivi de </a:t>
            </a:r>
            <a:r>
              <a:rPr lang="fr-FR" sz="1800" b="0" strike="noStrike" spc="-1">
                <a:solidFill>
                  <a:srgbClr val="0070C0"/>
                </a:solidFill>
                <a:latin typeface="Arial"/>
                <a:ea typeface="DejaVu Sans"/>
              </a:rPr>
              <a:t>en</a:t>
            </a:r>
            <a:r>
              <a:rPr lang="fr-FR" sz="1800" b="0" strike="noStrike" spc="-1">
                <a:solidFill>
                  <a:srgbClr val="000000"/>
                </a:solidFill>
                <a:latin typeface="Arial"/>
                <a:ea typeface="DejaVu Sans"/>
              </a:rPr>
              <a:t>, les deux lettres se prononcent « in »</a:t>
            </a:r>
            <a:endParaRPr lang="fr-FR"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74520" y="988560"/>
            <a:ext cx="9068040" cy="36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01"/>
              </a:spcBef>
            </a:pPr>
            <a:endParaRPr lang="fr-FR" sz="1800" b="0" strike="noStrike" spc="-1">
              <a:latin typeface="Arial"/>
            </a:endParaRPr>
          </a:p>
          <a:p>
            <a:pPr algn="ctr">
              <a:lnSpc>
                <a:spcPct val="100000"/>
              </a:lnSpc>
              <a:spcBef>
                <a:spcPts val="601"/>
              </a:spcBef>
            </a:pPr>
            <a:endParaRPr lang="fr-FR" sz="1800" b="0" strike="noStrike" spc="-1">
              <a:latin typeface="Arial"/>
            </a:endParaRPr>
          </a:p>
          <a:p>
            <a:pPr algn="ctr">
              <a:lnSpc>
                <a:spcPct val="100000"/>
              </a:lnSpc>
              <a:spcBef>
                <a:spcPts val="601"/>
              </a:spcBef>
            </a:pPr>
            <a:endParaRPr lang="fr-FR" sz="18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nSpc>
                <a:spcPct val="100000"/>
              </a:lnSpc>
              <a:spcBef>
                <a:spcPts val="601"/>
              </a:spcBef>
            </a:pPr>
            <a:endParaRPr lang="fr-FR" sz="4000" b="0" strike="noStrike" spc="-1">
              <a:latin typeface="Arial"/>
            </a:endParaRPr>
          </a:p>
          <a:p>
            <a:pP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nSpc>
                <a:spcPct val="100000"/>
              </a:lnSpc>
              <a:spcBef>
                <a:spcPts val="601"/>
              </a:spcBef>
            </a:pPr>
            <a:endParaRPr lang="fr-FR" sz="4000" b="0" strike="noStrike" spc="-1">
              <a:latin typeface="Arial"/>
            </a:endParaRPr>
          </a:p>
          <a:p>
            <a:pP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unun</a:t>
            </a:r>
            <a:endParaRPr lang="fr-FR" sz="4000" b="0" strike="noStrike" spc="-1">
              <a:latin typeface="Arial"/>
            </a:endParaRPr>
          </a:p>
        </p:txBody>
      </p:sp>
      <p:sp>
        <p:nvSpPr>
          <p:cNvPr id="89" name="CustomShape 2"/>
          <p:cNvSpPr/>
          <p:nvPr/>
        </p:nvSpPr>
        <p:spPr>
          <a:xfrm>
            <a:off x="1224000" y="213840"/>
            <a:ext cx="7090560" cy="64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Les lettres </a:t>
            </a:r>
            <a:r>
              <a:rPr lang="fr-FR" sz="2800" b="1" strike="noStrike" spc="-1">
                <a:solidFill>
                  <a:srgbClr val="0070C0"/>
                </a:solidFill>
                <a:latin typeface="Calibri"/>
                <a:ea typeface="DejaVu Sans"/>
              </a:rPr>
              <a:t>cc</a:t>
            </a:r>
            <a:r>
              <a:rPr lang="fr-FR" sz="2800" b="1" strike="noStrike" spc="-1">
                <a:solidFill>
                  <a:srgbClr val="000000"/>
                </a:solidFill>
                <a:latin typeface="Calibri"/>
                <a:ea typeface="DejaVu Sans"/>
              </a:rPr>
              <a:t> qui font « k » ou « ks »</a:t>
            </a:r>
            <a:endParaRPr lang="fr-FR" sz="2800" b="0" strike="noStrike" spc="-1">
              <a:latin typeface="Arial"/>
            </a:endParaRPr>
          </a:p>
        </p:txBody>
      </p:sp>
      <p:sp>
        <p:nvSpPr>
          <p:cNvPr id="90" name="CustomShape 3"/>
          <p:cNvSpPr/>
          <p:nvPr/>
        </p:nvSpPr>
        <p:spPr>
          <a:xfrm>
            <a:off x="360360" y="1080000"/>
            <a:ext cx="8854560" cy="57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Devant le </a:t>
            </a:r>
            <a:r>
              <a:rPr lang="fr-FR" sz="1800" b="0" strike="noStrike" spc="-1">
                <a:solidFill>
                  <a:srgbClr val="C9211E"/>
                </a:solidFill>
                <a:latin typeface="Arial"/>
                <a:ea typeface="DejaVu Sans"/>
              </a:rPr>
              <a:t>o</a:t>
            </a:r>
            <a:r>
              <a:rPr lang="fr-FR" sz="1800" b="0" strike="noStrike" spc="-1">
                <a:solidFill>
                  <a:srgbClr val="000000"/>
                </a:solidFill>
                <a:latin typeface="Arial"/>
                <a:ea typeface="DejaVu Sans"/>
              </a:rPr>
              <a:t>, le </a:t>
            </a:r>
            <a:r>
              <a:rPr lang="fr-FR" sz="1800" b="0" strike="noStrike" spc="-1">
                <a:solidFill>
                  <a:srgbClr val="C9211E"/>
                </a:solidFill>
                <a:latin typeface="Arial"/>
                <a:ea typeface="DejaVu Sans"/>
              </a:rPr>
              <a:t>a</a:t>
            </a:r>
            <a:r>
              <a:rPr lang="fr-FR" sz="1800" b="0" strike="noStrike" spc="-1">
                <a:solidFill>
                  <a:srgbClr val="000000"/>
                </a:solidFill>
                <a:latin typeface="Arial"/>
                <a:ea typeface="DejaVu Sans"/>
              </a:rPr>
              <a:t> ou le </a:t>
            </a:r>
            <a:r>
              <a:rPr lang="fr-FR" sz="1800" b="0" strike="noStrike" spc="-1">
                <a:solidFill>
                  <a:srgbClr val="C9211E"/>
                </a:solidFill>
                <a:latin typeface="Arial"/>
                <a:ea typeface="DejaVu Sans"/>
              </a:rPr>
              <a:t>u</a:t>
            </a:r>
            <a:r>
              <a:rPr lang="fr-FR" sz="1800" b="0" strike="noStrike" spc="-1">
                <a:solidFill>
                  <a:srgbClr val="000000"/>
                </a:solidFill>
                <a:latin typeface="Arial"/>
                <a:ea typeface="DejaVu Sans"/>
              </a:rPr>
              <a:t>, les lettres cc font « k » </a:t>
            </a:r>
            <a:endParaRPr lang="fr-FR" sz="1800" b="0" strike="noStrike" spc="-1">
              <a:latin typeface="Arial"/>
            </a:endParaRPr>
          </a:p>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91" name="CustomShape 4"/>
          <p:cNvSpPr/>
          <p:nvPr/>
        </p:nvSpPr>
        <p:spPr>
          <a:xfrm>
            <a:off x="-141120" y="1743840"/>
            <a:ext cx="8924040" cy="99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0" strike="noStrike" spc="-1">
                <a:solidFill>
                  <a:srgbClr val="000000"/>
                </a:solidFill>
                <a:latin typeface="Arial"/>
                <a:ea typeface="DejaVu Sans"/>
              </a:rPr>
              <a:t>un accord – un raccourci – un accordéon – occupé </a:t>
            </a:r>
            <a:endParaRPr lang="fr-FR" sz="2800" b="0" strike="noStrike" spc="-1">
              <a:latin typeface="Arial"/>
            </a:endParaRPr>
          </a:p>
          <a:p>
            <a:pPr algn="ctr">
              <a:lnSpc>
                <a:spcPct val="100000"/>
              </a:lnSpc>
            </a:pPr>
            <a:r>
              <a:rPr lang="fr-FR" sz="2800" b="0" strike="noStrike" spc="-1">
                <a:solidFill>
                  <a:srgbClr val="000000"/>
                </a:solidFill>
                <a:latin typeface="Arial"/>
                <a:ea typeface="DejaVu Sans"/>
              </a:rPr>
              <a:t>un accusé – une occasion  </a:t>
            </a:r>
            <a:endParaRPr lang="fr-FR" sz="2800" b="0" strike="noStrike" spc="-1">
              <a:latin typeface="Arial"/>
            </a:endParaRPr>
          </a:p>
          <a:p>
            <a:pPr algn="ctr">
              <a:lnSpc>
                <a:spcPct val="100000"/>
              </a:lnSpc>
            </a:pPr>
            <a:endParaRPr lang="fr-FR" sz="2800" b="0" strike="noStrike" spc="-1">
              <a:latin typeface="Arial"/>
            </a:endParaRPr>
          </a:p>
          <a:p>
            <a:pPr algn="ctr">
              <a:lnSpc>
                <a:spcPct val="100000"/>
              </a:lnSpc>
            </a:pPr>
            <a:endParaRPr lang="fr-FR" sz="2800" b="0" strike="noStrike" spc="-1">
              <a:latin typeface="Arial"/>
            </a:endParaRPr>
          </a:p>
          <a:p>
            <a:pPr algn="ctr">
              <a:lnSpc>
                <a:spcPct val="100000"/>
              </a:lnSpc>
            </a:pPr>
            <a:r>
              <a:rPr lang="fr-FR" sz="2400" b="0" strike="noStrike" spc="-1">
                <a:solidFill>
                  <a:srgbClr val="000000"/>
                </a:solidFill>
                <a:latin typeface="Arial"/>
                <a:ea typeface="DejaVu Sans"/>
              </a:rPr>
              <a:t> </a:t>
            </a:r>
            <a:endParaRPr lang="fr-FR" sz="2400" b="0" strike="noStrike" spc="-1">
              <a:latin typeface="Arial"/>
            </a:endParaRPr>
          </a:p>
        </p:txBody>
      </p:sp>
      <p:sp>
        <p:nvSpPr>
          <p:cNvPr id="92" name="CustomShape 5"/>
          <p:cNvSpPr/>
          <p:nvPr/>
        </p:nvSpPr>
        <p:spPr>
          <a:xfrm>
            <a:off x="288000" y="2893320"/>
            <a:ext cx="452124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a:solidFill>
                  <a:srgbClr val="000000"/>
                </a:solidFill>
                <a:latin typeface="Arial"/>
                <a:ea typeface="DejaVu Sans"/>
              </a:rPr>
              <a:t>Devant le </a:t>
            </a:r>
            <a:r>
              <a:rPr lang="fr-FR" sz="1800" b="0" strike="noStrike" spc="-1">
                <a:solidFill>
                  <a:srgbClr val="FF4000"/>
                </a:solidFill>
                <a:latin typeface="Arial"/>
                <a:ea typeface="DejaVu Sans"/>
              </a:rPr>
              <a:t>e</a:t>
            </a:r>
            <a:r>
              <a:rPr lang="fr-FR" sz="1800" b="0" strike="noStrike" spc="-1">
                <a:solidFill>
                  <a:srgbClr val="000000"/>
                </a:solidFill>
                <a:latin typeface="Arial"/>
                <a:ea typeface="DejaVu Sans"/>
              </a:rPr>
              <a:t> ou le </a:t>
            </a:r>
            <a:r>
              <a:rPr lang="fr-FR" sz="1800" b="0" strike="noStrike" spc="-1">
                <a:solidFill>
                  <a:srgbClr val="FF4000"/>
                </a:solidFill>
                <a:latin typeface="Arial"/>
                <a:ea typeface="DejaVu Sans"/>
              </a:rPr>
              <a:t>i</a:t>
            </a:r>
            <a:r>
              <a:rPr lang="fr-FR" sz="1800" b="0" strike="noStrike" spc="-1">
                <a:solidFill>
                  <a:srgbClr val="000000"/>
                </a:solidFill>
                <a:latin typeface="Arial"/>
                <a:ea typeface="DejaVu Sans"/>
              </a:rPr>
              <a:t> les lettres cc font « ks » </a:t>
            </a:r>
            <a:endParaRPr lang="fr-FR" sz="1800" b="0" strike="noStrike" spc="-1">
              <a:latin typeface="Arial"/>
            </a:endParaRPr>
          </a:p>
        </p:txBody>
      </p:sp>
      <p:sp>
        <p:nvSpPr>
          <p:cNvPr id="93" name="CustomShape 6"/>
          <p:cNvSpPr/>
          <p:nvPr/>
        </p:nvSpPr>
        <p:spPr>
          <a:xfrm>
            <a:off x="695880" y="3529440"/>
            <a:ext cx="8159040" cy="88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800" b="0" strike="noStrike" spc="-1">
                <a:solidFill>
                  <a:srgbClr val="000000"/>
                </a:solidFill>
                <a:latin typeface="Arial"/>
                <a:ea typeface="DejaVu Sans"/>
              </a:rPr>
              <a:t>un accent – accéder – la succession - un accident </a:t>
            </a:r>
            <a:endParaRPr lang="fr-FR" sz="2800" b="0" strike="noStrike" spc="-1">
              <a:latin typeface="Arial"/>
            </a:endParaRPr>
          </a:p>
        </p:txBody>
      </p:sp>
      <p:sp>
        <p:nvSpPr>
          <p:cNvPr id="17" name="SMARTInkShape-64">
            <a:extLst>
              <a:ext uri="{FF2B5EF4-FFF2-40B4-BE49-F238E27FC236}">
                <a16:creationId xmlns:a16="http://schemas.microsoft.com/office/drawing/2014/main" xmlns="" id="{437AB1F7-1FBA-4D93-9E8D-339EB6C625D9}"/>
              </a:ext>
            </a:extLst>
          </p:cNvPr>
          <p:cNvSpPr/>
          <p:nvPr>
            <p:custDataLst>
              <p:tags r:id="rId1"/>
            </p:custDataLst>
          </p:nvPr>
        </p:nvSpPr>
        <p:spPr>
          <a:xfrm>
            <a:off x="4159607" y="2229337"/>
            <a:ext cx="39759" cy="3448"/>
          </a:xfrm>
          <a:custGeom>
            <a:avLst/>
            <a:gdLst/>
            <a:ahLst/>
            <a:cxnLst/>
            <a:rect l="0" t="0" r="0" b="0"/>
            <a:pathLst>
              <a:path w="39759" h="3448">
                <a:moveTo>
                  <a:pt x="0" y="0"/>
                </a:moveTo>
                <a:lnTo>
                  <a:pt x="0" y="0"/>
                </a:lnTo>
                <a:lnTo>
                  <a:pt x="287" y="81"/>
                </a:lnTo>
                <a:lnTo>
                  <a:pt x="34715" y="3447"/>
                </a:lnTo>
                <a:lnTo>
                  <a:pt x="39758" y="2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74520" y="988560"/>
            <a:ext cx="9068040" cy="36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01"/>
              </a:spcBef>
            </a:pPr>
            <a:endParaRPr lang="fr-FR" sz="1800" b="0" strike="noStrike" spc="-1">
              <a:latin typeface="Arial"/>
            </a:endParaRPr>
          </a:p>
          <a:p>
            <a:pPr algn="ctr">
              <a:lnSpc>
                <a:spcPct val="100000"/>
              </a:lnSpc>
              <a:spcBef>
                <a:spcPts val="601"/>
              </a:spcBef>
            </a:pPr>
            <a:endParaRPr lang="fr-FR" sz="1800" b="0" strike="noStrike" spc="-1">
              <a:latin typeface="Arial"/>
            </a:endParaRPr>
          </a:p>
          <a:p>
            <a:pPr algn="ctr">
              <a:lnSpc>
                <a:spcPct val="100000"/>
              </a:lnSpc>
              <a:spcBef>
                <a:spcPts val="601"/>
              </a:spcBef>
            </a:pPr>
            <a:endParaRPr lang="fr-FR" sz="18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nSpc>
                <a:spcPct val="100000"/>
              </a:lnSpc>
              <a:spcBef>
                <a:spcPts val="601"/>
              </a:spcBef>
            </a:pPr>
            <a:endParaRPr lang="fr-FR" sz="4000" b="0" strike="noStrike" spc="-1">
              <a:latin typeface="Arial"/>
            </a:endParaRPr>
          </a:p>
          <a:p>
            <a:pP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nSpc>
                <a:spcPct val="100000"/>
              </a:lnSpc>
              <a:spcBef>
                <a:spcPts val="601"/>
              </a:spcBef>
            </a:pPr>
            <a:endParaRPr lang="fr-FR" sz="4000" b="0" strike="noStrike" spc="-1">
              <a:latin typeface="Arial"/>
            </a:endParaRPr>
          </a:p>
          <a:p>
            <a:pP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 </a:t>
            </a:r>
            <a:endParaRPr lang="fr-FR" sz="4000" b="0" strike="noStrike" spc="-1">
              <a:latin typeface="Arial"/>
            </a:endParaRPr>
          </a:p>
          <a:p>
            <a:pPr algn="ctr">
              <a:lnSpc>
                <a:spcPct val="100000"/>
              </a:lnSpc>
              <a:spcBef>
                <a:spcPts val="601"/>
              </a:spcBef>
            </a:pPr>
            <a:r>
              <a:rPr lang="fr-FR" sz="4000" b="0" strike="noStrike" spc="-1">
                <a:solidFill>
                  <a:srgbClr val="000000"/>
                </a:solidFill>
                <a:latin typeface="Arial"/>
                <a:ea typeface="DejaVu Sans"/>
              </a:rPr>
              <a:t>unun</a:t>
            </a:r>
            <a:endParaRPr lang="fr-FR" sz="4000" b="0" strike="noStrike" spc="-1">
              <a:latin typeface="Arial"/>
            </a:endParaRPr>
          </a:p>
        </p:txBody>
      </p:sp>
      <p:sp>
        <p:nvSpPr>
          <p:cNvPr id="95" name="CustomShape 2"/>
          <p:cNvSpPr/>
          <p:nvPr/>
        </p:nvSpPr>
        <p:spPr>
          <a:xfrm>
            <a:off x="1224000" y="213840"/>
            <a:ext cx="7090560" cy="64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0000"/>
                </a:solidFill>
                <a:latin typeface="Calibri"/>
                <a:ea typeface="DejaVu Sans"/>
              </a:rPr>
              <a:t>La lettre </a:t>
            </a:r>
            <a:r>
              <a:rPr lang="fr-FR" sz="2800" b="1" strike="noStrike" spc="-1">
                <a:solidFill>
                  <a:srgbClr val="0070C0"/>
                </a:solidFill>
                <a:latin typeface="Calibri"/>
                <a:ea typeface="DejaVu Sans"/>
              </a:rPr>
              <a:t>t</a:t>
            </a:r>
            <a:r>
              <a:rPr lang="fr-FR" sz="2800" b="1" strike="noStrike" spc="-1">
                <a:solidFill>
                  <a:srgbClr val="000000"/>
                </a:solidFill>
                <a:latin typeface="Calibri"/>
                <a:ea typeface="DejaVu Sans"/>
              </a:rPr>
              <a:t> qui fait « ss »</a:t>
            </a:r>
            <a:endParaRPr lang="fr-FR" sz="2800" b="0" strike="noStrike" spc="-1">
              <a:latin typeface="Arial"/>
            </a:endParaRPr>
          </a:p>
        </p:txBody>
      </p:sp>
      <p:sp>
        <p:nvSpPr>
          <p:cNvPr id="96" name="CustomShape 3"/>
          <p:cNvSpPr/>
          <p:nvPr/>
        </p:nvSpPr>
        <p:spPr>
          <a:xfrm>
            <a:off x="216000" y="936360"/>
            <a:ext cx="8854560" cy="57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a:solidFill>
                  <a:srgbClr val="000000"/>
                </a:solidFill>
                <a:latin typeface="Arial"/>
                <a:ea typeface="DejaVu Sans"/>
              </a:rPr>
              <a:t>Le </a:t>
            </a:r>
            <a:r>
              <a:rPr lang="fr-FR" sz="2400" b="0" strike="noStrike" spc="-1">
                <a:solidFill>
                  <a:srgbClr val="0070C0"/>
                </a:solidFill>
                <a:latin typeface="Calibri"/>
                <a:ea typeface="DejaVu Sans"/>
              </a:rPr>
              <a:t>t</a:t>
            </a:r>
            <a:r>
              <a:rPr lang="fr-FR" sz="2400" b="0" strike="noStrike" spc="-1">
                <a:solidFill>
                  <a:srgbClr val="FF4000"/>
                </a:solidFill>
                <a:latin typeface="Calibri"/>
                <a:ea typeface="PingFang SC"/>
              </a:rPr>
              <a:t>i</a:t>
            </a:r>
            <a:r>
              <a:rPr lang="fr-FR" sz="2400" b="0" strike="noStrike" spc="-1">
                <a:solidFill>
                  <a:srgbClr val="000000"/>
                </a:solidFill>
                <a:latin typeface="Arial"/>
                <a:ea typeface="DejaVu Sans"/>
              </a:rPr>
              <a:t> suivi d’une voyelle se prononce le plus souvent « ss » </a:t>
            </a:r>
            <a:endParaRPr lang="fr-FR" sz="2400" b="0" strike="noStrike" spc="-1">
              <a:latin typeface="Arial"/>
            </a:endParaRPr>
          </a:p>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97" name="CustomShape 4"/>
          <p:cNvSpPr/>
          <p:nvPr/>
        </p:nvSpPr>
        <p:spPr>
          <a:xfrm>
            <a:off x="-72000" y="1728000"/>
            <a:ext cx="9286560" cy="99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20000"/>
              </a:lnSpc>
            </a:pPr>
            <a:r>
              <a:rPr lang="fr-FR" sz="4000" b="0" strike="noStrike" spc="-1">
                <a:solidFill>
                  <a:srgbClr val="000000"/>
                </a:solidFill>
                <a:latin typeface="Calibri"/>
                <a:ea typeface="PingFang SC"/>
              </a:rPr>
              <a:t>l’ini</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a</a:t>
            </a:r>
            <a:r>
              <a:rPr lang="fr-FR" sz="4000" b="0" strike="noStrike" spc="-1">
                <a:solidFill>
                  <a:srgbClr val="000000"/>
                </a:solidFill>
                <a:latin typeface="Calibri"/>
                <a:ea typeface="PingFang SC"/>
              </a:rPr>
              <a:t>le – art mar</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a</a:t>
            </a:r>
            <a:r>
              <a:rPr lang="fr-FR" sz="4000" b="0" strike="noStrike" spc="-1">
                <a:solidFill>
                  <a:srgbClr val="000000"/>
                </a:solidFill>
                <a:latin typeface="Calibri"/>
                <a:ea typeface="PingFang SC"/>
              </a:rPr>
              <a:t>l </a:t>
            </a:r>
            <a:endParaRPr lang="fr-FR" sz="4000" b="0" strike="noStrike" spc="-1">
              <a:latin typeface="Arial"/>
            </a:endParaRPr>
          </a:p>
          <a:p>
            <a:pPr algn="ctr">
              <a:lnSpc>
                <a:spcPct val="120000"/>
              </a:lnSpc>
            </a:pPr>
            <a:r>
              <a:rPr lang="fr-FR" sz="4000" b="0" strike="noStrike" spc="-1">
                <a:solidFill>
                  <a:srgbClr val="000000"/>
                </a:solidFill>
                <a:latin typeface="Calibri"/>
                <a:ea typeface="PingFang SC"/>
              </a:rPr>
              <a:t>un égyp</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e</a:t>
            </a:r>
            <a:r>
              <a:rPr lang="fr-FR" sz="4000" b="0" strike="noStrike" spc="-1">
                <a:solidFill>
                  <a:srgbClr val="000000"/>
                </a:solidFill>
                <a:latin typeface="Calibri"/>
                <a:ea typeface="PingFang SC"/>
              </a:rPr>
              <a:t>n – un dalma</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e</a:t>
            </a:r>
            <a:r>
              <a:rPr lang="fr-FR" sz="4000" b="0" strike="noStrike" spc="-1">
                <a:solidFill>
                  <a:srgbClr val="000000"/>
                </a:solidFill>
                <a:latin typeface="Calibri"/>
                <a:ea typeface="PingFang SC"/>
              </a:rPr>
              <a:t>n - une ini</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a</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o</a:t>
            </a:r>
            <a:r>
              <a:rPr lang="fr-FR" sz="4000" b="0" strike="noStrike" spc="-1">
                <a:solidFill>
                  <a:srgbClr val="000000"/>
                </a:solidFill>
                <a:latin typeface="Calibri"/>
                <a:ea typeface="PingFang SC"/>
              </a:rPr>
              <a:t>n</a:t>
            </a:r>
            <a:endParaRPr lang="fr-FR" sz="4000" b="0" strike="noStrike" spc="-1">
              <a:latin typeface="Arial"/>
            </a:endParaRPr>
          </a:p>
          <a:p>
            <a:pPr algn="ctr">
              <a:lnSpc>
                <a:spcPct val="120000"/>
              </a:lnSpc>
            </a:pPr>
            <a:r>
              <a:rPr lang="fr-FR" sz="4000" b="0" strike="noStrike" spc="-1">
                <a:solidFill>
                  <a:srgbClr val="000000"/>
                </a:solidFill>
                <a:latin typeface="Calibri"/>
                <a:ea typeface="DejaVu Sans"/>
              </a:rPr>
              <a:t>atten</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o</a:t>
            </a:r>
            <a:r>
              <a:rPr lang="fr-FR" sz="4000" b="0" strike="noStrike" spc="-1">
                <a:solidFill>
                  <a:srgbClr val="000000"/>
                </a:solidFill>
                <a:latin typeface="Calibri"/>
                <a:ea typeface="PingFang SC"/>
              </a:rPr>
              <a:t>n  - une addi</a:t>
            </a:r>
            <a:r>
              <a:rPr lang="fr-FR" sz="4000" b="0" strike="noStrike" spc="-1">
                <a:solidFill>
                  <a:srgbClr val="0070C0"/>
                </a:solidFill>
                <a:latin typeface="Calibri"/>
                <a:ea typeface="DejaVu Sans"/>
              </a:rPr>
              <a:t>t</a:t>
            </a:r>
            <a:r>
              <a:rPr lang="fr-FR" sz="4000" b="0" strike="noStrike" spc="-1">
                <a:solidFill>
                  <a:srgbClr val="FF4000"/>
                </a:solidFill>
                <a:latin typeface="Calibri"/>
                <a:ea typeface="PingFang SC"/>
              </a:rPr>
              <a:t>i</a:t>
            </a:r>
            <a:r>
              <a:rPr lang="fr-FR" sz="4000" b="0" strike="noStrike" spc="-1">
                <a:solidFill>
                  <a:srgbClr val="00A933"/>
                </a:solidFill>
                <a:latin typeface="Calibri"/>
                <a:ea typeface="PingFang SC"/>
              </a:rPr>
              <a:t>o</a:t>
            </a:r>
            <a:r>
              <a:rPr lang="fr-FR" sz="4000" b="0" strike="noStrike" spc="-1">
                <a:solidFill>
                  <a:srgbClr val="000000"/>
                </a:solidFill>
                <a:latin typeface="Calibri"/>
                <a:ea typeface="PingFang SC"/>
              </a:rPr>
              <a:t>n   </a:t>
            </a:r>
            <a:r>
              <a:rPr lang="fr-FR" sz="2400" b="0" strike="noStrike" spc="-1">
                <a:solidFill>
                  <a:srgbClr val="000000"/>
                </a:solidFill>
                <a:latin typeface="Calibri"/>
                <a:ea typeface="PingFang SC"/>
              </a:rPr>
              <a:t>  </a:t>
            </a:r>
            <a:endParaRPr lang="fr-FR"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78560" y="459000"/>
            <a:ext cx="9069120" cy="427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2401"/>
              </a:spcBef>
            </a:pPr>
            <a:r>
              <a:rPr lang="fr-FR" sz="2800" b="0" strike="noStrike" spc="-1">
                <a:solidFill>
                  <a:srgbClr val="FF8000"/>
                </a:solidFill>
                <a:latin typeface="Calibri"/>
                <a:ea typeface="PingFang SC"/>
              </a:rPr>
              <a:t>sien – rien – tiens – bien – mien – viens </a:t>
            </a:r>
            <a:endParaRPr lang="fr-FR" sz="2800" b="0" strike="noStrike" spc="-1">
              <a:latin typeface="Arial"/>
            </a:endParaRPr>
          </a:p>
          <a:p>
            <a:pPr algn="ctr">
              <a:lnSpc>
                <a:spcPct val="100000"/>
              </a:lnSpc>
              <a:spcBef>
                <a:spcPts val="2401"/>
              </a:spcBef>
            </a:pPr>
            <a:r>
              <a:rPr lang="fr-FR" sz="2800" b="0" strike="noStrike" spc="-1">
                <a:solidFill>
                  <a:srgbClr val="0070C0"/>
                </a:solidFill>
                <a:latin typeface="Calibri"/>
                <a:ea typeface="PingFang SC"/>
              </a:rPr>
              <a:t>un accent – un accord – accéder – occupé - accusé</a:t>
            </a:r>
            <a:endParaRPr lang="fr-FR" sz="2800" b="0" strike="noStrike" spc="-1">
              <a:latin typeface="Arial"/>
            </a:endParaRPr>
          </a:p>
          <a:p>
            <a:pPr algn="ctr">
              <a:lnSpc>
                <a:spcPct val="100000"/>
              </a:lnSpc>
              <a:spcBef>
                <a:spcPts val="2401"/>
              </a:spcBef>
            </a:pPr>
            <a:r>
              <a:rPr lang="fr-FR" sz="2800" b="0" strike="noStrike" spc="-1">
                <a:solidFill>
                  <a:srgbClr val="813709"/>
                </a:solidFill>
                <a:latin typeface="Calibri"/>
                <a:ea typeface="PingFang SC"/>
              </a:rPr>
              <a:t>un opticien – un comédien – un musicien – un magicien </a:t>
            </a:r>
            <a:endParaRPr lang="fr-FR" sz="2800" b="0" strike="noStrike" spc="-1">
              <a:latin typeface="Arial"/>
            </a:endParaRPr>
          </a:p>
          <a:p>
            <a:pPr algn="ctr">
              <a:lnSpc>
                <a:spcPct val="100000"/>
              </a:lnSpc>
              <a:spcBef>
                <a:spcPts val="2401"/>
              </a:spcBef>
            </a:pPr>
            <a:r>
              <a:rPr lang="fr-FR" sz="2800" b="0" strike="noStrike" spc="-1">
                <a:solidFill>
                  <a:srgbClr val="000000"/>
                </a:solidFill>
                <a:latin typeface="Calibri"/>
                <a:ea typeface="PingFang SC"/>
              </a:rPr>
              <a:t>la succession – une acrobatie – une addition - l’impatience </a:t>
            </a:r>
            <a:endParaRPr lang="fr-FR" sz="2800" b="0" strike="noStrike" spc="-1">
              <a:latin typeface="Arial"/>
            </a:endParaRPr>
          </a:p>
          <a:p>
            <a:pPr algn="ctr">
              <a:lnSpc>
                <a:spcPct val="100000"/>
              </a:lnSpc>
              <a:spcBef>
                <a:spcPts val="2401"/>
              </a:spcBef>
            </a:pPr>
            <a:r>
              <a:rPr lang="fr-FR" sz="2800" b="0" u="sng" strike="noStrike" spc="-1">
                <a:solidFill>
                  <a:srgbClr val="000000"/>
                </a:solidFill>
                <a:uFillTx/>
                <a:latin typeface="Calibri"/>
                <a:ea typeface="PingFang SC"/>
              </a:rPr>
              <a:t>attention – une accélération – une occasion – un accordéon </a:t>
            </a:r>
            <a:endParaRPr lang="fr-FR" sz="2800" b="0" strike="noStrike" spc="-1">
              <a:latin typeface="Arial"/>
            </a:endParaRPr>
          </a:p>
          <a:p>
            <a:pPr algn="ctr">
              <a:lnSpc>
                <a:spcPct val="100000"/>
              </a:lnSpc>
              <a:spcBef>
                <a:spcPts val="2401"/>
              </a:spcBef>
            </a:pPr>
            <a:r>
              <a:rPr lang="fr-FR" sz="2800" b="0" u="sng" strike="noStrike" spc="-1">
                <a:solidFill>
                  <a:srgbClr val="000000"/>
                </a:solidFill>
                <a:uFillTx/>
                <a:latin typeface="Calibri"/>
                <a:ea typeface="PingFang SC"/>
              </a:rPr>
              <a:t>un dalmatien – une inscription – un lycéen - européen</a:t>
            </a:r>
            <a:endParaRPr lang="fr-FR" sz="2800" b="0" strike="noStrike" spc="-1">
              <a:latin typeface="Arial"/>
            </a:endParaRPr>
          </a:p>
          <a:p>
            <a:pPr algn="ctr">
              <a:lnSpc>
                <a:spcPct val="100000"/>
              </a:lnSpc>
              <a:spcBef>
                <a:spcPts val="2401"/>
              </a:spcBef>
            </a:pPr>
            <a:endParaRPr lang="fr-FR" sz="2800" b="0" strike="noStrike" spc="-1">
              <a:latin typeface="Arial"/>
            </a:endParaRPr>
          </a:p>
          <a:p>
            <a:pPr algn="ctr">
              <a:lnSpc>
                <a:spcPct val="100000"/>
              </a:lnSpc>
              <a:spcBef>
                <a:spcPts val="2401"/>
              </a:spcBef>
            </a:pPr>
            <a:r>
              <a:rPr lang="fr-FR" sz="3200" b="0" strike="noStrike" spc="-1">
                <a:solidFill>
                  <a:srgbClr val="000000"/>
                </a:solidFill>
                <a:latin typeface="Calibri"/>
                <a:ea typeface="PingFang SC"/>
              </a:rPr>
              <a:t> </a:t>
            </a:r>
            <a:endParaRPr lang="fr-FR" sz="3200" b="0" strike="noStrike" spc="-1">
              <a:latin typeface="Arial"/>
            </a:endParaRPr>
          </a:p>
          <a:p>
            <a:pPr algn="ctr">
              <a:lnSpc>
                <a:spcPct val="100000"/>
              </a:lnSpc>
              <a:spcBef>
                <a:spcPts val="2401"/>
              </a:spcBef>
            </a:pPr>
            <a:endParaRPr lang="fr-FR" sz="3200" b="0" strike="noStrike" spc="-1">
              <a:latin typeface="Arial"/>
            </a:endParaRPr>
          </a:p>
          <a:p>
            <a:pPr algn="ctr">
              <a:lnSpc>
                <a:spcPct val="100000"/>
              </a:lnSpc>
              <a:spcBef>
                <a:spcPts val="2401"/>
              </a:spcBef>
            </a:pPr>
            <a:endParaRPr lang="fr-FR" sz="3200" b="0" strike="noStrike" spc="-1">
              <a:latin typeface="Arial"/>
            </a:endParaRPr>
          </a:p>
          <a:p>
            <a:pPr algn="ctr">
              <a:lnSpc>
                <a:spcPct val="100000"/>
              </a:lnSpc>
              <a:spcBef>
                <a:spcPts val="2401"/>
              </a:spcBef>
            </a:pPr>
            <a:endParaRPr lang="fr-FR" sz="3200" b="0" strike="noStrike" spc="-1">
              <a:latin typeface="Arial"/>
            </a:endParaRPr>
          </a:p>
          <a:p>
            <a:pPr>
              <a:lnSpc>
                <a:spcPct val="100000"/>
              </a:lnSpc>
              <a:spcBef>
                <a:spcPts val="2401"/>
              </a:spcBef>
            </a:pPr>
            <a:endParaRPr lang="fr-FR" sz="3200" b="0" strike="noStrike" spc="-1">
              <a:latin typeface="Arial"/>
            </a:endParaRPr>
          </a:p>
          <a:p>
            <a:pPr>
              <a:lnSpc>
                <a:spcPct val="100000"/>
              </a:lnSpc>
              <a:spcBef>
                <a:spcPts val="2401"/>
              </a:spcBef>
            </a:pPr>
            <a:endParaRPr lang="fr-FR" sz="3200" b="0" strike="noStrike" spc="-1">
              <a:latin typeface="Arial"/>
            </a:endParaRPr>
          </a:p>
          <a:p>
            <a:pPr>
              <a:lnSpc>
                <a:spcPct val="100000"/>
              </a:lnSpc>
              <a:spcBef>
                <a:spcPts val="2401"/>
              </a:spcBef>
            </a:pPr>
            <a:endParaRPr lang="fr-FR" sz="3200" b="0" strike="noStrike" spc="-1">
              <a:latin typeface="Arial"/>
            </a:endParaRPr>
          </a:p>
          <a:p>
            <a:pPr>
              <a:lnSpc>
                <a:spcPct val="100000"/>
              </a:lnSpc>
              <a:spcBef>
                <a:spcPts val="2401"/>
              </a:spcBef>
            </a:pPr>
            <a:endParaRPr lang="fr-FR" sz="3200" b="0" strike="noStrike" spc="-1">
              <a:latin typeface="Arial"/>
            </a:endParaRPr>
          </a:p>
        </p:txBody>
      </p:sp>
      <p:sp>
        <p:nvSpPr>
          <p:cNvPr id="99" name="CustomShape 2"/>
          <p:cNvSpPr/>
          <p:nvPr/>
        </p:nvSpPr>
        <p:spPr>
          <a:xfrm>
            <a:off x="288000" y="-240480"/>
            <a:ext cx="8959680" cy="82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2400" b="1" strike="noStrike" spc="-1">
                <a:solidFill>
                  <a:srgbClr val="000000"/>
                </a:solidFill>
                <a:latin typeface="Calibri"/>
                <a:ea typeface="DejaVu Sans"/>
              </a:rPr>
              <a:t>Défi : 60 secondes pour lire le plus de lignes possible  </a:t>
            </a:r>
            <a:r>
              <a:rPr lang="fr-FR" sz="3600" b="0" strike="noStrike" spc="-1">
                <a:solidFill>
                  <a:srgbClr val="0070C0"/>
                </a:solidFill>
                <a:latin typeface="Calibri"/>
                <a:ea typeface="PingFang SC"/>
              </a:rPr>
              <a:t> </a:t>
            </a:r>
            <a:endParaRPr lang="fr-FR" sz="3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144000" y="51480"/>
            <a:ext cx="8782560" cy="45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30000"/>
              </a:lnSpc>
            </a:pP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grandit. Il était joyeux, gentil et vif. </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Ses parents lui apprirent la langue des chats, qu’il parlait avec un accent chien. Sa mère lui lima les ongles en pointe et lui apprit à grimper aux arbres. Souris grillées, coulis de canari ou hot-dogs,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adorait ce que sa maman lui préparait.</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Et il ronronnait quand il s’endormait sous ses chatouilles.</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Le dimanche, on pique-niquait ensemble au bord de la rivière. Oncle Médor apprenait à nager à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lui enseignait la langue des chiens.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la parlait avec un léger accent chat. (Autrefois, les chiens parlaient chien et les chats parlaient chat. Ils se comprenaient mais personne ne maîtrisait la langue de l’autre.) Et pourtant, personne ne voulait jouer avec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il restait souvent seul.</a:t>
            </a:r>
            <a:endParaRPr lang="fr-FR" sz="2000" b="0" strike="noStrike" spc="-1" dirty="0">
              <a:latin typeface="Arial"/>
            </a:endParaRPr>
          </a:p>
        </p:txBody>
      </p:sp>
      <p:sp>
        <p:nvSpPr>
          <p:cNvPr id="103" name="CustomShape 2"/>
          <p:cNvSpPr/>
          <p:nvPr/>
        </p:nvSpPr>
        <p:spPr>
          <a:xfrm>
            <a:off x="5220072" y="4824000"/>
            <a:ext cx="4498488" cy="51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050" b="0" strike="noStrike" spc="-1" dirty="0">
                <a:solidFill>
                  <a:srgbClr val="000000"/>
                </a:solidFill>
                <a:latin typeface="Arial"/>
                <a:ea typeface="DejaVu Sans"/>
              </a:rPr>
              <a:t>Extrait de </a:t>
            </a:r>
            <a:r>
              <a:rPr lang="fr-FR" sz="1050" b="0" i="1" strike="noStrike" spc="-1" dirty="0">
                <a:solidFill>
                  <a:srgbClr val="000000"/>
                </a:solidFill>
                <a:latin typeface="Arial"/>
                <a:ea typeface="DejaVu Sans"/>
              </a:rPr>
              <a:t>FLIX</a:t>
            </a:r>
            <a:r>
              <a:rPr lang="fr-FR" sz="1050" b="0" strike="noStrike" spc="-1" dirty="0">
                <a:solidFill>
                  <a:srgbClr val="000000"/>
                </a:solidFill>
                <a:latin typeface="Arial"/>
                <a:ea typeface="DejaVu Sans"/>
              </a:rPr>
              <a:t> de Tomi Ungerer, Édition L’école des loisirs</a:t>
            </a:r>
            <a:endParaRPr lang="fr-FR" sz="105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144000" y="51480"/>
            <a:ext cx="8782560" cy="453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30000"/>
              </a:lnSpc>
            </a:pP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grandit. Il était joyeux, gentil et vif. </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Ses parents lui apprirent la langue des chats, </a:t>
            </a:r>
            <a:r>
              <a:rPr lang="fr-FR" sz="2000" b="0" strike="noStrike" spc="-1" dirty="0">
                <a:solidFill>
                  <a:srgbClr val="000000"/>
                </a:solidFill>
                <a:highlight>
                  <a:srgbClr val="B4C7DC"/>
                </a:highlight>
                <a:latin typeface="Calibri"/>
                <a:ea typeface="DejaVu Sans"/>
              </a:rPr>
              <a:t>qu’il parlait avec un accent chien. </a:t>
            </a:r>
            <a:r>
              <a:rPr lang="fr-FR" sz="2000" b="0" strike="noStrike" spc="-1" dirty="0">
                <a:solidFill>
                  <a:srgbClr val="000000"/>
                </a:solidFill>
                <a:latin typeface="Calibri"/>
                <a:ea typeface="DejaVu Sans"/>
              </a:rPr>
              <a:t>Sa mère lui lima les ongles en pointe et lui apprit à grimper aux arbres. Souris grillées, coulis de canari ou hot-dogs,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adorait ce que sa maman lui préparait.</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Et il ronronnait quand il s’endormait sous ses chatouilles.</a:t>
            </a:r>
            <a:endParaRPr lang="fr-FR" sz="2000" b="0" strike="noStrike" spc="-1" dirty="0">
              <a:latin typeface="Arial"/>
            </a:endParaRPr>
          </a:p>
          <a:p>
            <a:pPr algn="just">
              <a:lnSpc>
                <a:spcPct val="130000"/>
              </a:lnSpc>
            </a:pPr>
            <a:r>
              <a:rPr lang="fr-FR" sz="2000" b="0" strike="noStrike" spc="-1" dirty="0">
                <a:solidFill>
                  <a:srgbClr val="000000"/>
                </a:solidFill>
                <a:latin typeface="Calibri"/>
                <a:ea typeface="DejaVu Sans"/>
              </a:rPr>
              <a:t>Le dimanche, on pique-niquait ensemble au bord de la rivière. Oncle Médor apprenait à nager à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lui enseignait la langue des chiens.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la parlait avec un léger accent chat. (Autrefois, les chiens parlaient chien et les chats parlaient chat. Ils se comprenaient mais personne ne maîtrisait la langue de l’autre.) Et pourtant, personne ne voulait jouer avec </a:t>
            </a:r>
            <a:r>
              <a:rPr lang="fr-FR" sz="2000" b="0" strike="noStrike" spc="-1" dirty="0" err="1">
                <a:solidFill>
                  <a:srgbClr val="000000"/>
                </a:solidFill>
                <a:latin typeface="Calibri"/>
                <a:ea typeface="DejaVu Sans"/>
              </a:rPr>
              <a:t>Flix</a:t>
            </a:r>
            <a:r>
              <a:rPr lang="fr-FR" sz="2000" b="0" strike="noStrike" spc="-1" dirty="0">
                <a:solidFill>
                  <a:srgbClr val="000000"/>
                </a:solidFill>
                <a:latin typeface="Calibri"/>
                <a:ea typeface="DejaVu Sans"/>
              </a:rPr>
              <a:t>, et il restait souvent seul.</a:t>
            </a:r>
            <a:endParaRPr lang="fr-FR" sz="2000" b="0" strike="noStrike" spc="-1" dirty="0">
              <a:latin typeface="Arial"/>
            </a:endParaRPr>
          </a:p>
        </p:txBody>
      </p:sp>
      <p:sp>
        <p:nvSpPr>
          <p:cNvPr id="5" name="CustomShape 2"/>
          <p:cNvSpPr/>
          <p:nvPr/>
        </p:nvSpPr>
        <p:spPr>
          <a:xfrm>
            <a:off x="5220072" y="4824000"/>
            <a:ext cx="4498488" cy="51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050" b="0" strike="noStrike" spc="-1" dirty="0">
                <a:solidFill>
                  <a:srgbClr val="000000"/>
                </a:solidFill>
                <a:latin typeface="Arial"/>
                <a:ea typeface="DejaVu Sans"/>
              </a:rPr>
              <a:t>Extrait de </a:t>
            </a:r>
            <a:r>
              <a:rPr lang="fr-FR" sz="1050" b="0" i="1" strike="noStrike" spc="-1" dirty="0">
                <a:solidFill>
                  <a:srgbClr val="000000"/>
                </a:solidFill>
                <a:latin typeface="Arial"/>
                <a:ea typeface="DejaVu Sans"/>
              </a:rPr>
              <a:t>FLIX</a:t>
            </a:r>
            <a:r>
              <a:rPr lang="fr-FR" sz="1050" b="0" strike="noStrike" spc="-1" dirty="0">
                <a:solidFill>
                  <a:srgbClr val="000000"/>
                </a:solidFill>
                <a:latin typeface="Arial"/>
                <a:ea typeface="DejaVu Sans"/>
              </a:rPr>
              <a:t> de Tomi Ungerer, Édition L’école des loisirs</a:t>
            </a:r>
            <a:endParaRPr lang="fr-FR" sz="1050" b="0" strike="noStrike" spc="-1" dirty="0">
              <a:latin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a:solidFill>
                  <a:srgbClr val="7030A0"/>
                </a:solidFill>
                <a:latin typeface="Century Gothic"/>
                <a:ea typeface="DejaVu Sans"/>
              </a:rPr>
              <a:t>Quiz sur Flix</a:t>
            </a:r>
            <a:endParaRPr lang="fr-FR" sz="4100" b="0" strike="noStrike" spc="-1">
              <a:latin typeface="Arial"/>
            </a:endParaRPr>
          </a:p>
        </p:txBody>
      </p:sp>
      <p:graphicFrame>
        <p:nvGraphicFramePr>
          <p:cNvPr id="2" name="Diagram1"/>
          <p:cNvGraphicFramePr/>
          <p:nvPr>
            <p:extLst>
              <p:ext uri="{D42A27DB-BD31-4B8C-83A1-F6EECF244321}">
                <p14:modId xmlns:p14="http://schemas.microsoft.com/office/powerpoint/2010/main" val="2171046024"/>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51640" y="1275480"/>
            <a:ext cx="8208000" cy="82116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rial"/>
                <a:ea typeface="DejaVu Sans"/>
              </a:rPr>
              <a:t>« qu’</a:t>
            </a:r>
            <a:r>
              <a:rPr lang="fr-FR" sz="2400" b="0" strike="noStrike" spc="-1">
                <a:solidFill>
                  <a:srgbClr val="2A6099"/>
                </a:solidFill>
                <a:latin typeface="Arial"/>
                <a:ea typeface="DejaVu Sans"/>
              </a:rPr>
              <a:t>il</a:t>
            </a:r>
            <a:r>
              <a:rPr lang="fr-FR" sz="2400" b="0" strike="noStrike" spc="-1">
                <a:solidFill>
                  <a:srgbClr val="000000"/>
                </a:solidFill>
                <a:latin typeface="Arial"/>
                <a:ea typeface="DejaVu Sans"/>
              </a:rPr>
              <a:t> parlait avec un accent chien » de qui parle-t-on ?</a:t>
            </a:r>
            <a:endParaRPr lang="fr-FR" sz="2400" b="0" strike="noStrike" spc="-1">
              <a:latin typeface="Arial"/>
            </a:endParaRPr>
          </a:p>
          <a:p>
            <a:pPr>
              <a:lnSpc>
                <a:spcPct val="100000"/>
              </a:lnSpc>
            </a:pPr>
            <a:endParaRPr lang="fr-FR" sz="2400" b="0" strike="noStrike" spc="-1">
              <a:latin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1289</Words>
  <Application>Microsoft Office PowerPoint</Application>
  <PresentationFormat>Affichage à l'écran (16:9)</PresentationFormat>
  <Paragraphs>235</Paragraphs>
  <Slides>22</Slides>
  <Notes>10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Ollivier HUNAULT</dc:creator>
  <cp:lastModifiedBy>Ollivier HUNAULT</cp:lastModifiedBy>
  <cp:revision>154</cp:revision>
  <cp:lastPrinted>2020-05-25T13:33:05Z</cp:lastPrinted>
  <dcterms:created xsi:type="dcterms:W3CDTF">2020-03-20T11:24:42Z</dcterms:created>
  <dcterms:modified xsi:type="dcterms:W3CDTF">2020-05-26T16:28:30Z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Ministere de l'Education Nationale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(16:9)</vt:lpwstr>
  </property>
  <property fmtid="{D5CDD505-2E9C-101B-9397-08002B2CF9AE}" pid="10" name="ScaleCrop">
    <vt:bool>false</vt:bool>
  </property>
  <property fmtid="{D5CDD505-2E9C-101B-9397-08002B2CF9AE}" pid="11" name="ShareDoc">
    <vt:bool>false</vt:bool>
  </property>
  <property fmtid="{D5CDD505-2E9C-101B-9397-08002B2CF9AE}" pid="12" name="Slides">
    <vt:i4>10</vt:i4>
  </property>
</Properties>
</file>