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35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21" Type="http://schemas.openxmlformats.org/officeDocument/2006/relationships/image" Target="../media/image1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55" Type="http://schemas.openxmlformats.org/officeDocument/2006/relationships/tags" Target="../tags/tag70.xml"/><Relationship Id="rId63" Type="http://schemas.openxmlformats.org/officeDocument/2006/relationships/tags" Target="../tags/tag78.xml"/><Relationship Id="rId68" Type="http://schemas.openxmlformats.org/officeDocument/2006/relationships/tags" Target="../tags/tag83.xml"/><Relationship Id="rId76" Type="http://schemas.openxmlformats.org/officeDocument/2006/relationships/tags" Target="../tags/tag91.xml"/><Relationship Id="rId84" Type="http://schemas.openxmlformats.org/officeDocument/2006/relationships/image" Target="../media/image17.jpeg"/><Relationship Id="rId7" Type="http://schemas.openxmlformats.org/officeDocument/2006/relationships/tags" Target="../tags/tag22.xml"/><Relationship Id="rId71" Type="http://schemas.openxmlformats.org/officeDocument/2006/relationships/tags" Target="../tags/tag86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9" Type="http://schemas.openxmlformats.org/officeDocument/2006/relationships/tags" Target="../tags/tag44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tags" Target="../tags/tag68.xml"/><Relationship Id="rId58" Type="http://schemas.openxmlformats.org/officeDocument/2006/relationships/tags" Target="../tags/tag73.xml"/><Relationship Id="rId66" Type="http://schemas.openxmlformats.org/officeDocument/2006/relationships/tags" Target="../tags/tag81.xml"/><Relationship Id="rId74" Type="http://schemas.openxmlformats.org/officeDocument/2006/relationships/tags" Target="../tags/tag89.xml"/><Relationship Id="rId79" Type="http://schemas.openxmlformats.org/officeDocument/2006/relationships/tags" Target="../tags/tag94.xml"/><Relationship Id="rId5" Type="http://schemas.openxmlformats.org/officeDocument/2006/relationships/tags" Target="../tags/tag20.xml"/><Relationship Id="rId61" Type="http://schemas.openxmlformats.org/officeDocument/2006/relationships/tags" Target="../tags/tag76.xml"/><Relationship Id="rId82" Type="http://schemas.openxmlformats.org/officeDocument/2006/relationships/image" Target="../media/image15.pn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tags" Target="../tags/tag67.xml"/><Relationship Id="rId60" Type="http://schemas.openxmlformats.org/officeDocument/2006/relationships/tags" Target="../tags/tag75.xml"/><Relationship Id="rId65" Type="http://schemas.openxmlformats.org/officeDocument/2006/relationships/tags" Target="../tags/tag80.xml"/><Relationship Id="rId73" Type="http://schemas.openxmlformats.org/officeDocument/2006/relationships/tags" Target="../tags/tag88.xml"/><Relationship Id="rId78" Type="http://schemas.openxmlformats.org/officeDocument/2006/relationships/tags" Target="../tags/tag93.xml"/><Relationship Id="rId81" Type="http://schemas.openxmlformats.org/officeDocument/2006/relationships/image" Target="../media/image14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56" Type="http://schemas.openxmlformats.org/officeDocument/2006/relationships/tags" Target="../tags/tag71.xml"/><Relationship Id="rId64" Type="http://schemas.openxmlformats.org/officeDocument/2006/relationships/tags" Target="../tags/tag79.xml"/><Relationship Id="rId69" Type="http://schemas.openxmlformats.org/officeDocument/2006/relationships/tags" Target="../tags/tag84.xml"/><Relationship Id="rId77" Type="http://schemas.openxmlformats.org/officeDocument/2006/relationships/tags" Target="../tags/tag92.xml"/><Relationship Id="rId8" Type="http://schemas.openxmlformats.org/officeDocument/2006/relationships/tags" Target="../tags/tag23.xml"/><Relationship Id="rId51" Type="http://schemas.openxmlformats.org/officeDocument/2006/relationships/tags" Target="../tags/tag66.xml"/><Relationship Id="rId72" Type="http://schemas.openxmlformats.org/officeDocument/2006/relationships/tags" Target="../tags/tag87.xml"/><Relationship Id="rId80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59" Type="http://schemas.openxmlformats.org/officeDocument/2006/relationships/tags" Target="../tags/tag74.xml"/><Relationship Id="rId67" Type="http://schemas.openxmlformats.org/officeDocument/2006/relationships/tags" Target="../tags/tag82.xml"/><Relationship Id="rId20" Type="http://schemas.openxmlformats.org/officeDocument/2006/relationships/tags" Target="../tags/tag35.xml"/><Relationship Id="rId41" Type="http://schemas.openxmlformats.org/officeDocument/2006/relationships/tags" Target="../tags/tag56.xml"/><Relationship Id="rId54" Type="http://schemas.openxmlformats.org/officeDocument/2006/relationships/tags" Target="../tags/tag69.xml"/><Relationship Id="rId62" Type="http://schemas.openxmlformats.org/officeDocument/2006/relationships/tags" Target="../tags/tag77.xml"/><Relationship Id="rId70" Type="http://schemas.openxmlformats.org/officeDocument/2006/relationships/tags" Target="../tags/tag85.xml"/><Relationship Id="rId75" Type="http://schemas.openxmlformats.org/officeDocument/2006/relationships/tags" Target="../tags/tag90.xml"/><Relationship Id="rId83" Type="http://schemas.openxmlformats.org/officeDocument/2006/relationships/image" Target="../media/image16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tags" Target="../tags/tag64.xml"/><Relationship Id="rId57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5040" cy="209700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7120" cy="13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3" y="293544"/>
            <a:ext cx="1566543" cy="1603116"/>
          </a:xfrm>
          <a:prstGeom prst="rect">
            <a:avLst/>
          </a:prstGeom>
        </p:spPr>
      </p:pic>
      <p:sp>
        <p:nvSpPr>
          <p:cNvPr id="124" name="CustomShape 2"/>
          <p:cNvSpPr/>
          <p:nvPr/>
        </p:nvSpPr>
        <p:spPr>
          <a:xfrm>
            <a:off x="2315084" y="359762"/>
            <a:ext cx="2471912" cy="8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Antilles 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(la Guadeloupe) 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347864" y="4373968"/>
            <a:ext cx="3105936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l’océan Atlantique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7111427" y="3985388"/>
            <a:ext cx="1943280" cy="7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Bretagne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(France)  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6804248" y="1134740"/>
            <a:ext cx="1980504" cy="4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Saint-Malo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179512" y="3903968"/>
            <a:ext cx="2231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Pointe-à-Pitre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5074620" y="1436283"/>
            <a:ext cx="1778040" cy="7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voilier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34" name="CustomShape 8"/>
          <p:cNvSpPr/>
          <p:nvPr/>
        </p:nvSpPr>
        <p:spPr>
          <a:xfrm rot="2270099">
            <a:off x="1992494" y="509693"/>
            <a:ext cx="287280" cy="1079280"/>
          </a:xfrm>
          <a:custGeom>
            <a:avLst/>
            <a:gdLst/>
            <a:ahLst/>
            <a:cxnLst/>
            <a:rect l="l" t="t" r="r" b="b"/>
            <a:pathLst>
              <a:path w="802" h="3002">
                <a:moveTo>
                  <a:pt x="200" y="0"/>
                </a:moveTo>
                <a:lnTo>
                  <a:pt x="200" y="2250"/>
                </a:lnTo>
                <a:lnTo>
                  <a:pt x="0" y="2250"/>
                </a:lnTo>
                <a:lnTo>
                  <a:pt x="400" y="3001"/>
                </a:lnTo>
                <a:lnTo>
                  <a:pt x="801" y="2250"/>
                </a:lnTo>
                <a:lnTo>
                  <a:pt x="600" y="225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2132977"/>
            <a:ext cx="1889604" cy="18164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4" y="2305478"/>
            <a:ext cx="1584829" cy="12190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99" y="1845225"/>
            <a:ext cx="3261091" cy="26332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20" y="113566"/>
            <a:ext cx="1408060" cy="1365391"/>
          </a:xfrm>
          <a:prstGeom prst="rect">
            <a:avLst/>
          </a:prstGeom>
        </p:spPr>
      </p:pic>
      <p:sp>
        <p:nvSpPr>
          <p:cNvPr id="22" name="CustomShape 8"/>
          <p:cNvSpPr/>
          <p:nvPr/>
        </p:nvSpPr>
        <p:spPr>
          <a:xfrm rot="9929594">
            <a:off x="1063319" y="2806551"/>
            <a:ext cx="287280" cy="1079280"/>
          </a:xfrm>
          <a:custGeom>
            <a:avLst/>
            <a:gdLst/>
            <a:ahLst/>
            <a:cxnLst/>
            <a:rect l="l" t="t" r="r" b="b"/>
            <a:pathLst>
              <a:path w="802" h="3002">
                <a:moveTo>
                  <a:pt x="200" y="0"/>
                </a:moveTo>
                <a:lnTo>
                  <a:pt x="200" y="2250"/>
                </a:lnTo>
                <a:lnTo>
                  <a:pt x="0" y="2250"/>
                </a:lnTo>
                <a:lnTo>
                  <a:pt x="400" y="3001"/>
                </a:lnTo>
                <a:lnTo>
                  <a:pt x="801" y="2250"/>
                </a:lnTo>
                <a:lnTo>
                  <a:pt x="600" y="225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" name="CustomShape 8"/>
          <p:cNvSpPr/>
          <p:nvPr/>
        </p:nvSpPr>
        <p:spPr>
          <a:xfrm rot="20648675">
            <a:off x="7239093" y="1582351"/>
            <a:ext cx="287280" cy="1079280"/>
          </a:xfrm>
          <a:custGeom>
            <a:avLst/>
            <a:gdLst/>
            <a:ahLst/>
            <a:cxnLst/>
            <a:rect l="l" t="t" r="r" b="b"/>
            <a:pathLst>
              <a:path w="802" h="3002">
                <a:moveTo>
                  <a:pt x="200" y="0"/>
                </a:moveTo>
                <a:lnTo>
                  <a:pt x="200" y="2250"/>
                </a:lnTo>
                <a:lnTo>
                  <a:pt x="0" y="2250"/>
                </a:lnTo>
                <a:lnTo>
                  <a:pt x="400" y="3001"/>
                </a:lnTo>
                <a:lnTo>
                  <a:pt x="801" y="2250"/>
                </a:lnTo>
                <a:lnTo>
                  <a:pt x="600" y="225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SMARTInkShape-73">
            <a:extLst>
              <a:ext uri="{FF2B5EF4-FFF2-40B4-BE49-F238E27FC236}">
                <a16:creationId xmlns:a16="http://schemas.microsoft.com/office/drawing/2014/main" xmlns="" id="{3C4B15DF-136B-457D-98E5-64E11E8D3FB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14838" y="2719465"/>
            <a:ext cx="652463" cy="488080"/>
          </a:xfrm>
          <a:custGeom>
            <a:avLst/>
            <a:gdLst/>
            <a:ahLst/>
            <a:cxnLst/>
            <a:rect l="0" t="0" r="0" b="0"/>
            <a:pathLst>
              <a:path w="652463" h="488080">
                <a:moveTo>
                  <a:pt x="652462" y="7066"/>
                </a:moveTo>
                <a:lnTo>
                  <a:pt x="652462" y="7066"/>
                </a:lnTo>
                <a:lnTo>
                  <a:pt x="651090" y="7066"/>
                </a:lnTo>
                <a:lnTo>
                  <a:pt x="651676" y="7066"/>
                </a:lnTo>
                <a:lnTo>
                  <a:pt x="651673" y="6802"/>
                </a:lnTo>
                <a:lnTo>
                  <a:pt x="650343" y="5016"/>
                </a:lnTo>
                <a:lnTo>
                  <a:pt x="636298" y="3981"/>
                </a:lnTo>
                <a:lnTo>
                  <a:pt x="634165" y="3049"/>
                </a:lnTo>
                <a:lnTo>
                  <a:pt x="618523" y="938"/>
                </a:lnTo>
                <a:lnTo>
                  <a:pt x="615184" y="1517"/>
                </a:lnTo>
                <a:lnTo>
                  <a:pt x="605270" y="0"/>
                </a:lnTo>
                <a:lnTo>
                  <a:pt x="603001" y="663"/>
                </a:lnTo>
                <a:lnTo>
                  <a:pt x="600846" y="1574"/>
                </a:lnTo>
                <a:lnTo>
                  <a:pt x="565141" y="5387"/>
                </a:lnTo>
                <a:lnTo>
                  <a:pt x="556786" y="6845"/>
                </a:lnTo>
                <a:lnTo>
                  <a:pt x="554553" y="6968"/>
                </a:lnTo>
                <a:lnTo>
                  <a:pt x="552679" y="7728"/>
                </a:lnTo>
                <a:lnTo>
                  <a:pt x="550964" y="8683"/>
                </a:lnTo>
                <a:lnTo>
                  <a:pt x="548246" y="9221"/>
                </a:lnTo>
                <a:lnTo>
                  <a:pt x="541296" y="9692"/>
                </a:lnTo>
                <a:lnTo>
                  <a:pt x="537385" y="11343"/>
                </a:lnTo>
                <a:lnTo>
                  <a:pt x="534169" y="13243"/>
                </a:lnTo>
                <a:lnTo>
                  <a:pt x="522647" y="14153"/>
                </a:lnTo>
                <a:lnTo>
                  <a:pt x="520154" y="14449"/>
                </a:lnTo>
                <a:lnTo>
                  <a:pt x="485721" y="23783"/>
                </a:lnTo>
                <a:lnTo>
                  <a:pt x="470221" y="28646"/>
                </a:lnTo>
                <a:lnTo>
                  <a:pt x="464887" y="31702"/>
                </a:lnTo>
                <a:lnTo>
                  <a:pt x="446085" y="38846"/>
                </a:lnTo>
                <a:lnTo>
                  <a:pt x="444322" y="40417"/>
                </a:lnTo>
                <a:lnTo>
                  <a:pt x="443852" y="41206"/>
                </a:lnTo>
                <a:lnTo>
                  <a:pt x="443274" y="41732"/>
                </a:lnTo>
                <a:lnTo>
                  <a:pt x="418941" y="55398"/>
                </a:lnTo>
                <a:lnTo>
                  <a:pt x="384165" y="80129"/>
                </a:lnTo>
                <a:lnTo>
                  <a:pt x="377333" y="84401"/>
                </a:lnTo>
                <a:lnTo>
                  <a:pt x="376174" y="84816"/>
                </a:lnTo>
                <a:lnTo>
                  <a:pt x="374181" y="86689"/>
                </a:lnTo>
                <a:lnTo>
                  <a:pt x="370745" y="90939"/>
                </a:lnTo>
                <a:lnTo>
                  <a:pt x="363716" y="95963"/>
                </a:lnTo>
                <a:lnTo>
                  <a:pt x="354872" y="100624"/>
                </a:lnTo>
                <a:lnTo>
                  <a:pt x="344180" y="108440"/>
                </a:lnTo>
                <a:lnTo>
                  <a:pt x="338604" y="110980"/>
                </a:lnTo>
                <a:lnTo>
                  <a:pt x="337022" y="112605"/>
                </a:lnTo>
                <a:lnTo>
                  <a:pt x="336319" y="114209"/>
                </a:lnTo>
                <a:lnTo>
                  <a:pt x="335741" y="115804"/>
                </a:lnTo>
                <a:lnTo>
                  <a:pt x="334603" y="117395"/>
                </a:lnTo>
                <a:lnTo>
                  <a:pt x="319113" y="127236"/>
                </a:lnTo>
                <a:lnTo>
                  <a:pt x="307000" y="139863"/>
                </a:lnTo>
                <a:lnTo>
                  <a:pt x="302059" y="143482"/>
                </a:lnTo>
                <a:lnTo>
                  <a:pt x="295828" y="150610"/>
                </a:lnTo>
                <a:lnTo>
                  <a:pt x="289742" y="155635"/>
                </a:lnTo>
                <a:lnTo>
                  <a:pt x="264906" y="178678"/>
                </a:lnTo>
                <a:lnTo>
                  <a:pt x="234380" y="212720"/>
                </a:lnTo>
                <a:lnTo>
                  <a:pt x="230312" y="217843"/>
                </a:lnTo>
                <a:lnTo>
                  <a:pt x="229741" y="219022"/>
                </a:lnTo>
                <a:lnTo>
                  <a:pt x="223916" y="224715"/>
                </a:lnTo>
                <a:lnTo>
                  <a:pt x="218134" y="233828"/>
                </a:lnTo>
                <a:lnTo>
                  <a:pt x="201679" y="249145"/>
                </a:lnTo>
                <a:lnTo>
                  <a:pt x="201128" y="250208"/>
                </a:lnTo>
                <a:lnTo>
                  <a:pt x="194516" y="256530"/>
                </a:lnTo>
                <a:lnTo>
                  <a:pt x="189029" y="264529"/>
                </a:lnTo>
                <a:lnTo>
                  <a:pt x="168073" y="283841"/>
                </a:lnTo>
                <a:lnTo>
                  <a:pt x="158277" y="296216"/>
                </a:lnTo>
                <a:lnTo>
                  <a:pt x="126629" y="329355"/>
                </a:lnTo>
                <a:lnTo>
                  <a:pt x="106839" y="358009"/>
                </a:lnTo>
                <a:lnTo>
                  <a:pt x="89730" y="377248"/>
                </a:lnTo>
                <a:lnTo>
                  <a:pt x="63115" y="412581"/>
                </a:lnTo>
                <a:lnTo>
                  <a:pt x="39119" y="446510"/>
                </a:lnTo>
                <a:lnTo>
                  <a:pt x="8386" y="479574"/>
                </a:lnTo>
                <a:lnTo>
                  <a:pt x="0" y="4880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SMARTInkShape-Group43">
            <a:extLst>
              <a:ext uri="{FF2B5EF4-FFF2-40B4-BE49-F238E27FC236}">
                <a16:creationId xmlns:a16="http://schemas.microsoft.com/office/drawing/2014/main" xmlns="" id="{8E7CFD46-2E99-4902-ABD3-8499F0CDD47B}"/>
              </a:ext>
            </a:extLst>
          </p:cNvPr>
          <p:cNvGrpSpPr/>
          <p:nvPr/>
        </p:nvGrpSpPr>
        <p:grpSpPr>
          <a:xfrm>
            <a:off x="5581650" y="1542033"/>
            <a:ext cx="886830" cy="341414"/>
            <a:chOff x="5581650" y="1542033"/>
            <a:chExt cx="886830" cy="341414"/>
          </a:xfrm>
        </p:grpSpPr>
        <p:sp>
          <p:nvSpPr>
            <p:cNvPr id="4" name="SMARTInkShape-74">
              <a:extLst>
                <a:ext uri="{FF2B5EF4-FFF2-40B4-BE49-F238E27FC236}">
                  <a16:creationId xmlns:a16="http://schemas.microsoft.com/office/drawing/2014/main" xmlns="" id="{8AADC7A7-BC34-447B-B394-0C07CF5D4D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67413" y="1769269"/>
              <a:ext cx="476251" cy="114178"/>
            </a:xfrm>
            <a:custGeom>
              <a:avLst/>
              <a:gdLst/>
              <a:ahLst/>
              <a:cxnLst/>
              <a:rect l="0" t="0" r="0" b="0"/>
              <a:pathLst>
                <a:path w="476251" h="114178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705" y="4475"/>
                  </a:lnTo>
                  <a:lnTo>
                    <a:pt x="13908" y="18663"/>
                  </a:lnTo>
                  <a:lnTo>
                    <a:pt x="45827" y="50344"/>
                  </a:lnTo>
                  <a:lnTo>
                    <a:pt x="80077" y="67363"/>
                  </a:lnTo>
                  <a:lnTo>
                    <a:pt x="113732" y="78241"/>
                  </a:lnTo>
                  <a:lnTo>
                    <a:pt x="144311" y="87333"/>
                  </a:lnTo>
                  <a:lnTo>
                    <a:pt x="178671" y="96832"/>
                  </a:lnTo>
                  <a:lnTo>
                    <a:pt x="210702" y="103460"/>
                  </a:lnTo>
                  <a:lnTo>
                    <a:pt x="246388" y="109591"/>
                  </a:lnTo>
                  <a:lnTo>
                    <a:pt x="273910" y="112905"/>
                  </a:lnTo>
                  <a:lnTo>
                    <a:pt x="305525" y="113886"/>
                  </a:lnTo>
                  <a:lnTo>
                    <a:pt x="334824" y="114177"/>
                  </a:lnTo>
                  <a:lnTo>
                    <a:pt x="361409" y="112852"/>
                  </a:lnTo>
                  <a:lnTo>
                    <a:pt x="396411" y="107544"/>
                  </a:lnTo>
                  <a:lnTo>
                    <a:pt x="427547" y="99897"/>
                  </a:lnTo>
                  <a:lnTo>
                    <a:pt x="456644" y="86162"/>
                  </a:lnTo>
                  <a:lnTo>
                    <a:pt x="476250" y="69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75">
              <a:extLst>
                <a:ext uri="{FF2B5EF4-FFF2-40B4-BE49-F238E27FC236}">
                  <a16:creationId xmlns:a16="http://schemas.microsoft.com/office/drawing/2014/main" xmlns="" id="{66B5B509-BE59-4060-A6C8-34F12D0E86B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81650" y="1762125"/>
              <a:ext cx="383382" cy="76178"/>
            </a:xfrm>
            <a:custGeom>
              <a:avLst/>
              <a:gdLst/>
              <a:ahLst/>
              <a:cxnLst/>
              <a:rect l="0" t="0" r="0" b="0"/>
              <a:pathLst>
                <a:path w="383382" h="76178">
                  <a:moveTo>
                    <a:pt x="0" y="0"/>
                  </a:moveTo>
                  <a:lnTo>
                    <a:pt x="0" y="0"/>
                  </a:lnTo>
                  <a:lnTo>
                    <a:pt x="31345" y="20263"/>
                  </a:lnTo>
                  <a:lnTo>
                    <a:pt x="64444" y="40057"/>
                  </a:lnTo>
                  <a:lnTo>
                    <a:pt x="95933" y="57265"/>
                  </a:lnTo>
                  <a:lnTo>
                    <a:pt x="130200" y="69055"/>
                  </a:lnTo>
                  <a:lnTo>
                    <a:pt x="164395" y="74893"/>
                  </a:lnTo>
                  <a:lnTo>
                    <a:pt x="197107" y="76028"/>
                  </a:lnTo>
                  <a:lnTo>
                    <a:pt x="228235" y="76177"/>
                  </a:lnTo>
                  <a:lnTo>
                    <a:pt x="260377" y="72428"/>
                  </a:lnTo>
                  <a:lnTo>
                    <a:pt x="294795" y="65638"/>
                  </a:lnTo>
                  <a:lnTo>
                    <a:pt x="326555" y="56772"/>
                  </a:lnTo>
                  <a:lnTo>
                    <a:pt x="362175" y="41320"/>
                  </a:lnTo>
                  <a:lnTo>
                    <a:pt x="376430" y="32654"/>
                  </a:lnTo>
                  <a:lnTo>
                    <a:pt x="377646" y="30300"/>
                  </a:lnTo>
                  <a:lnTo>
                    <a:pt x="377970" y="28931"/>
                  </a:lnTo>
                  <a:lnTo>
                    <a:pt x="378451" y="28019"/>
                  </a:lnTo>
                  <a:lnTo>
                    <a:pt x="379036" y="27410"/>
                  </a:lnTo>
                  <a:lnTo>
                    <a:pt x="383381" y="23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76">
              <a:extLst>
                <a:ext uri="{FF2B5EF4-FFF2-40B4-BE49-F238E27FC236}">
                  <a16:creationId xmlns:a16="http://schemas.microsoft.com/office/drawing/2014/main" xmlns="" id="{3B9995AE-9CD0-4AA2-BA22-3476A3E8DCA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19931" y="1542033"/>
              <a:ext cx="348549" cy="325752"/>
            </a:xfrm>
            <a:custGeom>
              <a:avLst/>
              <a:gdLst/>
              <a:ahLst/>
              <a:cxnLst/>
              <a:rect l="0" t="0" r="0" b="0"/>
              <a:pathLst>
                <a:path w="348549" h="325752">
                  <a:moveTo>
                    <a:pt x="130850" y="15305"/>
                  </a:moveTo>
                  <a:lnTo>
                    <a:pt x="130850" y="15305"/>
                  </a:lnTo>
                  <a:lnTo>
                    <a:pt x="112240" y="16569"/>
                  </a:lnTo>
                  <a:lnTo>
                    <a:pt x="99354" y="21267"/>
                  </a:lnTo>
                  <a:lnTo>
                    <a:pt x="88198" y="29461"/>
                  </a:lnTo>
                  <a:lnTo>
                    <a:pt x="61782" y="50858"/>
                  </a:lnTo>
                  <a:lnTo>
                    <a:pt x="59407" y="54654"/>
                  </a:lnTo>
                  <a:lnTo>
                    <a:pt x="26391" y="89835"/>
                  </a:lnTo>
                  <a:lnTo>
                    <a:pt x="11363" y="119823"/>
                  </a:lnTo>
                  <a:lnTo>
                    <a:pt x="2539" y="155271"/>
                  </a:lnTo>
                  <a:lnTo>
                    <a:pt x="0" y="187967"/>
                  </a:lnTo>
                  <a:lnTo>
                    <a:pt x="1156" y="208929"/>
                  </a:lnTo>
                  <a:lnTo>
                    <a:pt x="14236" y="244402"/>
                  </a:lnTo>
                  <a:lnTo>
                    <a:pt x="29386" y="269187"/>
                  </a:lnTo>
                  <a:lnTo>
                    <a:pt x="48977" y="289192"/>
                  </a:lnTo>
                  <a:lnTo>
                    <a:pt x="79095" y="308018"/>
                  </a:lnTo>
                  <a:lnTo>
                    <a:pt x="111129" y="320542"/>
                  </a:lnTo>
                  <a:lnTo>
                    <a:pt x="145187" y="325751"/>
                  </a:lnTo>
                  <a:lnTo>
                    <a:pt x="174869" y="325067"/>
                  </a:lnTo>
                  <a:lnTo>
                    <a:pt x="209460" y="319713"/>
                  </a:lnTo>
                  <a:lnTo>
                    <a:pt x="244513" y="307227"/>
                  </a:lnTo>
                  <a:lnTo>
                    <a:pt x="279958" y="287011"/>
                  </a:lnTo>
                  <a:lnTo>
                    <a:pt x="303064" y="267793"/>
                  </a:lnTo>
                  <a:lnTo>
                    <a:pt x="329523" y="235052"/>
                  </a:lnTo>
                  <a:lnTo>
                    <a:pt x="339516" y="217991"/>
                  </a:lnTo>
                  <a:lnTo>
                    <a:pt x="348548" y="182629"/>
                  </a:lnTo>
                  <a:lnTo>
                    <a:pt x="347903" y="150076"/>
                  </a:lnTo>
                  <a:lnTo>
                    <a:pt x="341971" y="114759"/>
                  </a:lnTo>
                  <a:lnTo>
                    <a:pt x="317052" y="80901"/>
                  </a:lnTo>
                  <a:lnTo>
                    <a:pt x="281898" y="49002"/>
                  </a:lnTo>
                  <a:lnTo>
                    <a:pt x="249268" y="25106"/>
                  </a:lnTo>
                  <a:lnTo>
                    <a:pt x="214578" y="7633"/>
                  </a:lnTo>
                  <a:lnTo>
                    <a:pt x="179812" y="0"/>
                  </a:lnTo>
                  <a:lnTo>
                    <a:pt x="146062" y="640"/>
                  </a:lnTo>
                  <a:lnTo>
                    <a:pt x="114182" y="3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SMARTInkShape-Group44">
            <a:extLst>
              <a:ext uri="{FF2B5EF4-FFF2-40B4-BE49-F238E27FC236}">
                <a16:creationId xmlns:a16="http://schemas.microsoft.com/office/drawing/2014/main" xmlns="" id="{D1950DCE-C6D8-4BA0-8DB5-BD97D1354224}"/>
              </a:ext>
            </a:extLst>
          </p:cNvPr>
          <p:cNvGrpSpPr/>
          <p:nvPr/>
        </p:nvGrpSpPr>
        <p:grpSpPr>
          <a:xfrm>
            <a:off x="7679531" y="4052888"/>
            <a:ext cx="1321595" cy="425801"/>
            <a:chOff x="7679531" y="4052888"/>
            <a:chExt cx="1321595" cy="425801"/>
          </a:xfrm>
        </p:grpSpPr>
        <p:sp>
          <p:nvSpPr>
            <p:cNvPr id="12" name="SMARTInkShape-77">
              <a:extLst>
                <a:ext uri="{FF2B5EF4-FFF2-40B4-BE49-F238E27FC236}">
                  <a16:creationId xmlns:a16="http://schemas.microsoft.com/office/drawing/2014/main" xmlns="" id="{E72FBAED-9992-4FAA-828C-2F0BB99C09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79531" y="4301554"/>
              <a:ext cx="1321595" cy="177135"/>
            </a:xfrm>
            <a:custGeom>
              <a:avLst/>
              <a:gdLst/>
              <a:ahLst/>
              <a:cxnLst/>
              <a:rect l="0" t="0" r="0" b="0"/>
              <a:pathLst>
                <a:path w="1321595" h="177135">
                  <a:moveTo>
                    <a:pt x="0" y="8509"/>
                  </a:moveTo>
                  <a:lnTo>
                    <a:pt x="0" y="8509"/>
                  </a:lnTo>
                  <a:lnTo>
                    <a:pt x="15529" y="34201"/>
                  </a:lnTo>
                  <a:lnTo>
                    <a:pt x="50406" y="69241"/>
                  </a:lnTo>
                  <a:lnTo>
                    <a:pt x="85206" y="96985"/>
                  </a:lnTo>
                  <a:lnTo>
                    <a:pt x="120876" y="117879"/>
                  </a:lnTo>
                  <a:lnTo>
                    <a:pt x="153288" y="129870"/>
                  </a:lnTo>
                  <a:lnTo>
                    <a:pt x="184296" y="135022"/>
                  </a:lnTo>
                  <a:lnTo>
                    <a:pt x="219323" y="138002"/>
                  </a:lnTo>
                  <a:lnTo>
                    <a:pt x="248375" y="136011"/>
                  </a:lnTo>
                  <a:lnTo>
                    <a:pt x="278573" y="129797"/>
                  </a:lnTo>
                  <a:lnTo>
                    <a:pt x="307822" y="123356"/>
                  </a:lnTo>
                  <a:lnTo>
                    <a:pt x="336916" y="115827"/>
                  </a:lnTo>
                  <a:lnTo>
                    <a:pt x="371285" y="103780"/>
                  </a:lnTo>
                  <a:lnTo>
                    <a:pt x="406975" y="88944"/>
                  </a:lnTo>
                  <a:lnTo>
                    <a:pt x="441892" y="68808"/>
                  </a:lnTo>
                  <a:lnTo>
                    <a:pt x="464983" y="48388"/>
                  </a:lnTo>
                  <a:lnTo>
                    <a:pt x="482347" y="19097"/>
                  </a:lnTo>
                  <a:lnTo>
                    <a:pt x="488171" y="4060"/>
                  </a:lnTo>
                  <a:lnTo>
                    <a:pt x="490506" y="1400"/>
                  </a:lnTo>
                  <a:lnTo>
                    <a:pt x="490528" y="111"/>
                  </a:lnTo>
                  <a:lnTo>
                    <a:pt x="490267" y="0"/>
                  </a:lnTo>
                  <a:lnTo>
                    <a:pt x="488112" y="1210"/>
                  </a:lnTo>
                  <a:lnTo>
                    <a:pt x="486990" y="1296"/>
                  </a:lnTo>
                  <a:lnTo>
                    <a:pt x="486585" y="1583"/>
                  </a:lnTo>
                  <a:lnTo>
                    <a:pt x="486316" y="2040"/>
                  </a:lnTo>
                  <a:lnTo>
                    <a:pt x="485847" y="3786"/>
                  </a:lnTo>
                  <a:lnTo>
                    <a:pt x="485785" y="7031"/>
                  </a:lnTo>
                  <a:lnTo>
                    <a:pt x="486485" y="8557"/>
                  </a:lnTo>
                  <a:lnTo>
                    <a:pt x="487678" y="10647"/>
                  </a:lnTo>
                  <a:lnTo>
                    <a:pt x="489894" y="17750"/>
                  </a:lnTo>
                  <a:lnTo>
                    <a:pt x="491052" y="22712"/>
                  </a:lnTo>
                  <a:lnTo>
                    <a:pt x="496051" y="37262"/>
                  </a:lnTo>
                  <a:lnTo>
                    <a:pt x="498544" y="40867"/>
                  </a:lnTo>
                  <a:lnTo>
                    <a:pt x="503007" y="50394"/>
                  </a:lnTo>
                  <a:lnTo>
                    <a:pt x="512698" y="61320"/>
                  </a:lnTo>
                  <a:lnTo>
                    <a:pt x="546946" y="87506"/>
                  </a:lnTo>
                  <a:lnTo>
                    <a:pt x="577153" y="102014"/>
                  </a:lnTo>
                  <a:lnTo>
                    <a:pt x="612559" y="115210"/>
                  </a:lnTo>
                  <a:lnTo>
                    <a:pt x="645516" y="119765"/>
                  </a:lnTo>
                  <a:lnTo>
                    <a:pt x="658695" y="118820"/>
                  </a:lnTo>
                  <a:lnTo>
                    <a:pt x="673624" y="113777"/>
                  </a:lnTo>
                  <a:lnTo>
                    <a:pt x="684574" y="106992"/>
                  </a:lnTo>
                  <a:lnTo>
                    <a:pt x="703562" y="88358"/>
                  </a:lnTo>
                  <a:lnTo>
                    <a:pt x="710799" y="75356"/>
                  </a:lnTo>
                  <a:lnTo>
                    <a:pt x="717357" y="62508"/>
                  </a:lnTo>
                  <a:lnTo>
                    <a:pt x="720286" y="57317"/>
                  </a:lnTo>
                  <a:lnTo>
                    <a:pt x="721500" y="54807"/>
                  </a:lnTo>
                  <a:lnTo>
                    <a:pt x="724894" y="50949"/>
                  </a:lnTo>
                  <a:lnTo>
                    <a:pt x="732948" y="44679"/>
                  </a:lnTo>
                  <a:lnTo>
                    <a:pt x="733918" y="44428"/>
                  </a:lnTo>
                  <a:lnTo>
                    <a:pt x="734548" y="44361"/>
                  </a:lnTo>
                  <a:lnTo>
                    <a:pt x="734967" y="44052"/>
                  </a:lnTo>
                  <a:lnTo>
                    <a:pt x="735696" y="42189"/>
                  </a:lnTo>
                  <a:lnTo>
                    <a:pt x="736463" y="41998"/>
                  </a:lnTo>
                  <a:lnTo>
                    <a:pt x="740229" y="41847"/>
                  </a:lnTo>
                  <a:lnTo>
                    <a:pt x="739204" y="41846"/>
                  </a:lnTo>
                  <a:lnTo>
                    <a:pt x="739130" y="42375"/>
                  </a:lnTo>
                  <a:lnTo>
                    <a:pt x="751024" y="74108"/>
                  </a:lnTo>
                  <a:lnTo>
                    <a:pt x="764553" y="95414"/>
                  </a:lnTo>
                  <a:lnTo>
                    <a:pt x="785576" y="120405"/>
                  </a:lnTo>
                  <a:lnTo>
                    <a:pt x="818760" y="142155"/>
                  </a:lnTo>
                  <a:lnTo>
                    <a:pt x="848197" y="154402"/>
                  </a:lnTo>
                  <a:lnTo>
                    <a:pt x="875205" y="161097"/>
                  </a:lnTo>
                  <a:lnTo>
                    <a:pt x="909754" y="166697"/>
                  </a:lnTo>
                  <a:lnTo>
                    <a:pt x="944950" y="170032"/>
                  </a:lnTo>
                  <a:lnTo>
                    <a:pt x="980426" y="171990"/>
                  </a:lnTo>
                  <a:lnTo>
                    <a:pt x="1015720" y="173276"/>
                  </a:lnTo>
                  <a:lnTo>
                    <a:pt x="1037218" y="174607"/>
                  </a:lnTo>
                  <a:lnTo>
                    <a:pt x="1067940" y="176081"/>
                  </a:lnTo>
                  <a:lnTo>
                    <a:pt x="1100711" y="177134"/>
                  </a:lnTo>
                  <a:lnTo>
                    <a:pt x="1124381" y="175969"/>
                  </a:lnTo>
                  <a:lnTo>
                    <a:pt x="1149806" y="173688"/>
                  </a:lnTo>
                  <a:lnTo>
                    <a:pt x="1182499" y="168634"/>
                  </a:lnTo>
                  <a:lnTo>
                    <a:pt x="1213559" y="159376"/>
                  </a:lnTo>
                  <a:lnTo>
                    <a:pt x="1246523" y="141693"/>
                  </a:lnTo>
                  <a:lnTo>
                    <a:pt x="1280572" y="110723"/>
                  </a:lnTo>
                  <a:lnTo>
                    <a:pt x="1300605" y="83703"/>
                  </a:lnTo>
                  <a:lnTo>
                    <a:pt x="1315772" y="49673"/>
                  </a:lnTo>
                  <a:lnTo>
                    <a:pt x="1319869" y="29701"/>
                  </a:lnTo>
                  <a:lnTo>
                    <a:pt x="1321594" y="6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78">
              <a:extLst>
                <a:ext uri="{FF2B5EF4-FFF2-40B4-BE49-F238E27FC236}">
                  <a16:creationId xmlns:a16="http://schemas.microsoft.com/office/drawing/2014/main" xmlns="" id="{AD3A2CB8-CAA8-4E05-AB81-50ECA574F5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99649" y="4052888"/>
              <a:ext cx="359962" cy="382308"/>
            </a:xfrm>
            <a:custGeom>
              <a:avLst/>
              <a:gdLst/>
              <a:ahLst/>
              <a:cxnLst/>
              <a:rect l="0" t="0" r="0" b="0"/>
              <a:pathLst>
                <a:path w="359962" h="382308">
                  <a:moveTo>
                    <a:pt x="268101" y="76200"/>
                  </a:moveTo>
                  <a:lnTo>
                    <a:pt x="268101" y="76200"/>
                  </a:lnTo>
                  <a:lnTo>
                    <a:pt x="270629" y="71143"/>
                  </a:lnTo>
                  <a:lnTo>
                    <a:pt x="270937" y="60414"/>
                  </a:lnTo>
                  <a:lnTo>
                    <a:pt x="269353" y="52237"/>
                  </a:lnTo>
                  <a:lnTo>
                    <a:pt x="264680" y="45199"/>
                  </a:lnTo>
                  <a:lnTo>
                    <a:pt x="248496" y="29562"/>
                  </a:lnTo>
                  <a:lnTo>
                    <a:pt x="234158" y="21723"/>
                  </a:lnTo>
                  <a:lnTo>
                    <a:pt x="200529" y="12194"/>
                  </a:lnTo>
                  <a:lnTo>
                    <a:pt x="169644" y="9759"/>
                  </a:lnTo>
                  <a:lnTo>
                    <a:pt x="136128" y="11439"/>
                  </a:lnTo>
                  <a:lnTo>
                    <a:pt x="105065" y="16168"/>
                  </a:lnTo>
                  <a:lnTo>
                    <a:pt x="69888" y="29132"/>
                  </a:lnTo>
                  <a:lnTo>
                    <a:pt x="42946" y="43887"/>
                  </a:lnTo>
                  <a:lnTo>
                    <a:pt x="15359" y="67156"/>
                  </a:lnTo>
                  <a:lnTo>
                    <a:pt x="4687" y="85105"/>
                  </a:lnTo>
                  <a:lnTo>
                    <a:pt x="413" y="100036"/>
                  </a:lnTo>
                  <a:lnTo>
                    <a:pt x="0" y="114275"/>
                  </a:lnTo>
                  <a:lnTo>
                    <a:pt x="4633" y="145893"/>
                  </a:lnTo>
                  <a:lnTo>
                    <a:pt x="12561" y="178225"/>
                  </a:lnTo>
                  <a:lnTo>
                    <a:pt x="24766" y="211413"/>
                  </a:lnTo>
                  <a:lnTo>
                    <a:pt x="38002" y="243495"/>
                  </a:lnTo>
                  <a:lnTo>
                    <a:pt x="54569" y="273614"/>
                  </a:lnTo>
                  <a:lnTo>
                    <a:pt x="75265" y="308108"/>
                  </a:lnTo>
                  <a:lnTo>
                    <a:pt x="102620" y="339117"/>
                  </a:lnTo>
                  <a:lnTo>
                    <a:pt x="135937" y="363484"/>
                  </a:lnTo>
                  <a:lnTo>
                    <a:pt x="169692" y="378342"/>
                  </a:lnTo>
                  <a:lnTo>
                    <a:pt x="190356" y="382307"/>
                  </a:lnTo>
                  <a:lnTo>
                    <a:pt x="224917" y="381875"/>
                  </a:lnTo>
                  <a:lnTo>
                    <a:pt x="257656" y="373018"/>
                  </a:lnTo>
                  <a:lnTo>
                    <a:pt x="291127" y="358789"/>
                  </a:lnTo>
                  <a:lnTo>
                    <a:pt x="319362" y="337775"/>
                  </a:lnTo>
                  <a:lnTo>
                    <a:pt x="337195" y="317939"/>
                  </a:lnTo>
                  <a:lnTo>
                    <a:pt x="346902" y="302365"/>
                  </a:lnTo>
                  <a:lnTo>
                    <a:pt x="354586" y="272569"/>
                  </a:lnTo>
                  <a:lnTo>
                    <a:pt x="359435" y="241459"/>
                  </a:lnTo>
                  <a:lnTo>
                    <a:pt x="359961" y="213246"/>
                  </a:lnTo>
                  <a:lnTo>
                    <a:pt x="358240" y="182137"/>
                  </a:lnTo>
                  <a:lnTo>
                    <a:pt x="353248" y="147290"/>
                  </a:lnTo>
                  <a:lnTo>
                    <a:pt x="349106" y="117631"/>
                  </a:lnTo>
                  <a:lnTo>
                    <a:pt x="335951" y="83615"/>
                  </a:lnTo>
                  <a:lnTo>
                    <a:pt x="321465" y="62485"/>
                  </a:lnTo>
                  <a:lnTo>
                    <a:pt x="290931" y="32480"/>
                  </a:lnTo>
                  <a:lnTo>
                    <a:pt x="259322" y="9649"/>
                  </a:lnTo>
                  <a:lnTo>
                    <a:pt x="2442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45">
            <a:extLst>
              <a:ext uri="{FF2B5EF4-FFF2-40B4-BE49-F238E27FC236}">
                <a16:creationId xmlns:a16="http://schemas.microsoft.com/office/drawing/2014/main" xmlns="" id="{3F0167C5-8258-463C-B6B5-32B2EF43508F}"/>
              </a:ext>
            </a:extLst>
          </p:cNvPr>
          <p:cNvGrpSpPr/>
          <p:nvPr/>
        </p:nvGrpSpPr>
        <p:grpSpPr>
          <a:xfrm>
            <a:off x="6929438" y="1473994"/>
            <a:ext cx="1416844" cy="66620"/>
            <a:chOff x="6929438" y="1473994"/>
            <a:chExt cx="1416844" cy="66620"/>
          </a:xfrm>
        </p:grpSpPr>
        <p:sp>
          <p:nvSpPr>
            <p:cNvPr id="15" name="SMARTInkShape-79">
              <a:extLst>
                <a:ext uri="{FF2B5EF4-FFF2-40B4-BE49-F238E27FC236}">
                  <a16:creationId xmlns:a16="http://schemas.microsoft.com/office/drawing/2014/main" xmlns="" id="{D07E3279-2D76-49F0-AB1F-F7360FF6ACD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41494" y="1473994"/>
              <a:ext cx="204788" cy="66134"/>
            </a:xfrm>
            <a:custGeom>
              <a:avLst/>
              <a:gdLst/>
              <a:ahLst/>
              <a:cxnLst/>
              <a:rect l="0" t="0" r="0" b="0"/>
              <a:pathLst>
                <a:path w="204788" h="66134">
                  <a:moveTo>
                    <a:pt x="0" y="0"/>
                  </a:moveTo>
                  <a:lnTo>
                    <a:pt x="0" y="0"/>
                  </a:lnTo>
                  <a:lnTo>
                    <a:pt x="1264" y="0"/>
                  </a:lnTo>
                  <a:lnTo>
                    <a:pt x="1636" y="529"/>
                  </a:lnTo>
                  <a:lnTo>
                    <a:pt x="2283" y="4100"/>
                  </a:lnTo>
                  <a:lnTo>
                    <a:pt x="3788" y="14144"/>
                  </a:lnTo>
                  <a:lnTo>
                    <a:pt x="7561" y="24034"/>
                  </a:lnTo>
                  <a:lnTo>
                    <a:pt x="11562" y="29203"/>
                  </a:lnTo>
                  <a:lnTo>
                    <a:pt x="29010" y="43330"/>
                  </a:lnTo>
                  <a:lnTo>
                    <a:pt x="59791" y="57420"/>
                  </a:lnTo>
                  <a:lnTo>
                    <a:pt x="91362" y="64847"/>
                  </a:lnTo>
                  <a:lnTo>
                    <a:pt x="118498" y="66133"/>
                  </a:lnTo>
                  <a:lnTo>
                    <a:pt x="152406" y="64402"/>
                  </a:lnTo>
                  <a:lnTo>
                    <a:pt x="204787" y="54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80">
              <a:extLst>
                <a:ext uri="{FF2B5EF4-FFF2-40B4-BE49-F238E27FC236}">
                  <a16:creationId xmlns:a16="http://schemas.microsoft.com/office/drawing/2014/main" xmlns="" id="{DCDA68F8-1C12-45F7-AF26-475AF253C40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65244" y="1495425"/>
              <a:ext cx="392907" cy="42127"/>
            </a:xfrm>
            <a:custGeom>
              <a:avLst/>
              <a:gdLst/>
              <a:ahLst/>
              <a:cxnLst/>
              <a:rect l="0" t="0" r="0" b="0"/>
              <a:pathLst>
                <a:path w="392907" h="42127">
                  <a:moveTo>
                    <a:pt x="0" y="0"/>
                  </a:moveTo>
                  <a:lnTo>
                    <a:pt x="0" y="0"/>
                  </a:lnTo>
                  <a:lnTo>
                    <a:pt x="34937" y="14704"/>
                  </a:lnTo>
                  <a:lnTo>
                    <a:pt x="39915" y="16281"/>
                  </a:lnTo>
                  <a:lnTo>
                    <a:pt x="68455" y="24202"/>
                  </a:lnTo>
                  <a:lnTo>
                    <a:pt x="96601" y="31483"/>
                  </a:lnTo>
                  <a:lnTo>
                    <a:pt x="125170" y="36783"/>
                  </a:lnTo>
                  <a:lnTo>
                    <a:pt x="159858" y="40378"/>
                  </a:lnTo>
                  <a:lnTo>
                    <a:pt x="187770" y="42126"/>
                  </a:lnTo>
                  <a:lnTo>
                    <a:pt x="222328" y="41453"/>
                  </a:lnTo>
                  <a:lnTo>
                    <a:pt x="252604" y="40409"/>
                  </a:lnTo>
                  <a:lnTo>
                    <a:pt x="282073" y="38637"/>
                  </a:lnTo>
                  <a:lnTo>
                    <a:pt x="311002" y="35668"/>
                  </a:lnTo>
                  <a:lnTo>
                    <a:pt x="344155" y="32534"/>
                  </a:lnTo>
                  <a:lnTo>
                    <a:pt x="392906" y="26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81">
              <a:extLst>
                <a:ext uri="{FF2B5EF4-FFF2-40B4-BE49-F238E27FC236}">
                  <a16:creationId xmlns:a16="http://schemas.microsoft.com/office/drawing/2014/main" xmlns="" id="{4E24168F-F686-46F6-94FE-F9A4023ED1D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27462" y="1495709"/>
              <a:ext cx="66345" cy="2098"/>
            </a:xfrm>
            <a:custGeom>
              <a:avLst/>
              <a:gdLst/>
              <a:ahLst/>
              <a:cxnLst/>
              <a:rect l="0" t="0" r="0" b="0"/>
              <a:pathLst>
                <a:path w="66345" h="2098">
                  <a:moveTo>
                    <a:pt x="2051" y="2097"/>
                  </a:moveTo>
                  <a:lnTo>
                    <a:pt x="2051" y="2097"/>
                  </a:lnTo>
                  <a:lnTo>
                    <a:pt x="786" y="2097"/>
                  </a:lnTo>
                  <a:lnTo>
                    <a:pt x="414" y="1833"/>
                  </a:lnTo>
                  <a:lnTo>
                    <a:pt x="0" y="833"/>
                  </a:lnTo>
                  <a:lnTo>
                    <a:pt x="948" y="461"/>
                  </a:lnTo>
                  <a:lnTo>
                    <a:pt x="12113" y="0"/>
                  </a:lnTo>
                  <a:lnTo>
                    <a:pt x="46525" y="2000"/>
                  </a:lnTo>
                  <a:lnTo>
                    <a:pt x="66344" y="2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82">
              <a:extLst>
                <a:ext uri="{FF2B5EF4-FFF2-40B4-BE49-F238E27FC236}">
                  <a16:creationId xmlns:a16="http://schemas.microsoft.com/office/drawing/2014/main" xmlns="" id="{E93294EF-A8A4-418D-B9F8-11475C78E5F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29438" y="1476375"/>
              <a:ext cx="559594" cy="64239"/>
            </a:xfrm>
            <a:custGeom>
              <a:avLst/>
              <a:gdLst/>
              <a:ahLst/>
              <a:cxnLst/>
              <a:rect l="0" t="0" r="0" b="0"/>
              <a:pathLst>
                <a:path w="559594" h="64239">
                  <a:moveTo>
                    <a:pt x="0" y="0"/>
                  </a:moveTo>
                  <a:lnTo>
                    <a:pt x="0" y="0"/>
                  </a:lnTo>
                  <a:lnTo>
                    <a:pt x="2165" y="1901"/>
                  </a:lnTo>
                  <a:lnTo>
                    <a:pt x="36198" y="21584"/>
                  </a:lnTo>
                  <a:lnTo>
                    <a:pt x="66571" y="33093"/>
                  </a:lnTo>
                  <a:lnTo>
                    <a:pt x="93965" y="41687"/>
                  </a:lnTo>
                  <a:lnTo>
                    <a:pt x="124149" y="48952"/>
                  </a:lnTo>
                  <a:lnTo>
                    <a:pt x="152055" y="54456"/>
                  </a:lnTo>
                  <a:lnTo>
                    <a:pt x="182460" y="59439"/>
                  </a:lnTo>
                  <a:lnTo>
                    <a:pt x="216957" y="62855"/>
                  </a:lnTo>
                  <a:lnTo>
                    <a:pt x="248874" y="63868"/>
                  </a:lnTo>
                  <a:lnTo>
                    <a:pt x="273065" y="64104"/>
                  </a:lnTo>
                  <a:lnTo>
                    <a:pt x="308038" y="64238"/>
                  </a:lnTo>
                  <a:lnTo>
                    <a:pt x="343389" y="64013"/>
                  </a:lnTo>
                  <a:lnTo>
                    <a:pt x="377725" y="61700"/>
                  </a:lnTo>
                  <a:lnTo>
                    <a:pt x="406576" y="58763"/>
                  </a:lnTo>
                  <a:lnTo>
                    <a:pt x="440436" y="55247"/>
                  </a:lnTo>
                  <a:lnTo>
                    <a:pt x="476090" y="50334"/>
                  </a:lnTo>
                  <a:lnTo>
                    <a:pt x="507389" y="43868"/>
                  </a:lnTo>
                  <a:lnTo>
                    <a:pt x="536558" y="33713"/>
                  </a:lnTo>
                  <a:lnTo>
                    <a:pt x="559593" y="23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SMARTInkShape-83">
            <a:extLst>
              <a:ext uri="{FF2B5EF4-FFF2-40B4-BE49-F238E27FC236}">
                <a16:creationId xmlns:a16="http://schemas.microsoft.com/office/drawing/2014/main" xmlns="" id="{D0D07FD5-9601-4890-BE33-9E20C6619B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14750" y="3212404"/>
            <a:ext cx="688055" cy="383285"/>
          </a:xfrm>
          <a:custGeom>
            <a:avLst/>
            <a:gdLst/>
            <a:ahLst/>
            <a:cxnLst/>
            <a:rect l="0" t="0" r="0" b="0"/>
            <a:pathLst>
              <a:path w="688055" h="383285">
                <a:moveTo>
                  <a:pt x="683419" y="2284"/>
                </a:moveTo>
                <a:lnTo>
                  <a:pt x="683419" y="2284"/>
                </a:lnTo>
                <a:lnTo>
                  <a:pt x="684683" y="1019"/>
                </a:lnTo>
                <a:lnTo>
                  <a:pt x="686009" y="399"/>
                </a:lnTo>
                <a:lnTo>
                  <a:pt x="687752" y="0"/>
                </a:lnTo>
                <a:lnTo>
                  <a:pt x="687895" y="232"/>
                </a:lnTo>
                <a:lnTo>
                  <a:pt x="688054" y="1195"/>
                </a:lnTo>
                <a:lnTo>
                  <a:pt x="687832" y="1558"/>
                </a:lnTo>
                <a:lnTo>
                  <a:pt x="687419" y="1800"/>
                </a:lnTo>
                <a:lnTo>
                  <a:pt x="685828" y="2275"/>
                </a:lnTo>
                <a:lnTo>
                  <a:pt x="680896" y="5820"/>
                </a:lnTo>
                <a:lnTo>
                  <a:pt x="678791" y="8505"/>
                </a:lnTo>
                <a:lnTo>
                  <a:pt x="675315" y="10712"/>
                </a:lnTo>
                <a:lnTo>
                  <a:pt x="668344" y="13613"/>
                </a:lnTo>
                <a:lnTo>
                  <a:pt x="633074" y="39311"/>
                </a:lnTo>
                <a:lnTo>
                  <a:pt x="599113" y="58681"/>
                </a:lnTo>
                <a:lnTo>
                  <a:pt x="592911" y="62327"/>
                </a:lnTo>
                <a:lnTo>
                  <a:pt x="583038" y="66478"/>
                </a:lnTo>
                <a:lnTo>
                  <a:pt x="571757" y="75215"/>
                </a:lnTo>
                <a:lnTo>
                  <a:pt x="553769" y="83926"/>
                </a:lnTo>
                <a:lnTo>
                  <a:pt x="546145" y="87829"/>
                </a:lnTo>
                <a:lnTo>
                  <a:pt x="539822" y="90337"/>
                </a:lnTo>
                <a:lnTo>
                  <a:pt x="505442" y="111915"/>
                </a:lnTo>
                <a:lnTo>
                  <a:pt x="499812" y="117817"/>
                </a:lnTo>
                <a:lnTo>
                  <a:pt x="465106" y="142795"/>
                </a:lnTo>
                <a:lnTo>
                  <a:pt x="430481" y="176486"/>
                </a:lnTo>
                <a:lnTo>
                  <a:pt x="414687" y="190378"/>
                </a:lnTo>
                <a:lnTo>
                  <a:pt x="397945" y="200104"/>
                </a:lnTo>
                <a:lnTo>
                  <a:pt x="393694" y="203331"/>
                </a:lnTo>
                <a:lnTo>
                  <a:pt x="370487" y="216537"/>
                </a:lnTo>
                <a:lnTo>
                  <a:pt x="366538" y="219216"/>
                </a:lnTo>
                <a:lnTo>
                  <a:pt x="351547" y="227119"/>
                </a:lnTo>
                <a:lnTo>
                  <a:pt x="317388" y="255144"/>
                </a:lnTo>
                <a:lnTo>
                  <a:pt x="297080" y="270690"/>
                </a:lnTo>
                <a:lnTo>
                  <a:pt x="291047" y="274251"/>
                </a:lnTo>
                <a:lnTo>
                  <a:pt x="263658" y="294620"/>
                </a:lnTo>
                <a:lnTo>
                  <a:pt x="259262" y="297046"/>
                </a:lnTo>
                <a:lnTo>
                  <a:pt x="246640" y="306775"/>
                </a:lnTo>
                <a:lnTo>
                  <a:pt x="211386" y="320085"/>
                </a:lnTo>
                <a:lnTo>
                  <a:pt x="176727" y="329649"/>
                </a:lnTo>
                <a:lnTo>
                  <a:pt x="164209" y="332914"/>
                </a:lnTo>
                <a:lnTo>
                  <a:pt x="158309" y="333735"/>
                </a:lnTo>
                <a:lnTo>
                  <a:pt x="144303" y="339544"/>
                </a:lnTo>
                <a:lnTo>
                  <a:pt x="133627" y="342694"/>
                </a:lnTo>
                <a:lnTo>
                  <a:pt x="102970" y="354139"/>
                </a:lnTo>
                <a:lnTo>
                  <a:pt x="88405" y="357058"/>
                </a:lnTo>
                <a:lnTo>
                  <a:pt x="66093" y="365673"/>
                </a:lnTo>
                <a:lnTo>
                  <a:pt x="61446" y="366600"/>
                </a:lnTo>
                <a:lnTo>
                  <a:pt x="52123" y="370387"/>
                </a:lnTo>
                <a:lnTo>
                  <a:pt x="40743" y="373191"/>
                </a:lnTo>
                <a:lnTo>
                  <a:pt x="36796" y="375149"/>
                </a:lnTo>
                <a:lnTo>
                  <a:pt x="0" y="3832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84">
            <a:extLst>
              <a:ext uri="{FF2B5EF4-FFF2-40B4-BE49-F238E27FC236}">
                <a16:creationId xmlns:a16="http://schemas.microsoft.com/office/drawing/2014/main" xmlns="" id="{2D6B358C-3963-498D-8C57-2BB427BFC6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8322" y="4231481"/>
            <a:ext cx="664179" cy="174843"/>
          </a:xfrm>
          <a:custGeom>
            <a:avLst/>
            <a:gdLst/>
            <a:ahLst/>
            <a:cxnLst/>
            <a:rect l="0" t="0" r="0" b="0"/>
            <a:pathLst>
              <a:path w="664179" h="174843">
                <a:moveTo>
                  <a:pt x="4572" y="0"/>
                </a:moveTo>
                <a:lnTo>
                  <a:pt x="4572" y="0"/>
                </a:lnTo>
                <a:lnTo>
                  <a:pt x="3308" y="2528"/>
                </a:lnTo>
                <a:lnTo>
                  <a:pt x="2671" y="3273"/>
                </a:lnTo>
                <a:lnTo>
                  <a:pt x="238" y="4567"/>
                </a:lnTo>
                <a:lnTo>
                  <a:pt x="0" y="5381"/>
                </a:lnTo>
                <a:lnTo>
                  <a:pt x="1111" y="16909"/>
                </a:lnTo>
                <a:lnTo>
                  <a:pt x="4399" y="27235"/>
                </a:lnTo>
                <a:lnTo>
                  <a:pt x="13788" y="40844"/>
                </a:lnTo>
                <a:lnTo>
                  <a:pt x="28500" y="52273"/>
                </a:lnTo>
                <a:lnTo>
                  <a:pt x="62957" y="69830"/>
                </a:lnTo>
                <a:lnTo>
                  <a:pt x="89428" y="80222"/>
                </a:lnTo>
                <a:lnTo>
                  <a:pt x="122551" y="92899"/>
                </a:lnTo>
                <a:lnTo>
                  <a:pt x="150654" y="102550"/>
                </a:lnTo>
                <a:lnTo>
                  <a:pt x="182084" y="112489"/>
                </a:lnTo>
                <a:lnTo>
                  <a:pt x="215535" y="121978"/>
                </a:lnTo>
                <a:lnTo>
                  <a:pt x="249233" y="131088"/>
                </a:lnTo>
                <a:lnTo>
                  <a:pt x="281808" y="140386"/>
                </a:lnTo>
                <a:lnTo>
                  <a:pt x="311377" y="148781"/>
                </a:lnTo>
                <a:lnTo>
                  <a:pt x="345065" y="156762"/>
                </a:lnTo>
                <a:lnTo>
                  <a:pt x="376480" y="162512"/>
                </a:lnTo>
                <a:lnTo>
                  <a:pt x="405544" y="167832"/>
                </a:lnTo>
                <a:lnTo>
                  <a:pt x="440964" y="171999"/>
                </a:lnTo>
                <a:lnTo>
                  <a:pt x="472027" y="174842"/>
                </a:lnTo>
                <a:lnTo>
                  <a:pt x="502976" y="173404"/>
                </a:lnTo>
                <a:lnTo>
                  <a:pt x="536430" y="167641"/>
                </a:lnTo>
                <a:lnTo>
                  <a:pt x="567627" y="158239"/>
                </a:lnTo>
                <a:lnTo>
                  <a:pt x="599747" y="142306"/>
                </a:lnTo>
                <a:lnTo>
                  <a:pt x="631209" y="115340"/>
                </a:lnTo>
                <a:lnTo>
                  <a:pt x="660635" y="80017"/>
                </a:lnTo>
                <a:lnTo>
                  <a:pt x="664178" y="7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SMARTInkShape-Group48">
            <a:extLst>
              <a:ext uri="{FF2B5EF4-FFF2-40B4-BE49-F238E27FC236}">
                <a16:creationId xmlns:a16="http://schemas.microsoft.com/office/drawing/2014/main" xmlns="" id="{77490FF8-6942-4200-8890-594F8F66D15D}"/>
              </a:ext>
            </a:extLst>
          </p:cNvPr>
          <p:cNvGrpSpPr/>
          <p:nvPr/>
        </p:nvGrpSpPr>
        <p:grpSpPr>
          <a:xfrm>
            <a:off x="1210104" y="4214813"/>
            <a:ext cx="925878" cy="159211"/>
            <a:chOff x="1210104" y="4214813"/>
            <a:chExt cx="925878" cy="159211"/>
          </a:xfrm>
        </p:grpSpPr>
        <p:sp>
          <p:nvSpPr>
            <p:cNvPr id="24" name="SMARTInkShape-85">
              <a:extLst>
                <a:ext uri="{FF2B5EF4-FFF2-40B4-BE49-F238E27FC236}">
                  <a16:creationId xmlns:a16="http://schemas.microsoft.com/office/drawing/2014/main" xmlns="" id="{A5FCD561-7ABE-4185-A270-747CF464889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12156" y="4293394"/>
              <a:ext cx="123826" cy="2382"/>
            </a:xfrm>
            <a:custGeom>
              <a:avLst/>
              <a:gdLst/>
              <a:ahLst/>
              <a:cxnLst/>
              <a:rect l="0" t="0" r="0" b="0"/>
              <a:pathLst>
                <a:path w="123826" h="2382">
                  <a:moveTo>
                    <a:pt x="123825" y="2381"/>
                  </a:moveTo>
                  <a:lnTo>
                    <a:pt x="123825" y="2381"/>
                  </a:lnTo>
                  <a:lnTo>
                    <a:pt x="88196" y="331"/>
                  </a:lnTo>
                  <a:lnTo>
                    <a:pt x="58324" y="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86">
              <a:extLst>
                <a:ext uri="{FF2B5EF4-FFF2-40B4-BE49-F238E27FC236}">
                  <a16:creationId xmlns:a16="http://schemas.microsoft.com/office/drawing/2014/main" xmlns="" id="{E93B4268-7A07-48C2-BCF5-BDAFEEED208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64469" y="4214813"/>
              <a:ext cx="488157" cy="159211"/>
            </a:xfrm>
            <a:custGeom>
              <a:avLst/>
              <a:gdLst/>
              <a:ahLst/>
              <a:cxnLst/>
              <a:rect l="0" t="0" r="0" b="0"/>
              <a:pathLst>
                <a:path w="488157" h="159211">
                  <a:moveTo>
                    <a:pt x="0" y="0"/>
                  </a:moveTo>
                  <a:lnTo>
                    <a:pt x="0" y="0"/>
                  </a:lnTo>
                  <a:lnTo>
                    <a:pt x="1264" y="1263"/>
                  </a:lnTo>
                  <a:lnTo>
                    <a:pt x="1885" y="2590"/>
                  </a:lnTo>
                  <a:lnTo>
                    <a:pt x="3643" y="20166"/>
                  </a:lnTo>
                  <a:lnTo>
                    <a:pt x="24632" y="55363"/>
                  </a:lnTo>
                  <a:lnTo>
                    <a:pt x="52979" y="86848"/>
                  </a:lnTo>
                  <a:lnTo>
                    <a:pt x="83108" y="110116"/>
                  </a:lnTo>
                  <a:lnTo>
                    <a:pt x="113922" y="128369"/>
                  </a:lnTo>
                  <a:lnTo>
                    <a:pt x="147690" y="141342"/>
                  </a:lnTo>
                  <a:lnTo>
                    <a:pt x="181093" y="150686"/>
                  </a:lnTo>
                  <a:lnTo>
                    <a:pt x="212101" y="155236"/>
                  </a:lnTo>
                  <a:lnTo>
                    <a:pt x="239658" y="158418"/>
                  </a:lnTo>
                  <a:lnTo>
                    <a:pt x="270006" y="159210"/>
                  </a:lnTo>
                  <a:lnTo>
                    <a:pt x="301602" y="158772"/>
                  </a:lnTo>
                  <a:lnTo>
                    <a:pt x="336565" y="156216"/>
                  </a:lnTo>
                  <a:lnTo>
                    <a:pt x="370733" y="148832"/>
                  </a:lnTo>
                  <a:lnTo>
                    <a:pt x="399977" y="138084"/>
                  </a:lnTo>
                  <a:lnTo>
                    <a:pt x="433618" y="120125"/>
                  </a:lnTo>
                  <a:lnTo>
                    <a:pt x="459632" y="101669"/>
                  </a:lnTo>
                  <a:lnTo>
                    <a:pt x="488156" y="69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87">
              <a:extLst>
                <a:ext uri="{FF2B5EF4-FFF2-40B4-BE49-F238E27FC236}">
                  <a16:creationId xmlns:a16="http://schemas.microsoft.com/office/drawing/2014/main" xmlns="" id="{6B81449C-89EA-415A-B4EF-2411133E43E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10104" y="4252913"/>
              <a:ext cx="187691" cy="98129"/>
            </a:xfrm>
            <a:custGeom>
              <a:avLst/>
              <a:gdLst/>
              <a:ahLst/>
              <a:cxnLst/>
              <a:rect l="0" t="0" r="0" b="0"/>
              <a:pathLst>
                <a:path w="187691" h="98129">
                  <a:moveTo>
                    <a:pt x="4334" y="0"/>
                  </a:moveTo>
                  <a:lnTo>
                    <a:pt x="4334" y="0"/>
                  </a:lnTo>
                  <a:lnTo>
                    <a:pt x="536" y="4061"/>
                  </a:lnTo>
                  <a:lnTo>
                    <a:pt x="0" y="5597"/>
                  </a:lnTo>
                  <a:lnTo>
                    <a:pt x="1926" y="14188"/>
                  </a:lnTo>
                  <a:lnTo>
                    <a:pt x="27227" y="40804"/>
                  </a:lnTo>
                  <a:lnTo>
                    <a:pt x="56860" y="67447"/>
                  </a:lnTo>
                  <a:lnTo>
                    <a:pt x="85030" y="86171"/>
                  </a:lnTo>
                  <a:lnTo>
                    <a:pt x="114583" y="96965"/>
                  </a:lnTo>
                  <a:lnTo>
                    <a:pt x="125564" y="98128"/>
                  </a:lnTo>
                  <a:lnTo>
                    <a:pt x="149800" y="94469"/>
                  </a:lnTo>
                  <a:lnTo>
                    <a:pt x="162439" y="89382"/>
                  </a:lnTo>
                  <a:lnTo>
                    <a:pt x="174947" y="81858"/>
                  </a:lnTo>
                  <a:lnTo>
                    <a:pt x="180057" y="81139"/>
                  </a:lnTo>
                  <a:lnTo>
                    <a:pt x="187690" y="80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5496" y="35640"/>
            <a:ext cx="9112480" cy="503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7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Route du Rhum est une célèbre course de voiliers en solitaire. </a:t>
            </a:r>
          </a:p>
          <a:p>
            <a:pPr>
              <a:lnSpc>
                <a:spcPct val="17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voilier est un bateau à voiles. La course doit son nom à cet alcool fabriqué dans les Antilles à partir de la canne à sucre : le rhum. </a:t>
            </a:r>
          </a:p>
          <a:p>
            <a:pPr>
              <a:lnSpc>
                <a:spcPct val="17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embarcations doivent traverser l’océan Atlantique entre Saint-Malo en Bretagne et Pointe-à-Pitre en Guadeloupe en un minimum de temps. Les navigateurs peuvent rester seuls sur leurs navires pendant parfois un mois. Les trois premiers marins arrivés monteront sur le podium. </a:t>
            </a:r>
            <a:endParaRPr lang="fr-FR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98880" y="7200"/>
            <a:ext cx="848412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Image 3_6"/>
          <p:cNvPicPr/>
          <p:nvPr/>
        </p:nvPicPr>
        <p:blipFill>
          <a:blip r:embed="rId81"/>
          <a:srcRect l="8725" t="30340" r="22758" b="13677"/>
          <a:stretch/>
        </p:blipFill>
        <p:spPr>
          <a:xfrm>
            <a:off x="899640" y="1203480"/>
            <a:ext cx="7564680" cy="3824280"/>
          </a:xfrm>
          <a:prstGeom prst="rect">
            <a:avLst/>
          </a:prstGeom>
          <a:ln>
            <a:noFill/>
          </a:ln>
        </p:spPr>
      </p:pic>
      <p:pic>
        <p:nvPicPr>
          <p:cNvPr id="139" name="Image 2_0"/>
          <p:cNvPicPr/>
          <p:nvPr/>
        </p:nvPicPr>
        <p:blipFill>
          <a:blip r:embed="rId82"/>
          <a:srcRect l="20294" r="26741"/>
          <a:stretch/>
        </p:blipFill>
        <p:spPr>
          <a:xfrm>
            <a:off x="395640" y="251640"/>
            <a:ext cx="782640" cy="654480"/>
          </a:xfrm>
          <a:prstGeom prst="rect">
            <a:avLst/>
          </a:prstGeom>
          <a:ln>
            <a:noFill/>
          </a:ln>
        </p:spPr>
      </p:pic>
      <p:pic>
        <p:nvPicPr>
          <p:cNvPr id="140" name="Image 8"/>
          <p:cNvPicPr/>
          <p:nvPr/>
        </p:nvPicPr>
        <p:blipFill>
          <a:blip r:embed="rId83"/>
          <a:stretch/>
        </p:blipFill>
        <p:spPr>
          <a:xfrm>
            <a:off x="8114400" y="170640"/>
            <a:ext cx="705960" cy="816480"/>
          </a:xfrm>
          <a:prstGeom prst="rect">
            <a:avLst/>
          </a:prstGeom>
          <a:ln>
            <a:noFill/>
          </a:ln>
        </p:spPr>
      </p:pic>
      <p:pic>
        <p:nvPicPr>
          <p:cNvPr id="141" name="Image 17"/>
          <p:cNvPicPr/>
          <p:nvPr/>
        </p:nvPicPr>
        <p:blipFill>
          <a:blip r:embed="rId84"/>
          <a:srcRect l="11781" t="4651" r="11781" b="4257"/>
          <a:stretch/>
        </p:blipFill>
        <p:spPr>
          <a:xfrm>
            <a:off x="-4861080" y="3165840"/>
            <a:ext cx="2941920" cy="279180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42" name="Image 3_6"/>
          <p:cNvPicPr/>
          <p:nvPr/>
        </p:nvPicPr>
        <p:blipFill>
          <a:blip r:embed="rId81"/>
          <a:srcRect l="35731" t="58266" r="45939" b="26158"/>
          <a:stretch/>
        </p:blipFill>
        <p:spPr>
          <a:xfrm>
            <a:off x="-5014080" y="1863720"/>
            <a:ext cx="4255920" cy="246384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43" name="Image 107"/>
          <p:cNvPicPr/>
          <p:nvPr/>
        </p:nvPicPr>
        <p:blipFill>
          <a:blip r:embed="rId83"/>
          <a:stretch/>
        </p:blipFill>
        <p:spPr>
          <a:xfrm>
            <a:off x="3783600" y="1563480"/>
            <a:ext cx="2075400" cy="2397240"/>
          </a:xfrm>
          <a:prstGeom prst="rect">
            <a:avLst/>
          </a:prstGeom>
          <a:ln>
            <a:noFill/>
          </a:ln>
        </p:spPr>
      </p:pic>
      <p:pic>
        <p:nvPicPr>
          <p:cNvPr id="144" name="Image 2_0"/>
          <p:cNvPicPr/>
          <p:nvPr/>
        </p:nvPicPr>
        <p:blipFill>
          <a:blip r:embed="rId82"/>
          <a:srcRect l="20294" r="26741"/>
          <a:stretch/>
        </p:blipFill>
        <p:spPr>
          <a:xfrm>
            <a:off x="3208680" y="1563480"/>
            <a:ext cx="2864880" cy="2399760"/>
          </a:xfrm>
          <a:prstGeom prst="rect">
            <a:avLst/>
          </a:prstGeom>
          <a:ln>
            <a:noFill/>
          </a:ln>
        </p:spPr>
      </p:pic>
      <p:grpSp>
        <p:nvGrpSpPr>
          <p:cNvPr id="145" name="Group 2"/>
          <p:cNvGrpSpPr/>
          <p:nvPr/>
        </p:nvGrpSpPr>
        <p:grpSpPr>
          <a:xfrm>
            <a:off x="9396360" y="3773880"/>
            <a:ext cx="5722200" cy="1107000"/>
            <a:chOff x="9396360" y="3773880"/>
            <a:chExt cx="5722200" cy="1107000"/>
          </a:xfrm>
        </p:grpSpPr>
        <p:graphicFrame>
          <p:nvGraphicFramePr>
            <p:cNvPr id="146" name="Table 3"/>
            <p:cNvGraphicFramePr/>
            <p:nvPr/>
          </p:nvGraphicFramePr>
          <p:xfrm>
            <a:off x="9396360" y="3773880"/>
            <a:ext cx="5722200" cy="966960"/>
          </p:xfrm>
          <a:graphic>
            <a:graphicData uri="http://schemas.openxmlformats.org/drawingml/2006/table">
              <a:tbl>
                <a:tblPr/>
                <a:tblGrid>
                  <a:gridCol w="114408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1440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14408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14408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14588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96696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47" name="CustomShape 4"/>
            <p:cNvSpPr/>
            <p:nvPr/>
          </p:nvSpPr>
          <p:spPr>
            <a:xfrm flipV="1">
              <a:off x="9430560" y="4593960"/>
              <a:ext cx="2158920" cy="28692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5"/>
            <p:cNvSpPr/>
            <p:nvPr/>
          </p:nvSpPr>
          <p:spPr>
            <a:xfrm flipV="1">
              <a:off x="11734560" y="4593960"/>
              <a:ext cx="3238920" cy="28692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6"/>
            <p:cNvSpPr/>
            <p:nvPr/>
          </p:nvSpPr>
          <p:spPr>
            <a:xfrm>
              <a:off x="14002920" y="3773880"/>
              <a:ext cx="1042920" cy="93492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0" name="Group 7"/>
          <p:cNvGrpSpPr/>
          <p:nvPr/>
        </p:nvGrpSpPr>
        <p:grpSpPr>
          <a:xfrm>
            <a:off x="2363040" y="5403960"/>
            <a:ext cx="6104880" cy="1107720"/>
            <a:chOff x="2363040" y="5403960"/>
            <a:chExt cx="6104880" cy="1107720"/>
          </a:xfrm>
        </p:grpSpPr>
        <p:graphicFrame>
          <p:nvGraphicFramePr>
            <p:cNvPr id="151" name="Table 8"/>
            <p:cNvGraphicFramePr/>
            <p:nvPr/>
          </p:nvGraphicFramePr>
          <p:xfrm>
            <a:off x="2363040" y="5403960"/>
            <a:ext cx="6104880" cy="966960"/>
          </p:xfrm>
          <a:graphic>
            <a:graphicData uri="http://schemas.openxmlformats.org/drawingml/2006/table">
              <a:tbl>
                <a:tblPr/>
                <a:tblGrid>
                  <a:gridCol w="101700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1700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01700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01700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01700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101988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</a:tblGrid>
                <a:tr h="96696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28080">
                        <a:solidFill>
                          <a:srgbClr val="FFFFFF"/>
                        </a:solidFill>
                      </a:lnL>
                      <a:lnR w="28080">
                        <a:solidFill>
                          <a:srgbClr val="FFFFFF"/>
                        </a:solidFill>
                      </a:lnR>
                      <a:lnT w="28080">
                        <a:solidFill>
                          <a:srgbClr val="FFFFFF"/>
                        </a:solidFill>
                      </a:lnT>
                      <a:lnB w="2808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52" name="CustomShape 9"/>
            <p:cNvSpPr/>
            <p:nvPr/>
          </p:nvSpPr>
          <p:spPr>
            <a:xfrm flipV="1">
              <a:off x="2363040" y="6224760"/>
              <a:ext cx="1999800" cy="28692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0"/>
            <p:cNvSpPr/>
            <p:nvPr/>
          </p:nvSpPr>
          <p:spPr>
            <a:xfrm flipV="1">
              <a:off x="4435920" y="6224760"/>
              <a:ext cx="1999800" cy="28692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1"/>
            <p:cNvSpPr/>
            <p:nvPr/>
          </p:nvSpPr>
          <p:spPr>
            <a:xfrm flipV="1">
              <a:off x="6467040" y="6224760"/>
              <a:ext cx="1999800" cy="28692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12"/>
            <p:cNvSpPr/>
            <p:nvPr/>
          </p:nvSpPr>
          <p:spPr>
            <a:xfrm>
              <a:off x="7459920" y="5403960"/>
              <a:ext cx="934920" cy="93492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SMARTInkShape-182">
            <a:extLst>
              <a:ext uri="{FF2B5EF4-FFF2-40B4-BE49-F238E27FC236}">
                <a16:creationId xmlns:a16="http://schemas.microsoft.com/office/drawing/2014/main" xmlns="" id="{33509056-CA7D-43B6-96C9-D938891090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35894" y="1581154"/>
            <a:ext cx="188087" cy="114297"/>
          </a:xfrm>
          <a:custGeom>
            <a:avLst/>
            <a:gdLst/>
            <a:ahLst/>
            <a:cxnLst/>
            <a:rect l="0" t="0" r="0" b="0"/>
            <a:pathLst>
              <a:path w="188087" h="114297">
                <a:moveTo>
                  <a:pt x="0" y="114296"/>
                </a:moveTo>
                <a:lnTo>
                  <a:pt x="0" y="114296"/>
                </a:lnTo>
                <a:lnTo>
                  <a:pt x="29054" y="100296"/>
                </a:lnTo>
                <a:lnTo>
                  <a:pt x="60025" y="84436"/>
                </a:lnTo>
                <a:lnTo>
                  <a:pt x="76640" y="73326"/>
                </a:lnTo>
                <a:lnTo>
                  <a:pt x="91822" y="54875"/>
                </a:lnTo>
                <a:lnTo>
                  <a:pt x="100313" y="34336"/>
                </a:lnTo>
                <a:lnTo>
                  <a:pt x="105435" y="2636"/>
                </a:lnTo>
                <a:lnTo>
                  <a:pt x="107153" y="0"/>
                </a:lnTo>
                <a:lnTo>
                  <a:pt x="105891" y="1261"/>
                </a:lnTo>
                <a:lnTo>
                  <a:pt x="105271" y="2587"/>
                </a:lnTo>
                <a:lnTo>
                  <a:pt x="104783" y="8035"/>
                </a:lnTo>
                <a:lnTo>
                  <a:pt x="105484" y="9566"/>
                </a:lnTo>
                <a:lnTo>
                  <a:pt x="106041" y="10345"/>
                </a:lnTo>
                <a:lnTo>
                  <a:pt x="106148" y="11129"/>
                </a:lnTo>
                <a:lnTo>
                  <a:pt x="104821" y="19889"/>
                </a:lnTo>
                <a:lnTo>
                  <a:pt x="104511" y="30448"/>
                </a:lnTo>
                <a:lnTo>
                  <a:pt x="102492" y="43594"/>
                </a:lnTo>
                <a:lnTo>
                  <a:pt x="101692" y="56763"/>
                </a:lnTo>
                <a:lnTo>
                  <a:pt x="100344" y="62156"/>
                </a:lnTo>
                <a:lnTo>
                  <a:pt x="102917" y="87274"/>
                </a:lnTo>
                <a:lnTo>
                  <a:pt x="106868" y="95974"/>
                </a:lnTo>
                <a:lnTo>
                  <a:pt x="108746" y="99519"/>
                </a:lnTo>
                <a:lnTo>
                  <a:pt x="109010" y="100476"/>
                </a:lnTo>
                <a:lnTo>
                  <a:pt x="110714" y="102245"/>
                </a:lnTo>
                <a:lnTo>
                  <a:pt x="112971" y="103648"/>
                </a:lnTo>
                <a:lnTo>
                  <a:pt x="123668" y="107691"/>
                </a:lnTo>
                <a:lnTo>
                  <a:pt x="125343" y="108715"/>
                </a:lnTo>
                <a:lnTo>
                  <a:pt x="128037" y="109291"/>
                </a:lnTo>
                <a:lnTo>
                  <a:pt x="130636" y="109426"/>
                </a:lnTo>
                <a:lnTo>
                  <a:pt x="132849" y="108780"/>
                </a:lnTo>
                <a:lnTo>
                  <a:pt x="134715" y="107876"/>
                </a:lnTo>
                <a:lnTo>
                  <a:pt x="148750" y="103520"/>
                </a:lnTo>
                <a:lnTo>
                  <a:pt x="157547" y="97021"/>
                </a:lnTo>
                <a:lnTo>
                  <a:pt x="164886" y="87973"/>
                </a:lnTo>
                <a:lnTo>
                  <a:pt x="169730" y="79459"/>
                </a:lnTo>
                <a:lnTo>
                  <a:pt x="171110" y="71402"/>
                </a:lnTo>
                <a:lnTo>
                  <a:pt x="171614" y="66368"/>
                </a:lnTo>
                <a:lnTo>
                  <a:pt x="173487" y="62548"/>
                </a:lnTo>
                <a:lnTo>
                  <a:pt x="175400" y="60134"/>
                </a:lnTo>
                <a:lnTo>
                  <a:pt x="187869" y="31936"/>
                </a:lnTo>
                <a:lnTo>
                  <a:pt x="188086" y="27802"/>
                </a:lnTo>
                <a:lnTo>
                  <a:pt x="185835" y="19615"/>
                </a:lnTo>
                <a:lnTo>
                  <a:pt x="184120" y="17257"/>
                </a:lnTo>
                <a:lnTo>
                  <a:pt x="183359" y="14295"/>
                </a:lnTo>
                <a:lnTo>
                  <a:pt x="183356" y="11902"/>
                </a:lnTo>
                <a:lnTo>
                  <a:pt x="182092" y="13166"/>
                </a:lnTo>
                <a:lnTo>
                  <a:pt x="181984" y="13539"/>
                </a:lnTo>
                <a:lnTo>
                  <a:pt x="182177" y="13787"/>
                </a:lnTo>
                <a:lnTo>
                  <a:pt x="182570" y="13953"/>
                </a:lnTo>
                <a:lnTo>
                  <a:pt x="182567" y="14063"/>
                </a:lnTo>
                <a:lnTo>
                  <a:pt x="180975" y="1428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183">
            <a:extLst>
              <a:ext uri="{FF2B5EF4-FFF2-40B4-BE49-F238E27FC236}">
                <a16:creationId xmlns:a16="http://schemas.microsoft.com/office/drawing/2014/main" xmlns="" id="{CAE99226-BC66-4DF9-AF07-4C7411258B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4496" y="1590712"/>
            <a:ext cx="364324" cy="104690"/>
          </a:xfrm>
          <a:custGeom>
            <a:avLst/>
            <a:gdLst/>
            <a:ahLst/>
            <a:cxnLst/>
            <a:rect l="0" t="0" r="0" b="0"/>
            <a:pathLst>
              <a:path w="364324" h="104690">
                <a:moveTo>
                  <a:pt x="2373" y="2344"/>
                </a:moveTo>
                <a:lnTo>
                  <a:pt x="2373" y="2344"/>
                </a:lnTo>
                <a:lnTo>
                  <a:pt x="1109" y="2344"/>
                </a:lnTo>
                <a:lnTo>
                  <a:pt x="736" y="2080"/>
                </a:lnTo>
                <a:lnTo>
                  <a:pt x="488" y="1639"/>
                </a:lnTo>
                <a:lnTo>
                  <a:pt x="322" y="1080"/>
                </a:lnTo>
                <a:lnTo>
                  <a:pt x="212" y="972"/>
                </a:lnTo>
                <a:lnTo>
                  <a:pt x="139" y="1165"/>
                </a:lnTo>
                <a:lnTo>
                  <a:pt x="21" y="2111"/>
                </a:lnTo>
                <a:lnTo>
                  <a:pt x="1634" y="4199"/>
                </a:lnTo>
                <a:lnTo>
                  <a:pt x="2154" y="6392"/>
                </a:lnTo>
                <a:lnTo>
                  <a:pt x="2372" y="27495"/>
                </a:lnTo>
                <a:lnTo>
                  <a:pt x="0" y="49575"/>
                </a:lnTo>
                <a:lnTo>
                  <a:pt x="3634" y="84840"/>
                </a:lnTo>
                <a:lnTo>
                  <a:pt x="5920" y="92364"/>
                </a:lnTo>
                <a:lnTo>
                  <a:pt x="6590" y="93314"/>
                </a:lnTo>
                <a:lnTo>
                  <a:pt x="14166" y="98476"/>
                </a:lnTo>
                <a:lnTo>
                  <a:pt x="25261" y="103901"/>
                </a:lnTo>
                <a:lnTo>
                  <a:pt x="33738" y="104689"/>
                </a:lnTo>
                <a:lnTo>
                  <a:pt x="48351" y="97642"/>
                </a:lnTo>
                <a:lnTo>
                  <a:pt x="54439" y="93648"/>
                </a:lnTo>
                <a:lnTo>
                  <a:pt x="55340" y="93376"/>
                </a:lnTo>
                <a:lnTo>
                  <a:pt x="59136" y="89201"/>
                </a:lnTo>
                <a:lnTo>
                  <a:pt x="64130" y="80264"/>
                </a:lnTo>
                <a:lnTo>
                  <a:pt x="77054" y="45128"/>
                </a:lnTo>
                <a:lnTo>
                  <a:pt x="80258" y="37765"/>
                </a:lnTo>
                <a:lnTo>
                  <a:pt x="86226" y="16324"/>
                </a:lnTo>
                <a:lnTo>
                  <a:pt x="87988" y="12130"/>
                </a:lnTo>
                <a:lnTo>
                  <a:pt x="100846" y="1405"/>
                </a:lnTo>
                <a:lnTo>
                  <a:pt x="103112" y="604"/>
                </a:lnTo>
                <a:lnTo>
                  <a:pt x="109440" y="0"/>
                </a:lnTo>
                <a:lnTo>
                  <a:pt x="111518" y="685"/>
                </a:lnTo>
                <a:lnTo>
                  <a:pt x="113323" y="1607"/>
                </a:lnTo>
                <a:lnTo>
                  <a:pt x="120627" y="4366"/>
                </a:lnTo>
                <a:lnTo>
                  <a:pt x="130737" y="18929"/>
                </a:lnTo>
                <a:lnTo>
                  <a:pt x="132827" y="26356"/>
                </a:lnTo>
                <a:lnTo>
                  <a:pt x="135722" y="61170"/>
                </a:lnTo>
                <a:lnTo>
                  <a:pt x="135723" y="95213"/>
                </a:lnTo>
                <a:lnTo>
                  <a:pt x="135723" y="59992"/>
                </a:lnTo>
                <a:lnTo>
                  <a:pt x="135723" y="47232"/>
                </a:lnTo>
                <a:lnTo>
                  <a:pt x="136428" y="45401"/>
                </a:lnTo>
                <a:lnTo>
                  <a:pt x="137624" y="42912"/>
                </a:lnTo>
                <a:lnTo>
                  <a:pt x="142100" y="30746"/>
                </a:lnTo>
                <a:lnTo>
                  <a:pt x="147581" y="19011"/>
                </a:lnTo>
                <a:lnTo>
                  <a:pt x="149638" y="12967"/>
                </a:lnTo>
                <a:lnTo>
                  <a:pt x="155831" y="6067"/>
                </a:lnTo>
                <a:lnTo>
                  <a:pt x="160430" y="3354"/>
                </a:lnTo>
                <a:lnTo>
                  <a:pt x="163563" y="2643"/>
                </a:lnTo>
                <a:lnTo>
                  <a:pt x="169496" y="2384"/>
                </a:lnTo>
                <a:lnTo>
                  <a:pt x="170144" y="2106"/>
                </a:lnTo>
                <a:lnTo>
                  <a:pt x="170577" y="1656"/>
                </a:lnTo>
                <a:lnTo>
                  <a:pt x="171271" y="297"/>
                </a:lnTo>
                <a:lnTo>
                  <a:pt x="173919" y="62"/>
                </a:lnTo>
                <a:lnTo>
                  <a:pt x="175894" y="713"/>
                </a:lnTo>
                <a:lnTo>
                  <a:pt x="177654" y="1619"/>
                </a:lnTo>
                <a:lnTo>
                  <a:pt x="180822" y="2316"/>
                </a:lnTo>
                <a:lnTo>
                  <a:pt x="186112" y="6141"/>
                </a:lnTo>
                <a:lnTo>
                  <a:pt x="190305" y="11615"/>
                </a:lnTo>
                <a:lnTo>
                  <a:pt x="194267" y="22746"/>
                </a:lnTo>
                <a:lnTo>
                  <a:pt x="201623" y="39194"/>
                </a:lnTo>
                <a:lnTo>
                  <a:pt x="209512" y="74301"/>
                </a:lnTo>
                <a:lnTo>
                  <a:pt x="209541" y="88570"/>
                </a:lnTo>
                <a:lnTo>
                  <a:pt x="209806" y="89197"/>
                </a:lnTo>
                <a:lnTo>
                  <a:pt x="210247" y="89615"/>
                </a:lnTo>
                <a:lnTo>
                  <a:pt x="210806" y="89893"/>
                </a:lnTo>
                <a:lnTo>
                  <a:pt x="211178" y="90344"/>
                </a:lnTo>
                <a:lnTo>
                  <a:pt x="211592" y="91549"/>
                </a:lnTo>
                <a:lnTo>
                  <a:pt x="211923" y="99848"/>
                </a:lnTo>
                <a:lnTo>
                  <a:pt x="211923" y="98674"/>
                </a:lnTo>
                <a:lnTo>
                  <a:pt x="212187" y="98314"/>
                </a:lnTo>
                <a:lnTo>
                  <a:pt x="213187" y="97914"/>
                </a:lnTo>
                <a:lnTo>
                  <a:pt x="213559" y="97543"/>
                </a:lnTo>
                <a:lnTo>
                  <a:pt x="213973" y="96425"/>
                </a:lnTo>
                <a:lnTo>
                  <a:pt x="216666" y="62686"/>
                </a:lnTo>
                <a:lnTo>
                  <a:pt x="216419" y="50932"/>
                </a:lnTo>
                <a:lnTo>
                  <a:pt x="215313" y="45316"/>
                </a:lnTo>
                <a:lnTo>
                  <a:pt x="217360" y="30537"/>
                </a:lnTo>
                <a:lnTo>
                  <a:pt x="220743" y="21824"/>
                </a:lnTo>
                <a:lnTo>
                  <a:pt x="223062" y="19052"/>
                </a:lnTo>
                <a:lnTo>
                  <a:pt x="225424" y="14350"/>
                </a:lnTo>
                <a:lnTo>
                  <a:pt x="227007" y="12972"/>
                </a:lnTo>
                <a:lnTo>
                  <a:pt x="227536" y="12075"/>
                </a:lnTo>
                <a:lnTo>
                  <a:pt x="229088" y="7539"/>
                </a:lnTo>
                <a:lnTo>
                  <a:pt x="229716" y="6601"/>
                </a:lnTo>
                <a:lnTo>
                  <a:pt x="236979" y="1093"/>
                </a:lnTo>
                <a:lnTo>
                  <a:pt x="257733" y="62"/>
                </a:lnTo>
                <a:lnTo>
                  <a:pt x="263214" y="1257"/>
                </a:lnTo>
                <a:lnTo>
                  <a:pt x="266925" y="3286"/>
                </a:lnTo>
                <a:lnTo>
                  <a:pt x="273813" y="12433"/>
                </a:lnTo>
                <a:lnTo>
                  <a:pt x="277006" y="19595"/>
                </a:lnTo>
                <a:lnTo>
                  <a:pt x="278388" y="28406"/>
                </a:lnTo>
                <a:lnTo>
                  <a:pt x="278862" y="50763"/>
                </a:lnTo>
                <a:lnTo>
                  <a:pt x="280832" y="59991"/>
                </a:lnTo>
                <a:lnTo>
                  <a:pt x="281178" y="62625"/>
                </a:lnTo>
                <a:lnTo>
                  <a:pt x="282851" y="67178"/>
                </a:lnTo>
                <a:lnTo>
                  <a:pt x="283398" y="69788"/>
                </a:lnTo>
                <a:lnTo>
                  <a:pt x="287667" y="77198"/>
                </a:lnTo>
                <a:lnTo>
                  <a:pt x="293358" y="83662"/>
                </a:lnTo>
                <a:lnTo>
                  <a:pt x="319629" y="97549"/>
                </a:lnTo>
                <a:lnTo>
                  <a:pt x="337891" y="103678"/>
                </a:lnTo>
                <a:lnTo>
                  <a:pt x="349491" y="104598"/>
                </a:lnTo>
                <a:lnTo>
                  <a:pt x="364323" y="9997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184">
            <a:extLst>
              <a:ext uri="{FF2B5EF4-FFF2-40B4-BE49-F238E27FC236}">
                <a16:creationId xmlns:a16="http://schemas.microsoft.com/office/drawing/2014/main" xmlns="" id="{D2A811CF-FE40-41AA-B4E5-8DEE929232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64544" y="1595451"/>
            <a:ext cx="507207" cy="108181"/>
          </a:xfrm>
          <a:custGeom>
            <a:avLst/>
            <a:gdLst/>
            <a:ahLst/>
            <a:cxnLst/>
            <a:rect l="0" t="0" r="0" b="0"/>
            <a:pathLst>
              <a:path w="507207" h="108181">
                <a:moveTo>
                  <a:pt x="0" y="95237"/>
                </a:moveTo>
                <a:lnTo>
                  <a:pt x="0" y="95237"/>
                </a:lnTo>
                <a:lnTo>
                  <a:pt x="4591" y="95501"/>
                </a:lnTo>
                <a:lnTo>
                  <a:pt x="11574" y="97520"/>
                </a:lnTo>
                <a:lnTo>
                  <a:pt x="45159" y="84044"/>
                </a:lnTo>
                <a:lnTo>
                  <a:pt x="66582" y="68441"/>
                </a:lnTo>
                <a:lnTo>
                  <a:pt x="75388" y="55019"/>
                </a:lnTo>
                <a:lnTo>
                  <a:pt x="77162" y="51080"/>
                </a:lnTo>
                <a:lnTo>
                  <a:pt x="78544" y="28393"/>
                </a:lnTo>
                <a:lnTo>
                  <a:pt x="75954" y="8245"/>
                </a:lnTo>
                <a:lnTo>
                  <a:pt x="73821" y="4753"/>
                </a:lnTo>
                <a:lnTo>
                  <a:pt x="71768" y="4749"/>
                </a:lnTo>
                <a:lnTo>
                  <a:pt x="71658" y="5014"/>
                </a:lnTo>
                <a:lnTo>
                  <a:pt x="71437" y="7129"/>
                </a:lnTo>
                <a:lnTo>
                  <a:pt x="71437" y="90"/>
                </a:lnTo>
                <a:lnTo>
                  <a:pt x="71437" y="1281"/>
                </a:lnTo>
                <a:lnTo>
                  <a:pt x="72143" y="2590"/>
                </a:lnTo>
                <a:lnTo>
                  <a:pt x="73338" y="4583"/>
                </a:lnTo>
                <a:lnTo>
                  <a:pt x="75556" y="11625"/>
                </a:lnTo>
                <a:lnTo>
                  <a:pt x="78824" y="45185"/>
                </a:lnTo>
                <a:lnTo>
                  <a:pt x="85287" y="80279"/>
                </a:lnTo>
                <a:lnTo>
                  <a:pt x="85964" y="93171"/>
                </a:lnTo>
                <a:lnTo>
                  <a:pt x="89271" y="102007"/>
                </a:lnTo>
                <a:lnTo>
                  <a:pt x="90470" y="102925"/>
                </a:lnTo>
                <a:lnTo>
                  <a:pt x="101144" y="106539"/>
                </a:lnTo>
                <a:lnTo>
                  <a:pt x="110431" y="106799"/>
                </a:lnTo>
                <a:lnTo>
                  <a:pt x="129408" y="100756"/>
                </a:lnTo>
                <a:lnTo>
                  <a:pt x="143403" y="92768"/>
                </a:lnTo>
                <a:lnTo>
                  <a:pt x="149261" y="85929"/>
                </a:lnTo>
                <a:lnTo>
                  <a:pt x="158500" y="67905"/>
                </a:lnTo>
                <a:lnTo>
                  <a:pt x="163931" y="37339"/>
                </a:lnTo>
                <a:lnTo>
                  <a:pt x="163967" y="29776"/>
                </a:lnTo>
                <a:lnTo>
                  <a:pt x="159505" y="5862"/>
                </a:lnTo>
                <a:lnTo>
                  <a:pt x="158380" y="4097"/>
                </a:lnTo>
                <a:lnTo>
                  <a:pt x="158239" y="3256"/>
                </a:lnTo>
                <a:lnTo>
                  <a:pt x="158409" y="2431"/>
                </a:lnTo>
                <a:lnTo>
                  <a:pt x="159477" y="130"/>
                </a:lnTo>
                <a:lnTo>
                  <a:pt x="160247" y="7407"/>
                </a:lnTo>
                <a:lnTo>
                  <a:pt x="161427" y="11975"/>
                </a:lnTo>
                <a:lnTo>
                  <a:pt x="163188" y="45565"/>
                </a:lnTo>
                <a:lnTo>
                  <a:pt x="168827" y="80655"/>
                </a:lnTo>
                <a:lnTo>
                  <a:pt x="170301" y="88786"/>
                </a:lnTo>
                <a:lnTo>
                  <a:pt x="172374" y="92914"/>
                </a:lnTo>
                <a:lnTo>
                  <a:pt x="186502" y="107906"/>
                </a:lnTo>
                <a:lnTo>
                  <a:pt x="187306" y="108180"/>
                </a:lnTo>
                <a:lnTo>
                  <a:pt x="188106" y="108099"/>
                </a:lnTo>
                <a:lnTo>
                  <a:pt x="190496" y="107426"/>
                </a:lnTo>
                <a:lnTo>
                  <a:pt x="192350" y="107004"/>
                </a:lnTo>
                <a:lnTo>
                  <a:pt x="194938" y="105935"/>
                </a:lnTo>
                <a:lnTo>
                  <a:pt x="210126" y="93398"/>
                </a:lnTo>
                <a:lnTo>
                  <a:pt x="226278" y="68499"/>
                </a:lnTo>
                <a:lnTo>
                  <a:pt x="244535" y="33049"/>
                </a:lnTo>
                <a:lnTo>
                  <a:pt x="256025" y="17365"/>
                </a:lnTo>
                <a:lnTo>
                  <a:pt x="258359" y="11014"/>
                </a:lnTo>
                <a:lnTo>
                  <a:pt x="260876" y="7269"/>
                </a:lnTo>
                <a:lnTo>
                  <a:pt x="267092" y="1801"/>
                </a:lnTo>
                <a:lnTo>
                  <a:pt x="269608" y="793"/>
                </a:lnTo>
                <a:lnTo>
                  <a:pt x="274271" y="146"/>
                </a:lnTo>
                <a:lnTo>
                  <a:pt x="281418" y="2051"/>
                </a:lnTo>
                <a:lnTo>
                  <a:pt x="283207" y="3638"/>
                </a:lnTo>
                <a:lnTo>
                  <a:pt x="291084" y="15382"/>
                </a:lnTo>
                <a:lnTo>
                  <a:pt x="300547" y="50328"/>
                </a:lnTo>
                <a:lnTo>
                  <a:pt x="301864" y="54855"/>
                </a:lnTo>
                <a:lnTo>
                  <a:pt x="302683" y="88789"/>
                </a:lnTo>
                <a:lnTo>
                  <a:pt x="304469" y="93532"/>
                </a:lnTo>
                <a:lnTo>
                  <a:pt x="304800" y="99966"/>
                </a:lnTo>
                <a:lnTo>
                  <a:pt x="306960" y="64431"/>
                </a:lnTo>
                <a:lnTo>
                  <a:pt x="307426" y="48363"/>
                </a:lnTo>
                <a:lnTo>
                  <a:pt x="314343" y="29889"/>
                </a:lnTo>
                <a:lnTo>
                  <a:pt x="317503" y="23121"/>
                </a:lnTo>
                <a:lnTo>
                  <a:pt x="318618" y="18983"/>
                </a:lnTo>
                <a:lnTo>
                  <a:pt x="320290" y="16984"/>
                </a:lnTo>
                <a:lnTo>
                  <a:pt x="324411" y="13545"/>
                </a:lnTo>
                <a:lnTo>
                  <a:pt x="329287" y="7635"/>
                </a:lnTo>
                <a:lnTo>
                  <a:pt x="332567" y="5319"/>
                </a:lnTo>
                <a:lnTo>
                  <a:pt x="343691" y="3387"/>
                </a:lnTo>
                <a:lnTo>
                  <a:pt x="351351" y="5232"/>
                </a:lnTo>
                <a:lnTo>
                  <a:pt x="360243" y="12628"/>
                </a:lnTo>
                <a:lnTo>
                  <a:pt x="362708" y="16314"/>
                </a:lnTo>
                <a:lnTo>
                  <a:pt x="368389" y="28664"/>
                </a:lnTo>
                <a:lnTo>
                  <a:pt x="369772" y="43916"/>
                </a:lnTo>
                <a:lnTo>
                  <a:pt x="370718" y="46763"/>
                </a:lnTo>
                <a:lnTo>
                  <a:pt x="372179" y="75085"/>
                </a:lnTo>
                <a:lnTo>
                  <a:pt x="373111" y="77549"/>
                </a:lnTo>
                <a:lnTo>
                  <a:pt x="373856" y="95227"/>
                </a:lnTo>
                <a:lnTo>
                  <a:pt x="376139" y="90670"/>
                </a:lnTo>
                <a:lnTo>
                  <a:pt x="377472" y="89268"/>
                </a:lnTo>
                <a:lnTo>
                  <a:pt x="377590" y="88876"/>
                </a:lnTo>
                <a:lnTo>
                  <a:pt x="377403" y="88615"/>
                </a:lnTo>
                <a:lnTo>
                  <a:pt x="376468" y="88196"/>
                </a:lnTo>
                <a:lnTo>
                  <a:pt x="376283" y="86212"/>
                </a:lnTo>
                <a:lnTo>
                  <a:pt x="376243" y="82498"/>
                </a:lnTo>
                <a:lnTo>
                  <a:pt x="378288" y="75720"/>
                </a:lnTo>
                <a:lnTo>
                  <a:pt x="377181" y="67373"/>
                </a:lnTo>
                <a:lnTo>
                  <a:pt x="378879" y="42181"/>
                </a:lnTo>
                <a:lnTo>
                  <a:pt x="389244" y="14399"/>
                </a:lnTo>
                <a:lnTo>
                  <a:pt x="394060" y="6618"/>
                </a:lnTo>
                <a:lnTo>
                  <a:pt x="394742" y="4433"/>
                </a:lnTo>
                <a:lnTo>
                  <a:pt x="396456" y="2580"/>
                </a:lnTo>
                <a:lnTo>
                  <a:pt x="399340" y="499"/>
                </a:lnTo>
                <a:lnTo>
                  <a:pt x="401104" y="138"/>
                </a:lnTo>
                <a:lnTo>
                  <a:pt x="407679" y="0"/>
                </a:lnTo>
                <a:lnTo>
                  <a:pt x="414773" y="2038"/>
                </a:lnTo>
                <a:lnTo>
                  <a:pt x="420648" y="6439"/>
                </a:lnTo>
                <a:lnTo>
                  <a:pt x="423218" y="11903"/>
                </a:lnTo>
                <a:lnTo>
                  <a:pt x="424722" y="13220"/>
                </a:lnTo>
                <a:lnTo>
                  <a:pt x="425229" y="14101"/>
                </a:lnTo>
                <a:lnTo>
                  <a:pt x="430764" y="37072"/>
                </a:lnTo>
                <a:lnTo>
                  <a:pt x="431249" y="44438"/>
                </a:lnTo>
                <a:lnTo>
                  <a:pt x="432887" y="50855"/>
                </a:lnTo>
                <a:lnTo>
                  <a:pt x="433429" y="54609"/>
                </a:lnTo>
                <a:lnTo>
                  <a:pt x="435228" y="60586"/>
                </a:lnTo>
                <a:lnTo>
                  <a:pt x="437809" y="72707"/>
                </a:lnTo>
                <a:lnTo>
                  <a:pt x="441620" y="78498"/>
                </a:lnTo>
                <a:lnTo>
                  <a:pt x="443485" y="79860"/>
                </a:lnTo>
                <a:lnTo>
                  <a:pt x="458285" y="85025"/>
                </a:lnTo>
                <a:lnTo>
                  <a:pt x="476467" y="87076"/>
                </a:lnTo>
                <a:lnTo>
                  <a:pt x="496350" y="84516"/>
                </a:lnTo>
                <a:lnTo>
                  <a:pt x="507206" y="7856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185">
            <a:extLst>
              <a:ext uri="{FF2B5EF4-FFF2-40B4-BE49-F238E27FC236}">
                <a16:creationId xmlns:a16="http://schemas.microsoft.com/office/drawing/2014/main" xmlns="" id="{1C07B4EF-F4FA-4996-9702-C922325173D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71792" y="1594096"/>
            <a:ext cx="454790" cy="101343"/>
          </a:xfrm>
          <a:custGeom>
            <a:avLst/>
            <a:gdLst/>
            <a:ahLst/>
            <a:cxnLst/>
            <a:rect l="0" t="0" r="0" b="0"/>
            <a:pathLst>
              <a:path w="454790" h="101343">
                <a:moveTo>
                  <a:pt x="2352" y="98973"/>
                </a:moveTo>
                <a:lnTo>
                  <a:pt x="2352" y="98973"/>
                </a:lnTo>
                <a:lnTo>
                  <a:pt x="0" y="98973"/>
                </a:lnTo>
                <a:lnTo>
                  <a:pt x="13260" y="98444"/>
                </a:lnTo>
                <a:lnTo>
                  <a:pt x="28747" y="93608"/>
                </a:lnTo>
                <a:lnTo>
                  <a:pt x="42373" y="84570"/>
                </a:lnTo>
                <a:lnTo>
                  <a:pt x="53431" y="71364"/>
                </a:lnTo>
                <a:lnTo>
                  <a:pt x="58398" y="57260"/>
                </a:lnTo>
                <a:lnTo>
                  <a:pt x="59501" y="22503"/>
                </a:lnTo>
                <a:lnTo>
                  <a:pt x="59502" y="8100"/>
                </a:lnTo>
                <a:lnTo>
                  <a:pt x="58796" y="6286"/>
                </a:lnTo>
                <a:lnTo>
                  <a:pt x="55099" y="1717"/>
                </a:lnTo>
                <a:lnTo>
                  <a:pt x="54846" y="189"/>
                </a:lnTo>
                <a:lnTo>
                  <a:pt x="54546" y="44"/>
                </a:lnTo>
                <a:lnTo>
                  <a:pt x="54081" y="212"/>
                </a:lnTo>
                <a:lnTo>
                  <a:pt x="52388" y="1322"/>
                </a:lnTo>
                <a:lnTo>
                  <a:pt x="52623" y="7205"/>
                </a:lnTo>
                <a:lnTo>
                  <a:pt x="57099" y="41842"/>
                </a:lnTo>
                <a:lnTo>
                  <a:pt x="61782" y="77041"/>
                </a:lnTo>
                <a:lnTo>
                  <a:pt x="63117" y="81597"/>
                </a:lnTo>
                <a:lnTo>
                  <a:pt x="65166" y="84018"/>
                </a:lnTo>
                <a:lnTo>
                  <a:pt x="67311" y="85976"/>
                </a:lnTo>
                <a:lnTo>
                  <a:pt x="69047" y="88566"/>
                </a:lnTo>
                <a:lnTo>
                  <a:pt x="72414" y="90745"/>
                </a:lnTo>
                <a:lnTo>
                  <a:pt x="76056" y="92320"/>
                </a:lnTo>
                <a:lnTo>
                  <a:pt x="80124" y="95598"/>
                </a:lnTo>
                <a:lnTo>
                  <a:pt x="81720" y="96150"/>
                </a:lnTo>
                <a:lnTo>
                  <a:pt x="89325" y="96553"/>
                </a:lnTo>
                <a:lnTo>
                  <a:pt x="104721" y="92374"/>
                </a:lnTo>
                <a:lnTo>
                  <a:pt x="115091" y="85641"/>
                </a:lnTo>
                <a:lnTo>
                  <a:pt x="118868" y="81670"/>
                </a:lnTo>
                <a:lnTo>
                  <a:pt x="129138" y="66304"/>
                </a:lnTo>
                <a:lnTo>
                  <a:pt x="139209" y="31944"/>
                </a:lnTo>
                <a:lnTo>
                  <a:pt x="140354" y="18457"/>
                </a:lnTo>
                <a:lnTo>
                  <a:pt x="138083" y="1354"/>
                </a:lnTo>
                <a:lnTo>
                  <a:pt x="138083" y="2609"/>
                </a:lnTo>
                <a:lnTo>
                  <a:pt x="138789" y="3933"/>
                </a:lnTo>
                <a:lnTo>
                  <a:pt x="139347" y="4657"/>
                </a:lnTo>
                <a:lnTo>
                  <a:pt x="142605" y="22522"/>
                </a:lnTo>
                <a:lnTo>
                  <a:pt x="142845" y="56778"/>
                </a:lnTo>
                <a:lnTo>
                  <a:pt x="143110" y="74407"/>
                </a:lnTo>
                <a:lnTo>
                  <a:pt x="144747" y="79876"/>
                </a:lnTo>
                <a:lnTo>
                  <a:pt x="147670" y="84362"/>
                </a:lnTo>
                <a:lnTo>
                  <a:pt x="148443" y="85264"/>
                </a:lnTo>
                <a:lnTo>
                  <a:pt x="149302" y="87676"/>
                </a:lnTo>
                <a:lnTo>
                  <a:pt x="149853" y="92273"/>
                </a:lnTo>
                <a:lnTo>
                  <a:pt x="150428" y="93183"/>
                </a:lnTo>
                <a:lnTo>
                  <a:pt x="157748" y="98959"/>
                </a:lnTo>
                <a:lnTo>
                  <a:pt x="161076" y="100881"/>
                </a:lnTo>
                <a:lnTo>
                  <a:pt x="171805" y="101342"/>
                </a:lnTo>
                <a:lnTo>
                  <a:pt x="173620" y="100643"/>
                </a:lnTo>
                <a:lnTo>
                  <a:pt x="174474" y="100086"/>
                </a:lnTo>
                <a:lnTo>
                  <a:pt x="180433" y="98414"/>
                </a:lnTo>
                <a:lnTo>
                  <a:pt x="194472" y="85428"/>
                </a:lnTo>
                <a:lnTo>
                  <a:pt x="205289" y="71674"/>
                </a:lnTo>
                <a:lnTo>
                  <a:pt x="223082" y="36164"/>
                </a:lnTo>
                <a:lnTo>
                  <a:pt x="229920" y="24359"/>
                </a:lnTo>
                <a:lnTo>
                  <a:pt x="232469" y="21685"/>
                </a:lnTo>
                <a:lnTo>
                  <a:pt x="242987" y="16341"/>
                </a:lnTo>
                <a:lnTo>
                  <a:pt x="254093" y="15648"/>
                </a:lnTo>
                <a:lnTo>
                  <a:pt x="257505" y="15635"/>
                </a:lnTo>
                <a:lnTo>
                  <a:pt x="259334" y="16337"/>
                </a:lnTo>
                <a:lnTo>
                  <a:pt x="266336" y="22491"/>
                </a:lnTo>
                <a:lnTo>
                  <a:pt x="269511" y="28157"/>
                </a:lnTo>
                <a:lnTo>
                  <a:pt x="273433" y="44171"/>
                </a:lnTo>
                <a:lnTo>
                  <a:pt x="274470" y="51448"/>
                </a:lnTo>
                <a:lnTo>
                  <a:pt x="275428" y="54832"/>
                </a:lnTo>
                <a:lnTo>
                  <a:pt x="276195" y="87834"/>
                </a:lnTo>
                <a:lnTo>
                  <a:pt x="273843" y="96423"/>
                </a:lnTo>
                <a:lnTo>
                  <a:pt x="275087" y="97806"/>
                </a:lnTo>
                <a:lnTo>
                  <a:pt x="275192" y="98195"/>
                </a:lnTo>
                <a:lnTo>
                  <a:pt x="274997" y="98454"/>
                </a:lnTo>
                <a:lnTo>
                  <a:pt x="273815" y="98973"/>
                </a:lnTo>
                <a:lnTo>
                  <a:pt x="276754" y="63821"/>
                </a:lnTo>
                <a:lnTo>
                  <a:pt x="282632" y="29970"/>
                </a:lnTo>
                <a:lnTo>
                  <a:pt x="287730" y="15217"/>
                </a:lnTo>
                <a:lnTo>
                  <a:pt x="289348" y="13418"/>
                </a:lnTo>
                <a:lnTo>
                  <a:pt x="295973" y="7701"/>
                </a:lnTo>
                <a:lnTo>
                  <a:pt x="299008" y="6814"/>
                </a:lnTo>
                <a:lnTo>
                  <a:pt x="302474" y="6684"/>
                </a:lnTo>
                <a:lnTo>
                  <a:pt x="314879" y="10329"/>
                </a:lnTo>
                <a:lnTo>
                  <a:pt x="326653" y="20857"/>
                </a:lnTo>
                <a:lnTo>
                  <a:pt x="327725" y="23333"/>
                </a:lnTo>
                <a:lnTo>
                  <a:pt x="330817" y="58607"/>
                </a:lnTo>
                <a:lnTo>
                  <a:pt x="330963" y="85258"/>
                </a:lnTo>
                <a:lnTo>
                  <a:pt x="330699" y="85861"/>
                </a:lnTo>
                <a:lnTo>
                  <a:pt x="330258" y="86263"/>
                </a:lnTo>
                <a:lnTo>
                  <a:pt x="329700" y="86531"/>
                </a:lnTo>
                <a:lnTo>
                  <a:pt x="329592" y="86709"/>
                </a:lnTo>
                <a:lnTo>
                  <a:pt x="329785" y="86828"/>
                </a:lnTo>
                <a:lnTo>
                  <a:pt x="330731" y="87019"/>
                </a:lnTo>
                <a:lnTo>
                  <a:pt x="329282" y="88958"/>
                </a:lnTo>
                <a:lnTo>
                  <a:pt x="328790" y="90596"/>
                </a:lnTo>
                <a:lnTo>
                  <a:pt x="328721" y="90478"/>
                </a:lnTo>
                <a:lnTo>
                  <a:pt x="328583" y="80234"/>
                </a:lnTo>
                <a:lnTo>
                  <a:pt x="333542" y="47297"/>
                </a:lnTo>
                <a:lnTo>
                  <a:pt x="337420" y="32174"/>
                </a:lnTo>
                <a:lnTo>
                  <a:pt x="340506" y="19333"/>
                </a:lnTo>
                <a:lnTo>
                  <a:pt x="343031" y="15734"/>
                </a:lnTo>
                <a:lnTo>
                  <a:pt x="351917" y="4962"/>
                </a:lnTo>
                <a:lnTo>
                  <a:pt x="357457" y="2532"/>
                </a:lnTo>
                <a:lnTo>
                  <a:pt x="367905" y="0"/>
                </a:lnTo>
                <a:lnTo>
                  <a:pt x="374207" y="1113"/>
                </a:lnTo>
                <a:lnTo>
                  <a:pt x="376024" y="1945"/>
                </a:lnTo>
                <a:lnTo>
                  <a:pt x="383663" y="7456"/>
                </a:lnTo>
                <a:lnTo>
                  <a:pt x="391239" y="18355"/>
                </a:lnTo>
                <a:lnTo>
                  <a:pt x="392149" y="21603"/>
                </a:lnTo>
                <a:lnTo>
                  <a:pt x="392876" y="56709"/>
                </a:lnTo>
                <a:lnTo>
                  <a:pt x="393141" y="63852"/>
                </a:lnTo>
                <a:lnTo>
                  <a:pt x="399993" y="85757"/>
                </a:lnTo>
                <a:lnTo>
                  <a:pt x="403296" y="90174"/>
                </a:lnTo>
                <a:lnTo>
                  <a:pt x="410017" y="94998"/>
                </a:lnTo>
                <a:lnTo>
                  <a:pt x="413195" y="95883"/>
                </a:lnTo>
                <a:lnTo>
                  <a:pt x="416459" y="96541"/>
                </a:lnTo>
                <a:lnTo>
                  <a:pt x="417330" y="97087"/>
                </a:lnTo>
                <a:lnTo>
                  <a:pt x="417910" y="97716"/>
                </a:lnTo>
                <a:lnTo>
                  <a:pt x="420671" y="98414"/>
                </a:lnTo>
                <a:lnTo>
                  <a:pt x="445469" y="101322"/>
                </a:lnTo>
                <a:lnTo>
                  <a:pt x="454789" y="9659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186">
            <a:extLst>
              <a:ext uri="{FF2B5EF4-FFF2-40B4-BE49-F238E27FC236}">
                <a16:creationId xmlns:a16="http://schemas.microsoft.com/office/drawing/2014/main" xmlns="" id="{5C39BBB4-1623-4A98-A361-C7202E49DC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00413" y="1690688"/>
            <a:ext cx="1" cy="3646"/>
          </a:xfrm>
          <a:custGeom>
            <a:avLst/>
            <a:gdLst/>
            <a:ahLst/>
            <a:cxnLst/>
            <a:rect l="0" t="0" r="0" b="0"/>
            <a:pathLst>
              <a:path w="1" h="3646">
                <a:moveTo>
                  <a:pt x="0" y="2381"/>
                </a:moveTo>
                <a:lnTo>
                  <a:pt x="0" y="2381"/>
                </a:lnTo>
                <a:lnTo>
                  <a:pt x="0" y="3645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MARTInkShape-187">
            <a:extLst>
              <a:ext uri="{FF2B5EF4-FFF2-40B4-BE49-F238E27FC236}">
                <a16:creationId xmlns:a16="http://schemas.microsoft.com/office/drawing/2014/main" xmlns="" id="{FF54718E-0004-4E2A-B0EA-74D0D0102C3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74294" y="1695450"/>
            <a:ext cx="2382" cy="4764"/>
          </a:xfrm>
          <a:custGeom>
            <a:avLst/>
            <a:gdLst/>
            <a:ahLst/>
            <a:cxnLst/>
            <a:rect l="0" t="0" r="0" b="0"/>
            <a:pathLst>
              <a:path w="2382" h="4764">
                <a:moveTo>
                  <a:pt x="2381" y="0"/>
                </a:moveTo>
                <a:lnTo>
                  <a:pt x="2381" y="0"/>
                </a:lnTo>
                <a:lnTo>
                  <a:pt x="331" y="0"/>
                </a:lnTo>
                <a:lnTo>
                  <a:pt x="0" y="476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MARTInkShape-188">
            <a:extLst>
              <a:ext uri="{FF2B5EF4-FFF2-40B4-BE49-F238E27FC236}">
                <a16:creationId xmlns:a16="http://schemas.microsoft.com/office/drawing/2014/main" xmlns="" id="{F5E96EE4-6C22-4639-A61E-3A8ACEFAD50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91038" y="1685925"/>
            <a:ext cx="2382" cy="4764"/>
          </a:xfrm>
          <a:custGeom>
            <a:avLst/>
            <a:gdLst/>
            <a:ahLst/>
            <a:cxnLst/>
            <a:rect l="0" t="0" r="0" b="0"/>
            <a:pathLst>
              <a:path w="2382" h="4764">
                <a:moveTo>
                  <a:pt x="0" y="4763"/>
                </a:moveTo>
                <a:lnTo>
                  <a:pt x="0" y="4763"/>
                </a:lnTo>
                <a:lnTo>
                  <a:pt x="0" y="3498"/>
                </a:lnTo>
                <a:lnTo>
                  <a:pt x="264" y="3126"/>
                </a:lnTo>
                <a:lnTo>
                  <a:pt x="705" y="2878"/>
                </a:lnTo>
                <a:lnTo>
                  <a:pt x="1263" y="2712"/>
                </a:lnTo>
                <a:lnTo>
                  <a:pt x="1636" y="2337"/>
                </a:lnTo>
                <a:lnTo>
                  <a:pt x="2381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MARTInkShape-189">
            <a:extLst>
              <a:ext uri="{FF2B5EF4-FFF2-40B4-BE49-F238E27FC236}">
                <a16:creationId xmlns:a16="http://schemas.microsoft.com/office/drawing/2014/main" xmlns="" id="{8C089612-25F3-4E11-8384-228068D16B9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07781" y="1693069"/>
            <a:ext cx="2383" cy="1"/>
          </a:xfrm>
          <a:custGeom>
            <a:avLst/>
            <a:gdLst/>
            <a:ahLst/>
            <a:cxnLst/>
            <a:rect l="0" t="0" r="0" b="0"/>
            <a:pathLst>
              <a:path w="2383" h="1">
                <a:moveTo>
                  <a:pt x="0" y="0"/>
                </a:moveTo>
                <a:lnTo>
                  <a:pt x="0" y="0"/>
                </a:lnTo>
                <a:lnTo>
                  <a:pt x="238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190">
            <a:extLst>
              <a:ext uri="{FF2B5EF4-FFF2-40B4-BE49-F238E27FC236}">
                <a16:creationId xmlns:a16="http://schemas.microsoft.com/office/drawing/2014/main" xmlns="" id="{CDD0FF0F-18A8-45DE-ADC0-EBA070D8CA3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91188" y="1688306"/>
            <a:ext cx="14288" cy="4764"/>
          </a:xfrm>
          <a:custGeom>
            <a:avLst/>
            <a:gdLst/>
            <a:ahLst/>
            <a:cxnLst/>
            <a:rect l="0" t="0" r="0" b="0"/>
            <a:pathLst>
              <a:path w="14288" h="4764">
                <a:moveTo>
                  <a:pt x="0" y="0"/>
                </a:moveTo>
                <a:lnTo>
                  <a:pt x="0" y="0"/>
                </a:lnTo>
                <a:lnTo>
                  <a:pt x="9464" y="4101"/>
                </a:lnTo>
                <a:lnTo>
                  <a:pt x="14287" y="476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MARTInkShape-191">
            <a:extLst>
              <a:ext uri="{FF2B5EF4-FFF2-40B4-BE49-F238E27FC236}">
                <a16:creationId xmlns:a16="http://schemas.microsoft.com/office/drawing/2014/main" xmlns="" id="{D6A00591-28D2-423B-8552-F941138A2F2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07931" y="1690688"/>
            <a:ext cx="7145" cy="2382"/>
          </a:xfrm>
          <a:custGeom>
            <a:avLst/>
            <a:gdLst/>
            <a:ahLst/>
            <a:cxnLst/>
            <a:rect l="0" t="0" r="0" b="0"/>
            <a:pathLst>
              <a:path w="7145" h="2382">
                <a:moveTo>
                  <a:pt x="0" y="2381"/>
                </a:moveTo>
                <a:lnTo>
                  <a:pt x="0" y="2381"/>
                </a:lnTo>
                <a:lnTo>
                  <a:pt x="4101" y="330"/>
                </a:lnTo>
                <a:lnTo>
                  <a:pt x="7144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MARTInkShape-192">
            <a:extLst>
              <a:ext uri="{FF2B5EF4-FFF2-40B4-BE49-F238E27FC236}">
                <a16:creationId xmlns:a16="http://schemas.microsoft.com/office/drawing/2014/main" xmlns="" id="{9B3CE7B8-FEA2-4255-A2D6-6DDD2FABFC9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934200" y="1695450"/>
            <a:ext cx="11907" cy="4764"/>
          </a:xfrm>
          <a:custGeom>
            <a:avLst/>
            <a:gdLst/>
            <a:ahLst/>
            <a:cxnLst/>
            <a:rect l="0" t="0" r="0" b="0"/>
            <a:pathLst>
              <a:path w="11907" h="4764">
                <a:moveTo>
                  <a:pt x="0" y="4763"/>
                </a:moveTo>
                <a:lnTo>
                  <a:pt x="0" y="4763"/>
                </a:lnTo>
                <a:lnTo>
                  <a:pt x="1264" y="2234"/>
                </a:lnTo>
                <a:lnTo>
                  <a:pt x="1901" y="1489"/>
                </a:lnTo>
                <a:lnTo>
                  <a:pt x="3315" y="662"/>
                </a:lnTo>
                <a:lnTo>
                  <a:pt x="11906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MARTInkShape-193">
            <a:extLst>
              <a:ext uri="{FF2B5EF4-FFF2-40B4-BE49-F238E27FC236}">
                <a16:creationId xmlns:a16="http://schemas.microsoft.com/office/drawing/2014/main" xmlns="" id="{54E12EC7-C6D3-4901-BE4C-9B14A489627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517606" y="1659731"/>
            <a:ext cx="11908" cy="14289"/>
          </a:xfrm>
          <a:custGeom>
            <a:avLst/>
            <a:gdLst/>
            <a:ahLst/>
            <a:cxnLst/>
            <a:rect l="0" t="0" r="0" b="0"/>
            <a:pathLst>
              <a:path w="11908" h="14289">
                <a:moveTo>
                  <a:pt x="0" y="0"/>
                </a:moveTo>
                <a:lnTo>
                  <a:pt x="0" y="0"/>
                </a:lnTo>
                <a:lnTo>
                  <a:pt x="11416" y="11416"/>
                </a:lnTo>
                <a:lnTo>
                  <a:pt x="11689" y="12394"/>
                </a:lnTo>
                <a:lnTo>
                  <a:pt x="11907" y="1428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MARTInkShape-194">
            <a:extLst>
              <a:ext uri="{FF2B5EF4-FFF2-40B4-BE49-F238E27FC236}">
                <a16:creationId xmlns:a16="http://schemas.microsoft.com/office/drawing/2014/main" xmlns="" id="{23ABA31E-2983-4EE2-9DC7-B7D8BB859E3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143875" y="1683544"/>
            <a:ext cx="2382" cy="4763"/>
          </a:xfrm>
          <a:custGeom>
            <a:avLst/>
            <a:gdLst/>
            <a:ahLst/>
            <a:cxnLst/>
            <a:rect l="0" t="0" r="0" b="0"/>
            <a:pathLst>
              <a:path w="2382" h="4763">
                <a:moveTo>
                  <a:pt x="0" y="4762"/>
                </a:moveTo>
                <a:lnTo>
                  <a:pt x="0" y="4762"/>
                </a:lnTo>
                <a:lnTo>
                  <a:pt x="1264" y="3498"/>
                </a:lnTo>
                <a:lnTo>
                  <a:pt x="1884" y="2172"/>
                </a:lnTo>
                <a:lnTo>
                  <a:pt x="2381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SMARTInkShape-Group103">
            <a:extLst>
              <a:ext uri="{FF2B5EF4-FFF2-40B4-BE49-F238E27FC236}">
                <a16:creationId xmlns:a16="http://schemas.microsoft.com/office/drawing/2014/main" xmlns="" id="{694A016A-28B2-45D5-A1D7-1FB059E6D56B}"/>
              </a:ext>
            </a:extLst>
          </p:cNvPr>
          <p:cNvGrpSpPr/>
          <p:nvPr/>
        </p:nvGrpSpPr>
        <p:grpSpPr>
          <a:xfrm>
            <a:off x="1462088" y="2016919"/>
            <a:ext cx="707232" cy="179984"/>
            <a:chOff x="1462088" y="2016919"/>
            <a:chExt cx="707232" cy="179984"/>
          </a:xfrm>
        </p:grpSpPr>
        <p:sp>
          <p:nvSpPr>
            <p:cNvPr id="15" name="SMARTInkShape-195">
              <a:extLst>
                <a:ext uri="{FF2B5EF4-FFF2-40B4-BE49-F238E27FC236}">
                  <a16:creationId xmlns:a16="http://schemas.microsoft.com/office/drawing/2014/main" xmlns="" id="{F98C7A44-54BD-4AC6-85A2-FAB1AF7DE9D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462088" y="2074246"/>
              <a:ext cx="707232" cy="122657"/>
            </a:xfrm>
            <a:custGeom>
              <a:avLst/>
              <a:gdLst/>
              <a:ahLst/>
              <a:cxnLst/>
              <a:rect l="0" t="0" r="0" b="0"/>
              <a:pathLst>
                <a:path w="707232" h="122657">
                  <a:moveTo>
                    <a:pt x="0" y="109360"/>
                  </a:moveTo>
                  <a:lnTo>
                    <a:pt x="0" y="109360"/>
                  </a:lnTo>
                  <a:lnTo>
                    <a:pt x="7764" y="113479"/>
                  </a:lnTo>
                  <a:lnTo>
                    <a:pt x="14192" y="114085"/>
                  </a:lnTo>
                  <a:lnTo>
                    <a:pt x="37140" y="102973"/>
                  </a:lnTo>
                  <a:lnTo>
                    <a:pt x="62294" y="82084"/>
                  </a:lnTo>
                  <a:lnTo>
                    <a:pt x="75739" y="63339"/>
                  </a:lnTo>
                  <a:lnTo>
                    <a:pt x="83742" y="44316"/>
                  </a:lnTo>
                  <a:lnTo>
                    <a:pt x="85724" y="12224"/>
                  </a:lnTo>
                  <a:lnTo>
                    <a:pt x="84460" y="14404"/>
                  </a:lnTo>
                  <a:lnTo>
                    <a:pt x="83674" y="17137"/>
                  </a:lnTo>
                  <a:lnTo>
                    <a:pt x="84781" y="22068"/>
                  </a:lnTo>
                  <a:lnTo>
                    <a:pt x="84151" y="24993"/>
                  </a:lnTo>
                  <a:lnTo>
                    <a:pt x="85552" y="31602"/>
                  </a:lnTo>
                  <a:lnTo>
                    <a:pt x="85455" y="45977"/>
                  </a:lnTo>
                  <a:lnTo>
                    <a:pt x="83441" y="66202"/>
                  </a:lnTo>
                  <a:lnTo>
                    <a:pt x="86039" y="85574"/>
                  </a:lnTo>
                  <a:lnTo>
                    <a:pt x="90821" y="100338"/>
                  </a:lnTo>
                  <a:lnTo>
                    <a:pt x="97841" y="109279"/>
                  </a:lnTo>
                  <a:lnTo>
                    <a:pt x="104425" y="113540"/>
                  </a:lnTo>
                  <a:lnTo>
                    <a:pt x="107971" y="114481"/>
                  </a:lnTo>
                  <a:lnTo>
                    <a:pt x="120639" y="112004"/>
                  </a:lnTo>
                  <a:lnTo>
                    <a:pt x="135259" y="105217"/>
                  </a:lnTo>
                  <a:lnTo>
                    <a:pt x="155100" y="84005"/>
                  </a:lnTo>
                  <a:lnTo>
                    <a:pt x="162254" y="69254"/>
                  </a:lnTo>
                  <a:lnTo>
                    <a:pt x="173980" y="36590"/>
                  </a:lnTo>
                  <a:lnTo>
                    <a:pt x="180873" y="2503"/>
                  </a:lnTo>
                  <a:lnTo>
                    <a:pt x="181239" y="35867"/>
                  </a:lnTo>
                  <a:lnTo>
                    <a:pt x="183819" y="68610"/>
                  </a:lnTo>
                  <a:lnTo>
                    <a:pt x="188465" y="86046"/>
                  </a:lnTo>
                  <a:lnTo>
                    <a:pt x="201017" y="106087"/>
                  </a:lnTo>
                  <a:lnTo>
                    <a:pt x="204082" y="109052"/>
                  </a:lnTo>
                  <a:lnTo>
                    <a:pt x="208619" y="110546"/>
                  </a:lnTo>
                  <a:lnTo>
                    <a:pt x="221333" y="111319"/>
                  </a:lnTo>
                  <a:lnTo>
                    <a:pt x="232082" y="109671"/>
                  </a:lnTo>
                  <a:lnTo>
                    <a:pt x="236233" y="107381"/>
                  </a:lnTo>
                  <a:lnTo>
                    <a:pt x="254491" y="90526"/>
                  </a:lnTo>
                  <a:lnTo>
                    <a:pt x="268490" y="66060"/>
                  </a:lnTo>
                  <a:lnTo>
                    <a:pt x="273396" y="40256"/>
                  </a:lnTo>
                  <a:lnTo>
                    <a:pt x="274490" y="26033"/>
                  </a:lnTo>
                  <a:lnTo>
                    <a:pt x="277957" y="12724"/>
                  </a:lnTo>
                  <a:lnTo>
                    <a:pt x="278785" y="5824"/>
                  </a:lnTo>
                  <a:lnTo>
                    <a:pt x="280645" y="2733"/>
                  </a:lnTo>
                  <a:lnTo>
                    <a:pt x="280759" y="2821"/>
                  </a:lnTo>
                  <a:lnTo>
                    <a:pt x="280957" y="5565"/>
                  </a:lnTo>
                  <a:lnTo>
                    <a:pt x="280268" y="7049"/>
                  </a:lnTo>
                  <a:lnTo>
                    <a:pt x="279714" y="7815"/>
                  </a:lnTo>
                  <a:lnTo>
                    <a:pt x="278934" y="12686"/>
                  </a:lnTo>
                  <a:lnTo>
                    <a:pt x="283130" y="47490"/>
                  </a:lnTo>
                  <a:lnTo>
                    <a:pt x="286913" y="80974"/>
                  </a:lnTo>
                  <a:lnTo>
                    <a:pt x="293388" y="98048"/>
                  </a:lnTo>
                  <a:lnTo>
                    <a:pt x="299772" y="104774"/>
                  </a:lnTo>
                  <a:lnTo>
                    <a:pt x="307102" y="109265"/>
                  </a:lnTo>
                  <a:lnTo>
                    <a:pt x="311908" y="109935"/>
                  </a:lnTo>
                  <a:lnTo>
                    <a:pt x="323580" y="108907"/>
                  </a:lnTo>
                  <a:lnTo>
                    <a:pt x="341580" y="96420"/>
                  </a:lnTo>
                  <a:lnTo>
                    <a:pt x="348398" y="89851"/>
                  </a:lnTo>
                  <a:lnTo>
                    <a:pt x="366979" y="57881"/>
                  </a:lnTo>
                  <a:lnTo>
                    <a:pt x="383758" y="22897"/>
                  </a:lnTo>
                  <a:lnTo>
                    <a:pt x="391760" y="8995"/>
                  </a:lnTo>
                  <a:lnTo>
                    <a:pt x="395836" y="4958"/>
                  </a:lnTo>
                  <a:lnTo>
                    <a:pt x="402329" y="1462"/>
                  </a:lnTo>
                  <a:lnTo>
                    <a:pt x="411044" y="39"/>
                  </a:lnTo>
                  <a:lnTo>
                    <a:pt x="415889" y="1151"/>
                  </a:lnTo>
                  <a:lnTo>
                    <a:pt x="421941" y="4420"/>
                  </a:lnTo>
                  <a:lnTo>
                    <a:pt x="424331" y="7246"/>
                  </a:lnTo>
                  <a:lnTo>
                    <a:pt x="433391" y="40329"/>
                  </a:lnTo>
                  <a:lnTo>
                    <a:pt x="437777" y="73973"/>
                  </a:lnTo>
                  <a:lnTo>
                    <a:pt x="440521" y="96136"/>
                  </a:lnTo>
                  <a:lnTo>
                    <a:pt x="440260" y="96575"/>
                  </a:lnTo>
                  <a:lnTo>
                    <a:pt x="439821" y="96868"/>
                  </a:lnTo>
                  <a:lnTo>
                    <a:pt x="439264" y="97064"/>
                  </a:lnTo>
                  <a:lnTo>
                    <a:pt x="438628" y="96929"/>
                  </a:lnTo>
                  <a:lnTo>
                    <a:pt x="437216" y="96074"/>
                  </a:lnTo>
                  <a:lnTo>
                    <a:pt x="436733" y="95476"/>
                  </a:lnTo>
                  <a:lnTo>
                    <a:pt x="435253" y="92614"/>
                  </a:lnTo>
                  <a:lnTo>
                    <a:pt x="434631" y="91846"/>
                  </a:lnTo>
                  <a:lnTo>
                    <a:pt x="433940" y="89582"/>
                  </a:lnTo>
                  <a:lnTo>
                    <a:pt x="433396" y="69378"/>
                  </a:lnTo>
                  <a:lnTo>
                    <a:pt x="438212" y="46784"/>
                  </a:lnTo>
                  <a:lnTo>
                    <a:pt x="448040" y="26152"/>
                  </a:lnTo>
                  <a:lnTo>
                    <a:pt x="465694" y="8264"/>
                  </a:lnTo>
                  <a:lnTo>
                    <a:pt x="473899" y="1843"/>
                  </a:lnTo>
                  <a:lnTo>
                    <a:pt x="477322" y="720"/>
                  </a:lnTo>
                  <a:lnTo>
                    <a:pt x="483458" y="0"/>
                  </a:lnTo>
                  <a:lnTo>
                    <a:pt x="488881" y="2403"/>
                  </a:lnTo>
                  <a:lnTo>
                    <a:pt x="499192" y="13073"/>
                  </a:lnTo>
                  <a:lnTo>
                    <a:pt x="511773" y="36413"/>
                  </a:lnTo>
                  <a:lnTo>
                    <a:pt x="517968" y="55580"/>
                  </a:lnTo>
                  <a:lnTo>
                    <a:pt x="520150" y="66869"/>
                  </a:lnTo>
                  <a:lnTo>
                    <a:pt x="530638" y="97426"/>
                  </a:lnTo>
                  <a:lnTo>
                    <a:pt x="531008" y="102056"/>
                  </a:lnTo>
                  <a:lnTo>
                    <a:pt x="526899" y="93267"/>
                  </a:lnTo>
                  <a:lnTo>
                    <a:pt x="521857" y="63093"/>
                  </a:lnTo>
                  <a:lnTo>
                    <a:pt x="525576" y="39977"/>
                  </a:lnTo>
                  <a:lnTo>
                    <a:pt x="534107" y="16130"/>
                  </a:lnTo>
                  <a:lnTo>
                    <a:pt x="536889" y="12097"/>
                  </a:lnTo>
                  <a:lnTo>
                    <a:pt x="541959" y="8075"/>
                  </a:lnTo>
                  <a:lnTo>
                    <a:pt x="549929" y="4179"/>
                  </a:lnTo>
                  <a:lnTo>
                    <a:pt x="558464" y="3054"/>
                  </a:lnTo>
                  <a:lnTo>
                    <a:pt x="572752" y="6317"/>
                  </a:lnTo>
                  <a:lnTo>
                    <a:pt x="578103" y="9390"/>
                  </a:lnTo>
                  <a:lnTo>
                    <a:pt x="604892" y="30971"/>
                  </a:lnTo>
                  <a:lnTo>
                    <a:pt x="607507" y="36332"/>
                  </a:lnTo>
                  <a:lnTo>
                    <a:pt x="609518" y="58812"/>
                  </a:lnTo>
                  <a:lnTo>
                    <a:pt x="611498" y="86353"/>
                  </a:lnTo>
                  <a:lnTo>
                    <a:pt x="616461" y="100892"/>
                  </a:lnTo>
                  <a:lnTo>
                    <a:pt x="620864" y="108968"/>
                  </a:lnTo>
                  <a:lnTo>
                    <a:pt x="628048" y="115124"/>
                  </a:lnTo>
                  <a:lnTo>
                    <a:pt x="642965" y="121415"/>
                  </a:lnTo>
                  <a:lnTo>
                    <a:pt x="649035" y="122656"/>
                  </a:lnTo>
                  <a:lnTo>
                    <a:pt x="678628" y="118196"/>
                  </a:lnTo>
                  <a:lnTo>
                    <a:pt x="707231" y="10221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96">
              <a:extLst>
                <a:ext uri="{FF2B5EF4-FFF2-40B4-BE49-F238E27FC236}">
                  <a16:creationId xmlns:a16="http://schemas.microsoft.com/office/drawing/2014/main" xmlns="" id="{C3C4EE7A-0A4D-4873-980A-9E25FF6AEDE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38288" y="2016919"/>
              <a:ext cx="2382" cy="1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0" y="0"/>
                  </a:moveTo>
                  <a:lnTo>
                    <a:pt x="0" y="0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SMARTInkShape-Group104">
            <a:extLst>
              <a:ext uri="{FF2B5EF4-FFF2-40B4-BE49-F238E27FC236}">
                <a16:creationId xmlns:a16="http://schemas.microsoft.com/office/drawing/2014/main" xmlns="" id="{C3B2EB65-CB0D-49E8-9BB6-1DE761F2E12B}"/>
              </a:ext>
            </a:extLst>
          </p:cNvPr>
          <p:cNvGrpSpPr/>
          <p:nvPr/>
        </p:nvGrpSpPr>
        <p:grpSpPr>
          <a:xfrm>
            <a:off x="2674144" y="2005013"/>
            <a:ext cx="669132" cy="189988"/>
            <a:chOff x="2674144" y="2005013"/>
            <a:chExt cx="669132" cy="189988"/>
          </a:xfrm>
        </p:grpSpPr>
        <p:sp>
          <p:nvSpPr>
            <p:cNvPr id="18" name="SMARTInkShape-197">
              <a:extLst>
                <a:ext uri="{FF2B5EF4-FFF2-40B4-BE49-F238E27FC236}">
                  <a16:creationId xmlns:a16="http://schemas.microsoft.com/office/drawing/2014/main" xmlns="" id="{CF68D534-6C5D-45F7-AEA2-28A7A82D6BD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62250" y="2005013"/>
              <a:ext cx="2382" cy="4763"/>
            </a:xfrm>
            <a:custGeom>
              <a:avLst/>
              <a:gdLst/>
              <a:ahLst/>
              <a:cxnLst/>
              <a:rect l="0" t="0" r="0" b="0"/>
              <a:pathLst>
                <a:path w="2382" h="4763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706" y="2590"/>
                  </a:lnTo>
                  <a:lnTo>
                    <a:pt x="2381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198">
              <a:extLst>
                <a:ext uri="{FF2B5EF4-FFF2-40B4-BE49-F238E27FC236}">
                  <a16:creationId xmlns:a16="http://schemas.microsoft.com/office/drawing/2014/main" xmlns="" id="{F2005EF0-372F-4C37-B9F6-C10AC855C45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674144" y="2074568"/>
              <a:ext cx="669132" cy="120433"/>
            </a:xfrm>
            <a:custGeom>
              <a:avLst/>
              <a:gdLst/>
              <a:ahLst/>
              <a:cxnLst/>
              <a:rect l="0" t="0" r="0" b="0"/>
              <a:pathLst>
                <a:path w="669132" h="120433">
                  <a:moveTo>
                    <a:pt x="0" y="109038"/>
                  </a:moveTo>
                  <a:lnTo>
                    <a:pt x="0" y="109038"/>
                  </a:lnTo>
                  <a:lnTo>
                    <a:pt x="1264" y="109038"/>
                  </a:lnTo>
                  <a:lnTo>
                    <a:pt x="1636" y="109303"/>
                  </a:lnTo>
                  <a:lnTo>
                    <a:pt x="1885" y="109744"/>
                  </a:lnTo>
                  <a:lnTo>
                    <a:pt x="2050" y="110302"/>
                  </a:lnTo>
                  <a:lnTo>
                    <a:pt x="2425" y="110675"/>
                  </a:lnTo>
                  <a:lnTo>
                    <a:pt x="4402" y="111321"/>
                  </a:lnTo>
                  <a:lnTo>
                    <a:pt x="11992" y="111419"/>
                  </a:lnTo>
                  <a:lnTo>
                    <a:pt x="40431" y="102740"/>
                  </a:lnTo>
                  <a:lnTo>
                    <a:pt x="61037" y="89854"/>
                  </a:lnTo>
                  <a:lnTo>
                    <a:pt x="72808" y="79003"/>
                  </a:lnTo>
                  <a:lnTo>
                    <a:pt x="86021" y="56698"/>
                  </a:lnTo>
                  <a:lnTo>
                    <a:pt x="94522" y="26288"/>
                  </a:lnTo>
                  <a:lnTo>
                    <a:pt x="95250" y="4264"/>
                  </a:lnTo>
                  <a:lnTo>
                    <a:pt x="95250" y="39509"/>
                  </a:lnTo>
                  <a:lnTo>
                    <a:pt x="97300" y="73705"/>
                  </a:lnTo>
                  <a:lnTo>
                    <a:pt x="101103" y="84028"/>
                  </a:lnTo>
                  <a:lnTo>
                    <a:pt x="110891" y="101738"/>
                  </a:lnTo>
                  <a:lnTo>
                    <a:pt x="112608" y="103148"/>
                  </a:lnTo>
                  <a:lnTo>
                    <a:pt x="120437" y="104127"/>
                  </a:lnTo>
                  <a:lnTo>
                    <a:pt x="129476" y="102982"/>
                  </a:lnTo>
                  <a:lnTo>
                    <a:pt x="135142" y="100953"/>
                  </a:lnTo>
                  <a:lnTo>
                    <a:pt x="170054" y="72241"/>
                  </a:lnTo>
                  <a:lnTo>
                    <a:pt x="176357" y="64945"/>
                  </a:lnTo>
                  <a:lnTo>
                    <a:pt x="181817" y="51616"/>
                  </a:lnTo>
                  <a:lnTo>
                    <a:pt x="183354" y="16134"/>
                  </a:lnTo>
                  <a:lnTo>
                    <a:pt x="183356" y="6770"/>
                  </a:lnTo>
                  <a:lnTo>
                    <a:pt x="183621" y="41599"/>
                  </a:lnTo>
                  <a:lnTo>
                    <a:pt x="189670" y="77200"/>
                  </a:lnTo>
                  <a:lnTo>
                    <a:pt x="190783" y="84965"/>
                  </a:lnTo>
                  <a:lnTo>
                    <a:pt x="198337" y="98961"/>
                  </a:lnTo>
                  <a:lnTo>
                    <a:pt x="200421" y="101737"/>
                  </a:lnTo>
                  <a:lnTo>
                    <a:pt x="208824" y="107047"/>
                  </a:lnTo>
                  <a:lnTo>
                    <a:pt x="211697" y="108153"/>
                  </a:lnTo>
                  <a:lnTo>
                    <a:pt x="215266" y="107234"/>
                  </a:lnTo>
                  <a:lnTo>
                    <a:pt x="221033" y="105152"/>
                  </a:lnTo>
                  <a:lnTo>
                    <a:pt x="222762" y="104860"/>
                  </a:lnTo>
                  <a:lnTo>
                    <a:pt x="232875" y="98688"/>
                  </a:lnTo>
                  <a:lnTo>
                    <a:pt x="251129" y="82481"/>
                  </a:lnTo>
                  <a:lnTo>
                    <a:pt x="260277" y="64253"/>
                  </a:lnTo>
                  <a:lnTo>
                    <a:pt x="263442" y="51822"/>
                  </a:lnTo>
                  <a:lnTo>
                    <a:pt x="264580" y="16933"/>
                  </a:lnTo>
                  <a:lnTo>
                    <a:pt x="266691" y="0"/>
                  </a:lnTo>
                  <a:lnTo>
                    <a:pt x="266964" y="13676"/>
                  </a:lnTo>
                  <a:lnTo>
                    <a:pt x="268585" y="21037"/>
                  </a:lnTo>
                  <a:lnTo>
                    <a:pt x="273816" y="55120"/>
                  </a:lnTo>
                  <a:lnTo>
                    <a:pt x="283369" y="88927"/>
                  </a:lnTo>
                  <a:lnTo>
                    <a:pt x="288664" y="99174"/>
                  </a:lnTo>
                  <a:lnTo>
                    <a:pt x="292493" y="103617"/>
                  </a:lnTo>
                  <a:lnTo>
                    <a:pt x="298243" y="107020"/>
                  </a:lnTo>
                  <a:lnTo>
                    <a:pt x="303710" y="108440"/>
                  </a:lnTo>
                  <a:lnTo>
                    <a:pt x="307755" y="107361"/>
                  </a:lnTo>
                  <a:lnTo>
                    <a:pt x="322619" y="99878"/>
                  </a:lnTo>
                  <a:lnTo>
                    <a:pt x="342922" y="73698"/>
                  </a:lnTo>
                  <a:lnTo>
                    <a:pt x="349254" y="60077"/>
                  </a:lnTo>
                  <a:lnTo>
                    <a:pt x="358941" y="24496"/>
                  </a:lnTo>
                  <a:lnTo>
                    <a:pt x="360941" y="19636"/>
                  </a:lnTo>
                  <a:lnTo>
                    <a:pt x="362180" y="13933"/>
                  </a:lnTo>
                  <a:lnTo>
                    <a:pt x="364345" y="11383"/>
                  </a:lnTo>
                  <a:lnTo>
                    <a:pt x="368539" y="8460"/>
                  </a:lnTo>
                  <a:lnTo>
                    <a:pt x="373133" y="7182"/>
                  </a:lnTo>
                  <a:lnTo>
                    <a:pt x="376582" y="6804"/>
                  </a:lnTo>
                  <a:lnTo>
                    <a:pt x="389048" y="13141"/>
                  </a:lnTo>
                  <a:lnTo>
                    <a:pt x="395026" y="17242"/>
                  </a:lnTo>
                  <a:lnTo>
                    <a:pt x="403939" y="29196"/>
                  </a:lnTo>
                  <a:lnTo>
                    <a:pt x="412150" y="52283"/>
                  </a:lnTo>
                  <a:lnTo>
                    <a:pt x="419486" y="85980"/>
                  </a:lnTo>
                  <a:lnTo>
                    <a:pt x="421446" y="108863"/>
                  </a:lnTo>
                  <a:lnTo>
                    <a:pt x="420760" y="110989"/>
                  </a:lnTo>
                  <a:lnTo>
                    <a:pt x="419197" y="113636"/>
                  </a:lnTo>
                  <a:lnTo>
                    <a:pt x="417864" y="112488"/>
                  </a:lnTo>
                  <a:lnTo>
                    <a:pt x="417228" y="111189"/>
                  </a:lnTo>
                  <a:lnTo>
                    <a:pt x="416819" y="105671"/>
                  </a:lnTo>
                  <a:lnTo>
                    <a:pt x="419345" y="70535"/>
                  </a:lnTo>
                  <a:lnTo>
                    <a:pt x="423980" y="36969"/>
                  </a:lnTo>
                  <a:lnTo>
                    <a:pt x="429241" y="23361"/>
                  </a:lnTo>
                  <a:lnTo>
                    <a:pt x="433832" y="16326"/>
                  </a:lnTo>
                  <a:lnTo>
                    <a:pt x="438987" y="13276"/>
                  </a:lnTo>
                  <a:lnTo>
                    <a:pt x="447840" y="10140"/>
                  </a:lnTo>
                  <a:lnTo>
                    <a:pt x="454603" y="9620"/>
                  </a:lnTo>
                  <a:lnTo>
                    <a:pt x="458339" y="10437"/>
                  </a:lnTo>
                  <a:lnTo>
                    <a:pt x="466685" y="15017"/>
                  </a:lnTo>
                  <a:lnTo>
                    <a:pt x="471769" y="19474"/>
                  </a:lnTo>
                  <a:lnTo>
                    <a:pt x="484770" y="36590"/>
                  </a:lnTo>
                  <a:lnTo>
                    <a:pt x="492744" y="56638"/>
                  </a:lnTo>
                  <a:lnTo>
                    <a:pt x="501186" y="91081"/>
                  </a:lnTo>
                  <a:lnTo>
                    <a:pt x="502333" y="99793"/>
                  </a:lnTo>
                  <a:lnTo>
                    <a:pt x="501689" y="101666"/>
                  </a:lnTo>
                  <a:lnTo>
                    <a:pt x="501147" y="102536"/>
                  </a:lnTo>
                  <a:lnTo>
                    <a:pt x="501050" y="103116"/>
                  </a:lnTo>
                  <a:lnTo>
                    <a:pt x="501250" y="103503"/>
                  </a:lnTo>
                  <a:lnTo>
                    <a:pt x="502208" y="104123"/>
                  </a:lnTo>
                  <a:lnTo>
                    <a:pt x="502423" y="98898"/>
                  </a:lnTo>
                  <a:lnTo>
                    <a:pt x="497841" y="63919"/>
                  </a:lnTo>
                  <a:lnTo>
                    <a:pt x="499741" y="40599"/>
                  </a:lnTo>
                  <a:lnTo>
                    <a:pt x="505482" y="17661"/>
                  </a:lnTo>
                  <a:lnTo>
                    <a:pt x="513460" y="6351"/>
                  </a:lnTo>
                  <a:lnTo>
                    <a:pt x="520792" y="1259"/>
                  </a:lnTo>
                  <a:lnTo>
                    <a:pt x="525327" y="988"/>
                  </a:lnTo>
                  <a:lnTo>
                    <a:pt x="530076" y="1749"/>
                  </a:lnTo>
                  <a:lnTo>
                    <a:pt x="536692" y="5099"/>
                  </a:lnTo>
                  <a:lnTo>
                    <a:pt x="554565" y="20706"/>
                  </a:lnTo>
                  <a:lnTo>
                    <a:pt x="570622" y="45082"/>
                  </a:lnTo>
                  <a:lnTo>
                    <a:pt x="575337" y="62532"/>
                  </a:lnTo>
                  <a:lnTo>
                    <a:pt x="577399" y="71270"/>
                  </a:lnTo>
                  <a:lnTo>
                    <a:pt x="590044" y="106471"/>
                  </a:lnTo>
                  <a:lnTo>
                    <a:pt x="592441" y="109749"/>
                  </a:lnTo>
                  <a:lnTo>
                    <a:pt x="598254" y="114305"/>
                  </a:lnTo>
                  <a:lnTo>
                    <a:pt x="606062" y="117449"/>
                  </a:lnTo>
                  <a:lnTo>
                    <a:pt x="624966" y="120432"/>
                  </a:lnTo>
                  <a:lnTo>
                    <a:pt x="643983" y="117041"/>
                  </a:lnTo>
                  <a:lnTo>
                    <a:pt x="669131" y="1066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SMARTInkShape-199">
            <a:extLst>
              <a:ext uri="{FF2B5EF4-FFF2-40B4-BE49-F238E27FC236}">
                <a16:creationId xmlns:a16="http://schemas.microsoft.com/office/drawing/2014/main" xmlns="" id="{F6722E66-BB9D-4411-A9F1-642A2413A9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889590" y="2171700"/>
            <a:ext cx="1374" cy="4764"/>
          </a:xfrm>
          <a:custGeom>
            <a:avLst/>
            <a:gdLst/>
            <a:ahLst/>
            <a:cxnLst/>
            <a:rect l="0" t="0" r="0" b="0"/>
            <a:pathLst>
              <a:path w="1374" h="4764">
                <a:moveTo>
                  <a:pt x="1373" y="0"/>
                </a:moveTo>
                <a:lnTo>
                  <a:pt x="1373" y="0"/>
                </a:lnTo>
                <a:lnTo>
                  <a:pt x="1373" y="2050"/>
                </a:lnTo>
                <a:lnTo>
                  <a:pt x="1108" y="2161"/>
                </a:lnTo>
                <a:lnTo>
                  <a:pt x="109" y="2283"/>
                </a:lnTo>
                <a:lnTo>
                  <a:pt x="0" y="2580"/>
                </a:lnTo>
                <a:lnTo>
                  <a:pt x="1373" y="476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200">
            <a:extLst>
              <a:ext uri="{FF2B5EF4-FFF2-40B4-BE49-F238E27FC236}">
                <a16:creationId xmlns:a16="http://schemas.microsoft.com/office/drawing/2014/main" xmlns="" id="{A573636E-FE90-4C3E-9E32-328F073D5DF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088731" y="2178844"/>
            <a:ext cx="2383" cy="2382"/>
          </a:xfrm>
          <a:custGeom>
            <a:avLst/>
            <a:gdLst/>
            <a:ahLst/>
            <a:cxnLst/>
            <a:rect l="0" t="0" r="0" b="0"/>
            <a:pathLst>
              <a:path w="2383" h="2382">
                <a:moveTo>
                  <a:pt x="2382" y="2381"/>
                </a:moveTo>
                <a:lnTo>
                  <a:pt x="2382" y="2381"/>
                </a:lnTo>
                <a:lnTo>
                  <a:pt x="1118" y="1117"/>
                </a:lnTo>
                <a:lnTo>
                  <a:pt x="745" y="1009"/>
                </a:lnTo>
                <a:lnTo>
                  <a:pt x="497" y="1202"/>
                </a:lnTo>
                <a:lnTo>
                  <a:pt x="331" y="1595"/>
                </a:lnTo>
                <a:lnTo>
                  <a:pt x="221" y="15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MARTInkShape-201">
            <a:extLst>
              <a:ext uri="{FF2B5EF4-FFF2-40B4-BE49-F238E27FC236}">
                <a16:creationId xmlns:a16="http://schemas.microsoft.com/office/drawing/2014/main" xmlns="" id="{6774BADC-05E0-42DC-B568-A5CC716000B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19838" y="2176463"/>
            <a:ext cx="1" cy="2382"/>
          </a:xfrm>
          <a:custGeom>
            <a:avLst/>
            <a:gdLst/>
            <a:ahLst/>
            <a:cxnLst/>
            <a:rect l="0" t="0" r="0" b="0"/>
            <a:pathLst>
              <a:path w="1" h="2382">
                <a:moveTo>
                  <a:pt x="0" y="2381"/>
                </a:moveTo>
                <a:lnTo>
                  <a:pt x="0" y="2381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MARTInkShape-202">
            <a:extLst>
              <a:ext uri="{FF2B5EF4-FFF2-40B4-BE49-F238E27FC236}">
                <a16:creationId xmlns:a16="http://schemas.microsoft.com/office/drawing/2014/main" xmlns="" id="{451E314B-2CAE-426B-91E2-ABCFF767474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524750" y="2183606"/>
            <a:ext cx="2382" cy="2383"/>
          </a:xfrm>
          <a:custGeom>
            <a:avLst/>
            <a:gdLst/>
            <a:ahLst/>
            <a:cxnLst/>
            <a:rect l="0" t="0" r="0" b="0"/>
            <a:pathLst>
              <a:path w="2382" h="2383">
                <a:moveTo>
                  <a:pt x="0" y="0"/>
                </a:moveTo>
                <a:lnTo>
                  <a:pt x="0" y="0"/>
                </a:lnTo>
                <a:lnTo>
                  <a:pt x="1264" y="0"/>
                </a:lnTo>
                <a:lnTo>
                  <a:pt x="1636" y="265"/>
                </a:lnTo>
                <a:lnTo>
                  <a:pt x="2160" y="1637"/>
                </a:lnTo>
                <a:lnTo>
                  <a:pt x="2381" y="238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MARTInkShape-203">
            <a:extLst>
              <a:ext uri="{FF2B5EF4-FFF2-40B4-BE49-F238E27FC236}">
                <a16:creationId xmlns:a16="http://schemas.microsoft.com/office/drawing/2014/main" xmlns="" id="{E3844697-8579-401A-AD9D-2B2B9136920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471613" y="2555113"/>
            <a:ext cx="431007" cy="110295"/>
          </a:xfrm>
          <a:custGeom>
            <a:avLst/>
            <a:gdLst/>
            <a:ahLst/>
            <a:cxnLst/>
            <a:rect l="0" t="0" r="0" b="0"/>
            <a:pathLst>
              <a:path w="431007" h="110295">
                <a:moveTo>
                  <a:pt x="0" y="104743"/>
                </a:moveTo>
                <a:lnTo>
                  <a:pt x="0" y="104743"/>
                </a:lnTo>
                <a:lnTo>
                  <a:pt x="0" y="102693"/>
                </a:lnTo>
                <a:lnTo>
                  <a:pt x="2165" y="104064"/>
                </a:lnTo>
                <a:lnTo>
                  <a:pt x="10176" y="104654"/>
                </a:lnTo>
                <a:lnTo>
                  <a:pt x="26755" y="102048"/>
                </a:lnTo>
                <a:lnTo>
                  <a:pt x="42421" y="93199"/>
                </a:lnTo>
                <a:lnTo>
                  <a:pt x="52947" y="84648"/>
                </a:lnTo>
                <a:lnTo>
                  <a:pt x="64367" y="65173"/>
                </a:lnTo>
                <a:lnTo>
                  <a:pt x="70040" y="49184"/>
                </a:lnTo>
                <a:lnTo>
                  <a:pt x="76062" y="14024"/>
                </a:lnTo>
                <a:lnTo>
                  <a:pt x="76200" y="2362"/>
                </a:lnTo>
                <a:lnTo>
                  <a:pt x="74935" y="4882"/>
                </a:lnTo>
                <a:lnTo>
                  <a:pt x="73884" y="16423"/>
                </a:lnTo>
                <a:lnTo>
                  <a:pt x="71658" y="50944"/>
                </a:lnTo>
                <a:lnTo>
                  <a:pt x="72144" y="81041"/>
                </a:lnTo>
                <a:lnTo>
                  <a:pt x="73862" y="89049"/>
                </a:lnTo>
                <a:lnTo>
                  <a:pt x="75659" y="92716"/>
                </a:lnTo>
                <a:lnTo>
                  <a:pt x="76168" y="95072"/>
                </a:lnTo>
                <a:lnTo>
                  <a:pt x="84055" y="99433"/>
                </a:lnTo>
                <a:lnTo>
                  <a:pt x="90539" y="100884"/>
                </a:lnTo>
                <a:lnTo>
                  <a:pt x="105642" y="99396"/>
                </a:lnTo>
                <a:lnTo>
                  <a:pt x="124883" y="92655"/>
                </a:lnTo>
                <a:lnTo>
                  <a:pt x="129851" y="89317"/>
                </a:lnTo>
                <a:lnTo>
                  <a:pt x="139838" y="72541"/>
                </a:lnTo>
                <a:lnTo>
                  <a:pt x="142681" y="64863"/>
                </a:lnTo>
                <a:lnTo>
                  <a:pt x="147526" y="29990"/>
                </a:lnTo>
                <a:lnTo>
                  <a:pt x="147366" y="20423"/>
                </a:lnTo>
                <a:lnTo>
                  <a:pt x="145257" y="9500"/>
                </a:lnTo>
                <a:lnTo>
                  <a:pt x="145256" y="12024"/>
                </a:lnTo>
                <a:lnTo>
                  <a:pt x="145961" y="13969"/>
                </a:lnTo>
                <a:lnTo>
                  <a:pt x="146520" y="14858"/>
                </a:lnTo>
                <a:lnTo>
                  <a:pt x="148226" y="40084"/>
                </a:lnTo>
                <a:lnTo>
                  <a:pt x="149487" y="45809"/>
                </a:lnTo>
                <a:lnTo>
                  <a:pt x="152598" y="81171"/>
                </a:lnTo>
                <a:lnTo>
                  <a:pt x="154281" y="87617"/>
                </a:lnTo>
                <a:lnTo>
                  <a:pt x="157220" y="92433"/>
                </a:lnTo>
                <a:lnTo>
                  <a:pt x="161403" y="96752"/>
                </a:lnTo>
                <a:lnTo>
                  <a:pt x="165415" y="98907"/>
                </a:lnTo>
                <a:lnTo>
                  <a:pt x="175051" y="99918"/>
                </a:lnTo>
                <a:lnTo>
                  <a:pt x="183997" y="99708"/>
                </a:lnTo>
                <a:lnTo>
                  <a:pt x="198108" y="94383"/>
                </a:lnTo>
                <a:lnTo>
                  <a:pt x="201201" y="92113"/>
                </a:lnTo>
                <a:lnTo>
                  <a:pt x="214656" y="74666"/>
                </a:lnTo>
                <a:lnTo>
                  <a:pt x="229421" y="39431"/>
                </a:lnTo>
                <a:lnTo>
                  <a:pt x="239166" y="21088"/>
                </a:lnTo>
                <a:lnTo>
                  <a:pt x="241233" y="18350"/>
                </a:lnTo>
                <a:lnTo>
                  <a:pt x="242152" y="16252"/>
                </a:lnTo>
                <a:lnTo>
                  <a:pt x="243971" y="14437"/>
                </a:lnTo>
                <a:lnTo>
                  <a:pt x="250703" y="10576"/>
                </a:lnTo>
                <a:lnTo>
                  <a:pt x="254257" y="9814"/>
                </a:lnTo>
                <a:lnTo>
                  <a:pt x="264119" y="9506"/>
                </a:lnTo>
                <a:lnTo>
                  <a:pt x="268463" y="10761"/>
                </a:lnTo>
                <a:lnTo>
                  <a:pt x="269463" y="11397"/>
                </a:lnTo>
                <a:lnTo>
                  <a:pt x="275963" y="18707"/>
                </a:lnTo>
                <a:lnTo>
                  <a:pt x="277431" y="23025"/>
                </a:lnTo>
                <a:lnTo>
                  <a:pt x="279131" y="57594"/>
                </a:lnTo>
                <a:lnTo>
                  <a:pt x="282706" y="66559"/>
                </a:lnTo>
                <a:lnTo>
                  <a:pt x="283368" y="100638"/>
                </a:lnTo>
                <a:lnTo>
                  <a:pt x="283633" y="101213"/>
                </a:lnTo>
                <a:lnTo>
                  <a:pt x="284074" y="101596"/>
                </a:lnTo>
                <a:lnTo>
                  <a:pt x="284632" y="101851"/>
                </a:lnTo>
                <a:lnTo>
                  <a:pt x="284740" y="102286"/>
                </a:lnTo>
                <a:lnTo>
                  <a:pt x="283601" y="104367"/>
                </a:lnTo>
                <a:lnTo>
                  <a:pt x="283788" y="104493"/>
                </a:lnTo>
                <a:lnTo>
                  <a:pt x="284786" y="104669"/>
                </a:lnTo>
                <a:lnTo>
                  <a:pt x="283389" y="104742"/>
                </a:lnTo>
                <a:lnTo>
                  <a:pt x="283368" y="96794"/>
                </a:lnTo>
                <a:lnTo>
                  <a:pt x="284074" y="95213"/>
                </a:lnTo>
                <a:lnTo>
                  <a:pt x="284632" y="94421"/>
                </a:lnTo>
                <a:lnTo>
                  <a:pt x="284740" y="93893"/>
                </a:lnTo>
                <a:lnTo>
                  <a:pt x="284547" y="93541"/>
                </a:lnTo>
                <a:lnTo>
                  <a:pt x="284154" y="93306"/>
                </a:lnTo>
                <a:lnTo>
                  <a:pt x="284157" y="92885"/>
                </a:lnTo>
                <a:lnTo>
                  <a:pt x="285357" y="90308"/>
                </a:lnTo>
                <a:lnTo>
                  <a:pt x="288087" y="55805"/>
                </a:lnTo>
                <a:lnTo>
                  <a:pt x="291443" y="35008"/>
                </a:lnTo>
                <a:lnTo>
                  <a:pt x="298453" y="15466"/>
                </a:lnTo>
                <a:lnTo>
                  <a:pt x="301890" y="10418"/>
                </a:lnTo>
                <a:lnTo>
                  <a:pt x="305642" y="6651"/>
                </a:lnTo>
                <a:lnTo>
                  <a:pt x="311900" y="2958"/>
                </a:lnTo>
                <a:lnTo>
                  <a:pt x="313511" y="2356"/>
                </a:lnTo>
                <a:lnTo>
                  <a:pt x="316566" y="77"/>
                </a:lnTo>
                <a:lnTo>
                  <a:pt x="319192" y="0"/>
                </a:lnTo>
                <a:lnTo>
                  <a:pt x="329466" y="3512"/>
                </a:lnTo>
                <a:lnTo>
                  <a:pt x="336139" y="7850"/>
                </a:lnTo>
                <a:lnTo>
                  <a:pt x="340464" y="14931"/>
                </a:lnTo>
                <a:lnTo>
                  <a:pt x="341276" y="15500"/>
                </a:lnTo>
                <a:lnTo>
                  <a:pt x="343683" y="20092"/>
                </a:lnTo>
                <a:lnTo>
                  <a:pt x="344807" y="27744"/>
                </a:lnTo>
                <a:lnTo>
                  <a:pt x="344365" y="31540"/>
                </a:lnTo>
                <a:lnTo>
                  <a:pt x="343334" y="35869"/>
                </a:lnTo>
                <a:lnTo>
                  <a:pt x="342925" y="52175"/>
                </a:lnTo>
                <a:lnTo>
                  <a:pt x="343616" y="55627"/>
                </a:lnTo>
                <a:lnTo>
                  <a:pt x="344171" y="56918"/>
                </a:lnTo>
                <a:lnTo>
                  <a:pt x="347704" y="91911"/>
                </a:lnTo>
                <a:lnTo>
                  <a:pt x="350208" y="98857"/>
                </a:lnTo>
                <a:lnTo>
                  <a:pt x="350947" y="100025"/>
                </a:lnTo>
                <a:lnTo>
                  <a:pt x="353884" y="102029"/>
                </a:lnTo>
                <a:lnTo>
                  <a:pt x="371218" y="110294"/>
                </a:lnTo>
                <a:lnTo>
                  <a:pt x="404585" y="109279"/>
                </a:lnTo>
                <a:lnTo>
                  <a:pt x="416546" y="106923"/>
                </a:lnTo>
                <a:lnTo>
                  <a:pt x="431006" y="10236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MARTInkShape-204">
            <a:extLst>
              <a:ext uri="{FF2B5EF4-FFF2-40B4-BE49-F238E27FC236}">
                <a16:creationId xmlns:a16="http://schemas.microsoft.com/office/drawing/2014/main" xmlns="" id="{3F59E033-917A-43B3-A1BE-4F48D238D11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071688" y="2550320"/>
            <a:ext cx="92762" cy="378605"/>
          </a:xfrm>
          <a:custGeom>
            <a:avLst/>
            <a:gdLst/>
            <a:ahLst/>
            <a:cxnLst/>
            <a:rect l="0" t="0" r="0" b="0"/>
            <a:pathLst>
              <a:path w="92762" h="378605">
                <a:moveTo>
                  <a:pt x="0" y="111918"/>
                </a:moveTo>
                <a:lnTo>
                  <a:pt x="0" y="111918"/>
                </a:lnTo>
                <a:lnTo>
                  <a:pt x="27905" y="82981"/>
                </a:lnTo>
                <a:lnTo>
                  <a:pt x="41245" y="53597"/>
                </a:lnTo>
                <a:lnTo>
                  <a:pt x="47310" y="27415"/>
                </a:lnTo>
                <a:lnTo>
                  <a:pt x="50006" y="0"/>
                </a:lnTo>
                <a:lnTo>
                  <a:pt x="52056" y="2049"/>
                </a:lnTo>
                <a:lnTo>
                  <a:pt x="52289" y="3546"/>
                </a:lnTo>
                <a:lnTo>
                  <a:pt x="52651" y="15919"/>
                </a:lnTo>
                <a:lnTo>
                  <a:pt x="54437" y="23128"/>
                </a:lnTo>
                <a:lnTo>
                  <a:pt x="55474" y="57532"/>
                </a:lnTo>
                <a:lnTo>
                  <a:pt x="56819" y="62310"/>
                </a:lnTo>
                <a:lnTo>
                  <a:pt x="57811" y="71097"/>
                </a:lnTo>
                <a:lnTo>
                  <a:pt x="59191" y="76455"/>
                </a:lnTo>
                <a:lnTo>
                  <a:pt x="60795" y="112054"/>
                </a:lnTo>
                <a:lnTo>
                  <a:pt x="63176" y="146512"/>
                </a:lnTo>
                <a:lnTo>
                  <a:pt x="66031" y="158738"/>
                </a:lnTo>
                <a:lnTo>
                  <a:pt x="66667" y="191928"/>
                </a:lnTo>
                <a:lnTo>
                  <a:pt x="69100" y="227062"/>
                </a:lnTo>
                <a:lnTo>
                  <a:pt x="71423" y="262016"/>
                </a:lnTo>
                <a:lnTo>
                  <a:pt x="72141" y="275525"/>
                </a:lnTo>
                <a:lnTo>
                  <a:pt x="75959" y="297307"/>
                </a:lnTo>
                <a:lnTo>
                  <a:pt x="76443" y="304830"/>
                </a:lnTo>
                <a:lnTo>
                  <a:pt x="78358" y="313644"/>
                </a:lnTo>
                <a:lnTo>
                  <a:pt x="79242" y="321098"/>
                </a:lnTo>
                <a:lnTo>
                  <a:pt x="86269" y="347452"/>
                </a:lnTo>
                <a:lnTo>
                  <a:pt x="87998" y="349891"/>
                </a:lnTo>
                <a:lnTo>
                  <a:pt x="89721" y="356510"/>
                </a:lnTo>
                <a:lnTo>
                  <a:pt x="91041" y="368753"/>
                </a:lnTo>
                <a:lnTo>
                  <a:pt x="92628" y="375084"/>
                </a:lnTo>
                <a:lnTo>
                  <a:pt x="92761" y="376871"/>
                </a:lnTo>
                <a:lnTo>
                  <a:pt x="92532" y="377453"/>
                </a:lnTo>
                <a:lnTo>
                  <a:pt x="92115" y="377841"/>
                </a:lnTo>
                <a:lnTo>
                  <a:pt x="90515" y="378604"/>
                </a:lnTo>
                <a:lnTo>
                  <a:pt x="88106" y="37623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SMARTInkShape-Group121">
            <a:extLst>
              <a:ext uri="{FF2B5EF4-FFF2-40B4-BE49-F238E27FC236}">
                <a16:creationId xmlns:a16="http://schemas.microsoft.com/office/drawing/2014/main" xmlns="" id="{72DFAFF9-0B75-4DC1-B3F7-B8B6DAF9F6C7}"/>
              </a:ext>
            </a:extLst>
          </p:cNvPr>
          <p:cNvGrpSpPr/>
          <p:nvPr/>
        </p:nvGrpSpPr>
        <p:grpSpPr>
          <a:xfrm>
            <a:off x="2121694" y="2550462"/>
            <a:ext cx="338040" cy="122366"/>
            <a:chOff x="2121694" y="2550462"/>
            <a:chExt cx="338040" cy="122366"/>
          </a:xfrm>
        </p:grpSpPr>
        <p:sp>
          <p:nvSpPr>
            <p:cNvPr id="27" name="SMARTInkShape-205">
              <a:extLst>
                <a:ext uri="{FF2B5EF4-FFF2-40B4-BE49-F238E27FC236}">
                  <a16:creationId xmlns:a16="http://schemas.microsoft.com/office/drawing/2014/main" xmlns="" id="{55D70043-BD1D-4FC8-BE2C-04FBC8B1894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381260" y="2555129"/>
              <a:ext cx="78474" cy="109470"/>
            </a:xfrm>
            <a:custGeom>
              <a:avLst/>
              <a:gdLst/>
              <a:ahLst/>
              <a:cxnLst/>
              <a:rect l="0" t="0" r="0" b="0"/>
              <a:pathLst>
                <a:path w="78474" h="109470">
                  <a:moveTo>
                    <a:pt x="76190" y="14240"/>
                  </a:moveTo>
                  <a:lnTo>
                    <a:pt x="76190" y="14240"/>
                  </a:lnTo>
                  <a:lnTo>
                    <a:pt x="78473" y="9673"/>
                  </a:lnTo>
                  <a:lnTo>
                    <a:pt x="77278" y="9535"/>
                  </a:lnTo>
                  <a:lnTo>
                    <a:pt x="66703" y="2918"/>
                  </a:lnTo>
                  <a:lnTo>
                    <a:pt x="52212" y="0"/>
                  </a:lnTo>
                  <a:lnTo>
                    <a:pt x="49394" y="238"/>
                  </a:lnTo>
                  <a:lnTo>
                    <a:pt x="45526" y="1595"/>
                  </a:lnTo>
                  <a:lnTo>
                    <a:pt x="37256" y="2893"/>
                  </a:lnTo>
                  <a:lnTo>
                    <a:pt x="27313" y="6440"/>
                  </a:lnTo>
                  <a:lnTo>
                    <a:pt x="21968" y="8230"/>
                  </a:lnTo>
                  <a:lnTo>
                    <a:pt x="13932" y="14732"/>
                  </a:lnTo>
                  <a:lnTo>
                    <a:pt x="12801" y="16487"/>
                  </a:lnTo>
                  <a:lnTo>
                    <a:pt x="12034" y="18149"/>
                  </a:lnTo>
                  <a:lnTo>
                    <a:pt x="3424" y="29370"/>
                  </a:lnTo>
                  <a:lnTo>
                    <a:pt x="362" y="40536"/>
                  </a:lnTo>
                  <a:lnTo>
                    <a:pt x="0" y="54970"/>
                  </a:lnTo>
                  <a:lnTo>
                    <a:pt x="1893" y="61855"/>
                  </a:lnTo>
                  <a:lnTo>
                    <a:pt x="3788" y="66154"/>
                  </a:lnTo>
                  <a:lnTo>
                    <a:pt x="8289" y="88477"/>
                  </a:lnTo>
                  <a:lnTo>
                    <a:pt x="13505" y="98265"/>
                  </a:lnTo>
                  <a:lnTo>
                    <a:pt x="15081" y="100356"/>
                  </a:lnTo>
                  <a:lnTo>
                    <a:pt x="26463" y="106750"/>
                  </a:lnTo>
                  <a:lnTo>
                    <a:pt x="33410" y="108678"/>
                  </a:lnTo>
                  <a:lnTo>
                    <a:pt x="50415" y="109469"/>
                  </a:lnTo>
                  <a:lnTo>
                    <a:pt x="56853" y="105691"/>
                  </a:lnTo>
                  <a:lnTo>
                    <a:pt x="73809" y="904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206">
              <a:extLst>
                <a:ext uri="{FF2B5EF4-FFF2-40B4-BE49-F238E27FC236}">
                  <a16:creationId xmlns:a16="http://schemas.microsoft.com/office/drawing/2014/main" xmlns="" id="{743555F5-2A17-4EC9-AED3-456C218F42A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121694" y="2559844"/>
              <a:ext cx="135732" cy="112984"/>
            </a:xfrm>
            <a:custGeom>
              <a:avLst/>
              <a:gdLst/>
              <a:ahLst/>
              <a:cxnLst/>
              <a:rect l="0" t="0" r="0" b="0"/>
              <a:pathLst>
                <a:path w="135732" h="112984">
                  <a:moveTo>
                    <a:pt x="0" y="61912"/>
                  </a:moveTo>
                  <a:lnTo>
                    <a:pt x="0" y="61912"/>
                  </a:lnTo>
                  <a:lnTo>
                    <a:pt x="5958" y="53265"/>
                  </a:lnTo>
                  <a:lnTo>
                    <a:pt x="7615" y="48190"/>
                  </a:lnTo>
                  <a:lnTo>
                    <a:pt x="10412" y="43297"/>
                  </a:lnTo>
                  <a:lnTo>
                    <a:pt x="15621" y="30621"/>
                  </a:lnTo>
                  <a:lnTo>
                    <a:pt x="28270" y="9969"/>
                  </a:lnTo>
                  <a:lnTo>
                    <a:pt x="34372" y="4925"/>
                  </a:lnTo>
                  <a:lnTo>
                    <a:pt x="34821" y="4077"/>
                  </a:lnTo>
                  <a:lnTo>
                    <a:pt x="35649" y="3512"/>
                  </a:lnTo>
                  <a:lnTo>
                    <a:pt x="38814" y="2451"/>
                  </a:lnTo>
                  <a:lnTo>
                    <a:pt x="39370" y="1899"/>
                  </a:lnTo>
                  <a:lnTo>
                    <a:pt x="39740" y="1266"/>
                  </a:lnTo>
                  <a:lnTo>
                    <a:pt x="40252" y="844"/>
                  </a:lnTo>
                  <a:lnTo>
                    <a:pt x="41526" y="375"/>
                  </a:lnTo>
                  <a:lnTo>
                    <a:pt x="56602" y="0"/>
                  </a:lnTo>
                  <a:lnTo>
                    <a:pt x="61553" y="3769"/>
                  </a:lnTo>
                  <a:lnTo>
                    <a:pt x="62466" y="4100"/>
                  </a:lnTo>
                  <a:lnTo>
                    <a:pt x="66280" y="8358"/>
                  </a:lnTo>
                  <a:lnTo>
                    <a:pt x="70530" y="17397"/>
                  </a:lnTo>
                  <a:lnTo>
                    <a:pt x="71258" y="22672"/>
                  </a:lnTo>
                  <a:lnTo>
                    <a:pt x="76745" y="55195"/>
                  </a:lnTo>
                  <a:lnTo>
                    <a:pt x="78339" y="68103"/>
                  </a:lnTo>
                  <a:lnTo>
                    <a:pt x="80622" y="83268"/>
                  </a:lnTo>
                  <a:lnTo>
                    <a:pt x="85392" y="93646"/>
                  </a:lnTo>
                  <a:lnTo>
                    <a:pt x="91637" y="103641"/>
                  </a:lnTo>
                  <a:lnTo>
                    <a:pt x="92850" y="106123"/>
                  </a:lnTo>
                  <a:lnTo>
                    <a:pt x="96244" y="109966"/>
                  </a:lnTo>
                  <a:lnTo>
                    <a:pt x="98161" y="111051"/>
                  </a:lnTo>
                  <a:lnTo>
                    <a:pt x="104520" y="112926"/>
                  </a:lnTo>
                  <a:lnTo>
                    <a:pt x="108719" y="112983"/>
                  </a:lnTo>
                  <a:lnTo>
                    <a:pt x="113142" y="111598"/>
                  </a:lnTo>
                  <a:lnTo>
                    <a:pt x="122806" y="105826"/>
                  </a:lnTo>
                  <a:lnTo>
                    <a:pt x="135731" y="928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207">
              <a:extLst>
                <a:ext uri="{FF2B5EF4-FFF2-40B4-BE49-F238E27FC236}">
                  <a16:creationId xmlns:a16="http://schemas.microsoft.com/office/drawing/2014/main" xmlns="" id="{70C4AFA3-28D5-4626-9936-4797A32F0BA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57590" y="2550462"/>
              <a:ext cx="121280" cy="120141"/>
            </a:xfrm>
            <a:custGeom>
              <a:avLst/>
              <a:gdLst/>
              <a:ahLst/>
              <a:cxnLst/>
              <a:rect l="0" t="0" r="0" b="0"/>
              <a:pathLst>
                <a:path w="121280" h="120141">
                  <a:moveTo>
                    <a:pt x="64129" y="14144"/>
                  </a:moveTo>
                  <a:lnTo>
                    <a:pt x="64129" y="14144"/>
                  </a:lnTo>
                  <a:lnTo>
                    <a:pt x="58531" y="14144"/>
                  </a:lnTo>
                  <a:lnTo>
                    <a:pt x="56967" y="14850"/>
                  </a:lnTo>
                  <a:lnTo>
                    <a:pt x="54742" y="16427"/>
                  </a:lnTo>
                  <a:lnTo>
                    <a:pt x="53381" y="15232"/>
                  </a:lnTo>
                  <a:lnTo>
                    <a:pt x="40023" y="16290"/>
                  </a:lnTo>
                  <a:lnTo>
                    <a:pt x="29323" y="23136"/>
                  </a:lnTo>
                  <a:lnTo>
                    <a:pt x="12750" y="40596"/>
                  </a:lnTo>
                  <a:lnTo>
                    <a:pt x="3789" y="59877"/>
                  </a:lnTo>
                  <a:lnTo>
                    <a:pt x="0" y="79480"/>
                  </a:lnTo>
                  <a:lnTo>
                    <a:pt x="173" y="83399"/>
                  </a:lnTo>
                  <a:lnTo>
                    <a:pt x="4887" y="103040"/>
                  </a:lnTo>
                  <a:lnTo>
                    <a:pt x="8666" y="108453"/>
                  </a:lnTo>
                  <a:lnTo>
                    <a:pt x="18231" y="115561"/>
                  </a:lnTo>
                  <a:lnTo>
                    <a:pt x="25678" y="118773"/>
                  </a:lnTo>
                  <a:lnTo>
                    <a:pt x="27189" y="120140"/>
                  </a:lnTo>
                  <a:lnTo>
                    <a:pt x="42319" y="117269"/>
                  </a:lnTo>
                  <a:lnTo>
                    <a:pt x="59360" y="110162"/>
                  </a:lnTo>
                  <a:lnTo>
                    <a:pt x="72829" y="98250"/>
                  </a:lnTo>
                  <a:lnTo>
                    <a:pt x="84495" y="83689"/>
                  </a:lnTo>
                  <a:lnTo>
                    <a:pt x="89451" y="71924"/>
                  </a:lnTo>
                  <a:lnTo>
                    <a:pt x="90316" y="37301"/>
                  </a:lnTo>
                  <a:lnTo>
                    <a:pt x="87008" y="23490"/>
                  </a:lnTo>
                  <a:lnTo>
                    <a:pt x="80000" y="10114"/>
                  </a:lnTo>
                  <a:lnTo>
                    <a:pt x="77709" y="7679"/>
                  </a:lnTo>
                  <a:lnTo>
                    <a:pt x="67590" y="942"/>
                  </a:lnTo>
                  <a:lnTo>
                    <a:pt x="65007" y="178"/>
                  </a:lnTo>
                  <a:lnTo>
                    <a:pt x="63373" y="0"/>
                  </a:lnTo>
                  <a:lnTo>
                    <a:pt x="57790" y="1920"/>
                  </a:lnTo>
                  <a:lnTo>
                    <a:pt x="54695" y="3408"/>
                  </a:lnTo>
                  <a:lnTo>
                    <a:pt x="53871" y="4076"/>
                  </a:lnTo>
                  <a:lnTo>
                    <a:pt x="52955" y="5524"/>
                  </a:lnTo>
                  <a:lnTo>
                    <a:pt x="52440" y="7827"/>
                  </a:lnTo>
                  <a:lnTo>
                    <a:pt x="52287" y="11449"/>
                  </a:lnTo>
                  <a:lnTo>
                    <a:pt x="53662" y="14358"/>
                  </a:lnTo>
                  <a:lnTo>
                    <a:pt x="56302" y="17414"/>
                  </a:lnTo>
                  <a:lnTo>
                    <a:pt x="62251" y="21845"/>
                  </a:lnTo>
                  <a:lnTo>
                    <a:pt x="78776" y="27973"/>
                  </a:lnTo>
                  <a:lnTo>
                    <a:pt x="102136" y="30564"/>
                  </a:lnTo>
                  <a:lnTo>
                    <a:pt x="121279" y="284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9" name="SMARTInkShape-Group122">
            <a:extLst>
              <a:ext uri="{FF2B5EF4-FFF2-40B4-BE49-F238E27FC236}">
                <a16:creationId xmlns:a16="http://schemas.microsoft.com/office/drawing/2014/main" xmlns="" id="{7FCDBB3E-2581-4D4E-8B99-C14770FDCFF4}"/>
              </a:ext>
            </a:extLst>
          </p:cNvPr>
          <p:cNvGrpSpPr/>
          <p:nvPr/>
        </p:nvGrpSpPr>
        <p:grpSpPr>
          <a:xfrm>
            <a:off x="2447934" y="2419350"/>
            <a:ext cx="509768" cy="250023"/>
            <a:chOff x="2447934" y="2419350"/>
            <a:chExt cx="509768" cy="250023"/>
          </a:xfrm>
        </p:grpSpPr>
        <p:sp>
          <p:nvSpPr>
            <p:cNvPr id="31" name="SMARTInkShape-208">
              <a:extLst>
                <a:ext uri="{FF2B5EF4-FFF2-40B4-BE49-F238E27FC236}">
                  <a16:creationId xmlns:a16="http://schemas.microsoft.com/office/drawing/2014/main" xmlns="" id="{34755519-8FD8-4D23-92F3-2D5EA99036B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43175" y="2471738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2381" y="0"/>
                  </a:moveTo>
                  <a:lnTo>
                    <a:pt x="2381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209">
              <a:extLst>
                <a:ext uri="{FF2B5EF4-FFF2-40B4-BE49-F238E27FC236}">
                  <a16:creationId xmlns:a16="http://schemas.microsoft.com/office/drawing/2014/main" xmlns="" id="{142656F5-14F3-4D37-97B7-4365F0D8322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447934" y="2419350"/>
              <a:ext cx="509768" cy="250023"/>
            </a:xfrm>
            <a:custGeom>
              <a:avLst/>
              <a:gdLst/>
              <a:ahLst/>
              <a:cxnLst/>
              <a:rect l="0" t="0" r="0" b="0"/>
              <a:pathLst>
                <a:path w="509768" h="250023">
                  <a:moveTo>
                    <a:pt x="2372" y="0"/>
                  </a:moveTo>
                  <a:lnTo>
                    <a:pt x="2372" y="0"/>
                  </a:lnTo>
                  <a:lnTo>
                    <a:pt x="0" y="0"/>
                  </a:lnTo>
                  <a:lnTo>
                    <a:pt x="4053" y="32225"/>
                  </a:lnTo>
                  <a:lnTo>
                    <a:pt x="8359" y="66575"/>
                  </a:lnTo>
                  <a:lnTo>
                    <a:pt x="8296" y="69982"/>
                  </a:lnTo>
                  <a:lnTo>
                    <a:pt x="7651" y="73436"/>
                  </a:lnTo>
                  <a:lnTo>
                    <a:pt x="7413" y="92688"/>
                  </a:lnTo>
                  <a:lnTo>
                    <a:pt x="9022" y="99399"/>
                  </a:lnTo>
                  <a:lnTo>
                    <a:pt x="11562" y="122293"/>
                  </a:lnTo>
                  <a:lnTo>
                    <a:pt x="10504" y="127546"/>
                  </a:lnTo>
                  <a:lnTo>
                    <a:pt x="10838" y="137123"/>
                  </a:lnTo>
                  <a:lnTo>
                    <a:pt x="9777" y="144267"/>
                  </a:lnTo>
                  <a:lnTo>
                    <a:pt x="11897" y="179318"/>
                  </a:lnTo>
                  <a:lnTo>
                    <a:pt x="12162" y="199224"/>
                  </a:lnTo>
                  <a:lnTo>
                    <a:pt x="13948" y="206478"/>
                  </a:lnTo>
                  <a:lnTo>
                    <a:pt x="14543" y="225603"/>
                  </a:lnTo>
                  <a:lnTo>
                    <a:pt x="16439" y="230968"/>
                  </a:lnTo>
                  <a:lnTo>
                    <a:pt x="16651" y="236791"/>
                  </a:lnTo>
                  <a:lnTo>
                    <a:pt x="17361" y="238237"/>
                  </a:lnTo>
                  <a:lnTo>
                    <a:pt x="17921" y="238994"/>
                  </a:lnTo>
                  <a:lnTo>
                    <a:pt x="19249" y="239834"/>
                  </a:lnTo>
                  <a:lnTo>
                    <a:pt x="20721" y="240472"/>
                  </a:lnTo>
                  <a:lnTo>
                    <a:pt x="23037" y="242054"/>
                  </a:lnTo>
                  <a:lnTo>
                    <a:pt x="38525" y="247287"/>
                  </a:lnTo>
                  <a:lnTo>
                    <a:pt x="57496" y="247649"/>
                  </a:lnTo>
                  <a:lnTo>
                    <a:pt x="64296" y="245749"/>
                  </a:lnTo>
                  <a:lnTo>
                    <a:pt x="66759" y="244336"/>
                  </a:lnTo>
                  <a:lnTo>
                    <a:pt x="73221" y="237424"/>
                  </a:lnTo>
                  <a:lnTo>
                    <a:pt x="74211" y="236864"/>
                  </a:lnTo>
                  <a:lnTo>
                    <a:pt x="82562" y="226633"/>
                  </a:lnTo>
                  <a:lnTo>
                    <a:pt x="89834" y="210502"/>
                  </a:lnTo>
                  <a:lnTo>
                    <a:pt x="97374" y="181630"/>
                  </a:lnTo>
                  <a:lnTo>
                    <a:pt x="99512" y="163522"/>
                  </a:lnTo>
                  <a:lnTo>
                    <a:pt x="98074" y="158997"/>
                  </a:lnTo>
                  <a:lnTo>
                    <a:pt x="97363" y="146292"/>
                  </a:lnTo>
                  <a:lnTo>
                    <a:pt x="95573" y="143377"/>
                  </a:lnTo>
                  <a:lnTo>
                    <a:pt x="95727" y="142945"/>
                  </a:lnTo>
                  <a:lnTo>
                    <a:pt x="96603" y="141760"/>
                  </a:lnTo>
                  <a:lnTo>
                    <a:pt x="96678" y="141338"/>
                  </a:lnTo>
                  <a:lnTo>
                    <a:pt x="96464" y="141056"/>
                  </a:lnTo>
                  <a:lnTo>
                    <a:pt x="96056" y="140869"/>
                  </a:lnTo>
                  <a:lnTo>
                    <a:pt x="96049" y="140744"/>
                  </a:lnTo>
                  <a:lnTo>
                    <a:pt x="97363" y="140527"/>
                  </a:lnTo>
                  <a:lnTo>
                    <a:pt x="95332" y="140495"/>
                  </a:lnTo>
                  <a:lnTo>
                    <a:pt x="95243" y="147356"/>
                  </a:lnTo>
                  <a:lnTo>
                    <a:pt x="95948" y="149541"/>
                  </a:lnTo>
                  <a:lnTo>
                    <a:pt x="96878" y="151394"/>
                  </a:lnTo>
                  <a:lnTo>
                    <a:pt x="99763" y="163595"/>
                  </a:lnTo>
                  <a:lnTo>
                    <a:pt x="102238" y="198706"/>
                  </a:lnTo>
                  <a:lnTo>
                    <a:pt x="102649" y="220683"/>
                  </a:lnTo>
                  <a:lnTo>
                    <a:pt x="106808" y="236266"/>
                  </a:lnTo>
                  <a:lnTo>
                    <a:pt x="108407" y="238004"/>
                  </a:lnTo>
                  <a:lnTo>
                    <a:pt x="110353" y="239659"/>
                  </a:lnTo>
                  <a:lnTo>
                    <a:pt x="115950" y="246847"/>
                  </a:lnTo>
                  <a:lnTo>
                    <a:pt x="117762" y="247293"/>
                  </a:lnTo>
                  <a:lnTo>
                    <a:pt x="120067" y="247756"/>
                  </a:lnTo>
                  <a:lnTo>
                    <a:pt x="123703" y="249503"/>
                  </a:lnTo>
                  <a:lnTo>
                    <a:pt x="133016" y="250022"/>
                  </a:lnTo>
                  <a:lnTo>
                    <a:pt x="135225" y="249322"/>
                  </a:lnTo>
                  <a:lnTo>
                    <a:pt x="137353" y="248393"/>
                  </a:lnTo>
                  <a:lnTo>
                    <a:pt x="141262" y="247606"/>
                  </a:lnTo>
                  <a:lnTo>
                    <a:pt x="143300" y="246484"/>
                  </a:lnTo>
                  <a:lnTo>
                    <a:pt x="145934" y="243100"/>
                  </a:lnTo>
                  <a:lnTo>
                    <a:pt x="149195" y="237746"/>
                  </a:lnTo>
                  <a:lnTo>
                    <a:pt x="151326" y="236072"/>
                  </a:lnTo>
                  <a:lnTo>
                    <a:pt x="158762" y="223700"/>
                  </a:lnTo>
                  <a:lnTo>
                    <a:pt x="166789" y="188630"/>
                  </a:lnTo>
                  <a:lnTo>
                    <a:pt x="168990" y="166325"/>
                  </a:lnTo>
                  <a:lnTo>
                    <a:pt x="169060" y="144544"/>
                  </a:lnTo>
                  <a:lnTo>
                    <a:pt x="168354" y="142911"/>
                  </a:lnTo>
                  <a:lnTo>
                    <a:pt x="166687" y="140506"/>
                  </a:lnTo>
                  <a:lnTo>
                    <a:pt x="166943" y="174681"/>
                  </a:lnTo>
                  <a:lnTo>
                    <a:pt x="169104" y="189537"/>
                  </a:lnTo>
                  <a:lnTo>
                    <a:pt x="169618" y="190652"/>
                  </a:lnTo>
                  <a:lnTo>
                    <a:pt x="170226" y="191395"/>
                  </a:lnTo>
                  <a:lnTo>
                    <a:pt x="171081" y="196233"/>
                  </a:lnTo>
                  <a:lnTo>
                    <a:pt x="171685" y="205501"/>
                  </a:lnTo>
                  <a:lnTo>
                    <a:pt x="172696" y="207574"/>
                  </a:lnTo>
                  <a:lnTo>
                    <a:pt x="172807" y="208762"/>
                  </a:lnTo>
                  <a:lnTo>
                    <a:pt x="171447" y="224524"/>
                  </a:lnTo>
                  <a:lnTo>
                    <a:pt x="172149" y="226171"/>
                  </a:lnTo>
                  <a:lnTo>
                    <a:pt x="173079" y="227785"/>
                  </a:lnTo>
                  <a:lnTo>
                    <a:pt x="173867" y="230181"/>
                  </a:lnTo>
                  <a:lnTo>
                    <a:pt x="177108" y="234155"/>
                  </a:lnTo>
                  <a:lnTo>
                    <a:pt x="195081" y="244563"/>
                  </a:lnTo>
                  <a:lnTo>
                    <a:pt x="198394" y="245129"/>
                  </a:lnTo>
                  <a:lnTo>
                    <a:pt x="200001" y="244501"/>
                  </a:lnTo>
                  <a:lnTo>
                    <a:pt x="207159" y="238811"/>
                  </a:lnTo>
                  <a:lnTo>
                    <a:pt x="211599" y="236996"/>
                  </a:lnTo>
                  <a:lnTo>
                    <a:pt x="227044" y="226539"/>
                  </a:lnTo>
                  <a:lnTo>
                    <a:pt x="238042" y="211295"/>
                  </a:lnTo>
                  <a:lnTo>
                    <a:pt x="246311" y="192805"/>
                  </a:lnTo>
                  <a:lnTo>
                    <a:pt x="252063" y="157124"/>
                  </a:lnTo>
                  <a:lnTo>
                    <a:pt x="252303" y="155476"/>
                  </a:lnTo>
                  <a:lnTo>
                    <a:pt x="254445" y="152792"/>
                  </a:lnTo>
                  <a:lnTo>
                    <a:pt x="254684" y="151252"/>
                  </a:lnTo>
                  <a:lnTo>
                    <a:pt x="254982" y="150841"/>
                  </a:lnTo>
                  <a:lnTo>
                    <a:pt x="255446" y="150567"/>
                  </a:lnTo>
                  <a:lnTo>
                    <a:pt x="256019" y="150384"/>
                  </a:lnTo>
                  <a:lnTo>
                    <a:pt x="256401" y="149998"/>
                  </a:lnTo>
                  <a:lnTo>
                    <a:pt x="257065" y="148000"/>
                  </a:lnTo>
                  <a:lnTo>
                    <a:pt x="257136" y="146481"/>
                  </a:lnTo>
                  <a:lnTo>
                    <a:pt x="257411" y="146073"/>
                  </a:lnTo>
                  <a:lnTo>
                    <a:pt x="257858" y="145801"/>
                  </a:lnTo>
                  <a:lnTo>
                    <a:pt x="258421" y="145619"/>
                  </a:lnTo>
                  <a:lnTo>
                    <a:pt x="258797" y="145234"/>
                  </a:lnTo>
                  <a:lnTo>
                    <a:pt x="259214" y="144100"/>
                  </a:lnTo>
                  <a:lnTo>
                    <a:pt x="259448" y="141974"/>
                  </a:lnTo>
                  <a:lnTo>
                    <a:pt x="259217" y="141480"/>
                  </a:lnTo>
                  <a:lnTo>
                    <a:pt x="258798" y="141151"/>
                  </a:lnTo>
                  <a:lnTo>
                    <a:pt x="258254" y="140932"/>
                  </a:lnTo>
                  <a:lnTo>
                    <a:pt x="258156" y="140521"/>
                  </a:lnTo>
                  <a:lnTo>
                    <a:pt x="259477" y="136172"/>
                  </a:lnTo>
                  <a:lnTo>
                    <a:pt x="259547" y="157668"/>
                  </a:lnTo>
                  <a:lnTo>
                    <a:pt x="257175" y="192903"/>
                  </a:lnTo>
                  <a:lnTo>
                    <a:pt x="257431" y="210685"/>
                  </a:lnTo>
                  <a:lnTo>
                    <a:pt x="261383" y="224375"/>
                  </a:lnTo>
                  <a:lnTo>
                    <a:pt x="266000" y="230920"/>
                  </a:lnTo>
                  <a:lnTo>
                    <a:pt x="266649" y="232541"/>
                  </a:lnTo>
                  <a:lnTo>
                    <a:pt x="269965" y="236534"/>
                  </a:lnTo>
                  <a:lnTo>
                    <a:pt x="272203" y="237418"/>
                  </a:lnTo>
                  <a:lnTo>
                    <a:pt x="295875" y="238125"/>
                  </a:lnTo>
                  <a:lnTo>
                    <a:pt x="298271" y="236714"/>
                  </a:lnTo>
                  <a:lnTo>
                    <a:pt x="302594" y="232239"/>
                  </a:lnTo>
                  <a:lnTo>
                    <a:pt x="306521" y="225886"/>
                  </a:lnTo>
                  <a:lnTo>
                    <a:pt x="315631" y="201393"/>
                  </a:lnTo>
                  <a:lnTo>
                    <a:pt x="321482" y="166413"/>
                  </a:lnTo>
                  <a:lnTo>
                    <a:pt x="324998" y="155264"/>
                  </a:lnTo>
                  <a:lnTo>
                    <a:pt x="325671" y="154310"/>
                  </a:lnTo>
                  <a:lnTo>
                    <a:pt x="328651" y="151366"/>
                  </a:lnTo>
                  <a:lnTo>
                    <a:pt x="329429" y="150123"/>
                  </a:lnTo>
                  <a:lnTo>
                    <a:pt x="330477" y="149295"/>
                  </a:lnTo>
                  <a:lnTo>
                    <a:pt x="334949" y="147856"/>
                  </a:lnTo>
                  <a:lnTo>
                    <a:pt x="345741" y="147639"/>
                  </a:lnTo>
                  <a:lnTo>
                    <a:pt x="351586" y="149688"/>
                  </a:lnTo>
                  <a:lnTo>
                    <a:pt x="356444" y="154090"/>
                  </a:lnTo>
                  <a:lnTo>
                    <a:pt x="360571" y="160612"/>
                  </a:lnTo>
                  <a:lnTo>
                    <a:pt x="363503" y="170407"/>
                  </a:lnTo>
                  <a:lnTo>
                    <a:pt x="366604" y="204033"/>
                  </a:lnTo>
                  <a:lnTo>
                    <a:pt x="364121" y="226052"/>
                  </a:lnTo>
                  <a:lnTo>
                    <a:pt x="359752" y="236063"/>
                  </a:lnTo>
                  <a:lnTo>
                    <a:pt x="359688" y="236750"/>
                  </a:lnTo>
                  <a:lnTo>
                    <a:pt x="358911" y="238220"/>
                  </a:lnTo>
                  <a:lnTo>
                    <a:pt x="357179" y="240506"/>
                  </a:lnTo>
                  <a:lnTo>
                    <a:pt x="360711" y="234284"/>
                  </a:lnTo>
                  <a:lnTo>
                    <a:pt x="360592" y="233448"/>
                  </a:lnTo>
                  <a:lnTo>
                    <a:pt x="360248" y="232626"/>
                  </a:lnTo>
                  <a:lnTo>
                    <a:pt x="360571" y="230301"/>
                  </a:lnTo>
                  <a:lnTo>
                    <a:pt x="361670" y="225761"/>
                  </a:lnTo>
                  <a:lnTo>
                    <a:pt x="362204" y="192414"/>
                  </a:lnTo>
                  <a:lnTo>
                    <a:pt x="369891" y="166445"/>
                  </a:lnTo>
                  <a:lnTo>
                    <a:pt x="373143" y="159224"/>
                  </a:lnTo>
                  <a:lnTo>
                    <a:pt x="373378" y="157743"/>
                  </a:lnTo>
                  <a:lnTo>
                    <a:pt x="374064" y="156491"/>
                  </a:lnTo>
                  <a:lnTo>
                    <a:pt x="381593" y="148188"/>
                  </a:lnTo>
                  <a:lnTo>
                    <a:pt x="384434" y="146559"/>
                  </a:lnTo>
                  <a:lnTo>
                    <a:pt x="390569" y="145514"/>
                  </a:lnTo>
                  <a:lnTo>
                    <a:pt x="404590" y="145531"/>
                  </a:lnTo>
                  <a:lnTo>
                    <a:pt x="407178" y="146525"/>
                  </a:lnTo>
                  <a:lnTo>
                    <a:pt x="409210" y="148554"/>
                  </a:lnTo>
                  <a:lnTo>
                    <a:pt x="410123" y="149836"/>
                  </a:lnTo>
                  <a:lnTo>
                    <a:pt x="413253" y="151966"/>
                  </a:lnTo>
                  <a:lnTo>
                    <a:pt x="419202" y="155489"/>
                  </a:lnTo>
                  <a:lnTo>
                    <a:pt x="424561" y="160634"/>
                  </a:lnTo>
                  <a:lnTo>
                    <a:pt x="430126" y="170153"/>
                  </a:lnTo>
                  <a:lnTo>
                    <a:pt x="435050" y="183211"/>
                  </a:lnTo>
                  <a:lnTo>
                    <a:pt x="438039" y="212176"/>
                  </a:lnTo>
                  <a:lnTo>
                    <a:pt x="435788" y="234055"/>
                  </a:lnTo>
                  <a:lnTo>
                    <a:pt x="436043" y="235412"/>
                  </a:lnTo>
                  <a:lnTo>
                    <a:pt x="436478" y="236316"/>
                  </a:lnTo>
                  <a:lnTo>
                    <a:pt x="437032" y="236919"/>
                  </a:lnTo>
                  <a:lnTo>
                    <a:pt x="437648" y="238295"/>
                  </a:lnTo>
                  <a:lnTo>
                    <a:pt x="438138" y="244828"/>
                  </a:lnTo>
                  <a:lnTo>
                    <a:pt x="438141" y="240863"/>
                  </a:lnTo>
                  <a:lnTo>
                    <a:pt x="438406" y="240744"/>
                  </a:lnTo>
                  <a:lnTo>
                    <a:pt x="439405" y="240612"/>
                  </a:lnTo>
                  <a:lnTo>
                    <a:pt x="439513" y="240048"/>
                  </a:lnTo>
                  <a:lnTo>
                    <a:pt x="438141" y="204862"/>
                  </a:lnTo>
                  <a:lnTo>
                    <a:pt x="438141" y="188269"/>
                  </a:lnTo>
                  <a:lnTo>
                    <a:pt x="445407" y="167926"/>
                  </a:lnTo>
                  <a:lnTo>
                    <a:pt x="447456" y="165386"/>
                  </a:lnTo>
                  <a:lnTo>
                    <a:pt x="457333" y="156589"/>
                  </a:lnTo>
                  <a:lnTo>
                    <a:pt x="459438" y="153494"/>
                  </a:lnTo>
                  <a:lnTo>
                    <a:pt x="464849" y="149265"/>
                  </a:lnTo>
                  <a:lnTo>
                    <a:pt x="467298" y="148361"/>
                  </a:lnTo>
                  <a:lnTo>
                    <a:pt x="480495" y="147641"/>
                  </a:lnTo>
                  <a:lnTo>
                    <a:pt x="488085" y="154732"/>
                  </a:lnTo>
                  <a:lnTo>
                    <a:pt x="489443" y="156788"/>
                  </a:lnTo>
                  <a:lnTo>
                    <a:pt x="494619" y="171006"/>
                  </a:lnTo>
                  <a:lnTo>
                    <a:pt x="499720" y="206021"/>
                  </a:lnTo>
                  <a:lnTo>
                    <a:pt x="502095" y="225773"/>
                  </a:lnTo>
                  <a:lnTo>
                    <a:pt x="503695" y="228755"/>
                  </a:lnTo>
                  <a:lnTo>
                    <a:pt x="506160" y="232703"/>
                  </a:lnTo>
                  <a:lnTo>
                    <a:pt x="506505" y="233717"/>
                  </a:lnTo>
                  <a:lnTo>
                    <a:pt x="509006" y="235548"/>
                  </a:lnTo>
                  <a:lnTo>
                    <a:pt x="509767" y="2358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0" name="SMARTInkShape-210">
            <a:extLst>
              <a:ext uri="{FF2B5EF4-FFF2-40B4-BE49-F238E27FC236}">
                <a16:creationId xmlns:a16="http://schemas.microsoft.com/office/drawing/2014/main" xmlns="" id="{911AF32E-D576-4A59-809D-5A998E37D03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869531" y="2650331"/>
            <a:ext cx="2383" cy="4764"/>
          </a:xfrm>
          <a:custGeom>
            <a:avLst/>
            <a:gdLst/>
            <a:ahLst/>
            <a:cxnLst/>
            <a:rect l="0" t="0" r="0" b="0"/>
            <a:pathLst>
              <a:path w="2383" h="4764">
                <a:moveTo>
                  <a:pt x="2382" y="0"/>
                </a:moveTo>
                <a:lnTo>
                  <a:pt x="2382" y="0"/>
                </a:lnTo>
                <a:lnTo>
                  <a:pt x="0" y="476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SMARTInkShape-211">
            <a:extLst>
              <a:ext uri="{FF2B5EF4-FFF2-40B4-BE49-F238E27FC236}">
                <a16:creationId xmlns:a16="http://schemas.microsoft.com/office/drawing/2014/main" xmlns="" id="{AF094F7B-E918-46D1-8EF4-B69CDAC4632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779294" y="2662238"/>
            <a:ext cx="4763" cy="7144"/>
          </a:xfrm>
          <a:custGeom>
            <a:avLst/>
            <a:gdLst/>
            <a:ahLst/>
            <a:cxnLst/>
            <a:rect l="0" t="0" r="0" b="0"/>
            <a:pathLst>
              <a:path w="4763" h="7144">
                <a:moveTo>
                  <a:pt x="0" y="0"/>
                </a:moveTo>
                <a:lnTo>
                  <a:pt x="0" y="0"/>
                </a:lnTo>
                <a:lnTo>
                  <a:pt x="0" y="3314"/>
                </a:lnTo>
                <a:lnTo>
                  <a:pt x="264" y="3797"/>
                </a:lnTo>
                <a:lnTo>
                  <a:pt x="705" y="4118"/>
                </a:lnTo>
                <a:lnTo>
                  <a:pt x="1901" y="4740"/>
                </a:lnTo>
                <a:lnTo>
                  <a:pt x="4762" y="714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SMARTInkShape-212">
            <a:extLst>
              <a:ext uri="{FF2B5EF4-FFF2-40B4-BE49-F238E27FC236}">
                <a16:creationId xmlns:a16="http://schemas.microsoft.com/office/drawing/2014/main" xmlns="" id="{D6CABA4B-BFC8-46AE-9516-8054FD6B4BB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471613" y="2805191"/>
            <a:ext cx="347663" cy="352199"/>
          </a:xfrm>
          <a:custGeom>
            <a:avLst/>
            <a:gdLst/>
            <a:ahLst/>
            <a:cxnLst/>
            <a:rect l="0" t="0" r="0" b="0"/>
            <a:pathLst>
              <a:path w="347663" h="352199">
                <a:moveTo>
                  <a:pt x="2381" y="335678"/>
                </a:moveTo>
                <a:lnTo>
                  <a:pt x="2381" y="335678"/>
                </a:lnTo>
                <a:lnTo>
                  <a:pt x="330" y="343879"/>
                </a:lnTo>
                <a:lnTo>
                  <a:pt x="220" y="344056"/>
                </a:lnTo>
                <a:lnTo>
                  <a:pt x="147" y="343909"/>
                </a:lnTo>
                <a:lnTo>
                  <a:pt x="0" y="342827"/>
                </a:lnTo>
                <a:lnTo>
                  <a:pt x="3802" y="342558"/>
                </a:lnTo>
                <a:lnTo>
                  <a:pt x="30144" y="333354"/>
                </a:lnTo>
                <a:lnTo>
                  <a:pt x="33946" y="330588"/>
                </a:lnTo>
                <a:lnTo>
                  <a:pt x="40397" y="325350"/>
                </a:lnTo>
                <a:lnTo>
                  <a:pt x="54179" y="314141"/>
                </a:lnTo>
                <a:lnTo>
                  <a:pt x="80291" y="282352"/>
                </a:lnTo>
                <a:lnTo>
                  <a:pt x="98873" y="250587"/>
                </a:lnTo>
                <a:lnTo>
                  <a:pt x="114846" y="215357"/>
                </a:lnTo>
                <a:lnTo>
                  <a:pt x="127494" y="181823"/>
                </a:lnTo>
                <a:lnTo>
                  <a:pt x="134764" y="150166"/>
                </a:lnTo>
                <a:lnTo>
                  <a:pt x="142275" y="114878"/>
                </a:lnTo>
                <a:lnTo>
                  <a:pt x="148878" y="79469"/>
                </a:lnTo>
                <a:lnTo>
                  <a:pt x="148710" y="46028"/>
                </a:lnTo>
                <a:lnTo>
                  <a:pt x="142149" y="23155"/>
                </a:lnTo>
                <a:lnTo>
                  <a:pt x="136478" y="10213"/>
                </a:lnTo>
                <a:lnTo>
                  <a:pt x="129270" y="2936"/>
                </a:lnTo>
                <a:lnTo>
                  <a:pt x="126157" y="1261"/>
                </a:lnTo>
                <a:lnTo>
                  <a:pt x="118582" y="186"/>
                </a:lnTo>
                <a:lnTo>
                  <a:pt x="114304" y="0"/>
                </a:lnTo>
                <a:lnTo>
                  <a:pt x="111568" y="2073"/>
                </a:lnTo>
                <a:lnTo>
                  <a:pt x="102049" y="13402"/>
                </a:lnTo>
                <a:lnTo>
                  <a:pt x="98396" y="27005"/>
                </a:lnTo>
                <a:lnTo>
                  <a:pt x="95594" y="61849"/>
                </a:lnTo>
                <a:lnTo>
                  <a:pt x="99067" y="95113"/>
                </a:lnTo>
                <a:lnTo>
                  <a:pt x="103290" y="130640"/>
                </a:lnTo>
                <a:lnTo>
                  <a:pt x="106601" y="162752"/>
                </a:lnTo>
                <a:lnTo>
                  <a:pt x="109174" y="195523"/>
                </a:lnTo>
                <a:lnTo>
                  <a:pt x="108817" y="227946"/>
                </a:lnTo>
                <a:lnTo>
                  <a:pt x="107199" y="260285"/>
                </a:lnTo>
                <a:lnTo>
                  <a:pt x="107312" y="294185"/>
                </a:lnTo>
                <a:lnTo>
                  <a:pt x="107422" y="321339"/>
                </a:lnTo>
                <a:lnTo>
                  <a:pt x="111967" y="337379"/>
                </a:lnTo>
                <a:lnTo>
                  <a:pt x="113969" y="340403"/>
                </a:lnTo>
                <a:lnTo>
                  <a:pt x="118699" y="343516"/>
                </a:lnTo>
                <a:lnTo>
                  <a:pt x="132873" y="350660"/>
                </a:lnTo>
                <a:lnTo>
                  <a:pt x="149337" y="352198"/>
                </a:lnTo>
                <a:lnTo>
                  <a:pt x="167682" y="351069"/>
                </a:lnTo>
                <a:lnTo>
                  <a:pt x="178849" y="347753"/>
                </a:lnTo>
                <a:lnTo>
                  <a:pt x="212249" y="328079"/>
                </a:lnTo>
                <a:lnTo>
                  <a:pt x="221793" y="320291"/>
                </a:lnTo>
                <a:lnTo>
                  <a:pt x="237145" y="305398"/>
                </a:lnTo>
                <a:lnTo>
                  <a:pt x="243420" y="300365"/>
                </a:lnTo>
                <a:lnTo>
                  <a:pt x="255056" y="284977"/>
                </a:lnTo>
                <a:lnTo>
                  <a:pt x="258588" y="274882"/>
                </a:lnTo>
                <a:lnTo>
                  <a:pt x="258861" y="270558"/>
                </a:lnTo>
                <a:lnTo>
                  <a:pt x="256881" y="260569"/>
                </a:lnTo>
                <a:lnTo>
                  <a:pt x="256185" y="258618"/>
                </a:lnTo>
                <a:lnTo>
                  <a:pt x="243802" y="244924"/>
                </a:lnTo>
                <a:lnTo>
                  <a:pt x="239854" y="242603"/>
                </a:lnTo>
                <a:lnTo>
                  <a:pt x="231117" y="240857"/>
                </a:lnTo>
                <a:lnTo>
                  <a:pt x="225700" y="240820"/>
                </a:lnTo>
                <a:lnTo>
                  <a:pt x="222372" y="241748"/>
                </a:lnTo>
                <a:lnTo>
                  <a:pt x="219129" y="244454"/>
                </a:lnTo>
                <a:lnTo>
                  <a:pt x="211673" y="254403"/>
                </a:lnTo>
                <a:lnTo>
                  <a:pt x="209914" y="259179"/>
                </a:lnTo>
                <a:lnTo>
                  <a:pt x="207582" y="275836"/>
                </a:lnTo>
                <a:lnTo>
                  <a:pt x="212009" y="302072"/>
                </a:lnTo>
                <a:lnTo>
                  <a:pt x="221592" y="321830"/>
                </a:lnTo>
                <a:lnTo>
                  <a:pt x="229361" y="331002"/>
                </a:lnTo>
                <a:lnTo>
                  <a:pt x="240093" y="340305"/>
                </a:lnTo>
                <a:lnTo>
                  <a:pt x="254584" y="343961"/>
                </a:lnTo>
                <a:lnTo>
                  <a:pt x="267599" y="344252"/>
                </a:lnTo>
                <a:lnTo>
                  <a:pt x="301640" y="340377"/>
                </a:lnTo>
                <a:lnTo>
                  <a:pt x="347662" y="32615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SMARTInkShape-213">
            <a:extLst>
              <a:ext uri="{FF2B5EF4-FFF2-40B4-BE49-F238E27FC236}">
                <a16:creationId xmlns:a16="http://schemas.microsoft.com/office/drawing/2014/main" xmlns="" id="{ED19D576-219E-4C28-8AAB-4ECDD31E001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121944" y="595503"/>
            <a:ext cx="414660" cy="392313"/>
          </a:xfrm>
          <a:custGeom>
            <a:avLst/>
            <a:gdLst/>
            <a:ahLst/>
            <a:cxnLst/>
            <a:rect l="0" t="0" r="0" b="0"/>
            <a:pathLst>
              <a:path w="414660" h="392313">
                <a:moveTo>
                  <a:pt x="0" y="273653"/>
                </a:moveTo>
                <a:lnTo>
                  <a:pt x="0" y="273653"/>
                </a:lnTo>
                <a:lnTo>
                  <a:pt x="35421" y="249434"/>
                </a:lnTo>
                <a:lnTo>
                  <a:pt x="54229" y="233187"/>
                </a:lnTo>
                <a:lnTo>
                  <a:pt x="76313" y="206985"/>
                </a:lnTo>
                <a:lnTo>
                  <a:pt x="101828" y="172162"/>
                </a:lnTo>
                <a:lnTo>
                  <a:pt x="117804" y="138434"/>
                </a:lnTo>
                <a:lnTo>
                  <a:pt x="125164" y="108213"/>
                </a:lnTo>
                <a:lnTo>
                  <a:pt x="128137" y="74766"/>
                </a:lnTo>
                <a:lnTo>
                  <a:pt x="126097" y="42538"/>
                </a:lnTo>
                <a:lnTo>
                  <a:pt x="120177" y="23935"/>
                </a:lnTo>
                <a:lnTo>
                  <a:pt x="110543" y="10368"/>
                </a:lnTo>
                <a:lnTo>
                  <a:pt x="100869" y="2909"/>
                </a:lnTo>
                <a:lnTo>
                  <a:pt x="94484" y="40"/>
                </a:lnTo>
                <a:lnTo>
                  <a:pt x="88118" y="0"/>
                </a:lnTo>
                <a:lnTo>
                  <a:pt x="81497" y="2276"/>
                </a:lnTo>
                <a:lnTo>
                  <a:pt x="70861" y="9507"/>
                </a:lnTo>
                <a:lnTo>
                  <a:pt x="65095" y="15320"/>
                </a:lnTo>
                <a:lnTo>
                  <a:pt x="57387" y="29599"/>
                </a:lnTo>
                <a:lnTo>
                  <a:pt x="49276" y="65028"/>
                </a:lnTo>
                <a:lnTo>
                  <a:pt x="50479" y="96624"/>
                </a:lnTo>
                <a:lnTo>
                  <a:pt x="53911" y="124982"/>
                </a:lnTo>
                <a:lnTo>
                  <a:pt x="56337" y="153902"/>
                </a:lnTo>
                <a:lnTo>
                  <a:pt x="60233" y="186293"/>
                </a:lnTo>
                <a:lnTo>
                  <a:pt x="64502" y="218400"/>
                </a:lnTo>
                <a:lnTo>
                  <a:pt x="69118" y="247581"/>
                </a:lnTo>
                <a:lnTo>
                  <a:pt x="73837" y="275100"/>
                </a:lnTo>
                <a:lnTo>
                  <a:pt x="77644" y="306365"/>
                </a:lnTo>
                <a:lnTo>
                  <a:pt x="83570" y="338754"/>
                </a:lnTo>
                <a:lnTo>
                  <a:pt x="90946" y="371579"/>
                </a:lnTo>
                <a:lnTo>
                  <a:pt x="92846" y="392312"/>
                </a:lnTo>
                <a:lnTo>
                  <a:pt x="92153" y="391831"/>
                </a:lnTo>
                <a:lnTo>
                  <a:pt x="90963" y="390470"/>
                </a:lnTo>
                <a:lnTo>
                  <a:pt x="83821" y="377429"/>
                </a:lnTo>
                <a:lnTo>
                  <a:pt x="77815" y="345724"/>
                </a:lnTo>
                <a:lnTo>
                  <a:pt x="73813" y="310915"/>
                </a:lnTo>
                <a:lnTo>
                  <a:pt x="69865" y="281869"/>
                </a:lnTo>
                <a:lnTo>
                  <a:pt x="70538" y="250748"/>
                </a:lnTo>
                <a:lnTo>
                  <a:pt x="75699" y="233498"/>
                </a:lnTo>
                <a:lnTo>
                  <a:pt x="81519" y="224449"/>
                </a:lnTo>
                <a:lnTo>
                  <a:pt x="89535" y="218005"/>
                </a:lnTo>
                <a:lnTo>
                  <a:pt x="99877" y="214008"/>
                </a:lnTo>
                <a:lnTo>
                  <a:pt x="116331" y="212453"/>
                </a:lnTo>
                <a:lnTo>
                  <a:pt x="122611" y="213204"/>
                </a:lnTo>
                <a:lnTo>
                  <a:pt x="131873" y="217642"/>
                </a:lnTo>
                <a:lnTo>
                  <a:pt x="138792" y="223984"/>
                </a:lnTo>
                <a:lnTo>
                  <a:pt x="141060" y="231382"/>
                </a:lnTo>
                <a:lnTo>
                  <a:pt x="141539" y="240049"/>
                </a:lnTo>
                <a:lnTo>
                  <a:pt x="139988" y="247429"/>
                </a:lnTo>
                <a:lnTo>
                  <a:pt x="128713" y="266229"/>
                </a:lnTo>
                <a:lnTo>
                  <a:pt x="113590" y="281976"/>
                </a:lnTo>
                <a:lnTo>
                  <a:pt x="107370" y="285554"/>
                </a:lnTo>
                <a:lnTo>
                  <a:pt x="93775" y="289642"/>
                </a:lnTo>
                <a:lnTo>
                  <a:pt x="92415" y="289339"/>
                </a:lnTo>
                <a:lnTo>
                  <a:pt x="90197" y="287592"/>
                </a:lnTo>
                <a:lnTo>
                  <a:pt x="89035" y="285757"/>
                </a:lnTo>
                <a:lnTo>
                  <a:pt x="88726" y="284898"/>
                </a:lnTo>
                <a:lnTo>
                  <a:pt x="89313" y="283795"/>
                </a:lnTo>
                <a:lnTo>
                  <a:pt x="92082" y="281159"/>
                </a:lnTo>
                <a:lnTo>
                  <a:pt x="106873" y="277321"/>
                </a:lnTo>
                <a:lnTo>
                  <a:pt x="113116" y="276606"/>
                </a:lnTo>
                <a:lnTo>
                  <a:pt x="119947" y="278405"/>
                </a:lnTo>
                <a:lnTo>
                  <a:pt x="131320" y="283500"/>
                </a:lnTo>
                <a:lnTo>
                  <a:pt x="146073" y="301472"/>
                </a:lnTo>
                <a:lnTo>
                  <a:pt x="157646" y="335678"/>
                </a:lnTo>
                <a:lnTo>
                  <a:pt x="165102" y="354150"/>
                </a:lnTo>
                <a:lnTo>
                  <a:pt x="172950" y="363297"/>
                </a:lnTo>
                <a:lnTo>
                  <a:pt x="188621" y="372970"/>
                </a:lnTo>
                <a:lnTo>
                  <a:pt x="196720" y="375826"/>
                </a:lnTo>
                <a:lnTo>
                  <a:pt x="213774" y="376393"/>
                </a:lnTo>
                <a:lnTo>
                  <a:pt x="244457" y="368776"/>
                </a:lnTo>
                <a:lnTo>
                  <a:pt x="260344" y="360134"/>
                </a:lnTo>
                <a:lnTo>
                  <a:pt x="286990" y="335019"/>
                </a:lnTo>
                <a:lnTo>
                  <a:pt x="306903" y="301784"/>
                </a:lnTo>
                <a:lnTo>
                  <a:pt x="320158" y="270704"/>
                </a:lnTo>
                <a:lnTo>
                  <a:pt x="328936" y="236296"/>
                </a:lnTo>
                <a:lnTo>
                  <a:pt x="329882" y="218688"/>
                </a:lnTo>
                <a:lnTo>
                  <a:pt x="326878" y="203777"/>
                </a:lnTo>
                <a:lnTo>
                  <a:pt x="324301" y="198338"/>
                </a:lnTo>
                <a:lnTo>
                  <a:pt x="323886" y="198043"/>
                </a:lnTo>
                <a:lnTo>
                  <a:pt x="322719" y="197715"/>
                </a:lnTo>
                <a:lnTo>
                  <a:pt x="322303" y="197893"/>
                </a:lnTo>
                <a:lnTo>
                  <a:pt x="322024" y="198275"/>
                </a:lnTo>
                <a:lnTo>
                  <a:pt x="321839" y="198795"/>
                </a:lnTo>
                <a:lnTo>
                  <a:pt x="321980" y="199406"/>
                </a:lnTo>
                <a:lnTo>
                  <a:pt x="326079" y="206850"/>
                </a:lnTo>
                <a:lnTo>
                  <a:pt x="342756" y="222268"/>
                </a:lnTo>
                <a:lnTo>
                  <a:pt x="376154" y="243979"/>
                </a:lnTo>
                <a:lnTo>
                  <a:pt x="397864" y="258532"/>
                </a:lnTo>
                <a:lnTo>
                  <a:pt x="407575" y="268085"/>
                </a:lnTo>
                <a:lnTo>
                  <a:pt x="412480" y="277883"/>
                </a:lnTo>
                <a:lnTo>
                  <a:pt x="414659" y="285235"/>
                </a:lnTo>
                <a:lnTo>
                  <a:pt x="413857" y="314569"/>
                </a:lnTo>
                <a:lnTo>
                  <a:pt x="413223" y="318393"/>
                </a:lnTo>
                <a:lnTo>
                  <a:pt x="406011" y="331359"/>
                </a:lnTo>
                <a:lnTo>
                  <a:pt x="399288" y="338935"/>
                </a:lnTo>
                <a:lnTo>
                  <a:pt x="386360" y="345383"/>
                </a:lnTo>
                <a:lnTo>
                  <a:pt x="357540" y="348706"/>
                </a:lnTo>
                <a:lnTo>
                  <a:pt x="323850" y="34509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SMARTInkShape-214">
            <a:extLst>
              <a:ext uri="{FF2B5EF4-FFF2-40B4-BE49-F238E27FC236}">
                <a16:creationId xmlns:a16="http://schemas.microsoft.com/office/drawing/2014/main" xmlns="" id="{F944C67E-1BAB-4843-97EF-0349419929A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088356" y="3043249"/>
            <a:ext cx="276226" cy="109166"/>
          </a:xfrm>
          <a:custGeom>
            <a:avLst/>
            <a:gdLst/>
            <a:ahLst/>
            <a:cxnLst/>
            <a:rect l="0" t="0" r="0" b="0"/>
            <a:pathLst>
              <a:path w="276226" h="109166">
                <a:moveTo>
                  <a:pt x="0" y="97620"/>
                </a:moveTo>
                <a:lnTo>
                  <a:pt x="0" y="97620"/>
                </a:lnTo>
                <a:lnTo>
                  <a:pt x="1264" y="98884"/>
                </a:lnTo>
                <a:lnTo>
                  <a:pt x="1372" y="99256"/>
                </a:lnTo>
                <a:lnTo>
                  <a:pt x="1179" y="99505"/>
                </a:lnTo>
                <a:lnTo>
                  <a:pt x="69" y="99972"/>
                </a:lnTo>
                <a:lnTo>
                  <a:pt x="2549" y="98728"/>
                </a:lnTo>
                <a:lnTo>
                  <a:pt x="3287" y="98094"/>
                </a:lnTo>
                <a:lnTo>
                  <a:pt x="8020" y="90001"/>
                </a:lnTo>
                <a:lnTo>
                  <a:pt x="24178" y="56305"/>
                </a:lnTo>
                <a:lnTo>
                  <a:pt x="32827" y="42322"/>
                </a:lnTo>
                <a:lnTo>
                  <a:pt x="60220" y="14285"/>
                </a:lnTo>
                <a:lnTo>
                  <a:pt x="65923" y="10573"/>
                </a:lnTo>
                <a:lnTo>
                  <a:pt x="70897" y="9017"/>
                </a:lnTo>
                <a:lnTo>
                  <a:pt x="73242" y="7505"/>
                </a:lnTo>
                <a:lnTo>
                  <a:pt x="77869" y="9215"/>
                </a:lnTo>
                <a:lnTo>
                  <a:pt x="80342" y="11091"/>
                </a:lnTo>
                <a:lnTo>
                  <a:pt x="81833" y="11538"/>
                </a:lnTo>
                <a:lnTo>
                  <a:pt x="83378" y="13147"/>
                </a:lnTo>
                <a:lnTo>
                  <a:pt x="89688" y="20552"/>
                </a:lnTo>
                <a:lnTo>
                  <a:pt x="90251" y="23691"/>
                </a:lnTo>
                <a:lnTo>
                  <a:pt x="90706" y="29492"/>
                </a:lnTo>
                <a:lnTo>
                  <a:pt x="92375" y="33895"/>
                </a:lnTo>
                <a:lnTo>
                  <a:pt x="94604" y="37887"/>
                </a:lnTo>
                <a:lnTo>
                  <a:pt x="95193" y="46603"/>
                </a:lnTo>
                <a:lnTo>
                  <a:pt x="95955" y="67440"/>
                </a:lnTo>
                <a:lnTo>
                  <a:pt x="97484" y="77250"/>
                </a:lnTo>
                <a:lnTo>
                  <a:pt x="97632" y="102379"/>
                </a:lnTo>
                <a:lnTo>
                  <a:pt x="99516" y="97907"/>
                </a:lnTo>
                <a:lnTo>
                  <a:pt x="100705" y="88948"/>
                </a:lnTo>
                <a:lnTo>
                  <a:pt x="101268" y="87870"/>
                </a:lnTo>
                <a:lnTo>
                  <a:pt x="102391" y="53882"/>
                </a:lnTo>
                <a:lnTo>
                  <a:pt x="109149" y="24222"/>
                </a:lnTo>
                <a:lnTo>
                  <a:pt x="110776" y="21254"/>
                </a:lnTo>
                <a:lnTo>
                  <a:pt x="115473" y="13725"/>
                </a:lnTo>
                <a:lnTo>
                  <a:pt x="116852" y="10350"/>
                </a:lnTo>
                <a:lnTo>
                  <a:pt x="120113" y="6645"/>
                </a:lnTo>
                <a:lnTo>
                  <a:pt x="130161" y="439"/>
                </a:lnTo>
                <a:lnTo>
                  <a:pt x="138829" y="0"/>
                </a:lnTo>
                <a:lnTo>
                  <a:pt x="141165" y="1405"/>
                </a:lnTo>
                <a:lnTo>
                  <a:pt x="143703" y="3264"/>
                </a:lnTo>
                <a:lnTo>
                  <a:pt x="145712" y="4090"/>
                </a:lnTo>
                <a:lnTo>
                  <a:pt x="147488" y="5868"/>
                </a:lnTo>
                <a:lnTo>
                  <a:pt x="148894" y="8158"/>
                </a:lnTo>
                <a:lnTo>
                  <a:pt x="149686" y="11199"/>
                </a:lnTo>
                <a:lnTo>
                  <a:pt x="150659" y="16833"/>
                </a:lnTo>
                <a:lnTo>
                  <a:pt x="152590" y="20766"/>
                </a:lnTo>
                <a:lnTo>
                  <a:pt x="153320" y="21778"/>
                </a:lnTo>
                <a:lnTo>
                  <a:pt x="154349" y="26994"/>
                </a:lnTo>
                <a:lnTo>
                  <a:pt x="157161" y="62598"/>
                </a:lnTo>
                <a:lnTo>
                  <a:pt x="157427" y="79391"/>
                </a:lnTo>
                <a:lnTo>
                  <a:pt x="158427" y="81404"/>
                </a:lnTo>
                <a:lnTo>
                  <a:pt x="158535" y="82311"/>
                </a:lnTo>
                <a:lnTo>
                  <a:pt x="157183" y="90003"/>
                </a:lnTo>
                <a:lnTo>
                  <a:pt x="159050" y="93004"/>
                </a:lnTo>
                <a:lnTo>
                  <a:pt x="159543" y="101941"/>
                </a:lnTo>
                <a:lnTo>
                  <a:pt x="157907" y="104196"/>
                </a:lnTo>
                <a:lnTo>
                  <a:pt x="157164" y="107141"/>
                </a:lnTo>
                <a:lnTo>
                  <a:pt x="160800" y="75537"/>
                </a:lnTo>
                <a:lnTo>
                  <a:pt x="161906" y="40500"/>
                </a:lnTo>
                <a:lnTo>
                  <a:pt x="162184" y="33864"/>
                </a:lnTo>
                <a:lnTo>
                  <a:pt x="166259" y="22635"/>
                </a:lnTo>
                <a:lnTo>
                  <a:pt x="170405" y="16486"/>
                </a:lnTo>
                <a:lnTo>
                  <a:pt x="174257" y="13108"/>
                </a:lnTo>
                <a:lnTo>
                  <a:pt x="178483" y="7511"/>
                </a:lnTo>
                <a:lnTo>
                  <a:pt x="181279" y="5978"/>
                </a:lnTo>
                <a:lnTo>
                  <a:pt x="193947" y="2374"/>
                </a:lnTo>
                <a:lnTo>
                  <a:pt x="197541" y="538"/>
                </a:lnTo>
                <a:lnTo>
                  <a:pt x="199880" y="21"/>
                </a:lnTo>
                <a:lnTo>
                  <a:pt x="208956" y="5173"/>
                </a:lnTo>
                <a:lnTo>
                  <a:pt x="211932" y="7849"/>
                </a:lnTo>
                <a:lnTo>
                  <a:pt x="215263" y="13838"/>
                </a:lnTo>
                <a:lnTo>
                  <a:pt x="218247" y="22719"/>
                </a:lnTo>
                <a:lnTo>
                  <a:pt x="221450" y="57011"/>
                </a:lnTo>
                <a:lnTo>
                  <a:pt x="221721" y="72720"/>
                </a:lnTo>
                <a:lnTo>
                  <a:pt x="222721" y="75617"/>
                </a:lnTo>
                <a:lnTo>
                  <a:pt x="222636" y="78669"/>
                </a:lnTo>
                <a:lnTo>
                  <a:pt x="222243" y="80223"/>
                </a:lnTo>
                <a:lnTo>
                  <a:pt x="223217" y="84067"/>
                </a:lnTo>
                <a:lnTo>
                  <a:pt x="226617" y="91798"/>
                </a:lnTo>
                <a:lnTo>
                  <a:pt x="231795" y="97018"/>
                </a:lnTo>
                <a:lnTo>
                  <a:pt x="233460" y="99469"/>
                </a:lnTo>
                <a:lnTo>
                  <a:pt x="240185" y="106799"/>
                </a:lnTo>
                <a:lnTo>
                  <a:pt x="260981" y="109165"/>
                </a:lnTo>
                <a:lnTo>
                  <a:pt x="267726" y="107553"/>
                </a:lnTo>
                <a:lnTo>
                  <a:pt x="276225" y="10476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7" name="SMARTInkShape-Group134">
            <a:extLst>
              <a:ext uri="{FF2B5EF4-FFF2-40B4-BE49-F238E27FC236}">
                <a16:creationId xmlns:a16="http://schemas.microsoft.com/office/drawing/2014/main" xmlns="" id="{E62F1C12-411B-48EB-B0B7-061D4A592816}"/>
              </a:ext>
            </a:extLst>
          </p:cNvPr>
          <p:cNvGrpSpPr/>
          <p:nvPr/>
        </p:nvGrpSpPr>
        <p:grpSpPr>
          <a:xfrm>
            <a:off x="2369410" y="2947988"/>
            <a:ext cx="430941" cy="207035"/>
            <a:chOff x="2369410" y="2947988"/>
            <a:chExt cx="430941" cy="207035"/>
          </a:xfrm>
        </p:grpSpPr>
        <p:sp>
          <p:nvSpPr>
            <p:cNvPr id="135" name="SMARTInkShape-215">
              <a:extLst>
                <a:ext uri="{FF2B5EF4-FFF2-40B4-BE49-F238E27FC236}">
                  <a16:creationId xmlns:a16="http://schemas.microsoft.com/office/drawing/2014/main" xmlns="" id="{51F571F6-A6E5-4A9A-85F7-309C8832C24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750344" y="2947988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0" y="2381"/>
                  </a:moveTo>
                  <a:lnTo>
                    <a:pt x="0" y="2381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216">
              <a:extLst>
                <a:ext uri="{FF2B5EF4-FFF2-40B4-BE49-F238E27FC236}">
                  <a16:creationId xmlns:a16="http://schemas.microsoft.com/office/drawing/2014/main" xmlns="" id="{39B1A54A-5B6C-471A-96BF-7A33DC828D0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29171" y="3036357"/>
              <a:ext cx="171180" cy="118666"/>
            </a:xfrm>
            <a:custGeom>
              <a:avLst/>
              <a:gdLst/>
              <a:ahLst/>
              <a:cxnLst/>
              <a:rect l="0" t="0" r="0" b="0"/>
              <a:pathLst>
                <a:path w="171180" h="118666">
                  <a:moveTo>
                    <a:pt x="68785" y="6881"/>
                  </a:moveTo>
                  <a:lnTo>
                    <a:pt x="68785" y="6881"/>
                  </a:lnTo>
                  <a:lnTo>
                    <a:pt x="57453" y="2559"/>
                  </a:lnTo>
                  <a:lnTo>
                    <a:pt x="53668" y="1984"/>
                  </a:lnTo>
                  <a:lnTo>
                    <a:pt x="51660" y="912"/>
                  </a:lnTo>
                  <a:lnTo>
                    <a:pt x="50754" y="785"/>
                  </a:lnTo>
                  <a:lnTo>
                    <a:pt x="47950" y="1341"/>
                  </a:lnTo>
                  <a:lnTo>
                    <a:pt x="42137" y="0"/>
                  </a:lnTo>
                  <a:lnTo>
                    <a:pt x="23132" y="2117"/>
                  </a:lnTo>
                  <a:lnTo>
                    <a:pt x="16569" y="5645"/>
                  </a:lnTo>
                  <a:lnTo>
                    <a:pt x="8334" y="14364"/>
                  </a:lnTo>
                  <a:lnTo>
                    <a:pt x="4877" y="20261"/>
                  </a:lnTo>
                  <a:lnTo>
                    <a:pt x="92" y="44357"/>
                  </a:lnTo>
                  <a:lnTo>
                    <a:pt x="0" y="72550"/>
                  </a:lnTo>
                  <a:lnTo>
                    <a:pt x="8814" y="97692"/>
                  </a:lnTo>
                  <a:lnTo>
                    <a:pt x="14580" y="106197"/>
                  </a:lnTo>
                  <a:lnTo>
                    <a:pt x="20915" y="110891"/>
                  </a:lnTo>
                  <a:lnTo>
                    <a:pt x="41088" y="117269"/>
                  </a:lnTo>
                  <a:lnTo>
                    <a:pt x="55361" y="118665"/>
                  </a:lnTo>
                  <a:lnTo>
                    <a:pt x="69582" y="116191"/>
                  </a:lnTo>
                  <a:lnTo>
                    <a:pt x="82433" y="111890"/>
                  </a:lnTo>
                  <a:lnTo>
                    <a:pt x="100047" y="96953"/>
                  </a:lnTo>
                  <a:lnTo>
                    <a:pt x="112891" y="79098"/>
                  </a:lnTo>
                  <a:lnTo>
                    <a:pt x="119840" y="63633"/>
                  </a:lnTo>
                  <a:lnTo>
                    <a:pt x="125803" y="28893"/>
                  </a:lnTo>
                  <a:lnTo>
                    <a:pt x="125934" y="7458"/>
                  </a:lnTo>
                  <a:lnTo>
                    <a:pt x="125229" y="5109"/>
                  </a:lnTo>
                  <a:lnTo>
                    <a:pt x="124671" y="4112"/>
                  </a:lnTo>
                  <a:lnTo>
                    <a:pt x="124563" y="3447"/>
                  </a:lnTo>
                  <a:lnTo>
                    <a:pt x="124756" y="3004"/>
                  </a:lnTo>
                  <a:lnTo>
                    <a:pt x="125866" y="2170"/>
                  </a:lnTo>
                  <a:lnTo>
                    <a:pt x="123879" y="72"/>
                  </a:lnTo>
                  <a:lnTo>
                    <a:pt x="121982" y="7407"/>
                  </a:lnTo>
                  <a:lnTo>
                    <a:pt x="121458" y="29846"/>
                  </a:lnTo>
                  <a:lnTo>
                    <a:pt x="128366" y="65178"/>
                  </a:lnTo>
                  <a:lnTo>
                    <a:pt x="135651" y="93880"/>
                  </a:lnTo>
                  <a:lnTo>
                    <a:pt x="141028" y="102529"/>
                  </a:lnTo>
                  <a:lnTo>
                    <a:pt x="143315" y="103630"/>
                  </a:lnTo>
                  <a:lnTo>
                    <a:pt x="160695" y="104460"/>
                  </a:lnTo>
                  <a:lnTo>
                    <a:pt x="171179" y="1021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SMARTInkShape-217">
              <a:extLst>
                <a:ext uri="{FF2B5EF4-FFF2-40B4-BE49-F238E27FC236}">
                  <a16:creationId xmlns:a16="http://schemas.microsoft.com/office/drawing/2014/main" xmlns="" id="{1F62528B-C9E3-4BFC-A08D-245F3D65E40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369410" y="3033849"/>
              <a:ext cx="245141" cy="120076"/>
            </a:xfrm>
            <a:custGeom>
              <a:avLst/>
              <a:gdLst/>
              <a:ahLst/>
              <a:cxnLst/>
              <a:rect l="0" t="0" r="0" b="0"/>
              <a:pathLst>
                <a:path w="245141" h="120076">
                  <a:moveTo>
                    <a:pt x="80896" y="21295"/>
                  </a:moveTo>
                  <a:lnTo>
                    <a:pt x="80896" y="21295"/>
                  </a:lnTo>
                  <a:lnTo>
                    <a:pt x="76563" y="21295"/>
                  </a:lnTo>
                  <a:lnTo>
                    <a:pt x="76420" y="21030"/>
                  </a:lnTo>
                  <a:lnTo>
                    <a:pt x="76261" y="20031"/>
                  </a:lnTo>
                  <a:lnTo>
                    <a:pt x="75954" y="19658"/>
                  </a:lnTo>
                  <a:lnTo>
                    <a:pt x="71314" y="17072"/>
                  </a:lnTo>
                  <a:lnTo>
                    <a:pt x="64013" y="13989"/>
                  </a:lnTo>
                  <a:lnTo>
                    <a:pt x="60107" y="12427"/>
                  </a:lnTo>
                  <a:lnTo>
                    <a:pt x="46913" y="10424"/>
                  </a:lnTo>
                  <a:lnTo>
                    <a:pt x="29047" y="12966"/>
                  </a:lnTo>
                  <a:lnTo>
                    <a:pt x="26102" y="14330"/>
                  </a:lnTo>
                  <a:lnTo>
                    <a:pt x="7557" y="33986"/>
                  </a:lnTo>
                  <a:lnTo>
                    <a:pt x="1633" y="47557"/>
                  </a:lnTo>
                  <a:lnTo>
                    <a:pt x="0" y="68426"/>
                  </a:lnTo>
                  <a:lnTo>
                    <a:pt x="659" y="75917"/>
                  </a:lnTo>
                  <a:lnTo>
                    <a:pt x="7101" y="95367"/>
                  </a:lnTo>
                  <a:lnTo>
                    <a:pt x="19657" y="114383"/>
                  </a:lnTo>
                  <a:lnTo>
                    <a:pt x="21311" y="115584"/>
                  </a:lnTo>
                  <a:lnTo>
                    <a:pt x="30598" y="118345"/>
                  </a:lnTo>
                  <a:lnTo>
                    <a:pt x="35566" y="119459"/>
                  </a:lnTo>
                  <a:lnTo>
                    <a:pt x="37182" y="120075"/>
                  </a:lnTo>
                  <a:lnTo>
                    <a:pt x="40389" y="120054"/>
                  </a:lnTo>
                  <a:lnTo>
                    <a:pt x="55976" y="116514"/>
                  </a:lnTo>
                  <a:lnTo>
                    <a:pt x="67802" y="106940"/>
                  </a:lnTo>
                  <a:lnTo>
                    <a:pt x="78025" y="95568"/>
                  </a:lnTo>
                  <a:lnTo>
                    <a:pt x="83798" y="83267"/>
                  </a:lnTo>
                  <a:lnTo>
                    <a:pt x="87661" y="64847"/>
                  </a:lnTo>
                  <a:lnTo>
                    <a:pt x="88037" y="40399"/>
                  </a:lnTo>
                  <a:lnTo>
                    <a:pt x="85659" y="23718"/>
                  </a:lnTo>
                  <a:lnTo>
                    <a:pt x="85659" y="24952"/>
                  </a:lnTo>
                  <a:lnTo>
                    <a:pt x="86364" y="26272"/>
                  </a:lnTo>
                  <a:lnTo>
                    <a:pt x="86923" y="26994"/>
                  </a:lnTo>
                  <a:lnTo>
                    <a:pt x="89992" y="39827"/>
                  </a:lnTo>
                  <a:lnTo>
                    <a:pt x="90686" y="55289"/>
                  </a:lnTo>
                  <a:lnTo>
                    <a:pt x="98069" y="87822"/>
                  </a:lnTo>
                  <a:lnTo>
                    <a:pt x="103378" y="99112"/>
                  </a:lnTo>
                  <a:lnTo>
                    <a:pt x="109828" y="107138"/>
                  </a:lnTo>
                  <a:lnTo>
                    <a:pt x="113781" y="109995"/>
                  </a:lnTo>
                  <a:lnTo>
                    <a:pt x="115255" y="110326"/>
                  </a:lnTo>
                  <a:lnTo>
                    <a:pt x="127736" y="109453"/>
                  </a:lnTo>
                  <a:lnTo>
                    <a:pt x="128792" y="109171"/>
                  </a:lnTo>
                  <a:lnTo>
                    <a:pt x="129495" y="108718"/>
                  </a:lnTo>
                  <a:lnTo>
                    <a:pt x="131071" y="107246"/>
                  </a:lnTo>
                  <a:lnTo>
                    <a:pt x="158670" y="86041"/>
                  </a:lnTo>
                  <a:lnTo>
                    <a:pt x="162737" y="79872"/>
                  </a:lnTo>
                  <a:lnTo>
                    <a:pt x="176908" y="44333"/>
                  </a:lnTo>
                  <a:lnTo>
                    <a:pt x="186465" y="17711"/>
                  </a:lnTo>
                  <a:lnTo>
                    <a:pt x="193658" y="7289"/>
                  </a:lnTo>
                  <a:lnTo>
                    <a:pt x="204144" y="323"/>
                  </a:lnTo>
                  <a:lnTo>
                    <a:pt x="207078" y="0"/>
                  </a:lnTo>
                  <a:lnTo>
                    <a:pt x="222052" y="5240"/>
                  </a:lnTo>
                  <a:lnTo>
                    <a:pt x="227466" y="9012"/>
                  </a:lnTo>
                  <a:lnTo>
                    <a:pt x="233771" y="16928"/>
                  </a:lnTo>
                  <a:lnTo>
                    <a:pt x="243602" y="39894"/>
                  </a:lnTo>
                  <a:lnTo>
                    <a:pt x="245140" y="59260"/>
                  </a:lnTo>
                  <a:lnTo>
                    <a:pt x="244495" y="79108"/>
                  </a:lnTo>
                  <a:lnTo>
                    <a:pt x="238819" y="94674"/>
                  </a:lnTo>
                  <a:lnTo>
                    <a:pt x="234671" y="100475"/>
                  </a:lnTo>
                  <a:lnTo>
                    <a:pt x="220799" y="112467"/>
                  </a:lnTo>
                  <a:lnTo>
                    <a:pt x="217688" y="113409"/>
                  </a:lnTo>
                  <a:lnTo>
                    <a:pt x="210702" y="114151"/>
                  </a:lnTo>
                  <a:lnTo>
                    <a:pt x="210296" y="113890"/>
                  </a:lnTo>
                  <a:lnTo>
                    <a:pt x="209484" y="1117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3" name="SMARTInkShape-Group135">
            <a:extLst>
              <a:ext uri="{FF2B5EF4-FFF2-40B4-BE49-F238E27FC236}">
                <a16:creationId xmlns:a16="http://schemas.microsoft.com/office/drawing/2014/main" xmlns="" id="{61FAD595-03C5-46E8-9BDA-C1F16F42DBD8}"/>
              </a:ext>
            </a:extLst>
          </p:cNvPr>
          <p:cNvGrpSpPr/>
          <p:nvPr/>
        </p:nvGrpSpPr>
        <p:grpSpPr>
          <a:xfrm>
            <a:off x="2802731" y="3044355"/>
            <a:ext cx="673895" cy="117913"/>
            <a:chOff x="2802731" y="3044355"/>
            <a:chExt cx="673895" cy="117913"/>
          </a:xfrm>
        </p:grpSpPr>
        <p:sp>
          <p:nvSpPr>
            <p:cNvPr id="158" name="SMARTInkShape-218">
              <a:extLst>
                <a:ext uri="{FF2B5EF4-FFF2-40B4-BE49-F238E27FC236}">
                  <a16:creationId xmlns:a16="http://schemas.microsoft.com/office/drawing/2014/main" xmlns="" id="{3EFF42F8-E968-45B6-A100-C2827FB9CF0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370943" y="3046648"/>
              <a:ext cx="105683" cy="103676"/>
            </a:xfrm>
            <a:custGeom>
              <a:avLst/>
              <a:gdLst/>
              <a:ahLst/>
              <a:cxnLst/>
              <a:rect l="0" t="0" r="0" b="0"/>
              <a:pathLst>
                <a:path w="105683" h="103676">
                  <a:moveTo>
                    <a:pt x="0" y="0"/>
                  </a:moveTo>
                  <a:lnTo>
                    <a:pt x="0" y="0"/>
                  </a:lnTo>
                  <a:lnTo>
                    <a:pt x="4635" y="1396"/>
                  </a:lnTo>
                  <a:lnTo>
                    <a:pt x="7549" y="3373"/>
                  </a:lnTo>
                  <a:lnTo>
                    <a:pt x="9166" y="3626"/>
                  </a:lnTo>
                  <a:lnTo>
                    <a:pt x="16728" y="10523"/>
                  </a:lnTo>
                  <a:lnTo>
                    <a:pt x="18522" y="13189"/>
                  </a:lnTo>
                  <a:lnTo>
                    <a:pt x="20138" y="17921"/>
                  </a:lnTo>
                  <a:lnTo>
                    <a:pt x="21184" y="19123"/>
                  </a:lnTo>
                  <a:lnTo>
                    <a:pt x="24648" y="54127"/>
                  </a:lnTo>
                  <a:lnTo>
                    <a:pt x="24963" y="59293"/>
                  </a:lnTo>
                  <a:lnTo>
                    <a:pt x="27407" y="67184"/>
                  </a:lnTo>
                  <a:lnTo>
                    <a:pt x="32256" y="73946"/>
                  </a:lnTo>
                  <a:lnTo>
                    <a:pt x="35625" y="81187"/>
                  </a:lnTo>
                  <a:lnTo>
                    <a:pt x="47705" y="93136"/>
                  </a:lnTo>
                  <a:lnTo>
                    <a:pt x="51667" y="95457"/>
                  </a:lnTo>
                  <a:lnTo>
                    <a:pt x="53718" y="96093"/>
                  </a:lnTo>
                  <a:lnTo>
                    <a:pt x="55511" y="97787"/>
                  </a:lnTo>
                  <a:lnTo>
                    <a:pt x="59958" y="103205"/>
                  </a:lnTo>
                  <a:lnTo>
                    <a:pt x="64850" y="103675"/>
                  </a:lnTo>
                  <a:lnTo>
                    <a:pt x="87662" y="103481"/>
                  </a:lnTo>
                  <a:lnTo>
                    <a:pt x="91994" y="101845"/>
                  </a:lnTo>
                  <a:lnTo>
                    <a:pt x="101344" y="93746"/>
                  </a:lnTo>
                  <a:lnTo>
                    <a:pt x="105682" y="8945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219">
              <a:extLst>
                <a:ext uri="{FF2B5EF4-FFF2-40B4-BE49-F238E27FC236}">
                  <a16:creationId xmlns:a16="http://schemas.microsoft.com/office/drawing/2014/main" xmlns="" id="{FED864E0-710D-46C3-A4B3-7BBB8797C97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802731" y="3044355"/>
              <a:ext cx="342801" cy="110790"/>
            </a:xfrm>
            <a:custGeom>
              <a:avLst/>
              <a:gdLst/>
              <a:ahLst/>
              <a:cxnLst/>
              <a:rect l="0" t="0" r="0" b="0"/>
              <a:pathLst>
                <a:path w="342801" h="110790">
                  <a:moveTo>
                    <a:pt x="0" y="86989"/>
                  </a:moveTo>
                  <a:lnTo>
                    <a:pt x="0" y="86989"/>
                  </a:lnTo>
                  <a:lnTo>
                    <a:pt x="0" y="89272"/>
                  </a:lnTo>
                  <a:lnTo>
                    <a:pt x="5598" y="89367"/>
                  </a:lnTo>
                  <a:lnTo>
                    <a:pt x="7868" y="87252"/>
                  </a:lnTo>
                  <a:lnTo>
                    <a:pt x="12827" y="82304"/>
                  </a:lnTo>
                  <a:lnTo>
                    <a:pt x="16284" y="79350"/>
                  </a:lnTo>
                  <a:lnTo>
                    <a:pt x="17821" y="77156"/>
                  </a:lnTo>
                  <a:lnTo>
                    <a:pt x="19336" y="73326"/>
                  </a:lnTo>
                  <a:lnTo>
                    <a:pt x="23477" y="67043"/>
                  </a:lnTo>
                  <a:lnTo>
                    <a:pt x="31744" y="51205"/>
                  </a:lnTo>
                  <a:lnTo>
                    <a:pt x="36296" y="45544"/>
                  </a:lnTo>
                  <a:lnTo>
                    <a:pt x="42893" y="30891"/>
                  </a:lnTo>
                  <a:lnTo>
                    <a:pt x="46836" y="24637"/>
                  </a:lnTo>
                  <a:lnTo>
                    <a:pt x="60610" y="13356"/>
                  </a:lnTo>
                  <a:lnTo>
                    <a:pt x="64068" y="11930"/>
                  </a:lnTo>
                  <a:lnTo>
                    <a:pt x="65731" y="11549"/>
                  </a:lnTo>
                  <a:lnTo>
                    <a:pt x="68284" y="11832"/>
                  </a:lnTo>
                  <a:lnTo>
                    <a:pt x="71287" y="12994"/>
                  </a:lnTo>
                  <a:lnTo>
                    <a:pt x="72517" y="13092"/>
                  </a:lnTo>
                  <a:lnTo>
                    <a:pt x="75962" y="16939"/>
                  </a:lnTo>
                  <a:lnTo>
                    <a:pt x="79700" y="23185"/>
                  </a:lnTo>
                  <a:lnTo>
                    <a:pt x="87109" y="46372"/>
                  </a:lnTo>
                  <a:lnTo>
                    <a:pt x="90329" y="79959"/>
                  </a:lnTo>
                  <a:lnTo>
                    <a:pt x="90488" y="110789"/>
                  </a:lnTo>
                  <a:lnTo>
                    <a:pt x="90488" y="75488"/>
                  </a:lnTo>
                  <a:lnTo>
                    <a:pt x="91752" y="52398"/>
                  </a:lnTo>
                  <a:lnTo>
                    <a:pt x="97130" y="33295"/>
                  </a:lnTo>
                  <a:lnTo>
                    <a:pt x="104879" y="20408"/>
                  </a:lnTo>
                  <a:lnTo>
                    <a:pt x="106674" y="18768"/>
                  </a:lnTo>
                  <a:lnTo>
                    <a:pt x="110394" y="16622"/>
                  </a:lnTo>
                  <a:lnTo>
                    <a:pt x="113555" y="15868"/>
                  </a:lnTo>
                  <a:lnTo>
                    <a:pt x="125374" y="15555"/>
                  </a:lnTo>
                  <a:lnTo>
                    <a:pt x="126542" y="16258"/>
                  </a:lnTo>
                  <a:lnTo>
                    <a:pt x="127943" y="17188"/>
                  </a:lnTo>
                  <a:lnTo>
                    <a:pt x="130219" y="17976"/>
                  </a:lnTo>
                  <a:lnTo>
                    <a:pt x="135414" y="22482"/>
                  </a:lnTo>
                  <a:lnTo>
                    <a:pt x="138577" y="28100"/>
                  </a:lnTo>
                  <a:lnTo>
                    <a:pt x="142494" y="41811"/>
                  </a:lnTo>
                  <a:lnTo>
                    <a:pt x="144511" y="75489"/>
                  </a:lnTo>
                  <a:lnTo>
                    <a:pt x="145227" y="90834"/>
                  </a:lnTo>
                  <a:lnTo>
                    <a:pt x="144538" y="93372"/>
                  </a:lnTo>
                  <a:lnTo>
                    <a:pt x="143614" y="95647"/>
                  </a:lnTo>
                  <a:lnTo>
                    <a:pt x="142973" y="100430"/>
                  </a:lnTo>
                  <a:lnTo>
                    <a:pt x="143624" y="101606"/>
                  </a:lnTo>
                  <a:lnTo>
                    <a:pt x="145161" y="103538"/>
                  </a:lnTo>
                  <a:lnTo>
                    <a:pt x="145502" y="96823"/>
                  </a:lnTo>
                  <a:lnTo>
                    <a:pt x="147138" y="89304"/>
                  </a:lnTo>
                  <a:lnTo>
                    <a:pt x="148893" y="55556"/>
                  </a:lnTo>
                  <a:lnTo>
                    <a:pt x="153966" y="21216"/>
                  </a:lnTo>
                  <a:lnTo>
                    <a:pt x="155938" y="10542"/>
                  </a:lnTo>
                  <a:lnTo>
                    <a:pt x="158064" y="6100"/>
                  </a:lnTo>
                  <a:lnTo>
                    <a:pt x="163053" y="162"/>
                  </a:lnTo>
                  <a:lnTo>
                    <a:pt x="164264" y="0"/>
                  </a:lnTo>
                  <a:lnTo>
                    <a:pt x="171611" y="1045"/>
                  </a:lnTo>
                  <a:lnTo>
                    <a:pt x="174256" y="2578"/>
                  </a:lnTo>
                  <a:lnTo>
                    <a:pt x="176931" y="4494"/>
                  </a:lnTo>
                  <a:lnTo>
                    <a:pt x="179001" y="5345"/>
                  </a:lnTo>
                  <a:lnTo>
                    <a:pt x="187347" y="14898"/>
                  </a:lnTo>
                  <a:lnTo>
                    <a:pt x="191006" y="20561"/>
                  </a:lnTo>
                  <a:lnTo>
                    <a:pt x="194656" y="34073"/>
                  </a:lnTo>
                  <a:lnTo>
                    <a:pt x="197631" y="68957"/>
                  </a:lnTo>
                  <a:lnTo>
                    <a:pt x="198905" y="77018"/>
                  </a:lnTo>
                  <a:lnTo>
                    <a:pt x="203543" y="91789"/>
                  </a:lnTo>
                  <a:lnTo>
                    <a:pt x="211202" y="101854"/>
                  </a:lnTo>
                  <a:lnTo>
                    <a:pt x="213900" y="104003"/>
                  </a:lnTo>
                  <a:lnTo>
                    <a:pt x="216863" y="105134"/>
                  </a:lnTo>
                  <a:lnTo>
                    <a:pt x="227816" y="105986"/>
                  </a:lnTo>
                  <a:lnTo>
                    <a:pt x="230280" y="105310"/>
                  </a:lnTo>
                  <a:lnTo>
                    <a:pt x="231308" y="104759"/>
                  </a:lnTo>
                  <a:lnTo>
                    <a:pt x="239452" y="103097"/>
                  </a:lnTo>
                  <a:lnTo>
                    <a:pt x="243281" y="100405"/>
                  </a:lnTo>
                  <a:lnTo>
                    <a:pt x="256127" y="89650"/>
                  </a:lnTo>
                  <a:lnTo>
                    <a:pt x="264141" y="72741"/>
                  </a:lnTo>
                  <a:lnTo>
                    <a:pt x="266648" y="66980"/>
                  </a:lnTo>
                  <a:lnTo>
                    <a:pt x="267459" y="65712"/>
                  </a:lnTo>
                  <a:lnTo>
                    <a:pt x="272383" y="30297"/>
                  </a:lnTo>
                  <a:lnTo>
                    <a:pt x="273844" y="1310"/>
                  </a:lnTo>
                  <a:lnTo>
                    <a:pt x="273844" y="35244"/>
                  </a:lnTo>
                  <a:lnTo>
                    <a:pt x="275108" y="55600"/>
                  </a:lnTo>
                  <a:lnTo>
                    <a:pt x="285092" y="90929"/>
                  </a:lnTo>
                  <a:lnTo>
                    <a:pt x="285722" y="92973"/>
                  </a:lnTo>
                  <a:lnTo>
                    <a:pt x="289026" y="97259"/>
                  </a:lnTo>
                  <a:lnTo>
                    <a:pt x="294483" y="102852"/>
                  </a:lnTo>
                  <a:lnTo>
                    <a:pt x="302621" y="103587"/>
                  </a:lnTo>
                  <a:lnTo>
                    <a:pt x="306683" y="102373"/>
                  </a:lnTo>
                  <a:lnTo>
                    <a:pt x="321059" y="94918"/>
                  </a:lnTo>
                  <a:lnTo>
                    <a:pt x="329106" y="86526"/>
                  </a:lnTo>
                  <a:lnTo>
                    <a:pt x="335039" y="71271"/>
                  </a:lnTo>
                  <a:lnTo>
                    <a:pt x="335967" y="68626"/>
                  </a:lnTo>
                  <a:lnTo>
                    <a:pt x="339463" y="61166"/>
                  </a:lnTo>
                  <a:lnTo>
                    <a:pt x="342800" y="27282"/>
                  </a:lnTo>
                  <a:lnTo>
                    <a:pt x="340933" y="80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220">
              <a:extLst>
                <a:ext uri="{FF2B5EF4-FFF2-40B4-BE49-F238E27FC236}">
                  <a16:creationId xmlns:a16="http://schemas.microsoft.com/office/drawing/2014/main" xmlns="" id="{B227ED94-17FB-4C7C-8B80-3EE56EA51B0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319060" y="3051705"/>
              <a:ext cx="30636" cy="103420"/>
            </a:xfrm>
            <a:custGeom>
              <a:avLst/>
              <a:gdLst/>
              <a:ahLst/>
              <a:cxnLst/>
              <a:rect l="0" t="0" r="0" b="0"/>
              <a:pathLst>
                <a:path w="30636" h="103420">
                  <a:moveTo>
                    <a:pt x="0" y="5424"/>
                  </a:moveTo>
                  <a:lnTo>
                    <a:pt x="0" y="5424"/>
                  </a:lnTo>
                  <a:lnTo>
                    <a:pt x="249" y="5664"/>
                  </a:lnTo>
                  <a:lnTo>
                    <a:pt x="14375" y="38941"/>
                  </a:lnTo>
                  <a:lnTo>
                    <a:pt x="17027" y="74142"/>
                  </a:lnTo>
                  <a:lnTo>
                    <a:pt x="17335" y="87589"/>
                  </a:lnTo>
                  <a:lnTo>
                    <a:pt x="19122" y="90972"/>
                  </a:lnTo>
                  <a:lnTo>
                    <a:pt x="19453" y="103419"/>
                  </a:lnTo>
                  <a:lnTo>
                    <a:pt x="19453" y="70300"/>
                  </a:lnTo>
                  <a:lnTo>
                    <a:pt x="19453" y="35323"/>
                  </a:lnTo>
                  <a:lnTo>
                    <a:pt x="19717" y="20843"/>
                  </a:lnTo>
                  <a:lnTo>
                    <a:pt x="22767" y="11630"/>
                  </a:lnTo>
                  <a:lnTo>
                    <a:pt x="3063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221">
              <a:extLst>
                <a:ext uri="{FF2B5EF4-FFF2-40B4-BE49-F238E27FC236}">
                  <a16:creationId xmlns:a16="http://schemas.microsoft.com/office/drawing/2014/main" xmlns="" id="{3FB324AD-65A2-4C6C-9DC4-B1EF851142E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143250" y="3066173"/>
              <a:ext cx="69943" cy="81840"/>
            </a:xfrm>
            <a:custGeom>
              <a:avLst/>
              <a:gdLst/>
              <a:ahLst/>
              <a:cxnLst/>
              <a:rect l="0" t="0" r="0" b="0"/>
              <a:pathLst>
                <a:path w="69943" h="81840">
                  <a:moveTo>
                    <a:pt x="0" y="16330"/>
                  </a:moveTo>
                  <a:lnTo>
                    <a:pt x="0" y="16330"/>
                  </a:lnTo>
                  <a:lnTo>
                    <a:pt x="706" y="25299"/>
                  </a:lnTo>
                  <a:lnTo>
                    <a:pt x="1372" y="29458"/>
                  </a:lnTo>
                  <a:lnTo>
                    <a:pt x="1055" y="38557"/>
                  </a:lnTo>
                  <a:lnTo>
                    <a:pt x="5311" y="63099"/>
                  </a:lnTo>
                  <a:lnTo>
                    <a:pt x="9087" y="71392"/>
                  </a:lnTo>
                  <a:lnTo>
                    <a:pt x="14226" y="77012"/>
                  </a:lnTo>
                  <a:lnTo>
                    <a:pt x="22483" y="81172"/>
                  </a:lnTo>
                  <a:lnTo>
                    <a:pt x="35677" y="81839"/>
                  </a:lnTo>
                  <a:lnTo>
                    <a:pt x="43130" y="76475"/>
                  </a:lnTo>
                  <a:lnTo>
                    <a:pt x="51342" y="65888"/>
                  </a:lnTo>
                  <a:lnTo>
                    <a:pt x="58821" y="49590"/>
                  </a:lnTo>
                  <a:lnTo>
                    <a:pt x="66693" y="14110"/>
                  </a:lnTo>
                  <a:lnTo>
                    <a:pt x="68895" y="7718"/>
                  </a:lnTo>
                  <a:lnTo>
                    <a:pt x="6994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222">
              <a:extLst>
                <a:ext uri="{FF2B5EF4-FFF2-40B4-BE49-F238E27FC236}">
                  <a16:creationId xmlns:a16="http://schemas.microsoft.com/office/drawing/2014/main" xmlns="" id="{D23DF066-BD42-4374-AD75-200FD125750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50141" y="3063714"/>
              <a:ext cx="30593" cy="98554"/>
            </a:xfrm>
            <a:custGeom>
              <a:avLst/>
              <a:gdLst/>
              <a:ahLst/>
              <a:cxnLst/>
              <a:rect l="0" t="0" r="0" b="0"/>
              <a:pathLst>
                <a:path w="30593" h="98554">
                  <a:moveTo>
                    <a:pt x="0" y="3008"/>
                  </a:moveTo>
                  <a:lnTo>
                    <a:pt x="0" y="3008"/>
                  </a:lnTo>
                  <a:lnTo>
                    <a:pt x="9118" y="32995"/>
                  </a:lnTo>
                  <a:lnTo>
                    <a:pt x="12106" y="67573"/>
                  </a:lnTo>
                  <a:lnTo>
                    <a:pt x="12172" y="95687"/>
                  </a:lnTo>
                  <a:lnTo>
                    <a:pt x="14524" y="98553"/>
                  </a:lnTo>
                  <a:lnTo>
                    <a:pt x="14544" y="97312"/>
                  </a:lnTo>
                  <a:lnTo>
                    <a:pt x="12502" y="89673"/>
                  </a:lnTo>
                  <a:lnTo>
                    <a:pt x="14138" y="80196"/>
                  </a:lnTo>
                  <a:lnTo>
                    <a:pt x="24080" y="45445"/>
                  </a:lnTo>
                  <a:lnTo>
                    <a:pt x="28701" y="27750"/>
                  </a:lnTo>
                  <a:lnTo>
                    <a:pt x="29102" y="2934"/>
                  </a:lnTo>
                  <a:lnTo>
                    <a:pt x="3059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4" name="SMARTInkShape-223">
            <a:extLst>
              <a:ext uri="{FF2B5EF4-FFF2-40B4-BE49-F238E27FC236}">
                <a16:creationId xmlns:a16="http://schemas.microsoft.com/office/drawing/2014/main" xmlns="" id="{9A0190FC-D60C-49E8-AFCE-D02DCD3D048D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869531" y="3126581"/>
            <a:ext cx="2383" cy="9526"/>
          </a:xfrm>
          <a:custGeom>
            <a:avLst/>
            <a:gdLst/>
            <a:ahLst/>
            <a:cxnLst/>
            <a:rect l="0" t="0" r="0" b="0"/>
            <a:pathLst>
              <a:path w="2383" h="9526">
                <a:moveTo>
                  <a:pt x="0" y="0"/>
                </a:moveTo>
                <a:lnTo>
                  <a:pt x="0" y="0"/>
                </a:lnTo>
                <a:lnTo>
                  <a:pt x="0" y="1264"/>
                </a:lnTo>
                <a:lnTo>
                  <a:pt x="2382" y="952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SMARTInkShape-224">
            <a:extLst>
              <a:ext uri="{FF2B5EF4-FFF2-40B4-BE49-F238E27FC236}">
                <a16:creationId xmlns:a16="http://schemas.microsoft.com/office/drawing/2014/main" xmlns="" id="{CFE761A8-8CE7-4486-B55D-9C8F671ECD7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786438" y="3143250"/>
            <a:ext cx="2382" cy="1"/>
          </a:xfrm>
          <a:custGeom>
            <a:avLst/>
            <a:gdLst/>
            <a:ahLst/>
            <a:cxnLst/>
            <a:rect l="0" t="0" r="0" b="0"/>
            <a:pathLst>
              <a:path w="2382" h="1">
                <a:moveTo>
                  <a:pt x="2381" y="0"/>
                </a:moveTo>
                <a:lnTo>
                  <a:pt x="238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0" name="SMARTInkShape-Group138">
            <a:extLst>
              <a:ext uri="{FF2B5EF4-FFF2-40B4-BE49-F238E27FC236}">
                <a16:creationId xmlns:a16="http://schemas.microsoft.com/office/drawing/2014/main" xmlns="" id="{446F3EB3-6C7C-4508-9A81-4073EBC94C06}"/>
              </a:ext>
            </a:extLst>
          </p:cNvPr>
          <p:cNvGrpSpPr/>
          <p:nvPr/>
        </p:nvGrpSpPr>
        <p:grpSpPr>
          <a:xfrm>
            <a:off x="888206" y="3267075"/>
            <a:ext cx="326211" cy="394256"/>
            <a:chOff x="888206" y="3267075"/>
            <a:chExt cx="326211" cy="394256"/>
          </a:xfrm>
        </p:grpSpPr>
        <p:sp>
          <p:nvSpPr>
            <p:cNvPr id="166" name="SMARTInkShape-225">
              <a:extLst>
                <a:ext uri="{FF2B5EF4-FFF2-40B4-BE49-F238E27FC236}">
                  <a16:creationId xmlns:a16="http://schemas.microsoft.com/office/drawing/2014/main" xmlns="" id="{71C27391-605F-4720-B0D1-FFDAFC368C6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88206" y="3278981"/>
              <a:ext cx="116683" cy="7248"/>
            </a:xfrm>
            <a:custGeom>
              <a:avLst/>
              <a:gdLst/>
              <a:ahLst/>
              <a:cxnLst/>
              <a:rect l="0" t="0" r="0" b="0"/>
              <a:pathLst>
                <a:path w="116683" h="7248">
                  <a:moveTo>
                    <a:pt x="0" y="0"/>
                  </a:moveTo>
                  <a:lnTo>
                    <a:pt x="0" y="0"/>
                  </a:lnTo>
                  <a:lnTo>
                    <a:pt x="1264" y="0"/>
                  </a:lnTo>
                  <a:lnTo>
                    <a:pt x="2591" y="706"/>
                  </a:lnTo>
                  <a:lnTo>
                    <a:pt x="5598" y="3314"/>
                  </a:lnTo>
                  <a:lnTo>
                    <a:pt x="7868" y="4119"/>
                  </a:lnTo>
                  <a:lnTo>
                    <a:pt x="41235" y="6631"/>
                  </a:lnTo>
                  <a:lnTo>
                    <a:pt x="75149" y="7114"/>
                  </a:lnTo>
                  <a:lnTo>
                    <a:pt x="110321" y="7247"/>
                  </a:lnTo>
                  <a:lnTo>
                    <a:pt x="116682" y="7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226">
              <a:extLst>
                <a:ext uri="{FF2B5EF4-FFF2-40B4-BE49-F238E27FC236}">
                  <a16:creationId xmlns:a16="http://schemas.microsoft.com/office/drawing/2014/main" xmlns="" id="{776A5993-05A3-4299-9550-B8EB2EB21B5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02494" y="3638550"/>
              <a:ext cx="119063" cy="22781"/>
            </a:xfrm>
            <a:custGeom>
              <a:avLst/>
              <a:gdLst/>
              <a:ahLst/>
              <a:cxnLst/>
              <a:rect l="0" t="0" r="0" b="0"/>
              <a:pathLst>
                <a:path w="119063" h="22781">
                  <a:moveTo>
                    <a:pt x="0" y="0"/>
                  </a:moveTo>
                  <a:lnTo>
                    <a:pt x="0" y="0"/>
                  </a:lnTo>
                  <a:lnTo>
                    <a:pt x="1264" y="1264"/>
                  </a:lnTo>
                  <a:lnTo>
                    <a:pt x="9202" y="4635"/>
                  </a:lnTo>
                  <a:lnTo>
                    <a:pt x="40576" y="11106"/>
                  </a:lnTo>
                  <a:lnTo>
                    <a:pt x="74132" y="18202"/>
                  </a:lnTo>
                  <a:lnTo>
                    <a:pt x="107974" y="21311"/>
                  </a:lnTo>
                  <a:lnTo>
                    <a:pt x="116323" y="22780"/>
                  </a:lnTo>
                  <a:lnTo>
                    <a:pt x="117236" y="22595"/>
                  </a:lnTo>
                  <a:lnTo>
                    <a:pt x="117845" y="22207"/>
                  </a:lnTo>
                  <a:lnTo>
                    <a:pt x="118251" y="21684"/>
                  </a:lnTo>
                  <a:lnTo>
                    <a:pt x="119062" y="190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227">
              <a:extLst>
                <a:ext uri="{FF2B5EF4-FFF2-40B4-BE49-F238E27FC236}">
                  <a16:creationId xmlns:a16="http://schemas.microsoft.com/office/drawing/2014/main" xmlns="" id="{8368A159-AF0C-47C7-BB35-B35E28F11C1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35844" y="3272470"/>
              <a:ext cx="178573" cy="370388"/>
            </a:xfrm>
            <a:custGeom>
              <a:avLst/>
              <a:gdLst/>
              <a:ahLst/>
              <a:cxnLst/>
              <a:rect l="0" t="0" r="0" b="0"/>
              <a:pathLst>
                <a:path w="178573" h="370388">
                  <a:moveTo>
                    <a:pt x="0" y="106524"/>
                  </a:moveTo>
                  <a:lnTo>
                    <a:pt x="0" y="106524"/>
                  </a:lnTo>
                  <a:lnTo>
                    <a:pt x="0" y="116455"/>
                  </a:lnTo>
                  <a:lnTo>
                    <a:pt x="705" y="118258"/>
                  </a:lnTo>
                  <a:lnTo>
                    <a:pt x="1264" y="119109"/>
                  </a:lnTo>
                  <a:lnTo>
                    <a:pt x="6383" y="122712"/>
                  </a:lnTo>
                  <a:lnTo>
                    <a:pt x="9447" y="123050"/>
                  </a:lnTo>
                  <a:lnTo>
                    <a:pt x="26413" y="112816"/>
                  </a:lnTo>
                  <a:lnTo>
                    <a:pt x="52952" y="84856"/>
                  </a:lnTo>
                  <a:lnTo>
                    <a:pt x="64196" y="62583"/>
                  </a:lnTo>
                  <a:lnTo>
                    <a:pt x="67557" y="44937"/>
                  </a:lnTo>
                  <a:lnTo>
                    <a:pt x="65579" y="26650"/>
                  </a:lnTo>
                  <a:lnTo>
                    <a:pt x="60745" y="14879"/>
                  </a:lnTo>
                  <a:lnTo>
                    <a:pt x="53132" y="5189"/>
                  </a:lnTo>
                  <a:lnTo>
                    <a:pt x="48404" y="1504"/>
                  </a:lnTo>
                  <a:lnTo>
                    <a:pt x="45237" y="317"/>
                  </a:lnTo>
                  <a:lnTo>
                    <a:pt x="43652" y="0"/>
                  </a:lnTo>
                  <a:lnTo>
                    <a:pt x="42595" y="54"/>
                  </a:lnTo>
                  <a:lnTo>
                    <a:pt x="41890" y="354"/>
                  </a:lnTo>
                  <a:lnTo>
                    <a:pt x="40759" y="1473"/>
                  </a:lnTo>
                  <a:lnTo>
                    <a:pt x="44356" y="5459"/>
                  </a:lnTo>
                  <a:lnTo>
                    <a:pt x="53741" y="10645"/>
                  </a:lnTo>
                  <a:lnTo>
                    <a:pt x="77195" y="19532"/>
                  </a:lnTo>
                  <a:lnTo>
                    <a:pt x="110100" y="24123"/>
                  </a:lnTo>
                  <a:lnTo>
                    <a:pt x="138829" y="21971"/>
                  </a:lnTo>
                  <a:lnTo>
                    <a:pt x="145613" y="17493"/>
                  </a:lnTo>
                  <a:lnTo>
                    <a:pt x="147884" y="15537"/>
                  </a:lnTo>
                  <a:lnTo>
                    <a:pt x="148331" y="14645"/>
                  </a:lnTo>
                  <a:lnTo>
                    <a:pt x="148364" y="13786"/>
                  </a:lnTo>
                  <a:lnTo>
                    <a:pt x="147781" y="10506"/>
                  </a:lnTo>
                  <a:lnTo>
                    <a:pt x="147204" y="9703"/>
                  </a:lnTo>
                  <a:lnTo>
                    <a:pt x="145152" y="8107"/>
                  </a:lnTo>
                  <a:lnTo>
                    <a:pt x="143863" y="7839"/>
                  </a:lnTo>
                  <a:lnTo>
                    <a:pt x="141021" y="8248"/>
                  </a:lnTo>
                  <a:lnTo>
                    <a:pt x="137710" y="9966"/>
                  </a:lnTo>
                  <a:lnTo>
                    <a:pt x="130540" y="16523"/>
                  </a:lnTo>
                  <a:lnTo>
                    <a:pt x="127902" y="24177"/>
                  </a:lnTo>
                  <a:lnTo>
                    <a:pt x="128816" y="59055"/>
                  </a:lnTo>
                  <a:lnTo>
                    <a:pt x="134018" y="93628"/>
                  </a:lnTo>
                  <a:lnTo>
                    <a:pt x="139118" y="126615"/>
                  </a:lnTo>
                  <a:lnTo>
                    <a:pt x="145222" y="158290"/>
                  </a:lnTo>
                  <a:lnTo>
                    <a:pt x="152861" y="192021"/>
                  </a:lnTo>
                  <a:lnTo>
                    <a:pt x="160455" y="224596"/>
                  </a:lnTo>
                  <a:lnTo>
                    <a:pt x="169514" y="259266"/>
                  </a:lnTo>
                  <a:lnTo>
                    <a:pt x="177357" y="293974"/>
                  </a:lnTo>
                  <a:lnTo>
                    <a:pt x="178572" y="328996"/>
                  </a:lnTo>
                  <a:lnTo>
                    <a:pt x="177328" y="350456"/>
                  </a:lnTo>
                  <a:lnTo>
                    <a:pt x="175279" y="357276"/>
                  </a:lnTo>
                  <a:lnTo>
                    <a:pt x="172358" y="360933"/>
                  </a:lnTo>
                  <a:lnTo>
                    <a:pt x="162751" y="367592"/>
                  </a:lnTo>
                  <a:lnTo>
                    <a:pt x="156290" y="369879"/>
                  </a:lnTo>
                  <a:lnTo>
                    <a:pt x="142555" y="370387"/>
                  </a:lnTo>
                  <a:lnTo>
                    <a:pt x="118205" y="364863"/>
                  </a:lnTo>
                  <a:lnTo>
                    <a:pt x="85151" y="348469"/>
                  </a:lnTo>
                  <a:lnTo>
                    <a:pt x="69056" y="3279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SMARTInkShape-228">
              <a:extLst>
                <a:ext uri="{FF2B5EF4-FFF2-40B4-BE49-F238E27FC236}">
                  <a16:creationId xmlns:a16="http://schemas.microsoft.com/office/drawing/2014/main" xmlns="" id="{858BA12B-BA90-42B9-A784-6BED281CCF1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28697" y="3267075"/>
              <a:ext cx="9517" cy="388145"/>
            </a:xfrm>
            <a:custGeom>
              <a:avLst/>
              <a:gdLst/>
              <a:ahLst/>
              <a:cxnLst/>
              <a:rect l="0" t="0" r="0" b="0"/>
              <a:pathLst>
                <a:path w="9517" h="388145">
                  <a:moveTo>
                    <a:pt x="2372" y="0"/>
                  </a:moveTo>
                  <a:lnTo>
                    <a:pt x="2372" y="0"/>
                  </a:lnTo>
                  <a:lnTo>
                    <a:pt x="5645" y="5438"/>
                  </a:lnTo>
                  <a:lnTo>
                    <a:pt x="6840" y="11883"/>
                  </a:lnTo>
                  <a:lnTo>
                    <a:pt x="9295" y="45985"/>
                  </a:lnTo>
                  <a:lnTo>
                    <a:pt x="9503" y="79075"/>
                  </a:lnTo>
                  <a:lnTo>
                    <a:pt x="9514" y="109681"/>
                  </a:lnTo>
                  <a:lnTo>
                    <a:pt x="8251" y="139794"/>
                  </a:lnTo>
                  <a:lnTo>
                    <a:pt x="5397" y="169992"/>
                  </a:lnTo>
                  <a:lnTo>
                    <a:pt x="3201" y="201225"/>
                  </a:lnTo>
                  <a:lnTo>
                    <a:pt x="1830" y="234540"/>
                  </a:lnTo>
                  <a:lnTo>
                    <a:pt x="233" y="268629"/>
                  </a:lnTo>
                  <a:lnTo>
                    <a:pt x="0" y="303030"/>
                  </a:lnTo>
                  <a:lnTo>
                    <a:pt x="1628" y="336299"/>
                  </a:lnTo>
                  <a:lnTo>
                    <a:pt x="6478" y="371731"/>
                  </a:lnTo>
                  <a:lnTo>
                    <a:pt x="7312" y="382190"/>
                  </a:lnTo>
                  <a:lnTo>
                    <a:pt x="7782" y="383381"/>
                  </a:lnTo>
                  <a:lnTo>
                    <a:pt x="8745" y="384968"/>
                  </a:lnTo>
                  <a:lnTo>
                    <a:pt x="9516" y="388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1" name="SMARTInkShape-229">
            <a:extLst>
              <a:ext uri="{FF2B5EF4-FFF2-40B4-BE49-F238E27FC236}">
                <a16:creationId xmlns:a16="http://schemas.microsoft.com/office/drawing/2014/main" xmlns="" id="{F8AF0251-83F2-40A6-A470-E99B0FEF5CF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457325" y="3395663"/>
            <a:ext cx="2382" cy="1"/>
          </a:xfrm>
          <a:custGeom>
            <a:avLst/>
            <a:gdLst/>
            <a:ahLst/>
            <a:cxnLst/>
            <a:rect l="0" t="0" r="0" b="0"/>
            <a:pathLst>
              <a:path w="2382" h="1">
                <a:moveTo>
                  <a:pt x="0" y="0"/>
                </a:moveTo>
                <a:lnTo>
                  <a:pt x="0" y="0"/>
                </a:lnTo>
                <a:lnTo>
                  <a:pt x="2381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5" name="SMARTInkShape-Group140">
            <a:extLst>
              <a:ext uri="{FF2B5EF4-FFF2-40B4-BE49-F238E27FC236}">
                <a16:creationId xmlns:a16="http://schemas.microsoft.com/office/drawing/2014/main" xmlns="" id="{98A2BD19-6429-4511-AC8F-4FFD5FD1D4E7}"/>
              </a:ext>
            </a:extLst>
          </p:cNvPr>
          <p:cNvGrpSpPr/>
          <p:nvPr/>
        </p:nvGrpSpPr>
        <p:grpSpPr>
          <a:xfrm>
            <a:off x="3209925" y="3033722"/>
            <a:ext cx="154782" cy="33329"/>
            <a:chOff x="3209925" y="3033722"/>
            <a:chExt cx="154782" cy="33329"/>
          </a:xfrm>
        </p:grpSpPr>
        <p:sp>
          <p:nvSpPr>
            <p:cNvPr id="172" name="SMARTInkShape-230">
              <a:extLst>
                <a:ext uri="{FF2B5EF4-FFF2-40B4-BE49-F238E27FC236}">
                  <a16:creationId xmlns:a16="http://schemas.microsoft.com/office/drawing/2014/main" xmlns="" id="{ABE281D7-BD58-4DAA-8282-14509B82367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38513" y="3033722"/>
              <a:ext cx="26194" cy="7135"/>
            </a:xfrm>
            <a:custGeom>
              <a:avLst/>
              <a:gdLst/>
              <a:ahLst/>
              <a:cxnLst/>
              <a:rect l="0" t="0" r="0" b="0"/>
              <a:pathLst>
                <a:path w="26194" h="7135">
                  <a:moveTo>
                    <a:pt x="26193" y="7134"/>
                  </a:moveTo>
                  <a:lnTo>
                    <a:pt x="26193" y="7134"/>
                  </a:lnTo>
                  <a:lnTo>
                    <a:pt x="16774" y="94"/>
                  </a:lnTo>
                  <a:lnTo>
                    <a:pt x="12577" y="0"/>
                  </a:lnTo>
                  <a:lnTo>
                    <a:pt x="4873" y="2931"/>
                  </a:lnTo>
                  <a:lnTo>
                    <a:pt x="0" y="71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SMARTInkShape-231">
              <a:extLst>
                <a:ext uri="{FF2B5EF4-FFF2-40B4-BE49-F238E27FC236}">
                  <a16:creationId xmlns:a16="http://schemas.microsoft.com/office/drawing/2014/main" xmlns="" id="{5811F94A-A338-42C3-9578-E8B8AE4C977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76600" y="3040866"/>
              <a:ext cx="45245" cy="21423"/>
            </a:xfrm>
            <a:custGeom>
              <a:avLst/>
              <a:gdLst/>
              <a:ahLst/>
              <a:cxnLst/>
              <a:rect l="0" t="0" r="0" b="0"/>
              <a:pathLst>
                <a:path w="45245" h="21423">
                  <a:moveTo>
                    <a:pt x="45244" y="11897"/>
                  </a:moveTo>
                  <a:lnTo>
                    <a:pt x="45244" y="11897"/>
                  </a:lnTo>
                  <a:lnTo>
                    <a:pt x="45244" y="21262"/>
                  </a:lnTo>
                  <a:lnTo>
                    <a:pt x="45244" y="7197"/>
                  </a:lnTo>
                  <a:lnTo>
                    <a:pt x="44979" y="6382"/>
                  </a:lnTo>
                  <a:lnTo>
                    <a:pt x="44538" y="5839"/>
                  </a:lnTo>
                  <a:lnTo>
                    <a:pt x="40665" y="3703"/>
                  </a:lnTo>
                  <a:lnTo>
                    <a:pt x="33963" y="1841"/>
                  </a:lnTo>
                  <a:lnTo>
                    <a:pt x="32960" y="1224"/>
                  </a:lnTo>
                  <a:lnTo>
                    <a:pt x="24860" y="153"/>
                  </a:lnTo>
                  <a:lnTo>
                    <a:pt x="15481" y="0"/>
                  </a:lnTo>
                  <a:lnTo>
                    <a:pt x="12113" y="1257"/>
                  </a:lnTo>
                  <a:lnTo>
                    <a:pt x="7276" y="4110"/>
                  </a:lnTo>
                  <a:lnTo>
                    <a:pt x="6438" y="4324"/>
                  </a:lnTo>
                  <a:lnTo>
                    <a:pt x="4802" y="5973"/>
                  </a:lnTo>
                  <a:lnTo>
                    <a:pt x="3457" y="8206"/>
                  </a:lnTo>
                  <a:lnTo>
                    <a:pt x="249" y="16640"/>
                  </a:lnTo>
                  <a:lnTo>
                    <a:pt x="0" y="2142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SMARTInkShape-232">
              <a:extLst>
                <a:ext uri="{FF2B5EF4-FFF2-40B4-BE49-F238E27FC236}">
                  <a16:creationId xmlns:a16="http://schemas.microsoft.com/office/drawing/2014/main" xmlns="" id="{380DBAD5-AABB-44D6-8D38-A0E991C0012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09925" y="3033851"/>
              <a:ext cx="35717" cy="33200"/>
            </a:xfrm>
            <a:custGeom>
              <a:avLst/>
              <a:gdLst/>
              <a:ahLst/>
              <a:cxnLst/>
              <a:rect l="0" t="0" r="0" b="0"/>
              <a:pathLst>
                <a:path w="35717" h="33200">
                  <a:moveTo>
                    <a:pt x="33338" y="23674"/>
                  </a:moveTo>
                  <a:lnTo>
                    <a:pt x="33338" y="23674"/>
                  </a:lnTo>
                  <a:lnTo>
                    <a:pt x="35716" y="23674"/>
                  </a:lnTo>
                  <a:lnTo>
                    <a:pt x="35454" y="18500"/>
                  </a:lnTo>
                  <a:lnTo>
                    <a:pt x="34454" y="16259"/>
                  </a:lnTo>
                  <a:lnTo>
                    <a:pt x="29033" y="9870"/>
                  </a:lnTo>
                  <a:lnTo>
                    <a:pt x="21008" y="5353"/>
                  </a:lnTo>
                  <a:lnTo>
                    <a:pt x="19101" y="3017"/>
                  </a:lnTo>
                  <a:lnTo>
                    <a:pt x="15684" y="914"/>
                  </a:lnTo>
                  <a:lnTo>
                    <a:pt x="12025" y="69"/>
                  </a:lnTo>
                  <a:lnTo>
                    <a:pt x="11192" y="0"/>
                  </a:lnTo>
                  <a:lnTo>
                    <a:pt x="9560" y="629"/>
                  </a:lnTo>
                  <a:lnTo>
                    <a:pt x="7953" y="1525"/>
                  </a:lnTo>
                  <a:lnTo>
                    <a:pt x="6357" y="1924"/>
                  </a:lnTo>
                  <a:lnTo>
                    <a:pt x="5825" y="2295"/>
                  </a:lnTo>
                  <a:lnTo>
                    <a:pt x="5471" y="2807"/>
                  </a:lnTo>
                  <a:lnTo>
                    <a:pt x="4813" y="4081"/>
                  </a:lnTo>
                  <a:lnTo>
                    <a:pt x="3219" y="6286"/>
                  </a:lnTo>
                  <a:lnTo>
                    <a:pt x="2492" y="8926"/>
                  </a:lnTo>
                  <a:lnTo>
                    <a:pt x="2382" y="21735"/>
                  </a:lnTo>
                  <a:lnTo>
                    <a:pt x="1676" y="23518"/>
                  </a:lnTo>
                  <a:lnTo>
                    <a:pt x="1117" y="24364"/>
                  </a:lnTo>
                  <a:lnTo>
                    <a:pt x="1009" y="25192"/>
                  </a:lnTo>
                  <a:lnTo>
                    <a:pt x="1595" y="26818"/>
                  </a:lnTo>
                  <a:lnTo>
                    <a:pt x="1593" y="27357"/>
                  </a:lnTo>
                  <a:lnTo>
                    <a:pt x="1326" y="27717"/>
                  </a:lnTo>
                  <a:lnTo>
                    <a:pt x="884" y="27957"/>
                  </a:lnTo>
                  <a:lnTo>
                    <a:pt x="589" y="28381"/>
                  </a:lnTo>
                  <a:lnTo>
                    <a:pt x="175" y="30243"/>
                  </a:lnTo>
                  <a:lnTo>
                    <a:pt x="0" y="331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8" name="SMARTInkShape-Group141">
            <a:extLst>
              <a:ext uri="{FF2B5EF4-FFF2-40B4-BE49-F238E27FC236}">
                <a16:creationId xmlns:a16="http://schemas.microsoft.com/office/drawing/2014/main" xmlns="" id="{53D112AD-7CF0-436E-839B-45C6972E836A}"/>
              </a:ext>
            </a:extLst>
          </p:cNvPr>
          <p:cNvGrpSpPr/>
          <p:nvPr/>
        </p:nvGrpSpPr>
        <p:grpSpPr>
          <a:xfrm>
            <a:off x="1466850" y="3279000"/>
            <a:ext cx="423864" cy="368490"/>
            <a:chOff x="1466850" y="3279000"/>
            <a:chExt cx="423864" cy="368490"/>
          </a:xfrm>
        </p:grpSpPr>
        <p:sp>
          <p:nvSpPr>
            <p:cNvPr id="176" name="SMARTInkShape-233">
              <a:extLst>
                <a:ext uri="{FF2B5EF4-FFF2-40B4-BE49-F238E27FC236}">
                  <a16:creationId xmlns:a16="http://schemas.microsoft.com/office/drawing/2014/main" xmlns="" id="{649A8D7F-07BA-4438-83EE-250BC7A38B4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671638" y="3296546"/>
              <a:ext cx="219076" cy="347968"/>
            </a:xfrm>
            <a:custGeom>
              <a:avLst/>
              <a:gdLst/>
              <a:ahLst/>
              <a:cxnLst/>
              <a:rect l="0" t="0" r="0" b="0"/>
              <a:pathLst>
                <a:path w="219076" h="347968">
                  <a:moveTo>
                    <a:pt x="0" y="327717"/>
                  </a:moveTo>
                  <a:lnTo>
                    <a:pt x="0" y="327717"/>
                  </a:lnTo>
                  <a:lnTo>
                    <a:pt x="5962" y="327452"/>
                  </a:lnTo>
                  <a:lnTo>
                    <a:pt x="13547" y="325666"/>
                  </a:lnTo>
                  <a:lnTo>
                    <a:pt x="30314" y="324643"/>
                  </a:lnTo>
                  <a:lnTo>
                    <a:pt x="46585" y="317640"/>
                  </a:lnTo>
                  <a:lnTo>
                    <a:pt x="65249" y="303872"/>
                  </a:lnTo>
                  <a:lnTo>
                    <a:pt x="92195" y="268245"/>
                  </a:lnTo>
                  <a:lnTo>
                    <a:pt x="109372" y="235967"/>
                  </a:lnTo>
                  <a:lnTo>
                    <a:pt x="118590" y="202554"/>
                  </a:lnTo>
                  <a:lnTo>
                    <a:pt x="124507" y="171455"/>
                  </a:lnTo>
                  <a:lnTo>
                    <a:pt x="129079" y="138080"/>
                  </a:lnTo>
                  <a:lnTo>
                    <a:pt x="130858" y="106077"/>
                  </a:lnTo>
                  <a:lnTo>
                    <a:pt x="128537" y="72242"/>
                  </a:lnTo>
                  <a:lnTo>
                    <a:pt x="125334" y="53239"/>
                  </a:lnTo>
                  <a:lnTo>
                    <a:pt x="112832" y="19685"/>
                  </a:lnTo>
                  <a:lnTo>
                    <a:pt x="107985" y="11464"/>
                  </a:lnTo>
                  <a:lnTo>
                    <a:pt x="104085" y="7860"/>
                  </a:lnTo>
                  <a:lnTo>
                    <a:pt x="89953" y="448"/>
                  </a:lnTo>
                  <a:lnTo>
                    <a:pt x="88544" y="0"/>
                  </a:lnTo>
                  <a:lnTo>
                    <a:pt x="79821" y="1233"/>
                  </a:lnTo>
                  <a:lnTo>
                    <a:pt x="76420" y="5203"/>
                  </a:lnTo>
                  <a:lnTo>
                    <a:pt x="72696" y="11490"/>
                  </a:lnTo>
                  <a:lnTo>
                    <a:pt x="68172" y="34690"/>
                  </a:lnTo>
                  <a:lnTo>
                    <a:pt x="67438" y="69504"/>
                  </a:lnTo>
                  <a:lnTo>
                    <a:pt x="72276" y="101768"/>
                  </a:lnTo>
                  <a:lnTo>
                    <a:pt x="77528" y="135496"/>
                  </a:lnTo>
                  <a:lnTo>
                    <a:pt x="79783" y="166831"/>
                  </a:lnTo>
                  <a:lnTo>
                    <a:pt x="84246" y="202409"/>
                  </a:lnTo>
                  <a:lnTo>
                    <a:pt x="88606" y="233937"/>
                  </a:lnTo>
                  <a:lnTo>
                    <a:pt x="92505" y="269155"/>
                  </a:lnTo>
                  <a:lnTo>
                    <a:pt x="99445" y="304679"/>
                  </a:lnTo>
                  <a:lnTo>
                    <a:pt x="105902" y="319931"/>
                  </a:lnTo>
                  <a:lnTo>
                    <a:pt x="113751" y="331531"/>
                  </a:lnTo>
                  <a:lnTo>
                    <a:pt x="122802" y="339664"/>
                  </a:lnTo>
                  <a:lnTo>
                    <a:pt x="136592" y="345465"/>
                  </a:lnTo>
                  <a:lnTo>
                    <a:pt x="153718" y="347967"/>
                  </a:lnTo>
                  <a:lnTo>
                    <a:pt x="187559" y="343564"/>
                  </a:lnTo>
                  <a:lnTo>
                    <a:pt x="219075" y="3324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SMARTInkShape-234">
              <a:extLst>
                <a:ext uri="{FF2B5EF4-FFF2-40B4-BE49-F238E27FC236}">
                  <a16:creationId xmlns:a16="http://schemas.microsoft.com/office/drawing/2014/main" xmlns="" id="{35DFF307-BEA6-42E0-A9E2-50F04238BFC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466850" y="3279000"/>
              <a:ext cx="209510" cy="368490"/>
            </a:xfrm>
            <a:custGeom>
              <a:avLst/>
              <a:gdLst/>
              <a:ahLst/>
              <a:cxnLst/>
              <a:rect l="0" t="0" r="0" b="0"/>
              <a:pathLst>
                <a:path w="209510" h="368490">
                  <a:moveTo>
                    <a:pt x="0" y="119044"/>
                  </a:moveTo>
                  <a:lnTo>
                    <a:pt x="0" y="119044"/>
                  </a:lnTo>
                  <a:lnTo>
                    <a:pt x="2352" y="119044"/>
                  </a:lnTo>
                  <a:lnTo>
                    <a:pt x="2379" y="121094"/>
                  </a:lnTo>
                  <a:lnTo>
                    <a:pt x="2644" y="121204"/>
                  </a:lnTo>
                  <a:lnTo>
                    <a:pt x="3753" y="121360"/>
                  </a:lnTo>
                  <a:lnTo>
                    <a:pt x="2387" y="121425"/>
                  </a:lnTo>
                  <a:lnTo>
                    <a:pt x="5696" y="121425"/>
                  </a:lnTo>
                  <a:lnTo>
                    <a:pt x="6443" y="120896"/>
                  </a:lnTo>
                  <a:lnTo>
                    <a:pt x="8759" y="118152"/>
                  </a:lnTo>
                  <a:lnTo>
                    <a:pt x="11650" y="116839"/>
                  </a:lnTo>
                  <a:lnTo>
                    <a:pt x="18059" y="114160"/>
                  </a:lnTo>
                  <a:lnTo>
                    <a:pt x="28649" y="104617"/>
                  </a:lnTo>
                  <a:lnTo>
                    <a:pt x="50670" y="72244"/>
                  </a:lnTo>
                  <a:lnTo>
                    <a:pt x="62645" y="40780"/>
                  </a:lnTo>
                  <a:lnTo>
                    <a:pt x="64229" y="24039"/>
                  </a:lnTo>
                  <a:lnTo>
                    <a:pt x="63560" y="20551"/>
                  </a:lnTo>
                  <a:lnTo>
                    <a:pt x="59287" y="10315"/>
                  </a:lnTo>
                  <a:lnTo>
                    <a:pt x="53712" y="2464"/>
                  </a:lnTo>
                  <a:lnTo>
                    <a:pt x="52741" y="1636"/>
                  </a:lnTo>
                  <a:lnTo>
                    <a:pt x="48403" y="199"/>
                  </a:lnTo>
                  <a:lnTo>
                    <a:pt x="45643" y="0"/>
                  </a:lnTo>
                  <a:lnTo>
                    <a:pt x="44098" y="2515"/>
                  </a:lnTo>
                  <a:lnTo>
                    <a:pt x="43229" y="5348"/>
                  </a:lnTo>
                  <a:lnTo>
                    <a:pt x="42895" y="10283"/>
                  </a:lnTo>
                  <a:lnTo>
                    <a:pt x="44136" y="13940"/>
                  </a:lnTo>
                  <a:lnTo>
                    <a:pt x="47444" y="18375"/>
                  </a:lnTo>
                  <a:lnTo>
                    <a:pt x="57674" y="25724"/>
                  </a:lnTo>
                  <a:lnTo>
                    <a:pt x="72748" y="31622"/>
                  </a:lnTo>
                  <a:lnTo>
                    <a:pt x="107807" y="33306"/>
                  </a:lnTo>
                  <a:lnTo>
                    <a:pt x="126548" y="28467"/>
                  </a:lnTo>
                  <a:lnTo>
                    <a:pt x="135629" y="23250"/>
                  </a:lnTo>
                  <a:lnTo>
                    <a:pt x="143645" y="15863"/>
                  </a:lnTo>
                  <a:lnTo>
                    <a:pt x="144540" y="14271"/>
                  </a:lnTo>
                  <a:lnTo>
                    <a:pt x="145214" y="12027"/>
                  </a:lnTo>
                  <a:lnTo>
                    <a:pt x="145256" y="9509"/>
                  </a:lnTo>
                  <a:lnTo>
                    <a:pt x="141156" y="13607"/>
                  </a:lnTo>
                  <a:lnTo>
                    <a:pt x="140552" y="18311"/>
                  </a:lnTo>
                  <a:lnTo>
                    <a:pt x="140494" y="53878"/>
                  </a:lnTo>
                  <a:lnTo>
                    <a:pt x="141199" y="62589"/>
                  </a:lnTo>
                  <a:lnTo>
                    <a:pt x="148243" y="95894"/>
                  </a:lnTo>
                  <a:lnTo>
                    <a:pt x="159143" y="128835"/>
                  </a:lnTo>
                  <a:lnTo>
                    <a:pt x="173174" y="164199"/>
                  </a:lnTo>
                  <a:lnTo>
                    <a:pt x="183022" y="197476"/>
                  </a:lnTo>
                  <a:lnTo>
                    <a:pt x="191264" y="230283"/>
                  </a:lnTo>
                  <a:lnTo>
                    <a:pt x="201056" y="263576"/>
                  </a:lnTo>
                  <a:lnTo>
                    <a:pt x="207980" y="297711"/>
                  </a:lnTo>
                  <a:lnTo>
                    <a:pt x="209509" y="333051"/>
                  </a:lnTo>
                  <a:lnTo>
                    <a:pt x="208826" y="337895"/>
                  </a:lnTo>
                  <a:lnTo>
                    <a:pt x="202383" y="355655"/>
                  </a:lnTo>
                  <a:lnTo>
                    <a:pt x="200103" y="358789"/>
                  </a:lnTo>
                  <a:lnTo>
                    <a:pt x="189181" y="364970"/>
                  </a:lnTo>
                  <a:lnTo>
                    <a:pt x="177241" y="368351"/>
                  </a:lnTo>
                  <a:lnTo>
                    <a:pt x="172701" y="368489"/>
                  </a:lnTo>
                  <a:lnTo>
                    <a:pt x="159009" y="365718"/>
                  </a:lnTo>
                  <a:lnTo>
                    <a:pt x="143637" y="357021"/>
                  </a:lnTo>
                  <a:lnTo>
                    <a:pt x="122286" y="335292"/>
                  </a:lnTo>
                  <a:lnTo>
                    <a:pt x="111052" y="313857"/>
                  </a:lnTo>
                  <a:lnTo>
                    <a:pt x="109538" y="3000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2" name="SMARTInkShape-Group142">
            <a:extLst>
              <a:ext uri="{FF2B5EF4-FFF2-40B4-BE49-F238E27FC236}">
                <a16:creationId xmlns:a16="http://schemas.microsoft.com/office/drawing/2014/main" xmlns="" id="{EE4CEB71-EC73-438F-BB63-ABA7B0233FFF}"/>
              </a:ext>
            </a:extLst>
          </p:cNvPr>
          <p:cNvGrpSpPr/>
          <p:nvPr/>
        </p:nvGrpSpPr>
        <p:grpSpPr>
          <a:xfrm>
            <a:off x="2062163" y="3400425"/>
            <a:ext cx="216694" cy="241336"/>
            <a:chOff x="2062163" y="3400425"/>
            <a:chExt cx="216694" cy="241336"/>
          </a:xfrm>
        </p:grpSpPr>
        <p:sp>
          <p:nvSpPr>
            <p:cNvPr id="179" name="SMARTInkShape-235">
              <a:extLst>
                <a:ext uri="{FF2B5EF4-FFF2-40B4-BE49-F238E27FC236}">
                  <a16:creationId xmlns:a16="http://schemas.microsoft.com/office/drawing/2014/main" xmlns="" id="{54A94055-4BD4-469A-833E-CA348ACED02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02669" y="3400425"/>
              <a:ext cx="76188" cy="229133"/>
            </a:xfrm>
            <a:custGeom>
              <a:avLst/>
              <a:gdLst/>
              <a:ahLst/>
              <a:cxnLst/>
              <a:rect l="0" t="0" r="0" b="0"/>
              <a:pathLst>
                <a:path w="76188" h="229133">
                  <a:moveTo>
                    <a:pt x="11894" y="0"/>
                  </a:moveTo>
                  <a:lnTo>
                    <a:pt x="11894" y="0"/>
                  </a:lnTo>
                  <a:lnTo>
                    <a:pt x="1642" y="2050"/>
                  </a:lnTo>
                  <a:lnTo>
                    <a:pt x="1091" y="1896"/>
                  </a:lnTo>
                  <a:lnTo>
                    <a:pt x="723" y="1529"/>
                  </a:lnTo>
                  <a:lnTo>
                    <a:pt x="30" y="90"/>
                  </a:lnTo>
                  <a:lnTo>
                    <a:pt x="0" y="1291"/>
                  </a:lnTo>
                  <a:lnTo>
                    <a:pt x="6620" y="36654"/>
                  </a:lnTo>
                  <a:lnTo>
                    <a:pt x="10745" y="71954"/>
                  </a:lnTo>
                  <a:lnTo>
                    <a:pt x="11888" y="105249"/>
                  </a:lnTo>
                  <a:lnTo>
                    <a:pt x="12158" y="120247"/>
                  </a:lnTo>
                  <a:lnTo>
                    <a:pt x="14177" y="134637"/>
                  </a:lnTo>
                  <a:lnTo>
                    <a:pt x="14967" y="144720"/>
                  </a:lnTo>
                  <a:lnTo>
                    <a:pt x="16322" y="150236"/>
                  </a:lnTo>
                  <a:lnTo>
                    <a:pt x="17318" y="162244"/>
                  </a:lnTo>
                  <a:lnTo>
                    <a:pt x="18528" y="166782"/>
                  </a:lnTo>
                  <a:lnTo>
                    <a:pt x="23049" y="201615"/>
                  </a:lnTo>
                  <a:lnTo>
                    <a:pt x="24965" y="211442"/>
                  </a:lnTo>
                  <a:lnTo>
                    <a:pt x="28349" y="217666"/>
                  </a:lnTo>
                  <a:lnTo>
                    <a:pt x="34498" y="222873"/>
                  </a:lnTo>
                  <a:lnTo>
                    <a:pt x="45385" y="229005"/>
                  </a:lnTo>
                  <a:lnTo>
                    <a:pt x="54949" y="229132"/>
                  </a:lnTo>
                  <a:lnTo>
                    <a:pt x="76187" y="22145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236">
              <a:extLst>
                <a:ext uri="{FF2B5EF4-FFF2-40B4-BE49-F238E27FC236}">
                  <a16:creationId xmlns:a16="http://schemas.microsoft.com/office/drawing/2014/main" xmlns="" id="{86C15EAF-E81B-423F-8B81-91A9DCED4A9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107438" y="3519715"/>
              <a:ext cx="99982" cy="122046"/>
            </a:xfrm>
            <a:custGeom>
              <a:avLst/>
              <a:gdLst/>
              <a:ahLst/>
              <a:cxnLst/>
              <a:rect l="0" t="0" r="0" b="0"/>
              <a:pathLst>
                <a:path w="99982" h="122046">
                  <a:moveTo>
                    <a:pt x="97600" y="16441"/>
                  </a:moveTo>
                  <a:lnTo>
                    <a:pt x="97600" y="16441"/>
                  </a:lnTo>
                  <a:lnTo>
                    <a:pt x="92690" y="8788"/>
                  </a:lnTo>
                  <a:lnTo>
                    <a:pt x="91945" y="8429"/>
                  </a:lnTo>
                  <a:lnTo>
                    <a:pt x="91449" y="8718"/>
                  </a:lnTo>
                  <a:lnTo>
                    <a:pt x="91118" y="8647"/>
                  </a:lnTo>
                  <a:lnTo>
                    <a:pt x="90897" y="8334"/>
                  </a:lnTo>
                  <a:lnTo>
                    <a:pt x="90587" y="6631"/>
                  </a:lnTo>
                  <a:lnTo>
                    <a:pt x="90543" y="5932"/>
                  </a:lnTo>
                  <a:lnTo>
                    <a:pt x="90249" y="5466"/>
                  </a:lnTo>
                  <a:lnTo>
                    <a:pt x="89789" y="5156"/>
                  </a:lnTo>
                  <a:lnTo>
                    <a:pt x="89217" y="4949"/>
                  </a:lnTo>
                  <a:lnTo>
                    <a:pt x="88836" y="4546"/>
                  </a:lnTo>
                  <a:lnTo>
                    <a:pt x="88413" y="3394"/>
                  </a:lnTo>
                  <a:lnTo>
                    <a:pt x="87771" y="2980"/>
                  </a:lnTo>
                  <a:lnTo>
                    <a:pt x="72913" y="0"/>
                  </a:lnTo>
                  <a:lnTo>
                    <a:pt x="67943" y="104"/>
                  </a:lnTo>
                  <a:lnTo>
                    <a:pt x="40086" y="5460"/>
                  </a:lnTo>
                  <a:lnTo>
                    <a:pt x="36936" y="7680"/>
                  </a:lnTo>
                  <a:lnTo>
                    <a:pt x="30231" y="13417"/>
                  </a:lnTo>
                  <a:lnTo>
                    <a:pt x="9508" y="30751"/>
                  </a:lnTo>
                  <a:lnTo>
                    <a:pt x="6558" y="37467"/>
                  </a:lnTo>
                  <a:lnTo>
                    <a:pt x="332" y="64279"/>
                  </a:lnTo>
                  <a:lnTo>
                    <a:pt x="0" y="73008"/>
                  </a:lnTo>
                  <a:lnTo>
                    <a:pt x="4296" y="88832"/>
                  </a:lnTo>
                  <a:lnTo>
                    <a:pt x="11232" y="99963"/>
                  </a:lnTo>
                  <a:lnTo>
                    <a:pt x="17152" y="105717"/>
                  </a:lnTo>
                  <a:lnTo>
                    <a:pt x="34973" y="116170"/>
                  </a:lnTo>
                  <a:lnTo>
                    <a:pt x="58810" y="122045"/>
                  </a:lnTo>
                  <a:lnTo>
                    <a:pt x="73533" y="121390"/>
                  </a:lnTo>
                  <a:lnTo>
                    <a:pt x="78613" y="120147"/>
                  </a:lnTo>
                  <a:lnTo>
                    <a:pt x="99981" y="1069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237">
              <a:extLst>
                <a:ext uri="{FF2B5EF4-FFF2-40B4-BE49-F238E27FC236}">
                  <a16:creationId xmlns:a16="http://schemas.microsoft.com/office/drawing/2014/main" xmlns="" id="{A0394A86-4034-4BAE-B518-C48D362C141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062163" y="3614738"/>
              <a:ext cx="47626" cy="23813"/>
            </a:xfrm>
            <a:custGeom>
              <a:avLst/>
              <a:gdLst/>
              <a:ahLst/>
              <a:cxnLst/>
              <a:rect l="0" t="0" r="0" b="0"/>
              <a:pathLst>
                <a:path w="47626" h="23813">
                  <a:moveTo>
                    <a:pt x="0" y="23812"/>
                  </a:moveTo>
                  <a:lnTo>
                    <a:pt x="0" y="23812"/>
                  </a:lnTo>
                  <a:lnTo>
                    <a:pt x="4402" y="23812"/>
                  </a:lnTo>
                  <a:lnTo>
                    <a:pt x="26189" y="17183"/>
                  </a:lnTo>
                  <a:lnTo>
                    <a:pt x="40167" y="6898"/>
                  </a:lnTo>
                  <a:lnTo>
                    <a:pt x="476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3" name="SMARTInkShape-238">
            <a:extLst>
              <a:ext uri="{FF2B5EF4-FFF2-40B4-BE49-F238E27FC236}">
                <a16:creationId xmlns:a16="http://schemas.microsoft.com/office/drawing/2014/main" xmlns="" id="{AE82615A-A558-4620-9F81-7E3270EF74D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286236" y="3524355"/>
            <a:ext cx="680803" cy="113323"/>
          </a:xfrm>
          <a:custGeom>
            <a:avLst/>
            <a:gdLst/>
            <a:ahLst/>
            <a:cxnLst/>
            <a:rect l="0" t="0" r="0" b="0"/>
            <a:pathLst>
              <a:path w="680803" h="113323">
                <a:moveTo>
                  <a:pt x="59295" y="11801"/>
                </a:moveTo>
                <a:lnTo>
                  <a:pt x="59295" y="11801"/>
                </a:lnTo>
                <a:lnTo>
                  <a:pt x="55758" y="8528"/>
                </a:lnTo>
                <a:lnTo>
                  <a:pt x="52679" y="7235"/>
                </a:lnTo>
                <a:lnTo>
                  <a:pt x="39803" y="7040"/>
                </a:lnTo>
                <a:lnTo>
                  <a:pt x="37315" y="8451"/>
                </a:lnTo>
                <a:lnTo>
                  <a:pt x="22820" y="20041"/>
                </a:lnTo>
                <a:lnTo>
                  <a:pt x="10421" y="35619"/>
                </a:lnTo>
                <a:lnTo>
                  <a:pt x="6882" y="39056"/>
                </a:lnTo>
                <a:lnTo>
                  <a:pt x="959" y="48838"/>
                </a:lnTo>
                <a:lnTo>
                  <a:pt x="0" y="54767"/>
                </a:lnTo>
                <a:lnTo>
                  <a:pt x="31" y="71176"/>
                </a:lnTo>
                <a:lnTo>
                  <a:pt x="1931" y="78312"/>
                </a:lnTo>
                <a:lnTo>
                  <a:pt x="12047" y="96256"/>
                </a:lnTo>
                <a:lnTo>
                  <a:pt x="17250" y="101354"/>
                </a:lnTo>
                <a:lnTo>
                  <a:pt x="32625" y="110174"/>
                </a:lnTo>
                <a:lnTo>
                  <a:pt x="42532" y="113322"/>
                </a:lnTo>
                <a:lnTo>
                  <a:pt x="51153" y="113231"/>
                </a:lnTo>
                <a:lnTo>
                  <a:pt x="62126" y="112094"/>
                </a:lnTo>
                <a:lnTo>
                  <a:pt x="66639" y="109822"/>
                </a:lnTo>
                <a:lnTo>
                  <a:pt x="87494" y="90728"/>
                </a:lnTo>
                <a:lnTo>
                  <a:pt x="97424" y="72147"/>
                </a:lnTo>
                <a:lnTo>
                  <a:pt x="101620" y="54280"/>
                </a:lnTo>
                <a:lnTo>
                  <a:pt x="100846" y="36550"/>
                </a:lnTo>
                <a:lnTo>
                  <a:pt x="98841" y="30650"/>
                </a:lnTo>
                <a:lnTo>
                  <a:pt x="89873" y="16699"/>
                </a:lnTo>
                <a:lnTo>
                  <a:pt x="76915" y="5947"/>
                </a:lnTo>
                <a:lnTo>
                  <a:pt x="71042" y="3482"/>
                </a:lnTo>
                <a:lnTo>
                  <a:pt x="63818" y="2435"/>
                </a:lnTo>
                <a:lnTo>
                  <a:pt x="56500" y="4340"/>
                </a:lnTo>
                <a:lnTo>
                  <a:pt x="55844" y="5240"/>
                </a:lnTo>
                <a:lnTo>
                  <a:pt x="54705" y="12045"/>
                </a:lnTo>
                <a:lnTo>
                  <a:pt x="57862" y="21888"/>
                </a:lnTo>
                <a:lnTo>
                  <a:pt x="60775" y="25633"/>
                </a:lnTo>
                <a:lnTo>
                  <a:pt x="73033" y="35338"/>
                </a:lnTo>
                <a:lnTo>
                  <a:pt x="81622" y="39030"/>
                </a:lnTo>
                <a:lnTo>
                  <a:pt x="107639" y="42597"/>
                </a:lnTo>
                <a:lnTo>
                  <a:pt x="134699" y="37633"/>
                </a:lnTo>
                <a:lnTo>
                  <a:pt x="169499" y="17535"/>
                </a:lnTo>
                <a:lnTo>
                  <a:pt x="175246" y="14923"/>
                </a:lnTo>
                <a:lnTo>
                  <a:pt x="183935" y="14212"/>
                </a:lnTo>
                <a:lnTo>
                  <a:pt x="185952" y="14195"/>
                </a:lnTo>
                <a:lnTo>
                  <a:pt x="191814" y="16234"/>
                </a:lnTo>
                <a:lnTo>
                  <a:pt x="199798" y="28650"/>
                </a:lnTo>
                <a:lnTo>
                  <a:pt x="201116" y="31725"/>
                </a:lnTo>
                <a:lnTo>
                  <a:pt x="206122" y="66616"/>
                </a:lnTo>
                <a:lnTo>
                  <a:pt x="210883" y="101878"/>
                </a:lnTo>
                <a:lnTo>
                  <a:pt x="211535" y="105530"/>
                </a:lnTo>
                <a:lnTo>
                  <a:pt x="211692" y="109365"/>
                </a:lnTo>
                <a:lnTo>
                  <a:pt x="211431" y="104838"/>
                </a:lnTo>
                <a:lnTo>
                  <a:pt x="209645" y="96117"/>
                </a:lnTo>
                <a:lnTo>
                  <a:pt x="212870" y="61549"/>
                </a:lnTo>
                <a:lnTo>
                  <a:pt x="217214" y="46911"/>
                </a:lnTo>
                <a:lnTo>
                  <a:pt x="230344" y="20713"/>
                </a:lnTo>
                <a:lnTo>
                  <a:pt x="232596" y="18408"/>
                </a:lnTo>
                <a:lnTo>
                  <a:pt x="240563" y="13534"/>
                </a:lnTo>
                <a:lnTo>
                  <a:pt x="247671" y="12030"/>
                </a:lnTo>
                <a:lnTo>
                  <a:pt x="250430" y="11869"/>
                </a:lnTo>
                <a:lnTo>
                  <a:pt x="254187" y="13085"/>
                </a:lnTo>
                <a:lnTo>
                  <a:pt x="266012" y="23299"/>
                </a:lnTo>
                <a:lnTo>
                  <a:pt x="270187" y="29604"/>
                </a:lnTo>
                <a:lnTo>
                  <a:pt x="272476" y="36214"/>
                </a:lnTo>
                <a:lnTo>
                  <a:pt x="276681" y="71701"/>
                </a:lnTo>
                <a:lnTo>
                  <a:pt x="280107" y="80890"/>
                </a:lnTo>
                <a:lnTo>
                  <a:pt x="281266" y="85630"/>
                </a:lnTo>
                <a:lnTo>
                  <a:pt x="283285" y="89680"/>
                </a:lnTo>
                <a:lnTo>
                  <a:pt x="285053" y="91658"/>
                </a:lnTo>
                <a:lnTo>
                  <a:pt x="293926" y="97508"/>
                </a:lnTo>
                <a:lnTo>
                  <a:pt x="297984" y="98841"/>
                </a:lnTo>
                <a:lnTo>
                  <a:pt x="306873" y="99767"/>
                </a:lnTo>
                <a:lnTo>
                  <a:pt x="314476" y="97845"/>
                </a:lnTo>
                <a:lnTo>
                  <a:pt x="316995" y="95551"/>
                </a:lnTo>
                <a:lnTo>
                  <a:pt x="319977" y="91208"/>
                </a:lnTo>
                <a:lnTo>
                  <a:pt x="320985" y="88635"/>
                </a:lnTo>
                <a:lnTo>
                  <a:pt x="331818" y="74998"/>
                </a:lnTo>
                <a:lnTo>
                  <a:pt x="339589" y="55746"/>
                </a:lnTo>
                <a:lnTo>
                  <a:pt x="343221" y="29816"/>
                </a:lnTo>
                <a:lnTo>
                  <a:pt x="346770" y="21941"/>
                </a:lnTo>
                <a:lnTo>
                  <a:pt x="347399" y="20012"/>
                </a:lnTo>
                <a:lnTo>
                  <a:pt x="349254" y="16618"/>
                </a:lnTo>
                <a:lnTo>
                  <a:pt x="349438" y="15806"/>
                </a:lnTo>
                <a:lnTo>
                  <a:pt x="350962" y="13399"/>
                </a:lnTo>
                <a:lnTo>
                  <a:pt x="356182" y="9891"/>
                </a:lnTo>
                <a:lnTo>
                  <a:pt x="357988" y="9560"/>
                </a:lnTo>
                <a:lnTo>
                  <a:pt x="360198" y="9461"/>
                </a:lnTo>
                <a:lnTo>
                  <a:pt x="366946" y="11474"/>
                </a:lnTo>
                <a:lnTo>
                  <a:pt x="368713" y="13067"/>
                </a:lnTo>
                <a:lnTo>
                  <a:pt x="370381" y="15010"/>
                </a:lnTo>
                <a:lnTo>
                  <a:pt x="373072" y="16897"/>
                </a:lnTo>
                <a:lnTo>
                  <a:pt x="378843" y="25182"/>
                </a:lnTo>
                <a:lnTo>
                  <a:pt x="382574" y="39876"/>
                </a:lnTo>
                <a:lnTo>
                  <a:pt x="383681" y="44990"/>
                </a:lnTo>
                <a:lnTo>
                  <a:pt x="389735" y="66176"/>
                </a:lnTo>
                <a:lnTo>
                  <a:pt x="389778" y="69570"/>
                </a:lnTo>
                <a:lnTo>
                  <a:pt x="387916" y="88655"/>
                </a:lnTo>
                <a:lnTo>
                  <a:pt x="390333" y="96503"/>
                </a:lnTo>
                <a:lnTo>
                  <a:pt x="392563" y="99759"/>
                </a:lnTo>
                <a:lnTo>
                  <a:pt x="392670" y="104569"/>
                </a:lnTo>
                <a:lnTo>
                  <a:pt x="392670" y="70421"/>
                </a:lnTo>
                <a:lnTo>
                  <a:pt x="393376" y="56059"/>
                </a:lnTo>
                <a:lnTo>
                  <a:pt x="397495" y="44082"/>
                </a:lnTo>
                <a:lnTo>
                  <a:pt x="409705" y="25943"/>
                </a:lnTo>
                <a:lnTo>
                  <a:pt x="424580" y="16736"/>
                </a:lnTo>
                <a:lnTo>
                  <a:pt x="430347" y="14939"/>
                </a:lnTo>
                <a:lnTo>
                  <a:pt x="444694" y="14227"/>
                </a:lnTo>
                <a:lnTo>
                  <a:pt x="452071" y="16092"/>
                </a:lnTo>
                <a:lnTo>
                  <a:pt x="454613" y="17501"/>
                </a:lnTo>
                <a:lnTo>
                  <a:pt x="458795" y="22310"/>
                </a:lnTo>
                <a:lnTo>
                  <a:pt x="467248" y="40733"/>
                </a:lnTo>
                <a:lnTo>
                  <a:pt x="475027" y="75408"/>
                </a:lnTo>
                <a:lnTo>
                  <a:pt x="478413" y="91810"/>
                </a:lnTo>
                <a:lnTo>
                  <a:pt x="479550" y="94633"/>
                </a:lnTo>
                <a:lnTo>
                  <a:pt x="481642" y="96946"/>
                </a:lnTo>
                <a:lnTo>
                  <a:pt x="488828" y="102791"/>
                </a:lnTo>
                <a:lnTo>
                  <a:pt x="497931" y="105687"/>
                </a:lnTo>
                <a:lnTo>
                  <a:pt x="502423" y="105739"/>
                </a:lnTo>
                <a:lnTo>
                  <a:pt x="526435" y="99013"/>
                </a:lnTo>
                <a:lnTo>
                  <a:pt x="550951" y="85815"/>
                </a:lnTo>
                <a:lnTo>
                  <a:pt x="575439" y="62449"/>
                </a:lnTo>
                <a:lnTo>
                  <a:pt x="580607" y="56055"/>
                </a:lnTo>
                <a:lnTo>
                  <a:pt x="582296" y="55282"/>
                </a:lnTo>
                <a:lnTo>
                  <a:pt x="584734" y="54582"/>
                </a:lnTo>
                <a:lnTo>
                  <a:pt x="587132" y="53082"/>
                </a:lnTo>
                <a:lnTo>
                  <a:pt x="595991" y="49033"/>
                </a:lnTo>
                <a:lnTo>
                  <a:pt x="599716" y="46341"/>
                </a:lnTo>
                <a:lnTo>
                  <a:pt x="603566" y="41320"/>
                </a:lnTo>
                <a:lnTo>
                  <a:pt x="610371" y="26743"/>
                </a:lnTo>
                <a:lnTo>
                  <a:pt x="610429" y="22234"/>
                </a:lnTo>
                <a:lnTo>
                  <a:pt x="608310" y="10716"/>
                </a:lnTo>
                <a:lnTo>
                  <a:pt x="604848" y="3925"/>
                </a:lnTo>
                <a:lnTo>
                  <a:pt x="601977" y="1686"/>
                </a:lnTo>
                <a:lnTo>
                  <a:pt x="598673" y="691"/>
                </a:lnTo>
                <a:lnTo>
                  <a:pt x="587779" y="0"/>
                </a:lnTo>
                <a:lnTo>
                  <a:pt x="583102" y="2058"/>
                </a:lnTo>
                <a:lnTo>
                  <a:pt x="574793" y="8813"/>
                </a:lnTo>
                <a:lnTo>
                  <a:pt x="556734" y="39649"/>
                </a:lnTo>
                <a:lnTo>
                  <a:pt x="553553" y="47716"/>
                </a:lnTo>
                <a:lnTo>
                  <a:pt x="552743" y="60092"/>
                </a:lnTo>
                <a:lnTo>
                  <a:pt x="556564" y="78188"/>
                </a:lnTo>
                <a:lnTo>
                  <a:pt x="560764" y="84094"/>
                </a:lnTo>
                <a:lnTo>
                  <a:pt x="571449" y="93994"/>
                </a:lnTo>
                <a:lnTo>
                  <a:pt x="578463" y="97744"/>
                </a:lnTo>
                <a:lnTo>
                  <a:pt x="600901" y="101768"/>
                </a:lnTo>
                <a:lnTo>
                  <a:pt x="632839" y="97143"/>
                </a:lnTo>
                <a:lnTo>
                  <a:pt x="657131" y="88902"/>
                </a:lnTo>
                <a:lnTo>
                  <a:pt x="680802" y="7133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SMARTInkShape-239">
            <a:extLst>
              <a:ext uri="{FF2B5EF4-FFF2-40B4-BE49-F238E27FC236}">
                <a16:creationId xmlns:a16="http://schemas.microsoft.com/office/drawing/2014/main" xmlns="" id="{695B4DD4-320E-42D0-913D-0111847E8502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059906" y="3286202"/>
            <a:ext cx="338139" cy="349926"/>
          </a:xfrm>
          <a:custGeom>
            <a:avLst/>
            <a:gdLst/>
            <a:ahLst/>
            <a:cxnLst/>
            <a:rect l="0" t="0" r="0" b="0"/>
            <a:pathLst>
              <a:path w="338139" h="349926">
                <a:moveTo>
                  <a:pt x="0" y="342823"/>
                </a:moveTo>
                <a:lnTo>
                  <a:pt x="0" y="342823"/>
                </a:lnTo>
                <a:lnTo>
                  <a:pt x="2283" y="340540"/>
                </a:lnTo>
                <a:lnTo>
                  <a:pt x="15088" y="334800"/>
                </a:lnTo>
                <a:lnTo>
                  <a:pt x="25235" y="331067"/>
                </a:lnTo>
                <a:lnTo>
                  <a:pt x="58277" y="307182"/>
                </a:lnTo>
                <a:lnTo>
                  <a:pt x="91455" y="276694"/>
                </a:lnTo>
                <a:lnTo>
                  <a:pt x="113225" y="252585"/>
                </a:lnTo>
                <a:lnTo>
                  <a:pt x="131384" y="220585"/>
                </a:lnTo>
                <a:lnTo>
                  <a:pt x="150223" y="187331"/>
                </a:lnTo>
                <a:lnTo>
                  <a:pt x="162759" y="153321"/>
                </a:lnTo>
                <a:lnTo>
                  <a:pt x="171823" y="121477"/>
                </a:lnTo>
                <a:lnTo>
                  <a:pt x="173655" y="89009"/>
                </a:lnTo>
                <a:lnTo>
                  <a:pt x="171920" y="55197"/>
                </a:lnTo>
                <a:lnTo>
                  <a:pt x="165258" y="29591"/>
                </a:lnTo>
                <a:lnTo>
                  <a:pt x="159409" y="17895"/>
                </a:lnTo>
                <a:lnTo>
                  <a:pt x="149945" y="7119"/>
                </a:lnTo>
                <a:lnTo>
                  <a:pt x="141283" y="1893"/>
                </a:lnTo>
                <a:lnTo>
                  <a:pt x="136700" y="507"/>
                </a:lnTo>
                <a:lnTo>
                  <a:pt x="127285" y="0"/>
                </a:lnTo>
                <a:lnTo>
                  <a:pt x="122322" y="1210"/>
                </a:lnTo>
                <a:lnTo>
                  <a:pt x="115017" y="4750"/>
                </a:lnTo>
                <a:lnTo>
                  <a:pt x="113031" y="6566"/>
                </a:lnTo>
                <a:lnTo>
                  <a:pt x="108786" y="13560"/>
                </a:lnTo>
                <a:lnTo>
                  <a:pt x="107371" y="25848"/>
                </a:lnTo>
                <a:lnTo>
                  <a:pt x="107160" y="59069"/>
                </a:lnTo>
                <a:lnTo>
                  <a:pt x="107157" y="92105"/>
                </a:lnTo>
                <a:lnTo>
                  <a:pt x="106451" y="123336"/>
                </a:lnTo>
                <a:lnTo>
                  <a:pt x="102680" y="156987"/>
                </a:lnTo>
                <a:lnTo>
                  <a:pt x="101705" y="189238"/>
                </a:lnTo>
                <a:lnTo>
                  <a:pt x="100112" y="220855"/>
                </a:lnTo>
                <a:lnTo>
                  <a:pt x="100015" y="255083"/>
                </a:lnTo>
                <a:lnTo>
                  <a:pt x="98381" y="290410"/>
                </a:lnTo>
                <a:lnTo>
                  <a:pt x="104844" y="322494"/>
                </a:lnTo>
                <a:lnTo>
                  <a:pt x="108706" y="330420"/>
                </a:lnTo>
                <a:lnTo>
                  <a:pt x="116738" y="340229"/>
                </a:lnTo>
                <a:lnTo>
                  <a:pt x="122166" y="343319"/>
                </a:lnTo>
                <a:lnTo>
                  <a:pt x="139792" y="348891"/>
                </a:lnTo>
                <a:lnTo>
                  <a:pt x="162831" y="349925"/>
                </a:lnTo>
                <a:lnTo>
                  <a:pt x="182610" y="344075"/>
                </a:lnTo>
                <a:lnTo>
                  <a:pt x="216779" y="324133"/>
                </a:lnTo>
                <a:lnTo>
                  <a:pt x="237341" y="307752"/>
                </a:lnTo>
                <a:lnTo>
                  <a:pt x="270704" y="290860"/>
                </a:lnTo>
                <a:lnTo>
                  <a:pt x="291855" y="277951"/>
                </a:lnTo>
                <a:lnTo>
                  <a:pt x="295078" y="273510"/>
                </a:lnTo>
                <a:lnTo>
                  <a:pt x="297317" y="266736"/>
                </a:lnTo>
                <a:lnTo>
                  <a:pt x="297291" y="261188"/>
                </a:lnTo>
                <a:lnTo>
                  <a:pt x="295726" y="255047"/>
                </a:lnTo>
                <a:lnTo>
                  <a:pt x="294329" y="252394"/>
                </a:lnTo>
                <a:lnTo>
                  <a:pt x="288263" y="248149"/>
                </a:lnTo>
                <a:lnTo>
                  <a:pt x="283555" y="246068"/>
                </a:lnTo>
                <a:lnTo>
                  <a:pt x="271748" y="245269"/>
                </a:lnTo>
                <a:lnTo>
                  <a:pt x="259372" y="250563"/>
                </a:lnTo>
                <a:lnTo>
                  <a:pt x="256123" y="252959"/>
                </a:lnTo>
                <a:lnTo>
                  <a:pt x="247558" y="265211"/>
                </a:lnTo>
                <a:lnTo>
                  <a:pt x="239847" y="281945"/>
                </a:lnTo>
                <a:lnTo>
                  <a:pt x="240651" y="307395"/>
                </a:lnTo>
                <a:lnTo>
                  <a:pt x="246194" y="326598"/>
                </a:lnTo>
                <a:lnTo>
                  <a:pt x="249571" y="333547"/>
                </a:lnTo>
                <a:lnTo>
                  <a:pt x="259251" y="345980"/>
                </a:lnTo>
                <a:lnTo>
                  <a:pt x="260146" y="346515"/>
                </a:lnTo>
                <a:lnTo>
                  <a:pt x="267728" y="348532"/>
                </a:lnTo>
                <a:lnTo>
                  <a:pt x="288952" y="345881"/>
                </a:lnTo>
                <a:lnTo>
                  <a:pt x="323759" y="335626"/>
                </a:lnTo>
                <a:lnTo>
                  <a:pt x="338138" y="33091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7" name="SMARTInkShape-Group145">
            <a:extLst>
              <a:ext uri="{FF2B5EF4-FFF2-40B4-BE49-F238E27FC236}">
                <a16:creationId xmlns:a16="http://schemas.microsoft.com/office/drawing/2014/main" xmlns="" id="{EB77ED4F-0062-47A6-AF33-1E0A3448F5FF}"/>
              </a:ext>
            </a:extLst>
          </p:cNvPr>
          <p:cNvGrpSpPr/>
          <p:nvPr/>
        </p:nvGrpSpPr>
        <p:grpSpPr>
          <a:xfrm>
            <a:off x="3524250" y="3527039"/>
            <a:ext cx="562388" cy="109131"/>
            <a:chOff x="3524250" y="3527039"/>
            <a:chExt cx="562388" cy="109131"/>
          </a:xfrm>
        </p:grpSpPr>
        <p:sp>
          <p:nvSpPr>
            <p:cNvPr id="185" name="SMARTInkShape-240">
              <a:extLst>
                <a:ext uri="{FF2B5EF4-FFF2-40B4-BE49-F238E27FC236}">
                  <a16:creationId xmlns:a16="http://schemas.microsoft.com/office/drawing/2014/main" xmlns="" id="{53E19484-DB83-480D-99CA-84225E34759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62533" y="3527039"/>
              <a:ext cx="224105" cy="106198"/>
            </a:xfrm>
            <a:custGeom>
              <a:avLst/>
              <a:gdLst/>
              <a:ahLst/>
              <a:cxnLst/>
              <a:rect l="0" t="0" r="0" b="0"/>
              <a:pathLst>
                <a:path w="224105" h="106198">
                  <a:moveTo>
                    <a:pt x="68911" y="28167"/>
                  </a:moveTo>
                  <a:lnTo>
                    <a:pt x="68911" y="28167"/>
                  </a:lnTo>
                  <a:lnTo>
                    <a:pt x="67647" y="26903"/>
                  </a:lnTo>
                  <a:lnTo>
                    <a:pt x="67026" y="24871"/>
                  </a:lnTo>
                  <a:lnTo>
                    <a:pt x="66530" y="13614"/>
                  </a:lnTo>
                  <a:lnTo>
                    <a:pt x="66001" y="12645"/>
                  </a:lnTo>
                  <a:lnTo>
                    <a:pt x="64001" y="10861"/>
                  </a:lnTo>
                  <a:lnTo>
                    <a:pt x="62055" y="9892"/>
                  </a:lnTo>
                  <a:lnTo>
                    <a:pt x="61165" y="9634"/>
                  </a:lnTo>
                  <a:lnTo>
                    <a:pt x="39436" y="13343"/>
                  </a:lnTo>
                  <a:lnTo>
                    <a:pt x="29523" y="17088"/>
                  </a:lnTo>
                  <a:lnTo>
                    <a:pt x="19924" y="23774"/>
                  </a:lnTo>
                  <a:lnTo>
                    <a:pt x="6968" y="40982"/>
                  </a:lnTo>
                  <a:lnTo>
                    <a:pt x="958" y="62488"/>
                  </a:lnTo>
                  <a:lnTo>
                    <a:pt x="0" y="73593"/>
                  </a:lnTo>
                  <a:lnTo>
                    <a:pt x="1162" y="79344"/>
                  </a:lnTo>
                  <a:lnTo>
                    <a:pt x="8834" y="90409"/>
                  </a:lnTo>
                  <a:lnTo>
                    <a:pt x="11606" y="92872"/>
                  </a:lnTo>
                  <a:lnTo>
                    <a:pt x="25649" y="98524"/>
                  </a:lnTo>
                  <a:lnTo>
                    <a:pt x="28340" y="99125"/>
                  </a:lnTo>
                  <a:lnTo>
                    <a:pt x="41323" y="97512"/>
                  </a:lnTo>
                  <a:lnTo>
                    <a:pt x="55426" y="90754"/>
                  </a:lnTo>
                  <a:lnTo>
                    <a:pt x="59742" y="88086"/>
                  </a:lnTo>
                  <a:lnTo>
                    <a:pt x="65371" y="81081"/>
                  </a:lnTo>
                  <a:lnTo>
                    <a:pt x="74137" y="64705"/>
                  </a:lnTo>
                  <a:lnTo>
                    <a:pt x="75676" y="55650"/>
                  </a:lnTo>
                  <a:lnTo>
                    <a:pt x="75740" y="45898"/>
                  </a:lnTo>
                  <a:lnTo>
                    <a:pt x="72980" y="26809"/>
                  </a:lnTo>
                  <a:lnTo>
                    <a:pt x="71250" y="23588"/>
                  </a:lnTo>
                  <a:lnTo>
                    <a:pt x="70127" y="22340"/>
                  </a:lnTo>
                  <a:lnTo>
                    <a:pt x="69722" y="22166"/>
                  </a:lnTo>
                  <a:lnTo>
                    <a:pt x="69451" y="22314"/>
                  </a:lnTo>
                  <a:lnTo>
                    <a:pt x="69271" y="22678"/>
                  </a:lnTo>
                  <a:lnTo>
                    <a:pt x="68942" y="27920"/>
                  </a:lnTo>
                  <a:lnTo>
                    <a:pt x="70547" y="62375"/>
                  </a:lnTo>
                  <a:lnTo>
                    <a:pt x="73962" y="85654"/>
                  </a:lnTo>
                  <a:lnTo>
                    <a:pt x="80270" y="97268"/>
                  </a:lnTo>
                  <a:lnTo>
                    <a:pt x="84859" y="101852"/>
                  </a:lnTo>
                  <a:lnTo>
                    <a:pt x="94159" y="105507"/>
                  </a:lnTo>
                  <a:lnTo>
                    <a:pt x="97154" y="106197"/>
                  </a:lnTo>
                  <a:lnTo>
                    <a:pt x="107044" y="104650"/>
                  </a:lnTo>
                  <a:lnTo>
                    <a:pt x="114631" y="98720"/>
                  </a:lnTo>
                  <a:lnTo>
                    <a:pt x="126583" y="86347"/>
                  </a:lnTo>
                  <a:lnTo>
                    <a:pt x="134454" y="70125"/>
                  </a:lnTo>
                  <a:lnTo>
                    <a:pt x="142771" y="36618"/>
                  </a:lnTo>
                  <a:lnTo>
                    <a:pt x="148340" y="22470"/>
                  </a:lnTo>
                  <a:lnTo>
                    <a:pt x="157451" y="9104"/>
                  </a:lnTo>
                  <a:lnTo>
                    <a:pt x="165824" y="3931"/>
                  </a:lnTo>
                  <a:lnTo>
                    <a:pt x="176227" y="509"/>
                  </a:lnTo>
                  <a:lnTo>
                    <a:pt x="179754" y="0"/>
                  </a:lnTo>
                  <a:lnTo>
                    <a:pt x="187243" y="2241"/>
                  </a:lnTo>
                  <a:lnTo>
                    <a:pt x="201719" y="9534"/>
                  </a:lnTo>
                  <a:lnTo>
                    <a:pt x="212594" y="22197"/>
                  </a:lnTo>
                  <a:lnTo>
                    <a:pt x="223230" y="42392"/>
                  </a:lnTo>
                  <a:lnTo>
                    <a:pt x="224104" y="48600"/>
                  </a:lnTo>
                  <a:lnTo>
                    <a:pt x="223773" y="59573"/>
                  </a:lnTo>
                  <a:lnTo>
                    <a:pt x="219924" y="67664"/>
                  </a:lnTo>
                  <a:lnTo>
                    <a:pt x="213148" y="76078"/>
                  </a:lnTo>
                  <a:lnTo>
                    <a:pt x="198392" y="85952"/>
                  </a:lnTo>
                  <a:lnTo>
                    <a:pt x="179789" y="87545"/>
                  </a:lnTo>
                  <a:lnTo>
                    <a:pt x="172113" y="85125"/>
                  </a:lnTo>
                  <a:lnTo>
                    <a:pt x="166928" y="82320"/>
                  </a:lnTo>
                  <a:lnTo>
                    <a:pt x="163717" y="78550"/>
                  </a:lnTo>
                  <a:lnTo>
                    <a:pt x="161780" y="710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SMARTInkShape-241">
              <a:extLst>
                <a:ext uri="{FF2B5EF4-FFF2-40B4-BE49-F238E27FC236}">
                  <a16:creationId xmlns:a16="http://schemas.microsoft.com/office/drawing/2014/main" xmlns="" id="{B2308412-10EE-4BD5-B880-59492DF7956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24250" y="3529566"/>
              <a:ext cx="330995" cy="106604"/>
            </a:xfrm>
            <a:custGeom>
              <a:avLst/>
              <a:gdLst/>
              <a:ahLst/>
              <a:cxnLst/>
              <a:rect l="0" t="0" r="0" b="0"/>
              <a:pathLst>
                <a:path w="330995" h="106604">
                  <a:moveTo>
                    <a:pt x="0" y="106603"/>
                  </a:moveTo>
                  <a:lnTo>
                    <a:pt x="0" y="106603"/>
                  </a:lnTo>
                  <a:lnTo>
                    <a:pt x="3616" y="102986"/>
                  </a:lnTo>
                  <a:lnTo>
                    <a:pt x="21493" y="67649"/>
                  </a:lnTo>
                  <a:lnTo>
                    <a:pt x="37428" y="32989"/>
                  </a:lnTo>
                  <a:lnTo>
                    <a:pt x="54099" y="9995"/>
                  </a:lnTo>
                  <a:lnTo>
                    <a:pt x="57205" y="8103"/>
                  </a:lnTo>
                  <a:lnTo>
                    <a:pt x="60349" y="6734"/>
                  </a:lnTo>
                  <a:lnTo>
                    <a:pt x="69588" y="691"/>
                  </a:lnTo>
                  <a:lnTo>
                    <a:pt x="71762" y="0"/>
                  </a:lnTo>
                  <a:lnTo>
                    <a:pt x="74316" y="398"/>
                  </a:lnTo>
                  <a:lnTo>
                    <a:pt x="79003" y="1545"/>
                  </a:lnTo>
                  <a:lnTo>
                    <a:pt x="81502" y="3819"/>
                  </a:lnTo>
                  <a:lnTo>
                    <a:pt x="84474" y="8150"/>
                  </a:lnTo>
                  <a:lnTo>
                    <a:pt x="96020" y="41085"/>
                  </a:lnTo>
                  <a:lnTo>
                    <a:pt x="99902" y="74422"/>
                  </a:lnTo>
                  <a:lnTo>
                    <a:pt x="100013" y="98085"/>
                  </a:lnTo>
                  <a:lnTo>
                    <a:pt x="100013" y="95869"/>
                  </a:lnTo>
                  <a:lnTo>
                    <a:pt x="101385" y="91391"/>
                  </a:lnTo>
                  <a:lnTo>
                    <a:pt x="100801" y="87749"/>
                  </a:lnTo>
                  <a:lnTo>
                    <a:pt x="106502" y="52377"/>
                  </a:lnTo>
                  <a:lnTo>
                    <a:pt x="107395" y="47577"/>
                  </a:lnTo>
                  <a:lnTo>
                    <a:pt x="114903" y="35241"/>
                  </a:lnTo>
                  <a:lnTo>
                    <a:pt x="125448" y="23271"/>
                  </a:lnTo>
                  <a:lnTo>
                    <a:pt x="136418" y="17423"/>
                  </a:lnTo>
                  <a:lnTo>
                    <a:pt x="139741" y="16697"/>
                  </a:lnTo>
                  <a:lnTo>
                    <a:pt x="153044" y="16431"/>
                  </a:lnTo>
                  <a:lnTo>
                    <a:pt x="163471" y="18809"/>
                  </a:lnTo>
                  <a:lnTo>
                    <a:pt x="171050" y="23635"/>
                  </a:lnTo>
                  <a:lnTo>
                    <a:pt x="177721" y="30947"/>
                  </a:lnTo>
                  <a:lnTo>
                    <a:pt x="187007" y="45467"/>
                  </a:lnTo>
                  <a:lnTo>
                    <a:pt x="191252" y="56699"/>
                  </a:lnTo>
                  <a:lnTo>
                    <a:pt x="192738" y="74516"/>
                  </a:lnTo>
                  <a:lnTo>
                    <a:pt x="190501" y="96962"/>
                  </a:lnTo>
                  <a:lnTo>
                    <a:pt x="190500" y="95779"/>
                  </a:lnTo>
                  <a:lnTo>
                    <a:pt x="188132" y="67139"/>
                  </a:lnTo>
                  <a:lnTo>
                    <a:pt x="190544" y="38426"/>
                  </a:lnTo>
                  <a:lnTo>
                    <a:pt x="192600" y="33779"/>
                  </a:lnTo>
                  <a:lnTo>
                    <a:pt x="199403" y="24341"/>
                  </a:lnTo>
                  <a:lnTo>
                    <a:pt x="210822" y="15817"/>
                  </a:lnTo>
                  <a:lnTo>
                    <a:pt x="217070" y="14351"/>
                  </a:lnTo>
                  <a:lnTo>
                    <a:pt x="227929" y="14120"/>
                  </a:lnTo>
                  <a:lnTo>
                    <a:pt x="239154" y="17064"/>
                  </a:lnTo>
                  <a:lnTo>
                    <a:pt x="242639" y="19977"/>
                  </a:lnTo>
                  <a:lnTo>
                    <a:pt x="255211" y="35240"/>
                  </a:lnTo>
                  <a:lnTo>
                    <a:pt x="258423" y="43902"/>
                  </a:lnTo>
                  <a:lnTo>
                    <a:pt x="260829" y="58171"/>
                  </a:lnTo>
                  <a:lnTo>
                    <a:pt x="260360" y="79702"/>
                  </a:lnTo>
                  <a:lnTo>
                    <a:pt x="262259" y="90321"/>
                  </a:lnTo>
                  <a:lnTo>
                    <a:pt x="264373" y="93722"/>
                  </a:lnTo>
                  <a:lnTo>
                    <a:pt x="268539" y="97348"/>
                  </a:lnTo>
                  <a:lnTo>
                    <a:pt x="275653" y="101362"/>
                  </a:lnTo>
                  <a:lnTo>
                    <a:pt x="294085" y="103970"/>
                  </a:lnTo>
                  <a:lnTo>
                    <a:pt x="317537" y="98835"/>
                  </a:lnTo>
                  <a:lnTo>
                    <a:pt x="330994" y="923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0" name="SMARTInkShape-Group146">
            <a:extLst>
              <a:ext uri="{FF2B5EF4-FFF2-40B4-BE49-F238E27FC236}">
                <a16:creationId xmlns:a16="http://schemas.microsoft.com/office/drawing/2014/main" xmlns="" id="{A58FC85A-EF20-40E0-AA52-8755A8E8F019}"/>
              </a:ext>
            </a:extLst>
          </p:cNvPr>
          <p:cNvGrpSpPr/>
          <p:nvPr/>
        </p:nvGrpSpPr>
        <p:grpSpPr>
          <a:xfrm>
            <a:off x="4091524" y="3490913"/>
            <a:ext cx="868621" cy="152188"/>
            <a:chOff x="4091524" y="3490913"/>
            <a:chExt cx="868621" cy="152188"/>
          </a:xfrm>
        </p:grpSpPr>
        <p:sp>
          <p:nvSpPr>
            <p:cNvPr id="188" name="SMARTInkShape-242">
              <a:extLst>
                <a:ext uri="{FF2B5EF4-FFF2-40B4-BE49-F238E27FC236}">
                  <a16:creationId xmlns:a16="http://schemas.microsoft.com/office/drawing/2014/main" xmlns="" id="{6C82C643-ABBC-4902-81A2-541031B01A2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200525" y="349091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SMARTInkShape-243">
              <a:extLst>
                <a:ext uri="{FF2B5EF4-FFF2-40B4-BE49-F238E27FC236}">
                  <a16:creationId xmlns:a16="http://schemas.microsoft.com/office/drawing/2014/main" xmlns="" id="{B646AF02-E4AD-4946-A441-5F178A0E0BF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091524" y="3536354"/>
              <a:ext cx="868621" cy="106747"/>
            </a:xfrm>
            <a:custGeom>
              <a:avLst/>
              <a:gdLst/>
              <a:ahLst/>
              <a:cxnLst/>
              <a:rect l="0" t="0" r="0" b="0"/>
              <a:pathLst>
                <a:path w="868621" h="106747">
                  <a:moveTo>
                    <a:pt x="68520" y="11709"/>
                  </a:moveTo>
                  <a:lnTo>
                    <a:pt x="68520" y="11709"/>
                  </a:lnTo>
                  <a:lnTo>
                    <a:pt x="68520" y="9658"/>
                  </a:lnTo>
                  <a:lnTo>
                    <a:pt x="66883" y="7491"/>
                  </a:lnTo>
                  <a:lnTo>
                    <a:pt x="66168" y="4695"/>
                  </a:lnTo>
                  <a:lnTo>
                    <a:pt x="47314" y="0"/>
                  </a:lnTo>
                  <a:lnTo>
                    <a:pt x="37873" y="1742"/>
                  </a:lnTo>
                  <a:lnTo>
                    <a:pt x="22511" y="7436"/>
                  </a:lnTo>
                  <a:lnTo>
                    <a:pt x="8997" y="21199"/>
                  </a:lnTo>
                  <a:lnTo>
                    <a:pt x="3806" y="29948"/>
                  </a:lnTo>
                  <a:lnTo>
                    <a:pt x="75" y="42237"/>
                  </a:lnTo>
                  <a:lnTo>
                    <a:pt x="0" y="46179"/>
                  </a:lnTo>
                  <a:lnTo>
                    <a:pt x="3125" y="62820"/>
                  </a:lnTo>
                  <a:lnTo>
                    <a:pt x="10776" y="76860"/>
                  </a:lnTo>
                  <a:lnTo>
                    <a:pt x="19419" y="86379"/>
                  </a:lnTo>
                  <a:lnTo>
                    <a:pt x="25926" y="90395"/>
                  </a:lnTo>
                  <a:lnTo>
                    <a:pt x="38396" y="93735"/>
                  </a:lnTo>
                  <a:lnTo>
                    <a:pt x="47792" y="94527"/>
                  </a:lnTo>
                  <a:lnTo>
                    <a:pt x="56528" y="92545"/>
                  </a:lnTo>
                  <a:lnTo>
                    <a:pt x="84032" y="78141"/>
                  </a:lnTo>
                  <a:lnTo>
                    <a:pt x="96191" y="65933"/>
                  </a:lnTo>
                  <a:lnTo>
                    <a:pt x="104407" y="52905"/>
                  </a:lnTo>
                  <a:lnTo>
                    <a:pt x="110032" y="41318"/>
                  </a:lnTo>
                  <a:lnTo>
                    <a:pt x="111382" y="8216"/>
                  </a:lnTo>
                  <a:lnTo>
                    <a:pt x="111647" y="7792"/>
                  </a:lnTo>
                  <a:lnTo>
                    <a:pt x="112088" y="7510"/>
                  </a:lnTo>
                  <a:lnTo>
                    <a:pt x="113433" y="7057"/>
                  </a:lnTo>
                  <a:lnTo>
                    <a:pt x="113543" y="7285"/>
                  </a:lnTo>
                  <a:lnTo>
                    <a:pt x="114456" y="12480"/>
                  </a:lnTo>
                  <a:lnTo>
                    <a:pt x="115644" y="15994"/>
                  </a:lnTo>
                  <a:lnTo>
                    <a:pt x="118194" y="43915"/>
                  </a:lnTo>
                  <a:lnTo>
                    <a:pt x="116968" y="47983"/>
                  </a:lnTo>
                  <a:lnTo>
                    <a:pt x="115187" y="52437"/>
                  </a:lnTo>
                  <a:lnTo>
                    <a:pt x="113951" y="64129"/>
                  </a:lnTo>
                  <a:lnTo>
                    <a:pt x="117094" y="76336"/>
                  </a:lnTo>
                  <a:lnTo>
                    <a:pt x="120928" y="84656"/>
                  </a:lnTo>
                  <a:lnTo>
                    <a:pt x="123033" y="86992"/>
                  </a:lnTo>
                  <a:lnTo>
                    <a:pt x="129441" y="91392"/>
                  </a:lnTo>
                  <a:lnTo>
                    <a:pt x="133412" y="92419"/>
                  </a:lnTo>
                  <a:lnTo>
                    <a:pt x="139438" y="92357"/>
                  </a:lnTo>
                  <a:lnTo>
                    <a:pt x="149723" y="90071"/>
                  </a:lnTo>
                  <a:lnTo>
                    <a:pt x="159029" y="84802"/>
                  </a:lnTo>
                  <a:lnTo>
                    <a:pt x="173080" y="72270"/>
                  </a:lnTo>
                  <a:lnTo>
                    <a:pt x="192743" y="36876"/>
                  </a:lnTo>
                  <a:lnTo>
                    <a:pt x="200272" y="19169"/>
                  </a:lnTo>
                  <a:lnTo>
                    <a:pt x="207094" y="11343"/>
                  </a:lnTo>
                  <a:lnTo>
                    <a:pt x="210973" y="8660"/>
                  </a:lnTo>
                  <a:lnTo>
                    <a:pt x="214210" y="7454"/>
                  </a:lnTo>
                  <a:lnTo>
                    <a:pt x="219373" y="7097"/>
                  </a:lnTo>
                  <a:lnTo>
                    <a:pt x="228321" y="9009"/>
                  </a:lnTo>
                  <a:lnTo>
                    <a:pt x="232343" y="11761"/>
                  </a:lnTo>
                  <a:lnTo>
                    <a:pt x="239535" y="21778"/>
                  </a:lnTo>
                  <a:lnTo>
                    <a:pt x="246716" y="40311"/>
                  </a:lnTo>
                  <a:lnTo>
                    <a:pt x="249129" y="53154"/>
                  </a:lnTo>
                  <a:lnTo>
                    <a:pt x="249227" y="82064"/>
                  </a:lnTo>
                  <a:lnTo>
                    <a:pt x="248122" y="87764"/>
                  </a:lnTo>
                  <a:lnTo>
                    <a:pt x="249426" y="94514"/>
                  </a:lnTo>
                  <a:lnTo>
                    <a:pt x="249464" y="94108"/>
                  </a:lnTo>
                  <a:lnTo>
                    <a:pt x="251380" y="61012"/>
                  </a:lnTo>
                  <a:lnTo>
                    <a:pt x="255490" y="28922"/>
                  </a:lnTo>
                  <a:lnTo>
                    <a:pt x="259852" y="18238"/>
                  </a:lnTo>
                  <a:lnTo>
                    <a:pt x="262124" y="15228"/>
                  </a:lnTo>
                  <a:lnTo>
                    <a:pt x="264368" y="13008"/>
                  </a:lnTo>
                  <a:lnTo>
                    <a:pt x="265365" y="11140"/>
                  </a:lnTo>
                  <a:lnTo>
                    <a:pt x="266161" y="10535"/>
                  </a:lnTo>
                  <a:lnTo>
                    <a:pt x="272722" y="8222"/>
                  </a:lnTo>
                  <a:lnTo>
                    <a:pt x="275781" y="8219"/>
                  </a:lnTo>
                  <a:lnTo>
                    <a:pt x="285927" y="10641"/>
                  </a:lnTo>
                  <a:lnTo>
                    <a:pt x="288070" y="11791"/>
                  </a:lnTo>
                  <a:lnTo>
                    <a:pt x="293615" y="18465"/>
                  </a:lnTo>
                  <a:lnTo>
                    <a:pt x="300428" y="31181"/>
                  </a:lnTo>
                  <a:lnTo>
                    <a:pt x="308197" y="54931"/>
                  </a:lnTo>
                  <a:lnTo>
                    <a:pt x="311944" y="79595"/>
                  </a:lnTo>
                  <a:lnTo>
                    <a:pt x="313424" y="88148"/>
                  </a:lnTo>
                  <a:lnTo>
                    <a:pt x="313452" y="95315"/>
                  </a:lnTo>
                  <a:lnTo>
                    <a:pt x="311436" y="99758"/>
                  </a:lnTo>
                  <a:lnTo>
                    <a:pt x="312113" y="68254"/>
                  </a:lnTo>
                  <a:lnTo>
                    <a:pt x="313568" y="53600"/>
                  </a:lnTo>
                  <a:lnTo>
                    <a:pt x="315670" y="36654"/>
                  </a:lnTo>
                  <a:lnTo>
                    <a:pt x="320429" y="25107"/>
                  </a:lnTo>
                  <a:lnTo>
                    <a:pt x="326161" y="16501"/>
                  </a:lnTo>
                  <a:lnTo>
                    <a:pt x="336347" y="10434"/>
                  </a:lnTo>
                  <a:lnTo>
                    <a:pt x="338190" y="9819"/>
                  </a:lnTo>
                  <a:lnTo>
                    <a:pt x="340597" y="10251"/>
                  </a:lnTo>
                  <a:lnTo>
                    <a:pt x="349902" y="13947"/>
                  </a:lnTo>
                  <a:lnTo>
                    <a:pt x="356239" y="19251"/>
                  </a:lnTo>
                  <a:lnTo>
                    <a:pt x="360027" y="24556"/>
                  </a:lnTo>
                  <a:lnTo>
                    <a:pt x="362561" y="30773"/>
                  </a:lnTo>
                  <a:lnTo>
                    <a:pt x="363747" y="48322"/>
                  </a:lnTo>
                  <a:lnTo>
                    <a:pt x="363004" y="70472"/>
                  </a:lnTo>
                  <a:lnTo>
                    <a:pt x="365804" y="81152"/>
                  </a:lnTo>
                  <a:lnTo>
                    <a:pt x="371422" y="93473"/>
                  </a:lnTo>
                  <a:lnTo>
                    <a:pt x="376550" y="98788"/>
                  </a:lnTo>
                  <a:lnTo>
                    <a:pt x="383096" y="102451"/>
                  </a:lnTo>
                  <a:lnTo>
                    <a:pt x="391327" y="105211"/>
                  </a:lnTo>
                  <a:lnTo>
                    <a:pt x="406088" y="104755"/>
                  </a:lnTo>
                  <a:lnTo>
                    <a:pt x="413221" y="100838"/>
                  </a:lnTo>
                  <a:lnTo>
                    <a:pt x="419509" y="95914"/>
                  </a:lnTo>
                  <a:lnTo>
                    <a:pt x="432456" y="76076"/>
                  </a:lnTo>
                  <a:lnTo>
                    <a:pt x="441477" y="48724"/>
                  </a:lnTo>
                  <a:lnTo>
                    <a:pt x="445448" y="13795"/>
                  </a:lnTo>
                  <a:lnTo>
                    <a:pt x="446011" y="12306"/>
                  </a:lnTo>
                  <a:lnTo>
                    <a:pt x="446123" y="11313"/>
                  </a:lnTo>
                  <a:lnTo>
                    <a:pt x="445932" y="10651"/>
                  </a:lnTo>
                  <a:lnTo>
                    <a:pt x="445541" y="10210"/>
                  </a:lnTo>
                  <a:lnTo>
                    <a:pt x="445544" y="9916"/>
                  </a:lnTo>
                  <a:lnTo>
                    <a:pt x="445811" y="9719"/>
                  </a:lnTo>
                  <a:lnTo>
                    <a:pt x="446876" y="9405"/>
                  </a:lnTo>
                  <a:lnTo>
                    <a:pt x="447022" y="10067"/>
                  </a:lnTo>
                  <a:lnTo>
                    <a:pt x="447061" y="10614"/>
                  </a:lnTo>
                  <a:lnTo>
                    <a:pt x="442483" y="45455"/>
                  </a:lnTo>
                  <a:lnTo>
                    <a:pt x="444803" y="73735"/>
                  </a:lnTo>
                  <a:lnTo>
                    <a:pt x="446858" y="80798"/>
                  </a:lnTo>
                  <a:lnTo>
                    <a:pt x="452397" y="90147"/>
                  </a:lnTo>
                  <a:lnTo>
                    <a:pt x="454988" y="93187"/>
                  </a:lnTo>
                  <a:lnTo>
                    <a:pt x="456624" y="94223"/>
                  </a:lnTo>
                  <a:lnTo>
                    <a:pt x="459027" y="94684"/>
                  </a:lnTo>
                  <a:lnTo>
                    <a:pt x="470287" y="94755"/>
                  </a:lnTo>
                  <a:lnTo>
                    <a:pt x="475242" y="93774"/>
                  </a:lnTo>
                  <a:lnTo>
                    <a:pt x="479561" y="91044"/>
                  </a:lnTo>
                  <a:lnTo>
                    <a:pt x="493685" y="74486"/>
                  </a:lnTo>
                  <a:lnTo>
                    <a:pt x="501316" y="58991"/>
                  </a:lnTo>
                  <a:lnTo>
                    <a:pt x="512955" y="23950"/>
                  </a:lnTo>
                  <a:lnTo>
                    <a:pt x="516192" y="4716"/>
                  </a:lnTo>
                  <a:lnTo>
                    <a:pt x="516194" y="9156"/>
                  </a:lnTo>
                  <a:lnTo>
                    <a:pt x="515489" y="11280"/>
                  </a:lnTo>
                  <a:lnTo>
                    <a:pt x="514294" y="13899"/>
                  </a:lnTo>
                  <a:lnTo>
                    <a:pt x="507370" y="38954"/>
                  </a:lnTo>
                  <a:lnTo>
                    <a:pt x="507437" y="55447"/>
                  </a:lnTo>
                  <a:lnTo>
                    <a:pt x="511004" y="70297"/>
                  </a:lnTo>
                  <a:lnTo>
                    <a:pt x="516424" y="79873"/>
                  </a:lnTo>
                  <a:lnTo>
                    <a:pt x="521731" y="85263"/>
                  </a:lnTo>
                  <a:lnTo>
                    <a:pt x="529957" y="91529"/>
                  </a:lnTo>
                  <a:lnTo>
                    <a:pt x="539739" y="94536"/>
                  </a:lnTo>
                  <a:lnTo>
                    <a:pt x="545396" y="94899"/>
                  </a:lnTo>
                  <a:lnTo>
                    <a:pt x="548399" y="94279"/>
                  </a:lnTo>
                  <a:lnTo>
                    <a:pt x="557540" y="87932"/>
                  </a:lnTo>
                  <a:lnTo>
                    <a:pt x="568018" y="76487"/>
                  </a:lnTo>
                  <a:lnTo>
                    <a:pt x="584073" y="48856"/>
                  </a:lnTo>
                  <a:lnTo>
                    <a:pt x="596750" y="18620"/>
                  </a:lnTo>
                  <a:lnTo>
                    <a:pt x="603872" y="9909"/>
                  </a:lnTo>
                  <a:lnTo>
                    <a:pt x="606139" y="8263"/>
                  </a:lnTo>
                  <a:lnTo>
                    <a:pt x="608293" y="7531"/>
                  </a:lnTo>
                  <a:lnTo>
                    <a:pt x="615521" y="7023"/>
                  </a:lnTo>
                  <a:lnTo>
                    <a:pt x="617931" y="7686"/>
                  </a:lnTo>
                  <a:lnTo>
                    <a:pt x="618944" y="8233"/>
                  </a:lnTo>
                  <a:lnTo>
                    <a:pt x="620775" y="10958"/>
                  </a:lnTo>
                  <a:lnTo>
                    <a:pt x="637201" y="43363"/>
                  </a:lnTo>
                  <a:lnTo>
                    <a:pt x="639772" y="64654"/>
                  </a:lnTo>
                  <a:lnTo>
                    <a:pt x="639752" y="91731"/>
                  </a:lnTo>
                  <a:lnTo>
                    <a:pt x="638118" y="97067"/>
                  </a:lnTo>
                  <a:lnTo>
                    <a:pt x="637429" y="97983"/>
                  </a:lnTo>
                  <a:lnTo>
                    <a:pt x="635384" y="99707"/>
                  </a:lnTo>
                  <a:lnTo>
                    <a:pt x="635529" y="88148"/>
                  </a:lnTo>
                  <a:lnTo>
                    <a:pt x="643536" y="55676"/>
                  </a:lnTo>
                  <a:lnTo>
                    <a:pt x="657242" y="20022"/>
                  </a:lnTo>
                  <a:lnTo>
                    <a:pt x="658709" y="13929"/>
                  </a:lnTo>
                  <a:lnTo>
                    <a:pt x="658829" y="12395"/>
                  </a:lnTo>
                  <a:lnTo>
                    <a:pt x="659174" y="11372"/>
                  </a:lnTo>
                  <a:lnTo>
                    <a:pt x="659668" y="10691"/>
                  </a:lnTo>
                  <a:lnTo>
                    <a:pt x="660262" y="10236"/>
                  </a:lnTo>
                  <a:lnTo>
                    <a:pt x="663627" y="9597"/>
                  </a:lnTo>
                  <a:lnTo>
                    <a:pt x="667975" y="10671"/>
                  </a:lnTo>
                  <a:lnTo>
                    <a:pt x="668976" y="11281"/>
                  </a:lnTo>
                  <a:lnTo>
                    <a:pt x="689774" y="35167"/>
                  </a:lnTo>
                  <a:lnTo>
                    <a:pt x="701424" y="69790"/>
                  </a:lnTo>
                  <a:lnTo>
                    <a:pt x="706194" y="88610"/>
                  </a:lnTo>
                  <a:lnTo>
                    <a:pt x="706682" y="104547"/>
                  </a:lnTo>
                  <a:lnTo>
                    <a:pt x="706422" y="105350"/>
                  </a:lnTo>
                  <a:lnTo>
                    <a:pt x="705984" y="105886"/>
                  </a:lnTo>
                  <a:lnTo>
                    <a:pt x="704791" y="106482"/>
                  </a:lnTo>
                  <a:lnTo>
                    <a:pt x="703379" y="106746"/>
                  </a:lnTo>
                  <a:lnTo>
                    <a:pt x="701870" y="106159"/>
                  </a:lnTo>
                  <a:lnTo>
                    <a:pt x="697481" y="102361"/>
                  </a:lnTo>
                  <a:lnTo>
                    <a:pt x="695985" y="100241"/>
                  </a:lnTo>
                  <a:lnTo>
                    <a:pt x="695586" y="99305"/>
                  </a:lnTo>
                  <a:lnTo>
                    <a:pt x="700461" y="68234"/>
                  </a:lnTo>
                  <a:lnTo>
                    <a:pt x="713549" y="32689"/>
                  </a:lnTo>
                  <a:lnTo>
                    <a:pt x="719095" y="19672"/>
                  </a:lnTo>
                  <a:lnTo>
                    <a:pt x="725395" y="12174"/>
                  </a:lnTo>
                  <a:lnTo>
                    <a:pt x="729845" y="8907"/>
                  </a:lnTo>
                  <a:lnTo>
                    <a:pt x="734515" y="7527"/>
                  </a:lnTo>
                  <a:lnTo>
                    <a:pt x="740514" y="8382"/>
                  </a:lnTo>
                  <a:lnTo>
                    <a:pt x="752476" y="15563"/>
                  </a:lnTo>
                  <a:lnTo>
                    <a:pt x="760923" y="24523"/>
                  </a:lnTo>
                  <a:lnTo>
                    <a:pt x="763869" y="29398"/>
                  </a:lnTo>
                  <a:lnTo>
                    <a:pt x="774627" y="61699"/>
                  </a:lnTo>
                  <a:lnTo>
                    <a:pt x="779190" y="79044"/>
                  </a:lnTo>
                  <a:lnTo>
                    <a:pt x="782738" y="86105"/>
                  </a:lnTo>
                  <a:lnTo>
                    <a:pt x="790139" y="93871"/>
                  </a:lnTo>
                  <a:lnTo>
                    <a:pt x="795992" y="96997"/>
                  </a:lnTo>
                  <a:lnTo>
                    <a:pt x="805238" y="98980"/>
                  </a:lnTo>
                  <a:lnTo>
                    <a:pt x="834204" y="94524"/>
                  </a:lnTo>
                  <a:lnTo>
                    <a:pt x="838532" y="93113"/>
                  </a:lnTo>
                  <a:lnTo>
                    <a:pt x="868620" y="6647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3" name="SMARTInkShape-Group147">
            <a:extLst>
              <a:ext uri="{FF2B5EF4-FFF2-40B4-BE49-F238E27FC236}">
                <a16:creationId xmlns:a16="http://schemas.microsoft.com/office/drawing/2014/main" xmlns="" id="{0A27F788-E143-446C-B642-D9C5A27C4095}"/>
              </a:ext>
            </a:extLst>
          </p:cNvPr>
          <p:cNvGrpSpPr/>
          <p:nvPr/>
        </p:nvGrpSpPr>
        <p:grpSpPr>
          <a:xfrm>
            <a:off x="5103125" y="3510459"/>
            <a:ext cx="183251" cy="375742"/>
            <a:chOff x="5103125" y="3510459"/>
            <a:chExt cx="183251" cy="375742"/>
          </a:xfrm>
        </p:grpSpPr>
        <p:sp>
          <p:nvSpPr>
            <p:cNvPr id="191" name="SMARTInkShape-244">
              <a:extLst>
                <a:ext uri="{FF2B5EF4-FFF2-40B4-BE49-F238E27FC236}">
                  <a16:creationId xmlns:a16="http://schemas.microsoft.com/office/drawing/2014/main" xmlns="" id="{B929AFDE-DF7B-46B1-BCBC-F5149923693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162629" y="3519658"/>
              <a:ext cx="123747" cy="111377"/>
            </a:xfrm>
            <a:custGeom>
              <a:avLst/>
              <a:gdLst/>
              <a:ahLst/>
              <a:cxnLst/>
              <a:rect l="0" t="0" r="0" b="0"/>
              <a:pathLst>
                <a:path w="123747" h="111377">
                  <a:moveTo>
                    <a:pt x="14209" y="52217"/>
                  </a:moveTo>
                  <a:lnTo>
                    <a:pt x="14209" y="52217"/>
                  </a:lnTo>
                  <a:lnTo>
                    <a:pt x="9734" y="54102"/>
                  </a:lnTo>
                  <a:lnTo>
                    <a:pt x="6328" y="54500"/>
                  </a:lnTo>
                  <a:lnTo>
                    <a:pt x="4709" y="53849"/>
                  </a:lnTo>
                  <a:lnTo>
                    <a:pt x="2778" y="52539"/>
                  </a:lnTo>
                  <a:lnTo>
                    <a:pt x="1179" y="49784"/>
                  </a:lnTo>
                  <a:lnTo>
                    <a:pt x="1024" y="48743"/>
                  </a:lnTo>
                  <a:lnTo>
                    <a:pt x="1541" y="46014"/>
                  </a:lnTo>
                  <a:lnTo>
                    <a:pt x="186" y="41918"/>
                  </a:lnTo>
                  <a:lnTo>
                    <a:pt x="0" y="38259"/>
                  </a:lnTo>
                  <a:lnTo>
                    <a:pt x="1209" y="33823"/>
                  </a:lnTo>
                  <a:lnTo>
                    <a:pt x="8990" y="20415"/>
                  </a:lnTo>
                  <a:lnTo>
                    <a:pt x="14853" y="12980"/>
                  </a:lnTo>
                  <a:lnTo>
                    <a:pt x="15432" y="11771"/>
                  </a:lnTo>
                  <a:lnTo>
                    <a:pt x="17486" y="9723"/>
                  </a:lnTo>
                  <a:lnTo>
                    <a:pt x="31069" y="1769"/>
                  </a:lnTo>
                  <a:lnTo>
                    <a:pt x="38539" y="213"/>
                  </a:lnTo>
                  <a:lnTo>
                    <a:pt x="41867" y="0"/>
                  </a:lnTo>
                  <a:lnTo>
                    <a:pt x="43231" y="737"/>
                  </a:lnTo>
                  <a:lnTo>
                    <a:pt x="50566" y="11245"/>
                  </a:lnTo>
                  <a:lnTo>
                    <a:pt x="53875" y="18636"/>
                  </a:lnTo>
                  <a:lnTo>
                    <a:pt x="59208" y="50779"/>
                  </a:lnTo>
                  <a:lnTo>
                    <a:pt x="59909" y="56348"/>
                  </a:lnTo>
                  <a:lnTo>
                    <a:pt x="74412" y="91643"/>
                  </a:lnTo>
                  <a:lnTo>
                    <a:pt x="77743" y="96991"/>
                  </a:lnTo>
                  <a:lnTo>
                    <a:pt x="88992" y="106777"/>
                  </a:lnTo>
                  <a:lnTo>
                    <a:pt x="94193" y="109863"/>
                  </a:lnTo>
                  <a:lnTo>
                    <a:pt x="102327" y="111376"/>
                  </a:lnTo>
                  <a:lnTo>
                    <a:pt x="111421" y="110969"/>
                  </a:lnTo>
                  <a:lnTo>
                    <a:pt x="123746" y="1069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SMARTInkShape-245">
              <a:extLst>
                <a:ext uri="{FF2B5EF4-FFF2-40B4-BE49-F238E27FC236}">
                  <a16:creationId xmlns:a16="http://schemas.microsoft.com/office/drawing/2014/main" xmlns="" id="{7D3CCE0D-4131-42A0-9025-F7D30D0B89E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103125" y="3510459"/>
              <a:ext cx="68951" cy="375742"/>
            </a:xfrm>
            <a:custGeom>
              <a:avLst/>
              <a:gdLst/>
              <a:ahLst/>
              <a:cxnLst/>
              <a:rect l="0" t="0" r="0" b="0"/>
              <a:pathLst>
                <a:path w="68951" h="375742">
                  <a:moveTo>
                    <a:pt x="4656" y="132854"/>
                  </a:moveTo>
                  <a:lnTo>
                    <a:pt x="4656" y="132854"/>
                  </a:lnTo>
                  <a:lnTo>
                    <a:pt x="0" y="132854"/>
                  </a:lnTo>
                  <a:lnTo>
                    <a:pt x="3188" y="130952"/>
                  </a:lnTo>
                  <a:lnTo>
                    <a:pt x="4750" y="128792"/>
                  </a:lnTo>
                  <a:lnTo>
                    <a:pt x="29995" y="104589"/>
                  </a:lnTo>
                  <a:lnTo>
                    <a:pt x="52362" y="74407"/>
                  </a:lnTo>
                  <a:lnTo>
                    <a:pt x="60043" y="54735"/>
                  </a:lnTo>
                  <a:lnTo>
                    <a:pt x="66375" y="19810"/>
                  </a:lnTo>
                  <a:lnTo>
                    <a:pt x="66565" y="6858"/>
                  </a:lnTo>
                  <a:lnTo>
                    <a:pt x="65862" y="4712"/>
                  </a:lnTo>
                  <a:lnTo>
                    <a:pt x="64932" y="2877"/>
                  </a:lnTo>
                  <a:lnTo>
                    <a:pt x="64286" y="0"/>
                  </a:lnTo>
                  <a:lnTo>
                    <a:pt x="64253" y="99"/>
                  </a:lnTo>
                  <a:lnTo>
                    <a:pt x="64196" y="2861"/>
                  </a:lnTo>
                  <a:lnTo>
                    <a:pt x="63486" y="4347"/>
                  </a:lnTo>
                  <a:lnTo>
                    <a:pt x="62926" y="5114"/>
                  </a:lnTo>
                  <a:lnTo>
                    <a:pt x="62028" y="11783"/>
                  </a:lnTo>
                  <a:lnTo>
                    <a:pt x="59757" y="45582"/>
                  </a:lnTo>
                  <a:lnTo>
                    <a:pt x="64168" y="78566"/>
                  </a:lnTo>
                  <a:lnTo>
                    <a:pt x="67584" y="112528"/>
                  </a:lnTo>
                  <a:lnTo>
                    <a:pt x="68678" y="145686"/>
                  </a:lnTo>
                  <a:lnTo>
                    <a:pt x="68940" y="178955"/>
                  </a:lnTo>
                  <a:lnTo>
                    <a:pt x="68950" y="212653"/>
                  </a:lnTo>
                  <a:lnTo>
                    <a:pt x="68685" y="244545"/>
                  </a:lnTo>
                  <a:lnTo>
                    <a:pt x="64727" y="280179"/>
                  </a:lnTo>
                  <a:lnTo>
                    <a:pt x="64197" y="314462"/>
                  </a:lnTo>
                  <a:lnTo>
                    <a:pt x="62090" y="348516"/>
                  </a:lnTo>
                  <a:lnTo>
                    <a:pt x="66209" y="369108"/>
                  </a:lnTo>
                  <a:lnTo>
                    <a:pt x="65703" y="372176"/>
                  </a:lnTo>
                  <a:lnTo>
                    <a:pt x="64188" y="3757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4" name="SMARTInkShape-246">
            <a:extLst>
              <a:ext uri="{FF2B5EF4-FFF2-40B4-BE49-F238E27FC236}">
                <a16:creationId xmlns:a16="http://schemas.microsoft.com/office/drawing/2014/main" xmlns="" id="{8D6C784D-561C-4E9D-868D-5F3C5B9889C5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5286740" y="3519574"/>
            <a:ext cx="421117" cy="127153"/>
          </a:xfrm>
          <a:custGeom>
            <a:avLst/>
            <a:gdLst/>
            <a:ahLst/>
            <a:cxnLst/>
            <a:rect l="0" t="0" r="0" b="0"/>
            <a:pathLst>
              <a:path w="421117" h="127153">
                <a:moveTo>
                  <a:pt x="59166" y="21345"/>
                </a:moveTo>
                <a:lnTo>
                  <a:pt x="59166" y="21345"/>
                </a:lnTo>
                <a:lnTo>
                  <a:pt x="60430" y="21345"/>
                </a:lnTo>
                <a:lnTo>
                  <a:pt x="60803" y="21080"/>
                </a:lnTo>
                <a:lnTo>
                  <a:pt x="61051" y="20639"/>
                </a:lnTo>
                <a:lnTo>
                  <a:pt x="61217" y="20081"/>
                </a:lnTo>
                <a:lnTo>
                  <a:pt x="61327" y="19973"/>
                </a:lnTo>
                <a:lnTo>
                  <a:pt x="61400" y="20166"/>
                </a:lnTo>
                <a:lnTo>
                  <a:pt x="61449" y="20559"/>
                </a:lnTo>
                <a:lnTo>
                  <a:pt x="60953" y="20556"/>
                </a:lnTo>
                <a:lnTo>
                  <a:pt x="56978" y="19041"/>
                </a:lnTo>
                <a:lnTo>
                  <a:pt x="24560" y="29266"/>
                </a:lnTo>
                <a:lnTo>
                  <a:pt x="21913" y="31568"/>
                </a:lnTo>
                <a:lnTo>
                  <a:pt x="6232" y="48869"/>
                </a:lnTo>
                <a:lnTo>
                  <a:pt x="785" y="64345"/>
                </a:lnTo>
                <a:lnTo>
                  <a:pt x="0" y="79537"/>
                </a:lnTo>
                <a:lnTo>
                  <a:pt x="2334" y="95512"/>
                </a:lnTo>
                <a:lnTo>
                  <a:pt x="9881" y="108380"/>
                </a:lnTo>
                <a:lnTo>
                  <a:pt x="18146" y="118280"/>
                </a:lnTo>
                <a:lnTo>
                  <a:pt x="33869" y="125239"/>
                </a:lnTo>
                <a:lnTo>
                  <a:pt x="42204" y="127152"/>
                </a:lnTo>
                <a:lnTo>
                  <a:pt x="50583" y="126279"/>
                </a:lnTo>
                <a:lnTo>
                  <a:pt x="63281" y="121566"/>
                </a:lnTo>
                <a:lnTo>
                  <a:pt x="71206" y="114074"/>
                </a:lnTo>
                <a:lnTo>
                  <a:pt x="75316" y="106176"/>
                </a:lnTo>
                <a:lnTo>
                  <a:pt x="81741" y="71867"/>
                </a:lnTo>
                <a:lnTo>
                  <a:pt x="82470" y="58645"/>
                </a:lnTo>
                <a:lnTo>
                  <a:pt x="75813" y="34083"/>
                </a:lnTo>
                <a:lnTo>
                  <a:pt x="70278" y="24237"/>
                </a:lnTo>
                <a:lnTo>
                  <a:pt x="68691" y="22630"/>
                </a:lnTo>
                <a:lnTo>
                  <a:pt x="62988" y="20334"/>
                </a:lnTo>
                <a:lnTo>
                  <a:pt x="52087" y="19084"/>
                </a:lnTo>
                <a:lnTo>
                  <a:pt x="47838" y="20263"/>
                </a:lnTo>
                <a:lnTo>
                  <a:pt x="44492" y="22288"/>
                </a:lnTo>
                <a:lnTo>
                  <a:pt x="43384" y="23793"/>
                </a:lnTo>
                <a:lnTo>
                  <a:pt x="42627" y="25343"/>
                </a:lnTo>
                <a:lnTo>
                  <a:pt x="41408" y="26914"/>
                </a:lnTo>
                <a:lnTo>
                  <a:pt x="41242" y="27968"/>
                </a:lnTo>
                <a:lnTo>
                  <a:pt x="43544" y="36243"/>
                </a:lnTo>
                <a:lnTo>
                  <a:pt x="44991" y="38550"/>
                </a:lnTo>
                <a:lnTo>
                  <a:pt x="47575" y="40104"/>
                </a:lnTo>
                <a:lnTo>
                  <a:pt x="57896" y="44002"/>
                </a:lnTo>
                <a:lnTo>
                  <a:pt x="73747" y="46377"/>
                </a:lnTo>
                <a:lnTo>
                  <a:pt x="106319" y="41906"/>
                </a:lnTo>
                <a:lnTo>
                  <a:pt x="121945" y="37213"/>
                </a:lnTo>
                <a:lnTo>
                  <a:pt x="125951" y="34837"/>
                </a:lnTo>
                <a:lnTo>
                  <a:pt x="137488" y="25189"/>
                </a:lnTo>
                <a:lnTo>
                  <a:pt x="138368" y="23908"/>
                </a:lnTo>
                <a:lnTo>
                  <a:pt x="139781" y="17559"/>
                </a:lnTo>
                <a:lnTo>
                  <a:pt x="139897" y="16440"/>
                </a:lnTo>
                <a:lnTo>
                  <a:pt x="137839" y="7642"/>
                </a:lnTo>
                <a:lnTo>
                  <a:pt x="137544" y="7448"/>
                </a:lnTo>
                <a:lnTo>
                  <a:pt x="135705" y="7109"/>
                </a:lnTo>
                <a:lnTo>
                  <a:pt x="137070" y="8968"/>
                </a:lnTo>
                <a:lnTo>
                  <a:pt x="137446" y="10376"/>
                </a:lnTo>
                <a:lnTo>
                  <a:pt x="139648" y="45982"/>
                </a:lnTo>
                <a:lnTo>
                  <a:pt x="146547" y="81311"/>
                </a:lnTo>
                <a:lnTo>
                  <a:pt x="156327" y="108210"/>
                </a:lnTo>
                <a:lnTo>
                  <a:pt x="162121" y="112657"/>
                </a:lnTo>
                <a:lnTo>
                  <a:pt x="165249" y="113522"/>
                </a:lnTo>
                <a:lnTo>
                  <a:pt x="168756" y="113641"/>
                </a:lnTo>
                <a:lnTo>
                  <a:pt x="182424" y="107340"/>
                </a:lnTo>
                <a:lnTo>
                  <a:pt x="201414" y="93009"/>
                </a:lnTo>
                <a:lnTo>
                  <a:pt x="212225" y="74474"/>
                </a:lnTo>
                <a:lnTo>
                  <a:pt x="218415" y="39746"/>
                </a:lnTo>
                <a:lnTo>
                  <a:pt x="218707" y="21055"/>
                </a:lnTo>
                <a:lnTo>
                  <a:pt x="218003" y="19188"/>
                </a:lnTo>
                <a:lnTo>
                  <a:pt x="217073" y="17476"/>
                </a:lnTo>
                <a:lnTo>
                  <a:pt x="216549" y="15553"/>
                </a:lnTo>
                <a:lnTo>
                  <a:pt x="216476" y="15632"/>
                </a:lnTo>
                <a:lnTo>
                  <a:pt x="216427" y="15949"/>
                </a:lnTo>
                <a:lnTo>
                  <a:pt x="216659" y="16160"/>
                </a:lnTo>
                <a:lnTo>
                  <a:pt x="217622" y="16394"/>
                </a:lnTo>
                <a:lnTo>
                  <a:pt x="217984" y="16721"/>
                </a:lnTo>
                <a:lnTo>
                  <a:pt x="218388" y="17791"/>
                </a:lnTo>
                <a:lnTo>
                  <a:pt x="221135" y="52573"/>
                </a:lnTo>
                <a:lnTo>
                  <a:pt x="225310" y="80494"/>
                </a:lnTo>
                <a:lnTo>
                  <a:pt x="227011" y="92237"/>
                </a:lnTo>
                <a:lnTo>
                  <a:pt x="232549" y="105090"/>
                </a:lnTo>
                <a:lnTo>
                  <a:pt x="234915" y="108042"/>
                </a:lnTo>
                <a:lnTo>
                  <a:pt x="242628" y="114560"/>
                </a:lnTo>
                <a:lnTo>
                  <a:pt x="246009" y="115691"/>
                </a:lnTo>
                <a:lnTo>
                  <a:pt x="249893" y="115928"/>
                </a:lnTo>
                <a:lnTo>
                  <a:pt x="255584" y="114310"/>
                </a:lnTo>
                <a:lnTo>
                  <a:pt x="276448" y="102717"/>
                </a:lnTo>
                <a:lnTo>
                  <a:pt x="281148" y="98256"/>
                </a:lnTo>
                <a:lnTo>
                  <a:pt x="301687" y="66615"/>
                </a:lnTo>
                <a:lnTo>
                  <a:pt x="307353" y="48826"/>
                </a:lnTo>
                <a:lnTo>
                  <a:pt x="308651" y="40365"/>
                </a:lnTo>
                <a:lnTo>
                  <a:pt x="306507" y="30714"/>
                </a:lnTo>
                <a:lnTo>
                  <a:pt x="297988" y="14396"/>
                </a:lnTo>
                <a:lnTo>
                  <a:pt x="286323" y="901"/>
                </a:lnTo>
                <a:lnTo>
                  <a:pt x="285096" y="352"/>
                </a:lnTo>
                <a:lnTo>
                  <a:pt x="283417" y="0"/>
                </a:lnTo>
                <a:lnTo>
                  <a:pt x="283126" y="2467"/>
                </a:lnTo>
                <a:lnTo>
                  <a:pt x="283764" y="4400"/>
                </a:lnTo>
                <a:lnTo>
                  <a:pt x="284304" y="5286"/>
                </a:lnTo>
                <a:lnTo>
                  <a:pt x="285458" y="5876"/>
                </a:lnTo>
                <a:lnTo>
                  <a:pt x="318609" y="11525"/>
                </a:lnTo>
                <a:lnTo>
                  <a:pt x="347010" y="11819"/>
                </a:lnTo>
                <a:lnTo>
                  <a:pt x="347212" y="14348"/>
                </a:lnTo>
                <a:lnTo>
                  <a:pt x="346976" y="15093"/>
                </a:lnTo>
                <a:lnTo>
                  <a:pt x="346554" y="15589"/>
                </a:lnTo>
                <a:lnTo>
                  <a:pt x="346008" y="15920"/>
                </a:lnTo>
                <a:lnTo>
                  <a:pt x="345644" y="16406"/>
                </a:lnTo>
                <a:lnTo>
                  <a:pt x="344355" y="19085"/>
                </a:lnTo>
                <a:lnTo>
                  <a:pt x="343344" y="20605"/>
                </a:lnTo>
                <a:lnTo>
                  <a:pt x="342894" y="22163"/>
                </a:lnTo>
                <a:lnTo>
                  <a:pt x="347197" y="55436"/>
                </a:lnTo>
                <a:lnTo>
                  <a:pt x="348561" y="88318"/>
                </a:lnTo>
                <a:lnTo>
                  <a:pt x="351624" y="99250"/>
                </a:lnTo>
                <a:lnTo>
                  <a:pt x="359834" y="109851"/>
                </a:lnTo>
                <a:lnTo>
                  <a:pt x="361953" y="112099"/>
                </a:lnTo>
                <a:lnTo>
                  <a:pt x="366599" y="113274"/>
                </a:lnTo>
                <a:lnTo>
                  <a:pt x="375242" y="113229"/>
                </a:lnTo>
                <a:lnTo>
                  <a:pt x="391763" y="109322"/>
                </a:lnTo>
                <a:lnTo>
                  <a:pt x="421116" y="9040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7" name="SMARTInkShape-Group149">
            <a:extLst>
              <a:ext uri="{FF2B5EF4-FFF2-40B4-BE49-F238E27FC236}">
                <a16:creationId xmlns:a16="http://schemas.microsoft.com/office/drawing/2014/main" xmlns="" id="{567B9706-0A5C-4485-932B-0794D3CA57D8}"/>
              </a:ext>
            </a:extLst>
          </p:cNvPr>
          <p:cNvGrpSpPr/>
          <p:nvPr/>
        </p:nvGrpSpPr>
        <p:grpSpPr>
          <a:xfrm>
            <a:off x="5834063" y="3445669"/>
            <a:ext cx="114301" cy="201734"/>
            <a:chOff x="5834063" y="3445669"/>
            <a:chExt cx="114301" cy="201734"/>
          </a:xfrm>
        </p:grpSpPr>
        <p:sp>
          <p:nvSpPr>
            <p:cNvPr id="195" name="SMARTInkShape-247">
              <a:extLst>
                <a:ext uri="{FF2B5EF4-FFF2-40B4-BE49-F238E27FC236}">
                  <a16:creationId xmlns:a16="http://schemas.microsoft.com/office/drawing/2014/main" xmlns="" id="{48603037-20D2-450D-A2AC-728A0A5911F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48350" y="3445669"/>
              <a:ext cx="71439" cy="35058"/>
            </a:xfrm>
            <a:custGeom>
              <a:avLst/>
              <a:gdLst/>
              <a:ahLst/>
              <a:cxnLst/>
              <a:rect l="0" t="0" r="0" b="0"/>
              <a:pathLst>
                <a:path w="71439" h="35058">
                  <a:moveTo>
                    <a:pt x="0" y="30956"/>
                  </a:moveTo>
                  <a:lnTo>
                    <a:pt x="0" y="30956"/>
                  </a:lnTo>
                  <a:lnTo>
                    <a:pt x="0" y="35057"/>
                  </a:lnTo>
                  <a:lnTo>
                    <a:pt x="0" y="33361"/>
                  </a:lnTo>
                  <a:lnTo>
                    <a:pt x="1264" y="33345"/>
                  </a:lnTo>
                  <a:lnTo>
                    <a:pt x="11137" y="27635"/>
                  </a:lnTo>
                  <a:lnTo>
                    <a:pt x="46121" y="1386"/>
                  </a:lnTo>
                  <a:lnTo>
                    <a:pt x="47662" y="616"/>
                  </a:lnTo>
                  <a:lnTo>
                    <a:pt x="50006" y="0"/>
                  </a:lnTo>
                  <a:lnTo>
                    <a:pt x="51270" y="0"/>
                  </a:lnTo>
                  <a:lnTo>
                    <a:pt x="52596" y="1411"/>
                  </a:lnTo>
                  <a:lnTo>
                    <a:pt x="68866" y="24258"/>
                  </a:lnTo>
                  <a:lnTo>
                    <a:pt x="71438" y="2619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SMARTInkShape-248">
              <a:extLst>
                <a:ext uri="{FF2B5EF4-FFF2-40B4-BE49-F238E27FC236}">
                  <a16:creationId xmlns:a16="http://schemas.microsoft.com/office/drawing/2014/main" xmlns="" id="{539395CE-8814-41B2-B857-CECDEA87FF0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34063" y="3536268"/>
              <a:ext cx="114301" cy="111135"/>
            </a:xfrm>
            <a:custGeom>
              <a:avLst/>
              <a:gdLst/>
              <a:ahLst/>
              <a:cxnLst/>
              <a:rect l="0" t="0" r="0" b="0"/>
              <a:pathLst>
                <a:path w="114301" h="111135">
                  <a:moveTo>
                    <a:pt x="0" y="40370"/>
                  </a:moveTo>
                  <a:lnTo>
                    <a:pt x="0" y="40370"/>
                  </a:lnTo>
                  <a:lnTo>
                    <a:pt x="33154" y="42421"/>
                  </a:lnTo>
                  <a:lnTo>
                    <a:pt x="50077" y="39442"/>
                  </a:lnTo>
                  <a:lnTo>
                    <a:pt x="73548" y="27637"/>
                  </a:lnTo>
                  <a:lnTo>
                    <a:pt x="76168" y="25627"/>
                  </a:lnTo>
                  <a:lnTo>
                    <a:pt x="79130" y="20479"/>
                  </a:lnTo>
                  <a:lnTo>
                    <a:pt x="80419" y="15191"/>
                  </a:lnTo>
                  <a:lnTo>
                    <a:pt x="80015" y="12598"/>
                  </a:lnTo>
                  <a:lnTo>
                    <a:pt x="78864" y="10042"/>
                  </a:lnTo>
                  <a:lnTo>
                    <a:pt x="76136" y="7072"/>
                  </a:lnTo>
                  <a:lnTo>
                    <a:pt x="70713" y="4104"/>
                  </a:lnTo>
                  <a:lnTo>
                    <a:pt x="59132" y="267"/>
                  </a:lnTo>
                  <a:lnTo>
                    <a:pt x="55209" y="0"/>
                  </a:lnTo>
                  <a:lnTo>
                    <a:pt x="42052" y="3438"/>
                  </a:lnTo>
                  <a:lnTo>
                    <a:pt x="38006" y="5556"/>
                  </a:lnTo>
                  <a:lnTo>
                    <a:pt x="27994" y="15069"/>
                  </a:lnTo>
                  <a:lnTo>
                    <a:pt x="24011" y="22045"/>
                  </a:lnTo>
                  <a:lnTo>
                    <a:pt x="17142" y="36000"/>
                  </a:lnTo>
                  <a:lnTo>
                    <a:pt x="16681" y="52446"/>
                  </a:lnTo>
                  <a:lnTo>
                    <a:pt x="22266" y="77259"/>
                  </a:lnTo>
                  <a:lnTo>
                    <a:pt x="30305" y="90601"/>
                  </a:lnTo>
                  <a:lnTo>
                    <a:pt x="41547" y="102996"/>
                  </a:lnTo>
                  <a:lnTo>
                    <a:pt x="48205" y="107550"/>
                  </a:lnTo>
                  <a:lnTo>
                    <a:pt x="56498" y="110428"/>
                  </a:lnTo>
                  <a:lnTo>
                    <a:pt x="64100" y="111134"/>
                  </a:lnTo>
                  <a:lnTo>
                    <a:pt x="79966" y="107175"/>
                  </a:lnTo>
                  <a:lnTo>
                    <a:pt x="105473" y="94798"/>
                  </a:lnTo>
                  <a:lnTo>
                    <a:pt x="114300" y="8561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3" name="SMARTInkShape-Group150">
            <a:extLst>
              <a:ext uri="{FF2B5EF4-FFF2-40B4-BE49-F238E27FC236}">
                <a16:creationId xmlns:a16="http://schemas.microsoft.com/office/drawing/2014/main" xmlns="" id="{91B74163-CF13-4F5F-87F7-1D2912F7C913}"/>
              </a:ext>
            </a:extLst>
          </p:cNvPr>
          <p:cNvGrpSpPr/>
          <p:nvPr/>
        </p:nvGrpSpPr>
        <p:grpSpPr>
          <a:xfrm>
            <a:off x="5958227" y="3283908"/>
            <a:ext cx="1295062" cy="369629"/>
            <a:chOff x="5958227" y="3283908"/>
            <a:chExt cx="1295062" cy="369629"/>
          </a:xfrm>
        </p:grpSpPr>
        <p:sp>
          <p:nvSpPr>
            <p:cNvPr id="198" name="SMARTInkShape-249">
              <a:extLst>
                <a:ext uri="{FF2B5EF4-FFF2-40B4-BE49-F238E27FC236}">
                  <a16:creationId xmlns:a16="http://schemas.microsoft.com/office/drawing/2014/main" xmlns="" id="{4E21A0C7-0107-4259-A66A-33FA0C86E6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958227" y="3405001"/>
              <a:ext cx="371137" cy="235030"/>
            </a:xfrm>
            <a:custGeom>
              <a:avLst/>
              <a:gdLst/>
              <a:ahLst/>
              <a:cxnLst/>
              <a:rect l="0" t="0" r="0" b="0"/>
              <a:pathLst>
                <a:path w="371137" h="235030">
                  <a:moveTo>
                    <a:pt x="9186" y="4949"/>
                  </a:moveTo>
                  <a:lnTo>
                    <a:pt x="9186" y="4949"/>
                  </a:lnTo>
                  <a:lnTo>
                    <a:pt x="6177" y="304"/>
                  </a:lnTo>
                  <a:lnTo>
                    <a:pt x="6122" y="0"/>
                  </a:lnTo>
                  <a:lnTo>
                    <a:pt x="6349" y="62"/>
                  </a:lnTo>
                  <a:lnTo>
                    <a:pt x="6236" y="104"/>
                  </a:lnTo>
                  <a:lnTo>
                    <a:pt x="3245" y="183"/>
                  </a:lnTo>
                  <a:lnTo>
                    <a:pt x="2844" y="449"/>
                  </a:lnTo>
                  <a:lnTo>
                    <a:pt x="2577" y="891"/>
                  </a:lnTo>
                  <a:lnTo>
                    <a:pt x="2398" y="1450"/>
                  </a:lnTo>
                  <a:lnTo>
                    <a:pt x="3611" y="3482"/>
                  </a:lnTo>
                  <a:lnTo>
                    <a:pt x="6617" y="7105"/>
                  </a:lnTo>
                  <a:lnTo>
                    <a:pt x="6803" y="40408"/>
                  </a:lnTo>
                  <a:lnTo>
                    <a:pt x="6804" y="74272"/>
                  </a:lnTo>
                  <a:lnTo>
                    <a:pt x="6804" y="108973"/>
                  </a:lnTo>
                  <a:lnTo>
                    <a:pt x="6540" y="119934"/>
                  </a:lnTo>
                  <a:lnTo>
                    <a:pt x="1381" y="155532"/>
                  </a:lnTo>
                  <a:lnTo>
                    <a:pt x="0" y="162076"/>
                  </a:lnTo>
                  <a:lnTo>
                    <a:pt x="2301" y="188784"/>
                  </a:lnTo>
                  <a:lnTo>
                    <a:pt x="3304" y="190987"/>
                  </a:lnTo>
                  <a:lnTo>
                    <a:pt x="3412" y="192210"/>
                  </a:lnTo>
                  <a:lnTo>
                    <a:pt x="2830" y="196723"/>
                  </a:lnTo>
                  <a:lnTo>
                    <a:pt x="5012" y="207717"/>
                  </a:lnTo>
                  <a:lnTo>
                    <a:pt x="6273" y="212225"/>
                  </a:lnTo>
                  <a:lnTo>
                    <a:pt x="6833" y="215076"/>
                  </a:lnTo>
                  <a:lnTo>
                    <a:pt x="7963" y="217225"/>
                  </a:lnTo>
                  <a:lnTo>
                    <a:pt x="12616" y="221186"/>
                  </a:lnTo>
                  <a:lnTo>
                    <a:pt x="16493" y="223183"/>
                  </a:lnTo>
                  <a:lnTo>
                    <a:pt x="32376" y="224002"/>
                  </a:lnTo>
                  <a:lnTo>
                    <a:pt x="38693" y="222753"/>
                  </a:lnTo>
                  <a:lnTo>
                    <a:pt x="69681" y="209204"/>
                  </a:lnTo>
                  <a:lnTo>
                    <a:pt x="73202" y="204649"/>
                  </a:lnTo>
                  <a:lnTo>
                    <a:pt x="85802" y="175502"/>
                  </a:lnTo>
                  <a:lnTo>
                    <a:pt x="89024" y="156064"/>
                  </a:lnTo>
                  <a:lnTo>
                    <a:pt x="87647" y="143443"/>
                  </a:lnTo>
                  <a:lnTo>
                    <a:pt x="84836" y="136033"/>
                  </a:lnTo>
                  <a:lnTo>
                    <a:pt x="83112" y="133683"/>
                  </a:lnTo>
                  <a:lnTo>
                    <a:pt x="83036" y="134844"/>
                  </a:lnTo>
                  <a:lnTo>
                    <a:pt x="83290" y="135202"/>
                  </a:lnTo>
                  <a:lnTo>
                    <a:pt x="84278" y="135600"/>
                  </a:lnTo>
                  <a:lnTo>
                    <a:pt x="112799" y="138270"/>
                  </a:lnTo>
                  <a:lnTo>
                    <a:pt x="124588" y="136246"/>
                  </a:lnTo>
                  <a:lnTo>
                    <a:pt x="125808" y="136401"/>
                  </a:lnTo>
                  <a:lnTo>
                    <a:pt x="126621" y="136769"/>
                  </a:lnTo>
                  <a:lnTo>
                    <a:pt x="127164" y="137279"/>
                  </a:lnTo>
                  <a:lnTo>
                    <a:pt x="128472" y="137846"/>
                  </a:lnTo>
                  <a:lnTo>
                    <a:pt x="130592" y="138291"/>
                  </a:lnTo>
                  <a:lnTo>
                    <a:pt x="132676" y="142399"/>
                  </a:lnTo>
                  <a:lnTo>
                    <a:pt x="132912" y="145394"/>
                  </a:lnTo>
                  <a:lnTo>
                    <a:pt x="130407" y="154569"/>
                  </a:lnTo>
                  <a:lnTo>
                    <a:pt x="126553" y="166343"/>
                  </a:lnTo>
                  <a:lnTo>
                    <a:pt x="125879" y="187073"/>
                  </a:lnTo>
                  <a:lnTo>
                    <a:pt x="127770" y="196783"/>
                  </a:lnTo>
                  <a:lnTo>
                    <a:pt x="133817" y="208980"/>
                  </a:lnTo>
                  <a:lnTo>
                    <a:pt x="140784" y="216936"/>
                  </a:lnTo>
                  <a:lnTo>
                    <a:pt x="147220" y="221689"/>
                  </a:lnTo>
                  <a:lnTo>
                    <a:pt x="160813" y="225455"/>
                  </a:lnTo>
                  <a:lnTo>
                    <a:pt x="164858" y="225983"/>
                  </a:lnTo>
                  <a:lnTo>
                    <a:pt x="179054" y="221875"/>
                  </a:lnTo>
                  <a:lnTo>
                    <a:pt x="211458" y="206615"/>
                  </a:lnTo>
                  <a:lnTo>
                    <a:pt x="229118" y="189595"/>
                  </a:lnTo>
                  <a:lnTo>
                    <a:pt x="234005" y="182357"/>
                  </a:lnTo>
                  <a:lnTo>
                    <a:pt x="234783" y="179841"/>
                  </a:lnTo>
                  <a:lnTo>
                    <a:pt x="235322" y="174889"/>
                  </a:lnTo>
                  <a:lnTo>
                    <a:pt x="234662" y="173700"/>
                  </a:lnTo>
                  <a:lnTo>
                    <a:pt x="233347" y="172044"/>
                  </a:lnTo>
                  <a:lnTo>
                    <a:pt x="233504" y="171643"/>
                  </a:lnTo>
                  <a:lnTo>
                    <a:pt x="234383" y="170493"/>
                  </a:lnTo>
                  <a:lnTo>
                    <a:pt x="236362" y="169806"/>
                  </a:lnTo>
                  <a:lnTo>
                    <a:pt x="240450" y="168713"/>
                  </a:lnTo>
                  <a:lnTo>
                    <a:pt x="243997" y="167691"/>
                  </a:lnTo>
                  <a:lnTo>
                    <a:pt x="252781" y="166330"/>
                  </a:lnTo>
                  <a:lnTo>
                    <a:pt x="256885" y="165045"/>
                  </a:lnTo>
                  <a:lnTo>
                    <a:pt x="277850" y="159773"/>
                  </a:lnTo>
                  <a:lnTo>
                    <a:pt x="282318" y="157127"/>
                  </a:lnTo>
                  <a:lnTo>
                    <a:pt x="287299" y="152664"/>
                  </a:lnTo>
                  <a:lnTo>
                    <a:pt x="290219" y="145742"/>
                  </a:lnTo>
                  <a:lnTo>
                    <a:pt x="291252" y="138697"/>
                  </a:lnTo>
                  <a:lnTo>
                    <a:pt x="290829" y="134683"/>
                  </a:lnTo>
                  <a:lnTo>
                    <a:pt x="287642" y="131312"/>
                  </a:lnTo>
                  <a:lnTo>
                    <a:pt x="282015" y="127850"/>
                  </a:lnTo>
                  <a:lnTo>
                    <a:pt x="277966" y="126825"/>
                  </a:lnTo>
                  <a:lnTo>
                    <a:pt x="273765" y="126418"/>
                  </a:lnTo>
                  <a:lnTo>
                    <a:pt x="251516" y="137571"/>
                  </a:lnTo>
                  <a:lnTo>
                    <a:pt x="245613" y="142594"/>
                  </a:lnTo>
                  <a:lnTo>
                    <a:pt x="240928" y="150920"/>
                  </a:lnTo>
                  <a:lnTo>
                    <a:pt x="238717" y="157972"/>
                  </a:lnTo>
                  <a:lnTo>
                    <a:pt x="242019" y="187026"/>
                  </a:lnTo>
                  <a:lnTo>
                    <a:pt x="247022" y="204587"/>
                  </a:lnTo>
                  <a:lnTo>
                    <a:pt x="251429" y="212415"/>
                  </a:lnTo>
                  <a:lnTo>
                    <a:pt x="263654" y="225953"/>
                  </a:lnTo>
                  <a:lnTo>
                    <a:pt x="271879" y="230475"/>
                  </a:lnTo>
                  <a:lnTo>
                    <a:pt x="290851" y="235029"/>
                  </a:lnTo>
                  <a:lnTo>
                    <a:pt x="298147" y="235000"/>
                  </a:lnTo>
                  <a:lnTo>
                    <a:pt x="318001" y="230670"/>
                  </a:lnTo>
                  <a:lnTo>
                    <a:pt x="352766" y="217655"/>
                  </a:lnTo>
                  <a:lnTo>
                    <a:pt x="371136" y="2049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SMARTInkShape-250">
              <a:extLst>
                <a:ext uri="{FF2B5EF4-FFF2-40B4-BE49-F238E27FC236}">
                  <a16:creationId xmlns:a16="http://schemas.microsoft.com/office/drawing/2014/main" xmlns="" id="{008ED735-C51C-423A-878E-8105A5BFC07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38963" y="3283908"/>
              <a:ext cx="314326" cy="369629"/>
            </a:xfrm>
            <a:custGeom>
              <a:avLst/>
              <a:gdLst/>
              <a:ahLst/>
              <a:cxnLst/>
              <a:rect l="0" t="0" r="0" b="0"/>
              <a:pathLst>
                <a:path w="314326" h="369629">
                  <a:moveTo>
                    <a:pt x="0" y="345117"/>
                  </a:moveTo>
                  <a:lnTo>
                    <a:pt x="0" y="345117"/>
                  </a:lnTo>
                  <a:lnTo>
                    <a:pt x="2050" y="347167"/>
                  </a:lnTo>
                  <a:lnTo>
                    <a:pt x="6075" y="347400"/>
                  </a:lnTo>
                  <a:lnTo>
                    <a:pt x="38983" y="336885"/>
                  </a:lnTo>
                  <a:lnTo>
                    <a:pt x="67505" y="323961"/>
                  </a:lnTo>
                  <a:lnTo>
                    <a:pt x="102636" y="295284"/>
                  </a:lnTo>
                  <a:lnTo>
                    <a:pt x="126682" y="271037"/>
                  </a:lnTo>
                  <a:lnTo>
                    <a:pt x="141654" y="241516"/>
                  </a:lnTo>
                  <a:lnTo>
                    <a:pt x="155581" y="206562"/>
                  </a:lnTo>
                  <a:lnTo>
                    <a:pt x="167030" y="171554"/>
                  </a:lnTo>
                  <a:lnTo>
                    <a:pt x="173275" y="137611"/>
                  </a:lnTo>
                  <a:lnTo>
                    <a:pt x="177727" y="104272"/>
                  </a:lnTo>
                  <a:lnTo>
                    <a:pt x="179230" y="71562"/>
                  </a:lnTo>
                  <a:lnTo>
                    <a:pt x="174304" y="35953"/>
                  </a:lnTo>
                  <a:lnTo>
                    <a:pt x="168848" y="19484"/>
                  </a:lnTo>
                  <a:lnTo>
                    <a:pt x="165266" y="14389"/>
                  </a:lnTo>
                  <a:lnTo>
                    <a:pt x="153842" y="4780"/>
                  </a:lnTo>
                  <a:lnTo>
                    <a:pt x="143434" y="1087"/>
                  </a:lnTo>
                  <a:lnTo>
                    <a:pt x="132306" y="0"/>
                  </a:lnTo>
                  <a:lnTo>
                    <a:pt x="125896" y="1148"/>
                  </a:lnTo>
                  <a:lnTo>
                    <a:pt x="118971" y="4429"/>
                  </a:lnTo>
                  <a:lnTo>
                    <a:pt x="113155" y="11280"/>
                  </a:lnTo>
                  <a:lnTo>
                    <a:pt x="105276" y="29782"/>
                  </a:lnTo>
                  <a:lnTo>
                    <a:pt x="102963" y="43351"/>
                  </a:lnTo>
                  <a:lnTo>
                    <a:pt x="103732" y="74880"/>
                  </a:lnTo>
                  <a:lnTo>
                    <a:pt x="105343" y="103590"/>
                  </a:lnTo>
                  <a:lnTo>
                    <a:pt x="109587" y="135370"/>
                  </a:lnTo>
                  <a:lnTo>
                    <a:pt x="112419" y="166529"/>
                  </a:lnTo>
                  <a:lnTo>
                    <a:pt x="113928" y="195716"/>
                  </a:lnTo>
                  <a:lnTo>
                    <a:pt x="113545" y="227544"/>
                  </a:lnTo>
                  <a:lnTo>
                    <a:pt x="111604" y="257922"/>
                  </a:lnTo>
                  <a:lnTo>
                    <a:pt x="107351" y="289599"/>
                  </a:lnTo>
                  <a:lnTo>
                    <a:pt x="104949" y="323813"/>
                  </a:lnTo>
                  <a:lnTo>
                    <a:pt x="106237" y="338981"/>
                  </a:lnTo>
                  <a:lnTo>
                    <a:pt x="110149" y="352166"/>
                  </a:lnTo>
                  <a:lnTo>
                    <a:pt x="114660" y="356981"/>
                  </a:lnTo>
                  <a:lnTo>
                    <a:pt x="127213" y="366758"/>
                  </a:lnTo>
                  <a:lnTo>
                    <a:pt x="133709" y="369111"/>
                  </a:lnTo>
                  <a:lnTo>
                    <a:pt x="139595" y="369628"/>
                  </a:lnTo>
                  <a:lnTo>
                    <a:pt x="159935" y="365484"/>
                  </a:lnTo>
                  <a:lnTo>
                    <a:pt x="194547" y="350679"/>
                  </a:lnTo>
                  <a:lnTo>
                    <a:pt x="211719" y="340842"/>
                  </a:lnTo>
                  <a:lnTo>
                    <a:pt x="246504" y="319574"/>
                  </a:lnTo>
                  <a:lnTo>
                    <a:pt x="264846" y="308041"/>
                  </a:lnTo>
                  <a:lnTo>
                    <a:pt x="273154" y="299870"/>
                  </a:lnTo>
                  <a:lnTo>
                    <a:pt x="276324" y="291475"/>
                  </a:lnTo>
                  <a:lnTo>
                    <a:pt x="278155" y="282310"/>
                  </a:lnTo>
                  <a:lnTo>
                    <a:pt x="277208" y="274531"/>
                  </a:lnTo>
                  <a:lnTo>
                    <a:pt x="275250" y="270001"/>
                  </a:lnTo>
                  <a:lnTo>
                    <a:pt x="273987" y="268052"/>
                  </a:lnTo>
                  <a:lnTo>
                    <a:pt x="271174" y="265887"/>
                  </a:lnTo>
                  <a:lnTo>
                    <a:pt x="269682" y="265309"/>
                  </a:lnTo>
                  <a:lnTo>
                    <a:pt x="262527" y="265761"/>
                  </a:lnTo>
                  <a:lnTo>
                    <a:pt x="246247" y="273458"/>
                  </a:lnTo>
                  <a:lnTo>
                    <a:pt x="238297" y="279464"/>
                  </a:lnTo>
                  <a:lnTo>
                    <a:pt x="233439" y="284805"/>
                  </a:lnTo>
                  <a:lnTo>
                    <a:pt x="228769" y="296291"/>
                  </a:lnTo>
                  <a:lnTo>
                    <a:pt x="226974" y="305955"/>
                  </a:lnTo>
                  <a:lnTo>
                    <a:pt x="231650" y="329412"/>
                  </a:lnTo>
                  <a:lnTo>
                    <a:pt x="237911" y="340082"/>
                  </a:lnTo>
                  <a:lnTo>
                    <a:pt x="243940" y="346565"/>
                  </a:lnTo>
                  <a:lnTo>
                    <a:pt x="259166" y="354134"/>
                  </a:lnTo>
                  <a:lnTo>
                    <a:pt x="265468" y="355739"/>
                  </a:lnTo>
                  <a:lnTo>
                    <a:pt x="278535" y="355379"/>
                  </a:lnTo>
                  <a:lnTo>
                    <a:pt x="294137" y="351068"/>
                  </a:lnTo>
                  <a:lnTo>
                    <a:pt x="314325" y="33797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SMARTInkShape-251">
              <a:extLst>
                <a:ext uri="{FF2B5EF4-FFF2-40B4-BE49-F238E27FC236}">
                  <a16:creationId xmlns:a16="http://schemas.microsoft.com/office/drawing/2014/main" xmlns="" id="{ED4F1169-C257-47DD-A110-CCEFCA78E68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36531" y="3538597"/>
              <a:ext cx="314326" cy="98602"/>
            </a:xfrm>
            <a:custGeom>
              <a:avLst/>
              <a:gdLst/>
              <a:ahLst/>
              <a:cxnLst/>
              <a:rect l="0" t="0" r="0" b="0"/>
              <a:pathLst>
                <a:path w="314326" h="98602">
                  <a:moveTo>
                    <a:pt x="0" y="80903"/>
                  </a:moveTo>
                  <a:lnTo>
                    <a:pt x="0" y="80903"/>
                  </a:lnTo>
                  <a:lnTo>
                    <a:pt x="1265" y="83431"/>
                  </a:lnTo>
                  <a:lnTo>
                    <a:pt x="1372" y="84176"/>
                  </a:lnTo>
                  <a:lnTo>
                    <a:pt x="1179" y="84673"/>
                  </a:lnTo>
                  <a:lnTo>
                    <a:pt x="234" y="85469"/>
                  </a:lnTo>
                  <a:lnTo>
                    <a:pt x="420" y="85535"/>
                  </a:lnTo>
                  <a:lnTo>
                    <a:pt x="2289" y="85660"/>
                  </a:lnTo>
                  <a:lnTo>
                    <a:pt x="11320" y="89434"/>
                  </a:lnTo>
                  <a:lnTo>
                    <a:pt x="20669" y="90232"/>
                  </a:lnTo>
                  <a:lnTo>
                    <a:pt x="43229" y="86090"/>
                  </a:lnTo>
                  <a:lnTo>
                    <a:pt x="53878" y="81617"/>
                  </a:lnTo>
                  <a:lnTo>
                    <a:pt x="67078" y="71597"/>
                  </a:lnTo>
                  <a:lnTo>
                    <a:pt x="84154" y="52672"/>
                  </a:lnTo>
                  <a:lnTo>
                    <a:pt x="95884" y="23270"/>
                  </a:lnTo>
                  <a:lnTo>
                    <a:pt x="97529" y="9222"/>
                  </a:lnTo>
                  <a:lnTo>
                    <a:pt x="97628" y="4895"/>
                  </a:lnTo>
                  <a:lnTo>
                    <a:pt x="98894" y="6024"/>
                  </a:lnTo>
                  <a:lnTo>
                    <a:pt x="99516" y="7318"/>
                  </a:lnTo>
                  <a:lnTo>
                    <a:pt x="99682" y="8034"/>
                  </a:lnTo>
                  <a:lnTo>
                    <a:pt x="95409" y="42077"/>
                  </a:lnTo>
                  <a:lnTo>
                    <a:pt x="97845" y="73244"/>
                  </a:lnTo>
                  <a:lnTo>
                    <a:pt x="100256" y="84128"/>
                  </a:lnTo>
                  <a:lnTo>
                    <a:pt x="105340" y="90758"/>
                  </a:lnTo>
                  <a:lnTo>
                    <a:pt x="106210" y="91177"/>
                  </a:lnTo>
                  <a:lnTo>
                    <a:pt x="107054" y="91192"/>
                  </a:lnTo>
                  <a:lnTo>
                    <a:pt x="110213" y="90654"/>
                  </a:lnTo>
                  <a:lnTo>
                    <a:pt x="111576" y="90579"/>
                  </a:lnTo>
                  <a:lnTo>
                    <a:pt x="118550" y="86681"/>
                  </a:lnTo>
                  <a:lnTo>
                    <a:pt x="131255" y="73639"/>
                  </a:lnTo>
                  <a:lnTo>
                    <a:pt x="139917" y="59461"/>
                  </a:lnTo>
                  <a:lnTo>
                    <a:pt x="146255" y="40731"/>
                  </a:lnTo>
                  <a:lnTo>
                    <a:pt x="152775" y="15941"/>
                  </a:lnTo>
                  <a:lnTo>
                    <a:pt x="154187" y="12354"/>
                  </a:lnTo>
                  <a:lnTo>
                    <a:pt x="154385" y="11391"/>
                  </a:lnTo>
                  <a:lnTo>
                    <a:pt x="154782" y="10750"/>
                  </a:lnTo>
                  <a:lnTo>
                    <a:pt x="155311" y="10322"/>
                  </a:lnTo>
                  <a:lnTo>
                    <a:pt x="155928" y="10036"/>
                  </a:lnTo>
                  <a:lnTo>
                    <a:pt x="156075" y="10110"/>
                  </a:lnTo>
                  <a:lnTo>
                    <a:pt x="155282" y="11479"/>
                  </a:lnTo>
                  <a:lnTo>
                    <a:pt x="147273" y="45326"/>
                  </a:lnTo>
                  <a:lnTo>
                    <a:pt x="145787" y="65478"/>
                  </a:lnTo>
                  <a:lnTo>
                    <a:pt x="148606" y="81139"/>
                  </a:lnTo>
                  <a:lnTo>
                    <a:pt x="154657" y="88117"/>
                  </a:lnTo>
                  <a:lnTo>
                    <a:pt x="166944" y="92683"/>
                  </a:lnTo>
                  <a:lnTo>
                    <a:pt x="171357" y="92460"/>
                  </a:lnTo>
                  <a:lnTo>
                    <a:pt x="186532" y="85910"/>
                  </a:lnTo>
                  <a:lnTo>
                    <a:pt x="192706" y="81541"/>
                  </a:lnTo>
                  <a:lnTo>
                    <a:pt x="202560" y="70685"/>
                  </a:lnTo>
                  <a:lnTo>
                    <a:pt x="207891" y="59472"/>
                  </a:lnTo>
                  <a:lnTo>
                    <a:pt x="213679" y="34233"/>
                  </a:lnTo>
                  <a:lnTo>
                    <a:pt x="213570" y="15626"/>
                  </a:lnTo>
                  <a:lnTo>
                    <a:pt x="210991" y="6243"/>
                  </a:lnTo>
                  <a:lnTo>
                    <a:pt x="207209" y="0"/>
                  </a:lnTo>
                  <a:lnTo>
                    <a:pt x="208445" y="1222"/>
                  </a:lnTo>
                  <a:lnTo>
                    <a:pt x="214279" y="3260"/>
                  </a:lnTo>
                  <a:lnTo>
                    <a:pt x="232698" y="4576"/>
                  </a:lnTo>
                  <a:lnTo>
                    <a:pt x="265087" y="444"/>
                  </a:lnTo>
                  <a:lnTo>
                    <a:pt x="273798" y="2022"/>
                  </a:lnTo>
                  <a:lnTo>
                    <a:pt x="274607" y="2916"/>
                  </a:lnTo>
                  <a:lnTo>
                    <a:pt x="275506" y="6025"/>
                  </a:lnTo>
                  <a:lnTo>
                    <a:pt x="272546" y="17498"/>
                  </a:lnTo>
                  <a:lnTo>
                    <a:pt x="262090" y="52559"/>
                  </a:lnTo>
                  <a:lnTo>
                    <a:pt x="260056" y="69542"/>
                  </a:lnTo>
                  <a:lnTo>
                    <a:pt x="262233" y="79242"/>
                  </a:lnTo>
                  <a:lnTo>
                    <a:pt x="266229" y="87555"/>
                  </a:lnTo>
                  <a:lnTo>
                    <a:pt x="273293" y="95045"/>
                  </a:lnTo>
                  <a:lnTo>
                    <a:pt x="281184" y="97772"/>
                  </a:lnTo>
                  <a:lnTo>
                    <a:pt x="293216" y="98601"/>
                  </a:lnTo>
                  <a:lnTo>
                    <a:pt x="314325" y="951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SMARTInkShape-252">
              <a:extLst>
                <a:ext uri="{FF2B5EF4-FFF2-40B4-BE49-F238E27FC236}">
                  <a16:creationId xmlns:a16="http://schemas.microsoft.com/office/drawing/2014/main" xmlns="" id="{DB1CE24E-0110-4FDC-9C80-7A4A1AE7D3E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24613" y="3507665"/>
              <a:ext cx="123448" cy="126124"/>
            </a:xfrm>
            <a:custGeom>
              <a:avLst/>
              <a:gdLst/>
              <a:ahLst/>
              <a:cxnLst/>
              <a:rect l="0" t="0" r="0" b="0"/>
              <a:pathLst>
                <a:path w="123448" h="126124">
                  <a:moveTo>
                    <a:pt x="0" y="126123"/>
                  </a:moveTo>
                  <a:lnTo>
                    <a:pt x="0" y="126123"/>
                  </a:lnTo>
                  <a:lnTo>
                    <a:pt x="4474" y="124238"/>
                  </a:lnTo>
                  <a:lnTo>
                    <a:pt x="7764" y="123183"/>
                  </a:lnTo>
                  <a:lnTo>
                    <a:pt x="16330" y="119006"/>
                  </a:lnTo>
                  <a:lnTo>
                    <a:pt x="47801" y="87834"/>
                  </a:lnTo>
                  <a:lnTo>
                    <a:pt x="76076" y="55220"/>
                  </a:lnTo>
                  <a:lnTo>
                    <a:pt x="95658" y="19528"/>
                  </a:lnTo>
                  <a:lnTo>
                    <a:pt x="97371" y="9724"/>
                  </a:lnTo>
                  <a:lnTo>
                    <a:pt x="97251" y="6392"/>
                  </a:lnTo>
                  <a:lnTo>
                    <a:pt x="95565" y="874"/>
                  </a:lnTo>
                  <a:lnTo>
                    <a:pt x="94931" y="555"/>
                  </a:lnTo>
                  <a:lnTo>
                    <a:pt x="89913" y="0"/>
                  </a:lnTo>
                  <a:lnTo>
                    <a:pt x="86113" y="1205"/>
                  </a:lnTo>
                  <a:lnTo>
                    <a:pt x="85190" y="2099"/>
                  </a:lnTo>
                  <a:lnTo>
                    <a:pt x="84164" y="4502"/>
                  </a:lnTo>
                  <a:lnTo>
                    <a:pt x="83415" y="11414"/>
                  </a:lnTo>
                  <a:lnTo>
                    <a:pt x="84629" y="15906"/>
                  </a:lnTo>
                  <a:lnTo>
                    <a:pt x="93043" y="28163"/>
                  </a:lnTo>
                  <a:lnTo>
                    <a:pt x="109725" y="42316"/>
                  </a:lnTo>
                  <a:lnTo>
                    <a:pt x="120957" y="61231"/>
                  </a:lnTo>
                  <a:lnTo>
                    <a:pt x="123447" y="76720"/>
                  </a:lnTo>
                  <a:lnTo>
                    <a:pt x="123128" y="81941"/>
                  </a:lnTo>
                  <a:lnTo>
                    <a:pt x="114673" y="106002"/>
                  </a:lnTo>
                  <a:lnTo>
                    <a:pt x="110206" y="112635"/>
                  </a:lnTo>
                  <a:lnTo>
                    <a:pt x="98782" y="120989"/>
                  </a:lnTo>
                  <a:lnTo>
                    <a:pt x="90299" y="124484"/>
                  </a:lnTo>
                  <a:lnTo>
                    <a:pt x="80171" y="125372"/>
                  </a:lnTo>
                  <a:lnTo>
                    <a:pt x="71908" y="123813"/>
                  </a:lnTo>
                  <a:lnTo>
                    <a:pt x="66884" y="121480"/>
                  </a:lnTo>
                  <a:lnTo>
                    <a:pt x="60857" y="115927"/>
                  </a:lnTo>
                  <a:lnTo>
                    <a:pt x="57150" y="1094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SMARTInkShape-253">
              <a:extLst>
                <a:ext uri="{FF2B5EF4-FFF2-40B4-BE49-F238E27FC236}">
                  <a16:creationId xmlns:a16="http://schemas.microsoft.com/office/drawing/2014/main" xmlns="" id="{61297C76-2131-4726-A801-0FB89C47D2D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62650" y="3448050"/>
              <a:ext cx="69057" cy="14289"/>
            </a:xfrm>
            <a:custGeom>
              <a:avLst/>
              <a:gdLst/>
              <a:ahLst/>
              <a:cxnLst/>
              <a:rect l="0" t="0" r="0" b="0"/>
              <a:pathLst>
                <a:path w="69057" h="14289">
                  <a:moveTo>
                    <a:pt x="0" y="14288"/>
                  </a:moveTo>
                  <a:lnTo>
                    <a:pt x="0" y="14288"/>
                  </a:lnTo>
                  <a:lnTo>
                    <a:pt x="0" y="13024"/>
                  </a:lnTo>
                  <a:lnTo>
                    <a:pt x="265" y="12915"/>
                  </a:lnTo>
                  <a:lnTo>
                    <a:pt x="2430" y="13764"/>
                  </a:lnTo>
                  <a:lnTo>
                    <a:pt x="7599" y="13868"/>
                  </a:lnTo>
                  <a:lnTo>
                    <a:pt x="42463" y="8122"/>
                  </a:lnTo>
                  <a:lnTo>
                    <a:pt x="61907" y="3058"/>
                  </a:lnTo>
                  <a:lnTo>
                    <a:pt x="6905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8" name="SMARTInkShape-Group151">
            <a:extLst>
              <a:ext uri="{FF2B5EF4-FFF2-40B4-BE49-F238E27FC236}">
                <a16:creationId xmlns:a16="http://schemas.microsoft.com/office/drawing/2014/main" xmlns="" id="{D8F348A9-376E-49FC-BB5C-F3CA519AE95C}"/>
              </a:ext>
            </a:extLst>
          </p:cNvPr>
          <p:cNvGrpSpPr/>
          <p:nvPr/>
        </p:nvGrpSpPr>
        <p:grpSpPr>
          <a:xfrm>
            <a:off x="7329586" y="3526874"/>
            <a:ext cx="390428" cy="354104"/>
            <a:chOff x="7329586" y="3526874"/>
            <a:chExt cx="390428" cy="354104"/>
          </a:xfrm>
        </p:grpSpPr>
        <p:sp>
          <p:nvSpPr>
            <p:cNvPr id="204" name="SMARTInkShape-254">
              <a:extLst>
                <a:ext uri="{FF2B5EF4-FFF2-40B4-BE49-F238E27FC236}">
                  <a16:creationId xmlns:a16="http://schemas.microsoft.com/office/drawing/2014/main" xmlns="" id="{EE75D799-ED9F-4377-8C02-0389BA1D1AA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29526" y="3536156"/>
              <a:ext cx="121431" cy="104169"/>
            </a:xfrm>
            <a:custGeom>
              <a:avLst/>
              <a:gdLst/>
              <a:ahLst/>
              <a:cxnLst/>
              <a:rect l="0" t="0" r="0" b="0"/>
              <a:pathLst>
                <a:path w="121431" h="104169">
                  <a:moveTo>
                    <a:pt x="61899" y="0"/>
                  </a:moveTo>
                  <a:lnTo>
                    <a:pt x="61899" y="0"/>
                  </a:lnTo>
                  <a:lnTo>
                    <a:pt x="46501" y="0"/>
                  </a:lnTo>
                  <a:lnTo>
                    <a:pt x="20138" y="14428"/>
                  </a:lnTo>
                  <a:lnTo>
                    <a:pt x="9872" y="23880"/>
                  </a:lnTo>
                  <a:lnTo>
                    <a:pt x="4212" y="32448"/>
                  </a:lnTo>
                  <a:lnTo>
                    <a:pt x="1096" y="40512"/>
                  </a:lnTo>
                  <a:lnTo>
                    <a:pt x="0" y="61012"/>
                  </a:lnTo>
                  <a:lnTo>
                    <a:pt x="2579" y="74697"/>
                  </a:lnTo>
                  <a:lnTo>
                    <a:pt x="9033" y="88657"/>
                  </a:lnTo>
                  <a:lnTo>
                    <a:pt x="18354" y="99251"/>
                  </a:lnTo>
                  <a:lnTo>
                    <a:pt x="25566" y="102727"/>
                  </a:lnTo>
                  <a:lnTo>
                    <a:pt x="31878" y="104168"/>
                  </a:lnTo>
                  <a:lnTo>
                    <a:pt x="39628" y="103332"/>
                  </a:lnTo>
                  <a:lnTo>
                    <a:pt x="59512" y="95698"/>
                  </a:lnTo>
                  <a:lnTo>
                    <a:pt x="72174" y="87999"/>
                  </a:lnTo>
                  <a:lnTo>
                    <a:pt x="77526" y="81342"/>
                  </a:lnTo>
                  <a:lnTo>
                    <a:pt x="82174" y="72620"/>
                  </a:lnTo>
                  <a:lnTo>
                    <a:pt x="85366" y="56524"/>
                  </a:lnTo>
                  <a:lnTo>
                    <a:pt x="85345" y="48527"/>
                  </a:lnTo>
                  <a:lnTo>
                    <a:pt x="83780" y="42836"/>
                  </a:lnTo>
                  <a:lnTo>
                    <a:pt x="81906" y="39092"/>
                  </a:lnTo>
                  <a:lnTo>
                    <a:pt x="80968" y="35013"/>
                  </a:lnTo>
                  <a:lnTo>
                    <a:pt x="79120" y="31131"/>
                  </a:lnTo>
                  <a:lnTo>
                    <a:pt x="78549" y="29446"/>
                  </a:lnTo>
                  <a:lnTo>
                    <a:pt x="73827" y="23834"/>
                  </a:lnTo>
                  <a:lnTo>
                    <a:pt x="73805" y="23813"/>
                  </a:lnTo>
                  <a:lnTo>
                    <a:pt x="73805" y="21285"/>
                  </a:lnTo>
                  <a:lnTo>
                    <a:pt x="73100" y="19338"/>
                  </a:lnTo>
                  <a:lnTo>
                    <a:pt x="72169" y="17591"/>
                  </a:lnTo>
                  <a:lnTo>
                    <a:pt x="71381" y="15119"/>
                  </a:lnTo>
                  <a:lnTo>
                    <a:pt x="61102" y="3969"/>
                  </a:lnTo>
                  <a:lnTo>
                    <a:pt x="55556" y="470"/>
                  </a:lnTo>
                  <a:lnTo>
                    <a:pt x="53013" y="93"/>
                  </a:lnTo>
                  <a:lnTo>
                    <a:pt x="46812" y="4"/>
                  </a:lnTo>
                  <a:lnTo>
                    <a:pt x="45227" y="708"/>
                  </a:lnTo>
                  <a:lnTo>
                    <a:pt x="42890" y="2352"/>
                  </a:lnTo>
                  <a:lnTo>
                    <a:pt x="44126" y="2373"/>
                  </a:lnTo>
                  <a:lnTo>
                    <a:pt x="45445" y="3789"/>
                  </a:lnTo>
                  <a:lnTo>
                    <a:pt x="48448" y="7745"/>
                  </a:lnTo>
                  <a:lnTo>
                    <a:pt x="55222" y="12684"/>
                  </a:lnTo>
                  <a:lnTo>
                    <a:pt x="62890" y="15076"/>
                  </a:lnTo>
                  <a:lnTo>
                    <a:pt x="98198" y="16651"/>
                  </a:lnTo>
                  <a:lnTo>
                    <a:pt x="113842" y="14618"/>
                  </a:lnTo>
                  <a:lnTo>
                    <a:pt x="121430" y="1190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SMARTInkShape-255">
              <a:extLst>
                <a:ext uri="{FF2B5EF4-FFF2-40B4-BE49-F238E27FC236}">
                  <a16:creationId xmlns:a16="http://schemas.microsoft.com/office/drawing/2014/main" xmlns="" id="{EADB95F5-0747-4965-9969-6A679832AE7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29586" y="3536156"/>
              <a:ext cx="83148" cy="344822"/>
            </a:xfrm>
            <a:custGeom>
              <a:avLst/>
              <a:gdLst/>
              <a:ahLst/>
              <a:cxnLst/>
              <a:rect l="0" t="0" r="0" b="0"/>
              <a:pathLst>
                <a:path w="83148" h="344822">
                  <a:moveTo>
                    <a:pt x="2283" y="104775"/>
                  </a:moveTo>
                  <a:lnTo>
                    <a:pt x="2283" y="104775"/>
                  </a:lnTo>
                  <a:lnTo>
                    <a:pt x="0" y="104775"/>
                  </a:lnTo>
                  <a:lnTo>
                    <a:pt x="13839" y="98862"/>
                  </a:lnTo>
                  <a:lnTo>
                    <a:pt x="17848" y="96438"/>
                  </a:lnTo>
                  <a:lnTo>
                    <a:pt x="22270" y="95073"/>
                  </a:lnTo>
                  <a:lnTo>
                    <a:pt x="41408" y="79588"/>
                  </a:lnTo>
                  <a:lnTo>
                    <a:pt x="60023" y="54452"/>
                  </a:lnTo>
                  <a:lnTo>
                    <a:pt x="74508" y="21931"/>
                  </a:lnTo>
                  <a:lnTo>
                    <a:pt x="78450" y="2987"/>
                  </a:lnTo>
                  <a:lnTo>
                    <a:pt x="78483" y="0"/>
                  </a:lnTo>
                  <a:lnTo>
                    <a:pt x="74936" y="3548"/>
                  </a:lnTo>
                  <a:lnTo>
                    <a:pt x="73555" y="4223"/>
                  </a:lnTo>
                  <a:lnTo>
                    <a:pt x="71777" y="4656"/>
                  </a:lnTo>
                  <a:lnTo>
                    <a:pt x="70205" y="7259"/>
                  </a:lnTo>
                  <a:lnTo>
                    <a:pt x="69327" y="11382"/>
                  </a:lnTo>
                  <a:lnTo>
                    <a:pt x="69229" y="32426"/>
                  </a:lnTo>
                  <a:lnTo>
                    <a:pt x="76470" y="64326"/>
                  </a:lnTo>
                  <a:lnTo>
                    <a:pt x="80498" y="96944"/>
                  </a:lnTo>
                  <a:lnTo>
                    <a:pt x="81566" y="132487"/>
                  </a:lnTo>
                  <a:lnTo>
                    <a:pt x="83147" y="156003"/>
                  </a:lnTo>
                  <a:lnTo>
                    <a:pt x="80907" y="189239"/>
                  </a:lnTo>
                  <a:lnTo>
                    <a:pt x="76746" y="221283"/>
                  </a:lnTo>
                  <a:lnTo>
                    <a:pt x="71999" y="255061"/>
                  </a:lnTo>
                  <a:lnTo>
                    <a:pt x="69728" y="287534"/>
                  </a:lnTo>
                  <a:lnTo>
                    <a:pt x="65011" y="323017"/>
                  </a:lnTo>
                  <a:lnTo>
                    <a:pt x="64198" y="344821"/>
                  </a:lnTo>
                  <a:lnTo>
                    <a:pt x="66577" y="3357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SMARTInkShape-256">
              <a:extLst>
                <a:ext uri="{FF2B5EF4-FFF2-40B4-BE49-F238E27FC236}">
                  <a16:creationId xmlns:a16="http://schemas.microsoft.com/office/drawing/2014/main" xmlns="" id="{C568E77A-3D74-45A5-A06E-69C013D3D45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97861" y="3540951"/>
              <a:ext cx="124509" cy="101766"/>
            </a:xfrm>
            <a:custGeom>
              <a:avLst/>
              <a:gdLst/>
              <a:ahLst/>
              <a:cxnLst/>
              <a:rect l="0" t="0" r="0" b="0"/>
              <a:pathLst>
                <a:path w="124509" h="101766">
                  <a:moveTo>
                    <a:pt x="3064" y="26162"/>
                  </a:moveTo>
                  <a:lnTo>
                    <a:pt x="3064" y="26162"/>
                  </a:lnTo>
                  <a:lnTo>
                    <a:pt x="536" y="27425"/>
                  </a:lnTo>
                  <a:lnTo>
                    <a:pt x="56" y="27533"/>
                  </a:lnTo>
                  <a:lnTo>
                    <a:pt x="0" y="27340"/>
                  </a:lnTo>
                  <a:lnTo>
                    <a:pt x="228" y="26947"/>
                  </a:lnTo>
                  <a:lnTo>
                    <a:pt x="644" y="26685"/>
                  </a:lnTo>
                  <a:lnTo>
                    <a:pt x="2493" y="26052"/>
                  </a:lnTo>
                  <a:lnTo>
                    <a:pt x="35391" y="1837"/>
                  </a:lnTo>
                  <a:lnTo>
                    <a:pt x="41570" y="522"/>
                  </a:lnTo>
                  <a:lnTo>
                    <a:pt x="52492" y="0"/>
                  </a:lnTo>
                  <a:lnTo>
                    <a:pt x="54841" y="687"/>
                  </a:lnTo>
                  <a:lnTo>
                    <a:pt x="63022" y="5566"/>
                  </a:lnTo>
                  <a:lnTo>
                    <a:pt x="65662" y="9182"/>
                  </a:lnTo>
                  <a:lnTo>
                    <a:pt x="69572" y="29788"/>
                  </a:lnTo>
                  <a:lnTo>
                    <a:pt x="72107" y="64160"/>
                  </a:lnTo>
                  <a:lnTo>
                    <a:pt x="72383" y="77693"/>
                  </a:lnTo>
                  <a:lnTo>
                    <a:pt x="78504" y="92542"/>
                  </a:lnTo>
                  <a:lnTo>
                    <a:pt x="81748" y="95439"/>
                  </a:lnTo>
                  <a:lnTo>
                    <a:pt x="89926" y="100347"/>
                  </a:lnTo>
                  <a:lnTo>
                    <a:pt x="98798" y="101765"/>
                  </a:lnTo>
                  <a:lnTo>
                    <a:pt x="124508" y="975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SMARTInkShape-257">
              <a:extLst>
                <a:ext uri="{FF2B5EF4-FFF2-40B4-BE49-F238E27FC236}">
                  <a16:creationId xmlns:a16="http://schemas.microsoft.com/office/drawing/2014/main" xmlns="" id="{F8E386D1-C932-42B3-A06A-739D420F59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44243" y="3526874"/>
              <a:ext cx="75771" cy="101778"/>
            </a:xfrm>
            <a:custGeom>
              <a:avLst/>
              <a:gdLst/>
              <a:ahLst/>
              <a:cxnLst/>
              <a:rect l="0" t="0" r="0" b="0"/>
              <a:pathLst>
                <a:path w="75771" h="101778">
                  <a:moveTo>
                    <a:pt x="63863" y="14045"/>
                  </a:moveTo>
                  <a:lnTo>
                    <a:pt x="63863" y="14045"/>
                  </a:lnTo>
                  <a:lnTo>
                    <a:pt x="63863" y="5145"/>
                  </a:lnTo>
                  <a:lnTo>
                    <a:pt x="62599" y="3441"/>
                  </a:lnTo>
                  <a:lnTo>
                    <a:pt x="61273" y="2718"/>
                  </a:lnTo>
                  <a:lnTo>
                    <a:pt x="50533" y="0"/>
                  </a:lnTo>
                  <a:lnTo>
                    <a:pt x="43098" y="94"/>
                  </a:lnTo>
                  <a:lnTo>
                    <a:pt x="33893" y="3081"/>
                  </a:lnTo>
                  <a:lnTo>
                    <a:pt x="26494" y="6921"/>
                  </a:lnTo>
                  <a:lnTo>
                    <a:pt x="8457" y="22165"/>
                  </a:lnTo>
                  <a:lnTo>
                    <a:pt x="1456" y="34531"/>
                  </a:lnTo>
                  <a:lnTo>
                    <a:pt x="408" y="37526"/>
                  </a:lnTo>
                  <a:lnTo>
                    <a:pt x="0" y="47307"/>
                  </a:lnTo>
                  <a:lnTo>
                    <a:pt x="5109" y="67676"/>
                  </a:lnTo>
                  <a:lnTo>
                    <a:pt x="15351" y="90425"/>
                  </a:lnTo>
                  <a:lnTo>
                    <a:pt x="21766" y="97894"/>
                  </a:lnTo>
                  <a:lnTo>
                    <a:pt x="25398" y="100259"/>
                  </a:lnTo>
                  <a:lnTo>
                    <a:pt x="29305" y="101310"/>
                  </a:lnTo>
                  <a:lnTo>
                    <a:pt x="34570" y="101777"/>
                  </a:lnTo>
                  <a:lnTo>
                    <a:pt x="49846" y="98275"/>
                  </a:lnTo>
                  <a:lnTo>
                    <a:pt x="75770" y="854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2" name="SMARTInkShape-Group152">
            <a:extLst>
              <a:ext uri="{FF2B5EF4-FFF2-40B4-BE49-F238E27FC236}">
                <a16:creationId xmlns:a16="http://schemas.microsoft.com/office/drawing/2014/main" xmlns="" id="{D89A445B-E724-45B7-BE46-BE5D08BE0DD2}"/>
              </a:ext>
            </a:extLst>
          </p:cNvPr>
          <p:cNvGrpSpPr/>
          <p:nvPr/>
        </p:nvGrpSpPr>
        <p:grpSpPr>
          <a:xfrm>
            <a:off x="7696240" y="3402806"/>
            <a:ext cx="685187" cy="241295"/>
            <a:chOff x="7696240" y="3402806"/>
            <a:chExt cx="685187" cy="241295"/>
          </a:xfrm>
        </p:grpSpPr>
        <p:sp>
          <p:nvSpPr>
            <p:cNvPr id="209" name="SMARTInkShape-258">
              <a:extLst>
                <a:ext uri="{FF2B5EF4-FFF2-40B4-BE49-F238E27FC236}">
                  <a16:creationId xmlns:a16="http://schemas.microsoft.com/office/drawing/2014/main" xmlns="" id="{65621FFE-E38F-4826-94DE-B8E9F2AB458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696240" y="3402806"/>
              <a:ext cx="604799" cy="241295"/>
            </a:xfrm>
            <a:custGeom>
              <a:avLst/>
              <a:gdLst/>
              <a:ahLst/>
              <a:cxnLst/>
              <a:rect l="0" t="0" r="0" b="0"/>
              <a:pathLst>
                <a:path w="604799" h="241295">
                  <a:moveTo>
                    <a:pt x="11866" y="0"/>
                  </a:moveTo>
                  <a:lnTo>
                    <a:pt x="11866" y="0"/>
                  </a:lnTo>
                  <a:lnTo>
                    <a:pt x="8073" y="0"/>
                  </a:lnTo>
                  <a:lnTo>
                    <a:pt x="6956" y="265"/>
                  </a:lnTo>
                  <a:lnTo>
                    <a:pt x="6212" y="706"/>
                  </a:lnTo>
                  <a:lnTo>
                    <a:pt x="5715" y="1264"/>
                  </a:lnTo>
                  <a:lnTo>
                    <a:pt x="4458" y="1885"/>
                  </a:lnTo>
                  <a:lnTo>
                    <a:pt x="3753" y="2051"/>
                  </a:lnTo>
                  <a:lnTo>
                    <a:pt x="95" y="4656"/>
                  </a:lnTo>
                  <a:lnTo>
                    <a:pt x="0" y="5995"/>
                  </a:lnTo>
                  <a:lnTo>
                    <a:pt x="5559" y="39348"/>
                  </a:lnTo>
                  <a:lnTo>
                    <a:pt x="6534" y="52487"/>
                  </a:lnTo>
                  <a:lnTo>
                    <a:pt x="7205" y="88024"/>
                  </a:lnTo>
                  <a:lnTo>
                    <a:pt x="11052" y="121107"/>
                  </a:lnTo>
                  <a:lnTo>
                    <a:pt x="14176" y="155764"/>
                  </a:lnTo>
                  <a:lnTo>
                    <a:pt x="14939" y="165706"/>
                  </a:lnTo>
                  <a:lnTo>
                    <a:pt x="22287" y="198653"/>
                  </a:lnTo>
                  <a:lnTo>
                    <a:pt x="30961" y="217662"/>
                  </a:lnTo>
                  <a:lnTo>
                    <a:pt x="39498" y="227264"/>
                  </a:lnTo>
                  <a:lnTo>
                    <a:pt x="46036" y="230875"/>
                  </a:lnTo>
                  <a:lnTo>
                    <a:pt x="52365" y="232871"/>
                  </a:lnTo>
                  <a:lnTo>
                    <a:pt x="61337" y="231364"/>
                  </a:lnTo>
                  <a:lnTo>
                    <a:pt x="67829" y="228479"/>
                  </a:lnTo>
                  <a:lnTo>
                    <a:pt x="78650" y="219835"/>
                  </a:lnTo>
                  <a:lnTo>
                    <a:pt x="91140" y="203257"/>
                  </a:lnTo>
                  <a:lnTo>
                    <a:pt x="103020" y="170495"/>
                  </a:lnTo>
                  <a:lnTo>
                    <a:pt x="109465" y="137390"/>
                  </a:lnTo>
                  <a:lnTo>
                    <a:pt x="108777" y="135763"/>
                  </a:lnTo>
                  <a:lnTo>
                    <a:pt x="107145" y="133392"/>
                  </a:lnTo>
                  <a:lnTo>
                    <a:pt x="108759" y="137425"/>
                  </a:lnTo>
                  <a:lnTo>
                    <a:pt x="109401" y="145332"/>
                  </a:lnTo>
                  <a:lnTo>
                    <a:pt x="107129" y="179316"/>
                  </a:lnTo>
                  <a:lnTo>
                    <a:pt x="107116" y="214080"/>
                  </a:lnTo>
                  <a:lnTo>
                    <a:pt x="107116" y="221799"/>
                  </a:lnTo>
                  <a:lnTo>
                    <a:pt x="109644" y="228702"/>
                  </a:lnTo>
                  <a:lnTo>
                    <a:pt x="114880" y="236045"/>
                  </a:lnTo>
                  <a:lnTo>
                    <a:pt x="117975" y="238788"/>
                  </a:lnTo>
                  <a:lnTo>
                    <a:pt x="121997" y="240889"/>
                  </a:lnTo>
                  <a:lnTo>
                    <a:pt x="125724" y="241294"/>
                  </a:lnTo>
                  <a:lnTo>
                    <a:pt x="141354" y="237238"/>
                  </a:lnTo>
                  <a:lnTo>
                    <a:pt x="156392" y="228460"/>
                  </a:lnTo>
                  <a:lnTo>
                    <a:pt x="172677" y="208662"/>
                  </a:lnTo>
                  <a:lnTo>
                    <a:pt x="188996" y="176854"/>
                  </a:lnTo>
                  <a:lnTo>
                    <a:pt x="192282" y="163639"/>
                  </a:lnTo>
                  <a:lnTo>
                    <a:pt x="192827" y="143889"/>
                  </a:lnTo>
                  <a:lnTo>
                    <a:pt x="192129" y="141297"/>
                  </a:lnTo>
                  <a:lnTo>
                    <a:pt x="190789" y="138742"/>
                  </a:lnTo>
                  <a:lnTo>
                    <a:pt x="190489" y="136118"/>
                  </a:lnTo>
                  <a:lnTo>
                    <a:pt x="190469" y="137110"/>
                  </a:lnTo>
                  <a:lnTo>
                    <a:pt x="191169" y="138373"/>
                  </a:lnTo>
                  <a:lnTo>
                    <a:pt x="191727" y="139080"/>
                  </a:lnTo>
                  <a:lnTo>
                    <a:pt x="192346" y="141277"/>
                  </a:lnTo>
                  <a:lnTo>
                    <a:pt x="192357" y="144281"/>
                  </a:lnTo>
                  <a:lnTo>
                    <a:pt x="189203" y="178979"/>
                  </a:lnTo>
                  <a:lnTo>
                    <a:pt x="186188" y="214456"/>
                  </a:lnTo>
                  <a:lnTo>
                    <a:pt x="187666" y="222528"/>
                  </a:lnTo>
                  <a:lnTo>
                    <a:pt x="189041" y="225725"/>
                  </a:lnTo>
                  <a:lnTo>
                    <a:pt x="195700" y="233712"/>
                  </a:lnTo>
                  <a:lnTo>
                    <a:pt x="198169" y="234841"/>
                  </a:lnTo>
                  <a:lnTo>
                    <a:pt x="199568" y="235142"/>
                  </a:lnTo>
                  <a:lnTo>
                    <a:pt x="200766" y="235078"/>
                  </a:lnTo>
                  <a:lnTo>
                    <a:pt x="223154" y="228109"/>
                  </a:lnTo>
                  <a:lnTo>
                    <a:pt x="229839" y="223251"/>
                  </a:lnTo>
                  <a:lnTo>
                    <a:pt x="245145" y="199176"/>
                  </a:lnTo>
                  <a:lnTo>
                    <a:pt x="255505" y="166097"/>
                  </a:lnTo>
                  <a:lnTo>
                    <a:pt x="261804" y="139322"/>
                  </a:lnTo>
                  <a:lnTo>
                    <a:pt x="261856" y="137504"/>
                  </a:lnTo>
                  <a:lnTo>
                    <a:pt x="262135" y="136913"/>
                  </a:lnTo>
                  <a:lnTo>
                    <a:pt x="262585" y="136519"/>
                  </a:lnTo>
                  <a:lnTo>
                    <a:pt x="263149" y="136257"/>
                  </a:lnTo>
                  <a:lnTo>
                    <a:pt x="263262" y="135817"/>
                  </a:lnTo>
                  <a:lnTo>
                    <a:pt x="262680" y="134623"/>
                  </a:lnTo>
                  <a:lnTo>
                    <a:pt x="262419" y="134463"/>
                  </a:lnTo>
                  <a:lnTo>
                    <a:pt x="262246" y="134621"/>
                  </a:lnTo>
                  <a:lnTo>
                    <a:pt x="262001" y="136108"/>
                  </a:lnTo>
                  <a:lnTo>
                    <a:pt x="261898" y="169338"/>
                  </a:lnTo>
                  <a:lnTo>
                    <a:pt x="259737" y="203747"/>
                  </a:lnTo>
                  <a:lnTo>
                    <a:pt x="259846" y="210977"/>
                  </a:lnTo>
                  <a:lnTo>
                    <a:pt x="260810" y="213977"/>
                  </a:lnTo>
                  <a:lnTo>
                    <a:pt x="268431" y="224348"/>
                  </a:lnTo>
                  <a:lnTo>
                    <a:pt x="271504" y="226710"/>
                  </a:lnTo>
                  <a:lnTo>
                    <a:pt x="285376" y="230540"/>
                  </a:lnTo>
                  <a:lnTo>
                    <a:pt x="292343" y="229587"/>
                  </a:lnTo>
                  <a:lnTo>
                    <a:pt x="297318" y="227629"/>
                  </a:lnTo>
                  <a:lnTo>
                    <a:pt x="307964" y="216860"/>
                  </a:lnTo>
                  <a:lnTo>
                    <a:pt x="324160" y="183624"/>
                  </a:lnTo>
                  <a:lnTo>
                    <a:pt x="332187" y="165927"/>
                  </a:lnTo>
                  <a:lnTo>
                    <a:pt x="338194" y="155102"/>
                  </a:lnTo>
                  <a:lnTo>
                    <a:pt x="343593" y="141000"/>
                  </a:lnTo>
                  <a:lnTo>
                    <a:pt x="350461" y="133002"/>
                  </a:lnTo>
                  <a:lnTo>
                    <a:pt x="356317" y="129097"/>
                  </a:lnTo>
                  <a:lnTo>
                    <a:pt x="358189" y="129520"/>
                  </a:lnTo>
                  <a:lnTo>
                    <a:pt x="369107" y="134199"/>
                  </a:lnTo>
                  <a:lnTo>
                    <a:pt x="373274" y="137805"/>
                  </a:lnTo>
                  <a:lnTo>
                    <a:pt x="376595" y="144754"/>
                  </a:lnTo>
                  <a:lnTo>
                    <a:pt x="382675" y="169709"/>
                  </a:lnTo>
                  <a:lnTo>
                    <a:pt x="384349" y="203358"/>
                  </a:lnTo>
                  <a:lnTo>
                    <a:pt x="381066" y="226734"/>
                  </a:lnTo>
                  <a:lnTo>
                    <a:pt x="380302" y="228476"/>
                  </a:lnTo>
                  <a:lnTo>
                    <a:pt x="378919" y="230487"/>
                  </a:lnTo>
                  <a:lnTo>
                    <a:pt x="378730" y="229351"/>
                  </a:lnTo>
                  <a:lnTo>
                    <a:pt x="378609" y="223045"/>
                  </a:lnTo>
                  <a:lnTo>
                    <a:pt x="386749" y="188574"/>
                  </a:lnTo>
                  <a:lnTo>
                    <a:pt x="401048" y="153800"/>
                  </a:lnTo>
                  <a:lnTo>
                    <a:pt x="411036" y="136968"/>
                  </a:lnTo>
                  <a:lnTo>
                    <a:pt x="412672" y="135135"/>
                  </a:lnTo>
                  <a:lnTo>
                    <a:pt x="414986" y="134143"/>
                  </a:lnTo>
                  <a:lnTo>
                    <a:pt x="430738" y="133364"/>
                  </a:lnTo>
                  <a:lnTo>
                    <a:pt x="436367" y="134618"/>
                  </a:lnTo>
                  <a:lnTo>
                    <a:pt x="443062" y="139194"/>
                  </a:lnTo>
                  <a:lnTo>
                    <a:pt x="445603" y="142650"/>
                  </a:lnTo>
                  <a:lnTo>
                    <a:pt x="458729" y="176465"/>
                  </a:lnTo>
                  <a:lnTo>
                    <a:pt x="461450" y="190168"/>
                  </a:lnTo>
                  <a:lnTo>
                    <a:pt x="460519" y="198809"/>
                  </a:lnTo>
                  <a:lnTo>
                    <a:pt x="454406" y="215732"/>
                  </a:lnTo>
                  <a:lnTo>
                    <a:pt x="453290" y="217854"/>
                  </a:lnTo>
                  <a:lnTo>
                    <a:pt x="452515" y="220930"/>
                  </a:lnTo>
                  <a:lnTo>
                    <a:pt x="450118" y="223726"/>
                  </a:lnTo>
                  <a:lnTo>
                    <a:pt x="447733" y="190038"/>
                  </a:lnTo>
                  <a:lnTo>
                    <a:pt x="449059" y="166810"/>
                  </a:lnTo>
                  <a:lnTo>
                    <a:pt x="454388" y="148595"/>
                  </a:lnTo>
                  <a:lnTo>
                    <a:pt x="473570" y="126500"/>
                  </a:lnTo>
                  <a:lnTo>
                    <a:pt x="477153" y="125014"/>
                  </a:lnTo>
                  <a:lnTo>
                    <a:pt x="484657" y="124060"/>
                  </a:lnTo>
                  <a:lnTo>
                    <a:pt x="492148" y="126423"/>
                  </a:lnTo>
                  <a:lnTo>
                    <a:pt x="507102" y="135027"/>
                  </a:lnTo>
                  <a:lnTo>
                    <a:pt x="513027" y="142255"/>
                  </a:lnTo>
                  <a:lnTo>
                    <a:pt x="526896" y="171679"/>
                  </a:lnTo>
                  <a:lnTo>
                    <a:pt x="531868" y="205434"/>
                  </a:lnTo>
                  <a:lnTo>
                    <a:pt x="534182" y="212946"/>
                  </a:lnTo>
                  <a:lnTo>
                    <a:pt x="539072" y="219376"/>
                  </a:lnTo>
                  <a:lnTo>
                    <a:pt x="545548" y="223780"/>
                  </a:lnTo>
                  <a:lnTo>
                    <a:pt x="555021" y="225496"/>
                  </a:lnTo>
                  <a:lnTo>
                    <a:pt x="567471" y="224741"/>
                  </a:lnTo>
                  <a:lnTo>
                    <a:pt x="585900" y="218048"/>
                  </a:lnTo>
                  <a:lnTo>
                    <a:pt x="604798" y="2071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SMARTInkShape-259">
              <a:extLst>
                <a:ext uri="{FF2B5EF4-FFF2-40B4-BE49-F238E27FC236}">
                  <a16:creationId xmlns:a16="http://schemas.microsoft.com/office/drawing/2014/main" xmlns="" id="{B8781926-BE06-46F7-9052-CC6C4A12F2D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17644" y="3448050"/>
              <a:ext cx="9526" cy="4764"/>
            </a:xfrm>
            <a:custGeom>
              <a:avLst/>
              <a:gdLst/>
              <a:ahLst/>
              <a:cxnLst/>
              <a:rect l="0" t="0" r="0" b="0"/>
              <a:pathLst>
                <a:path w="9526" h="4764">
                  <a:moveTo>
                    <a:pt x="0" y="0"/>
                  </a:moveTo>
                  <a:lnTo>
                    <a:pt x="0" y="0"/>
                  </a:lnTo>
                  <a:lnTo>
                    <a:pt x="9525" y="47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SMARTInkShape-260">
              <a:extLst>
                <a:ext uri="{FF2B5EF4-FFF2-40B4-BE49-F238E27FC236}">
                  <a16:creationId xmlns:a16="http://schemas.microsoft.com/office/drawing/2014/main" xmlns="" id="{CEE482E4-3748-4750-AB0C-B59F1BBC483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360569" y="3623046"/>
              <a:ext cx="20858" cy="10743"/>
            </a:xfrm>
            <a:custGeom>
              <a:avLst/>
              <a:gdLst/>
              <a:ahLst/>
              <a:cxnLst/>
              <a:rect l="0" t="0" r="0" b="0"/>
              <a:pathLst>
                <a:path w="20858" h="10743">
                  <a:moveTo>
                    <a:pt x="0" y="10742"/>
                  </a:moveTo>
                  <a:lnTo>
                    <a:pt x="0" y="10742"/>
                  </a:lnTo>
                  <a:lnTo>
                    <a:pt x="0" y="8691"/>
                  </a:lnTo>
                  <a:lnTo>
                    <a:pt x="2352" y="10715"/>
                  </a:lnTo>
                  <a:lnTo>
                    <a:pt x="4901" y="9469"/>
                  </a:lnTo>
                  <a:lnTo>
                    <a:pt x="5648" y="8835"/>
                  </a:lnTo>
                  <a:lnTo>
                    <a:pt x="9136" y="2005"/>
                  </a:lnTo>
                  <a:lnTo>
                    <a:pt x="9409" y="186"/>
                  </a:lnTo>
                  <a:lnTo>
                    <a:pt x="9184" y="0"/>
                  </a:lnTo>
                  <a:lnTo>
                    <a:pt x="8768" y="141"/>
                  </a:lnTo>
                  <a:lnTo>
                    <a:pt x="7239" y="1153"/>
                  </a:lnTo>
                  <a:lnTo>
                    <a:pt x="7172" y="2462"/>
                  </a:lnTo>
                  <a:lnTo>
                    <a:pt x="8567" y="3799"/>
                  </a:lnTo>
                  <a:lnTo>
                    <a:pt x="10687" y="5010"/>
                  </a:lnTo>
                  <a:lnTo>
                    <a:pt x="12511" y="5548"/>
                  </a:lnTo>
                  <a:lnTo>
                    <a:pt x="14909" y="4376"/>
                  </a:lnTo>
                  <a:lnTo>
                    <a:pt x="17474" y="2621"/>
                  </a:lnTo>
                  <a:lnTo>
                    <a:pt x="20857" y="1401"/>
                  </a:lnTo>
                  <a:lnTo>
                    <a:pt x="20784" y="1340"/>
                  </a:lnTo>
                  <a:lnTo>
                    <a:pt x="19997" y="1271"/>
                  </a:lnTo>
                  <a:lnTo>
                    <a:pt x="18765" y="1946"/>
                  </a:lnTo>
                  <a:lnTo>
                    <a:pt x="18066" y="2497"/>
                  </a:lnTo>
                  <a:lnTo>
                    <a:pt x="17289" y="3814"/>
                  </a:lnTo>
                  <a:lnTo>
                    <a:pt x="17082" y="4536"/>
                  </a:lnTo>
                  <a:lnTo>
                    <a:pt x="17209" y="5017"/>
                  </a:lnTo>
                  <a:lnTo>
                    <a:pt x="19050" y="59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2.89855E-007 L -0.81684 -0.00524 E">
                                      <p:cBhvr>
                                        <p:cTn id="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684 -0.00525 L 0.0967 -0.00525 E">
                                      <p:cBhvr>
                                        <p:cTn id="3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06 -3.33333E-006 L -0.00556 -0.36419 E">
                                      <p:cBhvr>
                                        <p:cTn id="3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36419 L 0.00225 0.18179 E">
                                      <p:cBhvr>
                                        <p:cTn id="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4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5496" y="35640"/>
            <a:ext cx="7416824" cy="503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40000"/>
              </a:lnSpc>
            </a:pPr>
            <a:r>
              <a:rPr lang="fr-FR" sz="1900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La Route du Rhum est une célèbre course de voiliers en solitaire. </a:t>
            </a:r>
          </a:p>
          <a:p>
            <a:pPr>
              <a:lnSpc>
                <a:spcPct val="140000"/>
              </a:lnSpc>
            </a:pPr>
            <a:r>
              <a:rPr lang="fr-FR" sz="19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Un voilier est un bateau à voiles. La course doit son nom à cet alcool fabriqué dans les Antilles </a:t>
            </a:r>
            <a:r>
              <a:rPr lang="fr-FR" sz="19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à partir de la canne à sucre : le rhum. Les embarcations doivent traverser l’océan Atlantique</a:t>
            </a: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Saint-Malo en Bretagne et Pointe-à-Pitre en Guadeloupe en un minimum de temps. </a:t>
            </a:r>
          </a:p>
          <a:p>
            <a:pPr>
              <a:lnSpc>
                <a:spcPct val="140000"/>
              </a:lnSpc>
            </a:pPr>
            <a:r>
              <a:rPr lang="fr-FR" sz="19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navigateurs peuvent rester seuls sur leurs navires pendant parfois un mois. Les trois premiers marins arrivés monteront sur le podium. </a:t>
            </a:r>
            <a:endParaRPr lang="fr-FR" sz="1900" b="0" u="sng" strike="noStrike" spc="-1" dirty="0">
              <a:latin typeface="Arial"/>
            </a:endParaRPr>
          </a:p>
        </p:txBody>
      </p:sp>
      <p:pic>
        <p:nvPicPr>
          <p:cNvPr id="3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27" y="195486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79" y="735541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56" y="1278458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24" y="207495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44" y="3431117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44" y="368988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5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664000" y="18162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40240" y="1016078"/>
            <a:ext cx="549432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podium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album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aquarium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664000" y="-2160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00" y="1733502"/>
            <a:ext cx="2486963" cy="16823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58904"/>
            <a:ext cx="1950559" cy="12251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0" y="3086947"/>
            <a:ext cx="2334575" cy="1743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2231"/>
            <a:ext cx="2090755" cy="176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440" y="1224000"/>
            <a:ext cx="9142560" cy="37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calcium - le forum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l’aluminium – le minimum – un critérium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maximum – un chewing-gum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2664000" y="-2160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45080" y="936000"/>
            <a:ext cx="8819408" cy="17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                 Il est en verre et contient des animaux vivant dans l’eau.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664000" y="-2160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080000" y="2808000"/>
            <a:ext cx="3083760" cy="6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aquarium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2" name="Image 101_2"/>
          <p:cNvPicPr/>
          <p:nvPr/>
        </p:nvPicPr>
        <p:blipFill>
          <a:blip r:embed="rId2"/>
          <a:stretch/>
        </p:blipFill>
        <p:spPr>
          <a:xfrm>
            <a:off x="360720" y="792000"/>
            <a:ext cx="1006920" cy="83484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1224000" y="1813680"/>
            <a:ext cx="67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latin typeface="Arial"/>
              </a:rPr>
              <a:t>Indice : En latin, eau se dit « aqua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7734"/>
            <a:ext cx="318219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475656" y="936000"/>
            <a:ext cx="7595984" cy="17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Il est en verre et contient 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PingFang SC"/>
              </a:rPr>
              <a:t> des plantes  et des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petits animaux vivant sur la terre ou dans la terre.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664000" y="-2160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1080000" y="2808000"/>
            <a:ext cx="4247640" cy="120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 terrarium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97" name="Image 101_1"/>
          <p:cNvPicPr/>
          <p:nvPr/>
        </p:nvPicPr>
        <p:blipFill>
          <a:blip r:embed="rId2"/>
          <a:stretch/>
        </p:blipFill>
        <p:spPr>
          <a:xfrm>
            <a:off x="288720" y="676800"/>
            <a:ext cx="1006920" cy="83484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683568" y="1993239"/>
            <a:ext cx="67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latin typeface="Arial"/>
              </a:rPr>
              <a:t>Indice : dans ce mot il y a « </a:t>
            </a:r>
            <a:r>
              <a:rPr lang="fr-FR" sz="1800" b="0" strike="noStrike" spc="-1" dirty="0" err="1">
                <a:latin typeface="Arial"/>
              </a:rPr>
              <a:t>terr</a:t>
            </a:r>
            <a:r>
              <a:rPr lang="fr-FR" sz="1800" b="0" strike="noStrike" spc="-1" dirty="0">
                <a:latin typeface="Arial"/>
              </a:rPr>
              <a:t> »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84773"/>
            <a:ext cx="3267186" cy="22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691680" y="936000"/>
            <a:ext cx="6803960" cy="863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endroit où l’on peut s’exposer à la lumière du soleil pour se soigner ou pour bronzer.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664000" y="-2160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080000" y="2808000"/>
            <a:ext cx="3083760" cy="6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 solarium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04" name="Image 101_0"/>
          <p:cNvPicPr/>
          <p:nvPr/>
        </p:nvPicPr>
        <p:blipFill>
          <a:blip r:embed="rId2"/>
          <a:stretch/>
        </p:blipFill>
        <p:spPr>
          <a:xfrm>
            <a:off x="360720" y="792000"/>
            <a:ext cx="1006920" cy="834840"/>
          </a:xfrm>
          <a:prstGeom prst="rect">
            <a:avLst/>
          </a:prstGeom>
          <a:ln>
            <a:noFill/>
          </a:ln>
        </p:spPr>
      </p:pic>
      <p:sp>
        <p:nvSpPr>
          <p:cNvPr id="105" name="CustomShape 4"/>
          <p:cNvSpPr/>
          <p:nvPr/>
        </p:nvSpPr>
        <p:spPr>
          <a:xfrm>
            <a:off x="432000" y="2029680"/>
            <a:ext cx="67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latin typeface="Arial"/>
              </a:rPr>
              <a:t>Indice : on parle de rayons « solaires </a:t>
            </a:r>
            <a:r>
              <a:rPr lang="fr-FR" spc="-1" dirty="0">
                <a:latin typeface="Arial"/>
              </a:rPr>
              <a:t> ».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619672" y="936000"/>
            <a:ext cx="6875968" cy="17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endroit où l’on va voir une reproduction du ciel la nuit pour voir les étoiles.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2664000" y="-2160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88000" y="2966760"/>
            <a:ext cx="3959640" cy="120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planétarium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116" name="Image 101_4"/>
          <p:cNvPicPr/>
          <p:nvPr/>
        </p:nvPicPr>
        <p:blipFill>
          <a:blip r:embed="rId2"/>
          <a:stretch/>
        </p:blipFill>
        <p:spPr>
          <a:xfrm>
            <a:off x="360720" y="792000"/>
            <a:ext cx="1006920" cy="834840"/>
          </a:xfrm>
          <a:prstGeom prst="rect">
            <a:avLst/>
          </a:prstGeom>
          <a:ln>
            <a:noFill/>
          </a:ln>
        </p:spPr>
      </p:pic>
      <p:sp>
        <p:nvSpPr>
          <p:cNvPr id="117" name="CustomShape 4"/>
          <p:cNvSpPr/>
          <p:nvPr/>
        </p:nvSpPr>
        <p:spPr>
          <a:xfrm>
            <a:off x="649624" y="1915020"/>
            <a:ext cx="67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latin typeface="Arial"/>
              </a:rPr>
              <a:t>Indice : On peut aussi y voir les « planètes ».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48" y="1420513"/>
            <a:ext cx="2810024" cy="18713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03" y="3363838"/>
            <a:ext cx="2608873" cy="1725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944000" y="1944000"/>
            <a:ext cx="5494320" cy="127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 parfum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664000" y="-216000"/>
            <a:ext cx="374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360000" y="1635646"/>
            <a:ext cx="1366560" cy="1294560"/>
          </a:xfrm>
          <a:prstGeom prst="flowChartExtract">
            <a:avLst/>
          </a:prstGeom>
          <a:solidFill>
            <a:srgbClr val="FF4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!</a:t>
            </a:r>
            <a:endParaRPr lang="fr-FR" sz="5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172</Words>
  <Application>Microsoft Office PowerPoint</Application>
  <PresentationFormat>Affichage à l'écran (16:9)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162</cp:revision>
  <dcterms:created xsi:type="dcterms:W3CDTF">2020-03-20T11:24:42Z</dcterms:created>
  <dcterms:modified xsi:type="dcterms:W3CDTF">2020-05-25T15:48:54Z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