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3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slideLayout" Target="../slideLayouts/slideLayout13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image" Target="../media/image11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61" Type="http://schemas.openxmlformats.org/officeDocument/2006/relationships/tags" Target="../tags/tag67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image" Target="../media/image9.png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image" Target="../media/image12.jpeg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5400" cy="2097360"/>
          </a:xfrm>
          <a:prstGeom prst="rect">
            <a:avLst/>
          </a:prstGeom>
          <a:noFill/>
          <a:ln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7480" cy="13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98880" y="7200"/>
            <a:ext cx="8484120" cy="10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Image 3_6"/>
          <p:cNvPicPr/>
          <p:nvPr/>
        </p:nvPicPr>
        <p:blipFill>
          <a:blip r:embed="rId64"/>
          <a:srcRect l="8725" t="30340" r="22758" b="13677"/>
          <a:stretch/>
        </p:blipFill>
        <p:spPr>
          <a:xfrm>
            <a:off x="641654" y="906120"/>
            <a:ext cx="7564680" cy="3824280"/>
          </a:xfrm>
          <a:prstGeom prst="rect">
            <a:avLst/>
          </a:prstGeom>
          <a:ln>
            <a:noFill/>
          </a:ln>
        </p:spPr>
      </p:pic>
      <p:pic>
        <p:nvPicPr>
          <p:cNvPr id="139" name="Image 2_0"/>
          <p:cNvPicPr/>
          <p:nvPr/>
        </p:nvPicPr>
        <p:blipFill>
          <a:blip r:embed="rId65"/>
          <a:srcRect l="20294" r="26741"/>
          <a:stretch/>
        </p:blipFill>
        <p:spPr>
          <a:xfrm>
            <a:off x="395640" y="251640"/>
            <a:ext cx="782640" cy="654480"/>
          </a:xfrm>
          <a:prstGeom prst="rect">
            <a:avLst/>
          </a:prstGeom>
          <a:ln>
            <a:noFill/>
          </a:ln>
        </p:spPr>
      </p:pic>
      <p:pic>
        <p:nvPicPr>
          <p:cNvPr id="140" name="Image 8"/>
          <p:cNvPicPr/>
          <p:nvPr/>
        </p:nvPicPr>
        <p:blipFill>
          <a:blip r:embed="rId66"/>
          <a:stretch/>
        </p:blipFill>
        <p:spPr>
          <a:xfrm>
            <a:off x="8114400" y="170640"/>
            <a:ext cx="705960" cy="816480"/>
          </a:xfrm>
          <a:prstGeom prst="rect">
            <a:avLst/>
          </a:prstGeom>
          <a:ln>
            <a:noFill/>
          </a:ln>
        </p:spPr>
      </p:pic>
      <p:pic>
        <p:nvPicPr>
          <p:cNvPr id="141" name="Image 17"/>
          <p:cNvPicPr/>
          <p:nvPr/>
        </p:nvPicPr>
        <p:blipFill>
          <a:blip r:embed="rId67"/>
          <a:srcRect l="11781" t="4651" r="11781" b="4257"/>
          <a:stretch/>
        </p:blipFill>
        <p:spPr>
          <a:xfrm>
            <a:off x="-4861080" y="3165840"/>
            <a:ext cx="2941920" cy="27918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42" name="Image 3_6"/>
          <p:cNvPicPr/>
          <p:nvPr/>
        </p:nvPicPr>
        <p:blipFill>
          <a:blip r:embed="rId64"/>
          <a:srcRect l="35731" t="58266" r="45939" b="26158"/>
          <a:stretch/>
        </p:blipFill>
        <p:spPr>
          <a:xfrm>
            <a:off x="-5014080" y="1863720"/>
            <a:ext cx="4255920" cy="246384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43" name="Image 107"/>
          <p:cNvPicPr/>
          <p:nvPr/>
        </p:nvPicPr>
        <p:blipFill>
          <a:blip r:embed="rId66"/>
          <a:stretch/>
        </p:blipFill>
        <p:spPr>
          <a:xfrm>
            <a:off x="3783600" y="1563480"/>
            <a:ext cx="2075400" cy="2397240"/>
          </a:xfrm>
          <a:prstGeom prst="rect">
            <a:avLst/>
          </a:prstGeom>
          <a:ln>
            <a:noFill/>
          </a:ln>
        </p:spPr>
      </p:pic>
      <p:pic>
        <p:nvPicPr>
          <p:cNvPr id="144" name="Image 2_0"/>
          <p:cNvPicPr/>
          <p:nvPr/>
        </p:nvPicPr>
        <p:blipFill>
          <a:blip r:embed="rId65"/>
          <a:srcRect l="20294" r="26741"/>
          <a:stretch/>
        </p:blipFill>
        <p:spPr>
          <a:xfrm>
            <a:off x="3208680" y="1563480"/>
            <a:ext cx="2864880" cy="2399760"/>
          </a:xfrm>
          <a:prstGeom prst="rect">
            <a:avLst/>
          </a:prstGeom>
          <a:ln>
            <a:noFill/>
          </a:ln>
        </p:spPr>
      </p:pic>
      <p:grpSp>
        <p:nvGrpSpPr>
          <p:cNvPr id="32" name="Groupe 31"/>
          <p:cNvGrpSpPr/>
          <p:nvPr/>
        </p:nvGrpSpPr>
        <p:grpSpPr>
          <a:xfrm>
            <a:off x="9396536" y="3744540"/>
            <a:ext cx="5996160" cy="1221480"/>
            <a:chOff x="339840" y="144000"/>
            <a:chExt cx="5996160" cy="1221480"/>
          </a:xfrm>
        </p:grpSpPr>
        <p:graphicFrame>
          <p:nvGraphicFramePr>
            <p:cNvPr id="33" name="Table 4"/>
            <p:cNvGraphicFramePr/>
            <p:nvPr>
              <p:extLst>
                <p:ext uri="{D42A27DB-BD31-4B8C-83A1-F6EECF244321}">
                  <p14:modId xmlns:p14="http://schemas.microsoft.com/office/powerpoint/2010/main" val="1643200798"/>
                </p:ext>
              </p:extLst>
            </p:nvPr>
          </p:nvGraphicFramePr>
          <p:xfrm>
            <a:off x="339840" y="162720"/>
            <a:ext cx="5996160" cy="1061280"/>
          </p:xfrm>
          <a:graphic>
            <a:graphicData uri="http://schemas.openxmlformats.org/drawingml/2006/table">
              <a:tbl>
                <a:tblPr/>
                <a:tblGrid>
                  <a:gridCol w="11988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1988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1988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1988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20096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106128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34" name="CustomShape 5"/>
            <p:cNvSpPr/>
            <p:nvPr/>
          </p:nvSpPr>
          <p:spPr>
            <a:xfrm flipV="1">
              <a:off x="360000" y="1077840"/>
              <a:ext cx="354780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6"/>
            <p:cNvSpPr/>
            <p:nvPr/>
          </p:nvSpPr>
          <p:spPr>
            <a:xfrm flipV="1">
              <a:off x="3960000" y="1077840"/>
              <a:ext cx="237528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7"/>
            <p:cNvSpPr/>
            <p:nvPr/>
          </p:nvSpPr>
          <p:spPr>
            <a:xfrm>
              <a:off x="5184000" y="162720"/>
              <a:ext cx="1151280" cy="10605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8"/>
            <p:cNvSpPr/>
            <p:nvPr/>
          </p:nvSpPr>
          <p:spPr>
            <a:xfrm>
              <a:off x="3960000" y="144000"/>
              <a:ext cx="1151640" cy="10792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" name="Groupe 45"/>
          <p:cNvGrpSpPr/>
          <p:nvPr/>
        </p:nvGrpSpPr>
        <p:grpSpPr>
          <a:xfrm>
            <a:off x="3404842" y="5717100"/>
            <a:ext cx="6005070" cy="1189080"/>
            <a:chOff x="240480" y="1904400"/>
            <a:chExt cx="6005070" cy="1189080"/>
          </a:xfrm>
        </p:grpSpPr>
        <p:graphicFrame>
          <p:nvGraphicFramePr>
            <p:cNvPr id="47" name="Table 9"/>
            <p:cNvGraphicFramePr/>
            <p:nvPr>
              <p:extLst>
                <p:ext uri="{D42A27DB-BD31-4B8C-83A1-F6EECF244321}">
                  <p14:modId xmlns:p14="http://schemas.microsoft.com/office/powerpoint/2010/main" val="2533944259"/>
                </p:ext>
              </p:extLst>
            </p:nvPr>
          </p:nvGraphicFramePr>
          <p:xfrm>
            <a:off x="240480" y="1904400"/>
            <a:ext cx="5996160" cy="1061280"/>
          </p:xfrm>
          <a:graphic>
            <a:graphicData uri="http://schemas.openxmlformats.org/drawingml/2006/table">
              <a:tbl>
                <a:tblPr/>
                <a:tblGrid>
                  <a:gridCol w="99876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99876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99876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99876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0056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0056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</a:tblGrid>
                <a:tr h="106128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48" name="CustomShape 10"/>
            <p:cNvSpPr/>
            <p:nvPr/>
          </p:nvSpPr>
          <p:spPr>
            <a:xfrm flipV="1">
              <a:off x="2267744" y="2805840"/>
              <a:ext cx="2916256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1"/>
            <p:cNvSpPr/>
            <p:nvPr/>
          </p:nvSpPr>
          <p:spPr>
            <a:xfrm flipV="1">
              <a:off x="288360" y="2805840"/>
              <a:ext cx="1979384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2"/>
            <p:cNvSpPr/>
            <p:nvPr/>
          </p:nvSpPr>
          <p:spPr>
            <a:xfrm>
              <a:off x="240480" y="1904400"/>
              <a:ext cx="1019152" cy="104688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19"/>
            <p:cNvSpPr/>
            <p:nvPr/>
          </p:nvSpPr>
          <p:spPr>
            <a:xfrm>
              <a:off x="5273730" y="2903940"/>
              <a:ext cx="971820" cy="45719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21CC9064-B1CC-47D0-9D77-077C513F24E0}"/>
              </a:ext>
            </a:extLst>
          </p:cNvPr>
          <p:cNvGrpSpPr/>
          <p:nvPr/>
        </p:nvGrpSpPr>
        <p:grpSpPr>
          <a:xfrm>
            <a:off x="630051" y="7350240"/>
            <a:ext cx="7262250" cy="914760"/>
            <a:chOff x="66960" y="7468294"/>
            <a:chExt cx="7262250" cy="914760"/>
          </a:xfrm>
        </p:grpSpPr>
        <p:grpSp>
          <p:nvGrpSpPr>
            <p:cNvPr id="38" name="Groupe 37"/>
            <p:cNvGrpSpPr/>
            <p:nvPr/>
          </p:nvGrpSpPr>
          <p:grpSpPr>
            <a:xfrm>
              <a:off x="69090" y="7468294"/>
              <a:ext cx="7260120" cy="914760"/>
              <a:chOff x="299880" y="3402720"/>
              <a:chExt cx="7260120" cy="914760"/>
            </a:xfrm>
          </p:grpSpPr>
          <p:graphicFrame>
            <p:nvGraphicFramePr>
              <p:cNvPr id="39" name="Table 13"/>
              <p:cNvGraphicFramePr/>
              <p:nvPr>
                <p:extLst>
                  <p:ext uri="{D42A27DB-BD31-4B8C-83A1-F6EECF244321}">
                    <p14:modId xmlns:p14="http://schemas.microsoft.com/office/powerpoint/2010/main" val="2024520657"/>
                  </p:ext>
                </p:extLst>
              </p:nvPr>
            </p:nvGraphicFramePr>
            <p:xfrm>
              <a:off x="299880" y="3402720"/>
              <a:ext cx="7260120" cy="773280"/>
            </p:xfrm>
            <a:graphic>
              <a:graphicData uri="http://schemas.openxmlformats.org/drawingml/2006/table">
                <a:tbl>
                  <a:tblPr/>
                  <a:tblGrid>
                    <a:gridCol w="7254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2540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</a:tblGrid>
                  <a:tr h="77328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B3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40" name="CustomShape 14"/>
              <p:cNvSpPr/>
              <p:nvPr/>
            </p:nvSpPr>
            <p:spPr>
              <a:xfrm flipV="1">
                <a:off x="360000" y="4029840"/>
                <a:ext cx="1367640" cy="28764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CustomShape 15"/>
              <p:cNvSpPr/>
              <p:nvPr/>
            </p:nvSpPr>
            <p:spPr>
              <a:xfrm flipV="1">
                <a:off x="1800000" y="4029840"/>
                <a:ext cx="1367640" cy="28764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" name="CustomShape 16"/>
              <p:cNvSpPr/>
              <p:nvPr/>
            </p:nvSpPr>
            <p:spPr>
              <a:xfrm flipV="1">
                <a:off x="3168000" y="4029840"/>
                <a:ext cx="2231640" cy="28764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" name="CustomShape 17"/>
              <p:cNvSpPr/>
              <p:nvPr/>
            </p:nvSpPr>
            <p:spPr>
              <a:xfrm>
                <a:off x="5399640" y="3456000"/>
                <a:ext cx="720000" cy="700560"/>
              </a:xfrm>
              <a:prstGeom prst="ellipse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" name="CustomShape 18"/>
              <p:cNvSpPr/>
              <p:nvPr/>
            </p:nvSpPr>
            <p:spPr>
              <a:xfrm flipV="1">
                <a:off x="5472000" y="4029840"/>
                <a:ext cx="1367640" cy="28764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" name="CustomShape 19"/>
              <p:cNvSpPr/>
              <p:nvPr/>
            </p:nvSpPr>
            <p:spPr>
              <a:xfrm>
                <a:off x="6912000" y="4103640"/>
                <a:ext cx="575640" cy="7164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" name="CustomShape 17">
              <a:extLst>
                <a:ext uri="{FF2B5EF4-FFF2-40B4-BE49-F238E27FC236}">
                  <a16:creationId xmlns:a16="http://schemas.microsoft.com/office/drawing/2014/main" xmlns="" id="{FD3D89B6-2FD2-4241-AB06-DE37670D76E8}"/>
                </a:ext>
              </a:extLst>
            </p:cNvPr>
            <p:cNvSpPr/>
            <p:nvPr/>
          </p:nvSpPr>
          <p:spPr>
            <a:xfrm>
              <a:off x="66960" y="7515175"/>
              <a:ext cx="720000" cy="7005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" name="SMARTInkShape-Group142">
            <a:extLst>
              <a:ext uri="{FF2B5EF4-FFF2-40B4-BE49-F238E27FC236}">
                <a16:creationId xmlns:a16="http://schemas.microsoft.com/office/drawing/2014/main" xmlns="" id="{F75BCDE9-E447-4965-B69F-EA76432994CF}"/>
              </a:ext>
            </a:extLst>
          </p:cNvPr>
          <p:cNvGrpSpPr/>
          <p:nvPr/>
        </p:nvGrpSpPr>
        <p:grpSpPr>
          <a:xfrm>
            <a:off x="1195388" y="1056277"/>
            <a:ext cx="309563" cy="360568"/>
            <a:chOff x="1195388" y="1056277"/>
            <a:chExt cx="309563" cy="360568"/>
          </a:xfrm>
        </p:grpSpPr>
        <p:sp>
          <p:nvSpPr>
            <p:cNvPr id="3" name="SMARTInkShape-189">
              <a:extLst>
                <a:ext uri="{FF2B5EF4-FFF2-40B4-BE49-F238E27FC236}">
                  <a16:creationId xmlns:a16="http://schemas.microsoft.com/office/drawing/2014/main" xmlns="" id="{4C39EABD-71B4-4FD2-897B-B98476C716C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28738" y="1373984"/>
              <a:ext cx="14288" cy="23811"/>
            </a:xfrm>
            <a:custGeom>
              <a:avLst/>
              <a:gdLst/>
              <a:ahLst/>
              <a:cxnLst/>
              <a:rect l="0" t="0" r="0" b="0"/>
              <a:pathLst>
                <a:path w="14288" h="23811">
                  <a:moveTo>
                    <a:pt x="0" y="4760"/>
                  </a:moveTo>
                  <a:lnTo>
                    <a:pt x="0" y="4760"/>
                  </a:lnTo>
                  <a:lnTo>
                    <a:pt x="1264" y="4760"/>
                  </a:lnTo>
                  <a:lnTo>
                    <a:pt x="1636" y="4495"/>
                  </a:lnTo>
                  <a:lnTo>
                    <a:pt x="1884" y="4054"/>
                  </a:lnTo>
                  <a:lnTo>
                    <a:pt x="2050" y="3496"/>
                  </a:lnTo>
                  <a:lnTo>
                    <a:pt x="2425" y="3123"/>
                  </a:lnTo>
                  <a:lnTo>
                    <a:pt x="3547" y="2709"/>
                  </a:lnTo>
                  <a:lnTo>
                    <a:pt x="7014" y="2387"/>
                  </a:lnTo>
                  <a:lnTo>
                    <a:pt x="4790" y="26"/>
                  </a:lnTo>
                  <a:lnTo>
                    <a:pt x="6815" y="0"/>
                  </a:lnTo>
                  <a:lnTo>
                    <a:pt x="7389" y="6220"/>
                  </a:lnTo>
                  <a:lnTo>
                    <a:pt x="11261" y="13781"/>
                  </a:lnTo>
                  <a:lnTo>
                    <a:pt x="14287" y="238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90">
              <a:extLst>
                <a:ext uri="{FF2B5EF4-FFF2-40B4-BE49-F238E27FC236}">
                  <a16:creationId xmlns:a16="http://schemas.microsoft.com/office/drawing/2014/main" xmlns="" id="{ECA6443D-6D8E-45ED-8C1E-C2BB03CC24B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95388" y="1056277"/>
              <a:ext cx="309563" cy="360568"/>
            </a:xfrm>
            <a:custGeom>
              <a:avLst/>
              <a:gdLst/>
              <a:ahLst/>
              <a:cxnLst/>
              <a:rect l="0" t="0" r="0" b="0"/>
              <a:pathLst>
                <a:path w="309563" h="360568">
                  <a:moveTo>
                    <a:pt x="0" y="360567"/>
                  </a:moveTo>
                  <a:lnTo>
                    <a:pt x="0" y="360567"/>
                  </a:lnTo>
                  <a:lnTo>
                    <a:pt x="15366" y="345994"/>
                  </a:lnTo>
                  <a:lnTo>
                    <a:pt x="49765" y="326403"/>
                  </a:lnTo>
                  <a:lnTo>
                    <a:pt x="84944" y="302613"/>
                  </a:lnTo>
                  <a:lnTo>
                    <a:pt x="118963" y="272478"/>
                  </a:lnTo>
                  <a:lnTo>
                    <a:pt x="149508" y="237896"/>
                  </a:lnTo>
                  <a:lnTo>
                    <a:pt x="170475" y="208895"/>
                  </a:lnTo>
                  <a:lnTo>
                    <a:pt x="186924" y="176582"/>
                  </a:lnTo>
                  <a:lnTo>
                    <a:pt x="196255" y="152749"/>
                  </a:lnTo>
                  <a:lnTo>
                    <a:pt x="198643" y="142005"/>
                  </a:lnTo>
                  <a:lnTo>
                    <a:pt x="201291" y="132119"/>
                  </a:lnTo>
                  <a:lnTo>
                    <a:pt x="206496" y="100449"/>
                  </a:lnTo>
                  <a:lnTo>
                    <a:pt x="206263" y="89379"/>
                  </a:lnTo>
                  <a:lnTo>
                    <a:pt x="199128" y="55011"/>
                  </a:lnTo>
                  <a:lnTo>
                    <a:pt x="194459" y="40627"/>
                  </a:lnTo>
                  <a:lnTo>
                    <a:pt x="175209" y="13208"/>
                  </a:lnTo>
                  <a:lnTo>
                    <a:pt x="166139" y="5348"/>
                  </a:lnTo>
                  <a:lnTo>
                    <a:pt x="155476" y="142"/>
                  </a:lnTo>
                  <a:lnTo>
                    <a:pt x="152356" y="0"/>
                  </a:lnTo>
                  <a:lnTo>
                    <a:pt x="143813" y="2990"/>
                  </a:lnTo>
                  <a:lnTo>
                    <a:pt x="139643" y="10760"/>
                  </a:lnTo>
                  <a:lnTo>
                    <a:pt x="135841" y="35064"/>
                  </a:lnTo>
                  <a:lnTo>
                    <a:pt x="138049" y="67619"/>
                  </a:lnTo>
                  <a:lnTo>
                    <a:pt x="136474" y="99689"/>
                  </a:lnTo>
                  <a:lnTo>
                    <a:pt x="136583" y="116899"/>
                  </a:lnTo>
                  <a:lnTo>
                    <a:pt x="138086" y="151089"/>
                  </a:lnTo>
                  <a:lnTo>
                    <a:pt x="138112" y="184739"/>
                  </a:lnTo>
                  <a:lnTo>
                    <a:pt x="137406" y="205796"/>
                  </a:lnTo>
                  <a:lnTo>
                    <a:pt x="136740" y="210553"/>
                  </a:lnTo>
                  <a:lnTo>
                    <a:pt x="138092" y="243358"/>
                  </a:lnTo>
                  <a:lnTo>
                    <a:pt x="140346" y="277332"/>
                  </a:lnTo>
                  <a:lnTo>
                    <a:pt x="141186" y="289635"/>
                  </a:lnTo>
                  <a:lnTo>
                    <a:pt x="142776" y="302513"/>
                  </a:lnTo>
                  <a:lnTo>
                    <a:pt x="142875" y="322466"/>
                  </a:lnTo>
                  <a:lnTo>
                    <a:pt x="144776" y="289561"/>
                  </a:lnTo>
                  <a:lnTo>
                    <a:pt x="154007" y="254452"/>
                  </a:lnTo>
                  <a:lnTo>
                    <a:pt x="161429" y="242651"/>
                  </a:lnTo>
                  <a:lnTo>
                    <a:pt x="165570" y="238757"/>
                  </a:lnTo>
                  <a:lnTo>
                    <a:pt x="171824" y="234958"/>
                  </a:lnTo>
                  <a:lnTo>
                    <a:pt x="183180" y="230356"/>
                  </a:lnTo>
                  <a:lnTo>
                    <a:pt x="205257" y="229602"/>
                  </a:lnTo>
                  <a:lnTo>
                    <a:pt x="209053" y="231011"/>
                  </a:lnTo>
                  <a:lnTo>
                    <a:pt x="218583" y="238743"/>
                  </a:lnTo>
                  <a:lnTo>
                    <a:pt x="220179" y="240983"/>
                  </a:lnTo>
                  <a:lnTo>
                    <a:pt x="223228" y="248811"/>
                  </a:lnTo>
                  <a:lnTo>
                    <a:pt x="225000" y="264001"/>
                  </a:lnTo>
                  <a:lnTo>
                    <a:pt x="223905" y="281908"/>
                  </a:lnTo>
                  <a:lnTo>
                    <a:pt x="228114" y="316029"/>
                  </a:lnTo>
                  <a:lnTo>
                    <a:pt x="233645" y="338094"/>
                  </a:lnTo>
                  <a:lnTo>
                    <a:pt x="238694" y="344293"/>
                  </a:lnTo>
                  <a:lnTo>
                    <a:pt x="245026" y="346955"/>
                  </a:lnTo>
                  <a:lnTo>
                    <a:pt x="251076" y="348155"/>
                  </a:lnTo>
                  <a:lnTo>
                    <a:pt x="264672" y="346395"/>
                  </a:lnTo>
                  <a:lnTo>
                    <a:pt x="298681" y="331904"/>
                  </a:lnTo>
                  <a:lnTo>
                    <a:pt x="309562" y="3248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SMARTInkShape-191">
            <a:extLst>
              <a:ext uri="{FF2B5EF4-FFF2-40B4-BE49-F238E27FC236}">
                <a16:creationId xmlns:a16="http://schemas.microsoft.com/office/drawing/2014/main" xmlns="" id="{764998F6-7259-4FEB-BCA1-277ED5FA6A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93081" y="1038704"/>
            <a:ext cx="278608" cy="370405"/>
          </a:xfrm>
          <a:custGeom>
            <a:avLst/>
            <a:gdLst/>
            <a:ahLst/>
            <a:cxnLst/>
            <a:rect l="0" t="0" r="0" b="0"/>
            <a:pathLst>
              <a:path w="278608" h="370405">
                <a:moveTo>
                  <a:pt x="0" y="361471"/>
                </a:moveTo>
                <a:lnTo>
                  <a:pt x="0" y="361471"/>
                </a:lnTo>
                <a:lnTo>
                  <a:pt x="0" y="360207"/>
                </a:lnTo>
                <a:lnTo>
                  <a:pt x="265" y="359834"/>
                </a:lnTo>
                <a:lnTo>
                  <a:pt x="706" y="359586"/>
                </a:lnTo>
                <a:lnTo>
                  <a:pt x="2431" y="358781"/>
                </a:lnTo>
                <a:lnTo>
                  <a:pt x="35842" y="339515"/>
                </a:lnTo>
                <a:lnTo>
                  <a:pt x="55363" y="327359"/>
                </a:lnTo>
                <a:lnTo>
                  <a:pt x="87203" y="300278"/>
                </a:lnTo>
                <a:lnTo>
                  <a:pt x="120802" y="269071"/>
                </a:lnTo>
                <a:lnTo>
                  <a:pt x="131484" y="255688"/>
                </a:lnTo>
                <a:lnTo>
                  <a:pt x="152630" y="221174"/>
                </a:lnTo>
                <a:lnTo>
                  <a:pt x="168370" y="186987"/>
                </a:lnTo>
                <a:lnTo>
                  <a:pt x="176354" y="155936"/>
                </a:lnTo>
                <a:lnTo>
                  <a:pt x="180535" y="123733"/>
                </a:lnTo>
                <a:lnTo>
                  <a:pt x="180949" y="91916"/>
                </a:lnTo>
                <a:lnTo>
                  <a:pt x="178924" y="58716"/>
                </a:lnTo>
                <a:lnTo>
                  <a:pt x="170722" y="24418"/>
                </a:lnTo>
                <a:lnTo>
                  <a:pt x="168295" y="16100"/>
                </a:lnTo>
                <a:lnTo>
                  <a:pt x="156100" y="3158"/>
                </a:lnTo>
                <a:lnTo>
                  <a:pt x="152633" y="1138"/>
                </a:lnTo>
                <a:lnTo>
                  <a:pt x="146296" y="0"/>
                </a:lnTo>
                <a:lnTo>
                  <a:pt x="140956" y="263"/>
                </a:lnTo>
                <a:lnTo>
                  <a:pt x="129913" y="4914"/>
                </a:lnTo>
                <a:lnTo>
                  <a:pt x="123512" y="9938"/>
                </a:lnTo>
                <a:lnTo>
                  <a:pt x="114875" y="23412"/>
                </a:lnTo>
                <a:lnTo>
                  <a:pt x="110914" y="40156"/>
                </a:lnTo>
                <a:lnTo>
                  <a:pt x="113121" y="73380"/>
                </a:lnTo>
                <a:lnTo>
                  <a:pt x="117584" y="106825"/>
                </a:lnTo>
                <a:lnTo>
                  <a:pt x="120613" y="139677"/>
                </a:lnTo>
                <a:lnTo>
                  <a:pt x="123462" y="174565"/>
                </a:lnTo>
                <a:lnTo>
                  <a:pt x="125440" y="205389"/>
                </a:lnTo>
                <a:lnTo>
                  <a:pt x="127370" y="235335"/>
                </a:lnTo>
                <a:lnTo>
                  <a:pt x="129745" y="268498"/>
                </a:lnTo>
                <a:lnTo>
                  <a:pt x="130960" y="303533"/>
                </a:lnTo>
                <a:lnTo>
                  <a:pt x="131674" y="321401"/>
                </a:lnTo>
                <a:lnTo>
                  <a:pt x="135687" y="347090"/>
                </a:lnTo>
                <a:lnTo>
                  <a:pt x="135732" y="349565"/>
                </a:lnTo>
                <a:lnTo>
                  <a:pt x="135732" y="315705"/>
                </a:lnTo>
                <a:lnTo>
                  <a:pt x="136437" y="301606"/>
                </a:lnTo>
                <a:lnTo>
                  <a:pt x="141398" y="279386"/>
                </a:lnTo>
                <a:lnTo>
                  <a:pt x="151177" y="266199"/>
                </a:lnTo>
                <a:lnTo>
                  <a:pt x="157506" y="261158"/>
                </a:lnTo>
                <a:lnTo>
                  <a:pt x="167943" y="255486"/>
                </a:lnTo>
                <a:lnTo>
                  <a:pt x="175480" y="254469"/>
                </a:lnTo>
                <a:lnTo>
                  <a:pt x="185163" y="254588"/>
                </a:lnTo>
                <a:lnTo>
                  <a:pt x="194237" y="257630"/>
                </a:lnTo>
                <a:lnTo>
                  <a:pt x="199137" y="260957"/>
                </a:lnTo>
                <a:lnTo>
                  <a:pt x="204220" y="266436"/>
                </a:lnTo>
                <a:lnTo>
                  <a:pt x="205203" y="267952"/>
                </a:lnTo>
                <a:lnTo>
                  <a:pt x="213850" y="299113"/>
                </a:lnTo>
                <a:lnTo>
                  <a:pt x="211237" y="333975"/>
                </a:lnTo>
                <a:lnTo>
                  <a:pt x="209883" y="343281"/>
                </a:lnTo>
                <a:lnTo>
                  <a:pt x="212894" y="356784"/>
                </a:lnTo>
                <a:lnTo>
                  <a:pt x="215156" y="361346"/>
                </a:lnTo>
                <a:lnTo>
                  <a:pt x="220192" y="366895"/>
                </a:lnTo>
                <a:lnTo>
                  <a:pt x="223188" y="368997"/>
                </a:lnTo>
                <a:lnTo>
                  <a:pt x="229113" y="370404"/>
                </a:lnTo>
                <a:lnTo>
                  <a:pt x="239285" y="368713"/>
                </a:lnTo>
                <a:lnTo>
                  <a:pt x="278607" y="35194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MARTInkShape-192">
            <a:extLst>
              <a:ext uri="{FF2B5EF4-FFF2-40B4-BE49-F238E27FC236}">
                <a16:creationId xmlns:a16="http://schemas.microsoft.com/office/drawing/2014/main" xmlns="" id="{C0526791-66A0-4470-9558-699B2D55A5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09923" y="1045954"/>
            <a:ext cx="266603" cy="358452"/>
          </a:xfrm>
          <a:custGeom>
            <a:avLst/>
            <a:gdLst/>
            <a:ahLst/>
            <a:cxnLst/>
            <a:rect l="0" t="0" r="0" b="0"/>
            <a:pathLst>
              <a:path w="266603" h="358452">
                <a:moveTo>
                  <a:pt x="2283" y="347077"/>
                </a:moveTo>
                <a:lnTo>
                  <a:pt x="2283" y="347077"/>
                </a:lnTo>
                <a:lnTo>
                  <a:pt x="0" y="353927"/>
                </a:lnTo>
                <a:lnTo>
                  <a:pt x="9523" y="349542"/>
                </a:lnTo>
                <a:lnTo>
                  <a:pt x="10616" y="349496"/>
                </a:lnTo>
                <a:lnTo>
                  <a:pt x="45799" y="331514"/>
                </a:lnTo>
                <a:lnTo>
                  <a:pt x="71253" y="315396"/>
                </a:lnTo>
                <a:lnTo>
                  <a:pt x="102888" y="282283"/>
                </a:lnTo>
                <a:lnTo>
                  <a:pt x="123952" y="259014"/>
                </a:lnTo>
                <a:lnTo>
                  <a:pt x="143574" y="227282"/>
                </a:lnTo>
                <a:lnTo>
                  <a:pt x="162476" y="194580"/>
                </a:lnTo>
                <a:lnTo>
                  <a:pt x="178276" y="159797"/>
                </a:lnTo>
                <a:lnTo>
                  <a:pt x="189341" y="129475"/>
                </a:lnTo>
                <a:lnTo>
                  <a:pt x="194320" y="95048"/>
                </a:lnTo>
                <a:lnTo>
                  <a:pt x="194878" y="64850"/>
                </a:lnTo>
                <a:lnTo>
                  <a:pt x="190339" y="43709"/>
                </a:lnTo>
                <a:lnTo>
                  <a:pt x="181199" y="22880"/>
                </a:lnTo>
                <a:lnTo>
                  <a:pt x="169742" y="12236"/>
                </a:lnTo>
                <a:lnTo>
                  <a:pt x="158359" y="4347"/>
                </a:lnTo>
                <a:lnTo>
                  <a:pt x="147653" y="135"/>
                </a:lnTo>
                <a:lnTo>
                  <a:pt x="143621" y="0"/>
                </a:lnTo>
                <a:lnTo>
                  <a:pt x="133076" y="2068"/>
                </a:lnTo>
                <a:lnTo>
                  <a:pt x="128131" y="5025"/>
                </a:lnTo>
                <a:lnTo>
                  <a:pt x="122970" y="11959"/>
                </a:lnTo>
                <a:lnTo>
                  <a:pt x="115822" y="31660"/>
                </a:lnTo>
                <a:lnTo>
                  <a:pt x="114244" y="60784"/>
                </a:lnTo>
                <a:lnTo>
                  <a:pt x="117246" y="93760"/>
                </a:lnTo>
                <a:lnTo>
                  <a:pt x="121370" y="126260"/>
                </a:lnTo>
                <a:lnTo>
                  <a:pt x="125670" y="157613"/>
                </a:lnTo>
                <a:lnTo>
                  <a:pt x="126097" y="190591"/>
                </a:lnTo>
                <a:lnTo>
                  <a:pt x="126108" y="225988"/>
                </a:lnTo>
                <a:lnTo>
                  <a:pt x="126108" y="259753"/>
                </a:lnTo>
                <a:lnTo>
                  <a:pt x="126108" y="294277"/>
                </a:lnTo>
                <a:lnTo>
                  <a:pt x="126108" y="327065"/>
                </a:lnTo>
                <a:lnTo>
                  <a:pt x="128159" y="333307"/>
                </a:lnTo>
                <a:lnTo>
                  <a:pt x="128533" y="333929"/>
                </a:lnTo>
                <a:lnTo>
                  <a:pt x="129048" y="334343"/>
                </a:lnTo>
                <a:lnTo>
                  <a:pt x="130868" y="335170"/>
                </a:lnTo>
                <a:lnTo>
                  <a:pt x="130606" y="324887"/>
                </a:lnTo>
                <a:lnTo>
                  <a:pt x="128710" y="313429"/>
                </a:lnTo>
                <a:lnTo>
                  <a:pt x="129196" y="287354"/>
                </a:lnTo>
                <a:lnTo>
                  <a:pt x="134389" y="269328"/>
                </a:lnTo>
                <a:lnTo>
                  <a:pt x="140675" y="257655"/>
                </a:lnTo>
                <a:lnTo>
                  <a:pt x="156699" y="245233"/>
                </a:lnTo>
                <a:lnTo>
                  <a:pt x="160814" y="242881"/>
                </a:lnTo>
                <a:lnTo>
                  <a:pt x="172052" y="240964"/>
                </a:lnTo>
                <a:lnTo>
                  <a:pt x="175279" y="241531"/>
                </a:lnTo>
                <a:lnTo>
                  <a:pt x="185642" y="246583"/>
                </a:lnTo>
                <a:lnTo>
                  <a:pt x="194779" y="256170"/>
                </a:lnTo>
                <a:lnTo>
                  <a:pt x="196316" y="259137"/>
                </a:lnTo>
                <a:lnTo>
                  <a:pt x="202064" y="282560"/>
                </a:lnTo>
                <a:lnTo>
                  <a:pt x="201554" y="294019"/>
                </a:lnTo>
                <a:lnTo>
                  <a:pt x="197577" y="329241"/>
                </a:lnTo>
                <a:lnTo>
                  <a:pt x="199453" y="337527"/>
                </a:lnTo>
                <a:lnTo>
                  <a:pt x="200863" y="341157"/>
                </a:lnTo>
                <a:lnTo>
                  <a:pt x="203077" y="343829"/>
                </a:lnTo>
                <a:lnTo>
                  <a:pt x="214252" y="354302"/>
                </a:lnTo>
                <a:lnTo>
                  <a:pt x="222222" y="357185"/>
                </a:lnTo>
                <a:lnTo>
                  <a:pt x="229170" y="358451"/>
                </a:lnTo>
                <a:lnTo>
                  <a:pt x="251049" y="353572"/>
                </a:lnTo>
                <a:lnTo>
                  <a:pt x="266602" y="34707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SMARTInkShape-Group145">
            <a:extLst>
              <a:ext uri="{FF2B5EF4-FFF2-40B4-BE49-F238E27FC236}">
                <a16:creationId xmlns:a16="http://schemas.microsoft.com/office/drawing/2014/main" xmlns="" id="{5154544A-46BC-4569-86C9-C8552AF82893}"/>
              </a:ext>
            </a:extLst>
          </p:cNvPr>
          <p:cNvGrpSpPr/>
          <p:nvPr/>
        </p:nvGrpSpPr>
        <p:grpSpPr>
          <a:xfrm>
            <a:off x="3011599" y="1050667"/>
            <a:ext cx="279290" cy="358704"/>
            <a:chOff x="3011599" y="1050667"/>
            <a:chExt cx="279290" cy="358704"/>
          </a:xfrm>
        </p:grpSpPr>
        <p:sp>
          <p:nvSpPr>
            <p:cNvPr id="8" name="SMARTInkShape-193">
              <a:extLst>
                <a:ext uri="{FF2B5EF4-FFF2-40B4-BE49-F238E27FC236}">
                  <a16:creationId xmlns:a16="http://schemas.microsoft.com/office/drawing/2014/main" xmlns="" id="{A1F6CABC-2AFB-43A6-B6B0-C9ACDF2F1FE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136106" y="1370228"/>
              <a:ext cx="7144" cy="32329"/>
            </a:xfrm>
            <a:custGeom>
              <a:avLst/>
              <a:gdLst/>
              <a:ahLst/>
              <a:cxnLst/>
              <a:rect l="0" t="0" r="0" b="0"/>
              <a:pathLst>
                <a:path w="7144" h="32329">
                  <a:moveTo>
                    <a:pt x="0" y="1372"/>
                  </a:moveTo>
                  <a:lnTo>
                    <a:pt x="0" y="1372"/>
                  </a:lnTo>
                  <a:lnTo>
                    <a:pt x="1264" y="108"/>
                  </a:lnTo>
                  <a:lnTo>
                    <a:pt x="1637" y="0"/>
                  </a:lnTo>
                  <a:lnTo>
                    <a:pt x="1885" y="193"/>
                  </a:lnTo>
                  <a:lnTo>
                    <a:pt x="2373" y="1352"/>
                  </a:lnTo>
                  <a:lnTo>
                    <a:pt x="3643" y="1366"/>
                  </a:lnTo>
                  <a:lnTo>
                    <a:pt x="4016" y="1633"/>
                  </a:lnTo>
                  <a:lnTo>
                    <a:pt x="4265" y="2075"/>
                  </a:lnTo>
                  <a:lnTo>
                    <a:pt x="6984" y="14057"/>
                  </a:lnTo>
                  <a:lnTo>
                    <a:pt x="7143" y="30372"/>
                  </a:lnTo>
                  <a:lnTo>
                    <a:pt x="6879" y="31024"/>
                  </a:lnTo>
                  <a:lnTo>
                    <a:pt x="6438" y="31459"/>
                  </a:lnTo>
                  <a:lnTo>
                    <a:pt x="4763" y="323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94">
              <a:extLst>
                <a:ext uri="{FF2B5EF4-FFF2-40B4-BE49-F238E27FC236}">
                  <a16:creationId xmlns:a16="http://schemas.microsoft.com/office/drawing/2014/main" xmlns="" id="{8311543B-A476-4CF3-B8AD-F76C73D9E02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11599" y="1050667"/>
              <a:ext cx="279290" cy="358704"/>
            </a:xfrm>
            <a:custGeom>
              <a:avLst/>
              <a:gdLst/>
              <a:ahLst/>
              <a:cxnLst/>
              <a:rect l="0" t="0" r="0" b="0"/>
              <a:pathLst>
                <a:path w="279290" h="358704">
                  <a:moveTo>
                    <a:pt x="3064" y="347127"/>
                  </a:moveTo>
                  <a:lnTo>
                    <a:pt x="3064" y="347127"/>
                  </a:lnTo>
                  <a:lnTo>
                    <a:pt x="535" y="347127"/>
                  </a:lnTo>
                  <a:lnTo>
                    <a:pt x="55" y="347391"/>
                  </a:lnTo>
                  <a:lnTo>
                    <a:pt x="0" y="347832"/>
                  </a:lnTo>
                  <a:lnTo>
                    <a:pt x="227" y="348391"/>
                  </a:lnTo>
                  <a:lnTo>
                    <a:pt x="643" y="348763"/>
                  </a:lnTo>
                  <a:lnTo>
                    <a:pt x="1811" y="349177"/>
                  </a:lnTo>
                  <a:lnTo>
                    <a:pt x="8861" y="349499"/>
                  </a:lnTo>
                  <a:lnTo>
                    <a:pt x="39898" y="338125"/>
                  </a:lnTo>
                  <a:lnTo>
                    <a:pt x="54731" y="329385"/>
                  </a:lnTo>
                  <a:lnTo>
                    <a:pt x="89672" y="300898"/>
                  </a:lnTo>
                  <a:lnTo>
                    <a:pt x="120295" y="268474"/>
                  </a:lnTo>
                  <a:lnTo>
                    <a:pt x="142651" y="236591"/>
                  </a:lnTo>
                  <a:lnTo>
                    <a:pt x="163637" y="202511"/>
                  </a:lnTo>
                  <a:lnTo>
                    <a:pt x="172387" y="170597"/>
                  </a:lnTo>
                  <a:lnTo>
                    <a:pt x="183539" y="138968"/>
                  </a:lnTo>
                  <a:lnTo>
                    <a:pt x="191132" y="105589"/>
                  </a:lnTo>
                  <a:lnTo>
                    <a:pt x="193521" y="69928"/>
                  </a:lnTo>
                  <a:lnTo>
                    <a:pt x="190016" y="36096"/>
                  </a:lnTo>
                  <a:lnTo>
                    <a:pt x="186875" y="27475"/>
                  </a:lnTo>
                  <a:lnTo>
                    <a:pt x="179755" y="16975"/>
                  </a:lnTo>
                  <a:lnTo>
                    <a:pt x="167111" y="4769"/>
                  </a:lnTo>
                  <a:lnTo>
                    <a:pt x="165610" y="3794"/>
                  </a:lnTo>
                  <a:lnTo>
                    <a:pt x="152483" y="75"/>
                  </a:lnTo>
                  <a:lnTo>
                    <a:pt x="148053" y="0"/>
                  </a:lnTo>
                  <a:lnTo>
                    <a:pt x="137642" y="1550"/>
                  </a:lnTo>
                  <a:lnTo>
                    <a:pt x="136175" y="2178"/>
                  </a:lnTo>
                  <a:lnTo>
                    <a:pt x="131917" y="5576"/>
                  </a:lnTo>
                  <a:lnTo>
                    <a:pt x="131035" y="5920"/>
                  </a:lnTo>
                  <a:lnTo>
                    <a:pt x="129349" y="7713"/>
                  </a:lnTo>
                  <a:lnTo>
                    <a:pt x="126110" y="13176"/>
                  </a:lnTo>
                  <a:lnTo>
                    <a:pt x="122499" y="30012"/>
                  </a:lnTo>
                  <a:lnTo>
                    <a:pt x="126852" y="64854"/>
                  </a:lnTo>
                  <a:lnTo>
                    <a:pt x="130436" y="98172"/>
                  </a:lnTo>
                  <a:lnTo>
                    <a:pt x="131637" y="133395"/>
                  </a:lnTo>
                  <a:lnTo>
                    <a:pt x="131651" y="168310"/>
                  </a:lnTo>
                  <a:lnTo>
                    <a:pt x="132357" y="202305"/>
                  </a:lnTo>
                  <a:lnTo>
                    <a:pt x="136187" y="235946"/>
                  </a:lnTo>
                  <a:lnTo>
                    <a:pt x="136676" y="271525"/>
                  </a:lnTo>
                  <a:lnTo>
                    <a:pt x="138464" y="283663"/>
                  </a:lnTo>
                  <a:lnTo>
                    <a:pt x="136738" y="306026"/>
                  </a:lnTo>
                  <a:lnTo>
                    <a:pt x="138766" y="322357"/>
                  </a:lnTo>
                  <a:lnTo>
                    <a:pt x="139040" y="322676"/>
                  </a:lnTo>
                  <a:lnTo>
                    <a:pt x="140050" y="323031"/>
                  </a:lnTo>
                  <a:lnTo>
                    <a:pt x="140161" y="323390"/>
                  </a:lnTo>
                  <a:lnTo>
                    <a:pt x="138815" y="325664"/>
                  </a:lnTo>
                  <a:lnTo>
                    <a:pt x="138796" y="322378"/>
                  </a:lnTo>
                  <a:lnTo>
                    <a:pt x="138531" y="321897"/>
                  </a:lnTo>
                  <a:lnTo>
                    <a:pt x="138090" y="321575"/>
                  </a:lnTo>
                  <a:lnTo>
                    <a:pt x="137531" y="321361"/>
                  </a:lnTo>
                  <a:lnTo>
                    <a:pt x="137159" y="320954"/>
                  </a:lnTo>
                  <a:lnTo>
                    <a:pt x="136745" y="319796"/>
                  </a:lnTo>
                  <a:lnTo>
                    <a:pt x="136370" y="319381"/>
                  </a:lnTo>
                  <a:lnTo>
                    <a:pt x="135247" y="318920"/>
                  </a:lnTo>
                  <a:lnTo>
                    <a:pt x="134842" y="318533"/>
                  </a:lnTo>
                  <a:lnTo>
                    <a:pt x="132195" y="313742"/>
                  </a:lnTo>
                  <a:lnTo>
                    <a:pt x="131672" y="304748"/>
                  </a:lnTo>
                  <a:lnTo>
                    <a:pt x="132357" y="287268"/>
                  </a:lnTo>
                  <a:lnTo>
                    <a:pt x="140002" y="263240"/>
                  </a:lnTo>
                  <a:lnTo>
                    <a:pt x="155036" y="238491"/>
                  </a:lnTo>
                  <a:lnTo>
                    <a:pt x="163835" y="229986"/>
                  </a:lnTo>
                  <a:lnTo>
                    <a:pt x="165013" y="229345"/>
                  </a:lnTo>
                  <a:lnTo>
                    <a:pt x="165799" y="228389"/>
                  </a:lnTo>
                  <a:lnTo>
                    <a:pt x="167169" y="225044"/>
                  </a:lnTo>
                  <a:lnTo>
                    <a:pt x="167765" y="224464"/>
                  </a:lnTo>
                  <a:lnTo>
                    <a:pt x="168427" y="224076"/>
                  </a:lnTo>
                  <a:lnTo>
                    <a:pt x="175786" y="223370"/>
                  </a:lnTo>
                  <a:lnTo>
                    <a:pt x="186797" y="227637"/>
                  </a:lnTo>
                  <a:lnTo>
                    <a:pt x="193012" y="232483"/>
                  </a:lnTo>
                  <a:lnTo>
                    <a:pt x="194906" y="234526"/>
                  </a:lnTo>
                  <a:lnTo>
                    <a:pt x="199087" y="240413"/>
                  </a:lnTo>
                  <a:lnTo>
                    <a:pt x="202529" y="255920"/>
                  </a:lnTo>
                  <a:lnTo>
                    <a:pt x="203087" y="291557"/>
                  </a:lnTo>
                  <a:lnTo>
                    <a:pt x="203794" y="313768"/>
                  </a:lnTo>
                  <a:lnTo>
                    <a:pt x="208140" y="334239"/>
                  </a:lnTo>
                  <a:lnTo>
                    <a:pt x="216986" y="349107"/>
                  </a:lnTo>
                  <a:lnTo>
                    <a:pt x="221348" y="353387"/>
                  </a:lnTo>
                  <a:lnTo>
                    <a:pt x="226285" y="356524"/>
                  </a:lnTo>
                  <a:lnTo>
                    <a:pt x="230243" y="357918"/>
                  </a:lnTo>
                  <a:lnTo>
                    <a:pt x="249486" y="358703"/>
                  </a:lnTo>
                  <a:lnTo>
                    <a:pt x="260492" y="356848"/>
                  </a:lnTo>
                  <a:lnTo>
                    <a:pt x="269133" y="352800"/>
                  </a:lnTo>
                  <a:lnTo>
                    <a:pt x="279289" y="3447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SMARTInkShape-195">
            <a:extLst>
              <a:ext uri="{FF2B5EF4-FFF2-40B4-BE49-F238E27FC236}">
                <a16:creationId xmlns:a16="http://schemas.microsoft.com/office/drawing/2014/main" xmlns="" id="{1CA318EF-A3E6-45EE-92BD-29204922B7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26644" y="1044378"/>
            <a:ext cx="295276" cy="367049"/>
          </a:xfrm>
          <a:custGeom>
            <a:avLst/>
            <a:gdLst/>
            <a:ahLst/>
            <a:cxnLst/>
            <a:rect l="0" t="0" r="0" b="0"/>
            <a:pathLst>
              <a:path w="295276" h="367049">
                <a:moveTo>
                  <a:pt x="0" y="355797"/>
                </a:moveTo>
                <a:lnTo>
                  <a:pt x="0" y="355797"/>
                </a:lnTo>
                <a:lnTo>
                  <a:pt x="5989" y="355797"/>
                </a:lnTo>
                <a:lnTo>
                  <a:pt x="41515" y="340664"/>
                </a:lnTo>
                <a:lnTo>
                  <a:pt x="76436" y="323345"/>
                </a:lnTo>
                <a:lnTo>
                  <a:pt x="111010" y="299725"/>
                </a:lnTo>
                <a:lnTo>
                  <a:pt x="140095" y="270599"/>
                </a:lnTo>
                <a:lnTo>
                  <a:pt x="161801" y="236331"/>
                </a:lnTo>
                <a:lnTo>
                  <a:pt x="178851" y="204740"/>
                </a:lnTo>
                <a:lnTo>
                  <a:pt x="194906" y="169967"/>
                </a:lnTo>
                <a:lnTo>
                  <a:pt x="201991" y="138104"/>
                </a:lnTo>
                <a:lnTo>
                  <a:pt x="206644" y="103721"/>
                </a:lnTo>
                <a:lnTo>
                  <a:pt x="205253" y="71417"/>
                </a:lnTo>
                <a:lnTo>
                  <a:pt x="203615" y="56971"/>
                </a:lnTo>
                <a:lnTo>
                  <a:pt x="191677" y="22801"/>
                </a:lnTo>
                <a:lnTo>
                  <a:pt x="181567" y="11265"/>
                </a:lnTo>
                <a:lnTo>
                  <a:pt x="165953" y="2923"/>
                </a:lnTo>
                <a:lnTo>
                  <a:pt x="155910" y="0"/>
                </a:lnTo>
                <a:lnTo>
                  <a:pt x="138270" y="2201"/>
                </a:lnTo>
                <a:lnTo>
                  <a:pt x="132280" y="5553"/>
                </a:lnTo>
                <a:lnTo>
                  <a:pt x="127153" y="9898"/>
                </a:lnTo>
                <a:lnTo>
                  <a:pt x="125304" y="13681"/>
                </a:lnTo>
                <a:lnTo>
                  <a:pt x="120350" y="37617"/>
                </a:lnTo>
                <a:lnTo>
                  <a:pt x="121405" y="71637"/>
                </a:lnTo>
                <a:lnTo>
                  <a:pt x="123492" y="103987"/>
                </a:lnTo>
                <a:lnTo>
                  <a:pt x="127867" y="136935"/>
                </a:lnTo>
                <a:lnTo>
                  <a:pt x="132096" y="172558"/>
                </a:lnTo>
                <a:lnTo>
                  <a:pt x="135600" y="207658"/>
                </a:lnTo>
                <a:lnTo>
                  <a:pt x="135723" y="238902"/>
                </a:lnTo>
                <a:lnTo>
                  <a:pt x="134094" y="273050"/>
                </a:lnTo>
                <a:lnTo>
                  <a:pt x="131308" y="308335"/>
                </a:lnTo>
                <a:lnTo>
                  <a:pt x="130969" y="342973"/>
                </a:lnTo>
                <a:lnTo>
                  <a:pt x="130969" y="352017"/>
                </a:lnTo>
                <a:lnTo>
                  <a:pt x="131674" y="353499"/>
                </a:lnTo>
                <a:lnTo>
                  <a:pt x="132605" y="355040"/>
                </a:lnTo>
                <a:lnTo>
                  <a:pt x="133341" y="358137"/>
                </a:lnTo>
                <a:lnTo>
                  <a:pt x="133350" y="322819"/>
                </a:lnTo>
                <a:lnTo>
                  <a:pt x="134055" y="309604"/>
                </a:lnTo>
                <a:lnTo>
                  <a:pt x="140193" y="284982"/>
                </a:lnTo>
                <a:lnTo>
                  <a:pt x="150802" y="269580"/>
                </a:lnTo>
                <a:lnTo>
                  <a:pt x="156733" y="263396"/>
                </a:lnTo>
                <a:lnTo>
                  <a:pt x="167700" y="257837"/>
                </a:lnTo>
                <a:lnTo>
                  <a:pt x="175043" y="256393"/>
                </a:lnTo>
                <a:lnTo>
                  <a:pt x="199795" y="256065"/>
                </a:lnTo>
                <a:lnTo>
                  <a:pt x="214935" y="260610"/>
                </a:lnTo>
                <a:lnTo>
                  <a:pt x="222049" y="264999"/>
                </a:lnTo>
                <a:lnTo>
                  <a:pt x="225071" y="268611"/>
                </a:lnTo>
                <a:lnTo>
                  <a:pt x="229167" y="274869"/>
                </a:lnTo>
                <a:lnTo>
                  <a:pt x="230742" y="287036"/>
                </a:lnTo>
                <a:lnTo>
                  <a:pt x="228547" y="307570"/>
                </a:lnTo>
                <a:lnTo>
                  <a:pt x="223967" y="338073"/>
                </a:lnTo>
                <a:lnTo>
                  <a:pt x="225140" y="344695"/>
                </a:lnTo>
                <a:lnTo>
                  <a:pt x="233285" y="361242"/>
                </a:lnTo>
                <a:lnTo>
                  <a:pt x="235356" y="363509"/>
                </a:lnTo>
                <a:lnTo>
                  <a:pt x="237953" y="364781"/>
                </a:lnTo>
                <a:lnTo>
                  <a:pt x="247537" y="367048"/>
                </a:lnTo>
                <a:lnTo>
                  <a:pt x="255466" y="366803"/>
                </a:lnTo>
                <a:lnTo>
                  <a:pt x="279113" y="362161"/>
                </a:lnTo>
                <a:lnTo>
                  <a:pt x="295275" y="35341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196">
            <a:extLst>
              <a:ext uri="{FF2B5EF4-FFF2-40B4-BE49-F238E27FC236}">
                <a16:creationId xmlns:a16="http://schemas.microsoft.com/office/drawing/2014/main" xmlns="" id="{9F16D962-0E85-4767-BB59-75D227C617A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90625" y="1871663"/>
            <a:ext cx="42864" cy="21101"/>
          </a:xfrm>
          <a:custGeom>
            <a:avLst/>
            <a:gdLst/>
            <a:ahLst/>
            <a:cxnLst/>
            <a:rect l="0" t="0" r="0" b="0"/>
            <a:pathLst>
              <a:path w="42864" h="21101">
                <a:moveTo>
                  <a:pt x="0" y="19050"/>
                </a:moveTo>
                <a:lnTo>
                  <a:pt x="0" y="19050"/>
                </a:lnTo>
                <a:lnTo>
                  <a:pt x="4475" y="20934"/>
                </a:lnTo>
                <a:lnTo>
                  <a:pt x="5365" y="21100"/>
                </a:lnTo>
                <a:lnTo>
                  <a:pt x="15211" y="19139"/>
                </a:lnTo>
                <a:lnTo>
                  <a:pt x="4286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MARTInkShape-197">
            <a:extLst>
              <a:ext uri="{FF2B5EF4-FFF2-40B4-BE49-F238E27FC236}">
                <a16:creationId xmlns:a16="http://schemas.microsoft.com/office/drawing/2014/main" xmlns="" id="{1B186A31-6F11-444C-B954-61EF45BFF14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36173" y="1533676"/>
            <a:ext cx="299734" cy="361669"/>
          </a:xfrm>
          <a:custGeom>
            <a:avLst/>
            <a:gdLst/>
            <a:ahLst/>
            <a:cxnLst/>
            <a:rect l="0" t="0" r="0" b="0"/>
            <a:pathLst>
              <a:path w="299734" h="361669">
                <a:moveTo>
                  <a:pt x="78277" y="249880"/>
                </a:moveTo>
                <a:lnTo>
                  <a:pt x="78277" y="249880"/>
                </a:lnTo>
                <a:lnTo>
                  <a:pt x="78277" y="246566"/>
                </a:lnTo>
                <a:lnTo>
                  <a:pt x="77748" y="246083"/>
                </a:lnTo>
                <a:lnTo>
                  <a:pt x="64067" y="243071"/>
                </a:lnTo>
                <a:lnTo>
                  <a:pt x="48973" y="242739"/>
                </a:lnTo>
                <a:lnTo>
                  <a:pt x="36169" y="246284"/>
                </a:lnTo>
                <a:lnTo>
                  <a:pt x="25894" y="252757"/>
                </a:lnTo>
                <a:lnTo>
                  <a:pt x="19347" y="259575"/>
                </a:lnTo>
                <a:lnTo>
                  <a:pt x="12857" y="268945"/>
                </a:lnTo>
                <a:lnTo>
                  <a:pt x="11631" y="272376"/>
                </a:lnTo>
                <a:lnTo>
                  <a:pt x="2957" y="285825"/>
                </a:lnTo>
                <a:lnTo>
                  <a:pt x="1487" y="294056"/>
                </a:lnTo>
                <a:lnTo>
                  <a:pt x="890" y="295206"/>
                </a:lnTo>
                <a:lnTo>
                  <a:pt x="50" y="300616"/>
                </a:lnTo>
                <a:lnTo>
                  <a:pt x="1612" y="312801"/>
                </a:lnTo>
                <a:lnTo>
                  <a:pt x="0" y="322568"/>
                </a:lnTo>
                <a:lnTo>
                  <a:pt x="2281" y="338665"/>
                </a:lnTo>
                <a:lnTo>
                  <a:pt x="3960" y="341686"/>
                </a:lnTo>
                <a:lnTo>
                  <a:pt x="14778" y="355350"/>
                </a:lnTo>
                <a:lnTo>
                  <a:pt x="17071" y="356287"/>
                </a:lnTo>
                <a:lnTo>
                  <a:pt x="40553" y="361668"/>
                </a:lnTo>
                <a:lnTo>
                  <a:pt x="56548" y="358473"/>
                </a:lnTo>
                <a:lnTo>
                  <a:pt x="83299" y="347834"/>
                </a:lnTo>
                <a:lnTo>
                  <a:pt x="89607" y="343763"/>
                </a:lnTo>
                <a:lnTo>
                  <a:pt x="101961" y="338339"/>
                </a:lnTo>
                <a:lnTo>
                  <a:pt x="114315" y="327952"/>
                </a:lnTo>
                <a:lnTo>
                  <a:pt x="143750" y="293874"/>
                </a:lnTo>
                <a:lnTo>
                  <a:pt x="161877" y="259596"/>
                </a:lnTo>
                <a:lnTo>
                  <a:pt x="179915" y="224346"/>
                </a:lnTo>
                <a:lnTo>
                  <a:pt x="180600" y="222392"/>
                </a:lnTo>
                <a:lnTo>
                  <a:pt x="183002" y="217159"/>
                </a:lnTo>
                <a:lnTo>
                  <a:pt x="190411" y="184528"/>
                </a:lnTo>
                <a:lnTo>
                  <a:pt x="192539" y="149604"/>
                </a:lnTo>
                <a:lnTo>
                  <a:pt x="192577" y="114116"/>
                </a:lnTo>
                <a:lnTo>
                  <a:pt x="192312" y="80865"/>
                </a:lnTo>
                <a:lnTo>
                  <a:pt x="185324" y="47970"/>
                </a:lnTo>
                <a:lnTo>
                  <a:pt x="177611" y="20043"/>
                </a:lnTo>
                <a:lnTo>
                  <a:pt x="170452" y="7662"/>
                </a:lnTo>
                <a:lnTo>
                  <a:pt x="168103" y="5262"/>
                </a:lnTo>
                <a:lnTo>
                  <a:pt x="161005" y="993"/>
                </a:lnTo>
                <a:lnTo>
                  <a:pt x="157050" y="75"/>
                </a:lnTo>
                <a:lnTo>
                  <a:pt x="156192" y="0"/>
                </a:lnTo>
                <a:lnTo>
                  <a:pt x="153828" y="1327"/>
                </a:lnTo>
                <a:lnTo>
                  <a:pt x="151278" y="3152"/>
                </a:lnTo>
                <a:lnTo>
                  <a:pt x="147485" y="5029"/>
                </a:lnTo>
                <a:lnTo>
                  <a:pt x="145813" y="6649"/>
                </a:lnTo>
                <a:lnTo>
                  <a:pt x="143120" y="10272"/>
                </a:lnTo>
                <a:lnTo>
                  <a:pt x="139617" y="13138"/>
                </a:lnTo>
                <a:lnTo>
                  <a:pt x="138612" y="14839"/>
                </a:lnTo>
                <a:lnTo>
                  <a:pt x="137879" y="21735"/>
                </a:lnTo>
                <a:lnTo>
                  <a:pt x="137112" y="31179"/>
                </a:lnTo>
                <a:lnTo>
                  <a:pt x="135526" y="44181"/>
                </a:lnTo>
                <a:lnTo>
                  <a:pt x="136146" y="54811"/>
                </a:lnTo>
                <a:lnTo>
                  <a:pt x="143699" y="89122"/>
                </a:lnTo>
                <a:lnTo>
                  <a:pt x="149733" y="124546"/>
                </a:lnTo>
                <a:lnTo>
                  <a:pt x="154137" y="158620"/>
                </a:lnTo>
                <a:lnTo>
                  <a:pt x="156844" y="193211"/>
                </a:lnTo>
                <a:lnTo>
                  <a:pt x="157563" y="206354"/>
                </a:lnTo>
                <a:lnTo>
                  <a:pt x="158743" y="212289"/>
                </a:lnTo>
                <a:lnTo>
                  <a:pt x="159502" y="245661"/>
                </a:lnTo>
                <a:lnTo>
                  <a:pt x="161608" y="280574"/>
                </a:lnTo>
                <a:lnTo>
                  <a:pt x="162322" y="287197"/>
                </a:lnTo>
                <a:lnTo>
                  <a:pt x="163670" y="295440"/>
                </a:lnTo>
                <a:lnTo>
                  <a:pt x="163293" y="317559"/>
                </a:lnTo>
                <a:lnTo>
                  <a:pt x="161621" y="347118"/>
                </a:lnTo>
                <a:lnTo>
                  <a:pt x="161885" y="348043"/>
                </a:lnTo>
                <a:lnTo>
                  <a:pt x="162326" y="348659"/>
                </a:lnTo>
                <a:lnTo>
                  <a:pt x="162885" y="349071"/>
                </a:lnTo>
                <a:lnTo>
                  <a:pt x="163257" y="349609"/>
                </a:lnTo>
                <a:lnTo>
                  <a:pt x="163993" y="352239"/>
                </a:lnTo>
                <a:lnTo>
                  <a:pt x="164707" y="334180"/>
                </a:lnTo>
                <a:lnTo>
                  <a:pt x="165887" y="325923"/>
                </a:lnTo>
                <a:lnTo>
                  <a:pt x="167076" y="299882"/>
                </a:lnTo>
                <a:lnTo>
                  <a:pt x="168264" y="294417"/>
                </a:lnTo>
                <a:lnTo>
                  <a:pt x="169999" y="281250"/>
                </a:lnTo>
                <a:lnTo>
                  <a:pt x="177301" y="264197"/>
                </a:lnTo>
                <a:lnTo>
                  <a:pt x="182506" y="256323"/>
                </a:lnTo>
                <a:lnTo>
                  <a:pt x="189180" y="251016"/>
                </a:lnTo>
                <a:lnTo>
                  <a:pt x="192533" y="249399"/>
                </a:lnTo>
                <a:lnTo>
                  <a:pt x="193341" y="248766"/>
                </a:lnTo>
                <a:lnTo>
                  <a:pt x="195651" y="248062"/>
                </a:lnTo>
                <a:lnTo>
                  <a:pt x="209348" y="247509"/>
                </a:lnTo>
                <a:lnTo>
                  <a:pt x="218392" y="250091"/>
                </a:lnTo>
                <a:lnTo>
                  <a:pt x="222716" y="252324"/>
                </a:lnTo>
                <a:lnTo>
                  <a:pt x="223782" y="253097"/>
                </a:lnTo>
                <a:lnTo>
                  <a:pt x="226547" y="257977"/>
                </a:lnTo>
                <a:lnTo>
                  <a:pt x="227778" y="261922"/>
                </a:lnTo>
                <a:lnTo>
                  <a:pt x="230180" y="295539"/>
                </a:lnTo>
                <a:lnTo>
                  <a:pt x="231912" y="309958"/>
                </a:lnTo>
                <a:lnTo>
                  <a:pt x="234792" y="319505"/>
                </a:lnTo>
                <a:lnTo>
                  <a:pt x="235416" y="323422"/>
                </a:lnTo>
                <a:lnTo>
                  <a:pt x="239476" y="331522"/>
                </a:lnTo>
                <a:lnTo>
                  <a:pt x="247025" y="340009"/>
                </a:lnTo>
                <a:lnTo>
                  <a:pt x="249232" y="341531"/>
                </a:lnTo>
                <a:lnTo>
                  <a:pt x="256331" y="345232"/>
                </a:lnTo>
                <a:lnTo>
                  <a:pt x="262140" y="349112"/>
                </a:lnTo>
                <a:lnTo>
                  <a:pt x="263182" y="350693"/>
                </a:lnTo>
                <a:lnTo>
                  <a:pt x="266466" y="351571"/>
                </a:lnTo>
                <a:lnTo>
                  <a:pt x="271190" y="351697"/>
                </a:lnTo>
                <a:lnTo>
                  <a:pt x="299733" y="34513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MARTInkShape-198">
            <a:extLst>
              <a:ext uri="{FF2B5EF4-FFF2-40B4-BE49-F238E27FC236}">
                <a16:creationId xmlns:a16="http://schemas.microsoft.com/office/drawing/2014/main" xmlns="" id="{6C6595E4-2D93-41D5-9459-F6B2DE9F60F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07369" y="1874044"/>
            <a:ext cx="33338" cy="11907"/>
          </a:xfrm>
          <a:custGeom>
            <a:avLst/>
            <a:gdLst/>
            <a:ahLst/>
            <a:cxnLst/>
            <a:rect l="0" t="0" r="0" b="0"/>
            <a:pathLst>
              <a:path w="33338" h="11907">
                <a:moveTo>
                  <a:pt x="0" y="11906"/>
                </a:moveTo>
                <a:lnTo>
                  <a:pt x="0" y="11906"/>
                </a:lnTo>
                <a:lnTo>
                  <a:pt x="1264" y="11906"/>
                </a:lnTo>
                <a:lnTo>
                  <a:pt x="2590" y="11200"/>
                </a:lnTo>
                <a:lnTo>
                  <a:pt x="3314" y="10642"/>
                </a:lnTo>
                <a:lnTo>
                  <a:pt x="5530" y="10021"/>
                </a:lnTo>
                <a:lnTo>
                  <a:pt x="19303" y="8863"/>
                </a:lnTo>
                <a:lnTo>
                  <a:pt x="27021" y="5204"/>
                </a:lnTo>
                <a:lnTo>
                  <a:pt x="33337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MARTInkShape-199">
            <a:extLst>
              <a:ext uri="{FF2B5EF4-FFF2-40B4-BE49-F238E27FC236}">
                <a16:creationId xmlns:a16="http://schemas.microsoft.com/office/drawing/2014/main" xmlns="" id="{473DC6B3-ED0D-4228-A494-2C7D75B60E6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38437" y="1550203"/>
            <a:ext cx="333264" cy="345240"/>
          </a:xfrm>
          <a:custGeom>
            <a:avLst/>
            <a:gdLst/>
            <a:ahLst/>
            <a:cxnLst/>
            <a:rect l="0" t="0" r="0" b="0"/>
            <a:pathLst>
              <a:path w="333264" h="345240">
                <a:moveTo>
                  <a:pt x="76088" y="223828"/>
                </a:moveTo>
                <a:lnTo>
                  <a:pt x="76088" y="223828"/>
                </a:lnTo>
                <a:lnTo>
                  <a:pt x="67705" y="221668"/>
                </a:lnTo>
                <a:lnTo>
                  <a:pt x="61020" y="221456"/>
                </a:lnTo>
                <a:lnTo>
                  <a:pt x="59425" y="222156"/>
                </a:lnTo>
                <a:lnTo>
                  <a:pt x="57834" y="223085"/>
                </a:lnTo>
                <a:lnTo>
                  <a:pt x="25328" y="231798"/>
                </a:lnTo>
                <a:lnTo>
                  <a:pt x="21690" y="234779"/>
                </a:lnTo>
                <a:lnTo>
                  <a:pt x="5917" y="251659"/>
                </a:lnTo>
                <a:lnTo>
                  <a:pt x="3468" y="257386"/>
                </a:lnTo>
                <a:lnTo>
                  <a:pt x="0" y="278485"/>
                </a:lnTo>
                <a:lnTo>
                  <a:pt x="5808" y="307791"/>
                </a:lnTo>
                <a:lnTo>
                  <a:pt x="8755" y="314685"/>
                </a:lnTo>
                <a:lnTo>
                  <a:pt x="9650" y="317919"/>
                </a:lnTo>
                <a:lnTo>
                  <a:pt x="15275" y="328962"/>
                </a:lnTo>
                <a:lnTo>
                  <a:pt x="18215" y="332496"/>
                </a:lnTo>
                <a:lnTo>
                  <a:pt x="18617" y="333685"/>
                </a:lnTo>
                <a:lnTo>
                  <a:pt x="18724" y="334372"/>
                </a:lnTo>
                <a:lnTo>
                  <a:pt x="20139" y="336604"/>
                </a:lnTo>
                <a:lnTo>
                  <a:pt x="23498" y="338941"/>
                </a:lnTo>
                <a:lnTo>
                  <a:pt x="32101" y="342188"/>
                </a:lnTo>
                <a:lnTo>
                  <a:pt x="54394" y="345239"/>
                </a:lnTo>
                <a:lnTo>
                  <a:pt x="65756" y="343100"/>
                </a:lnTo>
                <a:lnTo>
                  <a:pt x="87857" y="333952"/>
                </a:lnTo>
                <a:lnTo>
                  <a:pt x="107902" y="319846"/>
                </a:lnTo>
                <a:lnTo>
                  <a:pt x="135405" y="285979"/>
                </a:lnTo>
                <a:lnTo>
                  <a:pt x="158908" y="253470"/>
                </a:lnTo>
                <a:lnTo>
                  <a:pt x="179352" y="220002"/>
                </a:lnTo>
                <a:lnTo>
                  <a:pt x="193074" y="185642"/>
                </a:lnTo>
                <a:lnTo>
                  <a:pt x="199894" y="153683"/>
                </a:lnTo>
                <a:lnTo>
                  <a:pt x="206586" y="120606"/>
                </a:lnTo>
                <a:lnTo>
                  <a:pt x="209423" y="84913"/>
                </a:lnTo>
                <a:lnTo>
                  <a:pt x="206123" y="51897"/>
                </a:lnTo>
                <a:lnTo>
                  <a:pt x="204161" y="39752"/>
                </a:lnTo>
                <a:lnTo>
                  <a:pt x="200904" y="30803"/>
                </a:lnTo>
                <a:lnTo>
                  <a:pt x="198779" y="21037"/>
                </a:lnTo>
                <a:lnTo>
                  <a:pt x="196675" y="17900"/>
                </a:lnTo>
                <a:lnTo>
                  <a:pt x="183222" y="5080"/>
                </a:lnTo>
                <a:lnTo>
                  <a:pt x="180059" y="3575"/>
                </a:lnTo>
                <a:lnTo>
                  <a:pt x="159494" y="36"/>
                </a:lnTo>
                <a:lnTo>
                  <a:pt x="156269" y="0"/>
                </a:lnTo>
                <a:lnTo>
                  <a:pt x="154675" y="700"/>
                </a:lnTo>
                <a:lnTo>
                  <a:pt x="149113" y="5589"/>
                </a:lnTo>
                <a:lnTo>
                  <a:pt x="148231" y="7153"/>
                </a:lnTo>
                <a:lnTo>
                  <a:pt x="147735" y="10227"/>
                </a:lnTo>
                <a:lnTo>
                  <a:pt x="145153" y="42601"/>
                </a:lnTo>
                <a:lnTo>
                  <a:pt x="147046" y="69079"/>
                </a:lnTo>
                <a:lnTo>
                  <a:pt x="157517" y="103127"/>
                </a:lnTo>
                <a:lnTo>
                  <a:pt x="161591" y="128926"/>
                </a:lnTo>
                <a:lnTo>
                  <a:pt x="163859" y="162397"/>
                </a:lnTo>
                <a:lnTo>
                  <a:pt x="167130" y="195659"/>
                </a:lnTo>
                <a:lnTo>
                  <a:pt x="169648" y="229380"/>
                </a:lnTo>
                <a:lnTo>
                  <a:pt x="173634" y="264943"/>
                </a:lnTo>
                <a:lnTo>
                  <a:pt x="173719" y="298901"/>
                </a:lnTo>
                <a:lnTo>
                  <a:pt x="173984" y="322686"/>
                </a:lnTo>
                <a:lnTo>
                  <a:pt x="176071" y="335147"/>
                </a:lnTo>
                <a:lnTo>
                  <a:pt x="176101" y="340500"/>
                </a:lnTo>
                <a:lnTo>
                  <a:pt x="177985" y="336033"/>
                </a:lnTo>
                <a:lnTo>
                  <a:pt x="178481" y="304399"/>
                </a:lnTo>
                <a:lnTo>
                  <a:pt x="178249" y="269021"/>
                </a:lnTo>
                <a:lnTo>
                  <a:pt x="180337" y="260340"/>
                </a:lnTo>
                <a:lnTo>
                  <a:pt x="190389" y="241093"/>
                </a:lnTo>
                <a:lnTo>
                  <a:pt x="197061" y="231784"/>
                </a:lnTo>
                <a:lnTo>
                  <a:pt x="202855" y="227729"/>
                </a:lnTo>
                <a:lnTo>
                  <a:pt x="205983" y="226885"/>
                </a:lnTo>
                <a:lnTo>
                  <a:pt x="220152" y="226221"/>
                </a:lnTo>
                <a:lnTo>
                  <a:pt x="227868" y="229525"/>
                </a:lnTo>
                <a:lnTo>
                  <a:pt x="231244" y="231807"/>
                </a:lnTo>
                <a:lnTo>
                  <a:pt x="232359" y="234077"/>
                </a:lnTo>
                <a:lnTo>
                  <a:pt x="239238" y="268058"/>
                </a:lnTo>
                <a:lnTo>
                  <a:pt x="245670" y="301639"/>
                </a:lnTo>
                <a:lnTo>
                  <a:pt x="253103" y="320611"/>
                </a:lnTo>
                <a:lnTo>
                  <a:pt x="255391" y="323111"/>
                </a:lnTo>
                <a:lnTo>
                  <a:pt x="261172" y="326872"/>
                </a:lnTo>
                <a:lnTo>
                  <a:pt x="264572" y="328090"/>
                </a:lnTo>
                <a:lnTo>
                  <a:pt x="278284" y="328590"/>
                </a:lnTo>
                <a:lnTo>
                  <a:pt x="300079" y="324252"/>
                </a:lnTo>
                <a:lnTo>
                  <a:pt x="333263" y="30717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200">
            <a:extLst>
              <a:ext uri="{FF2B5EF4-FFF2-40B4-BE49-F238E27FC236}">
                <a16:creationId xmlns:a16="http://schemas.microsoft.com/office/drawing/2014/main" xmlns="" id="{A9799CB3-7C01-49E2-811C-AD53FA3FA31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94855" y="1878806"/>
            <a:ext cx="5446" cy="7145"/>
          </a:xfrm>
          <a:custGeom>
            <a:avLst/>
            <a:gdLst/>
            <a:ahLst/>
            <a:cxnLst/>
            <a:rect l="0" t="0" r="0" b="0"/>
            <a:pathLst>
              <a:path w="5446" h="7145">
                <a:moveTo>
                  <a:pt x="3064" y="7144"/>
                </a:moveTo>
                <a:lnTo>
                  <a:pt x="3064" y="7144"/>
                </a:lnTo>
                <a:lnTo>
                  <a:pt x="535" y="4616"/>
                </a:lnTo>
                <a:lnTo>
                  <a:pt x="55" y="3606"/>
                </a:lnTo>
                <a:lnTo>
                  <a:pt x="0" y="2669"/>
                </a:lnTo>
                <a:lnTo>
                  <a:pt x="227" y="1779"/>
                </a:lnTo>
                <a:lnTo>
                  <a:pt x="908" y="1186"/>
                </a:lnTo>
                <a:lnTo>
                  <a:pt x="5445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MARTInkShape-201">
            <a:extLst>
              <a:ext uri="{FF2B5EF4-FFF2-40B4-BE49-F238E27FC236}">
                <a16:creationId xmlns:a16="http://schemas.microsoft.com/office/drawing/2014/main" xmlns="" id="{A7A6232C-9D4A-4164-8C86-A00D159C247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09900" y="1883569"/>
            <a:ext cx="2382" cy="7145"/>
          </a:xfrm>
          <a:custGeom>
            <a:avLst/>
            <a:gdLst/>
            <a:ahLst/>
            <a:cxnLst/>
            <a:rect l="0" t="0" r="0" b="0"/>
            <a:pathLst>
              <a:path w="2382" h="7145">
                <a:moveTo>
                  <a:pt x="2381" y="7144"/>
                </a:moveTo>
                <a:lnTo>
                  <a:pt x="2381" y="7144"/>
                </a:lnTo>
                <a:lnTo>
                  <a:pt x="1117" y="5879"/>
                </a:lnTo>
                <a:lnTo>
                  <a:pt x="496" y="384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MARTInkShape-202">
            <a:extLst>
              <a:ext uri="{FF2B5EF4-FFF2-40B4-BE49-F238E27FC236}">
                <a16:creationId xmlns:a16="http://schemas.microsoft.com/office/drawing/2014/main" xmlns="" id="{8090CF8C-98DE-457B-A8FB-6FD5997137B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36169" y="1883569"/>
            <a:ext cx="2382" cy="2382"/>
          </a:xfrm>
          <a:custGeom>
            <a:avLst/>
            <a:gdLst/>
            <a:ahLst/>
            <a:cxnLst/>
            <a:rect l="0" t="0" r="0" b="0"/>
            <a:pathLst>
              <a:path w="2382" h="2382">
                <a:moveTo>
                  <a:pt x="0" y="2381"/>
                </a:moveTo>
                <a:lnTo>
                  <a:pt x="0" y="2381"/>
                </a:lnTo>
                <a:lnTo>
                  <a:pt x="0" y="1117"/>
                </a:lnTo>
                <a:lnTo>
                  <a:pt x="264" y="744"/>
                </a:lnTo>
                <a:lnTo>
                  <a:pt x="2381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MARTInkShape-203">
            <a:extLst>
              <a:ext uri="{FF2B5EF4-FFF2-40B4-BE49-F238E27FC236}">
                <a16:creationId xmlns:a16="http://schemas.microsoft.com/office/drawing/2014/main" xmlns="" id="{2C035448-3464-4040-8694-5867485516D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48150" y="1871663"/>
            <a:ext cx="2382" cy="2382"/>
          </a:xfrm>
          <a:custGeom>
            <a:avLst/>
            <a:gdLst/>
            <a:ahLst/>
            <a:cxnLst/>
            <a:rect l="0" t="0" r="0" b="0"/>
            <a:pathLst>
              <a:path w="2382" h="2382">
                <a:moveTo>
                  <a:pt x="2381" y="2381"/>
                </a:moveTo>
                <a:lnTo>
                  <a:pt x="2381" y="238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204">
            <a:extLst>
              <a:ext uri="{FF2B5EF4-FFF2-40B4-BE49-F238E27FC236}">
                <a16:creationId xmlns:a16="http://schemas.microsoft.com/office/drawing/2014/main" xmlns="" id="{FE09FC23-EDA3-49FE-A1F7-13FB27C20A3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852988" y="1873508"/>
            <a:ext cx="9526" cy="5299"/>
          </a:xfrm>
          <a:custGeom>
            <a:avLst/>
            <a:gdLst/>
            <a:ahLst/>
            <a:cxnLst/>
            <a:rect l="0" t="0" r="0" b="0"/>
            <a:pathLst>
              <a:path w="9526" h="5299">
                <a:moveTo>
                  <a:pt x="0" y="5298"/>
                </a:moveTo>
                <a:lnTo>
                  <a:pt x="0" y="5298"/>
                </a:lnTo>
                <a:lnTo>
                  <a:pt x="1901" y="3132"/>
                </a:lnTo>
                <a:lnTo>
                  <a:pt x="3314" y="720"/>
                </a:lnTo>
                <a:lnTo>
                  <a:pt x="4061" y="129"/>
                </a:lnTo>
                <a:lnTo>
                  <a:pt x="4824" y="0"/>
                </a:lnTo>
                <a:lnTo>
                  <a:pt x="9525" y="53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205">
            <a:extLst>
              <a:ext uri="{FF2B5EF4-FFF2-40B4-BE49-F238E27FC236}">
                <a16:creationId xmlns:a16="http://schemas.microsoft.com/office/drawing/2014/main" xmlns="" id="{C5C5A3BD-0953-4270-BE4E-5D69C1691CE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460206" y="1876425"/>
            <a:ext cx="4764" cy="7145"/>
          </a:xfrm>
          <a:custGeom>
            <a:avLst/>
            <a:gdLst/>
            <a:ahLst/>
            <a:cxnLst/>
            <a:rect l="0" t="0" r="0" b="0"/>
            <a:pathLst>
              <a:path w="4764" h="7145">
                <a:moveTo>
                  <a:pt x="0" y="7144"/>
                </a:moveTo>
                <a:lnTo>
                  <a:pt x="0" y="7144"/>
                </a:lnTo>
                <a:lnTo>
                  <a:pt x="1264" y="7144"/>
                </a:lnTo>
                <a:lnTo>
                  <a:pt x="2590" y="5027"/>
                </a:lnTo>
                <a:lnTo>
                  <a:pt x="476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06">
            <a:extLst>
              <a:ext uri="{FF2B5EF4-FFF2-40B4-BE49-F238E27FC236}">
                <a16:creationId xmlns:a16="http://schemas.microsoft.com/office/drawing/2014/main" xmlns="" id="{1AD73BDD-4373-4D70-8342-718AB8DE385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069806" y="1885950"/>
            <a:ext cx="2383" cy="4764"/>
          </a:xfrm>
          <a:custGeom>
            <a:avLst/>
            <a:gdLst/>
            <a:ahLst/>
            <a:cxnLst/>
            <a:rect l="0" t="0" r="0" b="0"/>
            <a:pathLst>
              <a:path w="2383" h="4764">
                <a:moveTo>
                  <a:pt x="0" y="4763"/>
                </a:moveTo>
                <a:lnTo>
                  <a:pt x="0" y="4763"/>
                </a:lnTo>
                <a:lnTo>
                  <a:pt x="2051" y="2712"/>
                </a:lnTo>
                <a:lnTo>
                  <a:pt x="238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207">
            <a:extLst>
              <a:ext uri="{FF2B5EF4-FFF2-40B4-BE49-F238E27FC236}">
                <a16:creationId xmlns:a16="http://schemas.microsoft.com/office/drawing/2014/main" xmlns="" id="{0EDD43DB-02B1-43A4-A769-4082A6665D7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672263" y="1883569"/>
            <a:ext cx="7144" cy="1373"/>
          </a:xfrm>
          <a:custGeom>
            <a:avLst/>
            <a:gdLst/>
            <a:ahLst/>
            <a:cxnLst/>
            <a:rect l="0" t="0" r="0" b="0"/>
            <a:pathLst>
              <a:path w="7144" h="1373">
                <a:moveTo>
                  <a:pt x="0" y="0"/>
                </a:moveTo>
                <a:lnTo>
                  <a:pt x="0" y="0"/>
                </a:lnTo>
                <a:lnTo>
                  <a:pt x="1264" y="1264"/>
                </a:lnTo>
                <a:lnTo>
                  <a:pt x="2165" y="1372"/>
                </a:lnTo>
                <a:lnTo>
                  <a:pt x="714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208">
            <a:extLst>
              <a:ext uri="{FF2B5EF4-FFF2-40B4-BE49-F238E27FC236}">
                <a16:creationId xmlns:a16="http://schemas.microsoft.com/office/drawing/2014/main" xmlns="" id="{EA3D8BCE-F297-427E-BFE0-746E5F525B5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207294" y="2257429"/>
            <a:ext cx="80963" cy="366676"/>
          </a:xfrm>
          <a:custGeom>
            <a:avLst/>
            <a:gdLst/>
            <a:ahLst/>
            <a:cxnLst/>
            <a:rect l="0" t="0" r="0" b="0"/>
            <a:pathLst>
              <a:path w="80963" h="366676">
                <a:moveTo>
                  <a:pt x="0" y="102390"/>
                </a:moveTo>
                <a:lnTo>
                  <a:pt x="0" y="102390"/>
                </a:lnTo>
                <a:lnTo>
                  <a:pt x="0" y="104768"/>
                </a:lnTo>
                <a:lnTo>
                  <a:pt x="6616" y="104771"/>
                </a:lnTo>
                <a:lnTo>
                  <a:pt x="26888" y="93594"/>
                </a:lnTo>
                <a:lnTo>
                  <a:pt x="60619" y="64728"/>
                </a:lnTo>
                <a:lnTo>
                  <a:pt x="74450" y="43799"/>
                </a:lnTo>
                <a:lnTo>
                  <a:pt x="78204" y="29136"/>
                </a:lnTo>
                <a:lnTo>
                  <a:pt x="78824" y="17715"/>
                </a:lnTo>
                <a:lnTo>
                  <a:pt x="79835" y="14838"/>
                </a:lnTo>
                <a:lnTo>
                  <a:pt x="79756" y="11796"/>
                </a:lnTo>
                <a:lnTo>
                  <a:pt x="79364" y="10244"/>
                </a:lnTo>
                <a:lnTo>
                  <a:pt x="79368" y="8945"/>
                </a:lnTo>
                <a:lnTo>
                  <a:pt x="80962" y="0"/>
                </a:lnTo>
                <a:lnTo>
                  <a:pt x="80962" y="34008"/>
                </a:lnTo>
                <a:lnTo>
                  <a:pt x="80962" y="69579"/>
                </a:lnTo>
                <a:lnTo>
                  <a:pt x="80962" y="104931"/>
                </a:lnTo>
                <a:lnTo>
                  <a:pt x="80962" y="140193"/>
                </a:lnTo>
                <a:lnTo>
                  <a:pt x="78911" y="175322"/>
                </a:lnTo>
                <a:lnTo>
                  <a:pt x="79972" y="179709"/>
                </a:lnTo>
                <a:lnTo>
                  <a:pt x="78582" y="214819"/>
                </a:lnTo>
                <a:lnTo>
                  <a:pt x="78317" y="216652"/>
                </a:lnTo>
                <a:lnTo>
                  <a:pt x="74248" y="251116"/>
                </a:lnTo>
                <a:lnTo>
                  <a:pt x="71536" y="285982"/>
                </a:lnTo>
                <a:lnTo>
                  <a:pt x="71192" y="296151"/>
                </a:lnTo>
                <a:lnTo>
                  <a:pt x="69076" y="309576"/>
                </a:lnTo>
                <a:lnTo>
                  <a:pt x="66694" y="344683"/>
                </a:lnTo>
                <a:lnTo>
                  <a:pt x="66675" y="366675"/>
                </a:lnTo>
                <a:lnTo>
                  <a:pt x="64294" y="36432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MARTInkShape-209">
            <a:extLst>
              <a:ext uri="{FF2B5EF4-FFF2-40B4-BE49-F238E27FC236}">
                <a16:creationId xmlns:a16="http://schemas.microsoft.com/office/drawing/2014/main" xmlns="" id="{F863AF96-202E-4B3F-B3C9-1AA74EAD67D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285875" y="2257426"/>
            <a:ext cx="254795" cy="113968"/>
          </a:xfrm>
          <a:custGeom>
            <a:avLst/>
            <a:gdLst/>
            <a:ahLst/>
            <a:cxnLst/>
            <a:rect l="0" t="0" r="0" b="0"/>
            <a:pathLst>
              <a:path w="254795" h="113968">
                <a:moveTo>
                  <a:pt x="0" y="42862"/>
                </a:moveTo>
                <a:lnTo>
                  <a:pt x="0" y="42862"/>
                </a:lnTo>
                <a:lnTo>
                  <a:pt x="0" y="40811"/>
                </a:lnTo>
                <a:lnTo>
                  <a:pt x="2050" y="35145"/>
                </a:lnTo>
                <a:lnTo>
                  <a:pt x="2283" y="32608"/>
                </a:lnTo>
                <a:lnTo>
                  <a:pt x="2580" y="32057"/>
                </a:lnTo>
                <a:lnTo>
                  <a:pt x="3043" y="31690"/>
                </a:lnTo>
                <a:lnTo>
                  <a:pt x="3616" y="31445"/>
                </a:lnTo>
                <a:lnTo>
                  <a:pt x="9087" y="27250"/>
                </a:lnTo>
                <a:lnTo>
                  <a:pt x="10027" y="26898"/>
                </a:lnTo>
                <a:lnTo>
                  <a:pt x="19390" y="20012"/>
                </a:lnTo>
                <a:lnTo>
                  <a:pt x="20524" y="18330"/>
                </a:lnTo>
                <a:lnTo>
                  <a:pt x="26966" y="14296"/>
                </a:lnTo>
                <a:lnTo>
                  <a:pt x="27502" y="13499"/>
                </a:lnTo>
                <a:lnTo>
                  <a:pt x="28389" y="12968"/>
                </a:lnTo>
                <a:lnTo>
                  <a:pt x="32909" y="11410"/>
                </a:lnTo>
                <a:lnTo>
                  <a:pt x="37514" y="8136"/>
                </a:lnTo>
                <a:lnTo>
                  <a:pt x="42355" y="6633"/>
                </a:lnTo>
                <a:lnTo>
                  <a:pt x="44224" y="5593"/>
                </a:lnTo>
                <a:lnTo>
                  <a:pt x="47580" y="4926"/>
                </a:lnTo>
                <a:lnTo>
                  <a:pt x="55229" y="4771"/>
                </a:lnTo>
                <a:lnTo>
                  <a:pt x="55869" y="5032"/>
                </a:lnTo>
                <a:lnTo>
                  <a:pt x="56296" y="5471"/>
                </a:lnTo>
                <a:lnTo>
                  <a:pt x="56581" y="6028"/>
                </a:lnTo>
                <a:lnTo>
                  <a:pt x="57035" y="6400"/>
                </a:lnTo>
                <a:lnTo>
                  <a:pt x="64042" y="9549"/>
                </a:lnTo>
                <a:lnTo>
                  <a:pt x="65328" y="10681"/>
                </a:lnTo>
                <a:lnTo>
                  <a:pt x="66076" y="12067"/>
                </a:lnTo>
                <a:lnTo>
                  <a:pt x="68908" y="26782"/>
                </a:lnTo>
                <a:lnTo>
                  <a:pt x="69255" y="29630"/>
                </a:lnTo>
                <a:lnTo>
                  <a:pt x="71211" y="35907"/>
                </a:lnTo>
                <a:lnTo>
                  <a:pt x="71153" y="44577"/>
                </a:lnTo>
                <a:lnTo>
                  <a:pt x="69121" y="57008"/>
                </a:lnTo>
                <a:lnTo>
                  <a:pt x="69057" y="78132"/>
                </a:lnTo>
                <a:lnTo>
                  <a:pt x="69762" y="80410"/>
                </a:lnTo>
                <a:lnTo>
                  <a:pt x="70693" y="82568"/>
                </a:lnTo>
                <a:lnTo>
                  <a:pt x="72142" y="98681"/>
                </a:lnTo>
                <a:lnTo>
                  <a:pt x="76365" y="106771"/>
                </a:lnTo>
                <a:lnTo>
                  <a:pt x="80502" y="111425"/>
                </a:lnTo>
                <a:lnTo>
                  <a:pt x="81463" y="111699"/>
                </a:lnTo>
                <a:lnTo>
                  <a:pt x="86808" y="112174"/>
                </a:lnTo>
                <a:lnTo>
                  <a:pt x="90388" y="113801"/>
                </a:lnTo>
                <a:lnTo>
                  <a:pt x="91215" y="113967"/>
                </a:lnTo>
                <a:lnTo>
                  <a:pt x="92031" y="113813"/>
                </a:lnTo>
                <a:lnTo>
                  <a:pt x="95241" y="112370"/>
                </a:lnTo>
                <a:lnTo>
                  <a:pt x="96038" y="112219"/>
                </a:lnTo>
                <a:lnTo>
                  <a:pt x="100717" y="110073"/>
                </a:lnTo>
                <a:lnTo>
                  <a:pt x="103973" y="109643"/>
                </a:lnTo>
                <a:lnTo>
                  <a:pt x="107260" y="105781"/>
                </a:lnTo>
                <a:lnTo>
                  <a:pt x="111616" y="103709"/>
                </a:lnTo>
                <a:lnTo>
                  <a:pt x="113107" y="102272"/>
                </a:lnTo>
                <a:lnTo>
                  <a:pt x="113505" y="101519"/>
                </a:lnTo>
                <a:lnTo>
                  <a:pt x="127789" y="88634"/>
                </a:lnTo>
                <a:lnTo>
                  <a:pt x="129909" y="84881"/>
                </a:lnTo>
                <a:lnTo>
                  <a:pt x="141648" y="49272"/>
                </a:lnTo>
                <a:lnTo>
                  <a:pt x="142767" y="39754"/>
                </a:lnTo>
                <a:lnTo>
                  <a:pt x="140293" y="25458"/>
                </a:lnTo>
                <a:lnTo>
                  <a:pt x="137558" y="19099"/>
                </a:lnTo>
                <a:lnTo>
                  <a:pt x="134828" y="14620"/>
                </a:lnTo>
                <a:lnTo>
                  <a:pt x="132839" y="9672"/>
                </a:lnTo>
                <a:lnTo>
                  <a:pt x="127454" y="3639"/>
                </a:lnTo>
                <a:lnTo>
                  <a:pt x="126055" y="2940"/>
                </a:lnTo>
                <a:lnTo>
                  <a:pt x="123864" y="2390"/>
                </a:lnTo>
                <a:lnTo>
                  <a:pt x="123828" y="5695"/>
                </a:lnTo>
                <a:lnTo>
                  <a:pt x="124532" y="7205"/>
                </a:lnTo>
                <a:lnTo>
                  <a:pt x="133039" y="16345"/>
                </a:lnTo>
                <a:lnTo>
                  <a:pt x="135946" y="17847"/>
                </a:lnTo>
                <a:lnTo>
                  <a:pt x="138737" y="18779"/>
                </a:lnTo>
                <a:lnTo>
                  <a:pt x="142685" y="20828"/>
                </a:lnTo>
                <a:lnTo>
                  <a:pt x="155440" y="21407"/>
                </a:lnTo>
                <a:lnTo>
                  <a:pt x="170383" y="21165"/>
                </a:lnTo>
                <a:lnTo>
                  <a:pt x="180300" y="18491"/>
                </a:lnTo>
                <a:lnTo>
                  <a:pt x="186491" y="15271"/>
                </a:lnTo>
                <a:lnTo>
                  <a:pt x="189459" y="14314"/>
                </a:lnTo>
                <a:lnTo>
                  <a:pt x="191184" y="13152"/>
                </a:lnTo>
                <a:lnTo>
                  <a:pt x="192127" y="11754"/>
                </a:lnTo>
                <a:lnTo>
                  <a:pt x="192811" y="10251"/>
                </a:lnTo>
                <a:lnTo>
                  <a:pt x="194887" y="7604"/>
                </a:lnTo>
                <a:lnTo>
                  <a:pt x="195230" y="5133"/>
                </a:lnTo>
                <a:lnTo>
                  <a:pt x="195260" y="1480"/>
                </a:lnTo>
                <a:lnTo>
                  <a:pt x="195525" y="986"/>
                </a:lnTo>
                <a:lnTo>
                  <a:pt x="195967" y="657"/>
                </a:lnTo>
                <a:lnTo>
                  <a:pt x="196526" y="438"/>
                </a:lnTo>
                <a:lnTo>
                  <a:pt x="196634" y="291"/>
                </a:lnTo>
                <a:lnTo>
                  <a:pt x="196441" y="194"/>
                </a:lnTo>
                <a:lnTo>
                  <a:pt x="195269" y="0"/>
                </a:lnTo>
                <a:lnTo>
                  <a:pt x="194000" y="1263"/>
                </a:lnTo>
                <a:lnTo>
                  <a:pt x="193379" y="2589"/>
                </a:lnTo>
                <a:lnTo>
                  <a:pt x="192885" y="16485"/>
                </a:lnTo>
                <a:lnTo>
                  <a:pt x="192618" y="19497"/>
                </a:lnTo>
                <a:lnTo>
                  <a:pt x="190831" y="24455"/>
                </a:lnTo>
                <a:lnTo>
                  <a:pt x="190301" y="28015"/>
                </a:lnTo>
                <a:lnTo>
                  <a:pt x="188628" y="33540"/>
                </a:lnTo>
                <a:lnTo>
                  <a:pt x="187458" y="42879"/>
                </a:lnTo>
                <a:lnTo>
                  <a:pt x="186247" y="47629"/>
                </a:lnTo>
                <a:lnTo>
                  <a:pt x="183386" y="77876"/>
                </a:lnTo>
                <a:lnTo>
                  <a:pt x="186297" y="88605"/>
                </a:lnTo>
                <a:lnTo>
                  <a:pt x="189023" y="94554"/>
                </a:lnTo>
                <a:lnTo>
                  <a:pt x="191255" y="96968"/>
                </a:lnTo>
                <a:lnTo>
                  <a:pt x="205546" y="108405"/>
                </a:lnTo>
                <a:lnTo>
                  <a:pt x="208775" y="109201"/>
                </a:lnTo>
                <a:lnTo>
                  <a:pt x="220694" y="109524"/>
                </a:lnTo>
                <a:lnTo>
                  <a:pt x="254794" y="10001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MARTInkShape-210">
            <a:extLst>
              <a:ext uri="{FF2B5EF4-FFF2-40B4-BE49-F238E27FC236}">
                <a16:creationId xmlns:a16="http://schemas.microsoft.com/office/drawing/2014/main" xmlns="" id="{315E38AE-ED1B-4EE6-B3AD-C694C319A29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545464" y="2254466"/>
            <a:ext cx="121412" cy="116158"/>
          </a:xfrm>
          <a:custGeom>
            <a:avLst/>
            <a:gdLst/>
            <a:ahLst/>
            <a:cxnLst/>
            <a:rect l="0" t="0" r="0" b="0"/>
            <a:pathLst>
              <a:path w="121412" h="116158">
                <a:moveTo>
                  <a:pt x="54736" y="2959"/>
                </a:moveTo>
                <a:lnTo>
                  <a:pt x="54736" y="2959"/>
                </a:lnTo>
                <a:lnTo>
                  <a:pt x="56000" y="4223"/>
                </a:lnTo>
                <a:lnTo>
                  <a:pt x="56108" y="4596"/>
                </a:lnTo>
                <a:lnTo>
                  <a:pt x="55915" y="4844"/>
                </a:lnTo>
                <a:lnTo>
                  <a:pt x="55522" y="5009"/>
                </a:lnTo>
                <a:lnTo>
                  <a:pt x="54995" y="4855"/>
                </a:lnTo>
                <a:lnTo>
                  <a:pt x="52990" y="3638"/>
                </a:lnTo>
                <a:lnTo>
                  <a:pt x="50423" y="3048"/>
                </a:lnTo>
                <a:lnTo>
                  <a:pt x="32704" y="9493"/>
                </a:lnTo>
                <a:lnTo>
                  <a:pt x="27878" y="13302"/>
                </a:lnTo>
                <a:lnTo>
                  <a:pt x="20800" y="23271"/>
                </a:lnTo>
                <a:lnTo>
                  <a:pt x="7796" y="47480"/>
                </a:lnTo>
                <a:lnTo>
                  <a:pt x="5300" y="55349"/>
                </a:lnTo>
                <a:lnTo>
                  <a:pt x="3341" y="59375"/>
                </a:lnTo>
                <a:lnTo>
                  <a:pt x="0" y="77524"/>
                </a:lnTo>
                <a:lnTo>
                  <a:pt x="5867" y="92996"/>
                </a:lnTo>
                <a:lnTo>
                  <a:pt x="14259" y="105191"/>
                </a:lnTo>
                <a:lnTo>
                  <a:pt x="18489" y="109300"/>
                </a:lnTo>
                <a:lnTo>
                  <a:pt x="21977" y="111696"/>
                </a:lnTo>
                <a:lnTo>
                  <a:pt x="22978" y="113287"/>
                </a:lnTo>
                <a:lnTo>
                  <a:pt x="23775" y="113818"/>
                </a:lnTo>
                <a:lnTo>
                  <a:pt x="31856" y="116157"/>
                </a:lnTo>
                <a:lnTo>
                  <a:pt x="46473" y="113679"/>
                </a:lnTo>
                <a:lnTo>
                  <a:pt x="61864" y="102596"/>
                </a:lnTo>
                <a:lnTo>
                  <a:pt x="76595" y="83851"/>
                </a:lnTo>
                <a:lnTo>
                  <a:pt x="79799" y="75186"/>
                </a:lnTo>
                <a:lnTo>
                  <a:pt x="85328" y="48874"/>
                </a:lnTo>
                <a:lnTo>
                  <a:pt x="83246" y="35899"/>
                </a:lnTo>
                <a:lnTo>
                  <a:pt x="77793" y="24747"/>
                </a:lnTo>
                <a:lnTo>
                  <a:pt x="75567" y="21374"/>
                </a:lnTo>
                <a:lnTo>
                  <a:pt x="73784" y="16500"/>
                </a:lnTo>
                <a:lnTo>
                  <a:pt x="70121" y="10818"/>
                </a:lnTo>
                <a:lnTo>
                  <a:pt x="66759" y="3209"/>
                </a:lnTo>
                <a:lnTo>
                  <a:pt x="64149" y="505"/>
                </a:lnTo>
                <a:lnTo>
                  <a:pt x="62863" y="0"/>
                </a:lnTo>
                <a:lnTo>
                  <a:pt x="53878" y="567"/>
                </a:lnTo>
                <a:lnTo>
                  <a:pt x="52326" y="1278"/>
                </a:lnTo>
                <a:lnTo>
                  <a:pt x="48847" y="4125"/>
                </a:lnTo>
                <a:lnTo>
                  <a:pt x="48150" y="5506"/>
                </a:lnTo>
                <a:lnTo>
                  <a:pt x="47614" y="7900"/>
                </a:lnTo>
                <a:lnTo>
                  <a:pt x="47602" y="8947"/>
                </a:lnTo>
                <a:lnTo>
                  <a:pt x="48302" y="10295"/>
                </a:lnTo>
                <a:lnTo>
                  <a:pt x="54235" y="18621"/>
                </a:lnTo>
                <a:lnTo>
                  <a:pt x="79122" y="33768"/>
                </a:lnTo>
                <a:lnTo>
                  <a:pt x="85156" y="35547"/>
                </a:lnTo>
                <a:lnTo>
                  <a:pt x="98824" y="36253"/>
                </a:lnTo>
                <a:lnTo>
                  <a:pt x="121411" y="3153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MARTInkShape-211">
            <a:extLst>
              <a:ext uri="{FF2B5EF4-FFF2-40B4-BE49-F238E27FC236}">
                <a16:creationId xmlns:a16="http://schemas.microsoft.com/office/drawing/2014/main" xmlns="" id="{B26A0ECD-ADAF-4FB9-8BCE-BBDB19F64C0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671747" y="2038381"/>
            <a:ext cx="278498" cy="326192"/>
          </a:xfrm>
          <a:custGeom>
            <a:avLst/>
            <a:gdLst/>
            <a:ahLst/>
            <a:cxnLst/>
            <a:rect l="0" t="0" r="0" b="0"/>
            <a:pathLst>
              <a:path w="278498" h="326192">
                <a:moveTo>
                  <a:pt x="59422" y="221425"/>
                </a:moveTo>
                <a:lnTo>
                  <a:pt x="59422" y="221425"/>
                </a:lnTo>
                <a:lnTo>
                  <a:pt x="58158" y="220161"/>
                </a:lnTo>
                <a:lnTo>
                  <a:pt x="58050" y="219789"/>
                </a:lnTo>
                <a:lnTo>
                  <a:pt x="58243" y="219540"/>
                </a:lnTo>
                <a:lnTo>
                  <a:pt x="58636" y="219375"/>
                </a:lnTo>
                <a:lnTo>
                  <a:pt x="58633" y="219265"/>
                </a:lnTo>
                <a:lnTo>
                  <a:pt x="51670" y="216708"/>
                </a:lnTo>
                <a:lnTo>
                  <a:pt x="32177" y="216927"/>
                </a:lnTo>
                <a:lnTo>
                  <a:pt x="22063" y="221065"/>
                </a:lnTo>
                <a:lnTo>
                  <a:pt x="7096" y="235651"/>
                </a:lnTo>
                <a:lnTo>
                  <a:pt x="4452" y="242064"/>
                </a:lnTo>
                <a:lnTo>
                  <a:pt x="3241" y="244092"/>
                </a:lnTo>
                <a:lnTo>
                  <a:pt x="2703" y="245875"/>
                </a:lnTo>
                <a:lnTo>
                  <a:pt x="2294" y="246456"/>
                </a:lnTo>
                <a:lnTo>
                  <a:pt x="1758" y="246844"/>
                </a:lnTo>
                <a:lnTo>
                  <a:pt x="1135" y="247102"/>
                </a:lnTo>
                <a:lnTo>
                  <a:pt x="720" y="247804"/>
                </a:lnTo>
                <a:lnTo>
                  <a:pt x="0" y="252938"/>
                </a:lnTo>
                <a:lnTo>
                  <a:pt x="2243" y="285445"/>
                </a:lnTo>
                <a:lnTo>
                  <a:pt x="7120" y="296246"/>
                </a:lnTo>
                <a:lnTo>
                  <a:pt x="25046" y="312994"/>
                </a:lnTo>
                <a:lnTo>
                  <a:pt x="29123" y="315448"/>
                </a:lnTo>
                <a:lnTo>
                  <a:pt x="33681" y="319608"/>
                </a:lnTo>
                <a:lnTo>
                  <a:pt x="36869" y="320624"/>
                </a:lnTo>
                <a:lnTo>
                  <a:pt x="40138" y="321341"/>
                </a:lnTo>
                <a:lnTo>
                  <a:pt x="41010" y="321902"/>
                </a:lnTo>
                <a:lnTo>
                  <a:pt x="41591" y="322541"/>
                </a:lnTo>
                <a:lnTo>
                  <a:pt x="43648" y="323251"/>
                </a:lnTo>
                <a:lnTo>
                  <a:pt x="59222" y="323818"/>
                </a:lnTo>
                <a:lnTo>
                  <a:pt x="74473" y="321229"/>
                </a:lnTo>
                <a:lnTo>
                  <a:pt x="106224" y="307415"/>
                </a:lnTo>
                <a:lnTo>
                  <a:pt x="135566" y="274368"/>
                </a:lnTo>
                <a:lnTo>
                  <a:pt x="148205" y="249509"/>
                </a:lnTo>
                <a:lnTo>
                  <a:pt x="158749" y="215782"/>
                </a:lnTo>
                <a:lnTo>
                  <a:pt x="163953" y="200926"/>
                </a:lnTo>
                <a:lnTo>
                  <a:pt x="164942" y="193416"/>
                </a:lnTo>
                <a:lnTo>
                  <a:pt x="171044" y="174912"/>
                </a:lnTo>
                <a:lnTo>
                  <a:pt x="174885" y="140827"/>
                </a:lnTo>
                <a:lnTo>
                  <a:pt x="178427" y="111237"/>
                </a:lnTo>
                <a:lnTo>
                  <a:pt x="176599" y="78180"/>
                </a:lnTo>
                <a:lnTo>
                  <a:pt x="176104" y="43283"/>
                </a:lnTo>
                <a:lnTo>
                  <a:pt x="175839" y="34953"/>
                </a:lnTo>
                <a:lnTo>
                  <a:pt x="167580" y="15003"/>
                </a:lnTo>
                <a:lnTo>
                  <a:pt x="165612" y="12560"/>
                </a:lnTo>
                <a:lnTo>
                  <a:pt x="163503" y="10592"/>
                </a:lnTo>
                <a:lnTo>
                  <a:pt x="159509" y="5095"/>
                </a:lnTo>
                <a:lnTo>
                  <a:pt x="157439" y="3570"/>
                </a:lnTo>
                <a:lnTo>
                  <a:pt x="155373" y="2892"/>
                </a:lnTo>
                <a:lnTo>
                  <a:pt x="151499" y="2246"/>
                </a:lnTo>
                <a:lnTo>
                  <a:pt x="147685" y="497"/>
                </a:lnTo>
                <a:lnTo>
                  <a:pt x="139931" y="0"/>
                </a:lnTo>
                <a:lnTo>
                  <a:pt x="131893" y="2396"/>
                </a:lnTo>
                <a:lnTo>
                  <a:pt x="130172" y="3517"/>
                </a:lnTo>
                <a:lnTo>
                  <a:pt x="122925" y="13845"/>
                </a:lnTo>
                <a:lnTo>
                  <a:pt x="121805" y="17074"/>
                </a:lnTo>
                <a:lnTo>
                  <a:pt x="119102" y="51270"/>
                </a:lnTo>
                <a:lnTo>
                  <a:pt x="120247" y="62931"/>
                </a:lnTo>
                <a:lnTo>
                  <a:pt x="125961" y="96375"/>
                </a:lnTo>
                <a:lnTo>
                  <a:pt x="128331" y="131853"/>
                </a:lnTo>
                <a:lnTo>
                  <a:pt x="132247" y="167405"/>
                </a:lnTo>
                <a:lnTo>
                  <a:pt x="136178" y="201813"/>
                </a:lnTo>
                <a:lnTo>
                  <a:pt x="137462" y="207677"/>
                </a:lnTo>
                <a:lnTo>
                  <a:pt x="143310" y="241322"/>
                </a:lnTo>
                <a:lnTo>
                  <a:pt x="144905" y="249485"/>
                </a:lnTo>
                <a:lnTo>
                  <a:pt x="147498" y="283637"/>
                </a:lnTo>
                <a:lnTo>
                  <a:pt x="147793" y="302670"/>
                </a:lnTo>
                <a:lnTo>
                  <a:pt x="149866" y="311989"/>
                </a:lnTo>
                <a:lnTo>
                  <a:pt x="149909" y="326191"/>
                </a:lnTo>
                <a:lnTo>
                  <a:pt x="149909" y="324933"/>
                </a:lnTo>
                <a:lnTo>
                  <a:pt x="149204" y="323609"/>
                </a:lnTo>
                <a:lnTo>
                  <a:pt x="148645" y="322885"/>
                </a:lnTo>
                <a:lnTo>
                  <a:pt x="148024" y="320670"/>
                </a:lnTo>
                <a:lnTo>
                  <a:pt x="147557" y="310280"/>
                </a:lnTo>
                <a:lnTo>
                  <a:pt x="151805" y="274800"/>
                </a:lnTo>
                <a:lnTo>
                  <a:pt x="163142" y="239748"/>
                </a:lnTo>
                <a:lnTo>
                  <a:pt x="164257" y="236712"/>
                </a:lnTo>
                <a:lnTo>
                  <a:pt x="171273" y="224355"/>
                </a:lnTo>
                <a:lnTo>
                  <a:pt x="178871" y="218368"/>
                </a:lnTo>
                <a:lnTo>
                  <a:pt x="181390" y="217421"/>
                </a:lnTo>
                <a:lnTo>
                  <a:pt x="190919" y="216676"/>
                </a:lnTo>
                <a:lnTo>
                  <a:pt x="191801" y="217201"/>
                </a:lnTo>
                <a:lnTo>
                  <a:pt x="201278" y="225885"/>
                </a:lnTo>
                <a:lnTo>
                  <a:pt x="208731" y="239891"/>
                </a:lnTo>
                <a:lnTo>
                  <a:pt x="215503" y="263000"/>
                </a:lnTo>
                <a:lnTo>
                  <a:pt x="214205" y="289763"/>
                </a:lnTo>
                <a:lnTo>
                  <a:pt x="214909" y="292191"/>
                </a:lnTo>
                <a:lnTo>
                  <a:pt x="215840" y="294151"/>
                </a:lnTo>
                <a:lnTo>
                  <a:pt x="216628" y="296743"/>
                </a:lnTo>
                <a:lnTo>
                  <a:pt x="220362" y="303223"/>
                </a:lnTo>
                <a:lnTo>
                  <a:pt x="221055" y="306398"/>
                </a:lnTo>
                <a:lnTo>
                  <a:pt x="221525" y="310308"/>
                </a:lnTo>
                <a:lnTo>
                  <a:pt x="224281" y="316628"/>
                </a:lnTo>
                <a:lnTo>
                  <a:pt x="229245" y="323318"/>
                </a:lnTo>
                <a:lnTo>
                  <a:pt x="232001" y="324919"/>
                </a:lnTo>
                <a:lnTo>
                  <a:pt x="237056" y="325821"/>
                </a:lnTo>
                <a:lnTo>
                  <a:pt x="255310" y="325472"/>
                </a:lnTo>
                <a:lnTo>
                  <a:pt x="270113" y="321871"/>
                </a:lnTo>
                <a:lnTo>
                  <a:pt x="278497" y="31667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SMARTInkShape-Group173">
            <a:extLst>
              <a:ext uri="{FF2B5EF4-FFF2-40B4-BE49-F238E27FC236}">
                <a16:creationId xmlns:a16="http://schemas.microsoft.com/office/drawing/2014/main" xmlns="" id="{F8B8B4D1-D0ED-4004-B6DE-F72A5B6EF313}"/>
              </a:ext>
            </a:extLst>
          </p:cNvPr>
          <p:cNvGrpSpPr/>
          <p:nvPr/>
        </p:nvGrpSpPr>
        <p:grpSpPr>
          <a:xfrm>
            <a:off x="1955350" y="2205038"/>
            <a:ext cx="383039" cy="171070"/>
            <a:chOff x="1955350" y="2205038"/>
            <a:chExt cx="383039" cy="171070"/>
          </a:xfrm>
        </p:grpSpPr>
        <p:sp>
          <p:nvSpPr>
            <p:cNvPr id="28" name="SMARTInkShape-212">
              <a:extLst>
                <a:ext uri="{FF2B5EF4-FFF2-40B4-BE49-F238E27FC236}">
                  <a16:creationId xmlns:a16="http://schemas.microsoft.com/office/drawing/2014/main" xmlns="" id="{46B39B3B-4D7B-4F9D-A162-D72AF5DD722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83594" y="22050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213">
              <a:extLst>
                <a:ext uri="{FF2B5EF4-FFF2-40B4-BE49-F238E27FC236}">
                  <a16:creationId xmlns:a16="http://schemas.microsoft.com/office/drawing/2014/main" xmlns="" id="{ACEAE64D-DB2B-4452-8155-BCB9ED6CDE8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55350" y="2260849"/>
              <a:ext cx="383039" cy="115259"/>
            </a:xfrm>
            <a:custGeom>
              <a:avLst/>
              <a:gdLst/>
              <a:ahLst/>
              <a:cxnLst/>
              <a:rect l="0" t="0" r="0" b="0"/>
              <a:pathLst>
                <a:path w="383039" h="115259">
                  <a:moveTo>
                    <a:pt x="59188" y="13245"/>
                  </a:moveTo>
                  <a:lnTo>
                    <a:pt x="59188" y="13245"/>
                  </a:lnTo>
                  <a:lnTo>
                    <a:pt x="57137" y="5830"/>
                  </a:lnTo>
                  <a:lnTo>
                    <a:pt x="56498" y="4862"/>
                  </a:lnTo>
                  <a:lnTo>
                    <a:pt x="54376" y="3081"/>
                  </a:lnTo>
                  <a:lnTo>
                    <a:pt x="52375" y="2113"/>
                  </a:lnTo>
                  <a:lnTo>
                    <a:pt x="47670" y="1491"/>
                  </a:lnTo>
                  <a:lnTo>
                    <a:pt x="41380" y="1633"/>
                  </a:lnTo>
                  <a:lnTo>
                    <a:pt x="31727" y="4657"/>
                  </a:lnTo>
                  <a:lnTo>
                    <a:pt x="16341" y="20328"/>
                  </a:lnTo>
                  <a:lnTo>
                    <a:pt x="10022" y="31803"/>
                  </a:lnTo>
                  <a:lnTo>
                    <a:pt x="259" y="60307"/>
                  </a:lnTo>
                  <a:lnTo>
                    <a:pt x="0" y="71742"/>
                  </a:lnTo>
                  <a:lnTo>
                    <a:pt x="4664" y="88450"/>
                  </a:lnTo>
                  <a:lnTo>
                    <a:pt x="8132" y="96157"/>
                  </a:lnTo>
                  <a:lnTo>
                    <a:pt x="9244" y="99836"/>
                  </a:lnTo>
                  <a:lnTo>
                    <a:pt x="12845" y="105841"/>
                  </a:lnTo>
                  <a:lnTo>
                    <a:pt x="16999" y="109267"/>
                  </a:lnTo>
                  <a:lnTo>
                    <a:pt x="19094" y="110161"/>
                  </a:lnTo>
                  <a:lnTo>
                    <a:pt x="27541" y="110813"/>
                  </a:lnTo>
                  <a:lnTo>
                    <a:pt x="32231" y="109593"/>
                  </a:lnTo>
                  <a:lnTo>
                    <a:pt x="41300" y="105174"/>
                  </a:lnTo>
                  <a:lnTo>
                    <a:pt x="52174" y="96151"/>
                  </a:lnTo>
                  <a:lnTo>
                    <a:pt x="57542" y="86963"/>
                  </a:lnTo>
                  <a:lnTo>
                    <a:pt x="58862" y="78322"/>
                  </a:lnTo>
                  <a:lnTo>
                    <a:pt x="59187" y="42984"/>
                  </a:lnTo>
                  <a:lnTo>
                    <a:pt x="59452" y="32664"/>
                  </a:lnTo>
                  <a:lnTo>
                    <a:pt x="61238" y="26996"/>
                  </a:lnTo>
                  <a:lnTo>
                    <a:pt x="59188" y="15639"/>
                  </a:lnTo>
                  <a:lnTo>
                    <a:pt x="60452" y="16894"/>
                  </a:lnTo>
                  <a:lnTo>
                    <a:pt x="62985" y="22961"/>
                  </a:lnTo>
                  <a:lnTo>
                    <a:pt x="66957" y="37603"/>
                  </a:lnTo>
                  <a:lnTo>
                    <a:pt x="67222" y="46038"/>
                  </a:lnTo>
                  <a:lnTo>
                    <a:pt x="69969" y="81152"/>
                  </a:lnTo>
                  <a:lnTo>
                    <a:pt x="75494" y="108228"/>
                  </a:lnTo>
                  <a:lnTo>
                    <a:pt x="76144" y="109375"/>
                  </a:lnTo>
                  <a:lnTo>
                    <a:pt x="79925" y="112694"/>
                  </a:lnTo>
                  <a:lnTo>
                    <a:pt x="86887" y="115068"/>
                  </a:lnTo>
                  <a:lnTo>
                    <a:pt x="87973" y="115258"/>
                  </a:lnTo>
                  <a:lnTo>
                    <a:pt x="101947" y="112291"/>
                  </a:lnTo>
                  <a:lnTo>
                    <a:pt x="107899" y="108767"/>
                  </a:lnTo>
                  <a:lnTo>
                    <a:pt x="123742" y="89447"/>
                  </a:lnTo>
                  <a:lnTo>
                    <a:pt x="129614" y="78052"/>
                  </a:lnTo>
                  <a:lnTo>
                    <a:pt x="135185" y="48199"/>
                  </a:lnTo>
                  <a:lnTo>
                    <a:pt x="135115" y="28835"/>
                  </a:lnTo>
                  <a:lnTo>
                    <a:pt x="133006" y="13248"/>
                  </a:lnTo>
                  <a:lnTo>
                    <a:pt x="133006" y="13246"/>
                  </a:lnTo>
                  <a:lnTo>
                    <a:pt x="136623" y="48000"/>
                  </a:lnTo>
                  <a:lnTo>
                    <a:pt x="140349" y="83612"/>
                  </a:lnTo>
                  <a:lnTo>
                    <a:pt x="142192" y="91100"/>
                  </a:lnTo>
                  <a:lnTo>
                    <a:pt x="142729" y="97131"/>
                  </a:lnTo>
                  <a:lnTo>
                    <a:pt x="145837" y="103271"/>
                  </a:lnTo>
                  <a:lnTo>
                    <a:pt x="147352" y="104850"/>
                  </a:lnTo>
                  <a:lnTo>
                    <a:pt x="148126" y="105271"/>
                  </a:lnTo>
                  <a:lnTo>
                    <a:pt x="148643" y="105817"/>
                  </a:lnTo>
                  <a:lnTo>
                    <a:pt x="149216" y="107128"/>
                  </a:lnTo>
                  <a:lnTo>
                    <a:pt x="149634" y="107584"/>
                  </a:lnTo>
                  <a:lnTo>
                    <a:pt x="151685" y="108375"/>
                  </a:lnTo>
                  <a:lnTo>
                    <a:pt x="154475" y="108459"/>
                  </a:lnTo>
                  <a:lnTo>
                    <a:pt x="155256" y="108206"/>
                  </a:lnTo>
                  <a:lnTo>
                    <a:pt x="155777" y="107773"/>
                  </a:lnTo>
                  <a:lnTo>
                    <a:pt x="156124" y="107220"/>
                  </a:lnTo>
                  <a:lnTo>
                    <a:pt x="157921" y="106605"/>
                  </a:lnTo>
                  <a:lnTo>
                    <a:pt x="159141" y="106441"/>
                  </a:lnTo>
                  <a:lnTo>
                    <a:pt x="160219" y="105803"/>
                  </a:lnTo>
                  <a:lnTo>
                    <a:pt x="162122" y="103682"/>
                  </a:lnTo>
                  <a:lnTo>
                    <a:pt x="165261" y="102387"/>
                  </a:lnTo>
                  <a:lnTo>
                    <a:pt x="168773" y="101547"/>
                  </a:lnTo>
                  <a:lnTo>
                    <a:pt x="175343" y="98097"/>
                  </a:lnTo>
                  <a:lnTo>
                    <a:pt x="177663" y="95848"/>
                  </a:lnTo>
                  <a:lnTo>
                    <a:pt x="182961" y="88178"/>
                  </a:lnTo>
                  <a:lnTo>
                    <a:pt x="187065" y="78816"/>
                  </a:lnTo>
                  <a:lnTo>
                    <a:pt x="190163" y="67648"/>
                  </a:lnTo>
                  <a:lnTo>
                    <a:pt x="204151" y="33915"/>
                  </a:lnTo>
                  <a:lnTo>
                    <a:pt x="208056" y="21732"/>
                  </a:lnTo>
                  <a:lnTo>
                    <a:pt x="217124" y="3285"/>
                  </a:lnTo>
                  <a:lnTo>
                    <a:pt x="218722" y="2204"/>
                  </a:lnTo>
                  <a:lnTo>
                    <a:pt x="221110" y="1595"/>
                  </a:lnTo>
                  <a:lnTo>
                    <a:pt x="221905" y="1509"/>
                  </a:lnTo>
                  <a:lnTo>
                    <a:pt x="222434" y="1188"/>
                  </a:lnTo>
                  <a:lnTo>
                    <a:pt x="222787" y="709"/>
                  </a:lnTo>
                  <a:lnTo>
                    <a:pt x="223023" y="125"/>
                  </a:lnTo>
                  <a:lnTo>
                    <a:pt x="223444" y="0"/>
                  </a:lnTo>
                  <a:lnTo>
                    <a:pt x="223990" y="182"/>
                  </a:lnTo>
                  <a:lnTo>
                    <a:pt x="225503" y="1110"/>
                  </a:lnTo>
                  <a:lnTo>
                    <a:pt x="237193" y="21511"/>
                  </a:lnTo>
                  <a:lnTo>
                    <a:pt x="244069" y="42600"/>
                  </a:lnTo>
                  <a:lnTo>
                    <a:pt x="247548" y="76576"/>
                  </a:lnTo>
                  <a:lnTo>
                    <a:pt x="249668" y="95729"/>
                  </a:lnTo>
                  <a:lnTo>
                    <a:pt x="249950" y="104325"/>
                  </a:lnTo>
                  <a:lnTo>
                    <a:pt x="250951" y="106465"/>
                  </a:lnTo>
                  <a:lnTo>
                    <a:pt x="251059" y="107406"/>
                  </a:lnTo>
                  <a:lnTo>
                    <a:pt x="249689" y="110872"/>
                  </a:lnTo>
                  <a:lnTo>
                    <a:pt x="251324" y="107073"/>
                  </a:lnTo>
                  <a:lnTo>
                    <a:pt x="252774" y="72151"/>
                  </a:lnTo>
                  <a:lnTo>
                    <a:pt x="257071" y="38343"/>
                  </a:lnTo>
                  <a:lnTo>
                    <a:pt x="259905" y="17145"/>
                  </a:lnTo>
                  <a:lnTo>
                    <a:pt x="261799" y="13695"/>
                  </a:lnTo>
                  <a:lnTo>
                    <a:pt x="264809" y="10159"/>
                  </a:lnTo>
                  <a:lnTo>
                    <a:pt x="266374" y="9227"/>
                  </a:lnTo>
                  <a:lnTo>
                    <a:pt x="269535" y="8629"/>
                  </a:lnTo>
                  <a:lnTo>
                    <a:pt x="277694" y="8486"/>
                  </a:lnTo>
                  <a:lnTo>
                    <a:pt x="282482" y="10913"/>
                  </a:lnTo>
                  <a:lnTo>
                    <a:pt x="292279" y="18180"/>
                  </a:lnTo>
                  <a:lnTo>
                    <a:pt x="293753" y="20113"/>
                  </a:lnTo>
                  <a:lnTo>
                    <a:pt x="298870" y="36342"/>
                  </a:lnTo>
                  <a:lnTo>
                    <a:pt x="302061" y="71114"/>
                  </a:lnTo>
                  <a:lnTo>
                    <a:pt x="302776" y="76076"/>
                  </a:lnTo>
                  <a:lnTo>
                    <a:pt x="308717" y="91818"/>
                  </a:lnTo>
                  <a:lnTo>
                    <a:pt x="316194" y="101161"/>
                  </a:lnTo>
                  <a:lnTo>
                    <a:pt x="350630" y="109460"/>
                  </a:lnTo>
                  <a:lnTo>
                    <a:pt x="357531" y="110456"/>
                  </a:lnTo>
                  <a:lnTo>
                    <a:pt x="364191" y="109488"/>
                  </a:lnTo>
                  <a:lnTo>
                    <a:pt x="383038" y="965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SMARTInkShape-214">
            <a:extLst>
              <a:ext uri="{FF2B5EF4-FFF2-40B4-BE49-F238E27FC236}">
                <a16:creationId xmlns:a16="http://schemas.microsoft.com/office/drawing/2014/main" xmlns="" id="{6CD09345-1FB0-49DE-AE08-37F73B2856F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036094" y="2366963"/>
            <a:ext cx="14242" cy="9517"/>
          </a:xfrm>
          <a:custGeom>
            <a:avLst/>
            <a:gdLst/>
            <a:ahLst/>
            <a:cxnLst/>
            <a:rect l="0" t="0" r="0" b="0"/>
            <a:pathLst>
              <a:path w="14242" h="9517">
                <a:moveTo>
                  <a:pt x="7144" y="7143"/>
                </a:moveTo>
                <a:lnTo>
                  <a:pt x="7144" y="7143"/>
                </a:lnTo>
                <a:lnTo>
                  <a:pt x="11619" y="9028"/>
                </a:lnTo>
                <a:lnTo>
                  <a:pt x="14241" y="9516"/>
                </a:lnTo>
                <a:lnTo>
                  <a:pt x="9806" y="7639"/>
                </a:lnTo>
                <a:lnTo>
                  <a:pt x="6405" y="7241"/>
                </a:lnTo>
                <a:lnTo>
                  <a:pt x="5858" y="6944"/>
                </a:lnTo>
                <a:lnTo>
                  <a:pt x="5492" y="6481"/>
                </a:lnTo>
                <a:lnTo>
                  <a:pt x="5249" y="5908"/>
                </a:lnTo>
                <a:lnTo>
                  <a:pt x="4822" y="5526"/>
                </a:lnTo>
                <a:lnTo>
                  <a:pt x="3642" y="5102"/>
                </a:lnTo>
                <a:lnTo>
                  <a:pt x="3222" y="472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MARTInkShape-215">
            <a:extLst>
              <a:ext uri="{FF2B5EF4-FFF2-40B4-BE49-F238E27FC236}">
                <a16:creationId xmlns:a16="http://schemas.microsoft.com/office/drawing/2014/main" xmlns="" id="{D38B3E16-FC08-4B36-AC3B-07A4228CA5B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846175" y="2371725"/>
            <a:ext cx="4432" cy="4764"/>
          </a:xfrm>
          <a:custGeom>
            <a:avLst/>
            <a:gdLst/>
            <a:ahLst/>
            <a:cxnLst/>
            <a:rect l="0" t="0" r="0" b="0"/>
            <a:pathLst>
              <a:path w="4432" h="4764">
                <a:moveTo>
                  <a:pt x="2050" y="0"/>
                </a:moveTo>
                <a:lnTo>
                  <a:pt x="2050" y="0"/>
                </a:lnTo>
                <a:lnTo>
                  <a:pt x="786" y="0"/>
                </a:lnTo>
                <a:lnTo>
                  <a:pt x="414" y="265"/>
                </a:lnTo>
                <a:lnTo>
                  <a:pt x="165" y="706"/>
                </a:lnTo>
                <a:lnTo>
                  <a:pt x="0" y="1264"/>
                </a:lnTo>
                <a:lnTo>
                  <a:pt x="154" y="1637"/>
                </a:lnTo>
                <a:lnTo>
                  <a:pt x="521" y="1885"/>
                </a:lnTo>
                <a:lnTo>
                  <a:pt x="1031" y="2050"/>
                </a:lnTo>
                <a:lnTo>
                  <a:pt x="4431" y="476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MARTInkShape-216">
            <a:extLst>
              <a:ext uri="{FF2B5EF4-FFF2-40B4-BE49-F238E27FC236}">
                <a16:creationId xmlns:a16="http://schemas.microsoft.com/office/drawing/2014/main" xmlns="" id="{4EB158E8-48CE-4CBC-A0F0-1C6179BB6A0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97769" y="2743213"/>
            <a:ext cx="588170" cy="119028"/>
          </a:xfrm>
          <a:custGeom>
            <a:avLst/>
            <a:gdLst/>
            <a:ahLst/>
            <a:cxnLst/>
            <a:rect l="0" t="0" r="0" b="0"/>
            <a:pathLst>
              <a:path w="588170" h="119028">
                <a:moveTo>
                  <a:pt x="0" y="107143"/>
                </a:moveTo>
                <a:lnTo>
                  <a:pt x="0" y="107143"/>
                </a:lnTo>
                <a:lnTo>
                  <a:pt x="0" y="109495"/>
                </a:lnTo>
                <a:lnTo>
                  <a:pt x="7415" y="111572"/>
                </a:lnTo>
                <a:lnTo>
                  <a:pt x="33790" y="107376"/>
                </a:lnTo>
                <a:lnTo>
                  <a:pt x="54948" y="97450"/>
                </a:lnTo>
                <a:lnTo>
                  <a:pt x="74061" y="81747"/>
                </a:lnTo>
                <a:lnTo>
                  <a:pt x="96798" y="50676"/>
                </a:lnTo>
                <a:lnTo>
                  <a:pt x="113357" y="16633"/>
                </a:lnTo>
                <a:lnTo>
                  <a:pt x="116354" y="6168"/>
                </a:lnTo>
                <a:lnTo>
                  <a:pt x="116668" y="482"/>
                </a:lnTo>
                <a:lnTo>
                  <a:pt x="116408" y="317"/>
                </a:lnTo>
                <a:lnTo>
                  <a:pt x="115307" y="85"/>
                </a:lnTo>
                <a:lnTo>
                  <a:pt x="115894" y="30"/>
                </a:lnTo>
                <a:lnTo>
                  <a:pt x="115892" y="16"/>
                </a:lnTo>
                <a:lnTo>
                  <a:pt x="115184" y="0"/>
                </a:lnTo>
                <a:lnTo>
                  <a:pt x="114889" y="260"/>
                </a:lnTo>
                <a:lnTo>
                  <a:pt x="114377" y="2038"/>
                </a:lnTo>
                <a:lnTo>
                  <a:pt x="114300" y="35855"/>
                </a:lnTo>
                <a:lnTo>
                  <a:pt x="113036" y="70356"/>
                </a:lnTo>
                <a:lnTo>
                  <a:pt x="112404" y="80738"/>
                </a:lnTo>
                <a:lnTo>
                  <a:pt x="115262" y="92828"/>
                </a:lnTo>
                <a:lnTo>
                  <a:pt x="122242" y="107192"/>
                </a:lnTo>
                <a:lnTo>
                  <a:pt x="124620" y="110098"/>
                </a:lnTo>
                <a:lnTo>
                  <a:pt x="128264" y="112634"/>
                </a:lnTo>
                <a:lnTo>
                  <a:pt x="133960" y="113797"/>
                </a:lnTo>
                <a:lnTo>
                  <a:pt x="150902" y="110197"/>
                </a:lnTo>
                <a:lnTo>
                  <a:pt x="160829" y="106333"/>
                </a:lnTo>
                <a:lnTo>
                  <a:pt x="171416" y="97485"/>
                </a:lnTo>
                <a:lnTo>
                  <a:pt x="186799" y="76733"/>
                </a:lnTo>
                <a:lnTo>
                  <a:pt x="193944" y="60063"/>
                </a:lnTo>
                <a:lnTo>
                  <a:pt x="196524" y="24733"/>
                </a:lnTo>
                <a:lnTo>
                  <a:pt x="197635" y="16739"/>
                </a:lnTo>
                <a:lnTo>
                  <a:pt x="197644" y="51821"/>
                </a:lnTo>
                <a:lnTo>
                  <a:pt x="198173" y="82014"/>
                </a:lnTo>
                <a:lnTo>
                  <a:pt x="204130" y="95866"/>
                </a:lnTo>
                <a:lnTo>
                  <a:pt x="208238" y="102038"/>
                </a:lnTo>
                <a:lnTo>
                  <a:pt x="214367" y="106762"/>
                </a:lnTo>
                <a:lnTo>
                  <a:pt x="220673" y="110243"/>
                </a:lnTo>
                <a:lnTo>
                  <a:pt x="228915" y="111577"/>
                </a:lnTo>
                <a:lnTo>
                  <a:pt x="233503" y="111760"/>
                </a:lnTo>
                <a:lnTo>
                  <a:pt x="238187" y="110430"/>
                </a:lnTo>
                <a:lnTo>
                  <a:pt x="242121" y="108339"/>
                </a:lnTo>
                <a:lnTo>
                  <a:pt x="248646" y="100229"/>
                </a:lnTo>
                <a:lnTo>
                  <a:pt x="263650" y="72857"/>
                </a:lnTo>
                <a:lnTo>
                  <a:pt x="274544" y="41228"/>
                </a:lnTo>
                <a:lnTo>
                  <a:pt x="285199" y="27274"/>
                </a:lnTo>
                <a:lnTo>
                  <a:pt x="293255" y="22026"/>
                </a:lnTo>
                <a:lnTo>
                  <a:pt x="299962" y="19627"/>
                </a:lnTo>
                <a:lnTo>
                  <a:pt x="301045" y="19695"/>
                </a:lnTo>
                <a:lnTo>
                  <a:pt x="305517" y="21139"/>
                </a:lnTo>
                <a:lnTo>
                  <a:pt x="310480" y="25128"/>
                </a:lnTo>
                <a:lnTo>
                  <a:pt x="312616" y="27741"/>
                </a:lnTo>
                <a:lnTo>
                  <a:pt x="327581" y="61304"/>
                </a:lnTo>
                <a:lnTo>
                  <a:pt x="338830" y="96499"/>
                </a:lnTo>
                <a:lnTo>
                  <a:pt x="342321" y="109371"/>
                </a:lnTo>
                <a:lnTo>
                  <a:pt x="344286" y="113242"/>
                </a:lnTo>
                <a:lnTo>
                  <a:pt x="345278" y="119027"/>
                </a:lnTo>
                <a:lnTo>
                  <a:pt x="346544" y="116515"/>
                </a:lnTo>
                <a:lnTo>
                  <a:pt x="347564" y="103753"/>
                </a:lnTo>
                <a:lnTo>
                  <a:pt x="345323" y="70942"/>
                </a:lnTo>
                <a:lnTo>
                  <a:pt x="346554" y="59893"/>
                </a:lnTo>
                <a:lnTo>
                  <a:pt x="349874" y="48166"/>
                </a:lnTo>
                <a:lnTo>
                  <a:pt x="364504" y="21837"/>
                </a:lnTo>
                <a:lnTo>
                  <a:pt x="368586" y="18602"/>
                </a:lnTo>
                <a:lnTo>
                  <a:pt x="376186" y="14847"/>
                </a:lnTo>
                <a:lnTo>
                  <a:pt x="376997" y="14656"/>
                </a:lnTo>
                <a:lnTo>
                  <a:pt x="377802" y="14793"/>
                </a:lnTo>
                <a:lnTo>
                  <a:pt x="385583" y="20151"/>
                </a:lnTo>
                <a:lnTo>
                  <a:pt x="396198" y="29813"/>
                </a:lnTo>
                <a:lnTo>
                  <a:pt x="400614" y="36341"/>
                </a:lnTo>
                <a:lnTo>
                  <a:pt x="408851" y="59753"/>
                </a:lnTo>
                <a:lnTo>
                  <a:pt x="413121" y="94066"/>
                </a:lnTo>
                <a:lnTo>
                  <a:pt x="415241" y="99094"/>
                </a:lnTo>
                <a:lnTo>
                  <a:pt x="417473" y="101626"/>
                </a:lnTo>
                <a:lnTo>
                  <a:pt x="424482" y="106671"/>
                </a:lnTo>
                <a:lnTo>
                  <a:pt x="429606" y="108256"/>
                </a:lnTo>
                <a:lnTo>
                  <a:pt x="438990" y="109274"/>
                </a:lnTo>
                <a:lnTo>
                  <a:pt x="451346" y="105016"/>
                </a:lnTo>
                <a:lnTo>
                  <a:pt x="455656" y="102494"/>
                </a:lnTo>
                <a:lnTo>
                  <a:pt x="475367" y="85284"/>
                </a:lnTo>
                <a:lnTo>
                  <a:pt x="486540" y="70708"/>
                </a:lnTo>
                <a:lnTo>
                  <a:pt x="488849" y="69783"/>
                </a:lnTo>
                <a:lnTo>
                  <a:pt x="521434" y="65748"/>
                </a:lnTo>
                <a:lnTo>
                  <a:pt x="531654" y="61395"/>
                </a:lnTo>
                <a:lnTo>
                  <a:pt x="542833" y="50218"/>
                </a:lnTo>
                <a:lnTo>
                  <a:pt x="545838" y="45856"/>
                </a:lnTo>
                <a:lnTo>
                  <a:pt x="547139" y="36156"/>
                </a:lnTo>
                <a:lnTo>
                  <a:pt x="546261" y="28284"/>
                </a:lnTo>
                <a:lnTo>
                  <a:pt x="543061" y="21336"/>
                </a:lnTo>
                <a:lnTo>
                  <a:pt x="538761" y="15514"/>
                </a:lnTo>
                <a:lnTo>
                  <a:pt x="532872" y="11702"/>
                </a:lnTo>
                <a:lnTo>
                  <a:pt x="522130" y="7916"/>
                </a:lnTo>
                <a:lnTo>
                  <a:pt x="515269" y="7286"/>
                </a:lnTo>
                <a:lnTo>
                  <a:pt x="510418" y="8441"/>
                </a:lnTo>
                <a:lnTo>
                  <a:pt x="507222" y="11858"/>
                </a:lnTo>
                <a:lnTo>
                  <a:pt x="500273" y="23114"/>
                </a:lnTo>
                <a:lnTo>
                  <a:pt x="498193" y="33189"/>
                </a:lnTo>
                <a:lnTo>
                  <a:pt x="499572" y="67612"/>
                </a:lnTo>
                <a:lnTo>
                  <a:pt x="501328" y="77174"/>
                </a:lnTo>
                <a:lnTo>
                  <a:pt x="509199" y="99447"/>
                </a:lnTo>
                <a:lnTo>
                  <a:pt x="512149" y="103106"/>
                </a:lnTo>
                <a:lnTo>
                  <a:pt x="516079" y="107358"/>
                </a:lnTo>
                <a:lnTo>
                  <a:pt x="517090" y="108874"/>
                </a:lnTo>
                <a:lnTo>
                  <a:pt x="526098" y="114800"/>
                </a:lnTo>
                <a:lnTo>
                  <a:pt x="536293" y="117790"/>
                </a:lnTo>
                <a:lnTo>
                  <a:pt x="567285" y="117675"/>
                </a:lnTo>
                <a:lnTo>
                  <a:pt x="588169" y="11428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MARTInkShape-217">
            <a:extLst>
              <a:ext uri="{FF2B5EF4-FFF2-40B4-BE49-F238E27FC236}">
                <a16:creationId xmlns:a16="http://schemas.microsoft.com/office/drawing/2014/main" xmlns="" id="{2E062E26-C9AA-49A3-AC6B-13DC017564A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924050" y="2826544"/>
            <a:ext cx="30957" cy="21432"/>
          </a:xfrm>
          <a:custGeom>
            <a:avLst/>
            <a:gdLst/>
            <a:ahLst/>
            <a:cxnLst/>
            <a:rect l="0" t="0" r="0" b="0"/>
            <a:pathLst>
              <a:path w="30957" h="21432">
                <a:moveTo>
                  <a:pt x="0" y="21431"/>
                </a:moveTo>
                <a:lnTo>
                  <a:pt x="0" y="21431"/>
                </a:lnTo>
                <a:lnTo>
                  <a:pt x="5598" y="21431"/>
                </a:lnTo>
                <a:lnTo>
                  <a:pt x="21368" y="12764"/>
                </a:lnTo>
                <a:lnTo>
                  <a:pt x="25616" y="8368"/>
                </a:lnTo>
                <a:lnTo>
                  <a:pt x="3095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9" name="SMARTInkShape-Group185">
            <a:extLst>
              <a:ext uri="{FF2B5EF4-FFF2-40B4-BE49-F238E27FC236}">
                <a16:creationId xmlns:a16="http://schemas.microsoft.com/office/drawing/2014/main" xmlns="" id="{3C2BA339-62BE-4D58-AF28-108CD3878787}"/>
              </a:ext>
            </a:extLst>
          </p:cNvPr>
          <p:cNvGrpSpPr/>
          <p:nvPr/>
        </p:nvGrpSpPr>
        <p:grpSpPr>
          <a:xfrm>
            <a:off x="1959792" y="2526613"/>
            <a:ext cx="552428" cy="330782"/>
            <a:chOff x="1959792" y="2526613"/>
            <a:chExt cx="552428" cy="330782"/>
          </a:xfrm>
        </p:grpSpPr>
        <p:sp>
          <p:nvSpPr>
            <p:cNvPr id="56" name="SMARTInkShape-218">
              <a:extLst>
                <a:ext uri="{FF2B5EF4-FFF2-40B4-BE49-F238E27FC236}">
                  <a16:creationId xmlns:a16="http://schemas.microsoft.com/office/drawing/2014/main" xmlns="" id="{DC3A4941-1784-4923-8231-7B3582DF679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40798" y="2736511"/>
              <a:ext cx="154741" cy="118128"/>
            </a:xfrm>
            <a:custGeom>
              <a:avLst/>
              <a:gdLst/>
              <a:ahLst/>
              <a:cxnLst/>
              <a:rect l="0" t="0" r="0" b="0"/>
              <a:pathLst>
                <a:path w="154741" h="118128">
                  <a:moveTo>
                    <a:pt x="57108" y="11452"/>
                  </a:moveTo>
                  <a:lnTo>
                    <a:pt x="57108" y="11452"/>
                  </a:lnTo>
                  <a:lnTo>
                    <a:pt x="39178" y="11716"/>
                  </a:lnTo>
                  <a:lnTo>
                    <a:pt x="35009" y="13353"/>
                  </a:lnTo>
                  <a:lnTo>
                    <a:pt x="26399" y="19466"/>
                  </a:lnTo>
                  <a:lnTo>
                    <a:pt x="10314" y="37139"/>
                  </a:lnTo>
                  <a:lnTo>
                    <a:pt x="3928" y="49809"/>
                  </a:lnTo>
                  <a:lnTo>
                    <a:pt x="1546" y="52567"/>
                  </a:lnTo>
                  <a:lnTo>
                    <a:pt x="664" y="54949"/>
                  </a:lnTo>
                  <a:lnTo>
                    <a:pt x="0" y="64678"/>
                  </a:lnTo>
                  <a:lnTo>
                    <a:pt x="1868" y="73265"/>
                  </a:lnTo>
                  <a:lnTo>
                    <a:pt x="9017" y="94679"/>
                  </a:lnTo>
                  <a:lnTo>
                    <a:pt x="9656" y="101857"/>
                  </a:lnTo>
                  <a:lnTo>
                    <a:pt x="10706" y="104372"/>
                  </a:lnTo>
                  <a:lnTo>
                    <a:pt x="19178" y="111862"/>
                  </a:lnTo>
                  <a:lnTo>
                    <a:pt x="33189" y="116986"/>
                  </a:lnTo>
                  <a:lnTo>
                    <a:pt x="39144" y="118127"/>
                  </a:lnTo>
                  <a:lnTo>
                    <a:pt x="51992" y="115954"/>
                  </a:lnTo>
                  <a:lnTo>
                    <a:pt x="56951" y="113989"/>
                  </a:lnTo>
                  <a:lnTo>
                    <a:pt x="77703" y="95604"/>
                  </a:lnTo>
                  <a:lnTo>
                    <a:pt x="79490" y="91715"/>
                  </a:lnTo>
                  <a:lnTo>
                    <a:pt x="87901" y="57159"/>
                  </a:lnTo>
                  <a:lnTo>
                    <a:pt x="87790" y="41771"/>
                  </a:lnTo>
                  <a:lnTo>
                    <a:pt x="85896" y="35075"/>
                  </a:lnTo>
                  <a:lnTo>
                    <a:pt x="70849" y="9235"/>
                  </a:lnTo>
                  <a:lnTo>
                    <a:pt x="68242" y="6498"/>
                  </a:lnTo>
                  <a:lnTo>
                    <a:pt x="58144" y="568"/>
                  </a:lnTo>
                  <a:lnTo>
                    <a:pt x="56422" y="0"/>
                  </a:lnTo>
                  <a:lnTo>
                    <a:pt x="55592" y="113"/>
                  </a:lnTo>
                  <a:lnTo>
                    <a:pt x="49969" y="2503"/>
                  </a:lnTo>
                  <a:lnTo>
                    <a:pt x="49174" y="3104"/>
                  </a:lnTo>
                  <a:lnTo>
                    <a:pt x="48290" y="4478"/>
                  </a:lnTo>
                  <a:lnTo>
                    <a:pt x="47793" y="7445"/>
                  </a:lnTo>
                  <a:lnTo>
                    <a:pt x="47723" y="8781"/>
                  </a:lnTo>
                  <a:lnTo>
                    <a:pt x="48351" y="10970"/>
                  </a:lnTo>
                  <a:lnTo>
                    <a:pt x="49646" y="13267"/>
                  </a:lnTo>
                  <a:lnTo>
                    <a:pt x="49956" y="16101"/>
                  </a:lnTo>
                  <a:lnTo>
                    <a:pt x="52490" y="18709"/>
                  </a:lnTo>
                  <a:lnTo>
                    <a:pt x="82140" y="32293"/>
                  </a:lnTo>
                  <a:lnTo>
                    <a:pt x="106502" y="37524"/>
                  </a:lnTo>
                  <a:lnTo>
                    <a:pt x="114193" y="37642"/>
                  </a:lnTo>
                  <a:lnTo>
                    <a:pt x="149571" y="28745"/>
                  </a:lnTo>
                  <a:lnTo>
                    <a:pt x="150500" y="28272"/>
                  </a:lnTo>
                  <a:lnTo>
                    <a:pt x="151120" y="27693"/>
                  </a:lnTo>
                  <a:lnTo>
                    <a:pt x="154740" y="2335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19">
              <a:extLst>
                <a:ext uri="{FF2B5EF4-FFF2-40B4-BE49-F238E27FC236}">
                  <a16:creationId xmlns:a16="http://schemas.microsoft.com/office/drawing/2014/main" xmlns="" id="{8F51E473-6C8B-48BD-9D89-56F7D89AD3C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959792" y="2526613"/>
              <a:ext cx="278584" cy="323349"/>
            </a:xfrm>
            <a:custGeom>
              <a:avLst/>
              <a:gdLst/>
              <a:ahLst/>
              <a:cxnLst/>
              <a:rect l="0" t="0" r="0" b="0"/>
              <a:pathLst>
                <a:path w="278584" h="323349">
                  <a:moveTo>
                    <a:pt x="57127" y="223731"/>
                  </a:moveTo>
                  <a:lnTo>
                    <a:pt x="57127" y="223731"/>
                  </a:lnTo>
                  <a:lnTo>
                    <a:pt x="57127" y="220416"/>
                  </a:lnTo>
                  <a:lnTo>
                    <a:pt x="56862" y="219934"/>
                  </a:lnTo>
                  <a:lnTo>
                    <a:pt x="56421" y="219612"/>
                  </a:lnTo>
                  <a:lnTo>
                    <a:pt x="55076" y="219095"/>
                  </a:lnTo>
                  <a:lnTo>
                    <a:pt x="51273" y="218729"/>
                  </a:lnTo>
                  <a:lnTo>
                    <a:pt x="48014" y="217339"/>
                  </a:lnTo>
                  <a:lnTo>
                    <a:pt x="40346" y="216686"/>
                  </a:lnTo>
                  <a:lnTo>
                    <a:pt x="27522" y="219434"/>
                  </a:lnTo>
                  <a:lnTo>
                    <a:pt x="21054" y="224325"/>
                  </a:lnTo>
                  <a:lnTo>
                    <a:pt x="8926" y="242638"/>
                  </a:lnTo>
                  <a:lnTo>
                    <a:pt x="2907" y="260785"/>
                  </a:lnTo>
                  <a:lnTo>
                    <a:pt x="992" y="279088"/>
                  </a:lnTo>
                  <a:lnTo>
                    <a:pt x="1571" y="283995"/>
                  </a:lnTo>
                  <a:lnTo>
                    <a:pt x="0" y="301518"/>
                  </a:lnTo>
                  <a:lnTo>
                    <a:pt x="1248" y="306281"/>
                  </a:lnTo>
                  <a:lnTo>
                    <a:pt x="4097" y="312333"/>
                  </a:lnTo>
                  <a:lnTo>
                    <a:pt x="4311" y="313755"/>
                  </a:lnTo>
                  <a:lnTo>
                    <a:pt x="4718" y="314703"/>
                  </a:lnTo>
                  <a:lnTo>
                    <a:pt x="5254" y="315335"/>
                  </a:lnTo>
                  <a:lnTo>
                    <a:pt x="12376" y="320626"/>
                  </a:lnTo>
                  <a:lnTo>
                    <a:pt x="21513" y="323348"/>
                  </a:lnTo>
                  <a:lnTo>
                    <a:pt x="52570" y="322476"/>
                  </a:lnTo>
                  <a:lnTo>
                    <a:pt x="57130" y="320446"/>
                  </a:lnTo>
                  <a:lnTo>
                    <a:pt x="58717" y="319164"/>
                  </a:lnTo>
                  <a:lnTo>
                    <a:pt x="82385" y="308365"/>
                  </a:lnTo>
                  <a:lnTo>
                    <a:pt x="107392" y="282659"/>
                  </a:lnTo>
                  <a:lnTo>
                    <a:pt x="111972" y="273823"/>
                  </a:lnTo>
                  <a:lnTo>
                    <a:pt x="129728" y="238142"/>
                  </a:lnTo>
                  <a:lnTo>
                    <a:pt x="143915" y="204697"/>
                  </a:lnTo>
                  <a:lnTo>
                    <a:pt x="151900" y="170100"/>
                  </a:lnTo>
                  <a:lnTo>
                    <a:pt x="157008" y="135149"/>
                  </a:lnTo>
                  <a:lnTo>
                    <a:pt x="157828" y="124361"/>
                  </a:lnTo>
                  <a:lnTo>
                    <a:pt x="159186" y="118759"/>
                  </a:lnTo>
                  <a:lnTo>
                    <a:pt x="154589" y="85763"/>
                  </a:lnTo>
                  <a:lnTo>
                    <a:pt x="152668" y="75632"/>
                  </a:lnTo>
                  <a:lnTo>
                    <a:pt x="152198" y="70635"/>
                  </a:lnTo>
                  <a:lnTo>
                    <a:pt x="147855" y="51333"/>
                  </a:lnTo>
                  <a:lnTo>
                    <a:pt x="147721" y="48243"/>
                  </a:lnTo>
                  <a:lnTo>
                    <a:pt x="145118" y="42265"/>
                  </a:lnTo>
                  <a:lnTo>
                    <a:pt x="136421" y="28996"/>
                  </a:lnTo>
                  <a:lnTo>
                    <a:pt x="135761" y="27115"/>
                  </a:lnTo>
                  <a:lnTo>
                    <a:pt x="121743" y="6134"/>
                  </a:lnTo>
                  <a:lnTo>
                    <a:pt x="118830" y="3990"/>
                  </a:lnTo>
                  <a:lnTo>
                    <a:pt x="115176" y="2613"/>
                  </a:lnTo>
                  <a:lnTo>
                    <a:pt x="112305" y="254"/>
                  </a:lnTo>
                  <a:lnTo>
                    <a:pt x="110753" y="0"/>
                  </a:lnTo>
                  <a:lnTo>
                    <a:pt x="109359" y="646"/>
                  </a:lnTo>
                  <a:lnTo>
                    <a:pt x="101574" y="7844"/>
                  </a:lnTo>
                  <a:lnTo>
                    <a:pt x="98666" y="12645"/>
                  </a:lnTo>
                  <a:lnTo>
                    <a:pt x="93287" y="33060"/>
                  </a:lnTo>
                  <a:lnTo>
                    <a:pt x="94935" y="44853"/>
                  </a:lnTo>
                  <a:lnTo>
                    <a:pt x="104313" y="76595"/>
                  </a:lnTo>
                  <a:lnTo>
                    <a:pt x="111264" y="105286"/>
                  </a:lnTo>
                  <a:lnTo>
                    <a:pt x="113530" y="139396"/>
                  </a:lnTo>
                  <a:lnTo>
                    <a:pt x="115538" y="173119"/>
                  </a:lnTo>
                  <a:lnTo>
                    <a:pt x="119008" y="207924"/>
                  </a:lnTo>
                  <a:lnTo>
                    <a:pt x="121377" y="243317"/>
                  </a:lnTo>
                  <a:lnTo>
                    <a:pt x="124061" y="276634"/>
                  </a:lnTo>
                  <a:lnTo>
                    <a:pt x="126085" y="287551"/>
                  </a:lnTo>
                  <a:lnTo>
                    <a:pt x="126183" y="317898"/>
                  </a:lnTo>
                  <a:lnTo>
                    <a:pt x="126183" y="308650"/>
                  </a:lnTo>
                  <a:lnTo>
                    <a:pt x="126448" y="308125"/>
                  </a:lnTo>
                  <a:lnTo>
                    <a:pt x="126889" y="307775"/>
                  </a:lnTo>
                  <a:lnTo>
                    <a:pt x="127447" y="307541"/>
                  </a:lnTo>
                  <a:lnTo>
                    <a:pt x="127555" y="307121"/>
                  </a:lnTo>
                  <a:lnTo>
                    <a:pt x="126969" y="305949"/>
                  </a:lnTo>
                  <a:lnTo>
                    <a:pt x="126972" y="305266"/>
                  </a:lnTo>
                  <a:lnTo>
                    <a:pt x="128390" y="302341"/>
                  </a:lnTo>
                  <a:lnTo>
                    <a:pt x="128487" y="301179"/>
                  </a:lnTo>
                  <a:lnTo>
                    <a:pt x="127824" y="299780"/>
                  </a:lnTo>
                  <a:lnTo>
                    <a:pt x="127277" y="299036"/>
                  </a:lnTo>
                  <a:lnTo>
                    <a:pt x="126399" y="292404"/>
                  </a:lnTo>
                  <a:lnTo>
                    <a:pt x="125950" y="262006"/>
                  </a:lnTo>
                  <a:lnTo>
                    <a:pt x="128859" y="250687"/>
                  </a:lnTo>
                  <a:lnTo>
                    <a:pt x="145696" y="221092"/>
                  </a:lnTo>
                  <a:lnTo>
                    <a:pt x="151914" y="214672"/>
                  </a:lnTo>
                  <a:lnTo>
                    <a:pt x="155823" y="212661"/>
                  </a:lnTo>
                  <a:lnTo>
                    <a:pt x="160245" y="211935"/>
                  </a:lnTo>
                  <a:lnTo>
                    <a:pt x="163939" y="211857"/>
                  </a:lnTo>
                  <a:lnTo>
                    <a:pt x="166159" y="212545"/>
                  </a:lnTo>
                  <a:lnTo>
                    <a:pt x="171382" y="215945"/>
                  </a:lnTo>
                  <a:lnTo>
                    <a:pt x="172994" y="216566"/>
                  </a:lnTo>
                  <a:lnTo>
                    <a:pt x="174593" y="217724"/>
                  </a:lnTo>
                  <a:lnTo>
                    <a:pt x="182278" y="228104"/>
                  </a:lnTo>
                  <a:lnTo>
                    <a:pt x="182864" y="230172"/>
                  </a:lnTo>
                  <a:lnTo>
                    <a:pt x="183459" y="234047"/>
                  </a:lnTo>
                  <a:lnTo>
                    <a:pt x="187661" y="243213"/>
                  </a:lnTo>
                  <a:lnTo>
                    <a:pt x="192498" y="278490"/>
                  </a:lnTo>
                  <a:lnTo>
                    <a:pt x="196403" y="300611"/>
                  </a:lnTo>
                  <a:lnTo>
                    <a:pt x="198524" y="304748"/>
                  </a:lnTo>
                  <a:lnTo>
                    <a:pt x="207287" y="312235"/>
                  </a:lnTo>
                  <a:lnTo>
                    <a:pt x="217531" y="316094"/>
                  </a:lnTo>
                  <a:lnTo>
                    <a:pt x="235012" y="313241"/>
                  </a:lnTo>
                  <a:lnTo>
                    <a:pt x="270367" y="292012"/>
                  </a:lnTo>
                  <a:lnTo>
                    <a:pt x="278583" y="2856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220">
              <a:extLst>
                <a:ext uri="{FF2B5EF4-FFF2-40B4-BE49-F238E27FC236}">
                  <a16:creationId xmlns:a16="http://schemas.microsoft.com/office/drawing/2014/main" xmlns="" id="{B0114B89-6C02-484B-B9A3-EB94F134E62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93156" y="2738438"/>
              <a:ext cx="119064" cy="118957"/>
            </a:xfrm>
            <a:custGeom>
              <a:avLst/>
              <a:gdLst/>
              <a:ahLst/>
              <a:cxnLst/>
              <a:rect l="0" t="0" r="0" b="0"/>
              <a:pathLst>
                <a:path w="119064" h="118957">
                  <a:moveTo>
                    <a:pt x="14288" y="11906"/>
                  </a:moveTo>
                  <a:lnTo>
                    <a:pt x="14288" y="11906"/>
                  </a:lnTo>
                  <a:lnTo>
                    <a:pt x="5388" y="9623"/>
                  </a:lnTo>
                  <a:lnTo>
                    <a:pt x="3684" y="8289"/>
                  </a:lnTo>
                  <a:lnTo>
                    <a:pt x="3250" y="8172"/>
                  </a:lnTo>
                  <a:lnTo>
                    <a:pt x="2960" y="8358"/>
                  </a:lnTo>
                  <a:lnTo>
                    <a:pt x="2496" y="9294"/>
                  </a:lnTo>
                  <a:lnTo>
                    <a:pt x="341" y="9504"/>
                  </a:lnTo>
                  <a:lnTo>
                    <a:pt x="228" y="9246"/>
                  </a:lnTo>
                  <a:lnTo>
                    <a:pt x="0" y="5880"/>
                  </a:lnTo>
                  <a:lnTo>
                    <a:pt x="265" y="5507"/>
                  </a:lnTo>
                  <a:lnTo>
                    <a:pt x="706" y="5259"/>
                  </a:lnTo>
                  <a:lnTo>
                    <a:pt x="1264" y="5093"/>
                  </a:lnTo>
                  <a:lnTo>
                    <a:pt x="1637" y="4718"/>
                  </a:lnTo>
                  <a:lnTo>
                    <a:pt x="2051" y="3596"/>
                  </a:lnTo>
                  <a:lnTo>
                    <a:pt x="1896" y="3191"/>
                  </a:lnTo>
                  <a:lnTo>
                    <a:pt x="1529" y="2921"/>
                  </a:lnTo>
                  <a:lnTo>
                    <a:pt x="302" y="2488"/>
                  </a:lnTo>
                  <a:lnTo>
                    <a:pt x="134" y="1723"/>
                  </a:lnTo>
                  <a:lnTo>
                    <a:pt x="0" y="0"/>
                  </a:lnTo>
                  <a:lnTo>
                    <a:pt x="8388" y="3797"/>
                  </a:lnTo>
                  <a:lnTo>
                    <a:pt x="41790" y="9043"/>
                  </a:lnTo>
                  <a:lnTo>
                    <a:pt x="50982" y="10675"/>
                  </a:lnTo>
                  <a:lnTo>
                    <a:pt x="71429" y="9525"/>
                  </a:lnTo>
                  <a:lnTo>
                    <a:pt x="71438" y="13072"/>
                  </a:lnTo>
                  <a:lnTo>
                    <a:pt x="64536" y="36898"/>
                  </a:lnTo>
                  <a:lnTo>
                    <a:pt x="64294" y="72270"/>
                  </a:lnTo>
                  <a:lnTo>
                    <a:pt x="65000" y="86085"/>
                  </a:lnTo>
                  <a:lnTo>
                    <a:pt x="70718" y="106917"/>
                  </a:lnTo>
                  <a:lnTo>
                    <a:pt x="77049" y="116354"/>
                  </a:lnTo>
                  <a:lnTo>
                    <a:pt x="79047" y="117858"/>
                  </a:lnTo>
                  <a:lnTo>
                    <a:pt x="86023" y="118824"/>
                  </a:lnTo>
                  <a:lnTo>
                    <a:pt x="89474" y="118956"/>
                  </a:lnTo>
                  <a:lnTo>
                    <a:pt x="100645" y="115503"/>
                  </a:lnTo>
                  <a:lnTo>
                    <a:pt x="119063" y="1047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SMARTInkShape-Group186">
            <a:extLst>
              <a:ext uri="{FF2B5EF4-FFF2-40B4-BE49-F238E27FC236}">
                <a16:creationId xmlns:a16="http://schemas.microsoft.com/office/drawing/2014/main" xmlns="" id="{F798B4BF-640C-48E3-88AD-4CDE1F8BABBD}"/>
              </a:ext>
            </a:extLst>
          </p:cNvPr>
          <p:cNvGrpSpPr/>
          <p:nvPr/>
        </p:nvGrpSpPr>
        <p:grpSpPr>
          <a:xfrm>
            <a:off x="2509838" y="2509880"/>
            <a:ext cx="426244" cy="342858"/>
            <a:chOff x="2509838" y="2509880"/>
            <a:chExt cx="426244" cy="342858"/>
          </a:xfrm>
        </p:grpSpPr>
        <p:sp>
          <p:nvSpPr>
            <p:cNvPr id="60" name="SMARTInkShape-221">
              <a:extLst>
                <a:ext uri="{FF2B5EF4-FFF2-40B4-BE49-F238E27FC236}">
                  <a16:creationId xmlns:a16="http://schemas.microsoft.com/office/drawing/2014/main" xmlns="" id="{E5A2A7DD-6571-48E9-931C-54F5ADDC50A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09838" y="2819400"/>
              <a:ext cx="14288" cy="16670"/>
            </a:xfrm>
            <a:custGeom>
              <a:avLst/>
              <a:gdLst/>
              <a:ahLst/>
              <a:cxnLst/>
              <a:rect l="0" t="0" r="0" b="0"/>
              <a:pathLst>
                <a:path w="14288" h="16670">
                  <a:moveTo>
                    <a:pt x="14287" y="0"/>
                  </a:moveTo>
                  <a:lnTo>
                    <a:pt x="14287" y="0"/>
                  </a:lnTo>
                  <a:lnTo>
                    <a:pt x="0" y="166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22">
              <a:extLst>
                <a:ext uri="{FF2B5EF4-FFF2-40B4-BE49-F238E27FC236}">
                  <a16:creationId xmlns:a16="http://schemas.microsoft.com/office/drawing/2014/main" xmlns="" id="{DACDDB50-E61E-491A-BA5C-A0698468DEE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19363" y="2509880"/>
              <a:ext cx="416719" cy="342858"/>
            </a:xfrm>
            <a:custGeom>
              <a:avLst/>
              <a:gdLst/>
              <a:ahLst/>
              <a:cxnLst/>
              <a:rect l="0" t="0" r="0" b="0"/>
              <a:pathLst>
                <a:path w="416719" h="342858">
                  <a:moveTo>
                    <a:pt x="80962" y="228558"/>
                  </a:moveTo>
                  <a:lnTo>
                    <a:pt x="80962" y="228558"/>
                  </a:lnTo>
                  <a:lnTo>
                    <a:pt x="71829" y="237690"/>
                  </a:lnTo>
                  <a:lnTo>
                    <a:pt x="70906" y="237908"/>
                  </a:lnTo>
                  <a:lnTo>
                    <a:pt x="58924" y="238080"/>
                  </a:lnTo>
                  <a:lnTo>
                    <a:pt x="57233" y="237376"/>
                  </a:lnTo>
                  <a:lnTo>
                    <a:pt x="55599" y="236445"/>
                  </a:lnTo>
                  <a:lnTo>
                    <a:pt x="53991" y="236032"/>
                  </a:lnTo>
                  <a:lnTo>
                    <a:pt x="53192" y="236186"/>
                  </a:lnTo>
                  <a:lnTo>
                    <a:pt x="50274" y="237403"/>
                  </a:lnTo>
                  <a:lnTo>
                    <a:pt x="29471" y="241389"/>
                  </a:lnTo>
                  <a:lnTo>
                    <a:pt x="24916" y="244314"/>
                  </a:lnTo>
                  <a:lnTo>
                    <a:pt x="20082" y="248307"/>
                  </a:lnTo>
                  <a:lnTo>
                    <a:pt x="18944" y="248868"/>
                  </a:lnTo>
                  <a:lnTo>
                    <a:pt x="16974" y="250902"/>
                  </a:lnTo>
                  <a:lnTo>
                    <a:pt x="3439" y="272021"/>
                  </a:lnTo>
                  <a:lnTo>
                    <a:pt x="248" y="282551"/>
                  </a:lnTo>
                  <a:lnTo>
                    <a:pt x="0" y="302702"/>
                  </a:lnTo>
                  <a:lnTo>
                    <a:pt x="2590" y="309667"/>
                  </a:lnTo>
                  <a:lnTo>
                    <a:pt x="8351" y="321927"/>
                  </a:lnTo>
                  <a:lnTo>
                    <a:pt x="15363" y="330290"/>
                  </a:lnTo>
                  <a:lnTo>
                    <a:pt x="15798" y="331304"/>
                  </a:lnTo>
                  <a:lnTo>
                    <a:pt x="24007" y="338519"/>
                  </a:lnTo>
                  <a:lnTo>
                    <a:pt x="29338" y="341161"/>
                  </a:lnTo>
                  <a:lnTo>
                    <a:pt x="36878" y="342522"/>
                  </a:lnTo>
                  <a:lnTo>
                    <a:pt x="48972" y="342564"/>
                  </a:lnTo>
                  <a:lnTo>
                    <a:pt x="57180" y="340803"/>
                  </a:lnTo>
                  <a:lnTo>
                    <a:pt x="64505" y="335102"/>
                  </a:lnTo>
                  <a:lnTo>
                    <a:pt x="75714" y="323013"/>
                  </a:lnTo>
                  <a:lnTo>
                    <a:pt x="84104" y="303620"/>
                  </a:lnTo>
                  <a:lnTo>
                    <a:pt x="85582" y="287056"/>
                  </a:lnTo>
                  <a:lnTo>
                    <a:pt x="84956" y="282955"/>
                  </a:lnTo>
                  <a:lnTo>
                    <a:pt x="81600" y="269999"/>
                  </a:lnTo>
                  <a:lnTo>
                    <a:pt x="80962" y="234597"/>
                  </a:lnTo>
                  <a:lnTo>
                    <a:pt x="80962" y="233353"/>
                  </a:lnTo>
                  <a:lnTo>
                    <a:pt x="78679" y="233321"/>
                  </a:lnTo>
                  <a:lnTo>
                    <a:pt x="80237" y="235221"/>
                  </a:lnTo>
                  <a:lnTo>
                    <a:pt x="80640" y="236634"/>
                  </a:lnTo>
                  <a:lnTo>
                    <a:pt x="81625" y="243073"/>
                  </a:lnTo>
                  <a:lnTo>
                    <a:pt x="84753" y="252978"/>
                  </a:lnTo>
                  <a:lnTo>
                    <a:pt x="88763" y="287457"/>
                  </a:lnTo>
                  <a:lnTo>
                    <a:pt x="90682" y="295310"/>
                  </a:lnTo>
                  <a:lnTo>
                    <a:pt x="94217" y="306189"/>
                  </a:lnTo>
                  <a:lnTo>
                    <a:pt x="99983" y="325024"/>
                  </a:lnTo>
                  <a:lnTo>
                    <a:pt x="101839" y="328497"/>
                  </a:lnTo>
                  <a:lnTo>
                    <a:pt x="102024" y="329315"/>
                  </a:lnTo>
                  <a:lnTo>
                    <a:pt x="102411" y="329860"/>
                  </a:lnTo>
                  <a:lnTo>
                    <a:pt x="102934" y="330224"/>
                  </a:lnTo>
                  <a:lnTo>
                    <a:pt x="103548" y="330466"/>
                  </a:lnTo>
                  <a:lnTo>
                    <a:pt x="103957" y="330893"/>
                  </a:lnTo>
                  <a:lnTo>
                    <a:pt x="104411" y="332072"/>
                  </a:lnTo>
                  <a:lnTo>
                    <a:pt x="104797" y="332492"/>
                  </a:lnTo>
                  <a:lnTo>
                    <a:pt x="105931" y="332959"/>
                  </a:lnTo>
                  <a:lnTo>
                    <a:pt x="107317" y="334578"/>
                  </a:lnTo>
                  <a:lnTo>
                    <a:pt x="109098" y="337400"/>
                  </a:lnTo>
                  <a:lnTo>
                    <a:pt x="109407" y="339153"/>
                  </a:lnTo>
                  <a:lnTo>
                    <a:pt x="109715" y="339594"/>
                  </a:lnTo>
                  <a:lnTo>
                    <a:pt x="110185" y="339888"/>
                  </a:lnTo>
                  <a:lnTo>
                    <a:pt x="112110" y="340302"/>
                  </a:lnTo>
                  <a:lnTo>
                    <a:pt x="112840" y="340360"/>
                  </a:lnTo>
                  <a:lnTo>
                    <a:pt x="114356" y="341130"/>
                  </a:lnTo>
                  <a:lnTo>
                    <a:pt x="115131" y="341706"/>
                  </a:lnTo>
                  <a:lnTo>
                    <a:pt x="117403" y="342346"/>
                  </a:lnTo>
                  <a:lnTo>
                    <a:pt x="137357" y="342857"/>
                  </a:lnTo>
                  <a:lnTo>
                    <a:pt x="156726" y="338524"/>
                  </a:lnTo>
                  <a:lnTo>
                    <a:pt x="163765" y="334430"/>
                  </a:lnTo>
                  <a:lnTo>
                    <a:pt x="187220" y="311488"/>
                  </a:lnTo>
                  <a:lnTo>
                    <a:pt x="192468" y="302959"/>
                  </a:lnTo>
                  <a:lnTo>
                    <a:pt x="198664" y="283008"/>
                  </a:lnTo>
                  <a:lnTo>
                    <a:pt x="208883" y="252010"/>
                  </a:lnTo>
                  <a:lnTo>
                    <a:pt x="220641" y="217522"/>
                  </a:lnTo>
                  <a:lnTo>
                    <a:pt x="226964" y="186085"/>
                  </a:lnTo>
                  <a:lnTo>
                    <a:pt x="230770" y="151908"/>
                  </a:lnTo>
                  <a:lnTo>
                    <a:pt x="230962" y="118033"/>
                  </a:lnTo>
                  <a:lnTo>
                    <a:pt x="229096" y="83050"/>
                  </a:lnTo>
                  <a:lnTo>
                    <a:pt x="224557" y="54368"/>
                  </a:lnTo>
                  <a:lnTo>
                    <a:pt x="209669" y="18732"/>
                  </a:lnTo>
                  <a:lnTo>
                    <a:pt x="206645" y="14310"/>
                  </a:lnTo>
                  <a:lnTo>
                    <a:pt x="192265" y="2392"/>
                  </a:lnTo>
                  <a:lnTo>
                    <a:pt x="188641" y="679"/>
                  </a:lnTo>
                  <a:lnTo>
                    <a:pt x="179756" y="0"/>
                  </a:lnTo>
                  <a:lnTo>
                    <a:pt x="176409" y="1234"/>
                  </a:lnTo>
                  <a:lnTo>
                    <a:pt x="174271" y="3259"/>
                  </a:lnTo>
                  <a:lnTo>
                    <a:pt x="170743" y="8871"/>
                  </a:lnTo>
                  <a:lnTo>
                    <a:pt x="164969" y="36276"/>
                  </a:lnTo>
                  <a:lnTo>
                    <a:pt x="164658" y="52571"/>
                  </a:lnTo>
                  <a:lnTo>
                    <a:pt x="167351" y="87320"/>
                  </a:lnTo>
                  <a:lnTo>
                    <a:pt x="173492" y="122584"/>
                  </a:lnTo>
                  <a:lnTo>
                    <a:pt x="176412" y="156181"/>
                  </a:lnTo>
                  <a:lnTo>
                    <a:pt x="180409" y="189230"/>
                  </a:lnTo>
                  <a:lnTo>
                    <a:pt x="185276" y="222206"/>
                  </a:lnTo>
                  <a:lnTo>
                    <a:pt x="188045" y="257800"/>
                  </a:lnTo>
                  <a:lnTo>
                    <a:pt x="190166" y="280069"/>
                  </a:lnTo>
                  <a:lnTo>
                    <a:pt x="197387" y="310454"/>
                  </a:lnTo>
                  <a:lnTo>
                    <a:pt x="204326" y="321988"/>
                  </a:lnTo>
                  <a:lnTo>
                    <a:pt x="212037" y="328863"/>
                  </a:lnTo>
                  <a:lnTo>
                    <a:pt x="215417" y="330023"/>
                  </a:lnTo>
                  <a:lnTo>
                    <a:pt x="246261" y="333322"/>
                  </a:lnTo>
                  <a:lnTo>
                    <a:pt x="269008" y="327735"/>
                  </a:lnTo>
                  <a:lnTo>
                    <a:pt x="284148" y="320960"/>
                  </a:lnTo>
                  <a:lnTo>
                    <a:pt x="305986" y="300734"/>
                  </a:lnTo>
                  <a:lnTo>
                    <a:pt x="319372" y="279260"/>
                  </a:lnTo>
                  <a:lnTo>
                    <a:pt x="322921" y="267505"/>
                  </a:lnTo>
                  <a:lnTo>
                    <a:pt x="323727" y="258894"/>
                  </a:lnTo>
                  <a:lnTo>
                    <a:pt x="322549" y="253450"/>
                  </a:lnTo>
                  <a:lnTo>
                    <a:pt x="319832" y="250116"/>
                  </a:lnTo>
                  <a:lnTo>
                    <a:pt x="308922" y="241181"/>
                  </a:lnTo>
                  <a:lnTo>
                    <a:pt x="297434" y="236214"/>
                  </a:lnTo>
                  <a:lnTo>
                    <a:pt x="289313" y="237796"/>
                  </a:lnTo>
                  <a:lnTo>
                    <a:pt x="287951" y="240072"/>
                  </a:lnTo>
                  <a:lnTo>
                    <a:pt x="282564" y="252817"/>
                  </a:lnTo>
                  <a:lnTo>
                    <a:pt x="281563" y="268529"/>
                  </a:lnTo>
                  <a:lnTo>
                    <a:pt x="288940" y="302392"/>
                  </a:lnTo>
                  <a:lnTo>
                    <a:pt x="295011" y="322924"/>
                  </a:lnTo>
                  <a:lnTo>
                    <a:pt x="301286" y="331805"/>
                  </a:lnTo>
                  <a:lnTo>
                    <a:pt x="316363" y="338563"/>
                  </a:lnTo>
                  <a:lnTo>
                    <a:pt x="337900" y="342358"/>
                  </a:lnTo>
                  <a:lnTo>
                    <a:pt x="371527" y="339898"/>
                  </a:lnTo>
                  <a:lnTo>
                    <a:pt x="416718" y="3285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SMARTInkShape-223">
            <a:extLst>
              <a:ext uri="{FF2B5EF4-FFF2-40B4-BE49-F238E27FC236}">
                <a16:creationId xmlns:a16="http://schemas.microsoft.com/office/drawing/2014/main" xmlns="" id="{8358FA7C-4522-4C48-9DA2-ECBFCBF9EE7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598069" y="2847975"/>
            <a:ext cx="4763" cy="7145"/>
          </a:xfrm>
          <a:custGeom>
            <a:avLst/>
            <a:gdLst/>
            <a:ahLst/>
            <a:cxnLst/>
            <a:rect l="0" t="0" r="0" b="0"/>
            <a:pathLst>
              <a:path w="4763" h="7145">
                <a:moveTo>
                  <a:pt x="4762" y="0"/>
                </a:moveTo>
                <a:lnTo>
                  <a:pt x="4762" y="0"/>
                </a:lnTo>
                <a:lnTo>
                  <a:pt x="1448" y="0"/>
                </a:lnTo>
                <a:lnTo>
                  <a:pt x="965" y="529"/>
                </a:lnTo>
                <a:lnTo>
                  <a:pt x="286" y="3538"/>
                </a:lnTo>
                <a:lnTo>
                  <a:pt x="0" y="714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SMARTInkShape-224">
            <a:extLst>
              <a:ext uri="{FF2B5EF4-FFF2-40B4-BE49-F238E27FC236}">
                <a16:creationId xmlns:a16="http://schemas.microsoft.com/office/drawing/2014/main" xmlns="" id="{0AFDE19B-8A6C-4C9E-A827-A6D747BFF0A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084094" y="2852767"/>
            <a:ext cx="4763" cy="2353"/>
          </a:xfrm>
          <a:custGeom>
            <a:avLst/>
            <a:gdLst/>
            <a:ahLst/>
            <a:cxnLst/>
            <a:rect l="0" t="0" r="0" b="0"/>
            <a:pathLst>
              <a:path w="4763" h="2353">
                <a:moveTo>
                  <a:pt x="0" y="2352"/>
                </a:moveTo>
                <a:lnTo>
                  <a:pt x="0" y="2352"/>
                </a:lnTo>
                <a:lnTo>
                  <a:pt x="0" y="301"/>
                </a:lnTo>
                <a:lnTo>
                  <a:pt x="264" y="191"/>
                </a:lnTo>
                <a:lnTo>
                  <a:pt x="2050" y="0"/>
                </a:lnTo>
                <a:lnTo>
                  <a:pt x="4762" y="235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SMARTInkShape-225">
            <a:extLst>
              <a:ext uri="{FF2B5EF4-FFF2-40B4-BE49-F238E27FC236}">
                <a16:creationId xmlns:a16="http://schemas.microsoft.com/office/drawing/2014/main" xmlns="" id="{0621EA05-753C-45D9-86A3-B4AF42DC80A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114550" y="4174331"/>
            <a:ext cx="14289" cy="7145"/>
          </a:xfrm>
          <a:custGeom>
            <a:avLst/>
            <a:gdLst/>
            <a:ahLst/>
            <a:cxnLst/>
            <a:rect l="0" t="0" r="0" b="0"/>
            <a:pathLst>
              <a:path w="14289" h="7145">
                <a:moveTo>
                  <a:pt x="14288" y="7144"/>
                </a:moveTo>
                <a:lnTo>
                  <a:pt x="14288" y="7144"/>
                </a:lnTo>
                <a:lnTo>
                  <a:pt x="1000" y="445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SMARTInkShape-226">
            <a:extLst>
              <a:ext uri="{FF2B5EF4-FFF2-40B4-BE49-F238E27FC236}">
                <a16:creationId xmlns:a16="http://schemas.microsoft.com/office/drawing/2014/main" xmlns="" id="{6E5F682A-098F-4777-BEEE-9D41BBA6AF4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215188" y="4241006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2381" y="0"/>
                </a:moveTo>
                <a:lnTo>
                  <a:pt x="238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SMARTInkShape-227">
            <a:extLst>
              <a:ext uri="{FF2B5EF4-FFF2-40B4-BE49-F238E27FC236}">
                <a16:creationId xmlns:a16="http://schemas.microsoft.com/office/drawing/2014/main" xmlns="" id="{4007F30B-D04E-4E1F-B2EC-5848B0D82294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214438" y="3237223"/>
            <a:ext cx="511969" cy="98907"/>
          </a:xfrm>
          <a:custGeom>
            <a:avLst/>
            <a:gdLst/>
            <a:ahLst/>
            <a:cxnLst/>
            <a:rect l="0" t="0" r="0" b="0"/>
            <a:pathLst>
              <a:path w="511969" h="98907">
                <a:moveTo>
                  <a:pt x="0" y="96527"/>
                </a:moveTo>
                <a:lnTo>
                  <a:pt x="0" y="96527"/>
                </a:lnTo>
                <a:lnTo>
                  <a:pt x="0" y="98906"/>
                </a:lnTo>
                <a:lnTo>
                  <a:pt x="17030" y="96218"/>
                </a:lnTo>
                <a:lnTo>
                  <a:pt x="24854" y="92095"/>
                </a:lnTo>
                <a:lnTo>
                  <a:pt x="31632" y="86126"/>
                </a:lnTo>
                <a:lnTo>
                  <a:pt x="33902" y="82556"/>
                </a:lnTo>
                <a:lnTo>
                  <a:pt x="35705" y="78940"/>
                </a:lnTo>
                <a:lnTo>
                  <a:pt x="45851" y="62036"/>
                </a:lnTo>
                <a:lnTo>
                  <a:pt x="58472" y="29455"/>
                </a:lnTo>
                <a:lnTo>
                  <a:pt x="59489" y="18201"/>
                </a:lnTo>
                <a:lnTo>
                  <a:pt x="58807" y="16031"/>
                </a:lnTo>
                <a:lnTo>
                  <a:pt x="57886" y="14184"/>
                </a:lnTo>
                <a:lnTo>
                  <a:pt x="57158" y="8562"/>
                </a:lnTo>
                <a:lnTo>
                  <a:pt x="57150" y="6141"/>
                </a:lnTo>
                <a:lnTo>
                  <a:pt x="58786" y="9597"/>
                </a:lnTo>
                <a:lnTo>
                  <a:pt x="59384" y="13808"/>
                </a:lnTo>
                <a:lnTo>
                  <a:pt x="61868" y="47552"/>
                </a:lnTo>
                <a:lnTo>
                  <a:pt x="62617" y="68323"/>
                </a:lnTo>
                <a:lnTo>
                  <a:pt x="64852" y="78976"/>
                </a:lnTo>
                <a:lnTo>
                  <a:pt x="70284" y="85723"/>
                </a:lnTo>
                <a:lnTo>
                  <a:pt x="73212" y="88034"/>
                </a:lnTo>
                <a:lnTo>
                  <a:pt x="78784" y="92292"/>
                </a:lnTo>
                <a:lnTo>
                  <a:pt x="86637" y="93597"/>
                </a:lnTo>
                <a:lnTo>
                  <a:pt x="93550" y="92719"/>
                </a:lnTo>
                <a:lnTo>
                  <a:pt x="117619" y="81859"/>
                </a:lnTo>
                <a:lnTo>
                  <a:pt x="128522" y="72619"/>
                </a:lnTo>
                <a:lnTo>
                  <a:pt x="134887" y="53432"/>
                </a:lnTo>
                <a:lnTo>
                  <a:pt x="138018" y="32513"/>
                </a:lnTo>
                <a:lnTo>
                  <a:pt x="138368" y="17769"/>
                </a:lnTo>
                <a:lnTo>
                  <a:pt x="140450" y="6112"/>
                </a:lnTo>
                <a:lnTo>
                  <a:pt x="140492" y="3701"/>
                </a:lnTo>
                <a:lnTo>
                  <a:pt x="138608" y="8139"/>
                </a:lnTo>
                <a:lnTo>
                  <a:pt x="138115" y="33373"/>
                </a:lnTo>
                <a:lnTo>
                  <a:pt x="143420" y="68040"/>
                </a:lnTo>
                <a:lnTo>
                  <a:pt x="145543" y="74264"/>
                </a:lnTo>
                <a:lnTo>
                  <a:pt x="148722" y="77966"/>
                </a:lnTo>
                <a:lnTo>
                  <a:pt x="155844" y="82965"/>
                </a:lnTo>
                <a:lnTo>
                  <a:pt x="163547" y="85667"/>
                </a:lnTo>
                <a:lnTo>
                  <a:pt x="166703" y="85703"/>
                </a:lnTo>
                <a:lnTo>
                  <a:pt x="177800" y="81370"/>
                </a:lnTo>
                <a:lnTo>
                  <a:pt x="185257" y="74983"/>
                </a:lnTo>
                <a:lnTo>
                  <a:pt x="192426" y="62858"/>
                </a:lnTo>
                <a:lnTo>
                  <a:pt x="209014" y="28652"/>
                </a:lnTo>
                <a:lnTo>
                  <a:pt x="213109" y="21501"/>
                </a:lnTo>
                <a:lnTo>
                  <a:pt x="213955" y="17588"/>
                </a:lnTo>
                <a:lnTo>
                  <a:pt x="214418" y="14876"/>
                </a:lnTo>
                <a:lnTo>
                  <a:pt x="216166" y="11862"/>
                </a:lnTo>
                <a:lnTo>
                  <a:pt x="218639" y="8926"/>
                </a:lnTo>
                <a:lnTo>
                  <a:pt x="219587" y="8645"/>
                </a:lnTo>
                <a:lnTo>
                  <a:pt x="230242" y="7261"/>
                </a:lnTo>
                <a:lnTo>
                  <a:pt x="237185" y="9456"/>
                </a:lnTo>
                <a:lnTo>
                  <a:pt x="240786" y="11667"/>
                </a:lnTo>
                <a:lnTo>
                  <a:pt x="246017" y="21729"/>
                </a:lnTo>
                <a:lnTo>
                  <a:pt x="249319" y="31712"/>
                </a:lnTo>
                <a:lnTo>
                  <a:pt x="250030" y="66964"/>
                </a:lnTo>
                <a:lnTo>
                  <a:pt x="250031" y="87295"/>
                </a:lnTo>
                <a:lnTo>
                  <a:pt x="250736" y="89160"/>
                </a:lnTo>
                <a:lnTo>
                  <a:pt x="251667" y="90872"/>
                </a:lnTo>
                <a:lnTo>
                  <a:pt x="252383" y="94003"/>
                </a:lnTo>
                <a:lnTo>
                  <a:pt x="252412" y="60192"/>
                </a:lnTo>
                <a:lnTo>
                  <a:pt x="253118" y="37941"/>
                </a:lnTo>
                <a:lnTo>
                  <a:pt x="260451" y="11495"/>
                </a:lnTo>
                <a:lnTo>
                  <a:pt x="262761" y="8067"/>
                </a:lnTo>
                <a:lnTo>
                  <a:pt x="267813" y="4539"/>
                </a:lnTo>
                <a:lnTo>
                  <a:pt x="272351" y="2361"/>
                </a:lnTo>
                <a:lnTo>
                  <a:pt x="277919" y="786"/>
                </a:lnTo>
                <a:lnTo>
                  <a:pt x="278942" y="156"/>
                </a:lnTo>
                <a:lnTo>
                  <a:pt x="280153" y="0"/>
                </a:lnTo>
                <a:lnTo>
                  <a:pt x="294048" y="3624"/>
                </a:lnTo>
                <a:lnTo>
                  <a:pt x="300767" y="19437"/>
                </a:lnTo>
                <a:lnTo>
                  <a:pt x="304372" y="36752"/>
                </a:lnTo>
                <a:lnTo>
                  <a:pt x="305328" y="70153"/>
                </a:lnTo>
                <a:lnTo>
                  <a:pt x="309274" y="76579"/>
                </a:lnTo>
                <a:lnTo>
                  <a:pt x="316766" y="84336"/>
                </a:lnTo>
                <a:lnTo>
                  <a:pt x="329646" y="93206"/>
                </a:lnTo>
                <a:lnTo>
                  <a:pt x="338988" y="95871"/>
                </a:lnTo>
                <a:lnTo>
                  <a:pt x="346797" y="93804"/>
                </a:lnTo>
                <a:lnTo>
                  <a:pt x="358275" y="88032"/>
                </a:lnTo>
                <a:lnTo>
                  <a:pt x="389971" y="68722"/>
                </a:lnTo>
                <a:lnTo>
                  <a:pt x="391601" y="65560"/>
                </a:lnTo>
                <a:lnTo>
                  <a:pt x="392591" y="62656"/>
                </a:lnTo>
                <a:lnTo>
                  <a:pt x="393912" y="60483"/>
                </a:lnTo>
                <a:lnTo>
                  <a:pt x="395382" y="59341"/>
                </a:lnTo>
                <a:lnTo>
                  <a:pt x="397696" y="58698"/>
                </a:lnTo>
                <a:lnTo>
                  <a:pt x="403226" y="58443"/>
                </a:lnTo>
                <a:lnTo>
                  <a:pt x="416375" y="59608"/>
                </a:lnTo>
                <a:lnTo>
                  <a:pt x="423180" y="58687"/>
                </a:lnTo>
                <a:lnTo>
                  <a:pt x="426205" y="57396"/>
                </a:lnTo>
                <a:lnTo>
                  <a:pt x="440663" y="47213"/>
                </a:lnTo>
                <a:lnTo>
                  <a:pt x="445895" y="38037"/>
                </a:lnTo>
                <a:lnTo>
                  <a:pt x="447147" y="33100"/>
                </a:lnTo>
                <a:lnTo>
                  <a:pt x="444990" y="25758"/>
                </a:lnTo>
                <a:lnTo>
                  <a:pt x="438516" y="12911"/>
                </a:lnTo>
                <a:lnTo>
                  <a:pt x="430645" y="5501"/>
                </a:lnTo>
                <a:lnTo>
                  <a:pt x="428111" y="4477"/>
                </a:lnTo>
                <a:lnTo>
                  <a:pt x="426695" y="4204"/>
                </a:lnTo>
                <a:lnTo>
                  <a:pt x="420909" y="5084"/>
                </a:lnTo>
                <a:lnTo>
                  <a:pt x="412372" y="11025"/>
                </a:lnTo>
                <a:lnTo>
                  <a:pt x="406883" y="16706"/>
                </a:lnTo>
                <a:lnTo>
                  <a:pt x="404410" y="20834"/>
                </a:lnTo>
                <a:lnTo>
                  <a:pt x="395752" y="55703"/>
                </a:lnTo>
                <a:lnTo>
                  <a:pt x="395954" y="63617"/>
                </a:lnTo>
                <a:lnTo>
                  <a:pt x="399406" y="76655"/>
                </a:lnTo>
                <a:lnTo>
                  <a:pt x="404915" y="83965"/>
                </a:lnTo>
                <a:lnTo>
                  <a:pt x="409458" y="87778"/>
                </a:lnTo>
                <a:lnTo>
                  <a:pt x="424346" y="92941"/>
                </a:lnTo>
                <a:lnTo>
                  <a:pt x="426566" y="93343"/>
                </a:lnTo>
                <a:lnTo>
                  <a:pt x="458325" y="88295"/>
                </a:lnTo>
                <a:lnTo>
                  <a:pt x="493611" y="83072"/>
                </a:lnTo>
                <a:lnTo>
                  <a:pt x="508267" y="81996"/>
                </a:lnTo>
                <a:lnTo>
                  <a:pt x="511968" y="7985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4" name="SMARTInkShape-Group192">
            <a:extLst>
              <a:ext uri="{FF2B5EF4-FFF2-40B4-BE49-F238E27FC236}">
                <a16:creationId xmlns:a16="http://schemas.microsoft.com/office/drawing/2014/main" xmlns="" id="{B6405247-4BE8-4D16-B865-BDFADF5E5658}"/>
              </a:ext>
            </a:extLst>
          </p:cNvPr>
          <p:cNvGrpSpPr/>
          <p:nvPr/>
        </p:nvGrpSpPr>
        <p:grpSpPr>
          <a:xfrm>
            <a:off x="1888331" y="3867098"/>
            <a:ext cx="452439" cy="369908"/>
            <a:chOff x="1888331" y="3867098"/>
            <a:chExt cx="452439" cy="369908"/>
          </a:xfrm>
        </p:grpSpPr>
        <p:sp>
          <p:nvSpPr>
            <p:cNvPr id="132" name="SMARTInkShape-228">
              <a:extLst>
                <a:ext uri="{FF2B5EF4-FFF2-40B4-BE49-F238E27FC236}">
                  <a16:creationId xmlns:a16="http://schemas.microsoft.com/office/drawing/2014/main" xmlns="" id="{FCD03810-9D5F-4913-BC2E-0E1F1938957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888331" y="4090988"/>
              <a:ext cx="76201" cy="68970"/>
            </a:xfrm>
            <a:custGeom>
              <a:avLst/>
              <a:gdLst/>
              <a:ahLst/>
              <a:cxnLst/>
              <a:rect l="0" t="0" r="0" b="0"/>
              <a:pathLst>
                <a:path w="76201" h="68970">
                  <a:moveTo>
                    <a:pt x="0" y="61912"/>
                  </a:moveTo>
                  <a:lnTo>
                    <a:pt x="0" y="61912"/>
                  </a:lnTo>
                  <a:lnTo>
                    <a:pt x="2529" y="65704"/>
                  </a:lnTo>
                  <a:lnTo>
                    <a:pt x="4332" y="66821"/>
                  </a:lnTo>
                  <a:lnTo>
                    <a:pt x="13837" y="68969"/>
                  </a:lnTo>
                  <a:lnTo>
                    <a:pt x="17947" y="67766"/>
                  </a:lnTo>
                  <a:lnTo>
                    <a:pt x="45001" y="45149"/>
                  </a:lnTo>
                  <a:lnTo>
                    <a:pt x="69027" y="11784"/>
                  </a:lnTo>
                  <a:lnTo>
                    <a:pt x="76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229">
              <a:extLst>
                <a:ext uri="{FF2B5EF4-FFF2-40B4-BE49-F238E27FC236}">
                  <a16:creationId xmlns:a16="http://schemas.microsoft.com/office/drawing/2014/main" xmlns="" id="{DEB3030F-34E6-4114-BC03-1671602D2CE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67718" y="3867098"/>
              <a:ext cx="373052" cy="369908"/>
            </a:xfrm>
            <a:custGeom>
              <a:avLst/>
              <a:gdLst/>
              <a:ahLst/>
              <a:cxnLst/>
              <a:rect l="0" t="0" r="0" b="0"/>
              <a:pathLst>
                <a:path w="373052" h="369908">
                  <a:moveTo>
                    <a:pt x="32532" y="181027"/>
                  </a:moveTo>
                  <a:lnTo>
                    <a:pt x="32532" y="181027"/>
                  </a:lnTo>
                  <a:lnTo>
                    <a:pt x="32532" y="178977"/>
                  </a:lnTo>
                  <a:lnTo>
                    <a:pt x="32797" y="178866"/>
                  </a:lnTo>
                  <a:lnTo>
                    <a:pt x="33796" y="178744"/>
                  </a:lnTo>
                  <a:lnTo>
                    <a:pt x="34169" y="178447"/>
                  </a:lnTo>
                  <a:lnTo>
                    <a:pt x="34582" y="177411"/>
                  </a:lnTo>
                  <a:lnTo>
                    <a:pt x="33551" y="174076"/>
                  </a:lnTo>
                  <a:lnTo>
                    <a:pt x="31574" y="171940"/>
                  </a:lnTo>
                  <a:lnTo>
                    <a:pt x="28931" y="170374"/>
                  </a:lnTo>
                  <a:lnTo>
                    <a:pt x="23939" y="169492"/>
                  </a:lnTo>
                  <a:lnTo>
                    <a:pt x="16786" y="169496"/>
                  </a:lnTo>
                  <a:lnTo>
                    <a:pt x="13804" y="170434"/>
                  </a:lnTo>
                  <a:lnTo>
                    <a:pt x="8109" y="177506"/>
                  </a:lnTo>
                  <a:lnTo>
                    <a:pt x="3923" y="185452"/>
                  </a:lnTo>
                  <a:lnTo>
                    <a:pt x="0" y="207307"/>
                  </a:lnTo>
                  <a:lnTo>
                    <a:pt x="1202" y="228614"/>
                  </a:lnTo>
                  <a:lnTo>
                    <a:pt x="9659" y="260986"/>
                  </a:lnTo>
                  <a:lnTo>
                    <a:pt x="17166" y="275785"/>
                  </a:lnTo>
                  <a:lnTo>
                    <a:pt x="30820" y="288448"/>
                  </a:lnTo>
                  <a:lnTo>
                    <a:pt x="37680" y="292093"/>
                  </a:lnTo>
                  <a:lnTo>
                    <a:pt x="58890" y="296060"/>
                  </a:lnTo>
                  <a:lnTo>
                    <a:pt x="67354" y="295829"/>
                  </a:lnTo>
                  <a:lnTo>
                    <a:pt x="86917" y="289155"/>
                  </a:lnTo>
                  <a:lnTo>
                    <a:pt x="119441" y="264391"/>
                  </a:lnTo>
                  <a:lnTo>
                    <a:pt x="141333" y="238387"/>
                  </a:lnTo>
                  <a:lnTo>
                    <a:pt x="158240" y="208624"/>
                  </a:lnTo>
                  <a:lnTo>
                    <a:pt x="171967" y="176063"/>
                  </a:lnTo>
                  <a:lnTo>
                    <a:pt x="182061" y="150746"/>
                  </a:lnTo>
                  <a:lnTo>
                    <a:pt x="191872" y="116992"/>
                  </a:lnTo>
                  <a:lnTo>
                    <a:pt x="195367" y="86853"/>
                  </a:lnTo>
                  <a:lnTo>
                    <a:pt x="195136" y="58806"/>
                  </a:lnTo>
                  <a:lnTo>
                    <a:pt x="190866" y="38098"/>
                  </a:lnTo>
                  <a:lnTo>
                    <a:pt x="177002" y="12382"/>
                  </a:lnTo>
                  <a:lnTo>
                    <a:pt x="172500" y="7031"/>
                  </a:lnTo>
                  <a:lnTo>
                    <a:pt x="160670" y="1267"/>
                  </a:lnTo>
                  <a:lnTo>
                    <a:pt x="147963" y="0"/>
                  </a:lnTo>
                  <a:lnTo>
                    <a:pt x="145205" y="547"/>
                  </a:lnTo>
                  <a:lnTo>
                    <a:pt x="143366" y="1440"/>
                  </a:lnTo>
                  <a:lnTo>
                    <a:pt x="142140" y="2565"/>
                  </a:lnTo>
                  <a:lnTo>
                    <a:pt x="131766" y="22418"/>
                  </a:lnTo>
                  <a:lnTo>
                    <a:pt x="124769" y="53170"/>
                  </a:lnTo>
                  <a:lnTo>
                    <a:pt x="121235" y="88068"/>
                  </a:lnTo>
                  <a:lnTo>
                    <a:pt x="121021" y="121057"/>
                  </a:lnTo>
                  <a:lnTo>
                    <a:pt x="122574" y="149853"/>
                  </a:lnTo>
                  <a:lnTo>
                    <a:pt x="124446" y="184931"/>
                  </a:lnTo>
                  <a:lnTo>
                    <a:pt x="125647" y="210994"/>
                  </a:lnTo>
                  <a:lnTo>
                    <a:pt x="129384" y="246292"/>
                  </a:lnTo>
                  <a:lnTo>
                    <a:pt x="133256" y="273004"/>
                  </a:lnTo>
                  <a:lnTo>
                    <a:pt x="138408" y="303137"/>
                  </a:lnTo>
                  <a:lnTo>
                    <a:pt x="142537" y="327356"/>
                  </a:lnTo>
                  <a:lnTo>
                    <a:pt x="143175" y="328586"/>
                  </a:lnTo>
                  <a:lnTo>
                    <a:pt x="143071" y="328612"/>
                  </a:lnTo>
                  <a:lnTo>
                    <a:pt x="141545" y="326525"/>
                  </a:lnTo>
                  <a:lnTo>
                    <a:pt x="140513" y="323657"/>
                  </a:lnTo>
                  <a:lnTo>
                    <a:pt x="135399" y="289571"/>
                  </a:lnTo>
                  <a:lnTo>
                    <a:pt x="137133" y="257363"/>
                  </a:lnTo>
                  <a:lnTo>
                    <a:pt x="141695" y="241686"/>
                  </a:lnTo>
                  <a:lnTo>
                    <a:pt x="150543" y="229486"/>
                  </a:lnTo>
                  <a:lnTo>
                    <a:pt x="155890" y="225230"/>
                  </a:lnTo>
                  <a:lnTo>
                    <a:pt x="173972" y="218970"/>
                  </a:lnTo>
                  <a:lnTo>
                    <a:pt x="180855" y="217734"/>
                  </a:lnTo>
                  <a:lnTo>
                    <a:pt x="201031" y="223752"/>
                  </a:lnTo>
                  <a:lnTo>
                    <a:pt x="206463" y="226297"/>
                  </a:lnTo>
                  <a:lnTo>
                    <a:pt x="214801" y="238067"/>
                  </a:lnTo>
                  <a:lnTo>
                    <a:pt x="225502" y="269101"/>
                  </a:lnTo>
                  <a:lnTo>
                    <a:pt x="227593" y="303256"/>
                  </a:lnTo>
                  <a:lnTo>
                    <a:pt x="233723" y="328222"/>
                  </a:lnTo>
                  <a:lnTo>
                    <a:pt x="242927" y="345026"/>
                  </a:lnTo>
                  <a:lnTo>
                    <a:pt x="252953" y="357015"/>
                  </a:lnTo>
                  <a:lnTo>
                    <a:pt x="270814" y="365165"/>
                  </a:lnTo>
                  <a:lnTo>
                    <a:pt x="299808" y="369907"/>
                  </a:lnTo>
                  <a:lnTo>
                    <a:pt x="307553" y="369653"/>
                  </a:lnTo>
                  <a:lnTo>
                    <a:pt x="334888" y="359183"/>
                  </a:lnTo>
                  <a:lnTo>
                    <a:pt x="373051" y="3286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5" name="SMARTInkShape-230">
            <a:extLst>
              <a:ext uri="{FF2B5EF4-FFF2-40B4-BE49-F238E27FC236}">
                <a16:creationId xmlns:a16="http://schemas.microsoft.com/office/drawing/2014/main" xmlns="" id="{7E3B3980-077E-424D-A2AD-4C5DEC4E1DE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725664" y="3984281"/>
            <a:ext cx="289000" cy="194587"/>
          </a:xfrm>
          <a:custGeom>
            <a:avLst/>
            <a:gdLst/>
            <a:ahLst/>
            <a:cxnLst/>
            <a:rect l="0" t="0" r="0" b="0"/>
            <a:pathLst>
              <a:path w="289000" h="194587">
                <a:moveTo>
                  <a:pt x="100880" y="51938"/>
                </a:moveTo>
                <a:lnTo>
                  <a:pt x="100880" y="51938"/>
                </a:lnTo>
                <a:lnTo>
                  <a:pt x="99616" y="51938"/>
                </a:lnTo>
                <a:lnTo>
                  <a:pt x="83086" y="45252"/>
                </a:lnTo>
                <a:lnTo>
                  <a:pt x="79674" y="42402"/>
                </a:lnTo>
                <a:lnTo>
                  <a:pt x="57729" y="37491"/>
                </a:lnTo>
                <a:lnTo>
                  <a:pt x="33876" y="38841"/>
                </a:lnTo>
                <a:lnTo>
                  <a:pt x="17795" y="48772"/>
                </a:lnTo>
                <a:lnTo>
                  <a:pt x="11565" y="53971"/>
                </a:lnTo>
                <a:lnTo>
                  <a:pt x="3596" y="68944"/>
                </a:lnTo>
                <a:lnTo>
                  <a:pt x="0" y="85934"/>
                </a:lnTo>
                <a:lnTo>
                  <a:pt x="1215" y="110697"/>
                </a:lnTo>
                <a:lnTo>
                  <a:pt x="12016" y="144506"/>
                </a:lnTo>
                <a:lnTo>
                  <a:pt x="26745" y="168981"/>
                </a:lnTo>
                <a:lnTo>
                  <a:pt x="50267" y="189490"/>
                </a:lnTo>
                <a:lnTo>
                  <a:pt x="68362" y="194500"/>
                </a:lnTo>
                <a:lnTo>
                  <a:pt x="78666" y="194586"/>
                </a:lnTo>
                <a:lnTo>
                  <a:pt x="82896" y="193867"/>
                </a:lnTo>
                <a:lnTo>
                  <a:pt x="105471" y="180201"/>
                </a:lnTo>
                <a:lnTo>
                  <a:pt x="118438" y="167935"/>
                </a:lnTo>
                <a:lnTo>
                  <a:pt x="133247" y="142888"/>
                </a:lnTo>
                <a:lnTo>
                  <a:pt x="136696" y="130725"/>
                </a:lnTo>
                <a:lnTo>
                  <a:pt x="139656" y="96928"/>
                </a:lnTo>
                <a:lnTo>
                  <a:pt x="134057" y="65411"/>
                </a:lnTo>
                <a:lnTo>
                  <a:pt x="123234" y="41201"/>
                </a:lnTo>
                <a:lnTo>
                  <a:pt x="95336" y="7134"/>
                </a:lnTo>
                <a:lnTo>
                  <a:pt x="89685" y="1950"/>
                </a:lnTo>
                <a:lnTo>
                  <a:pt x="83116" y="0"/>
                </a:lnTo>
                <a:lnTo>
                  <a:pt x="74802" y="389"/>
                </a:lnTo>
                <a:lnTo>
                  <a:pt x="73176" y="903"/>
                </a:lnTo>
                <a:lnTo>
                  <a:pt x="72356" y="2833"/>
                </a:lnTo>
                <a:lnTo>
                  <a:pt x="72151" y="9211"/>
                </a:lnTo>
                <a:lnTo>
                  <a:pt x="79844" y="25520"/>
                </a:lnTo>
                <a:lnTo>
                  <a:pt x="101004" y="50648"/>
                </a:lnTo>
                <a:lnTo>
                  <a:pt x="124423" y="70762"/>
                </a:lnTo>
                <a:lnTo>
                  <a:pt x="151541" y="79740"/>
                </a:lnTo>
                <a:lnTo>
                  <a:pt x="175010" y="82371"/>
                </a:lnTo>
                <a:lnTo>
                  <a:pt x="206335" y="75155"/>
                </a:lnTo>
                <a:lnTo>
                  <a:pt x="237892" y="62874"/>
                </a:lnTo>
                <a:lnTo>
                  <a:pt x="268114" y="42143"/>
                </a:lnTo>
                <a:lnTo>
                  <a:pt x="288999" y="1860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SMARTInkShape-231">
            <a:extLst>
              <a:ext uri="{FF2B5EF4-FFF2-40B4-BE49-F238E27FC236}">
                <a16:creationId xmlns:a16="http://schemas.microsoft.com/office/drawing/2014/main" xmlns="" id="{9A779667-F103-4D8F-AB7A-6D56A215D40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395663" y="4002789"/>
            <a:ext cx="295276" cy="176864"/>
          </a:xfrm>
          <a:custGeom>
            <a:avLst/>
            <a:gdLst/>
            <a:ahLst/>
            <a:cxnLst/>
            <a:rect l="0" t="0" r="0" b="0"/>
            <a:pathLst>
              <a:path w="295276" h="176864">
                <a:moveTo>
                  <a:pt x="0" y="154874"/>
                </a:moveTo>
                <a:lnTo>
                  <a:pt x="0" y="154874"/>
                </a:lnTo>
                <a:lnTo>
                  <a:pt x="6849" y="159440"/>
                </a:lnTo>
                <a:lnTo>
                  <a:pt x="36228" y="153894"/>
                </a:lnTo>
                <a:lnTo>
                  <a:pt x="48292" y="149676"/>
                </a:lnTo>
                <a:lnTo>
                  <a:pt x="62522" y="139046"/>
                </a:lnTo>
                <a:lnTo>
                  <a:pt x="73852" y="125842"/>
                </a:lnTo>
                <a:lnTo>
                  <a:pt x="89017" y="94061"/>
                </a:lnTo>
                <a:lnTo>
                  <a:pt x="93215" y="63525"/>
                </a:lnTo>
                <a:lnTo>
                  <a:pt x="89772" y="36131"/>
                </a:lnTo>
                <a:lnTo>
                  <a:pt x="78547" y="6954"/>
                </a:lnTo>
                <a:lnTo>
                  <a:pt x="74367" y="1273"/>
                </a:lnTo>
                <a:lnTo>
                  <a:pt x="73390" y="350"/>
                </a:lnTo>
                <a:lnTo>
                  <a:pt x="72739" y="0"/>
                </a:lnTo>
                <a:lnTo>
                  <a:pt x="72305" y="31"/>
                </a:lnTo>
                <a:lnTo>
                  <a:pt x="72016" y="580"/>
                </a:lnTo>
                <a:lnTo>
                  <a:pt x="71513" y="6715"/>
                </a:lnTo>
                <a:lnTo>
                  <a:pt x="76516" y="13814"/>
                </a:lnTo>
                <a:lnTo>
                  <a:pt x="94234" y="24900"/>
                </a:lnTo>
                <a:lnTo>
                  <a:pt x="107443" y="29374"/>
                </a:lnTo>
                <a:lnTo>
                  <a:pt x="142056" y="32774"/>
                </a:lnTo>
                <a:lnTo>
                  <a:pt x="168781" y="30064"/>
                </a:lnTo>
                <a:lnTo>
                  <a:pt x="183191" y="22132"/>
                </a:lnTo>
                <a:lnTo>
                  <a:pt x="188481" y="17941"/>
                </a:lnTo>
                <a:lnTo>
                  <a:pt x="192249" y="12886"/>
                </a:lnTo>
                <a:lnTo>
                  <a:pt x="192195" y="12590"/>
                </a:lnTo>
                <a:lnTo>
                  <a:pt x="191894" y="12393"/>
                </a:lnTo>
                <a:lnTo>
                  <a:pt x="191429" y="12261"/>
                </a:lnTo>
                <a:lnTo>
                  <a:pt x="191120" y="12703"/>
                </a:lnTo>
                <a:lnTo>
                  <a:pt x="190622" y="17919"/>
                </a:lnTo>
                <a:lnTo>
                  <a:pt x="183793" y="52820"/>
                </a:lnTo>
                <a:lnTo>
                  <a:pt x="178632" y="86925"/>
                </a:lnTo>
                <a:lnTo>
                  <a:pt x="176353" y="117169"/>
                </a:lnTo>
                <a:lnTo>
                  <a:pt x="185481" y="151473"/>
                </a:lnTo>
                <a:lnTo>
                  <a:pt x="191532" y="162094"/>
                </a:lnTo>
                <a:lnTo>
                  <a:pt x="204099" y="169459"/>
                </a:lnTo>
                <a:lnTo>
                  <a:pt x="231345" y="176863"/>
                </a:lnTo>
                <a:lnTo>
                  <a:pt x="260957" y="173089"/>
                </a:lnTo>
                <a:lnTo>
                  <a:pt x="295275" y="16201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7" name="SMARTInkShape-Group195">
            <a:extLst>
              <a:ext uri="{FF2B5EF4-FFF2-40B4-BE49-F238E27FC236}">
                <a16:creationId xmlns:a16="http://schemas.microsoft.com/office/drawing/2014/main" xmlns="" id="{1236577C-7284-4998-8D6D-55B83CD09895}"/>
              </a:ext>
            </a:extLst>
          </p:cNvPr>
          <p:cNvGrpSpPr/>
          <p:nvPr/>
        </p:nvGrpSpPr>
        <p:grpSpPr>
          <a:xfrm>
            <a:off x="4117181" y="3831431"/>
            <a:ext cx="214314" cy="351755"/>
            <a:chOff x="4117181" y="3831431"/>
            <a:chExt cx="214314" cy="351755"/>
          </a:xfrm>
        </p:grpSpPr>
        <p:sp>
          <p:nvSpPr>
            <p:cNvPr id="145" name="SMARTInkShape-232">
              <a:extLst>
                <a:ext uri="{FF2B5EF4-FFF2-40B4-BE49-F238E27FC236}">
                  <a16:creationId xmlns:a16="http://schemas.microsoft.com/office/drawing/2014/main" xmlns="" id="{0CED1DB6-1C16-46AA-B046-5AB12FCB00B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60056" y="3831431"/>
              <a:ext cx="71439" cy="45245"/>
            </a:xfrm>
            <a:custGeom>
              <a:avLst/>
              <a:gdLst/>
              <a:ahLst/>
              <a:cxnLst/>
              <a:rect l="0" t="0" r="0" b="0"/>
              <a:pathLst>
                <a:path w="71439" h="45245">
                  <a:moveTo>
                    <a:pt x="71438" y="0"/>
                  </a:moveTo>
                  <a:lnTo>
                    <a:pt x="71438" y="0"/>
                  </a:lnTo>
                  <a:lnTo>
                    <a:pt x="66264" y="3802"/>
                  </a:lnTo>
                  <a:lnTo>
                    <a:pt x="64023" y="6629"/>
                  </a:lnTo>
                  <a:lnTo>
                    <a:pt x="31175" y="25365"/>
                  </a:lnTo>
                  <a:lnTo>
                    <a:pt x="0" y="452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233">
              <a:extLst>
                <a:ext uri="{FF2B5EF4-FFF2-40B4-BE49-F238E27FC236}">
                  <a16:creationId xmlns:a16="http://schemas.microsoft.com/office/drawing/2014/main" xmlns="" id="{2DE68DF1-B9DD-410C-9C02-8D616BF3098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17181" y="4014887"/>
              <a:ext cx="202408" cy="168299"/>
            </a:xfrm>
            <a:custGeom>
              <a:avLst/>
              <a:gdLst/>
              <a:ahLst/>
              <a:cxnLst/>
              <a:rect l="0" t="0" r="0" b="0"/>
              <a:pathLst>
                <a:path w="202408" h="168299">
                  <a:moveTo>
                    <a:pt x="0" y="49907"/>
                  </a:moveTo>
                  <a:lnTo>
                    <a:pt x="0" y="49907"/>
                  </a:lnTo>
                  <a:lnTo>
                    <a:pt x="0" y="52435"/>
                  </a:lnTo>
                  <a:lnTo>
                    <a:pt x="2528" y="57800"/>
                  </a:lnTo>
                  <a:lnTo>
                    <a:pt x="11554" y="68558"/>
                  </a:lnTo>
                  <a:lnTo>
                    <a:pt x="12455" y="68780"/>
                  </a:lnTo>
                  <a:lnTo>
                    <a:pt x="13066" y="68839"/>
                  </a:lnTo>
                  <a:lnTo>
                    <a:pt x="48284" y="82840"/>
                  </a:lnTo>
                  <a:lnTo>
                    <a:pt x="61402" y="86476"/>
                  </a:lnTo>
                  <a:lnTo>
                    <a:pt x="70946" y="86797"/>
                  </a:lnTo>
                  <a:lnTo>
                    <a:pt x="98651" y="81289"/>
                  </a:lnTo>
                  <a:lnTo>
                    <a:pt x="117278" y="71729"/>
                  </a:lnTo>
                  <a:lnTo>
                    <a:pt x="126295" y="63309"/>
                  </a:lnTo>
                  <a:lnTo>
                    <a:pt x="133641" y="50350"/>
                  </a:lnTo>
                  <a:lnTo>
                    <a:pt x="137229" y="40440"/>
                  </a:lnTo>
                  <a:lnTo>
                    <a:pt x="133872" y="21059"/>
                  </a:lnTo>
                  <a:lnTo>
                    <a:pt x="130142" y="12656"/>
                  </a:lnTo>
                  <a:lnTo>
                    <a:pt x="123723" y="6804"/>
                  </a:lnTo>
                  <a:lnTo>
                    <a:pt x="115313" y="2704"/>
                  </a:lnTo>
                  <a:lnTo>
                    <a:pt x="105402" y="0"/>
                  </a:lnTo>
                  <a:lnTo>
                    <a:pt x="86881" y="783"/>
                  </a:lnTo>
                  <a:lnTo>
                    <a:pt x="72633" y="4366"/>
                  </a:lnTo>
                  <a:lnTo>
                    <a:pt x="52056" y="19029"/>
                  </a:lnTo>
                  <a:lnTo>
                    <a:pt x="44832" y="26217"/>
                  </a:lnTo>
                  <a:lnTo>
                    <a:pt x="30742" y="53983"/>
                  </a:lnTo>
                  <a:lnTo>
                    <a:pt x="28216" y="63889"/>
                  </a:lnTo>
                  <a:lnTo>
                    <a:pt x="26460" y="94712"/>
                  </a:lnTo>
                  <a:lnTo>
                    <a:pt x="28801" y="113100"/>
                  </a:lnTo>
                  <a:lnTo>
                    <a:pt x="36639" y="131102"/>
                  </a:lnTo>
                  <a:lnTo>
                    <a:pt x="47339" y="144373"/>
                  </a:lnTo>
                  <a:lnTo>
                    <a:pt x="62681" y="153744"/>
                  </a:lnTo>
                  <a:lnTo>
                    <a:pt x="94486" y="163874"/>
                  </a:lnTo>
                  <a:lnTo>
                    <a:pt x="126802" y="168298"/>
                  </a:lnTo>
                  <a:lnTo>
                    <a:pt x="145521" y="167448"/>
                  </a:lnTo>
                  <a:lnTo>
                    <a:pt x="176379" y="159934"/>
                  </a:lnTo>
                  <a:lnTo>
                    <a:pt x="202407" y="1499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8" name="SMARTInkShape-234">
            <a:extLst>
              <a:ext uri="{FF2B5EF4-FFF2-40B4-BE49-F238E27FC236}">
                <a16:creationId xmlns:a16="http://schemas.microsoft.com/office/drawing/2014/main" xmlns="" id="{FCA817D9-FF51-40F5-97D4-A6950931161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965151" y="3975043"/>
            <a:ext cx="171206" cy="434337"/>
          </a:xfrm>
          <a:custGeom>
            <a:avLst/>
            <a:gdLst/>
            <a:ahLst/>
            <a:cxnLst/>
            <a:rect l="0" t="0" r="0" b="0"/>
            <a:pathLst>
              <a:path w="171206" h="434337">
                <a:moveTo>
                  <a:pt x="106912" y="49270"/>
                </a:moveTo>
                <a:lnTo>
                  <a:pt x="106912" y="49270"/>
                </a:lnTo>
                <a:lnTo>
                  <a:pt x="105648" y="46741"/>
                </a:lnTo>
                <a:lnTo>
                  <a:pt x="105010" y="45996"/>
                </a:lnTo>
                <a:lnTo>
                  <a:pt x="102850" y="44419"/>
                </a:lnTo>
                <a:lnTo>
                  <a:pt x="79266" y="10670"/>
                </a:lnTo>
                <a:lnTo>
                  <a:pt x="72664" y="6450"/>
                </a:lnTo>
                <a:lnTo>
                  <a:pt x="51471" y="314"/>
                </a:lnTo>
                <a:lnTo>
                  <a:pt x="35400" y="0"/>
                </a:lnTo>
                <a:lnTo>
                  <a:pt x="28209" y="1884"/>
                </a:lnTo>
                <a:lnTo>
                  <a:pt x="16947" y="8448"/>
                </a:lnTo>
                <a:lnTo>
                  <a:pt x="7759" y="18359"/>
                </a:lnTo>
                <a:lnTo>
                  <a:pt x="2538" y="33467"/>
                </a:lnTo>
                <a:lnTo>
                  <a:pt x="0" y="69097"/>
                </a:lnTo>
                <a:lnTo>
                  <a:pt x="7413" y="87894"/>
                </a:lnTo>
                <a:lnTo>
                  <a:pt x="15871" y="101371"/>
                </a:lnTo>
                <a:lnTo>
                  <a:pt x="27196" y="111656"/>
                </a:lnTo>
                <a:lnTo>
                  <a:pt x="40606" y="117614"/>
                </a:lnTo>
                <a:lnTo>
                  <a:pt x="52042" y="117215"/>
                </a:lnTo>
                <a:lnTo>
                  <a:pt x="73731" y="110493"/>
                </a:lnTo>
                <a:lnTo>
                  <a:pt x="87908" y="101305"/>
                </a:lnTo>
                <a:lnTo>
                  <a:pt x="100899" y="86413"/>
                </a:lnTo>
                <a:lnTo>
                  <a:pt x="106806" y="74915"/>
                </a:lnTo>
                <a:lnTo>
                  <a:pt x="110519" y="49250"/>
                </a:lnTo>
                <a:lnTo>
                  <a:pt x="109171" y="36645"/>
                </a:lnTo>
                <a:lnTo>
                  <a:pt x="107261" y="33186"/>
                </a:lnTo>
                <a:lnTo>
                  <a:pt x="107145" y="33255"/>
                </a:lnTo>
                <a:lnTo>
                  <a:pt x="107015" y="34038"/>
                </a:lnTo>
                <a:lnTo>
                  <a:pt x="114015" y="69114"/>
                </a:lnTo>
                <a:lnTo>
                  <a:pt x="118355" y="104058"/>
                </a:lnTo>
                <a:lnTo>
                  <a:pt x="122855" y="130473"/>
                </a:lnTo>
                <a:lnTo>
                  <a:pt x="129862" y="163670"/>
                </a:lnTo>
                <a:lnTo>
                  <a:pt x="136414" y="195643"/>
                </a:lnTo>
                <a:lnTo>
                  <a:pt x="142905" y="226695"/>
                </a:lnTo>
                <a:lnTo>
                  <a:pt x="147515" y="252480"/>
                </a:lnTo>
                <a:lnTo>
                  <a:pt x="154044" y="286927"/>
                </a:lnTo>
                <a:lnTo>
                  <a:pt x="158888" y="321757"/>
                </a:lnTo>
                <a:lnTo>
                  <a:pt x="160853" y="353227"/>
                </a:lnTo>
                <a:lnTo>
                  <a:pt x="160253" y="385035"/>
                </a:lnTo>
                <a:lnTo>
                  <a:pt x="154525" y="405196"/>
                </a:lnTo>
                <a:lnTo>
                  <a:pt x="147389" y="418254"/>
                </a:lnTo>
                <a:lnTo>
                  <a:pt x="133927" y="428415"/>
                </a:lnTo>
                <a:lnTo>
                  <a:pt x="121590" y="434336"/>
                </a:lnTo>
                <a:lnTo>
                  <a:pt x="99854" y="432709"/>
                </a:lnTo>
                <a:lnTo>
                  <a:pt x="81743" y="427200"/>
                </a:lnTo>
                <a:lnTo>
                  <a:pt x="47848" y="403877"/>
                </a:lnTo>
                <a:lnTo>
                  <a:pt x="39122" y="393933"/>
                </a:lnTo>
                <a:lnTo>
                  <a:pt x="25119" y="369262"/>
                </a:lnTo>
                <a:lnTo>
                  <a:pt x="16387" y="336580"/>
                </a:lnTo>
                <a:lnTo>
                  <a:pt x="16148" y="317402"/>
                </a:lnTo>
                <a:lnTo>
                  <a:pt x="19477" y="302848"/>
                </a:lnTo>
                <a:lnTo>
                  <a:pt x="35293" y="269751"/>
                </a:lnTo>
                <a:lnTo>
                  <a:pt x="59271" y="234082"/>
                </a:lnTo>
                <a:lnTo>
                  <a:pt x="91342" y="207056"/>
                </a:lnTo>
                <a:lnTo>
                  <a:pt x="124715" y="185298"/>
                </a:lnTo>
                <a:lnTo>
                  <a:pt x="157485" y="170315"/>
                </a:lnTo>
                <a:lnTo>
                  <a:pt x="171205" y="16595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SMARTInkShape-235">
            <a:extLst>
              <a:ext uri="{FF2B5EF4-FFF2-40B4-BE49-F238E27FC236}">
                <a16:creationId xmlns:a16="http://schemas.microsoft.com/office/drawing/2014/main" xmlns="" id="{C1AE7B75-7297-45AB-BA5E-4F4AABD4519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543550" y="3952900"/>
            <a:ext cx="273845" cy="171864"/>
          </a:xfrm>
          <a:custGeom>
            <a:avLst/>
            <a:gdLst/>
            <a:ahLst/>
            <a:cxnLst/>
            <a:rect l="0" t="0" r="0" b="0"/>
            <a:pathLst>
              <a:path w="273845" h="171864">
                <a:moveTo>
                  <a:pt x="0" y="171425"/>
                </a:moveTo>
                <a:lnTo>
                  <a:pt x="0" y="171425"/>
                </a:lnTo>
                <a:lnTo>
                  <a:pt x="20660" y="161249"/>
                </a:lnTo>
                <a:lnTo>
                  <a:pt x="30616" y="148112"/>
                </a:lnTo>
                <a:lnTo>
                  <a:pt x="40683" y="121729"/>
                </a:lnTo>
                <a:lnTo>
                  <a:pt x="48553" y="100988"/>
                </a:lnTo>
                <a:lnTo>
                  <a:pt x="59630" y="65476"/>
                </a:lnTo>
                <a:lnTo>
                  <a:pt x="59835" y="32336"/>
                </a:lnTo>
                <a:lnTo>
                  <a:pt x="55642" y="13834"/>
                </a:lnTo>
                <a:lnTo>
                  <a:pt x="49376" y="428"/>
                </a:lnTo>
                <a:lnTo>
                  <a:pt x="49322" y="13"/>
                </a:lnTo>
                <a:lnTo>
                  <a:pt x="49550" y="0"/>
                </a:lnTo>
                <a:lnTo>
                  <a:pt x="58367" y="8629"/>
                </a:lnTo>
                <a:lnTo>
                  <a:pt x="69032" y="19480"/>
                </a:lnTo>
                <a:lnTo>
                  <a:pt x="77777" y="25048"/>
                </a:lnTo>
                <a:lnTo>
                  <a:pt x="100459" y="33384"/>
                </a:lnTo>
                <a:lnTo>
                  <a:pt x="116549" y="33745"/>
                </a:lnTo>
                <a:lnTo>
                  <a:pt x="131341" y="30912"/>
                </a:lnTo>
                <a:lnTo>
                  <a:pt x="149650" y="21090"/>
                </a:lnTo>
                <a:lnTo>
                  <a:pt x="165989" y="10048"/>
                </a:lnTo>
                <a:lnTo>
                  <a:pt x="166222" y="10129"/>
                </a:lnTo>
                <a:lnTo>
                  <a:pt x="166377" y="10449"/>
                </a:lnTo>
                <a:lnTo>
                  <a:pt x="166669" y="21741"/>
                </a:lnTo>
                <a:lnTo>
                  <a:pt x="163389" y="38537"/>
                </a:lnTo>
                <a:lnTo>
                  <a:pt x="156454" y="71248"/>
                </a:lnTo>
                <a:lnTo>
                  <a:pt x="156541" y="90708"/>
                </a:lnTo>
                <a:lnTo>
                  <a:pt x="164563" y="123343"/>
                </a:lnTo>
                <a:lnTo>
                  <a:pt x="183315" y="153063"/>
                </a:lnTo>
                <a:lnTo>
                  <a:pt x="195509" y="163970"/>
                </a:lnTo>
                <a:lnTo>
                  <a:pt x="200983" y="167249"/>
                </a:lnTo>
                <a:lnTo>
                  <a:pt x="231441" y="171863"/>
                </a:lnTo>
                <a:lnTo>
                  <a:pt x="273844" y="16904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SMARTInkShape-236">
            <a:extLst>
              <a:ext uri="{FF2B5EF4-FFF2-40B4-BE49-F238E27FC236}">
                <a16:creationId xmlns:a16="http://schemas.microsoft.com/office/drawing/2014/main" xmlns="" id="{1AE8ADB3-513B-444B-9FBE-C9C794DF598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287131" y="3954766"/>
            <a:ext cx="218445" cy="161631"/>
          </a:xfrm>
          <a:custGeom>
            <a:avLst/>
            <a:gdLst/>
            <a:ahLst/>
            <a:cxnLst/>
            <a:rect l="0" t="0" r="0" b="0"/>
            <a:pathLst>
              <a:path w="218445" h="161631">
                <a:moveTo>
                  <a:pt x="92238" y="60022"/>
                </a:moveTo>
                <a:lnTo>
                  <a:pt x="92238" y="60022"/>
                </a:lnTo>
                <a:lnTo>
                  <a:pt x="90974" y="58758"/>
                </a:lnTo>
                <a:lnTo>
                  <a:pt x="90866" y="57856"/>
                </a:lnTo>
                <a:lnTo>
                  <a:pt x="92005" y="51110"/>
                </a:lnTo>
                <a:lnTo>
                  <a:pt x="81556" y="15660"/>
                </a:lnTo>
                <a:lnTo>
                  <a:pt x="80347" y="13318"/>
                </a:lnTo>
                <a:lnTo>
                  <a:pt x="78045" y="10513"/>
                </a:lnTo>
                <a:lnTo>
                  <a:pt x="62397" y="2167"/>
                </a:lnTo>
                <a:lnTo>
                  <a:pt x="50224" y="0"/>
                </a:lnTo>
                <a:lnTo>
                  <a:pt x="39963" y="801"/>
                </a:lnTo>
                <a:lnTo>
                  <a:pt x="33639" y="2921"/>
                </a:lnTo>
                <a:lnTo>
                  <a:pt x="23311" y="9619"/>
                </a:lnTo>
                <a:lnTo>
                  <a:pt x="9027" y="32819"/>
                </a:lnTo>
                <a:lnTo>
                  <a:pt x="3759" y="48228"/>
                </a:lnTo>
                <a:lnTo>
                  <a:pt x="0" y="82719"/>
                </a:lnTo>
                <a:lnTo>
                  <a:pt x="4633" y="115512"/>
                </a:lnTo>
                <a:lnTo>
                  <a:pt x="11865" y="131408"/>
                </a:lnTo>
                <a:lnTo>
                  <a:pt x="23356" y="147672"/>
                </a:lnTo>
                <a:lnTo>
                  <a:pt x="30932" y="154804"/>
                </a:lnTo>
                <a:lnTo>
                  <a:pt x="37827" y="158856"/>
                </a:lnTo>
                <a:lnTo>
                  <a:pt x="45125" y="160128"/>
                </a:lnTo>
                <a:lnTo>
                  <a:pt x="52249" y="159546"/>
                </a:lnTo>
                <a:lnTo>
                  <a:pt x="58061" y="157524"/>
                </a:lnTo>
                <a:lnTo>
                  <a:pt x="67059" y="148354"/>
                </a:lnTo>
                <a:lnTo>
                  <a:pt x="76887" y="128289"/>
                </a:lnTo>
                <a:lnTo>
                  <a:pt x="83899" y="94352"/>
                </a:lnTo>
                <a:lnTo>
                  <a:pt x="88003" y="61047"/>
                </a:lnTo>
                <a:lnTo>
                  <a:pt x="89877" y="52053"/>
                </a:lnTo>
                <a:lnTo>
                  <a:pt x="91875" y="48686"/>
                </a:lnTo>
                <a:lnTo>
                  <a:pt x="91996" y="48760"/>
                </a:lnTo>
                <a:lnTo>
                  <a:pt x="92166" y="50394"/>
                </a:lnTo>
                <a:lnTo>
                  <a:pt x="91952" y="54111"/>
                </a:lnTo>
                <a:lnTo>
                  <a:pt x="87904" y="72539"/>
                </a:lnTo>
                <a:lnTo>
                  <a:pt x="88029" y="98333"/>
                </a:lnTo>
                <a:lnTo>
                  <a:pt x="92343" y="113148"/>
                </a:lnTo>
                <a:lnTo>
                  <a:pt x="108136" y="138573"/>
                </a:lnTo>
                <a:lnTo>
                  <a:pt x="120879" y="148677"/>
                </a:lnTo>
                <a:lnTo>
                  <a:pt x="141441" y="158374"/>
                </a:lnTo>
                <a:lnTo>
                  <a:pt x="169758" y="161630"/>
                </a:lnTo>
                <a:lnTo>
                  <a:pt x="218444" y="15289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SMARTInkShape-237">
            <a:extLst>
              <a:ext uri="{FF2B5EF4-FFF2-40B4-BE49-F238E27FC236}">
                <a16:creationId xmlns:a16="http://schemas.microsoft.com/office/drawing/2014/main" xmlns="" id="{B95B8398-A296-4F4E-B82D-2D9C7965EEE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986588" y="4008353"/>
            <a:ext cx="107734" cy="335048"/>
          </a:xfrm>
          <a:custGeom>
            <a:avLst/>
            <a:gdLst/>
            <a:ahLst/>
            <a:cxnLst/>
            <a:rect l="0" t="0" r="0" b="0"/>
            <a:pathLst>
              <a:path w="107734" h="335048">
                <a:moveTo>
                  <a:pt x="0" y="113591"/>
                </a:moveTo>
                <a:lnTo>
                  <a:pt x="0" y="113591"/>
                </a:lnTo>
                <a:lnTo>
                  <a:pt x="0" y="114855"/>
                </a:lnTo>
                <a:lnTo>
                  <a:pt x="1410" y="116181"/>
                </a:lnTo>
                <a:lnTo>
                  <a:pt x="6628" y="119188"/>
                </a:lnTo>
                <a:lnTo>
                  <a:pt x="14987" y="119013"/>
                </a:lnTo>
                <a:lnTo>
                  <a:pt x="27016" y="116361"/>
                </a:lnTo>
                <a:lnTo>
                  <a:pt x="36880" y="109601"/>
                </a:lnTo>
                <a:lnTo>
                  <a:pt x="71672" y="76700"/>
                </a:lnTo>
                <a:lnTo>
                  <a:pt x="81149" y="62414"/>
                </a:lnTo>
                <a:lnTo>
                  <a:pt x="89254" y="32927"/>
                </a:lnTo>
                <a:lnTo>
                  <a:pt x="91171" y="2884"/>
                </a:lnTo>
                <a:lnTo>
                  <a:pt x="91737" y="1686"/>
                </a:lnTo>
                <a:lnTo>
                  <a:pt x="92378" y="888"/>
                </a:lnTo>
                <a:lnTo>
                  <a:pt x="93798" y="0"/>
                </a:lnTo>
                <a:lnTo>
                  <a:pt x="94546" y="293"/>
                </a:lnTo>
                <a:lnTo>
                  <a:pt x="96084" y="2029"/>
                </a:lnTo>
                <a:lnTo>
                  <a:pt x="98436" y="5982"/>
                </a:lnTo>
                <a:lnTo>
                  <a:pt x="104770" y="35391"/>
                </a:lnTo>
                <a:lnTo>
                  <a:pt x="107733" y="64914"/>
                </a:lnTo>
                <a:lnTo>
                  <a:pt x="107270" y="97508"/>
                </a:lnTo>
                <a:lnTo>
                  <a:pt x="107189" y="126523"/>
                </a:lnTo>
                <a:lnTo>
                  <a:pt x="106898" y="157793"/>
                </a:lnTo>
                <a:lnTo>
                  <a:pt x="105272" y="191917"/>
                </a:lnTo>
                <a:lnTo>
                  <a:pt x="104216" y="220583"/>
                </a:lnTo>
                <a:lnTo>
                  <a:pt x="102934" y="252449"/>
                </a:lnTo>
                <a:lnTo>
                  <a:pt x="102554" y="279264"/>
                </a:lnTo>
                <a:lnTo>
                  <a:pt x="102425" y="311240"/>
                </a:lnTo>
                <a:lnTo>
                  <a:pt x="102393" y="33504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SMARTInkShape-238">
            <a:extLst>
              <a:ext uri="{FF2B5EF4-FFF2-40B4-BE49-F238E27FC236}">
                <a16:creationId xmlns:a16="http://schemas.microsoft.com/office/drawing/2014/main" xmlns="" id="{94AD7055-CD35-4737-A3F4-3AC217590C84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7084219" y="3873195"/>
            <a:ext cx="330995" cy="313535"/>
          </a:xfrm>
          <a:custGeom>
            <a:avLst/>
            <a:gdLst/>
            <a:ahLst/>
            <a:cxnLst/>
            <a:rect l="0" t="0" r="0" b="0"/>
            <a:pathLst>
              <a:path w="330995" h="313535">
                <a:moveTo>
                  <a:pt x="0" y="184455"/>
                </a:moveTo>
                <a:lnTo>
                  <a:pt x="0" y="184455"/>
                </a:lnTo>
                <a:lnTo>
                  <a:pt x="0" y="186505"/>
                </a:lnTo>
                <a:lnTo>
                  <a:pt x="264" y="186616"/>
                </a:lnTo>
                <a:lnTo>
                  <a:pt x="1264" y="186738"/>
                </a:lnTo>
                <a:lnTo>
                  <a:pt x="8969" y="184551"/>
                </a:lnTo>
                <a:lnTo>
                  <a:pt x="10624" y="183219"/>
                </a:lnTo>
                <a:lnTo>
                  <a:pt x="30741" y="161954"/>
                </a:lnTo>
                <a:lnTo>
                  <a:pt x="37584" y="158873"/>
                </a:lnTo>
                <a:lnTo>
                  <a:pt x="38550" y="158669"/>
                </a:lnTo>
                <a:lnTo>
                  <a:pt x="41034" y="159148"/>
                </a:lnTo>
                <a:lnTo>
                  <a:pt x="42437" y="159646"/>
                </a:lnTo>
                <a:lnTo>
                  <a:pt x="53676" y="170020"/>
                </a:lnTo>
                <a:lnTo>
                  <a:pt x="56312" y="174953"/>
                </a:lnTo>
                <a:lnTo>
                  <a:pt x="64235" y="209117"/>
                </a:lnTo>
                <a:lnTo>
                  <a:pt x="67331" y="243794"/>
                </a:lnTo>
                <a:lnTo>
                  <a:pt x="68819" y="251044"/>
                </a:lnTo>
                <a:lnTo>
                  <a:pt x="71243" y="256031"/>
                </a:lnTo>
                <a:lnTo>
                  <a:pt x="84322" y="270978"/>
                </a:lnTo>
                <a:lnTo>
                  <a:pt x="94570" y="276296"/>
                </a:lnTo>
                <a:lnTo>
                  <a:pt x="103868" y="278695"/>
                </a:lnTo>
                <a:lnTo>
                  <a:pt x="123939" y="275703"/>
                </a:lnTo>
                <a:lnTo>
                  <a:pt x="131284" y="272988"/>
                </a:lnTo>
                <a:lnTo>
                  <a:pt x="151178" y="257162"/>
                </a:lnTo>
                <a:lnTo>
                  <a:pt x="173291" y="227541"/>
                </a:lnTo>
                <a:lnTo>
                  <a:pt x="185788" y="199365"/>
                </a:lnTo>
                <a:lnTo>
                  <a:pt x="195919" y="165851"/>
                </a:lnTo>
                <a:lnTo>
                  <a:pt x="200850" y="138594"/>
                </a:lnTo>
                <a:lnTo>
                  <a:pt x="201151" y="110689"/>
                </a:lnTo>
                <a:lnTo>
                  <a:pt x="195250" y="76780"/>
                </a:lnTo>
                <a:lnTo>
                  <a:pt x="183785" y="44902"/>
                </a:lnTo>
                <a:lnTo>
                  <a:pt x="163536" y="11948"/>
                </a:lnTo>
                <a:lnTo>
                  <a:pt x="154406" y="3872"/>
                </a:lnTo>
                <a:lnTo>
                  <a:pt x="147823" y="1008"/>
                </a:lnTo>
                <a:lnTo>
                  <a:pt x="142164" y="0"/>
                </a:lnTo>
                <a:lnTo>
                  <a:pt x="138766" y="434"/>
                </a:lnTo>
                <a:lnTo>
                  <a:pt x="137490" y="1714"/>
                </a:lnTo>
                <a:lnTo>
                  <a:pt x="135366" y="5959"/>
                </a:lnTo>
                <a:lnTo>
                  <a:pt x="133947" y="13034"/>
                </a:lnTo>
                <a:lnTo>
                  <a:pt x="141138" y="46174"/>
                </a:lnTo>
                <a:lnTo>
                  <a:pt x="150763" y="74825"/>
                </a:lnTo>
                <a:lnTo>
                  <a:pt x="160321" y="109337"/>
                </a:lnTo>
                <a:lnTo>
                  <a:pt x="168014" y="141970"/>
                </a:lnTo>
                <a:lnTo>
                  <a:pt x="174225" y="173517"/>
                </a:lnTo>
                <a:lnTo>
                  <a:pt x="182667" y="207482"/>
                </a:lnTo>
                <a:lnTo>
                  <a:pt x="193361" y="240566"/>
                </a:lnTo>
                <a:lnTo>
                  <a:pt x="201595" y="275018"/>
                </a:lnTo>
                <a:lnTo>
                  <a:pt x="202405" y="305518"/>
                </a:lnTo>
                <a:lnTo>
                  <a:pt x="201700" y="305024"/>
                </a:lnTo>
                <a:lnTo>
                  <a:pt x="200505" y="303658"/>
                </a:lnTo>
                <a:lnTo>
                  <a:pt x="199091" y="301287"/>
                </a:lnTo>
                <a:lnTo>
                  <a:pt x="195950" y="287548"/>
                </a:lnTo>
                <a:lnTo>
                  <a:pt x="196028" y="265084"/>
                </a:lnTo>
                <a:lnTo>
                  <a:pt x="200092" y="234798"/>
                </a:lnTo>
                <a:lnTo>
                  <a:pt x="207383" y="208219"/>
                </a:lnTo>
                <a:lnTo>
                  <a:pt x="217452" y="185957"/>
                </a:lnTo>
                <a:lnTo>
                  <a:pt x="219500" y="183800"/>
                </a:lnTo>
                <a:lnTo>
                  <a:pt x="224669" y="181321"/>
                </a:lnTo>
                <a:lnTo>
                  <a:pt x="228264" y="181122"/>
                </a:lnTo>
                <a:lnTo>
                  <a:pt x="229963" y="181439"/>
                </a:lnTo>
                <a:lnTo>
                  <a:pt x="233263" y="184614"/>
                </a:lnTo>
                <a:lnTo>
                  <a:pt x="246058" y="208102"/>
                </a:lnTo>
                <a:lnTo>
                  <a:pt x="254584" y="240059"/>
                </a:lnTo>
                <a:lnTo>
                  <a:pt x="261602" y="273280"/>
                </a:lnTo>
                <a:lnTo>
                  <a:pt x="273545" y="299579"/>
                </a:lnTo>
                <a:lnTo>
                  <a:pt x="279267" y="305207"/>
                </a:lnTo>
                <a:lnTo>
                  <a:pt x="292083" y="312759"/>
                </a:lnTo>
                <a:lnTo>
                  <a:pt x="298707" y="313534"/>
                </a:lnTo>
                <a:lnTo>
                  <a:pt x="302325" y="313370"/>
                </a:lnTo>
                <a:lnTo>
                  <a:pt x="309874" y="310366"/>
                </a:lnTo>
                <a:lnTo>
                  <a:pt x="330994" y="29399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5" name="SMARTInkShape-Group201">
            <a:extLst>
              <a:ext uri="{FF2B5EF4-FFF2-40B4-BE49-F238E27FC236}">
                <a16:creationId xmlns:a16="http://schemas.microsoft.com/office/drawing/2014/main" xmlns="" id="{9A607F2A-B7F2-4DA4-9295-46F7D681E3E5}"/>
              </a:ext>
            </a:extLst>
          </p:cNvPr>
          <p:cNvGrpSpPr/>
          <p:nvPr/>
        </p:nvGrpSpPr>
        <p:grpSpPr>
          <a:xfrm>
            <a:off x="7846219" y="3929063"/>
            <a:ext cx="152401" cy="242872"/>
            <a:chOff x="7846219" y="3929063"/>
            <a:chExt cx="152401" cy="242872"/>
          </a:xfrm>
        </p:grpSpPr>
        <p:sp>
          <p:nvSpPr>
            <p:cNvPr id="153" name="SMARTInkShape-239">
              <a:extLst>
                <a:ext uri="{FF2B5EF4-FFF2-40B4-BE49-F238E27FC236}">
                  <a16:creationId xmlns:a16="http://schemas.microsoft.com/office/drawing/2014/main" xmlns="" id="{DFDB0E97-6064-485E-BE20-DEF0996991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46219" y="4046058"/>
              <a:ext cx="152401" cy="125877"/>
            </a:xfrm>
            <a:custGeom>
              <a:avLst/>
              <a:gdLst/>
              <a:ahLst/>
              <a:cxnLst/>
              <a:rect l="0" t="0" r="0" b="0"/>
              <a:pathLst>
                <a:path w="152401" h="125877">
                  <a:moveTo>
                    <a:pt x="0" y="104461"/>
                  </a:moveTo>
                  <a:lnTo>
                    <a:pt x="0" y="104461"/>
                  </a:lnTo>
                  <a:lnTo>
                    <a:pt x="15296" y="105247"/>
                  </a:lnTo>
                  <a:lnTo>
                    <a:pt x="37482" y="94849"/>
                  </a:lnTo>
                  <a:lnTo>
                    <a:pt x="41153" y="91744"/>
                  </a:lnTo>
                  <a:lnTo>
                    <a:pt x="50882" y="60466"/>
                  </a:lnTo>
                  <a:lnTo>
                    <a:pt x="54541" y="28481"/>
                  </a:lnTo>
                  <a:lnTo>
                    <a:pt x="57699" y="5053"/>
                  </a:lnTo>
                  <a:lnTo>
                    <a:pt x="58981" y="2071"/>
                  </a:lnTo>
                  <a:lnTo>
                    <a:pt x="60433" y="746"/>
                  </a:lnTo>
                  <a:lnTo>
                    <a:pt x="61960" y="157"/>
                  </a:lnTo>
                  <a:lnTo>
                    <a:pt x="62738" y="0"/>
                  </a:lnTo>
                  <a:lnTo>
                    <a:pt x="63521" y="160"/>
                  </a:lnTo>
                  <a:lnTo>
                    <a:pt x="65097" y="1043"/>
                  </a:lnTo>
                  <a:lnTo>
                    <a:pt x="67471" y="6820"/>
                  </a:lnTo>
                  <a:lnTo>
                    <a:pt x="70864" y="36805"/>
                  </a:lnTo>
                  <a:lnTo>
                    <a:pt x="73377" y="70795"/>
                  </a:lnTo>
                  <a:lnTo>
                    <a:pt x="79145" y="103414"/>
                  </a:lnTo>
                  <a:lnTo>
                    <a:pt x="85481" y="116762"/>
                  </a:lnTo>
                  <a:lnTo>
                    <a:pt x="93201" y="122540"/>
                  </a:lnTo>
                  <a:lnTo>
                    <a:pt x="102012" y="125461"/>
                  </a:lnTo>
                  <a:lnTo>
                    <a:pt x="109456" y="125876"/>
                  </a:lnTo>
                  <a:lnTo>
                    <a:pt x="125917" y="115774"/>
                  </a:lnTo>
                  <a:lnTo>
                    <a:pt x="141407" y="100473"/>
                  </a:lnTo>
                  <a:lnTo>
                    <a:pt x="152400" y="830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240">
              <a:extLst>
                <a:ext uri="{FF2B5EF4-FFF2-40B4-BE49-F238E27FC236}">
                  <a16:creationId xmlns:a16="http://schemas.microsoft.com/office/drawing/2014/main" xmlns="" id="{7F637ADE-3528-4672-81D8-197E561E639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98606" y="3929063"/>
              <a:ext cx="4764" cy="2382"/>
            </a:xfrm>
            <a:custGeom>
              <a:avLst/>
              <a:gdLst/>
              <a:ahLst/>
              <a:cxnLst/>
              <a:rect l="0" t="0" r="0" b="0"/>
              <a:pathLst>
                <a:path w="4764" h="2382">
                  <a:moveTo>
                    <a:pt x="0" y="0"/>
                  </a:moveTo>
                  <a:lnTo>
                    <a:pt x="0" y="0"/>
                  </a:lnTo>
                  <a:lnTo>
                    <a:pt x="1265" y="1263"/>
                  </a:lnTo>
                  <a:lnTo>
                    <a:pt x="2591" y="1884"/>
                  </a:lnTo>
                  <a:lnTo>
                    <a:pt x="4763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6" name="SMARTInkShape-241">
            <a:extLst>
              <a:ext uri="{FF2B5EF4-FFF2-40B4-BE49-F238E27FC236}">
                <a16:creationId xmlns:a16="http://schemas.microsoft.com/office/drawing/2014/main" xmlns="" id="{316CDF93-D036-48BF-97C2-8F11497C5F7E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8543925" y="3944376"/>
            <a:ext cx="128589" cy="203972"/>
          </a:xfrm>
          <a:custGeom>
            <a:avLst/>
            <a:gdLst/>
            <a:ahLst/>
            <a:cxnLst/>
            <a:rect l="0" t="0" r="0" b="0"/>
            <a:pathLst>
              <a:path w="128589" h="203972">
                <a:moveTo>
                  <a:pt x="0" y="113274"/>
                </a:moveTo>
                <a:lnTo>
                  <a:pt x="0" y="113274"/>
                </a:lnTo>
                <a:lnTo>
                  <a:pt x="3793" y="114538"/>
                </a:lnTo>
                <a:lnTo>
                  <a:pt x="20583" y="113004"/>
                </a:lnTo>
                <a:lnTo>
                  <a:pt x="54616" y="104395"/>
                </a:lnTo>
                <a:lnTo>
                  <a:pt x="58927" y="101412"/>
                </a:lnTo>
                <a:lnTo>
                  <a:pt x="85547" y="69392"/>
                </a:lnTo>
                <a:lnTo>
                  <a:pt x="94597" y="50513"/>
                </a:lnTo>
                <a:lnTo>
                  <a:pt x="96767" y="29400"/>
                </a:lnTo>
                <a:lnTo>
                  <a:pt x="96100" y="21140"/>
                </a:lnTo>
                <a:lnTo>
                  <a:pt x="90446" y="9275"/>
                </a:lnTo>
                <a:lnTo>
                  <a:pt x="82884" y="4170"/>
                </a:lnTo>
                <a:lnTo>
                  <a:pt x="69259" y="0"/>
                </a:lnTo>
                <a:lnTo>
                  <a:pt x="51124" y="6252"/>
                </a:lnTo>
                <a:lnTo>
                  <a:pt x="43271" y="9793"/>
                </a:lnTo>
                <a:lnTo>
                  <a:pt x="26598" y="28628"/>
                </a:lnTo>
                <a:lnTo>
                  <a:pt x="17230" y="44655"/>
                </a:lnTo>
                <a:lnTo>
                  <a:pt x="6833" y="78641"/>
                </a:lnTo>
                <a:lnTo>
                  <a:pt x="1996" y="112665"/>
                </a:lnTo>
                <a:lnTo>
                  <a:pt x="3120" y="142933"/>
                </a:lnTo>
                <a:lnTo>
                  <a:pt x="8068" y="163572"/>
                </a:lnTo>
                <a:lnTo>
                  <a:pt x="20882" y="184386"/>
                </a:lnTo>
                <a:lnTo>
                  <a:pt x="34292" y="197198"/>
                </a:lnTo>
                <a:lnTo>
                  <a:pt x="46644" y="203081"/>
                </a:lnTo>
                <a:lnTo>
                  <a:pt x="65003" y="203971"/>
                </a:lnTo>
                <a:lnTo>
                  <a:pt x="85935" y="200031"/>
                </a:lnTo>
                <a:lnTo>
                  <a:pt x="128588" y="17756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SMARTInkShape-242">
            <a:extLst>
              <a:ext uri="{FF2B5EF4-FFF2-40B4-BE49-F238E27FC236}">
                <a16:creationId xmlns:a16="http://schemas.microsoft.com/office/drawing/2014/main" xmlns="" id="{2717FD4F-75D0-4A51-A3D4-198D09189C9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900238" y="3300413"/>
            <a:ext cx="61913" cy="37904"/>
          </a:xfrm>
          <a:custGeom>
            <a:avLst/>
            <a:gdLst/>
            <a:ahLst/>
            <a:cxnLst/>
            <a:rect l="0" t="0" r="0" b="0"/>
            <a:pathLst>
              <a:path w="61913" h="37904">
                <a:moveTo>
                  <a:pt x="0" y="30956"/>
                </a:moveTo>
                <a:lnTo>
                  <a:pt x="0" y="30956"/>
                </a:lnTo>
                <a:lnTo>
                  <a:pt x="0" y="33308"/>
                </a:lnTo>
                <a:lnTo>
                  <a:pt x="1264" y="35857"/>
                </a:lnTo>
                <a:lnTo>
                  <a:pt x="2165" y="36604"/>
                </a:lnTo>
                <a:lnTo>
                  <a:pt x="4578" y="37435"/>
                </a:lnTo>
                <a:lnTo>
                  <a:pt x="8912" y="37903"/>
                </a:lnTo>
                <a:lnTo>
                  <a:pt x="17547" y="35895"/>
                </a:lnTo>
                <a:lnTo>
                  <a:pt x="40306" y="24126"/>
                </a:lnTo>
                <a:lnTo>
                  <a:pt x="56691" y="11958"/>
                </a:lnTo>
                <a:lnTo>
                  <a:pt x="59953" y="6453"/>
                </a:lnTo>
                <a:lnTo>
                  <a:pt x="6191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SMARTInkShape-243">
            <a:extLst>
              <a:ext uri="{FF2B5EF4-FFF2-40B4-BE49-F238E27FC236}">
                <a16:creationId xmlns:a16="http://schemas.microsoft.com/office/drawing/2014/main" xmlns="" id="{48A78346-8FCC-49D4-99A1-3329BE4F89A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964531" y="3000508"/>
            <a:ext cx="266701" cy="340351"/>
          </a:xfrm>
          <a:custGeom>
            <a:avLst/>
            <a:gdLst/>
            <a:ahLst/>
            <a:cxnLst/>
            <a:rect l="0" t="0" r="0" b="0"/>
            <a:pathLst>
              <a:path w="266701" h="340351">
                <a:moveTo>
                  <a:pt x="52388" y="240373"/>
                </a:moveTo>
                <a:lnTo>
                  <a:pt x="52388" y="240373"/>
                </a:lnTo>
                <a:lnTo>
                  <a:pt x="52388" y="234776"/>
                </a:lnTo>
                <a:lnTo>
                  <a:pt x="52123" y="234260"/>
                </a:lnTo>
                <a:lnTo>
                  <a:pt x="51682" y="233917"/>
                </a:lnTo>
                <a:lnTo>
                  <a:pt x="50487" y="233270"/>
                </a:lnTo>
                <a:lnTo>
                  <a:pt x="49073" y="232101"/>
                </a:lnTo>
                <a:lnTo>
                  <a:pt x="46858" y="231405"/>
                </a:lnTo>
                <a:lnTo>
                  <a:pt x="39859" y="230958"/>
                </a:lnTo>
                <a:lnTo>
                  <a:pt x="34418" y="232145"/>
                </a:lnTo>
                <a:lnTo>
                  <a:pt x="18715" y="239653"/>
                </a:lnTo>
                <a:lnTo>
                  <a:pt x="6838" y="250255"/>
                </a:lnTo>
                <a:lnTo>
                  <a:pt x="3272" y="255946"/>
                </a:lnTo>
                <a:lnTo>
                  <a:pt x="483" y="264208"/>
                </a:lnTo>
                <a:lnTo>
                  <a:pt x="0" y="299339"/>
                </a:lnTo>
                <a:lnTo>
                  <a:pt x="265" y="309448"/>
                </a:lnTo>
                <a:lnTo>
                  <a:pt x="4062" y="317278"/>
                </a:lnTo>
                <a:lnTo>
                  <a:pt x="14984" y="331215"/>
                </a:lnTo>
                <a:lnTo>
                  <a:pt x="18698" y="333906"/>
                </a:lnTo>
                <a:lnTo>
                  <a:pt x="21886" y="335114"/>
                </a:lnTo>
                <a:lnTo>
                  <a:pt x="49429" y="335622"/>
                </a:lnTo>
                <a:lnTo>
                  <a:pt x="67286" y="332076"/>
                </a:lnTo>
                <a:lnTo>
                  <a:pt x="101536" y="317605"/>
                </a:lnTo>
                <a:lnTo>
                  <a:pt x="104482" y="315885"/>
                </a:lnTo>
                <a:lnTo>
                  <a:pt x="136900" y="282066"/>
                </a:lnTo>
                <a:lnTo>
                  <a:pt x="152794" y="251777"/>
                </a:lnTo>
                <a:lnTo>
                  <a:pt x="161389" y="217864"/>
                </a:lnTo>
                <a:lnTo>
                  <a:pt x="173641" y="185165"/>
                </a:lnTo>
                <a:lnTo>
                  <a:pt x="176168" y="171671"/>
                </a:lnTo>
                <a:lnTo>
                  <a:pt x="180009" y="137372"/>
                </a:lnTo>
                <a:lnTo>
                  <a:pt x="182851" y="112020"/>
                </a:lnTo>
                <a:lnTo>
                  <a:pt x="187289" y="93453"/>
                </a:lnTo>
                <a:lnTo>
                  <a:pt x="187782" y="73630"/>
                </a:lnTo>
                <a:lnTo>
                  <a:pt x="183857" y="39920"/>
                </a:lnTo>
                <a:lnTo>
                  <a:pt x="182799" y="33783"/>
                </a:lnTo>
                <a:lnTo>
                  <a:pt x="176985" y="18631"/>
                </a:lnTo>
                <a:lnTo>
                  <a:pt x="173035" y="13532"/>
                </a:lnTo>
                <a:lnTo>
                  <a:pt x="167184" y="8709"/>
                </a:lnTo>
                <a:lnTo>
                  <a:pt x="165321" y="6443"/>
                </a:lnTo>
                <a:lnTo>
                  <a:pt x="155537" y="880"/>
                </a:lnTo>
                <a:lnTo>
                  <a:pt x="149586" y="0"/>
                </a:lnTo>
                <a:lnTo>
                  <a:pt x="147798" y="632"/>
                </a:lnTo>
                <a:lnTo>
                  <a:pt x="144494" y="3193"/>
                </a:lnTo>
                <a:lnTo>
                  <a:pt x="143595" y="5402"/>
                </a:lnTo>
                <a:lnTo>
                  <a:pt x="141069" y="14041"/>
                </a:lnTo>
                <a:lnTo>
                  <a:pt x="139603" y="16573"/>
                </a:lnTo>
                <a:lnTo>
                  <a:pt x="138200" y="42097"/>
                </a:lnTo>
                <a:lnTo>
                  <a:pt x="140022" y="61536"/>
                </a:lnTo>
                <a:lnTo>
                  <a:pt x="142838" y="95917"/>
                </a:lnTo>
                <a:lnTo>
                  <a:pt x="142875" y="129420"/>
                </a:lnTo>
                <a:lnTo>
                  <a:pt x="146994" y="162428"/>
                </a:lnTo>
                <a:lnTo>
                  <a:pt x="147627" y="196622"/>
                </a:lnTo>
                <a:lnTo>
                  <a:pt x="147638" y="232066"/>
                </a:lnTo>
                <a:lnTo>
                  <a:pt x="149274" y="266326"/>
                </a:lnTo>
                <a:lnTo>
                  <a:pt x="150018" y="301839"/>
                </a:lnTo>
                <a:lnTo>
                  <a:pt x="150284" y="332328"/>
                </a:lnTo>
                <a:lnTo>
                  <a:pt x="152253" y="338331"/>
                </a:lnTo>
                <a:lnTo>
                  <a:pt x="152398" y="340350"/>
                </a:lnTo>
                <a:lnTo>
                  <a:pt x="151135" y="337847"/>
                </a:lnTo>
                <a:lnTo>
                  <a:pt x="151221" y="334495"/>
                </a:lnTo>
                <a:lnTo>
                  <a:pt x="153658" y="299686"/>
                </a:lnTo>
                <a:lnTo>
                  <a:pt x="157708" y="266427"/>
                </a:lnTo>
                <a:lnTo>
                  <a:pt x="160445" y="256368"/>
                </a:lnTo>
                <a:lnTo>
                  <a:pt x="163384" y="253391"/>
                </a:lnTo>
                <a:lnTo>
                  <a:pt x="172122" y="248722"/>
                </a:lnTo>
                <a:lnTo>
                  <a:pt x="181465" y="247588"/>
                </a:lnTo>
                <a:lnTo>
                  <a:pt x="190349" y="247791"/>
                </a:lnTo>
                <a:lnTo>
                  <a:pt x="201312" y="252342"/>
                </a:lnTo>
                <a:lnTo>
                  <a:pt x="207868" y="256521"/>
                </a:lnTo>
                <a:lnTo>
                  <a:pt x="210610" y="260269"/>
                </a:lnTo>
                <a:lnTo>
                  <a:pt x="213930" y="269382"/>
                </a:lnTo>
                <a:lnTo>
                  <a:pt x="214026" y="283400"/>
                </a:lnTo>
                <a:lnTo>
                  <a:pt x="210778" y="295637"/>
                </a:lnTo>
                <a:lnTo>
                  <a:pt x="212992" y="307626"/>
                </a:lnTo>
                <a:lnTo>
                  <a:pt x="216450" y="316039"/>
                </a:lnTo>
                <a:lnTo>
                  <a:pt x="219319" y="319687"/>
                </a:lnTo>
                <a:lnTo>
                  <a:pt x="233570" y="330902"/>
                </a:lnTo>
                <a:lnTo>
                  <a:pt x="240303" y="333254"/>
                </a:lnTo>
                <a:lnTo>
                  <a:pt x="254430" y="335155"/>
                </a:lnTo>
                <a:lnTo>
                  <a:pt x="266700" y="33086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1" name="SMARTInkShape-Group205">
            <a:extLst>
              <a:ext uri="{FF2B5EF4-FFF2-40B4-BE49-F238E27FC236}">
                <a16:creationId xmlns:a16="http://schemas.microsoft.com/office/drawing/2014/main" xmlns="" id="{40C9050B-0034-4435-A1ED-C1AF2353E214}"/>
              </a:ext>
            </a:extLst>
          </p:cNvPr>
          <p:cNvGrpSpPr/>
          <p:nvPr/>
        </p:nvGrpSpPr>
        <p:grpSpPr>
          <a:xfrm>
            <a:off x="2236216" y="3150394"/>
            <a:ext cx="404591" cy="192608"/>
            <a:chOff x="2236216" y="3150394"/>
            <a:chExt cx="404591" cy="192608"/>
          </a:xfrm>
        </p:grpSpPr>
        <p:sp>
          <p:nvSpPr>
            <p:cNvPr id="159" name="SMARTInkShape-244">
              <a:extLst>
                <a:ext uri="{FF2B5EF4-FFF2-40B4-BE49-F238E27FC236}">
                  <a16:creationId xmlns:a16="http://schemas.microsoft.com/office/drawing/2014/main" xmlns="" id="{FAF68453-8902-444B-A50B-123ECEE78D4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64606" y="3150394"/>
              <a:ext cx="61914" cy="35720"/>
            </a:xfrm>
            <a:custGeom>
              <a:avLst/>
              <a:gdLst/>
              <a:ahLst/>
              <a:cxnLst/>
              <a:rect l="0" t="0" r="0" b="0"/>
              <a:pathLst>
                <a:path w="61914" h="35720">
                  <a:moveTo>
                    <a:pt x="0" y="35719"/>
                  </a:moveTo>
                  <a:lnTo>
                    <a:pt x="0" y="35719"/>
                  </a:lnTo>
                  <a:lnTo>
                    <a:pt x="1264" y="34454"/>
                  </a:lnTo>
                  <a:lnTo>
                    <a:pt x="36972" y="14071"/>
                  </a:lnTo>
                  <a:lnTo>
                    <a:pt x="6191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245">
              <a:extLst>
                <a:ext uri="{FF2B5EF4-FFF2-40B4-BE49-F238E27FC236}">
                  <a16:creationId xmlns:a16="http://schemas.microsoft.com/office/drawing/2014/main" xmlns="" id="{EDE3AED8-C205-436E-A2F5-0C05E15D190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36216" y="3212808"/>
              <a:ext cx="404591" cy="130194"/>
            </a:xfrm>
            <a:custGeom>
              <a:avLst/>
              <a:gdLst/>
              <a:ahLst/>
              <a:cxnLst/>
              <a:rect l="0" t="0" r="0" b="0"/>
              <a:pathLst>
                <a:path w="404591" h="130194">
                  <a:moveTo>
                    <a:pt x="64072" y="25692"/>
                  </a:moveTo>
                  <a:lnTo>
                    <a:pt x="64072" y="25692"/>
                  </a:lnTo>
                  <a:lnTo>
                    <a:pt x="62807" y="24428"/>
                  </a:lnTo>
                  <a:lnTo>
                    <a:pt x="58229" y="22378"/>
                  </a:lnTo>
                  <a:lnTo>
                    <a:pt x="56737" y="22159"/>
                  </a:lnTo>
                  <a:lnTo>
                    <a:pt x="52359" y="23250"/>
                  </a:lnTo>
                  <a:lnTo>
                    <a:pt x="50959" y="24557"/>
                  </a:lnTo>
                  <a:lnTo>
                    <a:pt x="21385" y="38110"/>
                  </a:lnTo>
                  <a:lnTo>
                    <a:pt x="14689" y="46798"/>
                  </a:lnTo>
                  <a:lnTo>
                    <a:pt x="1467" y="71306"/>
                  </a:lnTo>
                  <a:lnTo>
                    <a:pt x="0" y="80300"/>
                  </a:lnTo>
                  <a:lnTo>
                    <a:pt x="43" y="103520"/>
                  </a:lnTo>
                  <a:lnTo>
                    <a:pt x="1679" y="108989"/>
                  </a:lnTo>
                  <a:lnTo>
                    <a:pt x="6684" y="117408"/>
                  </a:lnTo>
                  <a:lnTo>
                    <a:pt x="13783" y="124536"/>
                  </a:lnTo>
                  <a:lnTo>
                    <a:pt x="20360" y="128649"/>
                  </a:lnTo>
                  <a:lnTo>
                    <a:pt x="26425" y="129928"/>
                  </a:lnTo>
                  <a:lnTo>
                    <a:pt x="53480" y="130193"/>
                  </a:lnTo>
                  <a:lnTo>
                    <a:pt x="71293" y="125642"/>
                  </a:lnTo>
                  <a:lnTo>
                    <a:pt x="78845" y="121253"/>
                  </a:lnTo>
                  <a:lnTo>
                    <a:pt x="97476" y="102531"/>
                  </a:lnTo>
                  <a:lnTo>
                    <a:pt x="107560" y="79123"/>
                  </a:lnTo>
                  <a:lnTo>
                    <a:pt x="111211" y="61047"/>
                  </a:lnTo>
                  <a:lnTo>
                    <a:pt x="109700" y="50442"/>
                  </a:lnTo>
                  <a:lnTo>
                    <a:pt x="103674" y="36329"/>
                  </a:lnTo>
                  <a:lnTo>
                    <a:pt x="94727" y="24194"/>
                  </a:lnTo>
                  <a:lnTo>
                    <a:pt x="79305" y="9718"/>
                  </a:lnTo>
                  <a:lnTo>
                    <a:pt x="73583" y="9229"/>
                  </a:lnTo>
                  <a:lnTo>
                    <a:pt x="70239" y="9820"/>
                  </a:lnTo>
                  <a:lnTo>
                    <a:pt x="66869" y="11641"/>
                  </a:lnTo>
                  <a:lnTo>
                    <a:pt x="64624" y="13362"/>
                  </a:lnTo>
                  <a:lnTo>
                    <a:pt x="64317" y="14303"/>
                  </a:lnTo>
                  <a:lnTo>
                    <a:pt x="64086" y="22687"/>
                  </a:lnTo>
                  <a:lnTo>
                    <a:pt x="68173" y="32843"/>
                  </a:lnTo>
                  <a:lnTo>
                    <a:pt x="72430" y="38306"/>
                  </a:lnTo>
                  <a:lnTo>
                    <a:pt x="75812" y="40559"/>
                  </a:lnTo>
                  <a:lnTo>
                    <a:pt x="103018" y="51141"/>
                  </a:lnTo>
                  <a:lnTo>
                    <a:pt x="127947" y="53928"/>
                  </a:lnTo>
                  <a:lnTo>
                    <a:pt x="156665" y="47888"/>
                  </a:lnTo>
                  <a:lnTo>
                    <a:pt x="160434" y="46316"/>
                  </a:lnTo>
                  <a:lnTo>
                    <a:pt x="165531" y="41416"/>
                  </a:lnTo>
                  <a:lnTo>
                    <a:pt x="169128" y="36201"/>
                  </a:lnTo>
                  <a:lnTo>
                    <a:pt x="170951" y="22444"/>
                  </a:lnTo>
                  <a:lnTo>
                    <a:pt x="171043" y="20352"/>
                  </a:lnTo>
                  <a:lnTo>
                    <a:pt x="168645" y="12350"/>
                  </a:lnTo>
                  <a:lnTo>
                    <a:pt x="164995" y="5868"/>
                  </a:lnTo>
                  <a:lnTo>
                    <a:pt x="160924" y="1193"/>
                  </a:lnTo>
                  <a:lnTo>
                    <a:pt x="159328" y="251"/>
                  </a:lnTo>
                  <a:lnTo>
                    <a:pt x="158532" y="0"/>
                  </a:lnTo>
                  <a:lnTo>
                    <a:pt x="158002" y="98"/>
                  </a:lnTo>
                  <a:lnTo>
                    <a:pt x="157648" y="427"/>
                  </a:lnTo>
                  <a:lnTo>
                    <a:pt x="157412" y="911"/>
                  </a:lnTo>
                  <a:lnTo>
                    <a:pt x="157519" y="1234"/>
                  </a:lnTo>
                  <a:lnTo>
                    <a:pt x="157856" y="1449"/>
                  </a:lnTo>
                  <a:lnTo>
                    <a:pt x="158344" y="1593"/>
                  </a:lnTo>
                  <a:lnTo>
                    <a:pt x="165864" y="7219"/>
                  </a:lnTo>
                  <a:lnTo>
                    <a:pt x="191029" y="17224"/>
                  </a:lnTo>
                  <a:lnTo>
                    <a:pt x="191572" y="17136"/>
                  </a:lnTo>
                  <a:lnTo>
                    <a:pt x="191934" y="16813"/>
                  </a:lnTo>
                  <a:lnTo>
                    <a:pt x="198746" y="16224"/>
                  </a:lnTo>
                  <a:lnTo>
                    <a:pt x="200039" y="16898"/>
                  </a:lnTo>
                  <a:lnTo>
                    <a:pt x="200754" y="17448"/>
                  </a:lnTo>
                  <a:lnTo>
                    <a:pt x="201548" y="18765"/>
                  </a:lnTo>
                  <a:lnTo>
                    <a:pt x="204197" y="27432"/>
                  </a:lnTo>
                  <a:lnTo>
                    <a:pt x="202592" y="33924"/>
                  </a:lnTo>
                  <a:lnTo>
                    <a:pt x="190600" y="67686"/>
                  </a:lnTo>
                  <a:lnTo>
                    <a:pt x="189962" y="78381"/>
                  </a:lnTo>
                  <a:lnTo>
                    <a:pt x="192646" y="93377"/>
                  </a:lnTo>
                  <a:lnTo>
                    <a:pt x="199565" y="106962"/>
                  </a:lnTo>
                  <a:lnTo>
                    <a:pt x="209898" y="117504"/>
                  </a:lnTo>
                  <a:lnTo>
                    <a:pt x="218316" y="122863"/>
                  </a:lnTo>
                  <a:lnTo>
                    <a:pt x="236343" y="125330"/>
                  </a:lnTo>
                  <a:lnTo>
                    <a:pt x="243030" y="125009"/>
                  </a:lnTo>
                  <a:lnTo>
                    <a:pt x="261003" y="119785"/>
                  </a:lnTo>
                  <a:lnTo>
                    <a:pt x="296287" y="102214"/>
                  </a:lnTo>
                  <a:lnTo>
                    <a:pt x="301252" y="98230"/>
                  </a:lnTo>
                  <a:lnTo>
                    <a:pt x="304548" y="96641"/>
                  </a:lnTo>
                  <a:lnTo>
                    <a:pt x="316886" y="89154"/>
                  </a:lnTo>
                  <a:lnTo>
                    <a:pt x="329421" y="83162"/>
                  </a:lnTo>
                  <a:lnTo>
                    <a:pt x="335839" y="77469"/>
                  </a:lnTo>
                  <a:lnTo>
                    <a:pt x="342768" y="65698"/>
                  </a:lnTo>
                  <a:lnTo>
                    <a:pt x="344658" y="58554"/>
                  </a:lnTo>
                  <a:lnTo>
                    <a:pt x="344980" y="48764"/>
                  </a:lnTo>
                  <a:lnTo>
                    <a:pt x="342507" y="42141"/>
                  </a:lnTo>
                  <a:lnTo>
                    <a:pt x="337292" y="34901"/>
                  </a:lnTo>
                  <a:lnTo>
                    <a:pt x="332706" y="30069"/>
                  </a:lnTo>
                  <a:lnTo>
                    <a:pt x="329515" y="28960"/>
                  </a:lnTo>
                  <a:lnTo>
                    <a:pt x="325715" y="28732"/>
                  </a:lnTo>
                  <a:lnTo>
                    <a:pt x="322262" y="29513"/>
                  </a:lnTo>
                  <a:lnTo>
                    <a:pt x="313013" y="34472"/>
                  </a:lnTo>
                  <a:lnTo>
                    <a:pt x="303156" y="53774"/>
                  </a:lnTo>
                  <a:lnTo>
                    <a:pt x="300805" y="61676"/>
                  </a:lnTo>
                  <a:lnTo>
                    <a:pt x="299827" y="95223"/>
                  </a:lnTo>
                  <a:lnTo>
                    <a:pt x="300524" y="103003"/>
                  </a:lnTo>
                  <a:lnTo>
                    <a:pt x="303130" y="110372"/>
                  </a:lnTo>
                  <a:lnTo>
                    <a:pt x="306677" y="115311"/>
                  </a:lnTo>
                  <a:lnTo>
                    <a:pt x="311079" y="118862"/>
                  </a:lnTo>
                  <a:lnTo>
                    <a:pt x="319528" y="121590"/>
                  </a:lnTo>
                  <a:lnTo>
                    <a:pt x="352219" y="122957"/>
                  </a:lnTo>
                  <a:lnTo>
                    <a:pt x="370207" y="119302"/>
                  </a:lnTo>
                  <a:lnTo>
                    <a:pt x="404590" y="1018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SMARTInkShape-Group206">
            <a:extLst>
              <a:ext uri="{FF2B5EF4-FFF2-40B4-BE49-F238E27FC236}">
                <a16:creationId xmlns:a16="http://schemas.microsoft.com/office/drawing/2014/main" xmlns="" id="{123B00C6-D6AB-449D-9052-7F463B04B94A}"/>
              </a:ext>
            </a:extLst>
          </p:cNvPr>
          <p:cNvGrpSpPr/>
          <p:nvPr/>
        </p:nvGrpSpPr>
        <p:grpSpPr>
          <a:xfrm>
            <a:off x="2643363" y="3227270"/>
            <a:ext cx="495078" cy="365849"/>
            <a:chOff x="2643363" y="3227270"/>
            <a:chExt cx="495078" cy="365849"/>
          </a:xfrm>
        </p:grpSpPr>
        <p:sp>
          <p:nvSpPr>
            <p:cNvPr id="162" name="SMARTInkShape-246">
              <a:extLst>
                <a:ext uri="{FF2B5EF4-FFF2-40B4-BE49-F238E27FC236}">
                  <a16:creationId xmlns:a16="http://schemas.microsoft.com/office/drawing/2014/main" xmlns="" id="{A8AF0C56-1204-4993-9142-7F24D9A9880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929235" y="3232532"/>
              <a:ext cx="209206" cy="336963"/>
            </a:xfrm>
            <a:custGeom>
              <a:avLst/>
              <a:gdLst/>
              <a:ahLst/>
              <a:cxnLst/>
              <a:rect l="0" t="0" r="0" b="0"/>
              <a:pathLst>
                <a:path w="209206" h="336963">
                  <a:moveTo>
                    <a:pt x="106859" y="29781"/>
                  </a:moveTo>
                  <a:lnTo>
                    <a:pt x="106859" y="29781"/>
                  </a:lnTo>
                  <a:lnTo>
                    <a:pt x="103544" y="24416"/>
                  </a:lnTo>
                  <a:lnTo>
                    <a:pt x="101329" y="23427"/>
                  </a:lnTo>
                  <a:lnTo>
                    <a:pt x="99997" y="23164"/>
                  </a:lnTo>
                  <a:lnTo>
                    <a:pt x="97812" y="21460"/>
                  </a:lnTo>
                  <a:lnTo>
                    <a:pt x="95959" y="19468"/>
                  </a:lnTo>
                  <a:lnTo>
                    <a:pt x="91455" y="16672"/>
                  </a:lnTo>
                  <a:lnTo>
                    <a:pt x="67270" y="11496"/>
                  </a:lnTo>
                  <a:lnTo>
                    <a:pt x="52962" y="13047"/>
                  </a:lnTo>
                  <a:lnTo>
                    <a:pt x="41059" y="16738"/>
                  </a:lnTo>
                  <a:lnTo>
                    <a:pt x="14848" y="37302"/>
                  </a:lnTo>
                  <a:lnTo>
                    <a:pt x="6536" y="48425"/>
                  </a:lnTo>
                  <a:lnTo>
                    <a:pt x="1962" y="57677"/>
                  </a:lnTo>
                  <a:lnTo>
                    <a:pt x="0" y="70924"/>
                  </a:lnTo>
                  <a:lnTo>
                    <a:pt x="1951" y="76024"/>
                  </a:lnTo>
                  <a:lnTo>
                    <a:pt x="13667" y="93207"/>
                  </a:lnTo>
                  <a:lnTo>
                    <a:pt x="19774" y="98433"/>
                  </a:lnTo>
                  <a:lnTo>
                    <a:pt x="28727" y="101657"/>
                  </a:lnTo>
                  <a:lnTo>
                    <a:pt x="50927" y="103429"/>
                  </a:lnTo>
                  <a:lnTo>
                    <a:pt x="61418" y="101021"/>
                  </a:lnTo>
                  <a:lnTo>
                    <a:pt x="66202" y="98396"/>
                  </a:lnTo>
                  <a:lnTo>
                    <a:pt x="81231" y="82058"/>
                  </a:lnTo>
                  <a:lnTo>
                    <a:pt x="88102" y="70247"/>
                  </a:lnTo>
                  <a:lnTo>
                    <a:pt x="93865" y="54964"/>
                  </a:lnTo>
                  <a:lnTo>
                    <a:pt x="96960" y="37140"/>
                  </a:lnTo>
                  <a:lnTo>
                    <a:pt x="94887" y="28208"/>
                  </a:lnTo>
                  <a:lnTo>
                    <a:pt x="92603" y="22710"/>
                  </a:lnTo>
                  <a:lnTo>
                    <a:pt x="86257" y="47387"/>
                  </a:lnTo>
                  <a:lnTo>
                    <a:pt x="85765" y="62226"/>
                  </a:lnTo>
                  <a:lnTo>
                    <a:pt x="88738" y="71340"/>
                  </a:lnTo>
                  <a:lnTo>
                    <a:pt x="93552" y="79401"/>
                  </a:lnTo>
                  <a:lnTo>
                    <a:pt x="105983" y="93118"/>
                  </a:lnTo>
                  <a:lnTo>
                    <a:pt x="112067" y="96731"/>
                  </a:lnTo>
                  <a:lnTo>
                    <a:pt x="123135" y="100057"/>
                  </a:lnTo>
                  <a:lnTo>
                    <a:pt x="138546" y="100852"/>
                  </a:lnTo>
                  <a:lnTo>
                    <a:pt x="144049" y="99908"/>
                  </a:lnTo>
                  <a:lnTo>
                    <a:pt x="147906" y="97902"/>
                  </a:lnTo>
                  <a:lnTo>
                    <a:pt x="153681" y="93797"/>
                  </a:lnTo>
                  <a:lnTo>
                    <a:pt x="163276" y="87208"/>
                  </a:lnTo>
                  <a:lnTo>
                    <a:pt x="173238" y="76377"/>
                  </a:lnTo>
                  <a:lnTo>
                    <a:pt x="183573" y="60977"/>
                  </a:lnTo>
                  <a:lnTo>
                    <a:pt x="191737" y="52632"/>
                  </a:lnTo>
                  <a:lnTo>
                    <a:pt x="203357" y="30661"/>
                  </a:lnTo>
                  <a:lnTo>
                    <a:pt x="206870" y="0"/>
                  </a:lnTo>
                  <a:lnTo>
                    <a:pt x="206870" y="493"/>
                  </a:lnTo>
                  <a:lnTo>
                    <a:pt x="204986" y="3702"/>
                  </a:lnTo>
                  <a:lnTo>
                    <a:pt x="203137" y="17800"/>
                  </a:lnTo>
                  <a:lnTo>
                    <a:pt x="207421" y="52595"/>
                  </a:lnTo>
                  <a:lnTo>
                    <a:pt x="209205" y="86827"/>
                  </a:lnTo>
                  <a:lnTo>
                    <a:pt x="207085" y="120396"/>
                  </a:lnTo>
                  <a:lnTo>
                    <a:pt x="202086" y="152487"/>
                  </a:lnTo>
                  <a:lnTo>
                    <a:pt x="196196" y="185292"/>
                  </a:lnTo>
                  <a:lnTo>
                    <a:pt x="191699" y="219169"/>
                  </a:lnTo>
                  <a:lnTo>
                    <a:pt x="186142" y="254164"/>
                  </a:lnTo>
                  <a:lnTo>
                    <a:pt x="183169" y="288869"/>
                  </a:lnTo>
                  <a:lnTo>
                    <a:pt x="178837" y="322872"/>
                  </a:lnTo>
                  <a:lnTo>
                    <a:pt x="178296" y="3369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247">
              <a:extLst>
                <a:ext uri="{FF2B5EF4-FFF2-40B4-BE49-F238E27FC236}">
                  <a16:creationId xmlns:a16="http://schemas.microsoft.com/office/drawing/2014/main" xmlns="" id="{B9139BE5-CCFD-4C4B-AA7B-CABA55D0A2A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43363" y="3227270"/>
              <a:ext cx="278432" cy="365849"/>
            </a:xfrm>
            <a:custGeom>
              <a:avLst/>
              <a:gdLst/>
              <a:ahLst/>
              <a:cxnLst/>
              <a:rect l="0" t="0" r="0" b="0"/>
              <a:pathLst>
                <a:path w="278432" h="365849">
                  <a:moveTo>
                    <a:pt x="85550" y="20755"/>
                  </a:moveTo>
                  <a:lnTo>
                    <a:pt x="85550" y="20755"/>
                  </a:lnTo>
                  <a:lnTo>
                    <a:pt x="81757" y="18227"/>
                  </a:lnTo>
                  <a:lnTo>
                    <a:pt x="80640" y="16688"/>
                  </a:lnTo>
                  <a:lnTo>
                    <a:pt x="77436" y="8774"/>
                  </a:lnTo>
                  <a:lnTo>
                    <a:pt x="72419" y="1605"/>
                  </a:lnTo>
                  <a:lnTo>
                    <a:pt x="57699" y="0"/>
                  </a:lnTo>
                  <a:lnTo>
                    <a:pt x="40488" y="2995"/>
                  </a:lnTo>
                  <a:lnTo>
                    <a:pt x="35448" y="4748"/>
                  </a:lnTo>
                  <a:lnTo>
                    <a:pt x="20461" y="17046"/>
                  </a:lnTo>
                  <a:lnTo>
                    <a:pt x="9427" y="31159"/>
                  </a:lnTo>
                  <a:lnTo>
                    <a:pt x="1820" y="50009"/>
                  </a:lnTo>
                  <a:lnTo>
                    <a:pt x="0" y="65850"/>
                  </a:lnTo>
                  <a:lnTo>
                    <a:pt x="1141" y="71834"/>
                  </a:lnTo>
                  <a:lnTo>
                    <a:pt x="11323" y="90170"/>
                  </a:lnTo>
                  <a:lnTo>
                    <a:pt x="15814" y="94533"/>
                  </a:lnTo>
                  <a:lnTo>
                    <a:pt x="21760" y="97501"/>
                  </a:lnTo>
                  <a:lnTo>
                    <a:pt x="32523" y="99095"/>
                  </a:lnTo>
                  <a:lnTo>
                    <a:pt x="50388" y="97272"/>
                  </a:lnTo>
                  <a:lnTo>
                    <a:pt x="67004" y="91618"/>
                  </a:lnTo>
                  <a:lnTo>
                    <a:pt x="83843" y="77166"/>
                  </a:lnTo>
                  <a:lnTo>
                    <a:pt x="91753" y="64466"/>
                  </a:lnTo>
                  <a:lnTo>
                    <a:pt x="96385" y="53213"/>
                  </a:lnTo>
                  <a:lnTo>
                    <a:pt x="97443" y="35536"/>
                  </a:lnTo>
                  <a:lnTo>
                    <a:pt x="96188" y="30985"/>
                  </a:lnTo>
                  <a:lnTo>
                    <a:pt x="91556" y="22381"/>
                  </a:lnTo>
                  <a:lnTo>
                    <a:pt x="90159" y="21478"/>
                  </a:lnTo>
                  <a:lnTo>
                    <a:pt x="89417" y="21237"/>
                  </a:lnTo>
                  <a:lnTo>
                    <a:pt x="88921" y="20812"/>
                  </a:lnTo>
                  <a:lnTo>
                    <a:pt x="88061" y="18747"/>
                  </a:lnTo>
                  <a:lnTo>
                    <a:pt x="87283" y="19245"/>
                  </a:lnTo>
                  <a:lnTo>
                    <a:pt x="86705" y="19748"/>
                  </a:lnTo>
                  <a:lnTo>
                    <a:pt x="86063" y="21013"/>
                  </a:lnTo>
                  <a:lnTo>
                    <a:pt x="84889" y="27425"/>
                  </a:lnTo>
                  <a:lnTo>
                    <a:pt x="84315" y="28377"/>
                  </a:lnTo>
                  <a:lnTo>
                    <a:pt x="83508" y="32244"/>
                  </a:lnTo>
                  <a:lnTo>
                    <a:pt x="85538" y="65755"/>
                  </a:lnTo>
                  <a:lnTo>
                    <a:pt x="87833" y="99663"/>
                  </a:lnTo>
                  <a:lnTo>
                    <a:pt x="89978" y="131811"/>
                  </a:lnTo>
                  <a:lnTo>
                    <a:pt x="92586" y="166333"/>
                  </a:lnTo>
                  <a:lnTo>
                    <a:pt x="95045" y="201121"/>
                  </a:lnTo>
                  <a:lnTo>
                    <a:pt x="98366" y="216852"/>
                  </a:lnTo>
                  <a:lnTo>
                    <a:pt x="105466" y="250675"/>
                  </a:lnTo>
                  <a:lnTo>
                    <a:pt x="110256" y="283782"/>
                  </a:lnTo>
                  <a:lnTo>
                    <a:pt x="111704" y="314941"/>
                  </a:lnTo>
                  <a:lnTo>
                    <a:pt x="108425" y="331486"/>
                  </a:lnTo>
                  <a:lnTo>
                    <a:pt x="106212" y="335511"/>
                  </a:lnTo>
                  <a:lnTo>
                    <a:pt x="80906" y="360191"/>
                  </a:lnTo>
                  <a:lnTo>
                    <a:pt x="74943" y="363893"/>
                  </a:lnTo>
                  <a:lnTo>
                    <a:pt x="66815" y="365613"/>
                  </a:lnTo>
                  <a:lnTo>
                    <a:pt x="64170" y="365848"/>
                  </a:lnTo>
                  <a:lnTo>
                    <a:pt x="51221" y="360655"/>
                  </a:lnTo>
                  <a:lnTo>
                    <a:pt x="33836" y="347510"/>
                  </a:lnTo>
                  <a:lnTo>
                    <a:pt x="30422" y="342938"/>
                  </a:lnTo>
                  <a:lnTo>
                    <a:pt x="23890" y="327411"/>
                  </a:lnTo>
                  <a:lnTo>
                    <a:pt x="21603" y="306583"/>
                  </a:lnTo>
                  <a:lnTo>
                    <a:pt x="26482" y="280527"/>
                  </a:lnTo>
                  <a:lnTo>
                    <a:pt x="40291" y="246862"/>
                  </a:lnTo>
                  <a:lnTo>
                    <a:pt x="63200" y="214033"/>
                  </a:lnTo>
                  <a:lnTo>
                    <a:pt x="86115" y="179376"/>
                  </a:lnTo>
                  <a:lnTo>
                    <a:pt x="107911" y="144451"/>
                  </a:lnTo>
                  <a:lnTo>
                    <a:pt x="126732" y="110927"/>
                  </a:lnTo>
                  <a:lnTo>
                    <a:pt x="146682" y="77565"/>
                  </a:lnTo>
                  <a:lnTo>
                    <a:pt x="163239" y="43220"/>
                  </a:lnTo>
                  <a:lnTo>
                    <a:pt x="165542" y="36201"/>
                  </a:lnTo>
                  <a:lnTo>
                    <a:pt x="164377" y="22243"/>
                  </a:lnTo>
                  <a:lnTo>
                    <a:pt x="159559" y="10217"/>
                  </a:lnTo>
                  <a:lnTo>
                    <a:pt x="158307" y="8311"/>
                  </a:lnTo>
                  <a:lnTo>
                    <a:pt x="156868" y="7287"/>
                  </a:lnTo>
                  <a:lnTo>
                    <a:pt x="156114" y="7014"/>
                  </a:lnTo>
                  <a:lnTo>
                    <a:pt x="155347" y="7361"/>
                  </a:lnTo>
                  <a:lnTo>
                    <a:pt x="153789" y="9157"/>
                  </a:lnTo>
                  <a:lnTo>
                    <a:pt x="153532" y="10113"/>
                  </a:lnTo>
                  <a:lnTo>
                    <a:pt x="153625" y="11015"/>
                  </a:lnTo>
                  <a:lnTo>
                    <a:pt x="155676" y="15626"/>
                  </a:lnTo>
                  <a:lnTo>
                    <a:pt x="164287" y="23497"/>
                  </a:lnTo>
                  <a:lnTo>
                    <a:pt x="174784" y="26755"/>
                  </a:lnTo>
                  <a:lnTo>
                    <a:pt x="182310" y="27295"/>
                  </a:lnTo>
                  <a:lnTo>
                    <a:pt x="212883" y="23408"/>
                  </a:lnTo>
                  <a:lnTo>
                    <a:pt x="239427" y="13865"/>
                  </a:lnTo>
                  <a:lnTo>
                    <a:pt x="241075" y="13724"/>
                  </a:lnTo>
                  <a:lnTo>
                    <a:pt x="241356" y="13951"/>
                  </a:lnTo>
                  <a:lnTo>
                    <a:pt x="241279" y="14367"/>
                  </a:lnTo>
                  <a:lnTo>
                    <a:pt x="238819" y="19316"/>
                  </a:lnTo>
                  <a:lnTo>
                    <a:pt x="237413" y="22945"/>
                  </a:lnTo>
                  <a:lnTo>
                    <a:pt x="217285" y="56812"/>
                  </a:lnTo>
                  <a:lnTo>
                    <a:pt x="210672" y="88580"/>
                  </a:lnTo>
                  <a:lnTo>
                    <a:pt x="210657" y="93321"/>
                  </a:lnTo>
                  <a:lnTo>
                    <a:pt x="212803" y="103205"/>
                  </a:lnTo>
                  <a:lnTo>
                    <a:pt x="214041" y="105354"/>
                  </a:lnTo>
                  <a:lnTo>
                    <a:pt x="217534" y="108449"/>
                  </a:lnTo>
                  <a:lnTo>
                    <a:pt x="227755" y="110415"/>
                  </a:lnTo>
                  <a:lnTo>
                    <a:pt x="248902" y="107838"/>
                  </a:lnTo>
                  <a:lnTo>
                    <a:pt x="278431" y="969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7" name="SMARTInkShape-Group207">
            <a:extLst>
              <a:ext uri="{FF2B5EF4-FFF2-40B4-BE49-F238E27FC236}">
                <a16:creationId xmlns:a16="http://schemas.microsoft.com/office/drawing/2014/main" xmlns="" id="{717C2B49-978C-4BE7-BD6B-7931BB89FA30}"/>
              </a:ext>
            </a:extLst>
          </p:cNvPr>
          <p:cNvGrpSpPr/>
          <p:nvPr/>
        </p:nvGrpSpPr>
        <p:grpSpPr>
          <a:xfrm>
            <a:off x="3124200" y="2998411"/>
            <a:ext cx="628651" cy="346730"/>
            <a:chOff x="3124200" y="2998411"/>
            <a:chExt cx="628651" cy="346730"/>
          </a:xfrm>
        </p:grpSpPr>
        <p:sp>
          <p:nvSpPr>
            <p:cNvPr id="165" name="SMARTInkShape-248">
              <a:extLst>
                <a:ext uri="{FF2B5EF4-FFF2-40B4-BE49-F238E27FC236}">
                  <a16:creationId xmlns:a16="http://schemas.microsoft.com/office/drawing/2014/main" xmlns="" id="{50EDF97F-364C-4843-8F7C-64256D83D91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124200" y="2998411"/>
              <a:ext cx="628651" cy="346730"/>
            </a:xfrm>
            <a:custGeom>
              <a:avLst/>
              <a:gdLst/>
              <a:ahLst/>
              <a:cxnLst/>
              <a:rect l="0" t="0" r="0" b="0"/>
              <a:pathLst>
                <a:path w="628651" h="346730">
                  <a:moveTo>
                    <a:pt x="0" y="268664"/>
                  </a:moveTo>
                  <a:lnTo>
                    <a:pt x="0" y="268664"/>
                  </a:lnTo>
                  <a:lnTo>
                    <a:pt x="4333" y="268664"/>
                  </a:lnTo>
                  <a:lnTo>
                    <a:pt x="7034" y="266381"/>
                  </a:lnTo>
                  <a:lnTo>
                    <a:pt x="7111" y="265048"/>
                  </a:lnTo>
                  <a:lnTo>
                    <a:pt x="23313" y="248436"/>
                  </a:lnTo>
                  <a:lnTo>
                    <a:pt x="34248" y="243565"/>
                  </a:lnTo>
                  <a:lnTo>
                    <a:pt x="44099" y="242614"/>
                  </a:lnTo>
                  <a:lnTo>
                    <a:pt x="50373" y="243777"/>
                  </a:lnTo>
                  <a:lnTo>
                    <a:pt x="51838" y="244664"/>
                  </a:lnTo>
                  <a:lnTo>
                    <a:pt x="52815" y="245785"/>
                  </a:lnTo>
                  <a:lnTo>
                    <a:pt x="55601" y="249891"/>
                  </a:lnTo>
                  <a:lnTo>
                    <a:pt x="64666" y="262793"/>
                  </a:lnTo>
                  <a:lnTo>
                    <a:pt x="65076" y="266849"/>
                  </a:lnTo>
                  <a:lnTo>
                    <a:pt x="64661" y="277156"/>
                  </a:lnTo>
                  <a:lnTo>
                    <a:pt x="65696" y="285938"/>
                  </a:lnTo>
                  <a:lnTo>
                    <a:pt x="65355" y="293929"/>
                  </a:lnTo>
                  <a:lnTo>
                    <a:pt x="67862" y="310208"/>
                  </a:lnTo>
                  <a:lnTo>
                    <a:pt x="73374" y="319780"/>
                  </a:lnTo>
                  <a:lnTo>
                    <a:pt x="79630" y="326490"/>
                  </a:lnTo>
                  <a:lnTo>
                    <a:pt x="89187" y="333456"/>
                  </a:lnTo>
                  <a:lnTo>
                    <a:pt x="97845" y="334967"/>
                  </a:lnTo>
                  <a:lnTo>
                    <a:pt x="110991" y="334001"/>
                  </a:lnTo>
                  <a:lnTo>
                    <a:pt x="116886" y="332011"/>
                  </a:lnTo>
                  <a:lnTo>
                    <a:pt x="150353" y="317852"/>
                  </a:lnTo>
                  <a:lnTo>
                    <a:pt x="182959" y="296985"/>
                  </a:lnTo>
                  <a:lnTo>
                    <a:pt x="201045" y="278351"/>
                  </a:lnTo>
                  <a:lnTo>
                    <a:pt x="225173" y="246852"/>
                  </a:lnTo>
                  <a:lnTo>
                    <a:pt x="243710" y="214623"/>
                  </a:lnTo>
                  <a:lnTo>
                    <a:pt x="260412" y="181987"/>
                  </a:lnTo>
                  <a:lnTo>
                    <a:pt x="272322" y="151301"/>
                  </a:lnTo>
                  <a:lnTo>
                    <a:pt x="282687" y="117981"/>
                  </a:lnTo>
                  <a:lnTo>
                    <a:pt x="287584" y="84901"/>
                  </a:lnTo>
                  <a:lnTo>
                    <a:pt x="284795" y="52541"/>
                  </a:lnTo>
                  <a:lnTo>
                    <a:pt x="281485" y="40647"/>
                  </a:lnTo>
                  <a:lnTo>
                    <a:pt x="276010" y="31360"/>
                  </a:lnTo>
                  <a:lnTo>
                    <a:pt x="254174" y="8610"/>
                  </a:lnTo>
                  <a:lnTo>
                    <a:pt x="246557" y="3433"/>
                  </a:lnTo>
                  <a:lnTo>
                    <a:pt x="239002" y="0"/>
                  </a:lnTo>
                  <a:lnTo>
                    <a:pt x="237103" y="474"/>
                  </a:lnTo>
                  <a:lnTo>
                    <a:pt x="233765" y="2228"/>
                  </a:lnTo>
                  <a:lnTo>
                    <a:pt x="232218" y="3669"/>
                  </a:lnTo>
                  <a:lnTo>
                    <a:pt x="228616" y="15120"/>
                  </a:lnTo>
                  <a:lnTo>
                    <a:pt x="222734" y="47620"/>
                  </a:lnTo>
                  <a:lnTo>
                    <a:pt x="218567" y="81856"/>
                  </a:lnTo>
                  <a:lnTo>
                    <a:pt x="214973" y="117535"/>
                  </a:lnTo>
                  <a:lnTo>
                    <a:pt x="214371" y="150373"/>
                  </a:lnTo>
                  <a:lnTo>
                    <a:pt x="212266" y="183101"/>
                  </a:lnTo>
                  <a:lnTo>
                    <a:pt x="211951" y="216151"/>
                  </a:lnTo>
                  <a:lnTo>
                    <a:pt x="211933" y="246837"/>
                  </a:lnTo>
                  <a:lnTo>
                    <a:pt x="211931" y="280638"/>
                  </a:lnTo>
                  <a:lnTo>
                    <a:pt x="214165" y="315694"/>
                  </a:lnTo>
                  <a:lnTo>
                    <a:pt x="214974" y="322551"/>
                  </a:lnTo>
                  <a:lnTo>
                    <a:pt x="215548" y="324432"/>
                  </a:lnTo>
                  <a:lnTo>
                    <a:pt x="215479" y="328639"/>
                  </a:lnTo>
                  <a:lnTo>
                    <a:pt x="214333" y="341606"/>
                  </a:lnTo>
                  <a:lnTo>
                    <a:pt x="213616" y="342799"/>
                  </a:lnTo>
                  <a:lnTo>
                    <a:pt x="213054" y="343487"/>
                  </a:lnTo>
                  <a:lnTo>
                    <a:pt x="212680" y="343682"/>
                  </a:lnTo>
                  <a:lnTo>
                    <a:pt x="212430" y="343547"/>
                  </a:lnTo>
                  <a:lnTo>
                    <a:pt x="211960" y="342545"/>
                  </a:lnTo>
                  <a:lnTo>
                    <a:pt x="211940" y="341237"/>
                  </a:lnTo>
                  <a:lnTo>
                    <a:pt x="211229" y="339901"/>
                  </a:lnTo>
                  <a:lnTo>
                    <a:pt x="210670" y="339174"/>
                  </a:lnTo>
                  <a:lnTo>
                    <a:pt x="210048" y="336955"/>
                  </a:lnTo>
                  <a:lnTo>
                    <a:pt x="209880" y="324508"/>
                  </a:lnTo>
                  <a:lnTo>
                    <a:pt x="214078" y="290644"/>
                  </a:lnTo>
                  <a:lnTo>
                    <a:pt x="219577" y="274743"/>
                  </a:lnTo>
                  <a:lnTo>
                    <a:pt x="230258" y="258817"/>
                  </a:lnTo>
                  <a:lnTo>
                    <a:pt x="240024" y="249126"/>
                  </a:lnTo>
                  <a:lnTo>
                    <a:pt x="252297" y="244203"/>
                  </a:lnTo>
                  <a:lnTo>
                    <a:pt x="257123" y="243946"/>
                  </a:lnTo>
                  <a:lnTo>
                    <a:pt x="265426" y="245937"/>
                  </a:lnTo>
                  <a:lnTo>
                    <a:pt x="275192" y="251064"/>
                  </a:lnTo>
                  <a:lnTo>
                    <a:pt x="283018" y="256897"/>
                  </a:lnTo>
                  <a:lnTo>
                    <a:pt x="288483" y="265507"/>
                  </a:lnTo>
                  <a:lnTo>
                    <a:pt x="291509" y="275320"/>
                  </a:lnTo>
                  <a:lnTo>
                    <a:pt x="292883" y="309637"/>
                  </a:lnTo>
                  <a:lnTo>
                    <a:pt x="296993" y="324262"/>
                  </a:lnTo>
                  <a:lnTo>
                    <a:pt x="301252" y="330822"/>
                  </a:lnTo>
                  <a:lnTo>
                    <a:pt x="306277" y="335265"/>
                  </a:lnTo>
                  <a:lnTo>
                    <a:pt x="313646" y="338257"/>
                  </a:lnTo>
                  <a:lnTo>
                    <a:pt x="333439" y="339939"/>
                  </a:lnTo>
                  <a:lnTo>
                    <a:pt x="338166" y="338618"/>
                  </a:lnTo>
                  <a:lnTo>
                    <a:pt x="354022" y="329689"/>
                  </a:lnTo>
                  <a:lnTo>
                    <a:pt x="371861" y="313375"/>
                  </a:lnTo>
                  <a:lnTo>
                    <a:pt x="374293" y="309614"/>
                  </a:lnTo>
                  <a:lnTo>
                    <a:pt x="390644" y="275678"/>
                  </a:lnTo>
                  <a:lnTo>
                    <a:pt x="392459" y="268785"/>
                  </a:lnTo>
                  <a:lnTo>
                    <a:pt x="392895" y="253901"/>
                  </a:lnTo>
                  <a:lnTo>
                    <a:pt x="390534" y="242619"/>
                  </a:lnTo>
                  <a:lnTo>
                    <a:pt x="390526" y="247848"/>
                  </a:lnTo>
                  <a:lnTo>
                    <a:pt x="401544" y="280968"/>
                  </a:lnTo>
                  <a:lnTo>
                    <a:pt x="405968" y="314237"/>
                  </a:lnTo>
                  <a:lnTo>
                    <a:pt x="410401" y="329010"/>
                  </a:lnTo>
                  <a:lnTo>
                    <a:pt x="411978" y="330590"/>
                  </a:lnTo>
                  <a:lnTo>
                    <a:pt x="416552" y="333052"/>
                  </a:lnTo>
                  <a:lnTo>
                    <a:pt x="423813" y="334662"/>
                  </a:lnTo>
                  <a:lnTo>
                    <a:pt x="440711" y="332660"/>
                  </a:lnTo>
                  <a:lnTo>
                    <a:pt x="445903" y="330444"/>
                  </a:lnTo>
                  <a:lnTo>
                    <a:pt x="470486" y="312015"/>
                  </a:lnTo>
                  <a:lnTo>
                    <a:pt x="478110" y="302901"/>
                  </a:lnTo>
                  <a:lnTo>
                    <a:pt x="484213" y="294161"/>
                  </a:lnTo>
                  <a:lnTo>
                    <a:pt x="486492" y="293225"/>
                  </a:lnTo>
                  <a:lnTo>
                    <a:pt x="520746" y="287519"/>
                  </a:lnTo>
                  <a:lnTo>
                    <a:pt x="535898" y="283190"/>
                  </a:lnTo>
                  <a:lnTo>
                    <a:pt x="550470" y="274409"/>
                  </a:lnTo>
                  <a:lnTo>
                    <a:pt x="559408" y="264105"/>
                  </a:lnTo>
                  <a:lnTo>
                    <a:pt x="565668" y="252535"/>
                  </a:lnTo>
                  <a:lnTo>
                    <a:pt x="565157" y="245423"/>
                  </a:lnTo>
                  <a:lnTo>
                    <a:pt x="563329" y="239141"/>
                  </a:lnTo>
                  <a:lnTo>
                    <a:pt x="560460" y="235611"/>
                  </a:lnTo>
                  <a:lnTo>
                    <a:pt x="556804" y="232807"/>
                  </a:lnTo>
                  <a:lnTo>
                    <a:pt x="553415" y="231561"/>
                  </a:lnTo>
                  <a:lnTo>
                    <a:pt x="546004" y="230859"/>
                  </a:lnTo>
                  <a:lnTo>
                    <a:pt x="531009" y="234424"/>
                  </a:lnTo>
                  <a:lnTo>
                    <a:pt x="522196" y="238969"/>
                  </a:lnTo>
                  <a:lnTo>
                    <a:pt x="510944" y="248516"/>
                  </a:lnTo>
                  <a:lnTo>
                    <a:pt x="500119" y="264469"/>
                  </a:lnTo>
                  <a:lnTo>
                    <a:pt x="496526" y="277605"/>
                  </a:lnTo>
                  <a:lnTo>
                    <a:pt x="496248" y="293096"/>
                  </a:lnTo>
                  <a:lnTo>
                    <a:pt x="501289" y="317298"/>
                  </a:lnTo>
                  <a:lnTo>
                    <a:pt x="506655" y="327924"/>
                  </a:lnTo>
                  <a:lnTo>
                    <a:pt x="518009" y="339145"/>
                  </a:lnTo>
                  <a:lnTo>
                    <a:pt x="528046" y="342758"/>
                  </a:lnTo>
                  <a:lnTo>
                    <a:pt x="553246" y="346729"/>
                  </a:lnTo>
                  <a:lnTo>
                    <a:pt x="573862" y="341705"/>
                  </a:lnTo>
                  <a:lnTo>
                    <a:pt x="607047" y="323039"/>
                  </a:lnTo>
                  <a:lnTo>
                    <a:pt x="614815" y="317966"/>
                  </a:lnTo>
                  <a:lnTo>
                    <a:pt x="628650" y="3043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249">
              <a:extLst>
                <a:ext uri="{FF2B5EF4-FFF2-40B4-BE49-F238E27FC236}">
                  <a16:creationId xmlns:a16="http://schemas.microsoft.com/office/drawing/2014/main" xmlns="" id="{A2553724-1C9B-4316-B9D2-1F5C98C3842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26631" y="31527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8" name="SMARTInkShape-250">
            <a:extLst>
              <a:ext uri="{FF2B5EF4-FFF2-40B4-BE49-F238E27FC236}">
                <a16:creationId xmlns:a16="http://schemas.microsoft.com/office/drawing/2014/main" xmlns="" id="{15AB8904-87CF-46B5-85F8-696125574E2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346790" y="3331369"/>
            <a:ext cx="1374" cy="4763"/>
          </a:xfrm>
          <a:custGeom>
            <a:avLst/>
            <a:gdLst/>
            <a:ahLst/>
            <a:cxnLst/>
            <a:rect l="0" t="0" r="0" b="0"/>
            <a:pathLst>
              <a:path w="1374" h="4763">
                <a:moveTo>
                  <a:pt x="1373" y="0"/>
                </a:moveTo>
                <a:lnTo>
                  <a:pt x="1373" y="0"/>
                </a:lnTo>
                <a:lnTo>
                  <a:pt x="109" y="1264"/>
                </a:lnTo>
                <a:lnTo>
                  <a:pt x="0" y="1901"/>
                </a:lnTo>
                <a:lnTo>
                  <a:pt x="1373" y="476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68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25E-7 L -0.83177 -0.0104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97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177 -0.01048 L 0.17622 -0.19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-9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792E-6 L -0.12986 -0.4181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20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41818 L -0.4684 0.0708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3457E-6 L 0.11927 -0.7046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3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-0.70463 L -2.22222E-6 0.2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4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5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79512" y="123478"/>
            <a:ext cx="7920880" cy="489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60000"/>
              </a:lnSpc>
            </a:pPr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Aujourd’hui il fait chaud et Christine a eu une idée : au lieu d’écrire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fr-FR" sz="20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dans nos cahiers nous allons chanter dehors en tee-shirt. </a:t>
            </a:r>
          </a:p>
          <a:p>
            <a:pPr>
              <a:lnSpc>
                <a:spcPct val="160000"/>
              </a:lnSpc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Sous le préau, il y a trop d’écho alors nous allons dans la cour. </a:t>
            </a:r>
          </a:p>
          <a:p>
            <a:pPr>
              <a:lnSpc>
                <a:spcPct val="160000"/>
              </a:lnSpc>
            </a:pPr>
            <a:r>
              <a:rPr lang="fr-FR" sz="2000" b="0" strike="noStrike" spc="-1" dirty="0">
                <a:latin typeface="Arial"/>
                <a:ea typeface="DejaVu Sans"/>
              </a:rPr>
              <a:t>Elle nous apprend des techniques pour le chant. En chœur, nous chantons des chansons d’Alain Souchon et de Mathieu Chédid. </a:t>
            </a:r>
            <a:r>
              <a:rPr lang="fr-FR" sz="2000" b="0" u="sng" strike="noStrike" spc="-1" dirty="0">
                <a:latin typeface="Arial"/>
                <a:ea typeface="DejaVu Sans"/>
              </a:rPr>
              <a:t>Nous avons même réalisé une chorégraphie. Henri, le directeur est venu nous photographier !      </a:t>
            </a:r>
            <a:endParaRPr lang="fr-FR" sz="2000" b="0" u="sng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7019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91" y="7715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66" y="1228229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9920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5796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65457"/>
            <a:ext cx="2017609" cy="14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944000" y="1872000"/>
            <a:ext cx="719892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Rappels  sur 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080000" y="2114640"/>
            <a:ext cx="7414920" cy="12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une 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élice – un ca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ier  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096000" y="-127800"/>
            <a:ext cx="410292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muet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532"/>
            <a:ext cx="2486963" cy="165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88000" y="1106640"/>
            <a:ext cx="8710920" cy="37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800" b="0" strike="noStrike" spc="-1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awaï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Ca</a:t>
            </a:r>
            <a:r>
              <a:rPr lang="fr-FR" sz="4800" b="0" strike="noStrike" spc="-1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ors - Le </a:t>
            </a:r>
            <a:r>
              <a:rPr lang="fr-FR" sz="4800" b="0" strike="noStrike" spc="-1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avre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le Sa</a:t>
            </a:r>
            <a:r>
              <a:rPr lang="fr-FR" sz="4800" b="0" strike="noStrike" spc="-1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ara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096000" y="-127800"/>
            <a:ext cx="410292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muet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47664" y="0"/>
            <a:ext cx="5832648" cy="699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ch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sh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sch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latin typeface="Calibri"/>
                <a:ea typeface="DejaVu Sans"/>
              </a:rPr>
              <a:t>prononcés « </a:t>
            </a:r>
            <a:r>
              <a:rPr lang="fr-FR" sz="2800" b="1" strike="noStrike" spc="-1" dirty="0" err="1">
                <a:latin typeface="Calibri"/>
                <a:ea typeface="DejaVu Sans"/>
              </a:rPr>
              <a:t>ch</a:t>
            </a:r>
            <a:r>
              <a:rPr lang="fr-FR" sz="2800" b="1" strike="noStrike" spc="-1" dirty="0">
                <a:latin typeface="Calibri"/>
                <a:ea typeface="DejaVu Sans"/>
              </a:rPr>
              <a:t> »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60000" y="771550"/>
            <a:ext cx="8422920" cy="38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 achats – chauve – prochain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trancher – une peluche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show – des sushis – un tee-shirt – un short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shampoing – Washington – faire du shopping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tout schuss – une quetsche – un schéma 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54490"/>
            <a:ext cx="1374554" cy="13767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9" t="19176" b="32487"/>
          <a:stretch/>
        </p:blipFill>
        <p:spPr>
          <a:xfrm>
            <a:off x="4932040" y="4055989"/>
            <a:ext cx="1634488" cy="10515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14887"/>
          <a:stretch/>
        </p:blipFill>
        <p:spPr>
          <a:xfrm>
            <a:off x="35496" y="1131590"/>
            <a:ext cx="1879274" cy="10996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90042"/>
            <a:ext cx="1932272" cy="1292245"/>
          </a:xfrm>
          <a:prstGeom prst="rect">
            <a:avLst/>
          </a:prstGeom>
        </p:spPr>
      </p:pic>
      <p:grpSp>
        <p:nvGrpSpPr>
          <p:cNvPr id="24" name="SMARTInkShape-Group66">
            <a:extLst>
              <a:ext uri="{FF2B5EF4-FFF2-40B4-BE49-F238E27FC236}">
                <a16:creationId xmlns:a16="http://schemas.microsoft.com/office/drawing/2014/main" xmlns="" id="{7A573875-2A43-46A1-9789-EA08B2FD372A}"/>
              </a:ext>
            </a:extLst>
          </p:cNvPr>
          <p:cNvGrpSpPr/>
          <p:nvPr/>
        </p:nvGrpSpPr>
        <p:grpSpPr>
          <a:xfrm>
            <a:off x="6940778" y="4174710"/>
            <a:ext cx="567947" cy="362404"/>
            <a:chOff x="6940778" y="4174710"/>
            <a:chExt cx="567947" cy="362404"/>
          </a:xfrm>
        </p:grpSpPr>
        <p:sp>
          <p:nvSpPr>
            <p:cNvPr id="18" name="SMARTInkShape-36">
              <a:extLst>
                <a:ext uri="{FF2B5EF4-FFF2-40B4-BE49-F238E27FC236}">
                  <a16:creationId xmlns:a16="http://schemas.microsoft.com/office/drawing/2014/main" xmlns="" id="{D8A54EDD-16AC-4D58-A9E9-538B588581C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89676" y="4398169"/>
              <a:ext cx="116260" cy="138945"/>
            </a:xfrm>
            <a:custGeom>
              <a:avLst/>
              <a:gdLst/>
              <a:ahLst/>
              <a:cxnLst/>
              <a:rect l="0" t="0" r="0" b="0"/>
              <a:pathLst>
                <a:path w="116260" h="138945">
                  <a:moveTo>
                    <a:pt x="75493" y="38100"/>
                  </a:moveTo>
                  <a:lnTo>
                    <a:pt x="75493" y="38100"/>
                  </a:lnTo>
                  <a:lnTo>
                    <a:pt x="70054" y="35934"/>
                  </a:lnTo>
                  <a:lnTo>
                    <a:pt x="64151" y="32402"/>
                  </a:lnTo>
                  <a:lnTo>
                    <a:pt x="38083" y="28624"/>
                  </a:lnTo>
                  <a:lnTo>
                    <a:pt x="36333" y="28589"/>
                  </a:lnTo>
                  <a:lnTo>
                    <a:pt x="9273" y="58491"/>
                  </a:lnTo>
                  <a:lnTo>
                    <a:pt x="1545" y="72805"/>
                  </a:lnTo>
                  <a:lnTo>
                    <a:pt x="0" y="77111"/>
                  </a:lnTo>
                  <a:lnTo>
                    <a:pt x="1107" y="89658"/>
                  </a:lnTo>
                  <a:lnTo>
                    <a:pt x="7912" y="111313"/>
                  </a:lnTo>
                  <a:lnTo>
                    <a:pt x="26659" y="125615"/>
                  </a:lnTo>
                  <a:lnTo>
                    <a:pt x="58419" y="137006"/>
                  </a:lnTo>
                  <a:lnTo>
                    <a:pt x="69668" y="138944"/>
                  </a:lnTo>
                  <a:lnTo>
                    <a:pt x="88496" y="134978"/>
                  </a:lnTo>
                  <a:lnTo>
                    <a:pt x="97940" y="129928"/>
                  </a:lnTo>
                  <a:lnTo>
                    <a:pt x="104784" y="123362"/>
                  </a:lnTo>
                  <a:lnTo>
                    <a:pt x="112570" y="108988"/>
                  </a:lnTo>
                  <a:lnTo>
                    <a:pt x="116259" y="90648"/>
                  </a:lnTo>
                  <a:lnTo>
                    <a:pt x="116064" y="55355"/>
                  </a:lnTo>
                  <a:lnTo>
                    <a:pt x="111984" y="24732"/>
                  </a:lnTo>
                  <a:lnTo>
                    <a:pt x="106278" y="3621"/>
                  </a:lnTo>
                  <a:lnTo>
                    <a:pt x="105013" y="1885"/>
                  </a:lnTo>
                  <a:lnTo>
                    <a:pt x="103639" y="992"/>
                  </a:lnTo>
                  <a:lnTo>
                    <a:pt x="993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37">
              <a:extLst>
                <a:ext uri="{FF2B5EF4-FFF2-40B4-BE49-F238E27FC236}">
                  <a16:creationId xmlns:a16="http://schemas.microsoft.com/office/drawing/2014/main" xmlns="" id="{F34D7434-F620-402D-BD7F-827F20FD393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70351" y="4183011"/>
              <a:ext cx="138374" cy="146931"/>
            </a:xfrm>
            <a:custGeom>
              <a:avLst/>
              <a:gdLst/>
              <a:ahLst/>
              <a:cxnLst/>
              <a:rect l="0" t="0" r="0" b="0"/>
              <a:pathLst>
                <a:path w="138374" h="146931">
                  <a:moveTo>
                    <a:pt x="102012" y="29420"/>
                  </a:moveTo>
                  <a:lnTo>
                    <a:pt x="102012" y="29420"/>
                  </a:lnTo>
                  <a:lnTo>
                    <a:pt x="98474" y="23452"/>
                  </a:lnTo>
                  <a:lnTo>
                    <a:pt x="95260" y="15863"/>
                  </a:lnTo>
                  <a:lnTo>
                    <a:pt x="87331" y="8290"/>
                  </a:lnTo>
                  <a:lnTo>
                    <a:pt x="79711" y="2259"/>
                  </a:lnTo>
                  <a:lnTo>
                    <a:pt x="52101" y="0"/>
                  </a:lnTo>
                  <a:lnTo>
                    <a:pt x="31484" y="1447"/>
                  </a:lnTo>
                  <a:lnTo>
                    <a:pt x="24276" y="4552"/>
                  </a:lnTo>
                  <a:lnTo>
                    <a:pt x="18514" y="9901"/>
                  </a:lnTo>
                  <a:lnTo>
                    <a:pt x="6153" y="29876"/>
                  </a:lnTo>
                  <a:lnTo>
                    <a:pt x="2522" y="41529"/>
                  </a:lnTo>
                  <a:lnTo>
                    <a:pt x="0" y="73227"/>
                  </a:lnTo>
                  <a:lnTo>
                    <a:pt x="10306" y="104356"/>
                  </a:lnTo>
                  <a:lnTo>
                    <a:pt x="19630" y="120033"/>
                  </a:lnTo>
                  <a:lnTo>
                    <a:pt x="29590" y="130635"/>
                  </a:lnTo>
                  <a:lnTo>
                    <a:pt x="54683" y="141960"/>
                  </a:lnTo>
                  <a:lnTo>
                    <a:pt x="81138" y="146930"/>
                  </a:lnTo>
                  <a:lnTo>
                    <a:pt x="91676" y="146646"/>
                  </a:lnTo>
                  <a:lnTo>
                    <a:pt x="112855" y="134886"/>
                  </a:lnTo>
                  <a:lnTo>
                    <a:pt x="129978" y="113791"/>
                  </a:lnTo>
                  <a:lnTo>
                    <a:pt x="138373" y="94166"/>
                  </a:lnTo>
                  <a:lnTo>
                    <a:pt x="137480" y="67772"/>
                  </a:lnTo>
                  <a:lnTo>
                    <a:pt x="132188" y="46604"/>
                  </a:lnTo>
                  <a:lnTo>
                    <a:pt x="112952" y="23958"/>
                  </a:lnTo>
                  <a:lnTo>
                    <a:pt x="85343" y="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38">
              <a:extLst>
                <a:ext uri="{FF2B5EF4-FFF2-40B4-BE49-F238E27FC236}">
                  <a16:creationId xmlns:a16="http://schemas.microsoft.com/office/drawing/2014/main" xmlns="" id="{71C843F5-51FD-4133-BDB0-DFBB96ECE97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155521" y="4180303"/>
              <a:ext cx="133720" cy="142679"/>
            </a:xfrm>
            <a:custGeom>
              <a:avLst/>
              <a:gdLst/>
              <a:ahLst/>
              <a:cxnLst/>
              <a:rect l="0" t="0" r="0" b="0"/>
              <a:pathLst>
                <a:path w="133720" h="142679">
                  <a:moveTo>
                    <a:pt x="133485" y="27366"/>
                  </a:moveTo>
                  <a:lnTo>
                    <a:pt x="133485" y="27366"/>
                  </a:lnTo>
                  <a:lnTo>
                    <a:pt x="119827" y="14501"/>
                  </a:lnTo>
                  <a:lnTo>
                    <a:pt x="98857" y="2736"/>
                  </a:lnTo>
                  <a:lnTo>
                    <a:pt x="90818" y="0"/>
                  </a:lnTo>
                  <a:lnTo>
                    <a:pt x="56383" y="2254"/>
                  </a:lnTo>
                  <a:lnTo>
                    <a:pt x="24573" y="14497"/>
                  </a:lnTo>
                  <a:lnTo>
                    <a:pt x="19602" y="17199"/>
                  </a:lnTo>
                  <a:lnTo>
                    <a:pt x="11257" y="25846"/>
                  </a:lnTo>
                  <a:lnTo>
                    <a:pt x="7550" y="31115"/>
                  </a:lnTo>
                  <a:lnTo>
                    <a:pt x="1068" y="56229"/>
                  </a:lnTo>
                  <a:lnTo>
                    <a:pt x="0" y="75752"/>
                  </a:lnTo>
                  <a:lnTo>
                    <a:pt x="6415" y="98764"/>
                  </a:lnTo>
                  <a:lnTo>
                    <a:pt x="17960" y="118106"/>
                  </a:lnTo>
                  <a:lnTo>
                    <a:pt x="36490" y="133891"/>
                  </a:lnTo>
                  <a:lnTo>
                    <a:pt x="61266" y="142302"/>
                  </a:lnTo>
                  <a:lnTo>
                    <a:pt x="79866" y="142678"/>
                  </a:lnTo>
                  <a:lnTo>
                    <a:pt x="97549" y="133117"/>
                  </a:lnTo>
                  <a:lnTo>
                    <a:pt x="111137" y="121082"/>
                  </a:lnTo>
                  <a:lnTo>
                    <a:pt x="126052" y="98353"/>
                  </a:lnTo>
                  <a:lnTo>
                    <a:pt x="133719" y="72864"/>
                  </a:lnTo>
                  <a:lnTo>
                    <a:pt x="133541" y="42419"/>
                  </a:lnTo>
                  <a:lnTo>
                    <a:pt x="129547" y="20060"/>
                  </a:lnTo>
                  <a:lnTo>
                    <a:pt x="123800" y="5550"/>
                  </a:lnTo>
                  <a:lnTo>
                    <a:pt x="121579" y="3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39">
              <a:extLst>
                <a:ext uri="{FF2B5EF4-FFF2-40B4-BE49-F238E27FC236}">
                  <a16:creationId xmlns:a16="http://schemas.microsoft.com/office/drawing/2014/main" xmlns="" id="{2CED50D8-4552-44F3-AF06-461FEE239DF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383953" y="4394365"/>
              <a:ext cx="121309" cy="142492"/>
            </a:xfrm>
            <a:custGeom>
              <a:avLst/>
              <a:gdLst/>
              <a:ahLst/>
              <a:cxnLst/>
              <a:rect l="0" t="0" r="0" b="0"/>
              <a:pathLst>
                <a:path w="121309" h="142492">
                  <a:moveTo>
                    <a:pt x="78885" y="53810"/>
                  </a:moveTo>
                  <a:lnTo>
                    <a:pt x="78885" y="53810"/>
                  </a:lnTo>
                  <a:lnTo>
                    <a:pt x="80769" y="49335"/>
                  </a:lnTo>
                  <a:lnTo>
                    <a:pt x="81265" y="20812"/>
                  </a:lnTo>
                  <a:lnTo>
                    <a:pt x="47108" y="1670"/>
                  </a:lnTo>
                  <a:lnTo>
                    <a:pt x="42619" y="0"/>
                  </a:lnTo>
                  <a:lnTo>
                    <a:pt x="33398" y="261"/>
                  </a:lnTo>
                  <a:lnTo>
                    <a:pt x="22103" y="4165"/>
                  </a:lnTo>
                  <a:lnTo>
                    <a:pt x="19599" y="5632"/>
                  </a:lnTo>
                  <a:lnTo>
                    <a:pt x="11018" y="17810"/>
                  </a:lnTo>
                  <a:lnTo>
                    <a:pt x="5566" y="29767"/>
                  </a:lnTo>
                  <a:lnTo>
                    <a:pt x="0" y="64200"/>
                  </a:lnTo>
                  <a:lnTo>
                    <a:pt x="1227" y="75361"/>
                  </a:lnTo>
                  <a:lnTo>
                    <a:pt x="9190" y="95561"/>
                  </a:lnTo>
                  <a:lnTo>
                    <a:pt x="34204" y="127887"/>
                  </a:lnTo>
                  <a:lnTo>
                    <a:pt x="54415" y="138201"/>
                  </a:lnTo>
                  <a:lnTo>
                    <a:pt x="75044" y="142491"/>
                  </a:lnTo>
                  <a:lnTo>
                    <a:pt x="94563" y="139970"/>
                  </a:lnTo>
                  <a:lnTo>
                    <a:pt x="105961" y="132761"/>
                  </a:lnTo>
                  <a:lnTo>
                    <a:pt x="115261" y="121972"/>
                  </a:lnTo>
                  <a:lnTo>
                    <a:pt x="121157" y="108358"/>
                  </a:lnTo>
                  <a:lnTo>
                    <a:pt x="121308" y="92782"/>
                  </a:lnTo>
                  <a:lnTo>
                    <a:pt x="115310" y="66653"/>
                  </a:lnTo>
                  <a:lnTo>
                    <a:pt x="90791" y="29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40">
              <a:extLst>
                <a:ext uri="{FF2B5EF4-FFF2-40B4-BE49-F238E27FC236}">
                  <a16:creationId xmlns:a16="http://schemas.microsoft.com/office/drawing/2014/main" xmlns="" id="{1C1486B9-73A0-407A-BF6D-C2632486783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40778" y="4174710"/>
              <a:ext cx="134476" cy="132354"/>
            </a:xfrm>
            <a:custGeom>
              <a:avLst/>
              <a:gdLst/>
              <a:ahLst/>
              <a:cxnLst/>
              <a:rect l="0" t="0" r="0" b="0"/>
              <a:pathLst>
                <a:path w="134476" h="132354">
                  <a:moveTo>
                    <a:pt x="83910" y="18671"/>
                  </a:moveTo>
                  <a:lnTo>
                    <a:pt x="83910" y="18671"/>
                  </a:lnTo>
                  <a:lnTo>
                    <a:pt x="56016" y="0"/>
                  </a:lnTo>
                  <a:lnTo>
                    <a:pt x="25219" y="13582"/>
                  </a:lnTo>
                  <a:lnTo>
                    <a:pt x="14697" y="19849"/>
                  </a:lnTo>
                  <a:lnTo>
                    <a:pt x="7375" y="30924"/>
                  </a:lnTo>
                  <a:lnTo>
                    <a:pt x="908" y="49289"/>
                  </a:lnTo>
                  <a:lnTo>
                    <a:pt x="0" y="54164"/>
                  </a:lnTo>
                  <a:lnTo>
                    <a:pt x="5043" y="76195"/>
                  </a:lnTo>
                  <a:lnTo>
                    <a:pt x="16180" y="99039"/>
                  </a:lnTo>
                  <a:lnTo>
                    <a:pt x="37119" y="118361"/>
                  </a:lnTo>
                  <a:lnTo>
                    <a:pt x="55846" y="129495"/>
                  </a:lnTo>
                  <a:lnTo>
                    <a:pt x="79034" y="132353"/>
                  </a:lnTo>
                  <a:lnTo>
                    <a:pt x="94707" y="128463"/>
                  </a:lnTo>
                  <a:lnTo>
                    <a:pt x="116587" y="116823"/>
                  </a:lnTo>
                  <a:lnTo>
                    <a:pt x="127136" y="97936"/>
                  </a:lnTo>
                  <a:lnTo>
                    <a:pt x="134213" y="76466"/>
                  </a:lnTo>
                  <a:lnTo>
                    <a:pt x="134475" y="46825"/>
                  </a:lnTo>
                  <a:lnTo>
                    <a:pt x="130863" y="20282"/>
                  </a:lnTo>
                  <a:lnTo>
                    <a:pt x="126650" y="12331"/>
                  </a:lnTo>
                  <a:lnTo>
                    <a:pt x="121955" y="7210"/>
                  </a:lnTo>
                  <a:lnTo>
                    <a:pt x="119592" y="5474"/>
                  </a:lnTo>
                  <a:lnTo>
                    <a:pt x="112027" y="4957"/>
                  </a:lnTo>
                  <a:lnTo>
                    <a:pt x="98401" y="7672"/>
                  </a:lnTo>
                  <a:lnTo>
                    <a:pt x="86291" y="21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41">
              <a:extLst>
                <a:ext uri="{FF2B5EF4-FFF2-40B4-BE49-F238E27FC236}">
                  <a16:creationId xmlns:a16="http://schemas.microsoft.com/office/drawing/2014/main" xmlns="" id="{B5C86BD0-8842-4DEA-967F-C823706FB22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79008" y="4411340"/>
              <a:ext cx="118554" cy="122244"/>
            </a:xfrm>
            <a:custGeom>
              <a:avLst/>
              <a:gdLst/>
              <a:ahLst/>
              <a:cxnLst/>
              <a:rect l="0" t="0" r="0" b="0"/>
              <a:pathLst>
                <a:path w="118554" h="122244">
                  <a:moveTo>
                    <a:pt x="88567" y="48741"/>
                  </a:moveTo>
                  <a:lnTo>
                    <a:pt x="88567" y="48741"/>
                  </a:lnTo>
                  <a:lnTo>
                    <a:pt x="87303" y="47477"/>
                  </a:lnTo>
                  <a:lnTo>
                    <a:pt x="87388" y="44034"/>
                  </a:lnTo>
                  <a:lnTo>
                    <a:pt x="87779" y="38976"/>
                  </a:lnTo>
                  <a:lnTo>
                    <a:pt x="81643" y="13764"/>
                  </a:lnTo>
                  <a:lnTo>
                    <a:pt x="47295" y="633"/>
                  </a:lnTo>
                  <a:lnTo>
                    <a:pt x="42796" y="0"/>
                  </a:lnTo>
                  <a:lnTo>
                    <a:pt x="32153" y="2825"/>
                  </a:lnTo>
                  <a:lnTo>
                    <a:pt x="17788" y="11147"/>
                  </a:lnTo>
                  <a:lnTo>
                    <a:pt x="14394" y="14154"/>
                  </a:lnTo>
                  <a:lnTo>
                    <a:pt x="4560" y="33554"/>
                  </a:lnTo>
                  <a:lnTo>
                    <a:pt x="0" y="51826"/>
                  </a:lnTo>
                  <a:lnTo>
                    <a:pt x="889" y="79875"/>
                  </a:lnTo>
                  <a:lnTo>
                    <a:pt x="4091" y="89655"/>
                  </a:lnTo>
                  <a:lnTo>
                    <a:pt x="14148" y="103638"/>
                  </a:lnTo>
                  <a:lnTo>
                    <a:pt x="25918" y="112779"/>
                  </a:lnTo>
                  <a:lnTo>
                    <a:pt x="45369" y="120103"/>
                  </a:lnTo>
                  <a:lnTo>
                    <a:pt x="65772" y="122243"/>
                  </a:lnTo>
                  <a:lnTo>
                    <a:pt x="87752" y="117410"/>
                  </a:lnTo>
                  <a:lnTo>
                    <a:pt x="98259" y="112157"/>
                  </a:lnTo>
                  <a:lnTo>
                    <a:pt x="102172" y="109275"/>
                  </a:lnTo>
                  <a:lnTo>
                    <a:pt x="112735" y="92577"/>
                  </a:lnTo>
                  <a:lnTo>
                    <a:pt x="117512" y="78457"/>
                  </a:lnTo>
                  <a:lnTo>
                    <a:pt x="118553" y="53363"/>
                  </a:lnTo>
                  <a:lnTo>
                    <a:pt x="118082" y="49442"/>
                  </a:lnTo>
                  <a:lnTo>
                    <a:pt x="111100" y="35073"/>
                  </a:lnTo>
                  <a:lnTo>
                    <a:pt x="98092" y="1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411760" y="0"/>
            <a:ext cx="449916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ph 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prononcé « f »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2000" y="1872000"/>
            <a:ext cx="9070920" cy="23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une pharmacie – un téléphone – des dauphins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Philippines 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40" y="531360"/>
            <a:ext cx="2407328" cy="135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808000" y="0"/>
            <a:ext cx="410292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ch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qui fait « k »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44000" y="1512000"/>
            <a:ext cx="8748480" cy="23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une chorale – un chœur – un écho  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une orchidée – un orchestre –  une technique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un chronomètre – une chorégraphie   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7" y="3003798"/>
            <a:ext cx="2438400" cy="16230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7" y="85654"/>
            <a:ext cx="2017609" cy="142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able 1"/>
          <p:cNvGraphicFramePr/>
          <p:nvPr>
            <p:extLst>
              <p:ext uri="{D42A27DB-BD31-4B8C-83A1-F6EECF244321}">
                <p14:modId xmlns:p14="http://schemas.microsoft.com/office/powerpoint/2010/main" val="4123823265"/>
              </p:ext>
            </p:extLst>
          </p:nvPr>
        </p:nvGraphicFramePr>
        <p:xfrm>
          <a:off x="367920" y="2495520"/>
          <a:ext cx="8493480" cy="2544480"/>
        </p:xfrm>
        <a:graphic>
          <a:graphicData uri="http://schemas.openxmlformats.org/drawingml/2006/table">
            <a:tbl>
              <a:tblPr/>
              <a:tblGrid>
                <a:gridCol w="424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9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 dirty="0">
                          <a:latin typeface="Arial"/>
                        </a:rPr>
                        <a:t>« </a:t>
                      </a:r>
                      <a:r>
                        <a:rPr lang="fr-FR" sz="2800" b="0" strike="noStrike" spc="-1" dirty="0" err="1">
                          <a:latin typeface="Arial"/>
                        </a:rPr>
                        <a:t>ch</a:t>
                      </a:r>
                      <a:r>
                        <a:rPr lang="fr-FR" sz="2800" b="0" strike="noStrike" spc="-1" dirty="0">
                          <a:latin typeface="Arial"/>
                        </a:rPr>
                        <a:t> »</a:t>
                      </a:r>
                      <a:endParaRPr lang="fr-FR" sz="28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 dirty="0">
                          <a:latin typeface="Arial"/>
                        </a:rPr>
                        <a:t>« k »</a:t>
                      </a:r>
                      <a:endParaRPr lang="fr-FR" sz="28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46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0" name="CustomShape 2"/>
          <p:cNvSpPr/>
          <p:nvPr/>
        </p:nvSpPr>
        <p:spPr>
          <a:xfrm>
            <a:off x="288000" y="1296000"/>
            <a:ext cx="18000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Christophe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2736000" y="1296000"/>
            <a:ext cx="2879280" cy="7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orchestre 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2808000" y="0"/>
            <a:ext cx="410292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ou« k » ?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5976720" y="1296000"/>
            <a:ext cx="2087280" cy="8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acheter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1157760" y="1790280"/>
            <a:ext cx="2087280" cy="8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un chameau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3600720" y="1800000"/>
            <a:ext cx="2807280" cy="6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chronomètre 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6480720" y="1800000"/>
            <a:ext cx="2663280" cy="8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un technicien</a:t>
            </a:r>
            <a:endParaRPr lang="fr-F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7795275590551 0.00139977603583427 C 0.0111811023622047 0.0141377379619261 0.0228747710135484 0.0300218005611516 0.0364173228346457 0.0395436730123181 C 0.0509456374155033 0.0497586428493794 0.0663373053774061 0.0567657279315232 0.0805118110236221 0.0686590145576708 C 0.0944475421187656 0.0803519545723869 0.109328083917669 0.0881923806265365 0.122086614173228 0.104493281075028 C 0.134800525909353 0.120737174797126 0.150274215558837 0.127943506867059 0.163661417322835 0.14256718924972 C 0.176927759241551 0.157058848822733 0.191383182365398 0.167256068572056 0.205275590551181 0.180641097424412 C 0.223272952090197 0.197981158286756 0.240823170821558 0.217337096743097 0.260708661417323 0.227673572228443 C 0.281216879103744 0.238333741176399 0.301262452361487 0.251807917547622 0.321181102362205 0.265747480403136 C 0.336065604549667 0.276164022378002 0.351340183140125 0.283516192460861 0.366535433070866 0.292623180291153 C 0.382403176719141 0.302133214608304 0.397952062897394 0.31313557434703 0.414448818897638 0.319498880179171 C 0.431337890279671 0.326013514112241 0.446456692913386 0.342945128779395 0.463582677165354 0.348614221724524 L 0.476181102362205 0.350853863381859 L 0.488779527559055 0.355333146696529 L 0.49003937007874 0.355333146696529 E">
                                      <p:cBhvr>
                                        <p:cTn id="6" dur="1000" fill="hold"/>
                                        <p:tgtEl>
                                          <p:spTgt spid="9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3070866141732 -0.0151175811870101 C 0.00472440944881888 0.0076287793952967 0.0194799039045539 0.0292013264572686 0.033503937007874 0.0521416573348264 C 0.0485743976697789 0.0767937207971887 0.0632323775685484 0.10245514511829 0.0788976377952756 0.126049832026876 C 0.096224504929057 0.152147196463295 0.110357787012345 0.184486347484213 0.122992125984252 0.217875139977604 C 0.135279047288825 0.250345811117043 0.15153820161474 0.277358143089449 0.169606299212598 0.298502239641657 C 0.185987021542115 0.317671694126521 0.200281614594567 0.342365487360626 0.21748031496063 0.358972564389698 C 0.236305243492751 0.377149928466381 0.245984251968504 0.408314669652856 0.262874015748031 0.428471444568869 L 0.260354330708661 0.432950727883539 E">
                                      <p:cBhvr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086614173228 -0.0254759238521836 C -0.0580708661417323 -0.0116181410974244 -0.0724775957848667 -0.0055865553110563 -0.0860629921259842 0.0037094064949609 C -0.103265000642592 0.0154800762746262 -0.119768560877758 0.0303566733261225 -0.136456692913386 0.0440229563269878 C -0.150792189919707 0.0557626141046343 -0.163623262359089 0.0728535231049405 -0.178031496062992 0.0843365061590147 C -0.199804365145111 0.101688909780898 -0.220283742015488 0.122453817074824 -0.241023622047244 0.14256718924972 C -0.269575089903215 0.170256177722529 -0.299569118521438 0.193090319741464 -0.329251968503937 0.216475363941769 C -0.375080930222713 0.252580801798295 -0.423819214822528 0.278554531940839 -0.466574803149606 0.326217805151176 C -0.48980346679953 0.352112762633405 -0.51715998763105 0.355149818254167 -0.542204724409449 0.371080627099665 C -0.558971022434024 0.38174557004714 -0.576417322834645 0.387877939529676 -0.593858267716535 0.393477043673013 L -0.610236220472441 0.393477043673013 L -0.616535433070866 0.36884098544233 L -0.615275590551181 0.36436170212766 E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795275590551 -0.0296752519596864 C -0.00929133858267716 -0.0050391937290033 -0.0132601941240777 0.0192487596086881 -0.0151968503937008 0.0442329227323629 C -0.0175515332123001 0.0746099083478061 -0.0213686895167836 0.104148429878669 -0.0265354330708662 0.133818589025756 C -0.0338490058351607 0.175816970710281 -0.0503510169145078 0.210736910090923 -0.052992125984252 0.254759238521837 C -0.0546423555586782 0.282265466547033 -0.0551968503937008 0.31005039193729 -0.0567716535433071 0.337695968645017 L -0.0580314960629921 0.355613101903696 E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905511811024 0.00370940649496081 C -0.0219685039370079 0.0293952967525196 -0.016220378927044 0.0538213519338367 -0.012992125984252 0.0798572228443449 C -0.00925187498991345 0.110022359773571 -0.0039080071606791 0.13963290162031 0.0008661417322834 0.169442889137738 C 0.00561955372368089 0.19912339456513 0.0143442021098655 0.226193750491925 0.021023622047244 0.254549272116461 C 0.0268245222143448 0.279175295284958 0.0307558138340786 0.305077232859695 0.0348818897637794 0.330767077267637 C 0.0390629016372007 0.356798964786425 0.0488968331946194 0.385720849370923 0.0651181102362203 0.388997760358343 C 0.0818102220567425 0.392369786154316 0.0898425196850392 0.420562709966405 0.105433070866142 0.427071668533035 L 0.110472440944882 0.42931131019037 E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165354330709 -0.0203667413213886 C -0.0216141732283465 0.007558790593505 -0.0288582677165355 0.0328247480403135 -0.0302755905511811 0.0602603583426652 C -0.0316929133858268 0.0876959686450169 -0.0267028618049255 0.113382089595058 -0.026496062992126 0.140887458006719 C -0.0262697908569675 0.170982884351658 -0.0294067205736643 0.199187327369891 -0.026496062992126 0.230473124300112 C -0.0234618386153731 0.263087104142307 -0.0218125645431622 0.29500343182681 -0.0176771653543308 0.326847704367301 C -0.0140960290771225 0.354423924801848 -0.0126377952755906 0.381998880179171 -0.0126377952755906 0.40971444568869 L -0.0138976377952756 0.443309070548712 L -0.0138976377952756 0.4746640537514 L -0.0151574803149607 0.494820828667413 E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79512" y="123478"/>
            <a:ext cx="8784976" cy="489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6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Aujourd’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ui il fait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aud et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ristine a eu une idée : au lieu d’écrire dans nos ca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iers nous allons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anter dehors en tee-s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irt. </a:t>
            </a:r>
          </a:p>
          <a:p>
            <a:pPr>
              <a:lnSpc>
                <a:spcPct val="16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Sous le préau, il y a trop d’éc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 alors nous allons dans la cour. </a:t>
            </a:r>
          </a:p>
          <a:p>
            <a:pPr>
              <a:lnSpc>
                <a:spcPct val="160000"/>
              </a:lnSpc>
            </a:pP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Elle nous apprend des tec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niques pour le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ant. En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œur, nous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antons des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ansons d’Alain Souc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on et de Mat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ieu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édid. Nous avons même réalisé une c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orégrap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ie. 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enri, le directeur est venu nous p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otograp</a:t>
            </a:r>
            <a:r>
              <a:rPr lang="fr-FR" sz="2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</a:t>
            </a:r>
            <a:r>
              <a:rPr lang="fr-FR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ier !      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7854"/>
            <a:ext cx="2017609" cy="142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143</Words>
  <Application>Microsoft Office PowerPoint</Application>
  <PresentationFormat>Affichage à l'écran (16:9)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171</cp:revision>
  <dcterms:created xsi:type="dcterms:W3CDTF">2020-03-20T11:24:42Z</dcterms:created>
  <dcterms:modified xsi:type="dcterms:W3CDTF">2020-05-25T15:45:21Z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