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462" r:id="rId3"/>
    <p:sldId id="486" r:id="rId4"/>
    <p:sldId id="483" r:id="rId5"/>
    <p:sldId id="484" r:id="rId6"/>
    <p:sldId id="406" r:id="rId7"/>
    <p:sldId id="417" r:id="rId8"/>
    <p:sldId id="474" r:id="rId9"/>
    <p:sldId id="421" r:id="rId10"/>
    <p:sldId id="447" r:id="rId11"/>
    <p:sldId id="448" r:id="rId12"/>
    <p:sldId id="476" r:id="rId13"/>
    <p:sldId id="456" r:id="rId14"/>
    <p:sldId id="478" r:id="rId15"/>
    <p:sldId id="449" r:id="rId16"/>
    <p:sldId id="480" r:id="rId17"/>
    <p:sldId id="450" r:id="rId18"/>
    <p:sldId id="482" r:id="rId19"/>
    <p:sldId id="289" r:id="rId20"/>
    <p:sldId id="458" r:id="rId21"/>
  </p:sldIdLst>
  <p:sldSz cx="9144000" cy="5143500" type="screen16x9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699FF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240" autoAdjust="0"/>
    <p:restoredTop sz="81849" autoAdjust="0"/>
  </p:normalViewPr>
  <p:slideViewPr>
    <p:cSldViewPr>
      <p:cViewPr>
        <p:scale>
          <a:sx n="50" d="100"/>
          <a:sy n="50" d="100"/>
        </p:scale>
        <p:origin x="-902" y="-11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effrayants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pauvres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/>
      <dgm:t>
        <a:bodyPr/>
        <a:lstStyle/>
        <a:p>
          <a:pPr algn="ctr">
            <a:buNone/>
          </a:pPr>
          <a:r>
            <a:rPr lang="fr-FR" b="1" dirty="0"/>
            <a:t>méchants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 riches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E47BBAF9-0D68-4AA8-8851-586474AEDCF9}" type="presOf" srcId="{2C8EC395-066D-984E-8F48-1D03BBA365D6}" destId="{FBE9ED35-B856-174C-8737-A32D2C924CA6}" srcOrd="0" destOrd="0" presId="urn:microsoft.com/office/officeart/2005/8/layout/vList5"/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E28F2F71-6AD9-4362-A454-F69F4D4AB203}" type="presOf" srcId="{D865DF60-6A8A-1346-86CF-ADC5241F7441}" destId="{C3381103-080C-D746-8B27-46B2DEE4028C}" srcOrd="0" destOrd="0" presId="urn:microsoft.com/office/officeart/2005/8/layout/vList5"/>
    <dgm:cxn modelId="{62CCDCFE-DB34-48B0-A8A0-2BE8BDA0BE16}" type="presOf" srcId="{5A256FE1-617A-F64B-AAA5-E71BA3D8E71B}" destId="{5131D196-118F-ED4B-8F8C-9F861CEE6268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B176A345-CD79-4508-94E0-AF5A030FBC5E}" type="presOf" srcId="{8943F2E6-3B0D-E448-9217-B317A1C852F5}" destId="{1017B7CB-13B4-9B4A-A898-E550BB192901}" srcOrd="0" destOrd="0" presId="urn:microsoft.com/office/officeart/2005/8/layout/vList5"/>
    <dgm:cxn modelId="{44B9225D-571F-421C-AB3A-72B77287CB47}" type="presOf" srcId="{877D7047-60CD-754B-B94B-0D52DA8802EF}" destId="{E895D6B0-A2C0-8846-B022-1C147093D231}" srcOrd="0" destOrd="0" presId="urn:microsoft.com/office/officeart/2005/8/layout/vList5"/>
    <dgm:cxn modelId="{BB1AA09E-0F37-4D36-83E3-299EEDF1F750}" type="presOf" srcId="{31427C3A-E33A-4C40-B6A8-DF440F9FA9C2}" destId="{09F84ED2-5430-D348-8351-1C588DA968EF}" srcOrd="0" destOrd="0" presId="urn:microsoft.com/office/officeart/2005/8/layout/vList5"/>
    <dgm:cxn modelId="{E408A368-33EF-4AC9-9750-3790DBCA2693}" type="presOf" srcId="{39104730-2024-374C-98E0-3A4CE7ED9881}" destId="{82B71E07-46A9-1F4C-9980-576B2FA3ADD8}" srcOrd="0" destOrd="0" presId="urn:microsoft.com/office/officeart/2005/8/layout/vList5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5F9BE40D-E30A-434B-A1D8-2791AB23302A}" type="presOf" srcId="{DD6BBC1B-D149-744A-A30E-EFE273F02222}" destId="{B2E2EFB5-3D81-DA40-B0AB-7277103CCFA5}" srcOrd="0" destOrd="0" presId="urn:microsoft.com/office/officeart/2005/8/layout/vList5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BD16F2D5-6A2D-4272-95D9-924D4BEE5BAF}" type="presOf" srcId="{C98D5B68-7884-6648-A6A0-2E344EE2F2C1}" destId="{70B8D9E0-4A6D-2F44-B595-4E51FB1CC510}" srcOrd="0" destOrd="0" presId="urn:microsoft.com/office/officeart/2005/8/layout/vList5"/>
    <dgm:cxn modelId="{66EE5CBF-2F41-404A-AE10-EC97E28F401E}" type="presParOf" srcId="{82B71E07-46A9-1F4C-9980-576B2FA3ADD8}" destId="{A3A8D8DA-067B-EC42-9EAF-7E4FD8AA6489}" srcOrd="0" destOrd="0" presId="urn:microsoft.com/office/officeart/2005/8/layout/vList5"/>
    <dgm:cxn modelId="{DE9470BE-4A4D-4612-8A7F-BC98C6F66C13}" type="presParOf" srcId="{A3A8D8DA-067B-EC42-9EAF-7E4FD8AA6489}" destId="{5131D196-118F-ED4B-8F8C-9F861CEE6268}" srcOrd="0" destOrd="0" presId="urn:microsoft.com/office/officeart/2005/8/layout/vList5"/>
    <dgm:cxn modelId="{5717847F-CC2E-4F6D-BE7C-18FF9AAD4345}" type="presParOf" srcId="{A3A8D8DA-067B-EC42-9EAF-7E4FD8AA6489}" destId="{B2E2EFB5-3D81-DA40-B0AB-7277103CCFA5}" srcOrd="1" destOrd="0" presId="urn:microsoft.com/office/officeart/2005/8/layout/vList5"/>
    <dgm:cxn modelId="{2D29AC97-7C06-4CD7-A0DC-C852B5851AA1}" type="presParOf" srcId="{82B71E07-46A9-1F4C-9980-576B2FA3ADD8}" destId="{86757E5C-20F4-E745-A720-B10E686939A4}" srcOrd="1" destOrd="0" presId="urn:microsoft.com/office/officeart/2005/8/layout/vList5"/>
    <dgm:cxn modelId="{43E93271-9F48-4CA3-A771-EBF52668931F}" type="presParOf" srcId="{82B71E07-46A9-1F4C-9980-576B2FA3ADD8}" destId="{0760AE06-7B56-494A-A0E8-36B594643D8E}" srcOrd="2" destOrd="0" presId="urn:microsoft.com/office/officeart/2005/8/layout/vList5"/>
    <dgm:cxn modelId="{D12BA159-F040-44C1-B881-06402F76004D}" type="presParOf" srcId="{0760AE06-7B56-494A-A0E8-36B594643D8E}" destId="{C3381103-080C-D746-8B27-46B2DEE4028C}" srcOrd="0" destOrd="0" presId="urn:microsoft.com/office/officeart/2005/8/layout/vList5"/>
    <dgm:cxn modelId="{CA5618FB-8DC2-4EB5-A6E2-1EE1C3F5A341}" type="presParOf" srcId="{0760AE06-7B56-494A-A0E8-36B594643D8E}" destId="{FBE9ED35-B856-174C-8737-A32D2C924CA6}" srcOrd="1" destOrd="0" presId="urn:microsoft.com/office/officeart/2005/8/layout/vList5"/>
    <dgm:cxn modelId="{B9D4F025-B424-4BC7-B365-F9AF200271F7}" type="presParOf" srcId="{82B71E07-46A9-1F4C-9980-576B2FA3ADD8}" destId="{42D27948-8160-FF47-9116-9786F5E669CE}" srcOrd="3" destOrd="0" presId="urn:microsoft.com/office/officeart/2005/8/layout/vList5"/>
    <dgm:cxn modelId="{97F9FA3C-4730-438A-91DD-D2DEC616E9CA}" type="presParOf" srcId="{82B71E07-46A9-1F4C-9980-576B2FA3ADD8}" destId="{39BBA486-03BD-2144-ABBF-AE369E5400B7}" srcOrd="4" destOrd="0" presId="urn:microsoft.com/office/officeart/2005/8/layout/vList5"/>
    <dgm:cxn modelId="{550E29C6-86F0-4F83-AF7C-76E23DF83D2E}" type="presParOf" srcId="{39BBA486-03BD-2144-ABBF-AE369E5400B7}" destId="{70B8D9E0-4A6D-2F44-B595-4E51FB1CC510}" srcOrd="0" destOrd="0" presId="urn:microsoft.com/office/officeart/2005/8/layout/vList5"/>
    <dgm:cxn modelId="{458C4999-E311-4A58-90CA-364C3F2F4E83}" type="presParOf" srcId="{39BBA486-03BD-2144-ABBF-AE369E5400B7}" destId="{09F84ED2-5430-D348-8351-1C588DA968EF}" srcOrd="1" destOrd="0" presId="urn:microsoft.com/office/officeart/2005/8/layout/vList5"/>
    <dgm:cxn modelId="{34663FC3-AF5D-4DD2-9DE3-DE79C5464CD0}" type="presParOf" srcId="{82B71E07-46A9-1F4C-9980-576B2FA3ADD8}" destId="{26A10C18-A8F4-6A4C-BDEE-6F7DE3CE4615}" srcOrd="5" destOrd="0" presId="urn:microsoft.com/office/officeart/2005/8/layout/vList5"/>
    <dgm:cxn modelId="{34F8947A-1F2E-4FB7-B166-CA37539A1010}" type="presParOf" srcId="{82B71E07-46A9-1F4C-9980-576B2FA3ADD8}" destId="{4ECD3363-8FE6-2E4D-AEB8-DD61ACBB9653}" srcOrd="6" destOrd="0" presId="urn:microsoft.com/office/officeart/2005/8/layout/vList5"/>
    <dgm:cxn modelId="{1AE8655F-7122-4889-BCF1-B7944295E61D}" type="presParOf" srcId="{4ECD3363-8FE6-2E4D-AEB8-DD61ACBB9653}" destId="{E895D6B0-A2C0-8846-B022-1C147093D231}" srcOrd="0" destOrd="0" presId="urn:microsoft.com/office/officeart/2005/8/layout/vList5"/>
    <dgm:cxn modelId="{680E035A-FFC4-4E65-8DF9-D20E7459CF6F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effrayants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>
        <a:solidFill>
          <a:srgbClr val="0070C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pauvres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méchants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 riches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58B4CE45-EBA1-4760-B100-8CD9931AC226}" type="presOf" srcId="{877D7047-60CD-754B-B94B-0D52DA8802EF}" destId="{E895D6B0-A2C0-8846-B022-1C147093D231}" srcOrd="0" destOrd="0" presId="urn:microsoft.com/office/officeart/2005/8/layout/vList5"/>
    <dgm:cxn modelId="{FDFFD40D-2310-4095-AD6A-C13AB6445F79}" type="presOf" srcId="{31427C3A-E33A-4C40-B6A8-DF440F9FA9C2}" destId="{09F84ED2-5430-D348-8351-1C588DA968EF}" srcOrd="0" destOrd="0" presId="urn:microsoft.com/office/officeart/2005/8/layout/vList5"/>
    <dgm:cxn modelId="{F8BAE87B-FBC9-46D1-A3A0-F359398D2422}" type="presOf" srcId="{2C8EC395-066D-984E-8F48-1D03BBA365D6}" destId="{FBE9ED35-B856-174C-8737-A32D2C924CA6}" srcOrd="0" destOrd="0" presId="urn:microsoft.com/office/officeart/2005/8/layout/vList5"/>
    <dgm:cxn modelId="{6317BD8F-B0B4-4788-A25A-017F246D3E27}" type="presOf" srcId="{8943F2E6-3B0D-E448-9217-B317A1C852F5}" destId="{1017B7CB-13B4-9B4A-A898-E550BB192901}" srcOrd="0" destOrd="0" presId="urn:microsoft.com/office/officeart/2005/8/layout/vList5"/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84A59187-A7A1-4E71-B874-9FE716ABCB95}" type="presOf" srcId="{D865DF60-6A8A-1346-86CF-ADC5241F7441}" destId="{C3381103-080C-D746-8B27-46B2DEE4028C}" srcOrd="0" destOrd="0" presId="urn:microsoft.com/office/officeart/2005/8/layout/vList5"/>
    <dgm:cxn modelId="{7336C151-28A9-4D61-BAA2-1EA9E1D4836A}" type="presOf" srcId="{39104730-2024-374C-98E0-3A4CE7ED9881}" destId="{82B71E07-46A9-1F4C-9980-576B2FA3ADD8}" srcOrd="0" destOrd="0" presId="urn:microsoft.com/office/officeart/2005/8/layout/vList5"/>
    <dgm:cxn modelId="{B967645C-7EB3-4578-87C8-E5A5CE127524}" type="presOf" srcId="{C98D5B68-7884-6648-A6A0-2E344EE2F2C1}" destId="{70B8D9E0-4A6D-2F44-B595-4E51FB1CC510}" srcOrd="0" destOrd="0" presId="urn:microsoft.com/office/officeart/2005/8/layout/vList5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6CE8D315-9C1D-4E8A-987A-24A8B7E050A2}" type="presOf" srcId="{5A256FE1-617A-F64B-AAA5-E71BA3D8E71B}" destId="{5131D196-118F-ED4B-8F8C-9F861CEE6268}" srcOrd="0" destOrd="0" presId="urn:microsoft.com/office/officeart/2005/8/layout/vList5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52481B78-B88C-4CCE-B7FB-18EB29621AB2}" type="presOf" srcId="{DD6BBC1B-D149-744A-A30E-EFE273F02222}" destId="{B2E2EFB5-3D81-DA40-B0AB-7277103CCFA5}" srcOrd="0" destOrd="0" presId="urn:microsoft.com/office/officeart/2005/8/layout/vList5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F771FB39-E2ED-46DE-B7A9-5F162A42F74E}" type="presParOf" srcId="{82B71E07-46A9-1F4C-9980-576B2FA3ADD8}" destId="{A3A8D8DA-067B-EC42-9EAF-7E4FD8AA6489}" srcOrd="0" destOrd="0" presId="urn:microsoft.com/office/officeart/2005/8/layout/vList5"/>
    <dgm:cxn modelId="{70C57BE6-B5D3-40AA-A6A5-C3DBA9770F78}" type="presParOf" srcId="{A3A8D8DA-067B-EC42-9EAF-7E4FD8AA6489}" destId="{5131D196-118F-ED4B-8F8C-9F861CEE6268}" srcOrd="0" destOrd="0" presId="urn:microsoft.com/office/officeart/2005/8/layout/vList5"/>
    <dgm:cxn modelId="{CEE8995B-E393-4011-B566-743CCFDA3BE9}" type="presParOf" srcId="{A3A8D8DA-067B-EC42-9EAF-7E4FD8AA6489}" destId="{B2E2EFB5-3D81-DA40-B0AB-7277103CCFA5}" srcOrd="1" destOrd="0" presId="urn:microsoft.com/office/officeart/2005/8/layout/vList5"/>
    <dgm:cxn modelId="{D0442AE9-D4C6-4977-BA4B-347E522B012F}" type="presParOf" srcId="{82B71E07-46A9-1F4C-9980-576B2FA3ADD8}" destId="{86757E5C-20F4-E745-A720-B10E686939A4}" srcOrd="1" destOrd="0" presId="urn:microsoft.com/office/officeart/2005/8/layout/vList5"/>
    <dgm:cxn modelId="{480F0E50-F402-4942-8C23-CD1C6668CD2E}" type="presParOf" srcId="{82B71E07-46A9-1F4C-9980-576B2FA3ADD8}" destId="{0760AE06-7B56-494A-A0E8-36B594643D8E}" srcOrd="2" destOrd="0" presId="urn:microsoft.com/office/officeart/2005/8/layout/vList5"/>
    <dgm:cxn modelId="{448EDC03-0CC9-4D79-B48B-F09A6ACEFCE1}" type="presParOf" srcId="{0760AE06-7B56-494A-A0E8-36B594643D8E}" destId="{C3381103-080C-D746-8B27-46B2DEE4028C}" srcOrd="0" destOrd="0" presId="urn:microsoft.com/office/officeart/2005/8/layout/vList5"/>
    <dgm:cxn modelId="{DDAFDF9A-4B2B-49FD-8519-EE8D779D47BC}" type="presParOf" srcId="{0760AE06-7B56-494A-A0E8-36B594643D8E}" destId="{FBE9ED35-B856-174C-8737-A32D2C924CA6}" srcOrd="1" destOrd="0" presId="urn:microsoft.com/office/officeart/2005/8/layout/vList5"/>
    <dgm:cxn modelId="{D59488B5-DBCB-40BA-8F4C-3DAD28E5A9C0}" type="presParOf" srcId="{82B71E07-46A9-1F4C-9980-576B2FA3ADD8}" destId="{42D27948-8160-FF47-9116-9786F5E669CE}" srcOrd="3" destOrd="0" presId="urn:microsoft.com/office/officeart/2005/8/layout/vList5"/>
    <dgm:cxn modelId="{078C1B41-54A0-4450-A6EB-38E0186B4AE9}" type="presParOf" srcId="{82B71E07-46A9-1F4C-9980-576B2FA3ADD8}" destId="{39BBA486-03BD-2144-ABBF-AE369E5400B7}" srcOrd="4" destOrd="0" presId="urn:microsoft.com/office/officeart/2005/8/layout/vList5"/>
    <dgm:cxn modelId="{2A859194-0CE2-4F8B-9285-FC9AE440A13F}" type="presParOf" srcId="{39BBA486-03BD-2144-ABBF-AE369E5400B7}" destId="{70B8D9E0-4A6D-2F44-B595-4E51FB1CC510}" srcOrd="0" destOrd="0" presId="urn:microsoft.com/office/officeart/2005/8/layout/vList5"/>
    <dgm:cxn modelId="{A135A158-5AA9-4BA5-A68A-5C37D9494A1F}" type="presParOf" srcId="{39BBA486-03BD-2144-ABBF-AE369E5400B7}" destId="{09F84ED2-5430-D348-8351-1C588DA968EF}" srcOrd="1" destOrd="0" presId="urn:microsoft.com/office/officeart/2005/8/layout/vList5"/>
    <dgm:cxn modelId="{D3F7FE8C-3444-4E13-83A2-B6062E1751E5}" type="presParOf" srcId="{82B71E07-46A9-1F4C-9980-576B2FA3ADD8}" destId="{26A10C18-A8F4-6A4C-BDEE-6F7DE3CE4615}" srcOrd="5" destOrd="0" presId="urn:microsoft.com/office/officeart/2005/8/layout/vList5"/>
    <dgm:cxn modelId="{6D2DDA21-2734-493F-9A89-E171A43706CC}" type="presParOf" srcId="{82B71E07-46A9-1F4C-9980-576B2FA3ADD8}" destId="{4ECD3363-8FE6-2E4D-AEB8-DD61ACBB9653}" srcOrd="6" destOrd="0" presId="urn:microsoft.com/office/officeart/2005/8/layout/vList5"/>
    <dgm:cxn modelId="{72669441-77E6-40BB-8D7F-5B86121CE3A9}" type="presParOf" srcId="{4ECD3363-8FE6-2E4D-AEB8-DD61ACBB9653}" destId="{E895D6B0-A2C0-8846-B022-1C147093D231}" srcOrd="0" destOrd="0" presId="urn:microsoft.com/office/officeart/2005/8/layout/vList5"/>
    <dgm:cxn modelId="{BC59CC16-81E8-4931-8D4B-CB936B06DE84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dans sa chambre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au champs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/>
      <dgm:t>
        <a:bodyPr/>
        <a:lstStyle/>
        <a:p>
          <a:pPr algn="ctr">
            <a:buNone/>
          </a:pPr>
          <a:r>
            <a:rPr lang="fr-FR" b="1" dirty="0"/>
            <a:t>à l’école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 au marché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EEFCF679-BA94-4A3F-8308-7243F1E8B9DA}" type="presOf" srcId="{39104730-2024-374C-98E0-3A4CE7ED9881}" destId="{82B71E07-46A9-1F4C-9980-576B2FA3ADD8}" srcOrd="0" destOrd="0" presId="urn:microsoft.com/office/officeart/2005/8/layout/vList5"/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90DFE8E6-47FA-414C-A81B-B00AF9B2C527}" type="presOf" srcId="{8943F2E6-3B0D-E448-9217-B317A1C852F5}" destId="{1017B7CB-13B4-9B4A-A898-E550BB192901}" srcOrd="0" destOrd="0" presId="urn:microsoft.com/office/officeart/2005/8/layout/vList5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AD38EDC1-310A-4A2A-9901-68FD9A39D107}" type="presOf" srcId="{2C8EC395-066D-984E-8F48-1D03BBA365D6}" destId="{FBE9ED35-B856-174C-8737-A32D2C924CA6}" srcOrd="0" destOrd="0" presId="urn:microsoft.com/office/officeart/2005/8/layout/vList5"/>
    <dgm:cxn modelId="{83CC0FD8-83FB-4652-B34E-1778B9E7E85B}" type="presOf" srcId="{31427C3A-E33A-4C40-B6A8-DF440F9FA9C2}" destId="{09F84ED2-5430-D348-8351-1C588DA968EF}" srcOrd="0" destOrd="0" presId="urn:microsoft.com/office/officeart/2005/8/layout/vList5"/>
    <dgm:cxn modelId="{7DC2EEFA-7EF8-408D-AC98-EF889AE662F7}" type="presOf" srcId="{D865DF60-6A8A-1346-86CF-ADC5241F7441}" destId="{C3381103-080C-D746-8B27-46B2DEE4028C}" srcOrd="0" destOrd="0" presId="urn:microsoft.com/office/officeart/2005/8/layout/vList5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AC4D67E9-4BEB-449A-BC23-F46E1CEB1DD5}" type="presOf" srcId="{DD6BBC1B-D149-744A-A30E-EFE273F02222}" destId="{B2E2EFB5-3D81-DA40-B0AB-7277103CCFA5}" srcOrd="0" destOrd="0" presId="urn:microsoft.com/office/officeart/2005/8/layout/vList5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0672A5AC-C529-43E8-861C-340EAF7A8835}" type="presOf" srcId="{877D7047-60CD-754B-B94B-0D52DA8802EF}" destId="{E895D6B0-A2C0-8846-B022-1C147093D231}" srcOrd="0" destOrd="0" presId="urn:microsoft.com/office/officeart/2005/8/layout/vList5"/>
    <dgm:cxn modelId="{09314E06-D5F3-4A75-BD7B-D10443BE9556}" type="presOf" srcId="{5A256FE1-617A-F64B-AAA5-E71BA3D8E71B}" destId="{5131D196-118F-ED4B-8F8C-9F861CEE6268}" srcOrd="0" destOrd="0" presId="urn:microsoft.com/office/officeart/2005/8/layout/vList5"/>
    <dgm:cxn modelId="{9FE6FEF3-CB49-4F1D-89EE-9EED5991A6BE}" type="presOf" srcId="{C98D5B68-7884-6648-A6A0-2E344EE2F2C1}" destId="{70B8D9E0-4A6D-2F44-B595-4E51FB1CC510}" srcOrd="0" destOrd="0" presId="urn:microsoft.com/office/officeart/2005/8/layout/vList5"/>
    <dgm:cxn modelId="{79358DA2-D287-48F4-9504-23B23CAB9700}" type="presParOf" srcId="{82B71E07-46A9-1F4C-9980-576B2FA3ADD8}" destId="{A3A8D8DA-067B-EC42-9EAF-7E4FD8AA6489}" srcOrd="0" destOrd="0" presId="urn:microsoft.com/office/officeart/2005/8/layout/vList5"/>
    <dgm:cxn modelId="{1B126445-BB58-40D5-812E-2C4711B97D40}" type="presParOf" srcId="{A3A8D8DA-067B-EC42-9EAF-7E4FD8AA6489}" destId="{5131D196-118F-ED4B-8F8C-9F861CEE6268}" srcOrd="0" destOrd="0" presId="urn:microsoft.com/office/officeart/2005/8/layout/vList5"/>
    <dgm:cxn modelId="{DB384001-EF39-4CD0-9F00-11EEDB3A7BF2}" type="presParOf" srcId="{A3A8D8DA-067B-EC42-9EAF-7E4FD8AA6489}" destId="{B2E2EFB5-3D81-DA40-B0AB-7277103CCFA5}" srcOrd="1" destOrd="0" presId="urn:microsoft.com/office/officeart/2005/8/layout/vList5"/>
    <dgm:cxn modelId="{0FEEDB72-A373-4097-A6C1-73ED654F6879}" type="presParOf" srcId="{82B71E07-46A9-1F4C-9980-576B2FA3ADD8}" destId="{86757E5C-20F4-E745-A720-B10E686939A4}" srcOrd="1" destOrd="0" presId="urn:microsoft.com/office/officeart/2005/8/layout/vList5"/>
    <dgm:cxn modelId="{14E509A8-84E5-4993-8F10-6460CC98ADBD}" type="presParOf" srcId="{82B71E07-46A9-1F4C-9980-576B2FA3ADD8}" destId="{0760AE06-7B56-494A-A0E8-36B594643D8E}" srcOrd="2" destOrd="0" presId="urn:microsoft.com/office/officeart/2005/8/layout/vList5"/>
    <dgm:cxn modelId="{855AEFFF-9D46-41E1-A639-85FD735B1CBB}" type="presParOf" srcId="{0760AE06-7B56-494A-A0E8-36B594643D8E}" destId="{C3381103-080C-D746-8B27-46B2DEE4028C}" srcOrd="0" destOrd="0" presId="urn:microsoft.com/office/officeart/2005/8/layout/vList5"/>
    <dgm:cxn modelId="{40B579C6-FC83-47AB-98A1-5C8C8CD190F4}" type="presParOf" srcId="{0760AE06-7B56-494A-A0E8-36B594643D8E}" destId="{FBE9ED35-B856-174C-8737-A32D2C924CA6}" srcOrd="1" destOrd="0" presId="urn:microsoft.com/office/officeart/2005/8/layout/vList5"/>
    <dgm:cxn modelId="{27ADCB65-9AB2-4C05-B3F9-D3DEE759146F}" type="presParOf" srcId="{82B71E07-46A9-1F4C-9980-576B2FA3ADD8}" destId="{42D27948-8160-FF47-9116-9786F5E669CE}" srcOrd="3" destOrd="0" presId="urn:microsoft.com/office/officeart/2005/8/layout/vList5"/>
    <dgm:cxn modelId="{C7DFD462-6132-4EF0-A8B1-C0C874B62F7F}" type="presParOf" srcId="{82B71E07-46A9-1F4C-9980-576B2FA3ADD8}" destId="{39BBA486-03BD-2144-ABBF-AE369E5400B7}" srcOrd="4" destOrd="0" presId="urn:microsoft.com/office/officeart/2005/8/layout/vList5"/>
    <dgm:cxn modelId="{65B4ADEC-EA39-4343-BB15-929D90856D40}" type="presParOf" srcId="{39BBA486-03BD-2144-ABBF-AE369E5400B7}" destId="{70B8D9E0-4A6D-2F44-B595-4E51FB1CC510}" srcOrd="0" destOrd="0" presId="urn:microsoft.com/office/officeart/2005/8/layout/vList5"/>
    <dgm:cxn modelId="{C1AAB641-EEFB-4AD1-9BDC-E3F9391168A9}" type="presParOf" srcId="{39BBA486-03BD-2144-ABBF-AE369E5400B7}" destId="{09F84ED2-5430-D348-8351-1C588DA968EF}" srcOrd="1" destOrd="0" presId="urn:microsoft.com/office/officeart/2005/8/layout/vList5"/>
    <dgm:cxn modelId="{864E2007-4D7E-49DA-A066-CDB9729AE335}" type="presParOf" srcId="{82B71E07-46A9-1F4C-9980-576B2FA3ADD8}" destId="{26A10C18-A8F4-6A4C-BDEE-6F7DE3CE4615}" srcOrd="5" destOrd="0" presId="urn:microsoft.com/office/officeart/2005/8/layout/vList5"/>
    <dgm:cxn modelId="{F3B3D309-C101-4741-B8E8-A2BBBEE8D991}" type="presParOf" srcId="{82B71E07-46A9-1F4C-9980-576B2FA3ADD8}" destId="{4ECD3363-8FE6-2E4D-AEB8-DD61ACBB9653}" srcOrd="6" destOrd="0" presId="urn:microsoft.com/office/officeart/2005/8/layout/vList5"/>
    <dgm:cxn modelId="{D0B05D24-55E0-4E67-A11A-884940E3A5AE}" type="presParOf" srcId="{4ECD3363-8FE6-2E4D-AEB8-DD61ACBB9653}" destId="{E895D6B0-A2C0-8846-B022-1C147093D231}" srcOrd="0" destOrd="0" presId="urn:microsoft.com/office/officeart/2005/8/layout/vList5"/>
    <dgm:cxn modelId="{D2EA2E3E-AC93-47FA-8CAB-6463AF3D91C6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dans sa chambre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au champs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à l’école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>
        <a:solidFill>
          <a:srgbClr val="0070C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 au marché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70A90A71-044E-49A2-BA7F-5035789F06CE}" type="presOf" srcId="{8943F2E6-3B0D-E448-9217-B317A1C852F5}" destId="{1017B7CB-13B4-9B4A-A898-E550BB192901}" srcOrd="0" destOrd="0" presId="urn:microsoft.com/office/officeart/2005/8/layout/vList5"/>
    <dgm:cxn modelId="{7887E263-C315-4ECA-812A-2AAF11860C2A}" type="presOf" srcId="{2C8EC395-066D-984E-8F48-1D03BBA365D6}" destId="{FBE9ED35-B856-174C-8737-A32D2C924CA6}" srcOrd="0" destOrd="0" presId="urn:microsoft.com/office/officeart/2005/8/layout/vList5"/>
    <dgm:cxn modelId="{0BD588DC-47F2-408C-9968-330ADAC4086D}" type="presOf" srcId="{877D7047-60CD-754B-B94B-0D52DA8802EF}" destId="{E895D6B0-A2C0-8846-B022-1C147093D231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AE1141C9-1F6F-418D-9490-5DA5E5285492}" type="presOf" srcId="{39104730-2024-374C-98E0-3A4CE7ED9881}" destId="{82B71E07-46A9-1F4C-9980-576B2FA3ADD8}" srcOrd="0" destOrd="0" presId="urn:microsoft.com/office/officeart/2005/8/layout/vList5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BE0B5A1D-C70E-4E62-ADB2-0812FD104B0F}" type="presOf" srcId="{31427C3A-E33A-4C40-B6A8-DF440F9FA9C2}" destId="{09F84ED2-5430-D348-8351-1C588DA968EF}" srcOrd="0" destOrd="0" presId="urn:microsoft.com/office/officeart/2005/8/layout/vList5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7B2E399A-18B9-440E-89A4-05C0C044841B}" type="presOf" srcId="{C98D5B68-7884-6648-A6A0-2E344EE2F2C1}" destId="{70B8D9E0-4A6D-2F44-B595-4E51FB1CC510}" srcOrd="0" destOrd="0" presId="urn:microsoft.com/office/officeart/2005/8/layout/vList5"/>
    <dgm:cxn modelId="{827146D5-D505-4CFF-8785-6213F144E49A}" type="presOf" srcId="{5A256FE1-617A-F64B-AAA5-E71BA3D8E71B}" destId="{5131D196-118F-ED4B-8F8C-9F861CEE6268}" srcOrd="0" destOrd="0" presId="urn:microsoft.com/office/officeart/2005/8/layout/vList5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261FEF60-F110-4C40-AF0F-14EBAD79F70E}" type="presOf" srcId="{DD6BBC1B-D149-744A-A30E-EFE273F02222}" destId="{B2E2EFB5-3D81-DA40-B0AB-7277103CCFA5}" srcOrd="0" destOrd="0" presId="urn:microsoft.com/office/officeart/2005/8/layout/vList5"/>
    <dgm:cxn modelId="{029B9109-C7D8-4888-9130-B4708796E312}" type="presOf" srcId="{D865DF60-6A8A-1346-86CF-ADC5241F7441}" destId="{C3381103-080C-D746-8B27-46B2DEE4028C}" srcOrd="0" destOrd="0" presId="urn:microsoft.com/office/officeart/2005/8/layout/vList5"/>
    <dgm:cxn modelId="{439B3FA3-E564-47F8-A170-9F6D5731DF98}" type="presParOf" srcId="{82B71E07-46A9-1F4C-9980-576B2FA3ADD8}" destId="{A3A8D8DA-067B-EC42-9EAF-7E4FD8AA6489}" srcOrd="0" destOrd="0" presId="urn:microsoft.com/office/officeart/2005/8/layout/vList5"/>
    <dgm:cxn modelId="{CA56B275-48A0-44CD-A6B9-1F2BFB38622B}" type="presParOf" srcId="{A3A8D8DA-067B-EC42-9EAF-7E4FD8AA6489}" destId="{5131D196-118F-ED4B-8F8C-9F861CEE6268}" srcOrd="0" destOrd="0" presId="urn:microsoft.com/office/officeart/2005/8/layout/vList5"/>
    <dgm:cxn modelId="{485F2B12-CF97-440A-8244-6A1374AA60BD}" type="presParOf" srcId="{A3A8D8DA-067B-EC42-9EAF-7E4FD8AA6489}" destId="{B2E2EFB5-3D81-DA40-B0AB-7277103CCFA5}" srcOrd="1" destOrd="0" presId="urn:microsoft.com/office/officeart/2005/8/layout/vList5"/>
    <dgm:cxn modelId="{648A1277-E5EE-4946-BE3F-A94242EF0324}" type="presParOf" srcId="{82B71E07-46A9-1F4C-9980-576B2FA3ADD8}" destId="{86757E5C-20F4-E745-A720-B10E686939A4}" srcOrd="1" destOrd="0" presId="urn:microsoft.com/office/officeart/2005/8/layout/vList5"/>
    <dgm:cxn modelId="{A1A7309E-F3DB-4641-8335-946C11235B78}" type="presParOf" srcId="{82B71E07-46A9-1F4C-9980-576B2FA3ADD8}" destId="{0760AE06-7B56-494A-A0E8-36B594643D8E}" srcOrd="2" destOrd="0" presId="urn:microsoft.com/office/officeart/2005/8/layout/vList5"/>
    <dgm:cxn modelId="{32E612DB-7C34-4768-B1B8-9508FCE6A7CE}" type="presParOf" srcId="{0760AE06-7B56-494A-A0E8-36B594643D8E}" destId="{C3381103-080C-D746-8B27-46B2DEE4028C}" srcOrd="0" destOrd="0" presId="urn:microsoft.com/office/officeart/2005/8/layout/vList5"/>
    <dgm:cxn modelId="{FD65ED6A-BD7A-4210-B722-FF64DD59749D}" type="presParOf" srcId="{0760AE06-7B56-494A-A0E8-36B594643D8E}" destId="{FBE9ED35-B856-174C-8737-A32D2C924CA6}" srcOrd="1" destOrd="0" presId="urn:microsoft.com/office/officeart/2005/8/layout/vList5"/>
    <dgm:cxn modelId="{33CABF2B-8567-42A6-96FF-6654B597B5D2}" type="presParOf" srcId="{82B71E07-46A9-1F4C-9980-576B2FA3ADD8}" destId="{42D27948-8160-FF47-9116-9786F5E669CE}" srcOrd="3" destOrd="0" presId="urn:microsoft.com/office/officeart/2005/8/layout/vList5"/>
    <dgm:cxn modelId="{A507802A-AD07-43AD-B716-8E569BF8F731}" type="presParOf" srcId="{82B71E07-46A9-1F4C-9980-576B2FA3ADD8}" destId="{39BBA486-03BD-2144-ABBF-AE369E5400B7}" srcOrd="4" destOrd="0" presId="urn:microsoft.com/office/officeart/2005/8/layout/vList5"/>
    <dgm:cxn modelId="{92467FA9-83BB-45CD-8A69-440911142A03}" type="presParOf" srcId="{39BBA486-03BD-2144-ABBF-AE369E5400B7}" destId="{70B8D9E0-4A6D-2F44-B595-4E51FB1CC510}" srcOrd="0" destOrd="0" presId="urn:microsoft.com/office/officeart/2005/8/layout/vList5"/>
    <dgm:cxn modelId="{69FA61B7-EFF9-4D3B-8ACE-F38E961C87E1}" type="presParOf" srcId="{39BBA486-03BD-2144-ABBF-AE369E5400B7}" destId="{09F84ED2-5430-D348-8351-1C588DA968EF}" srcOrd="1" destOrd="0" presId="urn:microsoft.com/office/officeart/2005/8/layout/vList5"/>
    <dgm:cxn modelId="{CE463AC3-DF54-43B6-AC53-DA9B369D0C70}" type="presParOf" srcId="{82B71E07-46A9-1F4C-9980-576B2FA3ADD8}" destId="{26A10C18-A8F4-6A4C-BDEE-6F7DE3CE4615}" srcOrd="5" destOrd="0" presId="urn:microsoft.com/office/officeart/2005/8/layout/vList5"/>
    <dgm:cxn modelId="{73E7EE6D-D703-4FF6-ADFB-291F9B800539}" type="presParOf" srcId="{82B71E07-46A9-1F4C-9980-576B2FA3ADD8}" destId="{4ECD3363-8FE6-2E4D-AEB8-DD61ACBB9653}" srcOrd="6" destOrd="0" presId="urn:microsoft.com/office/officeart/2005/8/layout/vList5"/>
    <dgm:cxn modelId="{6929BDEB-F5BC-43D6-AFCA-BD725EDE355F}" type="presParOf" srcId="{4ECD3363-8FE6-2E4D-AEB8-DD61ACBB9653}" destId="{E895D6B0-A2C0-8846-B022-1C147093D231}" srcOrd="0" destOrd="0" presId="urn:microsoft.com/office/officeart/2005/8/layout/vList5"/>
    <dgm:cxn modelId="{32956E06-3088-4A6B-8D78-1DF490B98778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leur terre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leurs poules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/>
      <dgm:t>
        <a:bodyPr/>
        <a:lstStyle/>
        <a:p>
          <a:pPr algn="ctr">
            <a:buNone/>
          </a:pPr>
          <a:r>
            <a:rPr lang="fr-FR" b="1" dirty="0"/>
            <a:t>leur  vache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 leur maison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4549FF9D-E2D7-4C28-A302-A5EBCAA1F2C8}" type="presOf" srcId="{C98D5B68-7884-6648-A6A0-2E344EE2F2C1}" destId="{70B8D9E0-4A6D-2F44-B595-4E51FB1CC510}" srcOrd="0" destOrd="0" presId="urn:microsoft.com/office/officeart/2005/8/layout/vList5"/>
    <dgm:cxn modelId="{AFE6CB43-9A51-4FE7-BC42-21EB11D42366}" type="presOf" srcId="{2C8EC395-066D-984E-8F48-1D03BBA365D6}" destId="{FBE9ED35-B856-174C-8737-A32D2C924CA6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9B47CC51-07CA-43E1-A1B0-A06946889303}" type="presOf" srcId="{31427C3A-E33A-4C40-B6A8-DF440F9FA9C2}" destId="{09F84ED2-5430-D348-8351-1C588DA968EF}" srcOrd="0" destOrd="0" presId="urn:microsoft.com/office/officeart/2005/8/layout/vList5"/>
    <dgm:cxn modelId="{587BF6C3-0495-44AB-B1A2-51E16D6E94CB}" type="presOf" srcId="{877D7047-60CD-754B-B94B-0D52DA8802EF}" destId="{E895D6B0-A2C0-8846-B022-1C147093D231}" srcOrd="0" destOrd="0" presId="urn:microsoft.com/office/officeart/2005/8/layout/vList5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61B4A3E8-3A9D-4B4A-A87A-8757BF2860AF}" type="presOf" srcId="{D865DF60-6A8A-1346-86CF-ADC5241F7441}" destId="{C3381103-080C-D746-8B27-46B2DEE4028C}" srcOrd="0" destOrd="0" presId="urn:microsoft.com/office/officeart/2005/8/layout/vList5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92F79F16-D74E-4F1D-BA30-7E720A57C67E}" type="presOf" srcId="{5A256FE1-617A-F64B-AAA5-E71BA3D8E71B}" destId="{5131D196-118F-ED4B-8F8C-9F861CEE6268}" srcOrd="0" destOrd="0" presId="urn:microsoft.com/office/officeart/2005/8/layout/vList5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F2566995-DE0A-477F-B90A-1C68B4D946F6}" type="presOf" srcId="{DD6BBC1B-D149-744A-A30E-EFE273F02222}" destId="{B2E2EFB5-3D81-DA40-B0AB-7277103CCFA5}" srcOrd="0" destOrd="0" presId="urn:microsoft.com/office/officeart/2005/8/layout/vList5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DC3DEA16-0D42-4F08-A3D8-2BBFEE0108EC}" type="presOf" srcId="{8943F2E6-3B0D-E448-9217-B317A1C852F5}" destId="{1017B7CB-13B4-9B4A-A898-E550BB192901}" srcOrd="0" destOrd="0" presId="urn:microsoft.com/office/officeart/2005/8/layout/vList5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000EA3E0-DB5C-4B5F-B8AC-E9A1170FA509}" type="presOf" srcId="{39104730-2024-374C-98E0-3A4CE7ED9881}" destId="{82B71E07-46A9-1F4C-9980-576B2FA3ADD8}" srcOrd="0" destOrd="0" presId="urn:microsoft.com/office/officeart/2005/8/layout/vList5"/>
    <dgm:cxn modelId="{BDC7943A-8E5B-4DD4-B048-7735321D2E65}" type="presParOf" srcId="{82B71E07-46A9-1F4C-9980-576B2FA3ADD8}" destId="{A3A8D8DA-067B-EC42-9EAF-7E4FD8AA6489}" srcOrd="0" destOrd="0" presId="urn:microsoft.com/office/officeart/2005/8/layout/vList5"/>
    <dgm:cxn modelId="{FE646AB3-3383-4F29-8A6B-EB4E3ABCF362}" type="presParOf" srcId="{A3A8D8DA-067B-EC42-9EAF-7E4FD8AA6489}" destId="{5131D196-118F-ED4B-8F8C-9F861CEE6268}" srcOrd="0" destOrd="0" presId="urn:microsoft.com/office/officeart/2005/8/layout/vList5"/>
    <dgm:cxn modelId="{CE0C88C1-48AB-44AD-A030-6F00AA949B31}" type="presParOf" srcId="{A3A8D8DA-067B-EC42-9EAF-7E4FD8AA6489}" destId="{B2E2EFB5-3D81-DA40-B0AB-7277103CCFA5}" srcOrd="1" destOrd="0" presId="urn:microsoft.com/office/officeart/2005/8/layout/vList5"/>
    <dgm:cxn modelId="{A2EC21EC-F90E-4190-AB4F-3B45056C401A}" type="presParOf" srcId="{82B71E07-46A9-1F4C-9980-576B2FA3ADD8}" destId="{86757E5C-20F4-E745-A720-B10E686939A4}" srcOrd="1" destOrd="0" presId="urn:microsoft.com/office/officeart/2005/8/layout/vList5"/>
    <dgm:cxn modelId="{DADBAAF9-30AA-4355-B83F-F5DBDDFACD3E}" type="presParOf" srcId="{82B71E07-46A9-1F4C-9980-576B2FA3ADD8}" destId="{0760AE06-7B56-494A-A0E8-36B594643D8E}" srcOrd="2" destOrd="0" presId="urn:microsoft.com/office/officeart/2005/8/layout/vList5"/>
    <dgm:cxn modelId="{1889C7F8-F6DD-4357-AA1C-6FA2D5F3290A}" type="presParOf" srcId="{0760AE06-7B56-494A-A0E8-36B594643D8E}" destId="{C3381103-080C-D746-8B27-46B2DEE4028C}" srcOrd="0" destOrd="0" presId="urn:microsoft.com/office/officeart/2005/8/layout/vList5"/>
    <dgm:cxn modelId="{018CD1CF-C1F4-41DE-9C8B-74FC910D2E53}" type="presParOf" srcId="{0760AE06-7B56-494A-A0E8-36B594643D8E}" destId="{FBE9ED35-B856-174C-8737-A32D2C924CA6}" srcOrd="1" destOrd="0" presId="urn:microsoft.com/office/officeart/2005/8/layout/vList5"/>
    <dgm:cxn modelId="{DDCB0FD1-C9E7-4762-ACF7-5557BF13F7DD}" type="presParOf" srcId="{82B71E07-46A9-1F4C-9980-576B2FA3ADD8}" destId="{42D27948-8160-FF47-9116-9786F5E669CE}" srcOrd="3" destOrd="0" presId="urn:microsoft.com/office/officeart/2005/8/layout/vList5"/>
    <dgm:cxn modelId="{97C664C1-AA15-4CEF-9ADC-FD428885A588}" type="presParOf" srcId="{82B71E07-46A9-1F4C-9980-576B2FA3ADD8}" destId="{39BBA486-03BD-2144-ABBF-AE369E5400B7}" srcOrd="4" destOrd="0" presId="urn:microsoft.com/office/officeart/2005/8/layout/vList5"/>
    <dgm:cxn modelId="{289833F3-A75A-4E76-8370-54555E82524F}" type="presParOf" srcId="{39BBA486-03BD-2144-ABBF-AE369E5400B7}" destId="{70B8D9E0-4A6D-2F44-B595-4E51FB1CC510}" srcOrd="0" destOrd="0" presId="urn:microsoft.com/office/officeart/2005/8/layout/vList5"/>
    <dgm:cxn modelId="{1439B1F7-D4D6-431D-8E5B-368A8E81BB56}" type="presParOf" srcId="{39BBA486-03BD-2144-ABBF-AE369E5400B7}" destId="{09F84ED2-5430-D348-8351-1C588DA968EF}" srcOrd="1" destOrd="0" presId="urn:microsoft.com/office/officeart/2005/8/layout/vList5"/>
    <dgm:cxn modelId="{7318DFE7-B676-480D-B89D-DA0394A53C20}" type="presParOf" srcId="{82B71E07-46A9-1F4C-9980-576B2FA3ADD8}" destId="{26A10C18-A8F4-6A4C-BDEE-6F7DE3CE4615}" srcOrd="5" destOrd="0" presId="urn:microsoft.com/office/officeart/2005/8/layout/vList5"/>
    <dgm:cxn modelId="{1B8381B3-08EA-4341-997B-0EB27019BD09}" type="presParOf" srcId="{82B71E07-46A9-1F4C-9980-576B2FA3ADD8}" destId="{4ECD3363-8FE6-2E4D-AEB8-DD61ACBB9653}" srcOrd="6" destOrd="0" presId="urn:microsoft.com/office/officeart/2005/8/layout/vList5"/>
    <dgm:cxn modelId="{97E18868-6896-45B6-A210-AC0DD0C71139}" type="presParOf" srcId="{4ECD3363-8FE6-2E4D-AEB8-DD61ACBB9653}" destId="{E895D6B0-A2C0-8846-B022-1C147093D231}" srcOrd="0" destOrd="0" presId="urn:microsoft.com/office/officeart/2005/8/layout/vList5"/>
    <dgm:cxn modelId="{FA408D2B-142F-488B-B164-9F2B3922C9B0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leur terre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leurs poules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>
        <a:solidFill>
          <a:srgbClr val="0070C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leur  vache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 leur maison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5244BC02-8D91-4BFB-A649-7426B3F5812C}" type="presOf" srcId="{877D7047-60CD-754B-B94B-0D52DA8802EF}" destId="{E895D6B0-A2C0-8846-B022-1C147093D231}" srcOrd="0" destOrd="0" presId="urn:microsoft.com/office/officeart/2005/8/layout/vList5"/>
    <dgm:cxn modelId="{24AC7AAC-CBBF-450C-B9D1-8092F5834B56}" type="presOf" srcId="{2C8EC395-066D-984E-8F48-1D03BBA365D6}" destId="{FBE9ED35-B856-174C-8737-A32D2C924CA6}" srcOrd="0" destOrd="0" presId="urn:microsoft.com/office/officeart/2005/8/layout/vList5"/>
    <dgm:cxn modelId="{DD338EDF-54DB-4777-BA4A-DAC40185B068}" type="presOf" srcId="{DD6BBC1B-D149-744A-A30E-EFE273F02222}" destId="{B2E2EFB5-3D81-DA40-B0AB-7277103CCFA5}" srcOrd="0" destOrd="0" presId="urn:microsoft.com/office/officeart/2005/8/layout/vList5"/>
    <dgm:cxn modelId="{9A3E23C5-BB52-41B0-8A1A-A5DB0245F0F5}" type="presOf" srcId="{39104730-2024-374C-98E0-3A4CE7ED9881}" destId="{82B71E07-46A9-1F4C-9980-576B2FA3ADD8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CB6C33DF-1FB0-4841-A762-6D10AE77C1A0}" type="presOf" srcId="{31427C3A-E33A-4C40-B6A8-DF440F9FA9C2}" destId="{09F84ED2-5430-D348-8351-1C588DA968EF}" srcOrd="0" destOrd="0" presId="urn:microsoft.com/office/officeart/2005/8/layout/vList5"/>
    <dgm:cxn modelId="{EB72FEFE-2CD7-4DF3-8622-2F9E8A48005C}" type="presOf" srcId="{D865DF60-6A8A-1346-86CF-ADC5241F7441}" destId="{C3381103-080C-D746-8B27-46B2DEE4028C}" srcOrd="0" destOrd="0" presId="urn:microsoft.com/office/officeart/2005/8/layout/vList5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BD6D1578-EFD0-42D3-84C2-A38CBE0E8E89}" type="presOf" srcId="{C98D5B68-7884-6648-A6A0-2E344EE2F2C1}" destId="{70B8D9E0-4A6D-2F44-B595-4E51FB1CC510}" srcOrd="0" destOrd="0" presId="urn:microsoft.com/office/officeart/2005/8/layout/vList5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5ED15C67-E932-40B3-B4F4-A172249E2405}" type="presOf" srcId="{8943F2E6-3B0D-E448-9217-B317A1C852F5}" destId="{1017B7CB-13B4-9B4A-A898-E550BB192901}" srcOrd="0" destOrd="0" presId="urn:microsoft.com/office/officeart/2005/8/layout/vList5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BE6FE8A6-B352-4D8C-9344-BED9AB474D78}" type="presOf" srcId="{5A256FE1-617A-F64B-AAA5-E71BA3D8E71B}" destId="{5131D196-118F-ED4B-8F8C-9F861CEE6268}" srcOrd="0" destOrd="0" presId="urn:microsoft.com/office/officeart/2005/8/layout/vList5"/>
    <dgm:cxn modelId="{20B7F5DE-CFC4-4361-B9A7-B43CEE4E51F2}" type="presParOf" srcId="{82B71E07-46A9-1F4C-9980-576B2FA3ADD8}" destId="{A3A8D8DA-067B-EC42-9EAF-7E4FD8AA6489}" srcOrd="0" destOrd="0" presId="urn:microsoft.com/office/officeart/2005/8/layout/vList5"/>
    <dgm:cxn modelId="{52240BC5-BE30-4110-BF06-B9BDA947FFE0}" type="presParOf" srcId="{A3A8D8DA-067B-EC42-9EAF-7E4FD8AA6489}" destId="{5131D196-118F-ED4B-8F8C-9F861CEE6268}" srcOrd="0" destOrd="0" presId="urn:microsoft.com/office/officeart/2005/8/layout/vList5"/>
    <dgm:cxn modelId="{53B63DE1-925D-4C37-B766-CA9635FF2A4F}" type="presParOf" srcId="{A3A8D8DA-067B-EC42-9EAF-7E4FD8AA6489}" destId="{B2E2EFB5-3D81-DA40-B0AB-7277103CCFA5}" srcOrd="1" destOrd="0" presId="urn:microsoft.com/office/officeart/2005/8/layout/vList5"/>
    <dgm:cxn modelId="{A6B7078A-F67F-4E60-9C9D-31C00BD627E9}" type="presParOf" srcId="{82B71E07-46A9-1F4C-9980-576B2FA3ADD8}" destId="{86757E5C-20F4-E745-A720-B10E686939A4}" srcOrd="1" destOrd="0" presId="urn:microsoft.com/office/officeart/2005/8/layout/vList5"/>
    <dgm:cxn modelId="{A5BB82E0-7DDA-4A65-8716-140B6076F9AE}" type="presParOf" srcId="{82B71E07-46A9-1F4C-9980-576B2FA3ADD8}" destId="{0760AE06-7B56-494A-A0E8-36B594643D8E}" srcOrd="2" destOrd="0" presId="urn:microsoft.com/office/officeart/2005/8/layout/vList5"/>
    <dgm:cxn modelId="{1F0C0AC4-B9EB-467A-BB2B-27A2844769BC}" type="presParOf" srcId="{0760AE06-7B56-494A-A0E8-36B594643D8E}" destId="{C3381103-080C-D746-8B27-46B2DEE4028C}" srcOrd="0" destOrd="0" presId="urn:microsoft.com/office/officeart/2005/8/layout/vList5"/>
    <dgm:cxn modelId="{2E07321E-3A30-457E-8A8D-E8C3C3F30132}" type="presParOf" srcId="{0760AE06-7B56-494A-A0E8-36B594643D8E}" destId="{FBE9ED35-B856-174C-8737-A32D2C924CA6}" srcOrd="1" destOrd="0" presId="urn:microsoft.com/office/officeart/2005/8/layout/vList5"/>
    <dgm:cxn modelId="{FEBC1AE7-A10C-44B0-B786-B891AD5C0DF1}" type="presParOf" srcId="{82B71E07-46A9-1F4C-9980-576B2FA3ADD8}" destId="{42D27948-8160-FF47-9116-9786F5E669CE}" srcOrd="3" destOrd="0" presId="urn:microsoft.com/office/officeart/2005/8/layout/vList5"/>
    <dgm:cxn modelId="{20961947-F72F-416F-A5CA-B72652D1455B}" type="presParOf" srcId="{82B71E07-46A9-1F4C-9980-576B2FA3ADD8}" destId="{39BBA486-03BD-2144-ABBF-AE369E5400B7}" srcOrd="4" destOrd="0" presId="urn:microsoft.com/office/officeart/2005/8/layout/vList5"/>
    <dgm:cxn modelId="{DCB48690-64B0-410E-B8FD-D60BF53E9D4A}" type="presParOf" srcId="{39BBA486-03BD-2144-ABBF-AE369E5400B7}" destId="{70B8D9E0-4A6D-2F44-B595-4E51FB1CC510}" srcOrd="0" destOrd="0" presId="urn:microsoft.com/office/officeart/2005/8/layout/vList5"/>
    <dgm:cxn modelId="{C56F3B11-C94E-48B0-90C8-5259EF6C8672}" type="presParOf" srcId="{39BBA486-03BD-2144-ABBF-AE369E5400B7}" destId="{09F84ED2-5430-D348-8351-1C588DA968EF}" srcOrd="1" destOrd="0" presId="urn:microsoft.com/office/officeart/2005/8/layout/vList5"/>
    <dgm:cxn modelId="{6F559ADC-E28D-4337-930D-84CCD3FFE834}" type="presParOf" srcId="{82B71E07-46A9-1F4C-9980-576B2FA3ADD8}" destId="{26A10C18-A8F4-6A4C-BDEE-6F7DE3CE4615}" srcOrd="5" destOrd="0" presId="urn:microsoft.com/office/officeart/2005/8/layout/vList5"/>
    <dgm:cxn modelId="{E2DEB180-B1D8-4FBF-A121-2291E5DAB675}" type="presParOf" srcId="{82B71E07-46A9-1F4C-9980-576B2FA3ADD8}" destId="{4ECD3363-8FE6-2E4D-AEB8-DD61ACBB9653}" srcOrd="6" destOrd="0" presId="urn:microsoft.com/office/officeart/2005/8/layout/vList5"/>
    <dgm:cxn modelId="{67E0A17F-4465-467F-A8D2-82916C02A51D}" type="presParOf" srcId="{4ECD3363-8FE6-2E4D-AEB8-DD61ACBB9653}" destId="{E895D6B0-A2C0-8846-B022-1C147093D231}" srcOrd="0" destOrd="0" presId="urn:microsoft.com/office/officeart/2005/8/layout/vList5"/>
    <dgm:cxn modelId="{FD740CBE-B778-44AC-8228-6AAD011C2E9B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magiques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/>
      <dgm:t>
        <a:bodyPr/>
        <a:lstStyle/>
        <a:p>
          <a:pPr algn="ctr">
            <a:buNone/>
          </a:pPr>
          <a:r>
            <a:rPr lang="fr-FR" b="1" dirty="0" err="1"/>
            <a:t>écoeurants</a:t>
          </a:r>
          <a:endParaRPr lang="fr-FR" b="1" dirty="0"/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/>
      <dgm:t>
        <a:bodyPr/>
        <a:lstStyle/>
        <a:p>
          <a:pPr algn="ctr">
            <a:buNone/>
          </a:pPr>
          <a:r>
            <a:rPr lang="fr-FR" b="1" dirty="0"/>
            <a:t>délicieux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 beaux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5D9F0AA8-01C9-42F3-A382-18445B360842}" type="presOf" srcId="{DD6BBC1B-D149-744A-A30E-EFE273F02222}" destId="{B2E2EFB5-3D81-DA40-B0AB-7277103CCFA5}" srcOrd="0" destOrd="0" presId="urn:microsoft.com/office/officeart/2005/8/layout/vList5"/>
    <dgm:cxn modelId="{8BD9AC5D-D8BB-4E81-BC88-C69D1483E005}" type="presOf" srcId="{C98D5B68-7884-6648-A6A0-2E344EE2F2C1}" destId="{70B8D9E0-4A6D-2F44-B595-4E51FB1CC510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7CFAC900-3E8E-4ABE-A95B-892FD34C0C2D}" type="presOf" srcId="{D865DF60-6A8A-1346-86CF-ADC5241F7441}" destId="{C3381103-080C-D746-8B27-46B2DEE4028C}" srcOrd="0" destOrd="0" presId="urn:microsoft.com/office/officeart/2005/8/layout/vList5"/>
    <dgm:cxn modelId="{6CE95C83-A8B3-4F5E-8D35-7D1D4112A7E2}" type="presOf" srcId="{31427C3A-E33A-4C40-B6A8-DF440F9FA9C2}" destId="{09F84ED2-5430-D348-8351-1C588DA968EF}" srcOrd="0" destOrd="0" presId="urn:microsoft.com/office/officeart/2005/8/layout/vList5"/>
    <dgm:cxn modelId="{8EF56BB8-28F5-48D2-BCCA-5B7DFA74FA9B}" type="presOf" srcId="{39104730-2024-374C-98E0-3A4CE7ED9881}" destId="{82B71E07-46A9-1F4C-9980-576B2FA3ADD8}" srcOrd="0" destOrd="0" presId="urn:microsoft.com/office/officeart/2005/8/layout/vList5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2740AF68-9458-4995-B62C-F358D6AFCE10}" type="presOf" srcId="{877D7047-60CD-754B-B94B-0D52DA8802EF}" destId="{E895D6B0-A2C0-8846-B022-1C147093D231}" srcOrd="0" destOrd="0" presId="urn:microsoft.com/office/officeart/2005/8/layout/vList5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49B2CC51-AE04-43BD-BD5D-A127C682EC6F}" type="presOf" srcId="{8943F2E6-3B0D-E448-9217-B317A1C852F5}" destId="{1017B7CB-13B4-9B4A-A898-E550BB192901}" srcOrd="0" destOrd="0" presId="urn:microsoft.com/office/officeart/2005/8/layout/vList5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63DA3446-1FAD-4CBE-883E-9DB7D72FCD33}" type="presOf" srcId="{2C8EC395-066D-984E-8F48-1D03BBA365D6}" destId="{FBE9ED35-B856-174C-8737-A32D2C924CA6}" srcOrd="0" destOrd="0" presId="urn:microsoft.com/office/officeart/2005/8/layout/vList5"/>
    <dgm:cxn modelId="{B56305A5-E1B5-44D2-A6D0-DF24AF64CFC7}" type="presOf" srcId="{5A256FE1-617A-F64B-AAA5-E71BA3D8E71B}" destId="{5131D196-118F-ED4B-8F8C-9F861CEE6268}" srcOrd="0" destOrd="0" presId="urn:microsoft.com/office/officeart/2005/8/layout/vList5"/>
    <dgm:cxn modelId="{5C45A502-C8F0-4DD1-BFA8-9C2066A1B3DC}" type="presParOf" srcId="{82B71E07-46A9-1F4C-9980-576B2FA3ADD8}" destId="{A3A8D8DA-067B-EC42-9EAF-7E4FD8AA6489}" srcOrd="0" destOrd="0" presId="urn:microsoft.com/office/officeart/2005/8/layout/vList5"/>
    <dgm:cxn modelId="{724E041A-4F9D-4451-B097-37E84E85DB82}" type="presParOf" srcId="{A3A8D8DA-067B-EC42-9EAF-7E4FD8AA6489}" destId="{5131D196-118F-ED4B-8F8C-9F861CEE6268}" srcOrd="0" destOrd="0" presId="urn:microsoft.com/office/officeart/2005/8/layout/vList5"/>
    <dgm:cxn modelId="{4CA0F52C-F091-41F4-8DA2-A084E7C35582}" type="presParOf" srcId="{A3A8D8DA-067B-EC42-9EAF-7E4FD8AA6489}" destId="{B2E2EFB5-3D81-DA40-B0AB-7277103CCFA5}" srcOrd="1" destOrd="0" presId="urn:microsoft.com/office/officeart/2005/8/layout/vList5"/>
    <dgm:cxn modelId="{94FA3946-7538-4C8B-A11A-610FC2D5B2D9}" type="presParOf" srcId="{82B71E07-46A9-1F4C-9980-576B2FA3ADD8}" destId="{86757E5C-20F4-E745-A720-B10E686939A4}" srcOrd="1" destOrd="0" presId="urn:microsoft.com/office/officeart/2005/8/layout/vList5"/>
    <dgm:cxn modelId="{BAB68348-137B-4B15-97A3-E2AC3B48F860}" type="presParOf" srcId="{82B71E07-46A9-1F4C-9980-576B2FA3ADD8}" destId="{0760AE06-7B56-494A-A0E8-36B594643D8E}" srcOrd="2" destOrd="0" presId="urn:microsoft.com/office/officeart/2005/8/layout/vList5"/>
    <dgm:cxn modelId="{07703ECC-2786-416A-A7B4-2097C9BE3249}" type="presParOf" srcId="{0760AE06-7B56-494A-A0E8-36B594643D8E}" destId="{C3381103-080C-D746-8B27-46B2DEE4028C}" srcOrd="0" destOrd="0" presId="urn:microsoft.com/office/officeart/2005/8/layout/vList5"/>
    <dgm:cxn modelId="{76B90BF0-A83A-49EB-B904-6C8A039BFE28}" type="presParOf" srcId="{0760AE06-7B56-494A-A0E8-36B594643D8E}" destId="{FBE9ED35-B856-174C-8737-A32D2C924CA6}" srcOrd="1" destOrd="0" presId="urn:microsoft.com/office/officeart/2005/8/layout/vList5"/>
    <dgm:cxn modelId="{357A29BC-E932-4B98-A850-2E220C1CCD65}" type="presParOf" srcId="{82B71E07-46A9-1F4C-9980-576B2FA3ADD8}" destId="{42D27948-8160-FF47-9116-9786F5E669CE}" srcOrd="3" destOrd="0" presId="urn:microsoft.com/office/officeart/2005/8/layout/vList5"/>
    <dgm:cxn modelId="{C41DC82F-BC10-4167-86FD-5F7292ADEA4A}" type="presParOf" srcId="{82B71E07-46A9-1F4C-9980-576B2FA3ADD8}" destId="{39BBA486-03BD-2144-ABBF-AE369E5400B7}" srcOrd="4" destOrd="0" presId="urn:microsoft.com/office/officeart/2005/8/layout/vList5"/>
    <dgm:cxn modelId="{FB538C53-EDB5-4837-99E1-F6CD8233B3B3}" type="presParOf" srcId="{39BBA486-03BD-2144-ABBF-AE369E5400B7}" destId="{70B8D9E0-4A6D-2F44-B595-4E51FB1CC510}" srcOrd="0" destOrd="0" presId="urn:microsoft.com/office/officeart/2005/8/layout/vList5"/>
    <dgm:cxn modelId="{D33C39DE-0012-4E43-9BDE-263BB4A4DD89}" type="presParOf" srcId="{39BBA486-03BD-2144-ABBF-AE369E5400B7}" destId="{09F84ED2-5430-D348-8351-1C588DA968EF}" srcOrd="1" destOrd="0" presId="urn:microsoft.com/office/officeart/2005/8/layout/vList5"/>
    <dgm:cxn modelId="{91DCBB17-8306-4310-84D8-7B67878C8E5A}" type="presParOf" srcId="{82B71E07-46A9-1F4C-9980-576B2FA3ADD8}" destId="{26A10C18-A8F4-6A4C-BDEE-6F7DE3CE4615}" srcOrd="5" destOrd="0" presId="urn:microsoft.com/office/officeart/2005/8/layout/vList5"/>
    <dgm:cxn modelId="{B7C9A6B9-A824-442F-8AAB-EFC68C5D133F}" type="presParOf" srcId="{82B71E07-46A9-1F4C-9980-576B2FA3ADD8}" destId="{4ECD3363-8FE6-2E4D-AEB8-DD61ACBB9653}" srcOrd="6" destOrd="0" presId="urn:microsoft.com/office/officeart/2005/8/layout/vList5"/>
    <dgm:cxn modelId="{698999A2-419D-4D1C-BB94-01300CA67B03}" type="presParOf" srcId="{4ECD3363-8FE6-2E4D-AEB8-DD61ACBB9653}" destId="{E895D6B0-A2C0-8846-B022-1C147093D231}" srcOrd="0" destOrd="0" presId="urn:microsoft.com/office/officeart/2005/8/layout/vList5"/>
    <dgm:cxn modelId="{354C4C24-FB85-44CB-82D9-0AE2D99E0633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>
        <a:solidFill>
          <a:srgbClr val="0070C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magiques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 err="1"/>
            <a:t>écoeurants</a:t>
          </a:r>
          <a:endParaRPr lang="fr-FR" b="1" dirty="0"/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délicieux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 beaux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3971F17C-C0EC-4B7D-A75C-6DBD1AD8343F}" type="presOf" srcId="{C98D5B68-7884-6648-A6A0-2E344EE2F2C1}" destId="{70B8D9E0-4A6D-2F44-B595-4E51FB1CC510}" srcOrd="0" destOrd="0" presId="urn:microsoft.com/office/officeart/2005/8/layout/vList5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BE223704-6003-4B64-852D-C9609C901BE9}" type="presOf" srcId="{39104730-2024-374C-98E0-3A4CE7ED9881}" destId="{82B71E07-46A9-1F4C-9980-576B2FA3ADD8}" srcOrd="0" destOrd="0" presId="urn:microsoft.com/office/officeart/2005/8/layout/vList5"/>
    <dgm:cxn modelId="{A9FFD084-1BE2-4918-8A6E-6EC28095E262}" type="presOf" srcId="{31427C3A-E33A-4C40-B6A8-DF440F9FA9C2}" destId="{09F84ED2-5430-D348-8351-1C588DA968EF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71A6CAAD-E8BC-4C6F-A392-B94068394D2F}" type="presOf" srcId="{877D7047-60CD-754B-B94B-0D52DA8802EF}" destId="{E895D6B0-A2C0-8846-B022-1C147093D231}" srcOrd="0" destOrd="0" presId="urn:microsoft.com/office/officeart/2005/8/layout/vList5"/>
    <dgm:cxn modelId="{FF5CC637-F770-4908-B69B-A2CFEBBDB3F3}" type="presOf" srcId="{8943F2E6-3B0D-E448-9217-B317A1C852F5}" destId="{1017B7CB-13B4-9B4A-A898-E550BB192901}" srcOrd="0" destOrd="0" presId="urn:microsoft.com/office/officeart/2005/8/layout/vList5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69DB7DEF-0A9F-4B70-9688-0B6A1D9EE28B}" type="presOf" srcId="{5A256FE1-617A-F64B-AAA5-E71BA3D8E71B}" destId="{5131D196-118F-ED4B-8F8C-9F861CEE6268}" srcOrd="0" destOrd="0" presId="urn:microsoft.com/office/officeart/2005/8/layout/vList5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ADFA668A-8966-4112-B24C-F072E7CE8BA6}" type="presOf" srcId="{D865DF60-6A8A-1346-86CF-ADC5241F7441}" destId="{C3381103-080C-D746-8B27-46B2DEE4028C}" srcOrd="0" destOrd="0" presId="urn:microsoft.com/office/officeart/2005/8/layout/vList5"/>
    <dgm:cxn modelId="{6D3837CB-2E39-4CCD-A0DF-5C93A3252123}" type="presOf" srcId="{2C8EC395-066D-984E-8F48-1D03BBA365D6}" destId="{FBE9ED35-B856-174C-8737-A32D2C924CA6}" srcOrd="0" destOrd="0" presId="urn:microsoft.com/office/officeart/2005/8/layout/vList5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8A1EF171-EA51-4639-A160-9BFE7964E2A0}" type="presOf" srcId="{DD6BBC1B-D149-744A-A30E-EFE273F02222}" destId="{B2E2EFB5-3D81-DA40-B0AB-7277103CCFA5}" srcOrd="0" destOrd="0" presId="urn:microsoft.com/office/officeart/2005/8/layout/vList5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F5F5E08C-10A1-432B-BBD2-21881C745F8B}" type="presParOf" srcId="{82B71E07-46A9-1F4C-9980-576B2FA3ADD8}" destId="{A3A8D8DA-067B-EC42-9EAF-7E4FD8AA6489}" srcOrd="0" destOrd="0" presId="urn:microsoft.com/office/officeart/2005/8/layout/vList5"/>
    <dgm:cxn modelId="{52AC5293-2CF0-46E6-8F2C-14724D104991}" type="presParOf" srcId="{A3A8D8DA-067B-EC42-9EAF-7E4FD8AA6489}" destId="{5131D196-118F-ED4B-8F8C-9F861CEE6268}" srcOrd="0" destOrd="0" presId="urn:microsoft.com/office/officeart/2005/8/layout/vList5"/>
    <dgm:cxn modelId="{6824687F-C2BB-44DC-AEB2-FFA6F81A6AC8}" type="presParOf" srcId="{A3A8D8DA-067B-EC42-9EAF-7E4FD8AA6489}" destId="{B2E2EFB5-3D81-DA40-B0AB-7277103CCFA5}" srcOrd="1" destOrd="0" presId="urn:microsoft.com/office/officeart/2005/8/layout/vList5"/>
    <dgm:cxn modelId="{6FE75A4A-6C8D-4A91-8F37-6F926FE33EB6}" type="presParOf" srcId="{82B71E07-46A9-1F4C-9980-576B2FA3ADD8}" destId="{86757E5C-20F4-E745-A720-B10E686939A4}" srcOrd="1" destOrd="0" presId="urn:microsoft.com/office/officeart/2005/8/layout/vList5"/>
    <dgm:cxn modelId="{729187B3-621C-4C79-8B21-C69B81CB8CE8}" type="presParOf" srcId="{82B71E07-46A9-1F4C-9980-576B2FA3ADD8}" destId="{0760AE06-7B56-494A-A0E8-36B594643D8E}" srcOrd="2" destOrd="0" presId="urn:microsoft.com/office/officeart/2005/8/layout/vList5"/>
    <dgm:cxn modelId="{230BA9FC-1708-4D80-8D00-7AA428644C27}" type="presParOf" srcId="{0760AE06-7B56-494A-A0E8-36B594643D8E}" destId="{C3381103-080C-D746-8B27-46B2DEE4028C}" srcOrd="0" destOrd="0" presId="urn:microsoft.com/office/officeart/2005/8/layout/vList5"/>
    <dgm:cxn modelId="{12F5FEC9-452A-493D-BDBF-AF34451B2A54}" type="presParOf" srcId="{0760AE06-7B56-494A-A0E8-36B594643D8E}" destId="{FBE9ED35-B856-174C-8737-A32D2C924CA6}" srcOrd="1" destOrd="0" presId="urn:microsoft.com/office/officeart/2005/8/layout/vList5"/>
    <dgm:cxn modelId="{FD72C109-B36D-449D-9ED0-246808E2B53C}" type="presParOf" srcId="{82B71E07-46A9-1F4C-9980-576B2FA3ADD8}" destId="{42D27948-8160-FF47-9116-9786F5E669CE}" srcOrd="3" destOrd="0" presId="urn:microsoft.com/office/officeart/2005/8/layout/vList5"/>
    <dgm:cxn modelId="{D44AE5C6-53DE-4FE8-A9EB-6419D0601C44}" type="presParOf" srcId="{82B71E07-46A9-1F4C-9980-576B2FA3ADD8}" destId="{39BBA486-03BD-2144-ABBF-AE369E5400B7}" srcOrd="4" destOrd="0" presId="urn:microsoft.com/office/officeart/2005/8/layout/vList5"/>
    <dgm:cxn modelId="{577F7B67-7543-4473-BBC8-35BFE008EBCC}" type="presParOf" srcId="{39BBA486-03BD-2144-ABBF-AE369E5400B7}" destId="{70B8D9E0-4A6D-2F44-B595-4E51FB1CC510}" srcOrd="0" destOrd="0" presId="urn:microsoft.com/office/officeart/2005/8/layout/vList5"/>
    <dgm:cxn modelId="{D3D56882-E999-4FAF-8F05-07BB3E06EB57}" type="presParOf" srcId="{39BBA486-03BD-2144-ABBF-AE369E5400B7}" destId="{09F84ED2-5430-D348-8351-1C588DA968EF}" srcOrd="1" destOrd="0" presId="urn:microsoft.com/office/officeart/2005/8/layout/vList5"/>
    <dgm:cxn modelId="{EF9E1059-E8EE-464E-A772-9B6B910D22D1}" type="presParOf" srcId="{82B71E07-46A9-1F4C-9980-576B2FA3ADD8}" destId="{26A10C18-A8F4-6A4C-BDEE-6F7DE3CE4615}" srcOrd="5" destOrd="0" presId="urn:microsoft.com/office/officeart/2005/8/layout/vList5"/>
    <dgm:cxn modelId="{461B1339-FCA3-4627-9E66-4D207295D276}" type="presParOf" srcId="{82B71E07-46A9-1F4C-9980-576B2FA3ADD8}" destId="{4ECD3363-8FE6-2E4D-AEB8-DD61ACBB9653}" srcOrd="6" destOrd="0" presId="urn:microsoft.com/office/officeart/2005/8/layout/vList5"/>
    <dgm:cxn modelId="{C5604CAE-63B2-40DA-BE27-C92019B03838}" type="presParOf" srcId="{4ECD3363-8FE6-2E4D-AEB8-DD61ACBB9653}" destId="{E895D6B0-A2C0-8846-B022-1C147093D231}" srcOrd="0" destOrd="0" presId="urn:microsoft.com/office/officeart/2005/8/layout/vList5"/>
    <dgm:cxn modelId="{9E59BB45-9241-4214-8B49-27CAED17EE86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5081303" y="-2170214"/>
          <a:ext cx="56330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 riches</a:t>
          </a:r>
        </a:p>
      </dsp:txBody>
      <dsp:txXfrm rot="-5400000">
        <a:off x="2839211" y="99376"/>
        <a:ext cx="5019990" cy="508308"/>
      </dsp:txXfrm>
    </dsp:sp>
    <dsp:sp modelId="{5131D196-118F-ED4B-8F8C-9F861CEE6268}">
      <dsp:nvSpPr>
        <dsp:cNvPr id="0" name=""/>
        <dsp:cNvSpPr/>
      </dsp:nvSpPr>
      <dsp:spPr>
        <a:xfrm>
          <a:off x="0" y="1463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a</a:t>
          </a:r>
        </a:p>
      </dsp:txBody>
      <dsp:txXfrm>
        <a:off x="34373" y="35836"/>
        <a:ext cx="2770466" cy="635384"/>
      </dsp:txXfrm>
    </dsp:sp>
    <dsp:sp modelId="{FBE9ED35-B856-174C-8737-A32D2C924CA6}">
      <dsp:nvSpPr>
        <dsp:cNvPr id="0" name=""/>
        <dsp:cNvSpPr/>
      </dsp:nvSpPr>
      <dsp:spPr>
        <a:xfrm rot="5400000">
          <a:off x="5081303" y="-1430878"/>
          <a:ext cx="56330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méchants</a:t>
          </a:r>
        </a:p>
      </dsp:txBody>
      <dsp:txXfrm rot="-5400000">
        <a:off x="2839211" y="838712"/>
        <a:ext cx="5019990" cy="508308"/>
      </dsp:txXfrm>
    </dsp:sp>
    <dsp:sp modelId="{C3381103-080C-D746-8B27-46B2DEE4028C}">
      <dsp:nvSpPr>
        <dsp:cNvPr id="0" name=""/>
        <dsp:cNvSpPr/>
      </dsp:nvSpPr>
      <dsp:spPr>
        <a:xfrm>
          <a:off x="0" y="740800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b</a:t>
          </a:r>
        </a:p>
      </dsp:txBody>
      <dsp:txXfrm>
        <a:off x="34373" y="775173"/>
        <a:ext cx="2770466" cy="635384"/>
      </dsp:txXfrm>
    </dsp:sp>
    <dsp:sp modelId="{09F84ED2-5430-D348-8351-1C588DA968EF}">
      <dsp:nvSpPr>
        <dsp:cNvPr id="0" name=""/>
        <dsp:cNvSpPr/>
      </dsp:nvSpPr>
      <dsp:spPr>
        <a:xfrm rot="5400000">
          <a:off x="5081303" y="-691541"/>
          <a:ext cx="56330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effrayants</a:t>
          </a:r>
        </a:p>
      </dsp:txBody>
      <dsp:txXfrm rot="-5400000">
        <a:off x="2839211" y="1578049"/>
        <a:ext cx="5019990" cy="508308"/>
      </dsp:txXfrm>
    </dsp:sp>
    <dsp:sp modelId="{70B8D9E0-4A6D-2F44-B595-4E51FB1CC510}">
      <dsp:nvSpPr>
        <dsp:cNvPr id="0" name=""/>
        <dsp:cNvSpPr/>
      </dsp:nvSpPr>
      <dsp:spPr>
        <a:xfrm>
          <a:off x="0" y="1480137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c</a:t>
          </a:r>
        </a:p>
      </dsp:txBody>
      <dsp:txXfrm>
        <a:off x="34373" y="1514510"/>
        <a:ext cx="2770466" cy="635384"/>
      </dsp:txXfrm>
    </dsp:sp>
    <dsp:sp modelId="{1017B7CB-13B4-9B4A-A898-E550BB192901}">
      <dsp:nvSpPr>
        <dsp:cNvPr id="0" name=""/>
        <dsp:cNvSpPr/>
      </dsp:nvSpPr>
      <dsp:spPr>
        <a:xfrm rot="5400000">
          <a:off x="5081303" y="47794"/>
          <a:ext cx="56330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pauvres</a:t>
          </a:r>
        </a:p>
      </dsp:txBody>
      <dsp:txXfrm rot="-5400000">
        <a:off x="2839211" y="2317384"/>
        <a:ext cx="5019990" cy="508308"/>
      </dsp:txXfrm>
    </dsp:sp>
    <dsp:sp modelId="{E895D6B0-A2C0-8846-B022-1C147093D231}">
      <dsp:nvSpPr>
        <dsp:cNvPr id="0" name=""/>
        <dsp:cNvSpPr/>
      </dsp:nvSpPr>
      <dsp:spPr>
        <a:xfrm>
          <a:off x="0" y="2219473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d</a:t>
          </a:r>
        </a:p>
      </dsp:txBody>
      <dsp:txXfrm>
        <a:off x="34373" y="2253846"/>
        <a:ext cx="2770466" cy="6353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5081303" y="-2170214"/>
          <a:ext cx="563304" cy="5047488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 riches</a:t>
          </a:r>
        </a:p>
      </dsp:txBody>
      <dsp:txXfrm rot="-5400000">
        <a:off x="2839211" y="99376"/>
        <a:ext cx="5019990" cy="508308"/>
      </dsp:txXfrm>
    </dsp:sp>
    <dsp:sp modelId="{5131D196-118F-ED4B-8F8C-9F861CEE6268}">
      <dsp:nvSpPr>
        <dsp:cNvPr id="0" name=""/>
        <dsp:cNvSpPr/>
      </dsp:nvSpPr>
      <dsp:spPr>
        <a:xfrm>
          <a:off x="0" y="1463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a</a:t>
          </a:r>
        </a:p>
      </dsp:txBody>
      <dsp:txXfrm>
        <a:off x="34373" y="35836"/>
        <a:ext cx="2770466" cy="635384"/>
      </dsp:txXfrm>
    </dsp:sp>
    <dsp:sp modelId="{FBE9ED35-B856-174C-8737-A32D2C924CA6}">
      <dsp:nvSpPr>
        <dsp:cNvPr id="0" name=""/>
        <dsp:cNvSpPr/>
      </dsp:nvSpPr>
      <dsp:spPr>
        <a:xfrm rot="5400000">
          <a:off x="5081303" y="-1430878"/>
          <a:ext cx="563304" cy="5047488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méchants</a:t>
          </a:r>
        </a:p>
      </dsp:txBody>
      <dsp:txXfrm rot="-5400000">
        <a:off x="2839211" y="838712"/>
        <a:ext cx="5019990" cy="508308"/>
      </dsp:txXfrm>
    </dsp:sp>
    <dsp:sp modelId="{C3381103-080C-D746-8B27-46B2DEE4028C}">
      <dsp:nvSpPr>
        <dsp:cNvPr id="0" name=""/>
        <dsp:cNvSpPr/>
      </dsp:nvSpPr>
      <dsp:spPr>
        <a:xfrm>
          <a:off x="0" y="740800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b</a:t>
          </a:r>
        </a:p>
      </dsp:txBody>
      <dsp:txXfrm>
        <a:off x="34373" y="775173"/>
        <a:ext cx="2770466" cy="635384"/>
      </dsp:txXfrm>
    </dsp:sp>
    <dsp:sp modelId="{09F84ED2-5430-D348-8351-1C588DA968EF}">
      <dsp:nvSpPr>
        <dsp:cNvPr id="0" name=""/>
        <dsp:cNvSpPr/>
      </dsp:nvSpPr>
      <dsp:spPr>
        <a:xfrm rot="5400000">
          <a:off x="5081303" y="-691541"/>
          <a:ext cx="563304" cy="5047488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effrayants</a:t>
          </a:r>
        </a:p>
      </dsp:txBody>
      <dsp:txXfrm rot="-5400000">
        <a:off x="2839211" y="1578049"/>
        <a:ext cx="5019990" cy="508308"/>
      </dsp:txXfrm>
    </dsp:sp>
    <dsp:sp modelId="{70B8D9E0-4A6D-2F44-B595-4E51FB1CC510}">
      <dsp:nvSpPr>
        <dsp:cNvPr id="0" name=""/>
        <dsp:cNvSpPr/>
      </dsp:nvSpPr>
      <dsp:spPr>
        <a:xfrm>
          <a:off x="0" y="1480137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c</a:t>
          </a:r>
        </a:p>
      </dsp:txBody>
      <dsp:txXfrm>
        <a:off x="34373" y="1514510"/>
        <a:ext cx="2770466" cy="635384"/>
      </dsp:txXfrm>
    </dsp:sp>
    <dsp:sp modelId="{1017B7CB-13B4-9B4A-A898-E550BB192901}">
      <dsp:nvSpPr>
        <dsp:cNvPr id="0" name=""/>
        <dsp:cNvSpPr/>
      </dsp:nvSpPr>
      <dsp:spPr>
        <a:xfrm rot="5400000">
          <a:off x="5081303" y="47794"/>
          <a:ext cx="563304" cy="5047488"/>
        </a:xfrm>
        <a:prstGeom prst="round2SameRect">
          <a:avLst/>
        </a:prstGeom>
        <a:solidFill>
          <a:srgbClr val="0070C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pauvres</a:t>
          </a:r>
        </a:p>
      </dsp:txBody>
      <dsp:txXfrm rot="-5400000">
        <a:off x="2839211" y="2317384"/>
        <a:ext cx="5019990" cy="508308"/>
      </dsp:txXfrm>
    </dsp:sp>
    <dsp:sp modelId="{E895D6B0-A2C0-8846-B022-1C147093D231}">
      <dsp:nvSpPr>
        <dsp:cNvPr id="0" name=""/>
        <dsp:cNvSpPr/>
      </dsp:nvSpPr>
      <dsp:spPr>
        <a:xfrm>
          <a:off x="0" y="2219473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d</a:t>
          </a:r>
        </a:p>
      </dsp:txBody>
      <dsp:txXfrm>
        <a:off x="34373" y="2253846"/>
        <a:ext cx="2770466" cy="6353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5081303" y="-2170214"/>
          <a:ext cx="56330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 au marché</a:t>
          </a:r>
        </a:p>
      </dsp:txBody>
      <dsp:txXfrm rot="-5400000">
        <a:off x="2839211" y="99376"/>
        <a:ext cx="5019990" cy="508308"/>
      </dsp:txXfrm>
    </dsp:sp>
    <dsp:sp modelId="{5131D196-118F-ED4B-8F8C-9F861CEE6268}">
      <dsp:nvSpPr>
        <dsp:cNvPr id="0" name=""/>
        <dsp:cNvSpPr/>
      </dsp:nvSpPr>
      <dsp:spPr>
        <a:xfrm>
          <a:off x="0" y="1463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a</a:t>
          </a:r>
        </a:p>
      </dsp:txBody>
      <dsp:txXfrm>
        <a:off x="34373" y="35836"/>
        <a:ext cx="2770466" cy="635384"/>
      </dsp:txXfrm>
    </dsp:sp>
    <dsp:sp modelId="{FBE9ED35-B856-174C-8737-A32D2C924CA6}">
      <dsp:nvSpPr>
        <dsp:cNvPr id="0" name=""/>
        <dsp:cNvSpPr/>
      </dsp:nvSpPr>
      <dsp:spPr>
        <a:xfrm rot="5400000">
          <a:off x="5081303" y="-1430878"/>
          <a:ext cx="56330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à l’école</a:t>
          </a:r>
        </a:p>
      </dsp:txBody>
      <dsp:txXfrm rot="-5400000">
        <a:off x="2839211" y="838712"/>
        <a:ext cx="5019990" cy="508308"/>
      </dsp:txXfrm>
    </dsp:sp>
    <dsp:sp modelId="{C3381103-080C-D746-8B27-46B2DEE4028C}">
      <dsp:nvSpPr>
        <dsp:cNvPr id="0" name=""/>
        <dsp:cNvSpPr/>
      </dsp:nvSpPr>
      <dsp:spPr>
        <a:xfrm>
          <a:off x="0" y="740800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b</a:t>
          </a:r>
        </a:p>
      </dsp:txBody>
      <dsp:txXfrm>
        <a:off x="34373" y="775173"/>
        <a:ext cx="2770466" cy="635384"/>
      </dsp:txXfrm>
    </dsp:sp>
    <dsp:sp modelId="{09F84ED2-5430-D348-8351-1C588DA968EF}">
      <dsp:nvSpPr>
        <dsp:cNvPr id="0" name=""/>
        <dsp:cNvSpPr/>
      </dsp:nvSpPr>
      <dsp:spPr>
        <a:xfrm rot="5400000">
          <a:off x="5081303" y="-691541"/>
          <a:ext cx="56330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dans sa chambre</a:t>
          </a:r>
        </a:p>
      </dsp:txBody>
      <dsp:txXfrm rot="-5400000">
        <a:off x="2839211" y="1578049"/>
        <a:ext cx="5019990" cy="508308"/>
      </dsp:txXfrm>
    </dsp:sp>
    <dsp:sp modelId="{70B8D9E0-4A6D-2F44-B595-4E51FB1CC510}">
      <dsp:nvSpPr>
        <dsp:cNvPr id="0" name=""/>
        <dsp:cNvSpPr/>
      </dsp:nvSpPr>
      <dsp:spPr>
        <a:xfrm>
          <a:off x="0" y="1480137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c</a:t>
          </a:r>
        </a:p>
      </dsp:txBody>
      <dsp:txXfrm>
        <a:off x="34373" y="1514510"/>
        <a:ext cx="2770466" cy="635384"/>
      </dsp:txXfrm>
    </dsp:sp>
    <dsp:sp modelId="{1017B7CB-13B4-9B4A-A898-E550BB192901}">
      <dsp:nvSpPr>
        <dsp:cNvPr id="0" name=""/>
        <dsp:cNvSpPr/>
      </dsp:nvSpPr>
      <dsp:spPr>
        <a:xfrm rot="5400000">
          <a:off x="5081303" y="47794"/>
          <a:ext cx="56330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au champs</a:t>
          </a:r>
        </a:p>
      </dsp:txBody>
      <dsp:txXfrm rot="-5400000">
        <a:off x="2839211" y="2317384"/>
        <a:ext cx="5019990" cy="508308"/>
      </dsp:txXfrm>
    </dsp:sp>
    <dsp:sp modelId="{E895D6B0-A2C0-8846-B022-1C147093D231}">
      <dsp:nvSpPr>
        <dsp:cNvPr id="0" name=""/>
        <dsp:cNvSpPr/>
      </dsp:nvSpPr>
      <dsp:spPr>
        <a:xfrm>
          <a:off x="0" y="2219473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d</a:t>
          </a:r>
        </a:p>
      </dsp:txBody>
      <dsp:txXfrm>
        <a:off x="34373" y="2253846"/>
        <a:ext cx="2770466" cy="63538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5081303" y="-2170214"/>
          <a:ext cx="563304" cy="5047488"/>
        </a:xfrm>
        <a:prstGeom prst="round2SameRect">
          <a:avLst/>
        </a:prstGeom>
        <a:solidFill>
          <a:srgbClr val="0070C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 au marché</a:t>
          </a:r>
        </a:p>
      </dsp:txBody>
      <dsp:txXfrm rot="-5400000">
        <a:off x="2839211" y="99376"/>
        <a:ext cx="5019990" cy="508308"/>
      </dsp:txXfrm>
    </dsp:sp>
    <dsp:sp modelId="{5131D196-118F-ED4B-8F8C-9F861CEE6268}">
      <dsp:nvSpPr>
        <dsp:cNvPr id="0" name=""/>
        <dsp:cNvSpPr/>
      </dsp:nvSpPr>
      <dsp:spPr>
        <a:xfrm>
          <a:off x="0" y="1463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a</a:t>
          </a:r>
        </a:p>
      </dsp:txBody>
      <dsp:txXfrm>
        <a:off x="34373" y="35836"/>
        <a:ext cx="2770466" cy="635384"/>
      </dsp:txXfrm>
    </dsp:sp>
    <dsp:sp modelId="{FBE9ED35-B856-174C-8737-A32D2C924CA6}">
      <dsp:nvSpPr>
        <dsp:cNvPr id="0" name=""/>
        <dsp:cNvSpPr/>
      </dsp:nvSpPr>
      <dsp:spPr>
        <a:xfrm rot="5400000">
          <a:off x="5081303" y="-1430878"/>
          <a:ext cx="563304" cy="5047488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à l’école</a:t>
          </a:r>
        </a:p>
      </dsp:txBody>
      <dsp:txXfrm rot="-5400000">
        <a:off x="2839211" y="838712"/>
        <a:ext cx="5019990" cy="508308"/>
      </dsp:txXfrm>
    </dsp:sp>
    <dsp:sp modelId="{C3381103-080C-D746-8B27-46B2DEE4028C}">
      <dsp:nvSpPr>
        <dsp:cNvPr id="0" name=""/>
        <dsp:cNvSpPr/>
      </dsp:nvSpPr>
      <dsp:spPr>
        <a:xfrm>
          <a:off x="0" y="740800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b</a:t>
          </a:r>
        </a:p>
      </dsp:txBody>
      <dsp:txXfrm>
        <a:off x="34373" y="775173"/>
        <a:ext cx="2770466" cy="635384"/>
      </dsp:txXfrm>
    </dsp:sp>
    <dsp:sp modelId="{09F84ED2-5430-D348-8351-1C588DA968EF}">
      <dsp:nvSpPr>
        <dsp:cNvPr id="0" name=""/>
        <dsp:cNvSpPr/>
      </dsp:nvSpPr>
      <dsp:spPr>
        <a:xfrm rot="5400000">
          <a:off x="5081303" y="-691541"/>
          <a:ext cx="563304" cy="5047488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dans sa chambre</a:t>
          </a:r>
        </a:p>
      </dsp:txBody>
      <dsp:txXfrm rot="-5400000">
        <a:off x="2839211" y="1578049"/>
        <a:ext cx="5019990" cy="508308"/>
      </dsp:txXfrm>
    </dsp:sp>
    <dsp:sp modelId="{70B8D9E0-4A6D-2F44-B595-4E51FB1CC510}">
      <dsp:nvSpPr>
        <dsp:cNvPr id="0" name=""/>
        <dsp:cNvSpPr/>
      </dsp:nvSpPr>
      <dsp:spPr>
        <a:xfrm>
          <a:off x="0" y="1480137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c</a:t>
          </a:r>
        </a:p>
      </dsp:txBody>
      <dsp:txXfrm>
        <a:off x="34373" y="1514510"/>
        <a:ext cx="2770466" cy="635384"/>
      </dsp:txXfrm>
    </dsp:sp>
    <dsp:sp modelId="{1017B7CB-13B4-9B4A-A898-E550BB192901}">
      <dsp:nvSpPr>
        <dsp:cNvPr id="0" name=""/>
        <dsp:cNvSpPr/>
      </dsp:nvSpPr>
      <dsp:spPr>
        <a:xfrm rot="5400000">
          <a:off x="5081303" y="47794"/>
          <a:ext cx="563304" cy="5047488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au champs</a:t>
          </a:r>
        </a:p>
      </dsp:txBody>
      <dsp:txXfrm rot="-5400000">
        <a:off x="2839211" y="2317384"/>
        <a:ext cx="5019990" cy="508308"/>
      </dsp:txXfrm>
    </dsp:sp>
    <dsp:sp modelId="{E895D6B0-A2C0-8846-B022-1C147093D231}">
      <dsp:nvSpPr>
        <dsp:cNvPr id="0" name=""/>
        <dsp:cNvSpPr/>
      </dsp:nvSpPr>
      <dsp:spPr>
        <a:xfrm>
          <a:off x="0" y="2219473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d</a:t>
          </a:r>
        </a:p>
      </dsp:txBody>
      <dsp:txXfrm>
        <a:off x="34373" y="2253846"/>
        <a:ext cx="2770466" cy="63538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5081303" y="-2170214"/>
          <a:ext cx="56330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 leur maison</a:t>
          </a:r>
        </a:p>
      </dsp:txBody>
      <dsp:txXfrm rot="-5400000">
        <a:off x="2839211" y="99376"/>
        <a:ext cx="5019990" cy="508308"/>
      </dsp:txXfrm>
    </dsp:sp>
    <dsp:sp modelId="{5131D196-118F-ED4B-8F8C-9F861CEE6268}">
      <dsp:nvSpPr>
        <dsp:cNvPr id="0" name=""/>
        <dsp:cNvSpPr/>
      </dsp:nvSpPr>
      <dsp:spPr>
        <a:xfrm>
          <a:off x="0" y="1463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a</a:t>
          </a:r>
        </a:p>
      </dsp:txBody>
      <dsp:txXfrm>
        <a:off x="34373" y="35836"/>
        <a:ext cx="2770466" cy="635384"/>
      </dsp:txXfrm>
    </dsp:sp>
    <dsp:sp modelId="{FBE9ED35-B856-174C-8737-A32D2C924CA6}">
      <dsp:nvSpPr>
        <dsp:cNvPr id="0" name=""/>
        <dsp:cNvSpPr/>
      </dsp:nvSpPr>
      <dsp:spPr>
        <a:xfrm rot="5400000">
          <a:off x="5081303" y="-1430878"/>
          <a:ext cx="56330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leur  vache</a:t>
          </a:r>
        </a:p>
      </dsp:txBody>
      <dsp:txXfrm rot="-5400000">
        <a:off x="2839211" y="838712"/>
        <a:ext cx="5019990" cy="508308"/>
      </dsp:txXfrm>
    </dsp:sp>
    <dsp:sp modelId="{C3381103-080C-D746-8B27-46B2DEE4028C}">
      <dsp:nvSpPr>
        <dsp:cNvPr id="0" name=""/>
        <dsp:cNvSpPr/>
      </dsp:nvSpPr>
      <dsp:spPr>
        <a:xfrm>
          <a:off x="0" y="740800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b</a:t>
          </a:r>
        </a:p>
      </dsp:txBody>
      <dsp:txXfrm>
        <a:off x="34373" y="775173"/>
        <a:ext cx="2770466" cy="635384"/>
      </dsp:txXfrm>
    </dsp:sp>
    <dsp:sp modelId="{09F84ED2-5430-D348-8351-1C588DA968EF}">
      <dsp:nvSpPr>
        <dsp:cNvPr id="0" name=""/>
        <dsp:cNvSpPr/>
      </dsp:nvSpPr>
      <dsp:spPr>
        <a:xfrm rot="5400000">
          <a:off x="5081303" y="-691541"/>
          <a:ext cx="56330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leur terre</a:t>
          </a:r>
        </a:p>
      </dsp:txBody>
      <dsp:txXfrm rot="-5400000">
        <a:off x="2839211" y="1578049"/>
        <a:ext cx="5019990" cy="508308"/>
      </dsp:txXfrm>
    </dsp:sp>
    <dsp:sp modelId="{70B8D9E0-4A6D-2F44-B595-4E51FB1CC510}">
      <dsp:nvSpPr>
        <dsp:cNvPr id="0" name=""/>
        <dsp:cNvSpPr/>
      </dsp:nvSpPr>
      <dsp:spPr>
        <a:xfrm>
          <a:off x="0" y="1480137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c</a:t>
          </a:r>
        </a:p>
      </dsp:txBody>
      <dsp:txXfrm>
        <a:off x="34373" y="1514510"/>
        <a:ext cx="2770466" cy="635384"/>
      </dsp:txXfrm>
    </dsp:sp>
    <dsp:sp modelId="{1017B7CB-13B4-9B4A-A898-E550BB192901}">
      <dsp:nvSpPr>
        <dsp:cNvPr id="0" name=""/>
        <dsp:cNvSpPr/>
      </dsp:nvSpPr>
      <dsp:spPr>
        <a:xfrm rot="5400000">
          <a:off x="5081303" y="47794"/>
          <a:ext cx="56330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leurs poules</a:t>
          </a:r>
        </a:p>
      </dsp:txBody>
      <dsp:txXfrm rot="-5400000">
        <a:off x="2839211" y="2317384"/>
        <a:ext cx="5019990" cy="508308"/>
      </dsp:txXfrm>
    </dsp:sp>
    <dsp:sp modelId="{E895D6B0-A2C0-8846-B022-1C147093D231}">
      <dsp:nvSpPr>
        <dsp:cNvPr id="0" name=""/>
        <dsp:cNvSpPr/>
      </dsp:nvSpPr>
      <dsp:spPr>
        <a:xfrm>
          <a:off x="0" y="2219473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d</a:t>
          </a:r>
        </a:p>
      </dsp:txBody>
      <dsp:txXfrm>
        <a:off x="34373" y="2253846"/>
        <a:ext cx="2770466" cy="63538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5081303" y="-2170214"/>
          <a:ext cx="563304" cy="5047488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 leur maison</a:t>
          </a:r>
        </a:p>
      </dsp:txBody>
      <dsp:txXfrm rot="-5400000">
        <a:off x="2839211" y="99376"/>
        <a:ext cx="5019990" cy="508308"/>
      </dsp:txXfrm>
    </dsp:sp>
    <dsp:sp modelId="{5131D196-118F-ED4B-8F8C-9F861CEE6268}">
      <dsp:nvSpPr>
        <dsp:cNvPr id="0" name=""/>
        <dsp:cNvSpPr/>
      </dsp:nvSpPr>
      <dsp:spPr>
        <a:xfrm>
          <a:off x="0" y="1463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a</a:t>
          </a:r>
        </a:p>
      </dsp:txBody>
      <dsp:txXfrm>
        <a:off x="34373" y="35836"/>
        <a:ext cx="2770466" cy="635384"/>
      </dsp:txXfrm>
    </dsp:sp>
    <dsp:sp modelId="{FBE9ED35-B856-174C-8737-A32D2C924CA6}">
      <dsp:nvSpPr>
        <dsp:cNvPr id="0" name=""/>
        <dsp:cNvSpPr/>
      </dsp:nvSpPr>
      <dsp:spPr>
        <a:xfrm rot="5400000">
          <a:off x="5081303" y="-1430878"/>
          <a:ext cx="563304" cy="5047488"/>
        </a:xfrm>
        <a:prstGeom prst="round2SameRect">
          <a:avLst/>
        </a:prstGeom>
        <a:solidFill>
          <a:srgbClr val="0070C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leur  vache</a:t>
          </a:r>
        </a:p>
      </dsp:txBody>
      <dsp:txXfrm rot="-5400000">
        <a:off x="2839211" y="838712"/>
        <a:ext cx="5019990" cy="508308"/>
      </dsp:txXfrm>
    </dsp:sp>
    <dsp:sp modelId="{C3381103-080C-D746-8B27-46B2DEE4028C}">
      <dsp:nvSpPr>
        <dsp:cNvPr id="0" name=""/>
        <dsp:cNvSpPr/>
      </dsp:nvSpPr>
      <dsp:spPr>
        <a:xfrm>
          <a:off x="0" y="740800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b</a:t>
          </a:r>
        </a:p>
      </dsp:txBody>
      <dsp:txXfrm>
        <a:off x="34373" y="775173"/>
        <a:ext cx="2770466" cy="635384"/>
      </dsp:txXfrm>
    </dsp:sp>
    <dsp:sp modelId="{09F84ED2-5430-D348-8351-1C588DA968EF}">
      <dsp:nvSpPr>
        <dsp:cNvPr id="0" name=""/>
        <dsp:cNvSpPr/>
      </dsp:nvSpPr>
      <dsp:spPr>
        <a:xfrm rot="5400000">
          <a:off x="5081303" y="-691541"/>
          <a:ext cx="563304" cy="5047488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leur terre</a:t>
          </a:r>
        </a:p>
      </dsp:txBody>
      <dsp:txXfrm rot="-5400000">
        <a:off x="2839211" y="1578049"/>
        <a:ext cx="5019990" cy="508308"/>
      </dsp:txXfrm>
    </dsp:sp>
    <dsp:sp modelId="{70B8D9E0-4A6D-2F44-B595-4E51FB1CC510}">
      <dsp:nvSpPr>
        <dsp:cNvPr id="0" name=""/>
        <dsp:cNvSpPr/>
      </dsp:nvSpPr>
      <dsp:spPr>
        <a:xfrm>
          <a:off x="0" y="1480137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c</a:t>
          </a:r>
        </a:p>
      </dsp:txBody>
      <dsp:txXfrm>
        <a:off x="34373" y="1514510"/>
        <a:ext cx="2770466" cy="635384"/>
      </dsp:txXfrm>
    </dsp:sp>
    <dsp:sp modelId="{1017B7CB-13B4-9B4A-A898-E550BB192901}">
      <dsp:nvSpPr>
        <dsp:cNvPr id="0" name=""/>
        <dsp:cNvSpPr/>
      </dsp:nvSpPr>
      <dsp:spPr>
        <a:xfrm rot="5400000">
          <a:off x="5081303" y="47794"/>
          <a:ext cx="563304" cy="5047488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leurs poules</a:t>
          </a:r>
        </a:p>
      </dsp:txBody>
      <dsp:txXfrm rot="-5400000">
        <a:off x="2839211" y="2317384"/>
        <a:ext cx="5019990" cy="508308"/>
      </dsp:txXfrm>
    </dsp:sp>
    <dsp:sp modelId="{E895D6B0-A2C0-8846-B022-1C147093D231}">
      <dsp:nvSpPr>
        <dsp:cNvPr id="0" name=""/>
        <dsp:cNvSpPr/>
      </dsp:nvSpPr>
      <dsp:spPr>
        <a:xfrm>
          <a:off x="0" y="2219473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d</a:t>
          </a:r>
        </a:p>
      </dsp:txBody>
      <dsp:txXfrm>
        <a:off x="34373" y="2253846"/>
        <a:ext cx="2770466" cy="63538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5081303" y="-2170214"/>
          <a:ext cx="56330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 beaux</a:t>
          </a:r>
        </a:p>
      </dsp:txBody>
      <dsp:txXfrm rot="-5400000">
        <a:off x="2839211" y="99376"/>
        <a:ext cx="5019990" cy="508308"/>
      </dsp:txXfrm>
    </dsp:sp>
    <dsp:sp modelId="{5131D196-118F-ED4B-8F8C-9F861CEE6268}">
      <dsp:nvSpPr>
        <dsp:cNvPr id="0" name=""/>
        <dsp:cNvSpPr/>
      </dsp:nvSpPr>
      <dsp:spPr>
        <a:xfrm>
          <a:off x="0" y="1463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a</a:t>
          </a:r>
        </a:p>
      </dsp:txBody>
      <dsp:txXfrm>
        <a:off x="34373" y="35836"/>
        <a:ext cx="2770466" cy="635384"/>
      </dsp:txXfrm>
    </dsp:sp>
    <dsp:sp modelId="{FBE9ED35-B856-174C-8737-A32D2C924CA6}">
      <dsp:nvSpPr>
        <dsp:cNvPr id="0" name=""/>
        <dsp:cNvSpPr/>
      </dsp:nvSpPr>
      <dsp:spPr>
        <a:xfrm rot="5400000">
          <a:off x="5081303" y="-1430878"/>
          <a:ext cx="56330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délicieux</a:t>
          </a:r>
        </a:p>
      </dsp:txBody>
      <dsp:txXfrm rot="-5400000">
        <a:off x="2839211" y="838712"/>
        <a:ext cx="5019990" cy="508308"/>
      </dsp:txXfrm>
    </dsp:sp>
    <dsp:sp modelId="{C3381103-080C-D746-8B27-46B2DEE4028C}">
      <dsp:nvSpPr>
        <dsp:cNvPr id="0" name=""/>
        <dsp:cNvSpPr/>
      </dsp:nvSpPr>
      <dsp:spPr>
        <a:xfrm>
          <a:off x="0" y="740800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b</a:t>
          </a:r>
        </a:p>
      </dsp:txBody>
      <dsp:txXfrm>
        <a:off x="34373" y="775173"/>
        <a:ext cx="2770466" cy="635384"/>
      </dsp:txXfrm>
    </dsp:sp>
    <dsp:sp modelId="{09F84ED2-5430-D348-8351-1C588DA968EF}">
      <dsp:nvSpPr>
        <dsp:cNvPr id="0" name=""/>
        <dsp:cNvSpPr/>
      </dsp:nvSpPr>
      <dsp:spPr>
        <a:xfrm rot="5400000">
          <a:off x="5081303" y="-691541"/>
          <a:ext cx="56330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magiques</a:t>
          </a:r>
        </a:p>
      </dsp:txBody>
      <dsp:txXfrm rot="-5400000">
        <a:off x="2839211" y="1578049"/>
        <a:ext cx="5019990" cy="508308"/>
      </dsp:txXfrm>
    </dsp:sp>
    <dsp:sp modelId="{70B8D9E0-4A6D-2F44-B595-4E51FB1CC510}">
      <dsp:nvSpPr>
        <dsp:cNvPr id="0" name=""/>
        <dsp:cNvSpPr/>
      </dsp:nvSpPr>
      <dsp:spPr>
        <a:xfrm>
          <a:off x="0" y="1480137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c</a:t>
          </a:r>
        </a:p>
      </dsp:txBody>
      <dsp:txXfrm>
        <a:off x="34373" y="1514510"/>
        <a:ext cx="2770466" cy="635384"/>
      </dsp:txXfrm>
    </dsp:sp>
    <dsp:sp modelId="{1017B7CB-13B4-9B4A-A898-E550BB192901}">
      <dsp:nvSpPr>
        <dsp:cNvPr id="0" name=""/>
        <dsp:cNvSpPr/>
      </dsp:nvSpPr>
      <dsp:spPr>
        <a:xfrm rot="5400000">
          <a:off x="5081303" y="47794"/>
          <a:ext cx="56330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 err="1"/>
            <a:t>écoeurants</a:t>
          </a:r>
          <a:endParaRPr lang="fr-FR" sz="2800" b="1" kern="1200" dirty="0"/>
        </a:p>
      </dsp:txBody>
      <dsp:txXfrm rot="-5400000">
        <a:off x="2839211" y="2317384"/>
        <a:ext cx="5019990" cy="508308"/>
      </dsp:txXfrm>
    </dsp:sp>
    <dsp:sp modelId="{E895D6B0-A2C0-8846-B022-1C147093D231}">
      <dsp:nvSpPr>
        <dsp:cNvPr id="0" name=""/>
        <dsp:cNvSpPr/>
      </dsp:nvSpPr>
      <dsp:spPr>
        <a:xfrm>
          <a:off x="0" y="2219473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d</a:t>
          </a:r>
        </a:p>
      </dsp:txBody>
      <dsp:txXfrm>
        <a:off x="34373" y="2253846"/>
        <a:ext cx="2770466" cy="63538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5081303" y="-2170214"/>
          <a:ext cx="563304" cy="5047488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 beaux</a:t>
          </a:r>
        </a:p>
      </dsp:txBody>
      <dsp:txXfrm rot="-5400000">
        <a:off x="2839211" y="99376"/>
        <a:ext cx="5019990" cy="508308"/>
      </dsp:txXfrm>
    </dsp:sp>
    <dsp:sp modelId="{5131D196-118F-ED4B-8F8C-9F861CEE6268}">
      <dsp:nvSpPr>
        <dsp:cNvPr id="0" name=""/>
        <dsp:cNvSpPr/>
      </dsp:nvSpPr>
      <dsp:spPr>
        <a:xfrm>
          <a:off x="0" y="1463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a</a:t>
          </a:r>
        </a:p>
      </dsp:txBody>
      <dsp:txXfrm>
        <a:off x="34373" y="35836"/>
        <a:ext cx="2770466" cy="635384"/>
      </dsp:txXfrm>
    </dsp:sp>
    <dsp:sp modelId="{FBE9ED35-B856-174C-8737-A32D2C924CA6}">
      <dsp:nvSpPr>
        <dsp:cNvPr id="0" name=""/>
        <dsp:cNvSpPr/>
      </dsp:nvSpPr>
      <dsp:spPr>
        <a:xfrm rot="5400000">
          <a:off x="5081303" y="-1430878"/>
          <a:ext cx="563304" cy="5047488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délicieux</a:t>
          </a:r>
        </a:p>
      </dsp:txBody>
      <dsp:txXfrm rot="-5400000">
        <a:off x="2839211" y="838712"/>
        <a:ext cx="5019990" cy="508308"/>
      </dsp:txXfrm>
    </dsp:sp>
    <dsp:sp modelId="{C3381103-080C-D746-8B27-46B2DEE4028C}">
      <dsp:nvSpPr>
        <dsp:cNvPr id="0" name=""/>
        <dsp:cNvSpPr/>
      </dsp:nvSpPr>
      <dsp:spPr>
        <a:xfrm>
          <a:off x="0" y="740800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b</a:t>
          </a:r>
        </a:p>
      </dsp:txBody>
      <dsp:txXfrm>
        <a:off x="34373" y="775173"/>
        <a:ext cx="2770466" cy="635384"/>
      </dsp:txXfrm>
    </dsp:sp>
    <dsp:sp modelId="{09F84ED2-5430-D348-8351-1C588DA968EF}">
      <dsp:nvSpPr>
        <dsp:cNvPr id="0" name=""/>
        <dsp:cNvSpPr/>
      </dsp:nvSpPr>
      <dsp:spPr>
        <a:xfrm rot="5400000">
          <a:off x="5081303" y="-691541"/>
          <a:ext cx="563304" cy="5047488"/>
        </a:xfrm>
        <a:prstGeom prst="round2SameRect">
          <a:avLst/>
        </a:prstGeom>
        <a:solidFill>
          <a:srgbClr val="0070C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magiques</a:t>
          </a:r>
        </a:p>
      </dsp:txBody>
      <dsp:txXfrm rot="-5400000">
        <a:off x="2839211" y="1578049"/>
        <a:ext cx="5019990" cy="508308"/>
      </dsp:txXfrm>
    </dsp:sp>
    <dsp:sp modelId="{70B8D9E0-4A6D-2F44-B595-4E51FB1CC510}">
      <dsp:nvSpPr>
        <dsp:cNvPr id="0" name=""/>
        <dsp:cNvSpPr/>
      </dsp:nvSpPr>
      <dsp:spPr>
        <a:xfrm>
          <a:off x="0" y="1480137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c</a:t>
          </a:r>
        </a:p>
      </dsp:txBody>
      <dsp:txXfrm>
        <a:off x="34373" y="1514510"/>
        <a:ext cx="2770466" cy="635384"/>
      </dsp:txXfrm>
    </dsp:sp>
    <dsp:sp modelId="{1017B7CB-13B4-9B4A-A898-E550BB192901}">
      <dsp:nvSpPr>
        <dsp:cNvPr id="0" name=""/>
        <dsp:cNvSpPr/>
      </dsp:nvSpPr>
      <dsp:spPr>
        <a:xfrm rot="5400000">
          <a:off x="5081303" y="47794"/>
          <a:ext cx="563304" cy="5047488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 err="1"/>
            <a:t>écoeurants</a:t>
          </a:r>
          <a:endParaRPr lang="fr-FR" sz="2800" b="1" kern="1200" dirty="0"/>
        </a:p>
      </dsp:txBody>
      <dsp:txXfrm rot="-5400000">
        <a:off x="2839211" y="2317384"/>
        <a:ext cx="5019990" cy="508308"/>
      </dsp:txXfrm>
    </dsp:sp>
    <dsp:sp modelId="{E895D6B0-A2C0-8846-B022-1C147093D231}">
      <dsp:nvSpPr>
        <dsp:cNvPr id="0" name=""/>
        <dsp:cNvSpPr/>
      </dsp:nvSpPr>
      <dsp:spPr>
        <a:xfrm>
          <a:off x="0" y="2219473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d</a:t>
          </a:r>
        </a:p>
      </dsp:txBody>
      <dsp:txXfrm>
        <a:off x="34373" y="2253846"/>
        <a:ext cx="2770466" cy="6353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EA7593C-11EF-49B9-B640-0E4A588E0480}" type="datetimeFigureOut">
              <a:rPr lang="fr-FR"/>
              <a:pPr>
                <a:defRPr/>
              </a:pPr>
              <a:t>25/05/2020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AB2B2F8E-C116-43DB-BBCB-56E66490A59D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57263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  <p:sp>
        <p:nvSpPr>
          <p:cNvPr id="4100" name="Espace réservé du numéro de diapositive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7355712A-0F2B-46A6-9B53-2395FAED154B}" type="slidenum">
              <a:rPr lang="fr-FR" altLang="fr-FR"/>
              <a:pPr>
                <a:spcBef>
                  <a:spcPct val="0"/>
                </a:spcBef>
              </a:pPr>
              <a:t>1</a:t>
            </a:fld>
            <a:endParaRPr lang="fr-FR" alt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altLang="fr-FR" smtClean="0"/>
              <a:t>72</a:t>
            </a:r>
          </a:p>
        </p:txBody>
      </p:sp>
      <p:sp>
        <p:nvSpPr>
          <p:cNvPr id="29700" name="Espace réservé du numéro de diapositive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BF842968-FF66-4173-90B6-1E3FB29CF16B}" type="slidenum">
              <a:rPr lang="fr-FR" altLang="fr-FR"/>
              <a:pPr>
                <a:spcBef>
                  <a:spcPct val="0"/>
                </a:spcBef>
              </a:pPr>
              <a:t>17</a:t>
            </a:fld>
            <a:endParaRPr lang="fr-FR" alt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altLang="fr-FR" smtClean="0"/>
              <a:t>72</a:t>
            </a:r>
          </a:p>
        </p:txBody>
      </p:sp>
      <p:sp>
        <p:nvSpPr>
          <p:cNvPr id="31748" name="Espace réservé du numéro de diapositive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106AC41C-C4E9-4E22-9798-95FF95B58D90}" type="slidenum">
              <a:rPr lang="fr-FR" altLang="fr-FR"/>
              <a:pPr>
                <a:spcBef>
                  <a:spcPct val="0"/>
                </a:spcBef>
              </a:pPr>
              <a:t>18</a:t>
            </a:fld>
            <a:endParaRPr lang="fr-FR" alt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  <p:sp>
        <p:nvSpPr>
          <p:cNvPr id="33796" name="Espace réservé du numéro de diapositive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4E29CCB4-DB74-4A51-B3C9-61086B2DDC7C}" type="slidenum">
              <a:rPr lang="fr-FR" altLang="fr-FR"/>
              <a:pPr>
                <a:spcBef>
                  <a:spcPct val="0"/>
                </a:spcBef>
              </a:pPr>
              <a:t>19</a:t>
            </a:fld>
            <a:endParaRPr lang="fr-FR" alt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ce réservé de l'image des diapositives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Espace réservé des notes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  <p:sp>
        <p:nvSpPr>
          <p:cNvPr id="6148" name="Espace réservé du numéro de diapositive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FBA31C8F-3A0F-4B73-994D-1EC991F1AB4A}" type="slidenum">
              <a:rPr lang="fr-FR" altLang="fr-FR">
                <a:latin typeface="Calibri" pitchFamily="34" charset="0"/>
              </a:rPr>
              <a:pPr/>
              <a:t>2</a:t>
            </a:fld>
            <a:endParaRPr lang="fr-FR" altLang="fr-FR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  <p:sp>
        <p:nvSpPr>
          <p:cNvPr id="10244" name="Espace réservé du numéro de diapositive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BF0C5EBF-8083-4E14-8332-9D1C082A9C48}" type="slidenum">
              <a:rPr lang="fr-FR" altLang="fr-FR"/>
              <a:pPr>
                <a:spcBef>
                  <a:spcPct val="0"/>
                </a:spcBef>
              </a:pPr>
              <a:t>5</a:t>
            </a:fld>
            <a:endParaRPr lang="fr-FR" alt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altLang="fr-FR" smtClean="0"/>
              <a:t>72</a:t>
            </a:r>
          </a:p>
        </p:txBody>
      </p:sp>
      <p:sp>
        <p:nvSpPr>
          <p:cNvPr id="17412" name="Espace réservé du numéro de diapositive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4BC23C6B-9FE7-4DFB-81C3-0E3EDD8070CE}" type="slidenum">
              <a:rPr lang="fr-FR" altLang="fr-FR"/>
              <a:pPr>
                <a:spcBef>
                  <a:spcPct val="0"/>
                </a:spcBef>
              </a:pPr>
              <a:t>11</a:t>
            </a:fld>
            <a:endParaRPr lang="fr-FR" alt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altLang="fr-FR" smtClean="0"/>
              <a:t>72</a:t>
            </a:r>
          </a:p>
        </p:txBody>
      </p:sp>
      <p:sp>
        <p:nvSpPr>
          <p:cNvPr id="19460" name="Espace réservé du numéro de diapositive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CC8FB41A-F51F-4A8E-99B4-F0C05556DE38}" type="slidenum">
              <a:rPr lang="fr-FR" altLang="fr-FR"/>
              <a:pPr>
                <a:spcBef>
                  <a:spcPct val="0"/>
                </a:spcBef>
              </a:pPr>
              <a:t>12</a:t>
            </a:fld>
            <a:endParaRPr lang="fr-FR" alt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altLang="fr-FR" smtClean="0"/>
              <a:t>72</a:t>
            </a:r>
          </a:p>
        </p:txBody>
      </p:sp>
      <p:sp>
        <p:nvSpPr>
          <p:cNvPr id="21508" name="Espace réservé du numéro de diapositive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5CD3CD8D-0C4E-430F-8B80-5580006C4D04}" type="slidenum">
              <a:rPr lang="fr-FR" altLang="fr-FR"/>
              <a:pPr>
                <a:spcBef>
                  <a:spcPct val="0"/>
                </a:spcBef>
              </a:pPr>
              <a:t>13</a:t>
            </a:fld>
            <a:endParaRPr lang="fr-FR" alt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altLang="fr-FR" smtClean="0"/>
              <a:t>72</a:t>
            </a:r>
          </a:p>
        </p:txBody>
      </p:sp>
      <p:sp>
        <p:nvSpPr>
          <p:cNvPr id="23556" name="Espace réservé du numéro de diapositive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5CE83656-17A7-4F02-9557-920F2530198B}" type="slidenum">
              <a:rPr lang="fr-FR" altLang="fr-FR"/>
              <a:pPr>
                <a:spcBef>
                  <a:spcPct val="0"/>
                </a:spcBef>
              </a:pPr>
              <a:t>14</a:t>
            </a:fld>
            <a:endParaRPr lang="fr-FR" alt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altLang="fr-FR" smtClean="0"/>
              <a:t>72</a:t>
            </a:r>
          </a:p>
        </p:txBody>
      </p:sp>
      <p:sp>
        <p:nvSpPr>
          <p:cNvPr id="25604" name="Espace réservé du numéro de diapositive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3310A8DE-48E8-4CD2-AABB-8C2CBB786843}" type="slidenum">
              <a:rPr lang="fr-FR" altLang="fr-FR"/>
              <a:pPr>
                <a:spcBef>
                  <a:spcPct val="0"/>
                </a:spcBef>
              </a:pPr>
              <a:t>15</a:t>
            </a:fld>
            <a:endParaRPr lang="fr-FR" alt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altLang="fr-FR" smtClean="0"/>
              <a:t>72</a:t>
            </a:r>
          </a:p>
        </p:txBody>
      </p:sp>
      <p:sp>
        <p:nvSpPr>
          <p:cNvPr id="27652" name="Espace réservé du numéro de diapositive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3AC63223-C449-4CDF-A92F-42551EF99A80}" type="slidenum">
              <a:rPr lang="fr-FR" altLang="fr-FR"/>
              <a:pPr>
                <a:spcBef>
                  <a:spcPct val="0"/>
                </a:spcBef>
              </a:pPr>
              <a:t>16</a:t>
            </a:fld>
            <a:endParaRPr lang="fr-FR" alt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96E38-D647-4516-A1F3-69A9C0980712}" type="datetimeFigureOut">
              <a:rPr lang="fr-FR"/>
              <a:pPr>
                <a:defRPr/>
              </a:pPr>
              <a:t>25/05/2020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FA7B8F-4A95-46E7-B4D3-82BB32F5AFF8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16207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08AE3-D18A-4767-9AFE-E8EF5DE6867C}" type="datetimeFigureOut">
              <a:rPr lang="fr-FR"/>
              <a:pPr>
                <a:defRPr/>
              </a:pPr>
              <a:t>25/05/2020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E4530C-F5FC-44D2-904C-45A84A702349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49891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6866C-F1DB-4AED-BA7F-0C966ACB0E38}" type="datetimeFigureOut">
              <a:rPr lang="fr-FR"/>
              <a:pPr>
                <a:defRPr/>
              </a:pPr>
              <a:t>25/05/2020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4C290C-C90A-46A4-87EA-BFE39C0BE906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7511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DF4E4-7C71-4789-9C2C-1CD90DC4511C}" type="datetimeFigureOut">
              <a:rPr lang="fr-FR"/>
              <a:pPr>
                <a:defRPr/>
              </a:pPr>
              <a:t>25/05/2020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312E51-0C9F-4970-AD80-5F44068C2B09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97698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A62DA-86AD-4F2A-BEEF-F6A7AFF79819}" type="datetimeFigureOut">
              <a:rPr lang="fr-FR"/>
              <a:pPr>
                <a:defRPr/>
              </a:pPr>
              <a:t>25/05/2020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3D493C-5A2B-473D-BF2D-7E932719A21F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35987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EE56D-C51B-4BEC-B6AC-839445D93AA4}" type="datetimeFigureOut">
              <a:rPr lang="fr-FR"/>
              <a:pPr>
                <a:defRPr/>
              </a:pPr>
              <a:t>25/05/2020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A1FAE0-A2C9-44FF-B104-C1484C167932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99790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8D18A-96BF-44A1-911B-4FA1B4E33340}" type="datetimeFigureOut">
              <a:rPr lang="fr-FR"/>
              <a:pPr>
                <a:defRPr/>
              </a:pPr>
              <a:t>25/05/2020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98DC20-DAB9-4A36-AE29-1645666BB568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77815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5AD81-FB05-4C4A-95E3-C11A4466BAC0}" type="datetimeFigureOut">
              <a:rPr lang="fr-FR"/>
              <a:pPr>
                <a:defRPr/>
              </a:pPr>
              <a:t>25/05/2020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459957-15B3-4C3A-B01E-054D10C926FA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80500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DF58F-CE29-465A-9C26-F3D89C219265}" type="datetimeFigureOut">
              <a:rPr lang="fr-FR"/>
              <a:pPr>
                <a:defRPr/>
              </a:pPr>
              <a:t>25/05/2020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8C9134-A449-499A-841C-2A46E075BA1F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77550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8600A-80AB-4A95-B5AF-6AF40F1AAE49}" type="datetimeFigureOut">
              <a:rPr lang="fr-FR"/>
              <a:pPr>
                <a:defRPr/>
              </a:pPr>
              <a:t>25/05/2020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52DC6F-60A5-4D5D-BFA3-810C617AEA2F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91649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E2F56-B90A-4478-B7FC-DDB10D4D038A}" type="datetimeFigureOut">
              <a:rPr lang="fr-FR"/>
              <a:pPr>
                <a:defRPr/>
              </a:pPr>
              <a:t>25/05/2020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232A68-1406-4534-96E8-7B9E471DCAC0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95759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146A52D-5BA9-43FB-BC92-4D3E26FDB4FE}" type="datetimeFigureOut">
              <a:rPr lang="fr-FR"/>
              <a:pPr>
                <a:defRPr/>
              </a:pPr>
              <a:t>25/05/2020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1D9A33E3-744B-4458-AF4A-D38B5975D41E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45.xml"/><Relationship Id="rId13" Type="http://schemas.openxmlformats.org/officeDocument/2006/relationships/tags" Target="../tags/tag50.xml"/><Relationship Id="rId18" Type="http://schemas.openxmlformats.org/officeDocument/2006/relationships/tags" Target="../tags/tag55.xml"/><Relationship Id="rId3" Type="http://schemas.openxmlformats.org/officeDocument/2006/relationships/tags" Target="../tags/tag40.xml"/><Relationship Id="rId21" Type="http://schemas.openxmlformats.org/officeDocument/2006/relationships/notesSlide" Target="../notesSlides/notesSlide12.xml"/><Relationship Id="rId7" Type="http://schemas.openxmlformats.org/officeDocument/2006/relationships/tags" Target="../tags/tag44.xml"/><Relationship Id="rId12" Type="http://schemas.openxmlformats.org/officeDocument/2006/relationships/tags" Target="../tags/tag49.xml"/><Relationship Id="rId17" Type="http://schemas.openxmlformats.org/officeDocument/2006/relationships/tags" Target="../tags/tag54.xml"/><Relationship Id="rId2" Type="http://schemas.openxmlformats.org/officeDocument/2006/relationships/tags" Target="../tags/tag39.xml"/><Relationship Id="rId16" Type="http://schemas.openxmlformats.org/officeDocument/2006/relationships/tags" Target="../tags/tag53.xml"/><Relationship Id="rId20" Type="http://schemas.openxmlformats.org/officeDocument/2006/relationships/slideLayout" Target="../slideLayouts/slideLayout2.xml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11" Type="http://schemas.openxmlformats.org/officeDocument/2006/relationships/tags" Target="../tags/tag48.xml"/><Relationship Id="rId24" Type="http://schemas.openxmlformats.org/officeDocument/2006/relationships/image" Target="../media/image11.png"/><Relationship Id="rId5" Type="http://schemas.openxmlformats.org/officeDocument/2006/relationships/tags" Target="../tags/tag42.xml"/><Relationship Id="rId15" Type="http://schemas.openxmlformats.org/officeDocument/2006/relationships/tags" Target="../tags/tag52.xml"/><Relationship Id="rId23" Type="http://schemas.openxmlformats.org/officeDocument/2006/relationships/image" Target="../media/image10.png"/><Relationship Id="rId10" Type="http://schemas.openxmlformats.org/officeDocument/2006/relationships/tags" Target="../tags/tag47.xml"/><Relationship Id="rId19" Type="http://schemas.openxmlformats.org/officeDocument/2006/relationships/tags" Target="../tags/tag56.xml"/><Relationship Id="rId4" Type="http://schemas.openxmlformats.org/officeDocument/2006/relationships/tags" Target="../tags/tag41.xml"/><Relationship Id="rId9" Type="http://schemas.openxmlformats.org/officeDocument/2006/relationships/tags" Target="../tags/tag46.xml"/><Relationship Id="rId14" Type="http://schemas.openxmlformats.org/officeDocument/2006/relationships/tags" Target="../tags/tag51.xml"/><Relationship Id="rId2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9" Type="http://schemas.openxmlformats.org/officeDocument/2006/relationships/image" Target="../media/image2.png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34" Type="http://schemas.openxmlformats.org/officeDocument/2006/relationships/tags" Target="../tags/tag34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tags" Target="../tags/tag29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40" Type="http://schemas.openxmlformats.org/officeDocument/2006/relationships/image" Target="../media/image3.jpeg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tags" Target="../tags/tag3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fr-FR" altLang="fr-FR" sz="5400" b="1" smtClean="0"/>
              <a:t>Français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ce réservé du contenu 2"/>
          <p:cNvSpPr>
            <a:spLocks noGrp="1"/>
          </p:cNvSpPr>
          <p:nvPr>
            <p:ph idx="1"/>
          </p:nvPr>
        </p:nvSpPr>
        <p:spPr>
          <a:xfrm>
            <a:off x="250825" y="142875"/>
            <a:ext cx="8732838" cy="4300538"/>
          </a:xfrm>
        </p:spPr>
        <p:txBody>
          <a:bodyPr/>
          <a:lstStyle/>
          <a:p>
            <a:pPr marL="0" indent="0" eaLnBrk="1" hangingPunct="1">
              <a:lnSpc>
                <a:spcPct val="14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fr-FR" altLang="fr-FR" sz="2100" smtClean="0">
                <a:latin typeface="Arial" pitchFamily="34" charset="0"/>
                <a:cs typeface="Arial" pitchFamily="34" charset="0"/>
              </a:rPr>
              <a:t>Il était une fois une femme vivant toute s</a:t>
            </a:r>
            <a:r>
              <a:rPr lang="fr-FR" altLang="fr-FR" sz="21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eu</a:t>
            </a:r>
            <a:r>
              <a:rPr lang="fr-FR" altLang="fr-FR" sz="2100" smtClean="0">
                <a:latin typeface="Arial" pitchFamily="34" charset="0"/>
                <a:cs typeface="Arial" pitchFamily="34" charset="0"/>
              </a:rPr>
              <a:t>le avec son fils unique. </a:t>
            </a:r>
          </a:p>
          <a:p>
            <a:pPr marL="0" indent="0" eaLnBrk="1" hangingPunct="1">
              <a:lnSpc>
                <a:spcPct val="14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fr-FR" altLang="fr-FR" sz="2100" smtClean="0">
                <a:latin typeface="Arial" pitchFamily="34" charset="0"/>
                <a:cs typeface="Arial" pitchFamily="34" charset="0"/>
              </a:rPr>
              <a:t>Tous d</a:t>
            </a:r>
            <a:r>
              <a:rPr lang="fr-FR" altLang="fr-FR" sz="21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eu</a:t>
            </a:r>
            <a:r>
              <a:rPr lang="fr-FR" altLang="fr-FR" sz="2100" smtClean="0">
                <a:latin typeface="Arial" pitchFamily="34" charset="0"/>
                <a:cs typeface="Arial" pitchFamily="34" charset="0"/>
              </a:rPr>
              <a:t>x travaillai</a:t>
            </a:r>
            <a:r>
              <a:rPr lang="fr-FR" altLang="fr-FR" sz="21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ent</a:t>
            </a:r>
            <a:r>
              <a:rPr lang="fr-FR" altLang="fr-FR" sz="2100" smtClean="0">
                <a:latin typeface="Arial" pitchFamily="34" charset="0"/>
                <a:cs typeface="Arial" pitchFamily="34" charset="0"/>
              </a:rPr>
              <a:t> dur, mais ils étai</a:t>
            </a:r>
            <a:r>
              <a:rPr lang="fr-FR" altLang="fr-FR" sz="21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ent</a:t>
            </a:r>
            <a:r>
              <a:rPr lang="fr-FR" altLang="fr-FR" sz="2100" smtClean="0">
                <a:latin typeface="Arial" pitchFamily="34" charset="0"/>
                <a:cs typeface="Arial" pitchFamily="34" charset="0"/>
              </a:rPr>
              <a:t> pauvres.</a:t>
            </a:r>
          </a:p>
          <a:p>
            <a:pPr marL="0" indent="0" eaLnBrk="1" hangingPunct="1">
              <a:lnSpc>
                <a:spcPct val="14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fr-FR" altLang="fr-FR" sz="2100" smtClean="0">
                <a:latin typeface="Arial" pitchFamily="34" charset="0"/>
                <a:cs typeface="Arial" pitchFamily="34" charset="0"/>
              </a:rPr>
              <a:t>– Jack, dit un jour la maman, il faut que tu ailles au marché pour </a:t>
            </a:r>
            <a:r>
              <a:rPr lang="fr-FR" altLang="fr-FR" sz="21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y </a:t>
            </a:r>
            <a:r>
              <a:rPr lang="fr-FR" altLang="fr-FR" sz="2100" smtClean="0">
                <a:latin typeface="Arial" pitchFamily="34" charset="0"/>
                <a:cs typeface="Arial" pitchFamily="34" charset="0"/>
              </a:rPr>
              <a:t>vendre notre vache. Tâche d’en tir</a:t>
            </a:r>
            <a:r>
              <a:rPr lang="fr-FR" altLang="fr-FR" sz="21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er</a:t>
            </a:r>
            <a:r>
              <a:rPr lang="fr-FR" altLang="fr-FR" sz="2100" smtClean="0">
                <a:latin typeface="Arial" pitchFamily="34" charset="0"/>
                <a:cs typeface="Arial" pitchFamily="34" charset="0"/>
              </a:rPr>
              <a:t> un bon prix, car elle est notre derni</a:t>
            </a:r>
            <a:r>
              <a:rPr lang="fr-FR" altLang="fr-FR" sz="21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er</a:t>
            </a:r>
            <a:r>
              <a:rPr lang="fr-FR" altLang="fr-FR" sz="2100" smtClean="0">
                <a:latin typeface="Arial" pitchFamily="34" charset="0"/>
                <a:cs typeface="Arial" pitchFamily="34" charset="0"/>
              </a:rPr>
              <a:t> bien !</a:t>
            </a:r>
          </a:p>
          <a:p>
            <a:pPr marL="0" indent="0" eaLnBrk="1" hangingPunct="1">
              <a:lnSpc>
                <a:spcPct val="14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fr-FR" altLang="fr-FR" sz="2100" smtClean="0">
                <a:latin typeface="Arial" pitchFamily="34" charset="0"/>
                <a:cs typeface="Arial" pitchFamily="34" charset="0"/>
              </a:rPr>
              <a:t>Sur le chemin, Jack rencontra un petit vi</a:t>
            </a:r>
            <a:r>
              <a:rPr lang="fr-FR" altLang="fr-FR" sz="21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eu</a:t>
            </a:r>
            <a:r>
              <a:rPr lang="fr-FR" altLang="fr-FR" sz="2100" smtClean="0">
                <a:latin typeface="Arial" pitchFamily="34" charset="0"/>
                <a:cs typeface="Arial" pitchFamily="34" charset="0"/>
              </a:rPr>
              <a:t>x qui lui proposa d’échang</a:t>
            </a:r>
            <a:r>
              <a:rPr lang="fr-FR" altLang="fr-FR" sz="21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er</a:t>
            </a:r>
            <a:r>
              <a:rPr lang="fr-FR" altLang="fr-FR" sz="2100" smtClean="0">
                <a:latin typeface="Arial" pitchFamily="34" charset="0"/>
                <a:cs typeface="Arial" pitchFamily="34" charset="0"/>
              </a:rPr>
              <a:t> sa vache contre cinq haricots. Le jeune garçon commença par refus</a:t>
            </a:r>
            <a:r>
              <a:rPr lang="fr-FR" altLang="fr-FR" sz="21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er</a:t>
            </a:r>
            <a:r>
              <a:rPr lang="fr-FR" altLang="fr-FR" sz="2100" smtClean="0">
                <a:latin typeface="Arial" pitchFamily="34" charset="0"/>
                <a:cs typeface="Arial" pitchFamily="34" charset="0"/>
              </a:rPr>
              <a:t>, mais l’homme lui affirma que les haricots étai</a:t>
            </a:r>
            <a:r>
              <a:rPr lang="fr-FR" altLang="fr-FR" sz="21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ent </a:t>
            </a:r>
            <a:r>
              <a:rPr lang="fr-FR" altLang="fr-FR" sz="2100" smtClean="0">
                <a:latin typeface="Arial" pitchFamily="34" charset="0"/>
                <a:cs typeface="Arial" pitchFamily="34" charset="0"/>
              </a:rPr>
              <a:t>magiques et qu’il ne faudrait qu’une nuit pour grimp</a:t>
            </a:r>
            <a:r>
              <a:rPr lang="fr-FR" altLang="fr-FR" sz="21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er</a:t>
            </a:r>
            <a:r>
              <a:rPr lang="fr-FR" altLang="fr-FR" sz="2100" smtClean="0">
                <a:latin typeface="Arial" pitchFamily="34" charset="0"/>
                <a:cs typeface="Arial" pitchFamily="34" charset="0"/>
              </a:rPr>
              <a:t> jusqu’au ciel….</a:t>
            </a:r>
          </a:p>
          <a:p>
            <a:pPr marL="0" indent="0" eaLnBrk="1" hangingPunct="1">
              <a:lnSpc>
                <a:spcPct val="130000"/>
              </a:lnSpc>
              <a:buFont typeface="Arial" pitchFamily="34" charset="0"/>
              <a:buNone/>
            </a:pPr>
            <a:endParaRPr lang="fr-FR" altLang="fr-FR" sz="2600" smtClean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Font typeface="Arial" pitchFamily="34" charset="0"/>
              <a:buNone/>
            </a:pPr>
            <a:endParaRPr lang="fr-FR" altLang="fr-FR" sz="2600" smtClean="0">
              <a:latin typeface="Script cole" pitchFamily="2" charset="0"/>
            </a:endParaRPr>
          </a:p>
        </p:txBody>
      </p:sp>
      <p:sp>
        <p:nvSpPr>
          <p:cNvPr id="21507" name="Espace réservé du contenu 2"/>
          <p:cNvSpPr txBox="1">
            <a:spLocks/>
          </p:cNvSpPr>
          <p:nvPr/>
        </p:nvSpPr>
        <p:spPr bwMode="auto">
          <a:xfrm>
            <a:off x="6227763" y="4659313"/>
            <a:ext cx="27559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 typeface="Arial" pitchFamily="34" charset="0"/>
              <a:buNone/>
            </a:pPr>
            <a:r>
              <a:rPr lang="fr-FR" altLang="fr-FR" sz="900" i="1">
                <a:latin typeface="Arial" pitchFamily="34" charset="0"/>
              </a:rPr>
              <a:t>Jack et le haricot magique </a:t>
            </a:r>
            <a:r>
              <a:rPr lang="fr-FR" altLang="fr-FR" sz="900">
                <a:latin typeface="Arial" pitchFamily="34" charset="0"/>
              </a:rPr>
              <a:t>adapté par Anne Royer</a:t>
            </a:r>
          </a:p>
          <a:p>
            <a:pPr eaLnBrk="1" hangingPunct="1">
              <a:buFont typeface="Arial" pitchFamily="34" charset="0"/>
              <a:buNone/>
            </a:pPr>
            <a:r>
              <a:rPr lang="fr-FR" altLang="fr-FR" sz="900">
                <a:latin typeface="Arial" pitchFamily="34" charset="0"/>
              </a:rPr>
              <a:t>© éditions Lito</a:t>
            </a:r>
          </a:p>
          <a:p>
            <a:pPr eaLnBrk="1" hangingPunct="1">
              <a:lnSpc>
                <a:spcPct val="130000"/>
              </a:lnSpc>
              <a:buFont typeface="Arial" pitchFamily="34" charset="0"/>
              <a:buNone/>
            </a:pPr>
            <a:endParaRPr lang="fr-FR" altLang="fr-FR" sz="1600">
              <a:latin typeface="Arial" pitchFamily="34" charset="0"/>
            </a:endParaRPr>
          </a:p>
          <a:p>
            <a:pPr eaLnBrk="1" hangingPunct="1">
              <a:lnSpc>
                <a:spcPct val="130000"/>
              </a:lnSpc>
              <a:buFont typeface="Arial" pitchFamily="34" charset="0"/>
              <a:buNone/>
            </a:pPr>
            <a:endParaRPr lang="fr-FR" altLang="fr-FR" sz="1600">
              <a:latin typeface="Arial" pitchFamily="34" charset="0"/>
            </a:endParaRPr>
          </a:p>
          <a:p>
            <a:pPr eaLnBrk="1" hangingPunct="1">
              <a:buFont typeface="Arial" pitchFamily="34" charset="0"/>
              <a:buNone/>
            </a:pPr>
            <a:endParaRPr lang="fr-FR" altLang="fr-FR" sz="1600">
              <a:latin typeface="Script cole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re 1"/>
          <p:cNvSpPr>
            <a:spLocks noGrp="1"/>
          </p:cNvSpPr>
          <p:nvPr>
            <p:ph type="title"/>
          </p:nvPr>
        </p:nvSpPr>
        <p:spPr>
          <a:xfrm>
            <a:off x="628650" y="187325"/>
            <a:ext cx="7886700" cy="1231900"/>
          </a:xfrm>
        </p:spPr>
        <p:txBody>
          <a:bodyPr/>
          <a:lstStyle/>
          <a:p>
            <a:pPr algn="l" eaLnBrk="1" hangingPunct="1"/>
            <a:r>
              <a:rPr lang="fr-FR" altLang="fr-FR" sz="5400" smtClean="0">
                <a:solidFill>
                  <a:srgbClr val="7030A0"/>
                </a:solidFill>
                <a:latin typeface="Script cole" pitchFamily="2" charset="0"/>
              </a:rPr>
              <a:t>Le quiz du jour</a:t>
            </a:r>
            <a:r>
              <a:rPr lang="fr-FR" altLang="fr-FR" sz="4000" smtClean="0">
                <a:solidFill>
                  <a:srgbClr val="7030A0"/>
                </a:solidFill>
                <a:latin typeface="Century Gothic" pitchFamily="34" charset="0"/>
              </a:rPr>
              <a:t/>
            </a:r>
            <a:br>
              <a:rPr lang="fr-FR" altLang="fr-FR" sz="4000" smtClean="0">
                <a:solidFill>
                  <a:srgbClr val="7030A0"/>
                </a:solidFill>
                <a:latin typeface="Century Gothic" pitchFamily="34" charset="0"/>
              </a:rPr>
            </a:br>
            <a:r>
              <a:rPr lang="fr-FR" altLang="fr-FR" sz="2000" smtClean="0">
                <a:latin typeface="Arial" pitchFamily="34" charset="0"/>
                <a:cs typeface="Arial" pitchFamily="34" charset="0"/>
              </a:rPr>
              <a:t>Jack et sa mère étaient... ?</a:t>
            </a:r>
            <a:endParaRPr lang="fr-FR" altLang="fr-FR" sz="240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Espace réservé du contenu 10"/>
          <p:cNvGraphicFramePr>
            <a:graphicFrameLocks noGrp="1"/>
          </p:cNvGraphicFramePr>
          <p:nvPr>
            <p:ph idx="1"/>
          </p:nvPr>
        </p:nvGraphicFramePr>
        <p:xfrm>
          <a:off x="628650" y="1707654"/>
          <a:ext cx="7886700" cy="2925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re 1"/>
          <p:cNvSpPr>
            <a:spLocks noGrp="1"/>
          </p:cNvSpPr>
          <p:nvPr>
            <p:ph type="title"/>
          </p:nvPr>
        </p:nvSpPr>
        <p:spPr>
          <a:xfrm>
            <a:off x="628650" y="187325"/>
            <a:ext cx="7886700" cy="1231900"/>
          </a:xfrm>
        </p:spPr>
        <p:txBody>
          <a:bodyPr/>
          <a:lstStyle/>
          <a:p>
            <a:pPr algn="l" eaLnBrk="1" hangingPunct="1"/>
            <a:r>
              <a:rPr lang="fr-FR" altLang="fr-FR" sz="5400" smtClean="0">
                <a:solidFill>
                  <a:srgbClr val="7030A0"/>
                </a:solidFill>
                <a:latin typeface="Script cole" pitchFamily="2" charset="0"/>
              </a:rPr>
              <a:t>Le quiz du jour</a:t>
            </a:r>
            <a:r>
              <a:rPr lang="fr-FR" altLang="fr-FR" sz="4000" smtClean="0">
                <a:solidFill>
                  <a:srgbClr val="7030A0"/>
                </a:solidFill>
                <a:latin typeface="Century Gothic" pitchFamily="34" charset="0"/>
              </a:rPr>
              <a:t/>
            </a:r>
            <a:br>
              <a:rPr lang="fr-FR" altLang="fr-FR" sz="4000" smtClean="0">
                <a:solidFill>
                  <a:srgbClr val="7030A0"/>
                </a:solidFill>
                <a:latin typeface="Century Gothic" pitchFamily="34" charset="0"/>
              </a:rPr>
            </a:br>
            <a:r>
              <a:rPr lang="fr-FR" altLang="fr-FR" sz="2000" smtClean="0">
                <a:latin typeface="Arial" pitchFamily="34" charset="0"/>
                <a:cs typeface="Arial" pitchFamily="34" charset="0"/>
              </a:rPr>
              <a:t>Jack et sa mère étaient... ?</a:t>
            </a:r>
            <a:endParaRPr lang="fr-FR" altLang="fr-FR" sz="240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Espace réservé du contenu 10"/>
          <p:cNvGraphicFramePr>
            <a:graphicFrameLocks noGrp="1"/>
          </p:cNvGraphicFramePr>
          <p:nvPr>
            <p:ph idx="1"/>
          </p:nvPr>
        </p:nvGraphicFramePr>
        <p:xfrm>
          <a:off x="628650" y="1707654"/>
          <a:ext cx="7886700" cy="2925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re 1"/>
          <p:cNvSpPr>
            <a:spLocks noGrp="1"/>
          </p:cNvSpPr>
          <p:nvPr>
            <p:ph type="title"/>
          </p:nvPr>
        </p:nvSpPr>
        <p:spPr>
          <a:xfrm>
            <a:off x="628650" y="187325"/>
            <a:ext cx="7886700" cy="1231900"/>
          </a:xfrm>
        </p:spPr>
        <p:txBody>
          <a:bodyPr/>
          <a:lstStyle/>
          <a:p>
            <a:pPr algn="l" eaLnBrk="1" hangingPunct="1"/>
            <a:r>
              <a:rPr lang="fr-FR" altLang="fr-FR" sz="5400" smtClean="0">
                <a:solidFill>
                  <a:srgbClr val="7030A0"/>
                </a:solidFill>
                <a:latin typeface="Script cole" pitchFamily="2" charset="0"/>
              </a:rPr>
              <a:t>Le quiz du jour</a:t>
            </a:r>
            <a:r>
              <a:rPr lang="fr-FR" altLang="fr-FR" sz="4000" smtClean="0">
                <a:solidFill>
                  <a:srgbClr val="7030A0"/>
                </a:solidFill>
                <a:latin typeface="Century Gothic" pitchFamily="34" charset="0"/>
              </a:rPr>
              <a:t/>
            </a:r>
            <a:br>
              <a:rPr lang="fr-FR" altLang="fr-FR" sz="4000" smtClean="0">
                <a:solidFill>
                  <a:srgbClr val="7030A0"/>
                </a:solidFill>
                <a:latin typeface="Century Gothic" pitchFamily="34" charset="0"/>
              </a:rPr>
            </a:br>
            <a:r>
              <a:rPr lang="fr-FR" altLang="fr-FR" sz="2000" smtClean="0">
                <a:latin typeface="Arial" pitchFamily="34" charset="0"/>
                <a:cs typeface="Arial" pitchFamily="34" charset="0"/>
              </a:rPr>
              <a:t>Où la mère de Jack lui demande-t-elle d’aller ?</a:t>
            </a:r>
            <a:endParaRPr lang="fr-FR" altLang="fr-FR" sz="240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Espace réservé du contenu 10"/>
          <p:cNvGraphicFramePr>
            <a:graphicFrameLocks noGrp="1"/>
          </p:cNvGraphicFramePr>
          <p:nvPr>
            <p:ph idx="1"/>
          </p:nvPr>
        </p:nvGraphicFramePr>
        <p:xfrm>
          <a:off x="628650" y="1707654"/>
          <a:ext cx="7886700" cy="2925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re 1"/>
          <p:cNvSpPr>
            <a:spLocks noGrp="1"/>
          </p:cNvSpPr>
          <p:nvPr>
            <p:ph type="title"/>
          </p:nvPr>
        </p:nvSpPr>
        <p:spPr>
          <a:xfrm>
            <a:off x="628650" y="187325"/>
            <a:ext cx="7886700" cy="1231900"/>
          </a:xfrm>
        </p:spPr>
        <p:txBody>
          <a:bodyPr/>
          <a:lstStyle/>
          <a:p>
            <a:pPr algn="l" eaLnBrk="1" hangingPunct="1"/>
            <a:r>
              <a:rPr lang="fr-FR" altLang="fr-FR" sz="5400" smtClean="0">
                <a:solidFill>
                  <a:srgbClr val="7030A0"/>
                </a:solidFill>
                <a:latin typeface="Script cole" pitchFamily="2" charset="0"/>
              </a:rPr>
              <a:t>Le quiz du jour</a:t>
            </a:r>
            <a:r>
              <a:rPr lang="fr-FR" altLang="fr-FR" sz="4000" smtClean="0">
                <a:solidFill>
                  <a:srgbClr val="7030A0"/>
                </a:solidFill>
                <a:latin typeface="Century Gothic" pitchFamily="34" charset="0"/>
              </a:rPr>
              <a:t/>
            </a:r>
            <a:br>
              <a:rPr lang="fr-FR" altLang="fr-FR" sz="4000" smtClean="0">
                <a:solidFill>
                  <a:srgbClr val="7030A0"/>
                </a:solidFill>
                <a:latin typeface="Century Gothic" pitchFamily="34" charset="0"/>
              </a:rPr>
            </a:br>
            <a:r>
              <a:rPr lang="fr-FR" altLang="fr-FR" sz="2000" smtClean="0">
                <a:latin typeface="Arial" pitchFamily="34" charset="0"/>
                <a:cs typeface="Arial" pitchFamily="34" charset="0"/>
              </a:rPr>
              <a:t>Où la mère de Jack lui demande – t –elle d’aller ?</a:t>
            </a:r>
            <a:endParaRPr lang="fr-FR" altLang="fr-FR" sz="240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Espace réservé du contenu 10"/>
          <p:cNvGraphicFramePr>
            <a:graphicFrameLocks noGrp="1"/>
          </p:cNvGraphicFramePr>
          <p:nvPr>
            <p:ph idx="1"/>
          </p:nvPr>
        </p:nvGraphicFramePr>
        <p:xfrm>
          <a:off x="628650" y="1707654"/>
          <a:ext cx="7886700" cy="2925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re 1"/>
          <p:cNvSpPr>
            <a:spLocks noGrp="1"/>
          </p:cNvSpPr>
          <p:nvPr>
            <p:ph type="title"/>
          </p:nvPr>
        </p:nvSpPr>
        <p:spPr>
          <a:xfrm>
            <a:off x="628650" y="187325"/>
            <a:ext cx="7886700" cy="1231900"/>
          </a:xfrm>
        </p:spPr>
        <p:txBody>
          <a:bodyPr/>
          <a:lstStyle/>
          <a:p>
            <a:pPr algn="l" eaLnBrk="1" hangingPunct="1"/>
            <a:r>
              <a:rPr lang="fr-FR" altLang="fr-FR" sz="5400" smtClean="0">
                <a:solidFill>
                  <a:srgbClr val="7030A0"/>
                </a:solidFill>
                <a:latin typeface="Script cole" pitchFamily="2" charset="0"/>
              </a:rPr>
              <a:t>Le quiz du jour</a:t>
            </a:r>
            <a:r>
              <a:rPr lang="fr-FR" altLang="fr-FR" sz="4000" smtClean="0">
                <a:solidFill>
                  <a:srgbClr val="7030A0"/>
                </a:solidFill>
                <a:latin typeface="Century Gothic" pitchFamily="34" charset="0"/>
              </a:rPr>
              <a:t/>
            </a:r>
            <a:br>
              <a:rPr lang="fr-FR" altLang="fr-FR" sz="4000" smtClean="0">
                <a:solidFill>
                  <a:srgbClr val="7030A0"/>
                </a:solidFill>
                <a:latin typeface="Century Gothic" pitchFamily="34" charset="0"/>
              </a:rPr>
            </a:br>
            <a:r>
              <a:rPr lang="fr-FR" altLang="fr-FR" sz="2000" smtClean="0">
                <a:latin typeface="Arial" pitchFamily="34" charset="0"/>
                <a:cs typeface="Arial" pitchFamily="34" charset="0"/>
              </a:rPr>
              <a:t>Quel est leur dernier bien ?</a:t>
            </a:r>
            <a:endParaRPr lang="fr-FR" altLang="fr-FR" sz="240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Espace réservé du contenu 10"/>
          <p:cNvGraphicFramePr>
            <a:graphicFrameLocks noGrp="1"/>
          </p:cNvGraphicFramePr>
          <p:nvPr>
            <p:ph idx="1"/>
          </p:nvPr>
        </p:nvGraphicFramePr>
        <p:xfrm>
          <a:off x="628650" y="1707654"/>
          <a:ext cx="7886700" cy="2925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re 1"/>
          <p:cNvSpPr>
            <a:spLocks noGrp="1"/>
          </p:cNvSpPr>
          <p:nvPr>
            <p:ph type="title"/>
          </p:nvPr>
        </p:nvSpPr>
        <p:spPr>
          <a:xfrm>
            <a:off x="628650" y="187325"/>
            <a:ext cx="7886700" cy="1231900"/>
          </a:xfrm>
        </p:spPr>
        <p:txBody>
          <a:bodyPr/>
          <a:lstStyle/>
          <a:p>
            <a:pPr algn="l" eaLnBrk="1" hangingPunct="1"/>
            <a:r>
              <a:rPr lang="fr-FR" altLang="fr-FR" sz="5400" smtClean="0">
                <a:solidFill>
                  <a:srgbClr val="7030A0"/>
                </a:solidFill>
                <a:latin typeface="Script cole" pitchFamily="2" charset="0"/>
              </a:rPr>
              <a:t>Le quiz du jour</a:t>
            </a:r>
            <a:r>
              <a:rPr lang="fr-FR" altLang="fr-FR" sz="4000" smtClean="0">
                <a:solidFill>
                  <a:srgbClr val="7030A0"/>
                </a:solidFill>
                <a:latin typeface="Century Gothic" pitchFamily="34" charset="0"/>
              </a:rPr>
              <a:t/>
            </a:r>
            <a:br>
              <a:rPr lang="fr-FR" altLang="fr-FR" sz="4000" smtClean="0">
                <a:solidFill>
                  <a:srgbClr val="7030A0"/>
                </a:solidFill>
                <a:latin typeface="Century Gothic" pitchFamily="34" charset="0"/>
              </a:rPr>
            </a:br>
            <a:r>
              <a:rPr lang="fr-FR" altLang="fr-FR" sz="2000" smtClean="0">
                <a:latin typeface="Arial" pitchFamily="34" charset="0"/>
                <a:cs typeface="Arial" pitchFamily="34" charset="0"/>
              </a:rPr>
              <a:t>Quel est leur dernier bien ?</a:t>
            </a:r>
            <a:endParaRPr lang="fr-FR" altLang="fr-FR" sz="240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Espace réservé du contenu 10"/>
          <p:cNvGraphicFramePr>
            <a:graphicFrameLocks noGrp="1"/>
          </p:cNvGraphicFramePr>
          <p:nvPr>
            <p:ph idx="1"/>
          </p:nvPr>
        </p:nvGraphicFramePr>
        <p:xfrm>
          <a:off x="628650" y="1707654"/>
          <a:ext cx="7886700" cy="2925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re 1"/>
          <p:cNvSpPr>
            <a:spLocks noGrp="1"/>
          </p:cNvSpPr>
          <p:nvPr>
            <p:ph type="title"/>
          </p:nvPr>
        </p:nvSpPr>
        <p:spPr>
          <a:xfrm>
            <a:off x="628650" y="187325"/>
            <a:ext cx="7886700" cy="1231900"/>
          </a:xfrm>
        </p:spPr>
        <p:txBody>
          <a:bodyPr/>
          <a:lstStyle/>
          <a:p>
            <a:pPr algn="l" eaLnBrk="1" hangingPunct="1"/>
            <a:r>
              <a:rPr lang="fr-FR" altLang="fr-FR" sz="5400" smtClean="0">
                <a:solidFill>
                  <a:srgbClr val="7030A0"/>
                </a:solidFill>
                <a:latin typeface="Script cole" pitchFamily="2" charset="0"/>
              </a:rPr>
              <a:t>Le quiz du jour</a:t>
            </a:r>
            <a:r>
              <a:rPr lang="fr-FR" altLang="fr-FR" sz="4000" smtClean="0">
                <a:solidFill>
                  <a:srgbClr val="7030A0"/>
                </a:solidFill>
                <a:latin typeface="Century Gothic" pitchFamily="34" charset="0"/>
              </a:rPr>
              <a:t/>
            </a:r>
            <a:br>
              <a:rPr lang="fr-FR" altLang="fr-FR" sz="4000" smtClean="0">
                <a:solidFill>
                  <a:srgbClr val="7030A0"/>
                </a:solidFill>
                <a:latin typeface="Century Gothic" pitchFamily="34" charset="0"/>
              </a:rPr>
            </a:br>
            <a:r>
              <a:rPr lang="fr-FR" altLang="fr-FR" sz="2000" smtClean="0">
                <a:latin typeface="Arial" pitchFamily="34" charset="0"/>
                <a:cs typeface="Arial" pitchFamily="34" charset="0"/>
              </a:rPr>
              <a:t>D’après le vieil homme, les haricots sont … ?</a:t>
            </a:r>
            <a:endParaRPr lang="fr-FR" altLang="fr-FR" sz="240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Espace réservé du contenu 10"/>
          <p:cNvGraphicFramePr>
            <a:graphicFrameLocks noGrp="1"/>
          </p:cNvGraphicFramePr>
          <p:nvPr>
            <p:ph idx="1"/>
          </p:nvPr>
        </p:nvGraphicFramePr>
        <p:xfrm>
          <a:off x="628650" y="1707654"/>
          <a:ext cx="7886700" cy="2925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re 1"/>
          <p:cNvSpPr>
            <a:spLocks noGrp="1"/>
          </p:cNvSpPr>
          <p:nvPr>
            <p:ph type="title"/>
          </p:nvPr>
        </p:nvSpPr>
        <p:spPr>
          <a:xfrm>
            <a:off x="628650" y="187325"/>
            <a:ext cx="7886700" cy="1231900"/>
          </a:xfrm>
        </p:spPr>
        <p:txBody>
          <a:bodyPr/>
          <a:lstStyle/>
          <a:p>
            <a:pPr algn="l" eaLnBrk="1" hangingPunct="1"/>
            <a:r>
              <a:rPr lang="fr-FR" altLang="fr-FR" sz="5400" smtClean="0">
                <a:solidFill>
                  <a:srgbClr val="7030A0"/>
                </a:solidFill>
                <a:latin typeface="Script cole" pitchFamily="2" charset="0"/>
              </a:rPr>
              <a:t>Le quiz du jour</a:t>
            </a:r>
            <a:r>
              <a:rPr lang="fr-FR" altLang="fr-FR" sz="4000" smtClean="0">
                <a:solidFill>
                  <a:srgbClr val="7030A0"/>
                </a:solidFill>
                <a:latin typeface="Century Gothic" pitchFamily="34" charset="0"/>
              </a:rPr>
              <a:t/>
            </a:r>
            <a:br>
              <a:rPr lang="fr-FR" altLang="fr-FR" sz="4000" smtClean="0">
                <a:solidFill>
                  <a:srgbClr val="7030A0"/>
                </a:solidFill>
                <a:latin typeface="Century Gothic" pitchFamily="34" charset="0"/>
              </a:rPr>
            </a:br>
            <a:r>
              <a:rPr lang="fr-FR" altLang="fr-FR" sz="2000" smtClean="0">
                <a:latin typeface="Arial" pitchFamily="34" charset="0"/>
                <a:cs typeface="Arial" pitchFamily="34" charset="0"/>
              </a:rPr>
              <a:t>D’après le vieil homme, les haricots sont … ?</a:t>
            </a:r>
            <a:endParaRPr lang="fr-FR" altLang="fr-FR" sz="240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Espace réservé du contenu 10"/>
          <p:cNvGraphicFramePr>
            <a:graphicFrameLocks noGrp="1"/>
          </p:cNvGraphicFramePr>
          <p:nvPr>
            <p:ph idx="1"/>
          </p:nvPr>
        </p:nvGraphicFramePr>
        <p:xfrm>
          <a:off x="628650" y="1707654"/>
          <a:ext cx="7886700" cy="2925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r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722313"/>
          </a:xfrm>
        </p:spPr>
        <p:txBody>
          <a:bodyPr/>
          <a:lstStyle/>
          <a:p>
            <a:pPr eaLnBrk="1" hangingPunct="1"/>
            <a:r>
              <a:rPr lang="fr-FR" altLang="fr-FR" sz="2800" b="1" smtClean="0">
                <a:latin typeface="Arial" pitchFamily="34" charset="0"/>
                <a:cs typeface="Arial" pitchFamily="34" charset="0"/>
              </a:rPr>
              <a:t>Révisions</a:t>
            </a:r>
          </a:p>
        </p:txBody>
      </p:sp>
      <p:pic>
        <p:nvPicPr>
          <p:cNvPr id="32771" name="Image 3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3" t="51633" r="15543" b="4736"/>
          <a:stretch>
            <a:fillRect/>
          </a:stretch>
        </p:blipFill>
        <p:spPr bwMode="auto">
          <a:xfrm>
            <a:off x="333375" y="1241425"/>
            <a:ext cx="85598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Image 2_0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4" r="26741"/>
          <a:stretch>
            <a:fillRect/>
          </a:stretch>
        </p:blipFill>
        <p:spPr bwMode="auto">
          <a:xfrm>
            <a:off x="395288" y="252413"/>
            <a:ext cx="792162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Image 4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713" y="171450"/>
            <a:ext cx="715962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774" name="SMARTInkShape-Group210"/>
          <p:cNvGrpSpPr>
            <a:grpSpLocks/>
          </p:cNvGrpSpPr>
          <p:nvPr/>
        </p:nvGrpSpPr>
        <p:grpSpPr bwMode="auto">
          <a:xfrm>
            <a:off x="1122363" y="1304925"/>
            <a:ext cx="400050" cy="568325"/>
            <a:chOff x="1122231" y="1304930"/>
            <a:chExt cx="400613" cy="568835"/>
          </a:xfrm>
        </p:grpSpPr>
        <p:sp>
          <p:nvSpPr>
            <p:cNvPr id="2" name="SMARTInkShape-922"/>
            <p:cNvSpPr/>
            <p:nvPr>
              <p:custDataLst>
                <p:tags r:id="rId17"/>
              </p:custDataLst>
            </p:nvPr>
          </p:nvSpPr>
          <p:spPr>
            <a:xfrm>
              <a:off x="1468793" y="1304930"/>
              <a:ext cx="54051" cy="181137"/>
            </a:xfrm>
            <a:custGeom>
              <a:avLst/>
              <a:gdLst/>
              <a:ahLst/>
              <a:cxnLst/>
              <a:rect l="0" t="0" r="0" b="0"/>
              <a:pathLst>
                <a:path w="53613" h="180971">
                  <a:moveTo>
                    <a:pt x="0" y="4758"/>
                  </a:moveTo>
                  <a:lnTo>
                    <a:pt x="0" y="4758"/>
                  </a:lnTo>
                  <a:lnTo>
                    <a:pt x="2373" y="12"/>
                  </a:lnTo>
                  <a:lnTo>
                    <a:pt x="3643" y="0"/>
                  </a:lnTo>
                  <a:lnTo>
                    <a:pt x="21544" y="14825"/>
                  </a:lnTo>
                  <a:lnTo>
                    <a:pt x="41541" y="46524"/>
                  </a:lnTo>
                  <a:lnTo>
                    <a:pt x="50863" y="72157"/>
                  </a:lnTo>
                  <a:lnTo>
                    <a:pt x="53612" y="88022"/>
                  </a:lnTo>
                  <a:lnTo>
                    <a:pt x="49436" y="122506"/>
                  </a:lnTo>
                  <a:lnTo>
                    <a:pt x="45255" y="133819"/>
                  </a:lnTo>
                  <a:lnTo>
                    <a:pt x="22289" y="167810"/>
                  </a:lnTo>
                  <a:lnTo>
                    <a:pt x="11907" y="18097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3" name="SMARTInkShape-923"/>
            <p:cNvSpPr/>
            <p:nvPr>
              <p:custDataLst>
                <p:tags r:id="rId18"/>
              </p:custDataLst>
            </p:nvPr>
          </p:nvSpPr>
          <p:spPr>
            <a:xfrm>
              <a:off x="1128590" y="1419333"/>
              <a:ext cx="138306" cy="454432"/>
            </a:xfrm>
            <a:custGeom>
              <a:avLst/>
              <a:gdLst/>
              <a:ahLst/>
              <a:cxnLst/>
              <a:rect l="0" t="0" r="0" b="0"/>
              <a:pathLst>
                <a:path w="137606" h="454540">
                  <a:moveTo>
                    <a:pt x="132843" y="4763"/>
                  </a:moveTo>
                  <a:lnTo>
                    <a:pt x="132843" y="4763"/>
                  </a:lnTo>
                  <a:lnTo>
                    <a:pt x="131578" y="2234"/>
                  </a:lnTo>
                  <a:lnTo>
                    <a:pt x="130941" y="1489"/>
                  </a:lnTo>
                  <a:lnTo>
                    <a:pt x="128082" y="1"/>
                  </a:lnTo>
                  <a:lnTo>
                    <a:pt x="128081" y="0"/>
                  </a:lnTo>
                  <a:lnTo>
                    <a:pt x="124807" y="3538"/>
                  </a:lnTo>
                  <a:lnTo>
                    <a:pt x="123980" y="5365"/>
                  </a:lnTo>
                  <a:lnTo>
                    <a:pt x="121005" y="39898"/>
                  </a:lnTo>
                  <a:lnTo>
                    <a:pt x="123220" y="72798"/>
                  </a:lnTo>
                  <a:lnTo>
                    <a:pt x="125551" y="107744"/>
                  </a:lnTo>
                  <a:lnTo>
                    <a:pt x="128285" y="140268"/>
                  </a:lnTo>
                  <a:lnTo>
                    <a:pt x="131110" y="175710"/>
                  </a:lnTo>
                  <a:lnTo>
                    <a:pt x="133503" y="207629"/>
                  </a:lnTo>
                  <a:lnTo>
                    <a:pt x="135885" y="239369"/>
                  </a:lnTo>
                  <a:lnTo>
                    <a:pt x="137538" y="274687"/>
                  </a:lnTo>
                  <a:lnTo>
                    <a:pt x="137602" y="309805"/>
                  </a:lnTo>
                  <a:lnTo>
                    <a:pt x="137605" y="343267"/>
                  </a:lnTo>
                  <a:lnTo>
                    <a:pt x="135015" y="361982"/>
                  </a:lnTo>
                  <a:lnTo>
                    <a:pt x="124754" y="396462"/>
                  </a:lnTo>
                  <a:lnTo>
                    <a:pt x="112616" y="421194"/>
                  </a:lnTo>
                  <a:lnTo>
                    <a:pt x="91957" y="445351"/>
                  </a:lnTo>
                  <a:lnTo>
                    <a:pt x="81153" y="451913"/>
                  </a:lnTo>
                  <a:lnTo>
                    <a:pt x="72254" y="453958"/>
                  </a:lnTo>
                  <a:lnTo>
                    <a:pt x="49146" y="454539"/>
                  </a:lnTo>
                  <a:lnTo>
                    <a:pt x="42250" y="452649"/>
                  </a:lnTo>
                  <a:lnTo>
                    <a:pt x="24087" y="442057"/>
                  </a:lnTo>
                  <a:lnTo>
                    <a:pt x="20301" y="437064"/>
                  </a:lnTo>
                  <a:lnTo>
                    <a:pt x="5845" y="401609"/>
                  </a:lnTo>
                  <a:lnTo>
                    <a:pt x="720" y="366591"/>
                  </a:lnTo>
                  <a:lnTo>
                    <a:pt x="0" y="356889"/>
                  </a:lnTo>
                  <a:lnTo>
                    <a:pt x="2839" y="346506"/>
                  </a:lnTo>
                  <a:lnTo>
                    <a:pt x="11399" y="3333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4" name="SMARTInkShape-924"/>
            <p:cNvSpPr/>
            <p:nvPr>
              <p:custDataLst>
                <p:tags r:id="rId19"/>
              </p:custDataLst>
            </p:nvPr>
          </p:nvSpPr>
          <p:spPr>
            <a:xfrm>
              <a:off x="1122231" y="1405033"/>
              <a:ext cx="308408" cy="6356"/>
            </a:xfrm>
            <a:custGeom>
              <a:avLst/>
              <a:gdLst/>
              <a:ahLst/>
              <a:cxnLst/>
              <a:rect l="0" t="0" r="0" b="0"/>
              <a:pathLst>
                <a:path w="308901" h="7144">
                  <a:moveTo>
                    <a:pt x="4100" y="7143"/>
                  </a:moveTo>
                  <a:lnTo>
                    <a:pt x="4100" y="7143"/>
                  </a:lnTo>
                  <a:lnTo>
                    <a:pt x="0" y="7143"/>
                  </a:lnTo>
                  <a:lnTo>
                    <a:pt x="34551" y="5879"/>
                  </a:lnTo>
                  <a:lnTo>
                    <a:pt x="67593" y="4775"/>
                  </a:lnTo>
                  <a:lnTo>
                    <a:pt x="101313" y="6399"/>
                  </a:lnTo>
                  <a:lnTo>
                    <a:pt x="135836" y="7141"/>
                  </a:lnTo>
                  <a:lnTo>
                    <a:pt x="168641" y="6879"/>
                  </a:lnTo>
                  <a:lnTo>
                    <a:pt x="201680" y="4827"/>
                  </a:lnTo>
                  <a:lnTo>
                    <a:pt x="236009" y="4058"/>
                  </a:lnTo>
                  <a:lnTo>
                    <a:pt x="270685" y="2410"/>
                  </a:lnTo>
                  <a:lnTo>
                    <a:pt x="305885" y="5"/>
                  </a:lnTo>
                  <a:lnTo>
                    <a:pt x="3089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grpSp>
        <p:nvGrpSpPr>
          <p:cNvPr id="32775" name="SMARTInkShape-Group211"/>
          <p:cNvGrpSpPr>
            <a:grpSpLocks/>
          </p:cNvGrpSpPr>
          <p:nvPr/>
        </p:nvGrpSpPr>
        <p:grpSpPr bwMode="auto">
          <a:xfrm>
            <a:off x="1489075" y="1604963"/>
            <a:ext cx="333375" cy="257175"/>
            <a:chOff x="1488890" y="1604963"/>
            <a:chExt cx="332767" cy="256865"/>
          </a:xfrm>
        </p:grpSpPr>
        <p:sp>
          <p:nvSpPr>
            <p:cNvPr id="6" name="SMARTInkShape-925"/>
            <p:cNvSpPr/>
            <p:nvPr>
              <p:custDataLst>
                <p:tags r:id="rId15"/>
              </p:custDataLst>
            </p:nvPr>
          </p:nvSpPr>
          <p:spPr>
            <a:xfrm>
              <a:off x="1750350" y="1604963"/>
              <a:ext cx="4753" cy="4756"/>
            </a:xfrm>
            <a:custGeom>
              <a:avLst/>
              <a:gdLst/>
              <a:ahLst/>
              <a:cxnLst/>
              <a:rect l="0" t="0" r="0" b="0"/>
              <a:pathLst>
                <a:path w="4763" h="4763">
                  <a:moveTo>
                    <a:pt x="4762" y="4762"/>
                  </a:moveTo>
                  <a:lnTo>
                    <a:pt x="4762" y="4762"/>
                  </a:lnTo>
                  <a:lnTo>
                    <a:pt x="662" y="2712"/>
                  </a:lnTo>
                  <a:lnTo>
                    <a:pt x="441" y="2337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7" name="SMARTInkShape-926"/>
            <p:cNvSpPr/>
            <p:nvPr>
              <p:custDataLst>
                <p:tags r:id="rId16"/>
              </p:custDataLst>
            </p:nvPr>
          </p:nvSpPr>
          <p:spPr>
            <a:xfrm>
              <a:off x="1488890" y="1714368"/>
              <a:ext cx="332767" cy="147460"/>
            </a:xfrm>
            <a:custGeom>
              <a:avLst/>
              <a:gdLst/>
              <a:ahLst/>
              <a:cxnLst/>
              <a:rect l="0" t="0" r="0" b="0"/>
              <a:pathLst>
                <a:path w="332767" h="146976">
                  <a:moveTo>
                    <a:pt x="116073" y="11554"/>
                  </a:moveTo>
                  <a:lnTo>
                    <a:pt x="116073" y="11554"/>
                  </a:lnTo>
                  <a:lnTo>
                    <a:pt x="118425" y="11554"/>
                  </a:lnTo>
                  <a:lnTo>
                    <a:pt x="118454" y="6850"/>
                  </a:lnTo>
                  <a:lnTo>
                    <a:pt x="117190" y="4281"/>
                  </a:lnTo>
                  <a:lnTo>
                    <a:pt x="113041" y="2324"/>
                  </a:lnTo>
                  <a:lnTo>
                    <a:pt x="101004" y="0"/>
                  </a:lnTo>
                  <a:lnTo>
                    <a:pt x="82146" y="374"/>
                  </a:lnTo>
                  <a:lnTo>
                    <a:pt x="65518" y="5180"/>
                  </a:lnTo>
                  <a:lnTo>
                    <a:pt x="43335" y="16616"/>
                  </a:lnTo>
                  <a:lnTo>
                    <a:pt x="16156" y="39002"/>
                  </a:lnTo>
                  <a:lnTo>
                    <a:pt x="3692" y="59096"/>
                  </a:lnTo>
                  <a:lnTo>
                    <a:pt x="0" y="73624"/>
                  </a:lnTo>
                  <a:lnTo>
                    <a:pt x="277" y="82068"/>
                  </a:lnTo>
                  <a:lnTo>
                    <a:pt x="2035" y="90126"/>
                  </a:lnTo>
                  <a:lnTo>
                    <a:pt x="9629" y="108891"/>
                  </a:lnTo>
                  <a:lnTo>
                    <a:pt x="26301" y="128836"/>
                  </a:lnTo>
                  <a:lnTo>
                    <a:pt x="41200" y="137211"/>
                  </a:lnTo>
                  <a:lnTo>
                    <a:pt x="49085" y="139273"/>
                  </a:lnTo>
                  <a:lnTo>
                    <a:pt x="69580" y="139826"/>
                  </a:lnTo>
                  <a:lnTo>
                    <a:pt x="78980" y="136836"/>
                  </a:lnTo>
                  <a:lnTo>
                    <a:pt x="95678" y="128644"/>
                  </a:lnTo>
                  <a:lnTo>
                    <a:pt x="113906" y="111269"/>
                  </a:lnTo>
                  <a:lnTo>
                    <a:pt x="116433" y="105261"/>
                  </a:lnTo>
                  <a:lnTo>
                    <a:pt x="126180" y="71979"/>
                  </a:lnTo>
                  <a:lnTo>
                    <a:pt x="129568" y="37095"/>
                  </a:lnTo>
                  <a:lnTo>
                    <a:pt x="130329" y="20144"/>
                  </a:lnTo>
                  <a:lnTo>
                    <a:pt x="129641" y="17312"/>
                  </a:lnTo>
                  <a:lnTo>
                    <a:pt x="128471" y="14230"/>
                  </a:lnTo>
                  <a:lnTo>
                    <a:pt x="128008" y="11711"/>
                  </a:lnTo>
                  <a:lnTo>
                    <a:pt x="127979" y="44427"/>
                  </a:lnTo>
                  <a:lnTo>
                    <a:pt x="130404" y="78284"/>
                  </a:lnTo>
                  <a:lnTo>
                    <a:pt x="136339" y="110347"/>
                  </a:lnTo>
                  <a:lnTo>
                    <a:pt x="146502" y="131555"/>
                  </a:lnTo>
                  <a:lnTo>
                    <a:pt x="152829" y="138413"/>
                  </a:lnTo>
                  <a:lnTo>
                    <a:pt x="160555" y="143194"/>
                  </a:lnTo>
                  <a:lnTo>
                    <a:pt x="168515" y="144566"/>
                  </a:lnTo>
                  <a:lnTo>
                    <a:pt x="172101" y="144754"/>
                  </a:lnTo>
                  <a:lnTo>
                    <a:pt x="180886" y="142332"/>
                  </a:lnTo>
                  <a:lnTo>
                    <a:pt x="185272" y="139704"/>
                  </a:lnTo>
                  <a:lnTo>
                    <a:pt x="219153" y="105546"/>
                  </a:lnTo>
                  <a:lnTo>
                    <a:pt x="234353" y="75875"/>
                  </a:lnTo>
                  <a:lnTo>
                    <a:pt x="241512" y="53812"/>
                  </a:lnTo>
                  <a:lnTo>
                    <a:pt x="247218" y="23087"/>
                  </a:lnTo>
                  <a:lnTo>
                    <a:pt x="249080" y="18064"/>
                  </a:lnTo>
                  <a:lnTo>
                    <a:pt x="247983" y="13389"/>
                  </a:lnTo>
                  <a:lnTo>
                    <a:pt x="248198" y="12777"/>
                  </a:lnTo>
                  <a:lnTo>
                    <a:pt x="248606" y="12370"/>
                  </a:lnTo>
                  <a:lnTo>
                    <a:pt x="248878" y="12363"/>
                  </a:lnTo>
                  <a:lnTo>
                    <a:pt x="249060" y="12622"/>
                  </a:lnTo>
                  <a:lnTo>
                    <a:pt x="249351" y="13676"/>
                  </a:lnTo>
                  <a:lnTo>
                    <a:pt x="248137" y="15123"/>
                  </a:lnTo>
                  <a:lnTo>
                    <a:pt x="247528" y="17197"/>
                  </a:lnTo>
                  <a:lnTo>
                    <a:pt x="247042" y="50379"/>
                  </a:lnTo>
                  <a:lnTo>
                    <a:pt x="246588" y="85600"/>
                  </a:lnTo>
                  <a:lnTo>
                    <a:pt x="251085" y="110125"/>
                  </a:lnTo>
                  <a:lnTo>
                    <a:pt x="261782" y="136956"/>
                  </a:lnTo>
                  <a:lnTo>
                    <a:pt x="263329" y="139513"/>
                  </a:lnTo>
                  <a:lnTo>
                    <a:pt x="278970" y="145713"/>
                  </a:lnTo>
                  <a:lnTo>
                    <a:pt x="289625" y="146975"/>
                  </a:lnTo>
                  <a:lnTo>
                    <a:pt x="291570" y="146549"/>
                  </a:lnTo>
                  <a:lnTo>
                    <a:pt x="309598" y="136082"/>
                  </a:lnTo>
                  <a:lnTo>
                    <a:pt x="332766" y="10918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sp>
        <p:nvSpPr>
          <p:cNvPr id="9" name="SMARTInkShape-927"/>
          <p:cNvSpPr/>
          <p:nvPr>
            <p:custDataLst>
              <p:tags r:id="rId1"/>
            </p:custDataLst>
          </p:nvPr>
        </p:nvSpPr>
        <p:spPr>
          <a:xfrm>
            <a:off x="1976438" y="1703388"/>
            <a:ext cx="366712" cy="173037"/>
          </a:xfrm>
          <a:custGeom>
            <a:avLst/>
            <a:gdLst/>
            <a:ahLst/>
            <a:cxnLst/>
            <a:rect l="0" t="0" r="0" b="0"/>
            <a:pathLst>
              <a:path w="366713" h="172919">
                <a:moveTo>
                  <a:pt x="0" y="152093"/>
                </a:moveTo>
                <a:lnTo>
                  <a:pt x="0" y="152093"/>
                </a:lnTo>
                <a:lnTo>
                  <a:pt x="4566" y="149810"/>
                </a:lnTo>
                <a:lnTo>
                  <a:pt x="36594" y="141460"/>
                </a:lnTo>
                <a:lnTo>
                  <a:pt x="71859" y="117649"/>
                </a:lnTo>
                <a:lnTo>
                  <a:pt x="87701" y="103940"/>
                </a:lnTo>
                <a:lnTo>
                  <a:pt x="111946" y="69057"/>
                </a:lnTo>
                <a:lnTo>
                  <a:pt x="116542" y="61285"/>
                </a:lnTo>
                <a:lnTo>
                  <a:pt x="118315" y="53102"/>
                </a:lnTo>
                <a:lnTo>
                  <a:pt x="118754" y="33575"/>
                </a:lnTo>
                <a:lnTo>
                  <a:pt x="116619" y="27077"/>
                </a:lnTo>
                <a:lnTo>
                  <a:pt x="107833" y="12874"/>
                </a:lnTo>
                <a:lnTo>
                  <a:pt x="101624" y="6773"/>
                </a:lnTo>
                <a:lnTo>
                  <a:pt x="93728" y="2026"/>
                </a:lnTo>
                <a:lnTo>
                  <a:pt x="86051" y="154"/>
                </a:lnTo>
                <a:lnTo>
                  <a:pt x="84355" y="0"/>
                </a:lnTo>
                <a:lnTo>
                  <a:pt x="75647" y="2312"/>
                </a:lnTo>
                <a:lnTo>
                  <a:pt x="56855" y="17047"/>
                </a:lnTo>
                <a:lnTo>
                  <a:pt x="44731" y="34012"/>
                </a:lnTo>
                <a:lnTo>
                  <a:pt x="30390" y="66602"/>
                </a:lnTo>
                <a:lnTo>
                  <a:pt x="31106" y="90061"/>
                </a:lnTo>
                <a:lnTo>
                  <a:pt x="34229" y="104052"/>
                </a:lnTo>
                <a:lnTo>
                  <a:pt x="50014" y="137783"/>
                </a:lnTo>
                <a:lnTo>
                  <a:pt x="62532" y="156104"/>
                </a:lnTo>
                <a:lnTo>
                  <a:pt x="67946" y="160396"/>
                </a:lnTo>
                <a:lnTo>
                  <a:pt x="92148" y="171480"/>
                </a:lnTo>
                <a:lnTo>
                  <a:pt x="98534" y="172918"/>
                </a:lnTo>
                <a:lnTo>
                  <a:pt x="116884" y="171421"/>
                </a:lnTo>
                <a:lnTo>
                  <a:pt x="133823" y="163752"/>
                </a:lnTo>
                <a:lnTo>
                  <a:pt x="142439" y="154964"/>
                </a:lnTo>
                <a:lnTo>
                  <a:pt x="165617" y="121024"/>
                </a:lnTo>
                <a:lnTo>
                  <a:pt x="176758" y="85751"/>
                </a:lnTo>
                <a:lnTo>
                  <a:pt x="180939" y="51866"/>
                </a:lnTo>
                <a:lnTo>
                  <a:pt x="180264" y="35380"/>
                </a:lnTo>
                <a:lnTo>
                  <a:pt x="177358" y="16410"/>
                </a:lnTo>
                <a:lnTo>
                  <a:pt x="174478" y="11710"/>
                </a:lnTo>
                <a:lnTo>
                  <a:pt x="173854" y="10061"/>
                </a:lnTo>
                <a:lnTo>
                  <a:pt x="172695" y="8446"/>
                </a:lnTo>
                <a:lnTo>
                  <a:pt x="172279" y="8174"/>
                </a:lnTo>
                <a:lnTo>
                  <a:pt x="172003" y="8257"/>
                </a:lnTo>
                <a:lnTo>
                  <a:pt x="171818" y="8577"/>
                </a:lnTo>
                <a:lnTo>
                  <a:pt x="171522" y="11521"/>
                </a:lnTo>
                <a:lnTo>
                  <a:pt x="171206" y="16779"/>
                </a:lnTo>
                <a:lnTo>
                  <a:pt x="166847" y="48695"/>
                </a:lnTo>
                <a:lnTo>
                  <a:pt x="167952" y="82159"/>
                </a:lnTo>
                <a:lnTo>
                  <a:pt x="172846" y="116549"/>
                </a:lnTo>
                <a:lnTo>
                  <a:pt x="179650" y="142741"/>
                </a:lnTo>
                <a:lnTo>
                  <a:pt x="184515" y="151862"/>
                </a:lnTo>
                <a:lnTo>
                  <a:pt x="193550" y="162232"/>
                </a:lnTo>
                <a:lnTo>
                  <a:pt x="198547" y="164740"/>
                </a:lnTo>
                <a:lnTo>
                  <a:pt x="203791" y="165894"/>
                </a:lnTo>
                <a:lnTo>
                  <a:pt x="213576" y="164383"/>
                </a:lnTo>
                <a:lnTo>
                  <a:pt x="222842" y="160770"/>
                </a:lnTo>
                <a:lnTo>
                  <a:pt x="232362" y="154101"/>
                </a:lnTo>
                <a:lnTo>
                  <a:pt x="251785" y="130398"/>
                </a:lnTo>
                <a:lnTo>
                  <a:pt x="267012" y="99385"/>
                </a:lnTo>
                <a:lnTo>
                  <a:pt x="273786" y="65247"/>
                </a:lnTo>
                <a:lnTo>
                  <a:pt x="279762" y="30401"/>
                </a:lnTo>
                <a:lnTo>
                  <a:pt x="280879" y="17604"/>
                </a:lnTo>
                <a:lnTo>
                  <a:pt x="278701" y="9508"/>
                </a:lnTo>
                <a:lnTo>
                  <a:pt x="278360" y="14449"/>
                </a:lnTo>
                <a:lnTo>
                  <a:pt x="276975" y="18676"/>
                </a:lnTo>
                <a:lnTo>
                  <a:pt x="273875" y="53739"/>
                </a:lnTo>
                <a:lnTo>
                  <a:pt x="273843" y="88143"/>
                </a:lnTo>
                <a:lnTo>
                  <a:pt x="274549" y="116408"/>
                </a:lnTo>
                <a:lnTo>
                  <a:pt x="280485" y="133396"/>
                </a:lnTo>
                <a:lnTo>
                  <a:pt x="294345" y="149872"/>
                </a:lnTo>
                <a:lnTo>
                  <a:pt x="303969" y="156093"/>
                </a:lnTo>
                <a:lnTo>
                  <a:pt x="315532" y="158616"/>
                </a:lnTo>
                <a:lnTo>
                  <a:pt x="322208" y="158788"/>
                </a:lnTo>
                <a:lnTo>
                  <a:pt x="330125" y="157016"/>
                </a:lnTo>
                <a:lnTo>
                  <a:pt x="336322" y="152993"/>
                </a:lnTo>
                <a:lnTo>
                  <a:pt x="366712" y="123518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0" name="SMARTInkShape-928"/>
          <p:cNvSpPr/>
          <p:nvPr>
            <p:custDataLst>
              <p:tags r:id="rId2"/>
            </p:custDataLst>
          </p:nvPr>
        </p:nvSpPr>
        <p:spPr>
          <a:xfrm>
            <a:off x="2554288" y="1717675"/>
            <a:ext cx="439737" cy="149225"/>
          </a:xfrm>
          <a:custGeom>
            <a:avLst/>
            <a:gdLst/>
            <a:ahLst/>
            <a:cxnLst/>
            <a:rect l="0" t="0" r="0" b="0"/>
            <a:pathLst>
              <a:path w="438151" h="149159">
                <a:moveTo>
                  <a:pt x="0" y="132660"/>
                </a:moveTo>
                <a:lnTo>
                  <a:pt x="0" y="132660"/>
                </a:lnTo>
                <a:lnTo>
                  <a:pt x="2051" y="130610"/>
                </a:lnTo>
                <a:lnTo>
                  <a:pt x="2425" y="130764"/>
                </a:lnTo>
                <a:lnTo>
                  <a:pt x="6931" y="133622"/>
                </a:lnTo>
                <a:lnTo>
                  <a:pt x="20813" y="136967"/>
                </a:lnTo>
                <a:lnTo>
                  <a:pt x="31932" y="137068"/>
                </a:lnTo>
                <a:lnTo>
                  <a:pt x="38507" y="135230"/>
                </a:lnTo>
                <a:lnTo>
                  <a:pt x="47706" y="129297"/>
                </a:lnTo>
                <a:lnTo>
                  <a:pt x="70175" y="106449"/>
                </a:lnTo>
                <a:lnTo>
                  <a:pt x="74003" y="100582"/>
                </a:lnTo>
                <a:lnTo>
                  <a:pt x="84700" y="66229"/>
                </a:lnTo>
                <a:lnTo>
                  <a:pt x="89714" y="31165"/>
                </a:lnTo>
                <a:lnTo>
                  <a:pt x="90485" y="9782"/>
                </a:lnTo>
                <a:lnTo>
                  <a:pt x="89781" y="8550"/>
                </a:lnTo>
                <a:lnTo>
                  <a:pt x="88437" y="6868"/>
                </a:lnTo>
                <a:lnTo>
                  <a:pt x="88327" y="6995"/>
                </a:lnTo>
                <a:lnTo>
                  <a:pt x="88107" y="40013"/>
                </a:lnTo>
                <a:lnTo>
                  <a:pt x="88107" y="73083"/>
                </a:lnTo>
                <a:lnTo>
                  <a:pt x="90008" y="107076"/>
                </a:lnTo>
                <a:lnTo>
                  <a:pt x="96232" y="122298"/>
                </a:lnTo>
                <a:lnTo>
                  <a:pt x="107096" y="136993"/>
                </a:lnTo>
                <a:lnTo>
                  <a:pt x="116738" y="144922"/>
                </a:lnTo>
                <a:lnTo>
                  <a:pt x="120146" y="146047"/>
                </a:lnTo>
                <a:lnTo>
                  <a:pt x="124042" y="146283"/>
                </a:lnTo>
                <a:lnTo>
                  <a:pt x="127538" y="145506"/>
                </a:lnTo>
                <a:lnTo>
                  <a:pt x="137631" y="139049"/>
                </a:lnTo>
                <a:lnTo>
                  <a:pt x="155094" y="119460"/>
                </a:lnTo>
                <a:lnTo>
                  <a:pt x="157566" y="114094"/>
                </a:lnTo>
                <a:lnTo>
                  <a:pt x="167326" y="80493"/>
                </a:lnTo>
                <a:lnTo>
                  <a:pt x="171597" y="46444"/>
                </a:lnTo>
                <a:lnTo>
                  <a:pt x="173827" y="11290"/>
                </a:lnTo>
                <a:lnTo>
                  <a:pt x="173831" y="6737"/>
                </a:lnTo>
                <a:lnTo>
                  <a:pt x="172567" y="39490"/>
                </a:lnTo>
                <a:lnTo>
                  <a:pt x="171479" y="74030"/>
                </a:lnTo>
                <a:lnTo>
                  <a:pt x="173501" y="104342"/>
                </a:lnTo>
                <a:lnTo>
                  <a:pt x="181704" y="130876"/>
                </a:lnTo>
                <a:lnTo>
                  <a:pt x="190626" y="144141"/>
                </a:lnTo>
                <a:lnTo>
                  <a:pt x="194741" y="147380"/>
                </a:lnTo>
                <a:lnTo>
                  <a:pt x="197765" y="148463"/>
                </a:lnTo>
                <a:lnTo>
                  <a:pt x="204018" y="149158"/>
                </a:lnTo>
                <a:lnTo>
                  <a:pt x="208764" y="148014"/>
                </a:lnTo>
                <a:lnTo>
                  <a:pt x="214785" y="144735"/>
                </a:lnTo>
                <a:lnTo>
                  <a:pt x="222030" y="136986"/>
                </a:lnTo>
                <a:lnTo>
                  <a:pt x="231465" y="121202"/>
                </a:lnTo>
                <a:lnTo>
                  <a:pt x="242691" y="87249"/>
                </a:lnTo>
                <a:lnTo>
                  <a:pt x="251617" y="53425"/>
                </a:lnTo>
                <a:lnTo>
                  <a:pt x="263370" y="20679"/>
                </a:lnTo>
                <a:lnTo>
                  <a:pt x="271920" y="10813"/>
                </a:lnTo>
                <a:lnTo>
                  <a:pt x="275105" y="9714"/>
                </a:lnTo>
                <a:lnTo>
                  <a:pt x="281090" y="9009"/>
                </a:lnTo>
                <a:lnTo>
                  <a:pt x="283767" y="10324"/>
                </a:lnTo>
                <a:lnTo>
                  <a:pt x="292929" y="17312"/>
                </a:lnTo>
                <a:lnTo>
                  <a:pt x="295820" y="21863"/>
                </a:lnTo>
                <a:lnTo>
                  <a:pt x="301652" y="43798"/>
                </a:lnTo>
                <a:lnTo>
                  <a:pt x="302413" y="77954"/>
                </a:lnTo>
                <a:lnTo>
                  <a:pt x="302419" y="112731"/>
                </a:lnTo>
                <a:lnTo>
                  <a:pt x="302154" y="126166"/>
                </a:lnTo>
                <a:lnTo>
                  <a:pt x="300040" y="137378"/>
                </a:lnTo>
                <a:lnTo>
                  <a:pt x="298153" y="132942"/>
                </a:lnTo>
                <a:lnTo>
                  <a:pt x="293136" y="99346"/>
                </a:lnTo>
                <a:lnTo>
                  <a:pt x="291524" y="63950"/>
                </a:lnTo>
                <a:lnTo>
                  <a:pt x="293251" y="51188"/>
                </a:lnTo>
                <a:lnTo>
                  <a:pt x="302636" y="19644"/>
                </a:lnTo>
                <a:lnTo>
                  <a:pt x="310271" y="10706"/>
                </a:lnTo>
                <a:lnTo>
                  <a:pt x="321384" y="1463"/>
                </a:lnTo>
                <a:lnTo>
                  <a:pt x="324871" y="267"/>
                </a:lnTo>
                <a:lnTo>
                  <a:pt x="329066" y="0"/>
                </a:lnTo>
                <a:lnTo>
                  <a:pt x="333577" y="763"/>
                </a:lnTo>
                <a:lnTo>
                  <a:pt x="336816" y="2690"/>
                </a:lnTo>
                <a:lnTo>
                  <a:pt x="349022" y="15484"/>
                </a:lnTo>
                <a:lnTo>
                  <a:pt x="366982" y="47556"/>
                </a:lnTo>
                <a:lnTo>
                  <a:pt x="373306" y="81317"/>
                </a:lnTo>
                <a:lnTo>
                  <a:pt x="374379" y="113268"/>
                </a:lnTo>
                <a:lnTo>
                  <a:pt x="378330" y="127154"/>
                </a:lnTo>
                <a:lnTo>
                  <a:pt x="388259" y="143853"/>
                </a:lnTo>
                <a:lnTo>
                  <a:pt x="389808" y="144885"/>
                </a:lnTo>
                <a:lnTo>
                  <a:pt x="393646" y="146031"/>
                </a:lnTo>
                <a:lnTo>
                  <a:pt x="400269" y="145412"/>
                </a:lnTo>
                <a:lnTo>
                  <a:pt x="412049" y="140402"/>
                </a:lnTo>
                <a:lnTo>
                  <a:pt x="438150" y="120754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1" name="SMARTInkShape-929"/>
          <p:cNvSpPr/>
          <p:nvPr>
            <p:custDataLst>
              <p:tags r:id="rId3"/>
            </p:custDataLst>
          </p:nvPr>
        </p:nvSpPr>
        <p:spPr>
          <a:xfrm>
            <a:off x="3122613" y="1403350"/>
            <a:ext cx="296862" cy="469900"/>
          </a:xfrm>
          <a:custGeom>
            <a:avLst/>
            <a:gdLst/>
            <a:ahLst/>
            <a:cxnLst/>
            <a:rect l="0" t="0" r="0" b="0"/>
            <a:pathLst>
              <a:path w="297657" h="471246">
                <a:moveTo>
                  <a:pt x="0" y="454618"/>
                </a:moveTo>
                <a:lnTo>
                  <a:pt x="0" y="454618"/>
                </a:lnTo>
                <a:lnTo>
                  <a:pt x="0" y="453354"/>
                </a:lnTo>
                <a:lnTo>
                  <a:pt x="705" y="452028"/>
                </a:lnTo>
                <a:lnTo>
                  <a:pt x="21216" y="425373"/>
                </a:lnTo>
                <a:lnTo>
                  <a:pt x="36631" y="408741"/>
                </a:lnTo>
                <a:lnTo>
                  <a:pt x="61448" y="374427"/>
                </a:lnTo>
                <a:lnTo>
                  <a:pt x="82431" y="341752"/>
                </a:lnTo>
                <a:lnTo>
                  <a:pt x="96765" y="311821"/>
                </a:lnTo>
                <a:lnTo>
                  <a:pt x="111056" y="279139"/>
                </a:lnTo>
                <a:lnTo>
                  <a:pt x="125652" y="247415"/>
                </a:lnTo>
                <a:lnTo>
                  <a:pt x="139488" y="212090"/>
                </a:lnTo>
                <a:lnTo>
                  <a:pt x="150620" y="180291"/>
                </a:lnTo>
                <a:lnTo>
                  <a:pt x="158419" y="148224"/>
                </a:lnTo>
                <a:lnTo>
                  <a:pt x="162675" y="117221"/>
                </a:lnTo>
                <a:lnTo>
                  <a:pt x="164211" y="82262"/>
                </a:lnTo>
                <a:lnTo>
                  <a:pt x="164302" y="47967"/>
                </a:lnTo>
                <a:lnTo>
                  <a:pt x="157677" y="22333"/>
                </a:lnTo>
                <a:lnTo>
                  <a:pt x="153111" y="12738"/>
                </a:lnTo>
                <a:lnTo>
                  <a:pt x="147142" y="6132"/>
                </a:lnTo>
                <a:lnTo>
                  <a:pt x="141611" y="2087"/>
                </a:lnTo>
                <a:lnTo>
                  <a:pt x="134092" y="477"/>
                </a:lnTo>
                <a:lnTo>
                  <a:pt x="127690" y="0"/>
                </a:lnTo>
                <a:lnTo>
                  <a:pt x="115384" y="4301"/>
                </a:lnTo>
                <a:lnTo>
                  <a:pt x="113435" y="5181"/>
                </a:lnTo>
                <a:lnTo>
                  <a:pt x="106900" y="12742"/>
                </a:lnTo>
                <a:lnTo>
                  <a:pt x="97424" y="32357"/>
                </a:lnTo>
                <a:lnTo>
                  <a:pt x="92395" y="66855"/>
                </a:lnTo>
                <a:lnTo>
                  <a:pt x="91360" y="93485"/>
                </a:lnTo>
                <a:lnTo>
                  <a:pt x="92736" y="127443"/>
                </a:lnTo>
                <a:lnTo>
                  <a:pt x="94911" y="162263"/>
                </a:lnTo>
                <a:lnTo>
                  <a:pt x="97655" y="197459"/>
                </a:lnTo>
                <a:lnTo>
                  <a:pt x="100557" y="230952"/>
                </a:lnTo>
                <a:lnTo>
                  <a:pt x="103958" y="266531"/>
                </a:lnTo>
                <a:lnTo>
                  <a:pt x="106793" y="301749"/>
                </a:lnTo>
                <a:lnTo>
                  <a:pt x="111966" y="337360"/>
                </a:lnTo>
                <a:lnTo>
                  <a:pt x="117391" y="357224"/>
                </a:lnTo>
                <a:lnTo>
                  <a:pt x="126738" y="384961"/>
                </a:lnTo>
                <a:lnTo>
                  <a:pt x="133904" y="414613"/>
                </a:lnTo>
                <a:lnTo>
                  <a:pt x="149483" y="447980"/>
                </a:lnTo>
                <a:lnTo>
                  <a:pt x="153241" y="455532"/>
                </a:lnTo>
                <a:lnTo>
                  <a:pt x="162358" y="464595"/>
                </a:lnTo>
                <a:lnTo>
                  <a:pt x="167194" y="468044"/>
                </a:lnTo>
                <a:lnTo>
                  <a:pt x="168236" y="469669"/>
                </a:lnTo>
                <a:lnTo>
                  <a:pt x="169307" y="470208"/>
                </a:lnTo>
                <a:lnTo>
                  <a:pt x="180475" y="471245"/>
                </a:lnTo>
                <a:lnTo>
                  <a:pt x="190042" y="468691"/>
                </a:lnTo>
                <a:lnTo>
                  <a:pt x="193471" y="466958"/>
                </a:lnTo>
                <a:lnTo>
                  <a:pt x="213185" y="448586"/>
                </a:lnTo>
                <a:lnTo>
                  <a:pt x="233185" y="415846"/>
                </a:lnTo>
                <a:lnTo>
                  <a:pt x="238101" y="405942"/>
                </a:lnTo>
                <a:lnTo>
                  <a:pt x="246309" y="371106"/>
                </a:lnTo>
                <a:lnTo>
                  <a:pt x="248757" y="361177"/>
                </a:lnTo>
                <a:lnTo>
                  <a:pt x="245617" y="334697"/>
                </a:lnTo>
                <a:lnTo>
                  <a:pt x="236611" y="312297"/>
                </a:lnTo>
                <a:lnTo>
                  <a:pt x="234012" y="309255"/>
                </a:lnTo>
                <a:lnTo>
                  <a:pt x="227141" y="304255"/>
                </a:lnTo>
                <a:lnTo>
                  <a:pt x="217414" y="302620"/>
                </a:lnTo>
                <a:lnTo>
                  <a:pt x="208162" y="302271"/>
                </a:lnTo>
                <a:lnTo>
                  <a:pt x="194354" y="307587"/>
                </a:lnTo>
                <a:lnTo>
                  <a:pt x="189113" y="311364"/>
                </a:lnTo>
                <a:lnTo>
                  <a:pt x="179865" y="325194"/>
                </a:lnTo>
                <a:lnTo>
                  <a:pt x="176820" y="335195"/>
                </a:lnTo>
                <a:lnTo>
                  <a:pt x="176747" y="338306"/>
                </a:lnTo>
                <a:lnTo>
                  <a:pt x="179562" y="344597"/>
                </a:lnTo>
                <a:lnTo>
                  <a:pt x="185429" y="351789"/>
                </a:lnTo>
                <a:lnTo>
                  <a:pt x="188586" y="355035"/>
                </a:lnTo>
                <a:lnTo>
                  <a:pt x="204430" y="363330"/>
                </a:lnTo>
                <a:lnTo>
                  <a:pt x="215330" y="366041"/>
                </a:lnTo>
                <a:lnTo>
                  <a:pt x="228943" y="365744"/>
                </a:lnTo>
                <a:lnTo>
                  <a:pt x="262850" y="362258"/>
                </a:lnTo>
                <a:lnTo>
                  <a:pt x="267370" y="361446"/>
                </a:lnTo>
                <a:lnTo>
                  <a:pt x="292342" y="351174"/>
                </a:lnTo>
                <a:lnTo>
                  <a:pt x="294677" y="349024"/>
                </a:lnTo>
                <a:lnTo>
                  <a:pt x="297656" y="345081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2" name="SMARTInkShape-930"/>
          <p:cNvSpPr/>
          <p:nvPr>
            <p:custDataLst>
              <p:tags r:id="rId4"/>
            </p:custDataLst>
          </p:nvPr>
        </p:nvSpPr>
        <p:spPr>
          <a:xfrm>
            <a:off x="3400425" y="1704975"/>
            <a:ext cx="136525" cy="158750"/>
          </a:xfrm>
          <a:custGeom>
            <a:avLst/>
            <a:gdLst/>
            <a:ahLst/>
            <a:cxnLst/>
            <a:rect l="0" t="0" r="0" b="0"/>
            <a:pathLst>
              <a:path w="135732" h="158987">
                <a:moveTo>
                  <a:pt x="0" y="45095"/>
                </a:moveTo>
                <a:lnTo>
                  <a:pt x="0" y="45095"/>
                </a:lnTo>
                <a:lnTo>
                  <a:pt x="1264" y="45095"/>
                </a:lnTo>
                <a:lnTo>
                  <a:pt x="1636" y="45359"/>
                </a:lnTo>
                <a:lnTo>
                  <a:pt x="1885" y="45800"/>
                </a:lnTo>
                <a:lnTo>
                  <a:pt x="2050" y="46359"/>
                </a:lnTo>
                <a:lnTo>
                  <a:pt x="2425" y="46467"/>
                </a:lnTo>
                <a:lnTo>
                  <a:pt x="5667" y="45328"/>
                </a:lnTo>
                <a:lnTo>
                  <a:pt x="23483" y="45095"/>
                </a:lnTo>
                <a:lnTo>
                  <a:pt x="24651" y="44566"/>
                </a:lnTo>
                <a:lnTo>
                  <a:pt x="28427" y="41325"/>
                </a:lnTo>
                <a:lnTo>
                  <a:pt x="38981" y="36045"/>
                </a:lnTo>
                <a:lnTo>
                  <a:pt x="44555" y="31999"/>
                </a:lnTo>
                <a:lnTo>
                  <a:pt x="45579" y="31602"/>
                </a:lnTo>
                <a:lnTo>
                  <a:pt x="49547" y="27250"/>
                </a:lnTo>
                <a:lnTo>
                  <a:pt x="53463" y="20834"/>
                </a:lnTo>
                <a:lnTo>
                  <a:pt x="54382" y="17387"/>
                </a:lnTo>
                <a:lnTo>
                  <a:pt x="54597" y="14612"/>
                </a:lnTo>
                <a:lnTo>
                  <a:pt x="53987" y="12320"/>
                </a:lnTo>
                <a:lnTo>
                  <a:pt x="48388" y="3269"/>
                </a:lnTo>
                <a:lnTo>
                  <a:pt x="46818" y="1546"/>
                </a:lnTo>
                <a:lnTo>
                  <a:pt x="44532" y="604"/>
                </a:lnTo>
                <a:lnTo>
                  <a:pt x="37489" y="0"/>
                </a:lnTo>
                <a:lnTo>
                  <a:pt x="25193" y="2549"/>
                </a:lnTo>
                <a:lnTo>
                  <a:pt x="11205" y="11369"/>
                </a:lnTo>
                <a:lnTo>
                  <a:pt x="8243" y="15024"/>
                </a:lnTo>
                <a:lnTo>
                  <a:pt x="1101" y="32111"/>
                </a:lnTo>
                <a:lnTo>
                  <a:pt x="13" y="58513"/>
                </a:lnTo>
                <a:lnTo>
                  <a:pt x="2940" y="73574"/>
                </a:lnTo>
                <a:lnTo>
                  <a:pt x="15072" y="106881"/>
                </a:lnTo>
                <a:lnTo>
                  <a:pt x="19738" y="118384"/>
                </a:lnTo>
                <a:lnTo>
                  <a:pt x="26863" y="129861"/>
                </a:lnTo>
                <a:lnTo>
                  <a:pt x="29479" y="136004"/>
                </a:lnTo>
                <a:lnTo>
                  <a:pt x="32681" y="140532"/>
                </a:lnTo>
                <a:lnTo>
                  <a:pt x="43841" y="149747"/>
                </a:lnTo>
                <a:lnTo>
                  <a:pt x="53953" y="155030"/>
                </a:lnTo>
                <a:lnTo>
                  <a:pt x="71514" y="158986"/>
                </a:lnTo>
                <a:lnTo>
                  <a:pt x="87123" y="158635"/>
                </a:lnTo>
                <a:lnTo>
                  <a:pt x="99965" y="154806"/>
                </a:lnTo>
                <a:lnTo>
                  <a:pt x="104666" y="151975"/>
                </a:lnTo>
                <a:lnTo>
                  <a:pt x="131138" y="126298"/>
                </a:lnTo>
                <a:lnTo>
                  <a:pt x="135731" y="118914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3" name="SMARTInkShape-931"/>
          <p:cNvSpPr/>
          <p:nvPr>
            <p:custDataLst>
              <p:tags r:id="rId5"/>
            </p:custDataLst>
          </p:nvPr>
        </p:nvSpPr>
        <p:spPr>
          <a:xfrm>
            <a:off x="3533775" y="1717675"/>
            <a:ext cx="388938" cy="155575"/>
          </a:xfrm>
          <a:custGeom>
            <a:avLst/>
            <a:gdLst/>
            <a:ahLst/>
            <a:cxnLst/>
            <a:rect l="0" t="0" r="0" b="0"/>
            <a:pathLst>
              <a:path w="387805" h="155924">
                <a:moveTo>
                  <a:pt x="106816" y="18457"/>
                </a:moveTo>
                <a:lnTo>
                  <a:pt x="106816" y="18457"/>
                </a:lnTo>
                <a:lnTo>
                  <a:pt x="105552" y="17193"/>
                </a:lnTo>
                <a:lnTo>
                  <a:pt x="105444" y="16291"/>
                </a:lnTo>
                <a:lnTo>
                  <a:pt x="106028" y="13024"/>
                </a:lnTo>
                <a:lnTo>
                  <a:pt x="105761" y="12454"/>
                </a:lnTo>
                <a:lnTo>
                  <a:pt x="105319" y="12074"/>
                </a:lnTo>
                <a:lnTo>
                  <a:pt x="102175" y="6767"/>
                </a:lnTo>
                <a:lnTo>
                  <a:pt x="91235" y="2810"/>
                </a:lnTo>
                <a:lnTo>
                  <a:pt x="89285" y="2469"/>
                </a:lnTo>
                <a:lnTo>
                  <a:pt x="81484" y="4519"/>
                </a:lnTo>
                <a:lnTo>
                  <a:pt x="58087" y="13687"/>
                </a:lnTo>
                <a:lnTo>
                  <a:pt x="24407" y="36349"/>
                </a:lnTo>
                <a:lnTo>
                  <a:pt x="17458" y="43044"/>
                </a:lnTo>
                <a:lnTo>
                  <a:pt x="6841" y="59462"/>
                </a:lnTo>
                <a:lnTo>
                  <a:pt x="2856" y="73978"/>
                </a:lnTo>
                <a:lnTo>
                  <a:pt x="0" y="108646"/>
                </a:lnTo>
                <a:lnTo>
                  <a:pt x="2984" y="121563"/>
                </a:lnTo>
                <a:lnTo>
                  <a:pt x="11298" y="135915"/>
                </a:lnTo>
                <a:lnTo>
                  <a:pt x="21634" y="146882"/>
                </a:lnTo>
                <a:lnTo>
                  <a:pt x="33820" y="154386"/>
                </a:lnTo>
                <a:lnTo>
                  <a:pt x="44177" y="155923"/>
                </a:lnTo>
                <a:lnTo>
                  <a:pt x="56721" y="154463"/>
                </a:lnTo>
                <a:lnTo>
                  <a:pt x="60988" y="153006"/>
                </a:lnTo>
                <a:lnTo>
                  <a:pt x="77462" y="141130"/>
                </a:lnTo>
                <a:lnTo>
                  <a:pt x="89084" y="126687"/>
                </a:lnTo>
                <a:lnTo>
                  <a:pt x="104244" y="91299"/>
                </a:lnTo>
                <a:lnTo>
                  <a:pt x="107612" y="81726"/>
                </a:lnTo>
                <a:lnTo>
                  <a:pt x="109156" y="48636"/>
                </a:lnTo>
                <a:lnTo>
                  <a:pt x="109902" y="19834"/>
                </a:lnTo>
                <a:lnTo>
                  <a:pt x="110569" y="15894"/>
                </a:lnTo>
                <a:lnTo>
                  <a:pt x="109266" y="7185"/>
                </a:lnTo>
                <a:lnTo>
                  <a:pt x="109244" y="7238"/>
                </a:lnTo>
                <a:lnTo>
                  <a:pt x="108965" y="42685"/>
                </a:lnTo>
                <a:lnTo>
                  <a:pt x="111095" y="77213"/>
                </a:lnTo>
                <a:lnTo>
                  <a:pt x="115180" y="102307"/>
                </a:lnTo>
                <a:lnTo>
                  <a:pt x="126309" y="131032"/>
                </a:lnTo>
                <a:lnTo>
                  <a:pt x="141908" y="148743"/>
                </a:lnTo>
                <a:lnTo>
                  <a:pt x="145696" y="150445"/>
                </a:lnTo>
                <a:lnTo>
                  <a:pt x="158033" y="153000"/>
                </a:lnTo>
                <a:lnTo>
                  <a:pt x="164832" y="151416"/>
                </a:lnTo>
                <a:lnTo>
                  <a:pt x="172398" y="148555"/>
                </a:lnTo>
                <a:lnTo>
                  <a:pt x="187435" y="136201"/>
                </a:lnTo>
                <a:lnTo>
                  <a:pt x="204785" y="113157"/>
                </a:lnTo>
                <a:lnTo>
                  <a:pt x="213968" y="90352"/>
                </a:lnTo>
                <a:lnTo>
                  <a:pt x="219873" y="55701"/>
                </a:lnTo>
                <a:lnTo>
                  <a:pt x="223459" y="20919"/>
                </a:lnTo>
                <a:lnTo>
                  <a:pt x="221599" y="7712"/>
                </a:lnTo>
                <a:lnTo>
                  <a:pt x="223408" y="0"/>
                </a:lnTo>
                <a:lnTo>
                  <a:pt x="221843" y="5228"/>
                </a:lnTo>
                <a:lnTo>
                  <a:pt x="217572" y="40272"/>
                </a:lnTo>
                <a:lnTo>
                  <a:pt x="216859" y="51929"/>
                </a:lnTo>
                <a:lnTo>
                  <a:pt x="220577" y="85387"/>
                </a:lnTo>
                <a:lnTo>
                  <a:pt x="230149" y="119817"/>
                </a:lnTo>
                <a:lnTo>
                  <a:pt x="234288" y="128394"/>
                </a:lnTo>
                <a:lnTo>
                  <a:pt x="245665" y="142828"/>
                </a:lnTo>
                <a:lnTo>
                  <a:pt x="251026" y="147059"/>
                </a:lnTo>
                <a:lnTo>
                  <a:pt x="255047" y="147669"/>
                </a:lnTo>
                <a:lnTo>
                  <a:pt x="257231" y="147461"/>
                </a:lnTo>
                <a:lnTo>
                  <a:pt x="273994" y="139666"/>
                </a:lnTo>
                <a:lnTo>
                  <a:pt x="288620" y="121614"/>
                </a:lnTo>
                <a:lnTo>
                  <a:pt x="304432" y="88723"/>
                </a:lnTo>
                <a:lnTo>
                  <a:pt x="311572" y="57108"/>
                </a:lnTo>
                <a:lnTo>
                  <a:pt x="313844" y="36223"/>
                </a:lnTo>
                <a:lnTo>
                  <a:pt x="311402" y="11706"/>
                </a:lnTo>
                <a:lnTo>
                  <a:pt x="309184" y="5137"/>
                </a:lnTo>
                <a:lnTo>
                  <a:pt x="307202" y="2282"/>
                </a:lnTo>
                <a:lnTo>
                  <a:pt x="302055" y="37709"/>
                </a:lnTo>
                <a:lnTo>
                  <a:pt x="298347" y="71619"/>
                </a:lnTo>
                <a:lnTo>
                  <a:pt x="300893" y="98230"/>
                </a:lnTo>
                <a:lnTo>
                  <a:pt x="309550" y="121393"/>
                </a:lnTo>
                <a:lnTo>
                  <a:pt x="324955" y="142418"/>
                </a:lnTo>
                <a:lnTo>
                  <a:pt x="331737" y="145694"/>
                </a:lnTo>
                <a:lnTo>
                  <a:pt x="340131" y="147238"/>
                </a:lnTo>
                <a:lnTo>
                  <a:pt x="347390" y="146161"/>
                </a:lnTo>
                <a:lnTo>
                  <a:pt x="354898" y="142579"/>
                </a:lnTo>
                <a:lnTo>
                  <a:pt x="387804" y="111326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4" name="SMARTInkShape-932"/>
          <p:cNvSpPr/>
          <p:nvPr>
            <p:custDataLst>
              <p:tags r:id="rId6"/>
            </p:custDataLst>
          </p:nvPr>
        </p:nvSpPr>
        <p:spPr>
          <a:xfrm>
            <a:off x="4143375" y="1700213"/>
            <a:ext cx="176213" cy="163512"/>
          </a:xfrm>
          <a:custGeom>
            <a:avLst/>
            <a:gdLst/>
            <a:ahLst/>
            <a:cxnLst/>
            <a:rect l="0" t="0" r="0" b="0"/>
            <a:pathLst>
              <a:path w="175976" h="162627">
                <a:moveTo>
                  <a:pt x="0" y="156626"/>
                </a:moveTo>
                <a:lnTo>
                  <a:pt x="0" y="156626"/>
                </a:lnTo>
                <a:lnTo>
                  <a:pt x="4635" y="151991"/>
                </a:lnTo>
                <a:lnTo>
                  <a:pt x="7253" y="150637"/>
                </a:lnTo>
                <a:lnTo>
                  <a:pt x="36964" y="115090"/>
                </a:lnTo>
                <a:lnTo>
                  <a:pt x="57563" y="83873"/>
                </a:lnTo>
                <a:lnTo>
                  <a:pt x="79996" y="51055"/>
                </a:lnTo>
                <a:lnTo>
                  <a:pt x="92901" y="25117"/>
                </a:lnTo>
                <a:lnTo>
                  <a:pt x="95044" y="8364"/>
                </a:lnTo>
                <a:lnTo>
                  <a:pt x="94453" y="5359"/>
                </a:lnTo>
                <a:lnTo>
                  <a:pt x="93338" y="2181"/>
                </a:lnTo>
                <a:lnTo>
                  <a:pt x="92961" y="0"/>
                </a:lnTo>
                <a:lnTo>
                  <a:pt x="104154" y="15172"/>
                </a:lnTo>
                <a:lnTo>
                  <a:pt x="128915" y="33402"/>
                </a:lnTo>
                <a:lnTo>
                  <a:pt x="151083" y="47153"/>
                </a:lnTo>
                <a:lnTo>
                  <a:pt x="168999" y="67929"/>
                </a:lnTo>
                <a:lnTo>
                  <a:pt x="174407" y="78333"/>
                </a:lnTo>
                <a:lnTo>
                  <a:pt x="175975" y="90694"/>
                </a:lnTo>
                <a:lnTo>
                  <a:pt x="174280" y="108668"/>
                </a:lnTo>
                <a:lnTo>
                  <a:pt x="171877" y="116164"/>
                </a:lnTo>
                <a:lnTo>
                  <a:pt x="155794" y="140609"/>
                </a:lnTo>
                <a:lnTo>
                  <a:pt x="147946" y="148239"/>
                </a:lnTo>
                <a:lnTo>
                  <a:pt x="127250" y="159908"/>
                </a:lnTo>
                <a:lnTo>
                  <a:pt x="116432" y="162626"/>
                </a:lnTo>
                <a:lnTo>
                  <a:pt x="109052" y="162167"/>
                </a:lnTo>
                <a:lnTo>
                  <a:pt x="83282" y="154547"/>
                </a:lnTo>
                <a:lnTo>
                  <a:pt x="78642" y="151645"/>
                </a:lnTo>
                <a:lnTo>
                  <a:pt x="67472" y="140738"/>
                </a:lnTo>
                <a:lnTo>
                  <a:pt x="64294" y="130432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5" name="SMARTInkShape-933"/>
          <p:cNvSpPr/>
          <p:nvPr>
            <p:custDataLst>
              <p:tags r:id="rId7"/>
            </p:custDataLst>
          </p:nvPr>
        </p:nvSpPr>
        <p:spPr>
          <a:xfrm>
            <a:off x="4306888" y="1403350"/>
            <a:ext cx="236537" cy="473075"/>
          </a:xfrm>
          <a:custGeom>
            <a:avLst/>
            <a:gdLst/>
            <a:ahLst/>
            <a:cxnLst/>
            <a:rect l="0" t="0" r="0" b="0"/>
            <a:pathLst>
              <a:path w="235745" h="472841">
                <a:moveTo>
                  <a:pt x="0" y="397154"/>
                </a:moveTo>
                <a:lnTo>
                  <a:pt x="0" y="397154"/>
                </a:lnTo>
                <a:lnTo>
                  <a:pt x="6151" y="395104"/>
                </a:lnTo>
                <a:lnTo>
                  <a:pt x="11930" y="387021"/>
                </a:lnTo>
                <a:lnTo>
                  <a:pt x="13589" y="383392"/>
                </a:lnTo>
                <a:lnTo>
                  <a:pt x="13822" y="382423"/>
                </a:lnTo>
                <a:lnTo>
                  <a:pt x="19611" y="375291"/>
                </a:lnTo>
                <a:lnTo>
                  <a:pt x="50636" y="341641"/>
                </a:lnTo>
                <a:lnTo>
                  <a:pt x="69220" y="309231"/>
                </a:lnTo>
                <a:lnTo>
                  <a:pt x="86010" y="276778"/>
                </a:lnTo>
                <a:lnTo>
                  <a:pt x="105787" y="243415"/>
                </a:lnTo>
                <a:lnTo>
                  <a:pt x="111778" y="232186"/>
                </a:lnTo>
                <a:lnTo>
                  <a:pt x="124938" y="198027"/>
                </a:lnTo>
                <a:lnTo>
                  <a:pt x="138031" y="165778"/>
                </a:lnTo>
                <a:lnTo>
                  <a:pt x="147456" y="131532"/>
                </a:lnTo>
                <a:lnTo>
                  <a:pt x="152344" y="98481"/>
                </a:lnTo>
                <a:lnTo>
                  <a:pt x="154708" y="66104"/>
                </a:lnTo>
                <a:lnTo>
                  <a:pt x="154075" y="30615"/>
                </a:lnTo>
                <a:lnTo>
                  <a:pt x="151467" y="18393"/>
                </a:lnTo>
                <a:lnTo>
                  <a:pt x="144782" y="7550"/>
                </a:lnTo>
                <a:lnTo>
                  <a:pt x="140912" y="3962"/>
                </a:lnTo>
                <a:lnTo>
                  <a:pt x="130237" y="258"/>
                </a:lnTo>
                <a:lnTo>
                  <a:pt x="128894" y="0"/>
                </a:lnTo>
                <a:lnTo>
                  <a:pt x="125989" y="420"/>
                </a:lnTo>
                <a:lnTo>
                  <a:pt x="122085" y="2143"/>
                </a:lnTo>
                <a:lnTo>
                  <a:pt x="114287" y="7773"/>
                </a:lnTo>
                <a:lnTo>
                  <a:pt x="109143" y="15253"/>
                </a:lnTo>
                <a:lnTo>
                  <a:pt x="99248" y="35438"/>
                </a:lnTo>
                <a:lnTo>
                  <a:pt x="90502" y="70968"/>
                </a:lnTo>
                <a:lnTo>
                  <a:pt x="88157" y="83315"/>
                </a:lnTo>
                <a:lnTo>
                  <a:pt x="85709" y="117260"/>
                </a:lnTo>
                <a:lnTo>
                  <a:pt x="83416" y="152114"/>
                </a:lnTo>
                <a:lnTo>
                  <a:pt x="83347" y="185092"/>
                </a:lnTo>
                <a:lnTo>
                  <a:pt x="85229" y="218369"/>
                </a:lnTo>
                <a:lnTo>
                  <a:pt x="85717" y="254043"/>
                </a:lnTo>
                <a:lnTo>
                  <a:pt x="85725" y="286421"/>
                </a:lnTo>
                <a:lnTo>
                  <a:pt x="85725" y="318735"/>
                </a:lnTo>
                <a:lnTo>
                  <a:pt x="83565" y="352765"/>
                </a:lnTo>
                <a:lnTo>
                  <a:pt x="81709" y="386479"/>
                </a:lnTo>
                <a:lnTo>
                  <a:pt x="78613" y="421749"/>
                </a:lnTo>
                <a:lnTo>
                  <a:pt x="80962" y="457368"/>
                </a:lnTo>
                <a:lnTo>
                  <a:pt x="80963" y="463718"/>
                </a:lnTo>
                <a:lnTo>
                  <a:pt x="80963" y="428448"/>
                </a:lnTo>
                <a:lnTo>
                  <a:pt x="85284" y="410695"/>
                </a:lnTo>
                <a:lnTo>
                  <a:pt x="88657" y="377144"/>
                </a:lnTo>
                <a:lnTo>
                  <a:pt x="89946" y="369970"/>
                </a:lnTo>
                <a:lnTo>
                  <a:pt x="90945" y="359864"/>
                </a:lnTo>
                <a:lnTo>
                  <a:pt x="104459" y="326204"/>
                </a:lnTo>
                <a:lnTo>
                  <a:pt x="110234" y="316050"/>
                </a:lnTo>
                <a:lnTo>
                  <a:pt x="117351" y="309630"/>
                </a:lnTo>
                <a:lnTo>
                  <a:pt x="117922" y="308642"/>
                </a:lnTo>
                <a:lnTo>
                  <a:pt x="118567" y="307984"/>
                </a:lnTo>
                <a:lnTo>
                  <a:pt x="119989" y="307252"/>
                </a:lnTo>
                <a:lnTo>
                  <a:pt x="132045" y="306718"/>
                </a:lnTo>
                <a:lnTo>
                  <a:pt x="134799" y="307395"/>
                </a:lnTo>
                <a:lnTo>
                  <a:pt x="145334" y="314316"/>
                </a:lnTo>
                <a:lnTo>
                  <a:pt x="152515" y="324421"/>
                </a:lnTo>
                <a:lnTo>
                  <a:pt x="156815" y="334444"/>
                </a:lnTo>
                <a:lnTo>
                  <a:pt x="160835" y="354217"/>
                </a:lnTo>
                <a:lnTo>
                  <a:pt x="160583" y="362675"/>
                </a:lnTo>
                <a:lnTo>
                  <a:pt x="161918" y="395314"/>
                </a:lnTo>
                <a:lnTo>
                  <a:pt x="161925" y="430160"/>
                </a:lnTo>
                <a:lnTo>
                  <a:pt x="162454" y="434577"/>
                </a:lnTo>
                <a:lnTo>
                  <a:pt x="166400" y="446821"/>
                </a:lnTo>
                <a:lnTo>
                  <a:pt x="172604" y="458540"/>
                </a:lnTo>
                <a:lnTo>
                  <a:pt x="173013" y="460303"/>
                </a:lnTo>
                <a:lnTo>
                  <a:pt x="175584" y="463673"/>
                </a:lnTo>
                <a:lnTo>
                  <a:pt x="182696" y="469845"/>
                </a:lnTo>
                <a:lnTo>
                  <a:pt x="188364" y="472197"/>
                </a:lnTo>
                <a:lnTo>
                  <a:pt x="191844" y="472840"/>
                </a:lnTo>
                <a:lnTo>
                  <a:pt x="195154" y="472420"/>
                </a:lnTo>
                <a:lnTo>
                  <a:pt x="208223" y="468864"/>
                </a:lnTo>
                <a:lnTo>
                  <a:pt x="216686" y="463332"/>
                </a:lnTo>
                <a:lnTo>
                  <a:pt x="227925" y="437755"/>
                </a:lnTo>
                <a:lnTo>
                  <a:pt x="235744" y="416204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grpSp>
        <p:nvGrpSpPr>
          <p:cNvPr id="32783" name="SMARTInkShape-Group219"/>
          <p:cNvGrpSpPr>
            <a:grpSpLocks/>
          </p:cNvGrpSpPr>
          <p:nvPr/>
        </p:nvGrpSpPr>
        <p:grpSpPr bwMode="auto">
          <a:xfrm>
            <a:off x="4541838" y="1574800"/>
            <a:ext cx="428625" cy="303213"/>
            <a:chOff x="4541317" y="1574009"/>
            <a:chExt cx="428353" cy="304419"/>
          </a:xfrm>
        </p:grpSpPr>
        <p:sp>
          <p:nvSpPr>
            <p:cNvPr id="16" name="SMARTInkShape-934"/>
            <p:cNvSpPr/>
            <p:nvPr>
              <p:custDataLst>
                <p:tags r:id="rId12"/>
              </p:custDataLst>
            </p:nvPr>
          </p:nvSpPr>
          <p:spPr>
            <a:xfrm>
              <a:off x="4871307" y="1650512"/>
              <a:ext cx="93603" cy="11157"/>
            </a:xfrm>
            <a:custGeom>
              <a:avLst/>
              <a:gdLst/>
              <a:ahLst/>
              <a:cxnLst/>
              <a:rect l="0" t="0" r="0" b="0"/>
              <a:pathLst>
                <a:path w="92869" h="11711">
                  <a:moveTo>
                    <a:pt x="0" y="9525"/>
                  </a:moveTo>
                  <a:lnTo>
                    <a:pt x="0" y="9525"/>
                  </a:lnTo>
                  <a:lnTo>
                    <a:pt x="0" y="7475"/>
                  </a:lnTo>
                  <a:lnTo>
                    <a:pt x="264" y="7365"/>
                  </a:lnTo>
                  <a:lnTo>
                    <a:pt x="2352" y="7147"/>
                  </a:lnTo>
                  <a:lnTo>
                    <a:pt x="8078" y="10417"/>
                  </a:lnTo>
                  <a:lnTo>
                    <a:pt x="19172" y="11710"/>
                  </a:lnTo>
                  <a:lnTo>
                    <a:pt x="52409" y="7162"/>
                  </a:lnTo>
                  <a:lnTo>
                    <a:pt x="87977" y="1248"/>
                  </a:lnTo>
                  <a:lnTo>
                    <a:pt x="9286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7" name="SMARTInkShape-935"/>
            <p:cNvSpPr/>
            <p:nvPr>
              <p:custDataLst>
                <p:tags r:id="rId13"/>
              </p:custDataLst>
            </p:nvPr>
          </p:nvSpPr>
          <p:spPr>
            <a:xfrm>
              <a:off x="4864961" y="1574009"/>
              <a:ext cx="104709" cy="293262"/>
            </a:xfrm>
            <a:custGeom>
              <a:avLst/>
              <a:gdLst/>
              <a:ahLst/>
              <a:cxnLst/>
              <a:rect l="0" t="0" r="0" b="0"/>
              <a:pathLst>
                <a:path w="104220" h="293438">
                  <a:moveTo>
                    <a:pt x="8969" y="2379"/>
                  </a:moveTo>
                  <a:lnTo>
                    <a:pt x="8969" y="2379"/>
                  </a:lnTo>
                  <a:lnTo>
                    <a:pt x="6918" y="2379"/>
                  </a:lnTo>
                  <a:lnTo>
                    <a:pt x="6808" y="2114"/>
                  </a:lnTo>
                  <a:lnTo>
                    <a:pt x="6588" y="0"/>
                  </a:lnTo>
                  <a:lnTo>
                    <a:pt x="8949" y="34199"/>
                  </a:lnTo>
                  <a:lnTo>
                    <a:pt x="10376" y="48812"/>
                  </a:lnTo>
                  <a:lnTo>
                    <a:pt x="13068" y="63115"/>
                  </a:lnTo>
                  <a:lnTo>
                    <a:pt x="11431" y="98384"/>
                  </a:lnTo>
                  <a:lnTo>
                    <a:pt x="9468" y="131414"/>
                  </a:lnTo>
                  <a:lnTo>
                    <a:pt x="6828" y="166261"/>
                  </a:lnTo>
                  <a:lnTo>
                    <a:pt x="4169" y="199183"/>
                  </a:lnTo>
                  <a:lnTo>
                    <a:pt x="0" y="227278"/>
                  </a:lnTo>
                  <a:lnTo>
                    <a:pt x="3668" y="249878"/>
                  </a:lnTo>
                  <a:lnTo>
                    <a:pt x="12060" y="270800"/>
                  </a:lnTo>
                  <a:lnTo>
                    <a:pt x="14912" y="275321"/>
                  </a:lnTo>
                  <a:lnTo>
                    <a:pt x="15312" y="276415"/>
                  </a:lnTo>
                  <a:lnTo>
                    <a:pt x="19668" y="280483"/>
                  </a:lnTo>
                  <a:lnTo>
                    <a:pt x="40159" y="293344"/>
                  </a:lnTo>
                  <a:lnTo>
                    <a:pt x="49667" y="293437"/>
                  </a:lnTo>
                  <a:lnTo>
                    <a:pt x="68533" y="288667"/>
                  </a:lnTo>
                  <a:lnTo>
                    <a:pt x="89276" y="277610"/>
                  </a:lnTo>
                  <a:lnTo>
                    <a:pt x="104219" y="25955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8" name="SMARTInkShape-936"/>
            <p:cNvSpPr/>
            <p:nvPr>
              <p:custDataLst>
                <p:tags r:id="rId14"/>
              </p:custDataLst>
            </p:nvPr>
          </p:nvSpPr>
          <p:spPr>
            <a:xfrm>
              <a:off x="4541317" y="1714265"/>
              <a:ext cx="315712" cy="164163"/>
            </a:xfrm>
            <a:custGeom>
              <a:avLst/>
              <a:gdLst/>
              <a:ahLst/>
              <a:cxnLst/>
              <a:rect l="0" t="0" r="0" b="0"/>
              <a:pathLst>
                <a:path w="316434" h="163917">
                  <a:moveTo>
                    <a:pt x="92596" y="4752"/>
                  </a:moveTo>
                  <a:lnTo>
                    <a:pt x="92596" y="4752"/>
                  </a:lnTo>
                  <a:lnTo>
                    <a:pt x="91332" y="3487"/>
                  </a:lnTo>
                  <a:lnTo>
                    <a:pt x="90711" y="2161"/>
                  </a:lnTo>
                  <a:lnTo>
                    <a:pt x="90312" y="418"/>
                  </a:lnTo>
                  <a:lnTo>
                    <a:pt x="90015" y="275"/>
                  </a:lnTo>
                  <a:lnTo>
                    <a:pt x="75940" y="0"/>
                  </a:lnTo>
                  <a:lnTo>
                    <a:pt x="59259" y="6476"/>
                  </a:lnTo>
                  <a:lnTo>
                    <a:pt x="36979" y="21758"/>
                  </a:lnTo>
                  <a:lnTo>
                    <a:pt x="11633" y="49467"/>
                  </a:lnTo>
                  <a:lnTo>
                    <a:pt x="5423" y="62099"/>
                  </a:lnTo>
                  <a:lnTo>
                    <a:pt x="440" y="80466"/>
                  </a:lnTo>
                  <a:lnTo>
                    <a:pt x="0" y="108193"/>
                  </a:lnTo>
                  <a:lnTo>
                    <a:pt x="4054" y="124692"/>
                  </a:lnTo>
                  <a:lnTo>
                    <a:pt x="15323" y="147990"/>
                  </a:lnTo>
                  <a:lnTo>
                    <a:pt x="23092" y="157645"/>
                  </a:lnTo>
                  <a:lnTo>
                    <a:pt x="29801" y="162335"/>
                  </a:lnTo>
                  <a:lnTo>
                    <a:pt x="35890" y="163714"/>
                  </a:lnTo>
                  <a:lnTo>
                    <a:pt x="48066" y="163916"/>
                  </a:lnTo>
                  <a:lnTo>
                    <a:pt x="55089" y="162096"/>
                  </a:lnTo>
                  <a:lnTo>
                    <a:pt x="81729" y="147860"/>
                  </a:lnTo>
                  <a:lnTo>
                    <a:pt x="97515" y="135052"/>
                  </a:lnTo>
                  <a:lnTo>
                    <a:pt x="115403" y="108998"/>
                  </a:lnTo>
                  <a:lnTo>
                    <a:pt x="126876" y="77002"/>
                  </a:lnTo>
                  <a:lnTo>
                    <a:pt x="131578" y="63845"/>
                  </a:lnTo>
                  <a:lnTo>
                    <a:pt x="132681" y="44917"/>
                  </a:lnTo>
                  <a:lnTo>
                    <a:pt x="129424" y="27506"/>
                  </a:lnTo>
                  <a:lnTo>
                    <a:pt x="126691" y="22008"/>
                  </a:lnTo>
                  <a:lnTo>
                    <a:pt x="118722" y="12120"/>
                  </a:lnTo>
                  <a:lnTo>
                    <a:pt x="107932" y="6428"/>
                  </a:lnTo>
                  <a:lnTo>
                    <a:pt x="106260" y="6398"/>
                  </a:lnTo>
                  <a:lnTo>
                    <a:pt x="102990" y="7777"/>
                  </a:lnTo>
                  <a:lnTo>
                    <a:pt x="92330" y="15640"/>
                  </a:lnTo>
                  <a:lnTo>
                    <a:pt x="85198" y="23834"/>
                  </a:lnTo>
                  <a:lnTo>
                    <a:pt x="82437" y="30543"/>
                  </a:lnTo>
                  <a:lnTo>
                    <a:pt x="80843" y="43147"/>
                  </a:lnTo>
                  <a:lnTo>
                    <a:pt x="81999" y="48819"/>
                  </a:lnTo>
                  <a:lnTo>
                    <a:pt x="86291" y="56643"/>
                  </a:lnTo>
                  <a:lnTo>
                    <a:pt x="104086" y="76857"/>
                  </a:lnTo>
                  <a:lnTo>
                    <a:pt x="117081" y="84596"/>
                  </a:lnTo>
                  <a:lnTo>
                    <a:pt x="125361" y="87326"/>
                  </a:lnTo>
                  <a:lnTo>
                    <a:pt x="142855" y="88050"/>
                  </a:lnTo>
                  <a:lnTo>
                    <a:pt x="147389" y="87370"/>
                  </a:lnTo>
                  <a:lnTo>
                    <a:pt x="158071" y="83269"/>
                  </a:lnTo>
                  <a:lnTo>
                    <a:pt x="160589" y="81188"/>
                  </a:lnTo>
                  <a:lnTo>
                    <a:pt x="175250" y="62467"/>
                  </a:lnTo>
                  <a:lnTo>
                    <a:pt x="181970" y="46163"/>
                  </a:lnTo>
                  <a:lnTo>
                    <a:pt x="183018" y="35439"/>
                  </a:lnTo>
                  <a:lnTo>
                    <a:pt x="176025" y="17877"/>
                  </a:lnTo>
                  <a:lnTo>
                    <a:pt x="174124" y="14361"/>
                  </a:lnTo>
                  <a:lnTo>
                    <a:pt x="173670" y="12382"/>
                  </a:lnTo>
                  <a:lnTo>
                    <a:pt x="173368" y="12220"/>
                  </a:lnTo>
                  <a:lnTo>
                    <a:pt x="172208" y="11991"/>
                  </a:lnTo>
                  <a:lnTo>
                    <a:pt x="207611" y="5189"/>
                  </a:lnTo>
                  <a:lnTo>
                    <a:pt x="220338" y="8104"/>
                  </a:lnTo>
                  <a:lnTo>
                    <a:pt x="224159" y="10299"/>
                  </a:lnTo>
                  <a:lnTo>
                    <a:pt x="230551" y="17223"/>
                  </a:lnTo>
                  <a:lnTo>
                    <a:pt x="232337" y="20882"/>
                  </a:lnTo>
                  <a:lnTo>
                    <a:pt x="237625" y="52206"/>
                  </a:lnTo>
                  <a:lnTo>
                    <a:pt x="237142" y="74051"/>
                  </a:lnTo>
                  <a:lnTo>
                    <a:pt x="233240" y="109551"/>
                  </a:lnTo>
                  <a:lnTo>
                    <a:pt x="233685" y="114035"/>
                  </a:lnTo>
                  <a:lnTo>
                    <a:pt x="240972" y="136818"/>
                  </a:lnTo>
                  <a:lnTo>
                    <a:pt x="247834" y="147576"/>
                  </a:lnTo>
                  <a:lnTo>
                    <a:pt x="252981" y="150551"/>
                  </a:lnTo>
                  <a:lnTo>
                    <a:pt x="263451" y="154032"/>
                  </a:lnTo>
                  <a:lnTo>
                    <a:pt x="265237" y="154278"/>
                  </a:lnTo>
                  <a:lnTo>
                    <a:pt x="296799" y="144697"/>
                  </a:lnTo>
                  <a:lnTo>
                    <a:pt x="304354" y="138351"/>
                  </a:lnTo>
                  <a:lnTo>
                    <a:pt x="316433" y="12381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sp>
        <p:nvSpPr>
          <p:cNvPr id="20" name="SMARTInkShape-937"/>
          <p:cNvSpPr/>
          <p:nvPr>
            <p:custDataLst>
              <p:tags r:id="rId8"/>
            </p:custDataLst>
          </p:nvPr>
        </p:nvSpPr>
        <p:spPr>
          <a:xfrm>
            <a:off x="5214938" y="1706563"/>
            <a:ext cx="184150" cy="466725"/>
          </a:xfrm>
          <a:custGeom>
            <a:avLst/>
            <a:gdLst/>
            <a:ahLst/>
            <a:cxnLst/>
            <a:rect l="0" t="0" r="0" b="0"/>
            <a:pathLst>
              <a:path w="183342" h="468100">
                <a:moveTo>
                  <a:pt x="4747" y="141957"/>
                </a:moveTo>
                <a:lnTo>
                  <a:pt x="4747" y="141957"/>
                </a:lnTo>
                <a:lnTo>
                  <a:pt x="8279" y="141957"/>
                </a:lnTo>
                <a:lnTo>
                  <a:pt x="7816" y="141957"/>
                </a:lnTo>
                <a:lnTo>
                  <a:pt x="7851" y="141692"/>
                </a:lnTo>
                <a:lnTo>
                  <a:pt x="9239" y="139907"/>
                </a:lnTo>
                <a:lnTo>
                  <a:pt x="11958" y="139674"/>
                </a:lnTo>
                <a:lnTo>
                  <a:pt x="32062" y="123934"/>
                </a:lnTo>
                <a:lnTo>
                  <a:pt x="37512" y="117407"/>
                </a:lnTo>
                <a:lnTo>
                  <a:pt x="57129" y="81954"/>
                </a:lnTo>
                <a:lnTo>
                  <a:pt x="67759" y="62516"/>
                </a:lnTo>
                <a:lnTo>
                  <a:pt x="76186" y="28449"/>
                </a:lnTo>
                <a:lnTo>
                  <a:pt x="80407" y="13317"/>
                </a:lnTo>
                <a:lnTo>
                  <a:pt x="80938" y="0"/>
                </a:lnTo>
                <a:lnTo>
                  <a:pt x="80943" y="637"/>
                </a:lnTo>
                <a:lnTo>
                  <a:pt x="81651" y="1801"/>
                </a:lnTo>
                <a:lnTo>
                  <a:pt x="82210" y="2482"/>
                </a:lnTo>
                <a:lnTo>
                  <a:pt x="82831" y="4650"/>
                </a:lnTo>
                <a:lnTo>
                  <a:pt x="85209" y="38508"/>
                </a:lnTo>
                <a:lnTo>
                  <a:pt x="87984" y="73289"/>
                </a:lnTo>
                <a:lnTo>
                  <a:pt x="88086" y="107424"/>
                </a:lnTo>
                <a:lnTo>
                  <a:pt x="89463" y="140265"/>
                </a:lnTo>
                <a:lnTo>
                  <a:pt x="88324" y="170737"/>
                </a:lnTo>
                <a:lnTo>
                  <a:pt x="85944" y="205330"/>
                </a:lnTo>
                <a:lnTo>
                  <a:pt x="85018" y="236174"/>
                </a:lnTo>
                <a:lnTo>
                  <a:pt x="83427" y="267839"/>
                </a:lnTo>
                <a:lnTo>
                  <a:pt x="83337" y="302382"/>
                </a:lnTo>
                <a:lnTo>
                  <a:pt x="83064" y="335673"/>
                </a:lnTo>
                <a:lnTo>
                  <a:pt x="80991" y="370976"/>
                </a:lnTo>
                <a:lnTo>
                  <a:pt x="79063" y="406319"/>
                </a:lnTo>
                <a:lnTo>
                  <a:pt x="73754" y="434410"/>
                </a:lnTo>
                <a:lnTo>
                  <a:pt x="70935" y="445063"/>
                </a:lnTo>
                <a:lnTo>
                  <a:pt x="58742" y="459352"/>
                </a:lnTo>
                <a:lnTo>
                  <a:pt x="48730" y="465894"/>
                </a:lnTo>
                <a:lnTo>
                  <a:pt x="45638" y="467169"/>
                </a:lnTo>
                <a:lnTo>
                  <a:pt x="34413" y="468099"/>
                </a:lnTo>
                <a:lnTo>
                  <a:pt x="28177" y="466898"/>
                </a:lnTo>
                <a:lnTo>
                  <a:pt x="22566" y="463602"/>
                </a:lnTo>
                <a:lnTo>
                  <a:pt x="11452" y="453376"/>
                </a:lnTo>
                <a:lnTo>
                  <a:pt x="2929" y="438303"/>
                </a:lnTo>
                <a:lnTo>
                  <a:pt x="857" y="430406"/>
                </a:lnTo>
                <a:lnTo>
                  <a:pt x="0" y="395002"/>
                </a:lnTo>
                <a:lnTo>
                  <a:pt x="1251" y="375749"/>
                </a:lnTo>
                <a:lnTo>
                  <a:pt x="14796" y="343490"/>
                </a:lnTo>
                <a:lnTo>
                  <a:pt x="29886" y="308020"/>
                </a:lnTo>
                <a:lnTo>
                  <a:pt x="45492" y="276344"/>
                </a:lnTo>
                <a:lnTo>
                  <a:pt x="65205" y="240794"/>
                </a:lnTo>
                <a:lnTo>
                  <a:pt x="85537" y="207248"/>
                </a:lnTo>
                <a:lnTo>
                  <a:pt x="114408" y="171775"/>
                </a:lnTo>
                <a:lnTo>
                  <a:pt x="138862" y="138949"/>
                </a:lnTo>
                <a:lnTo>
                  <a:pt x="145581" y="131624"/>
                </a:lnTo>
                <a:lnTo>
                  <a:pt x="170219" y="111785"/>
                </a:lnTo>
                <a:lnTo>
                  <a:pt x="177768" y="102756"/>
                </a:lnTo>
                <a:lnTo>
                  <a:pt x="183341" y="9909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grpSp>
        <p:nvGrpSpPr>
          <p:cNvPr id="32785" name="SMARTInkShape-Group221"/>
          <p:cNvGrpSpPr>
            <a:grpSpLocks/>
          </p:cNvGrpSpPr>
          <p:nvPr/>
        </p:nvGrpSpPr>
        <p:grpSpPr bwMode="auto">
          <a:xfrm>
            <a:off x="5267325" y="1598613"/>
            <a:ext cx="923925" cy="274637"/>
            <a:chOff x="5267325" y="1597819"/>
            <a:chExt cx="923926" cy="275031"/>
          </a:xfrm>
        </p:grpSpPr>
        <p:sp>
          <p:nvSpPr>
            <p:cNvPr id="21" name="SMARTInkShape-938"/>
            <p:cNvSpPr/>
            <p:nvPr>
              <p:custDataLst>
                <p:tags r:id="rId9"/>
              </p:custDataLst>
            </p:nvPr>
          </p:nvSpPr>
          <p:spPr>
            <a:xfrm>
              <a:off x="5267325" y="1597819"/>
              <a:ext cx="9525" cy="1589"/>
            </a:xfrm>
            <a:custGeom>
              <a:avLst/>
              <a:gdLst/>
              <a:ahLst/>
              <a:cxnLst/>
              <a:rect l="0" t="0" r="0" b="0"/>
              <a:pathLst>
                <a:path w="9526" h="2382">
                  <a:moveTo>
                    <a:pt x="9525" y="0"/>
                  </a:moveTo>
                  <a:lnTo>
                    <a:pt x="9525" y="0"/>
                  </a:lnTo>
                  <a:lnTo>
                    <a:pt x="8261" y="0"/>
                  </a:lnTo>
                  <a:lnTo>
                    <a:pt x="0" y="238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22" name="SMARTInkShape-939"/>
            <p:cNvSpPr/>
            <p:nvPr>
              <p:custDataLst>
                <p:tags r:id="rId10"/>
              </p:custDataLst>
            </p:nvPr>
          </p:nvSpPr>
          <p:spPr>
            <a:xfrm>
              <a:off x="6178551" y="1758386"/>
              <a:ext cx="12700" cy="12718"/>
            </a:xfrm>
            <a:custGeom>
              <a:avLst/>
              <a:gdLst/>
              <a:ahLst/>
              <a:cxnLst/>
              <a:rect l="0" t="0" r="0" b="0"/>
              <a:pathLst>
                <a:path w="13266" h="13433">
                  <a:moveTo>
                    <a:pt x="13265" y="6685"/>
                  </a:moveTo>
                  <a:lnTo>
                    <a:pt x="13265" y="6685"/>
                  </a:lnTo>
                  <a:lnTo>
                    <a:pt x="13265" y="5421"/>
                  </a:lnTo>
                  <a:lnTo>
                    <a:pt x="12560" y="4095"/>
                  </a:lnTo>
                  <a:lnTo>
                    <a:pt x="11099" y="2623"/>
                  </a:lnTo>
                  <a:lnTo>
                    <a:pt x="6881" y="0"/>
                  </a:lnTo>
                  <a:lnTo>
                    <a:pt x="5048" y="1156"/>
                  </a:lnTo>
                  <a:lnTo>
                    <a:pt x="1575" y="4120"/>
                  </a:lnTo>
                  <a:lnTo>
                    <a:pt x="1137" y="10813"/>
                  </a:lnTo>
                  <a:lnTo>
                    <a:pt x="682" y="11819"/>
                  </a:lnTo>
                  <a:lnTo>
                    <a:pt x="113" y="12489"/>
                  </a:lnTo>
                  <a:lnTo>
                    <a:pt x="0" y="12935"/>
                  </a:lnTo>
                  <a:lnTo>
                    <a:pt x="188" y="13233"/>
                  </a:lnTo>
                  <a:lnTo>
                    <a:pt x="578" y="13432"/>
                  </a:lnTo>
                  <a:lnTo>
                    <a:pt x="838" y="13300"/>
                  </a:lnTo>
                  <a:lnTo>
                    <a:pt x="1012" y="12947"/>
                  </a:lnTo>
                  <a:lnTo>
                    <a:pt x="1127" y="12447"/>
                  </a:lnTo>
                  <a:lnTo>
                    <a:pt x="9233" y="3593"/>
                  </a:lnTo>
                  <a:lnTo>
                    <a:pt x="9519" y="2772"/>
                  </a:lnTo>
                  <a:lnTo>
                    <a:pt x="9445" y="1960"/>
                  </a:lnTo>
                  <a:lnTo>
                    <a:pt x="9131" y="1154"/>
                  </a:lnTo>
                  <a:lnTo>
                    <a:pt x="8921" y="881"/>
                  </a:lnTo>
                  <a:lnTo>
                    <a:pt x="8782" y="964"/>
                  </a:lnTo>
                  <a:lnTo>
                    <a:pt x="8558" y="1733"/>
                  </a:lnTo>
                  <a:lnTo>
                    <a:pt x="7255" y="3131"/>
                  </a:lnTo>
                  <a:lnTo>
                    <a:pt x="5919" y="3783"/>
                  </a:lnTo>
                  <a:lnTo>
                    <a:pt x="5193" y="3956"/>
                  </a:lnTo>
                  <a:lnTo>
                    <a:pt x="4973" y="4072"/>
                  </a:lnTo>
                  <a:lnTo>
                    <a:pt x="5091" y="4150"/>
                  </a:lnTo>
                  <a:lnTo>
                    <a:pt x="6103" y="4301"/>
                  </a:lnTo>
                  <a:lnTo>
                    <a:pt x="10220" y="203"/>
                  </a:lnTo>
                  <a:lnTo>
                    <a:pt x="9912" y="247"/>
                  </a:lnTo>
                  <a:lnTo>
                    <a:pt x="6121" y="192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23" name="SMARTInkShape-940"/>
            <p:cNvSpPr/>
            <p:nvPr>
              <p:custDataLst>
                <p:tags r:id="rId11"/>
              </p:custDataLst>
            </p:nvPr>
          </p:nvSpPr>
          <p:spPr>
            <a:xfrm>
              <a:off x="5405438" y="1715463"/>
              <a:ext cx="660401" cy="157387"/>
            </a:xfrm>
            <a:custGeom>
              <a:avLst/>
              <a:gdLst/>
              <a:ahLst/>
              <a:cxnLst/>
              <a:rect l="0" t="0" r="0" b="0"/>
              <a:pathLst>
                <a:path w="659558" h="157783">
                  <a:moveTo>
                    <a:pt x="95201" y="30389"/>
                  </a:moveTo>
                  <a:lnTo>
                    <a:pt x="95201" y="30389"/>
                  </a:lnTo>
                  <a:lnTo>
                    <a:pt x="97102" y="28223"/>
                  </a:lnTo>
                  <a:lnTo>
                    <a:pt x="104587" y="18630"/>
                  </a:lnTo>
                  <a:lnTo>
                    <a:pt x="104684" y="17262"/>
                  </a:lnTo>
                  <a:lnTo>
                    <a:pt x="100921" y="10125"/>
                  </a:lnTo>
                  <a:lnTo>
                    <a:pt x="98750" y="8149"/>
                  </a:lnTo>
                  <a:lnTo>
                    <a:pt x="93515" y="5952"/>
                  </a:lnTo>
                  <a:lnTo>
                    <a:pt x="84617" y="4716"/>
                  </a:lnTo>
                  <a:lnTo>
                    <a:pt x="54258" y="8552"/>
                  </a:lnTo>
                  <a:lnTo>
                    <a:pt x="39182" y="14200"/>
                  </a:lnTo>
                  <a:lnTo>
                    <a:pt x="28181" y="22801"/>
                  </a:lnTo>
                  <a:lnTo>
                    <a:pt x="22519" y="30145"/>
                  </a:lnTo>
                  <a:lnTo>
                    <a:pt x="12728" y="40483"/>
                  </a:lnTo>
                  <a:lnTo>
                    <a:pt x="9598" y="45547"/>
                  </a:lnTo>
                  <a:lnTo>
                    <a:pt x="1234" y="66450"/>
                  </a:lnTo>
                  <a:lnTo>
                    <a:pt x="0" y="93509"/>
                  </a:lnTo>
                  <a:lnTo>
                    <a:pt x="3498" y="107259"/>
                  </a:lnTo>
                  <a:lnTo>
                    <a:pt x="15727" y="134147"/>
                  </a:lnTo>
                  <a:lnTo>
                    <a:pt x="20559" y="139478"/>
                  </a:lnTo>
                  <a:lnTo>
                    <a:pt x="25342" y="142734"/>
                  </a:lnTo>
                  <a:lnTo>
                    <a:pt x="30110" y="144110"/>
                  </a:lnTo>
                  <a:lnTo>
                    <a:pt x="33287" y="143726"/>
                  </a:lnTo>
                  <a:lnTo>
                    <a:pt x="36992" y="142144"/>
                  </a:lnTo>
                  <a:lnTo>
                    <a:pt x="70378" y="117913"/>
                  </a:lnTo>
                  <a:lnTo>
                    <a:pt x="85751" y="102511"/>
                  </a:lnTo>
                  <a:lnTo>
                    <a:pt x="91001" y="94723"/>
                  </a:lnTo>
                  <a:lnTo>
                    <a:pt x="102186" y="61123"/>
                  </a:lnTo>
                  <a:lnTo>
                    <a:pt x="104391" y="48714"/>
                  </a:lnTo>
                  <a:lnTo>
                    <a:pt x="104725" y="22355"/>
                  </a:lnTo>
                  <a:lnTo>
                    <a:pt x="104461" y="22123"/>
                  </a:lnTo>
                  <a:lnTo>
                    <a:pt x="104020" y="22232"/>
                  </a:lnTo>
                  <a:lnTo>
                    <a:pt x="103461" y="22570"/>
                  </a:lnTo>
                  <a:lnTo>
                    <a:pt x="103353" y="23060"/>
                  </a:lnTo>
                  <a:lnTo>
                    <a:pt x="104493" y="26501"/>
                  </a:lnTo>
                  <a:lnTo>
                    <a:pt x="104415" y="33149"/>
                  </a:lnTo>
                  <a:lnTo>
                    <a:pt x="103340" y="38468"/>
                  </a:lnTo>
                  <a:lnTo>
                    <a:pt x="104705" y="71065"/>
                  </a:lnTo>
                  <a:lnTo>
                    <a:pt x="110625" y="106678"/>
                  </a:lnTo>
                  <a:lnTo>
                    <a:pt x="122869" y="130269"/>
                  </a:lnTo>
                  <a:lnTo>
                    <a:pt x="132538" y="141140"/>
                  </a:lnTo>
                  <a:lnTo>
                    <a:pt x="136401" y="144082"/>
                  </a:lnTo>
                  <a:lnTo>
                    <a:pt x="138278" y="144813"/>
                  </a:lnTo>
                  <a:lnTo>
                    <a:pt x="141775" y="144921"/>
                  </a:lnTo>
                  <a:lnTo>
                    <a:pt x="145092" y="143381"/>
                  </a:lnTo>
                  <a:lnTo>
                    <a:pt x="151757" y="137687"/>
                  </a:lnTo>
                  <a:lnTo>
                    <a:pt x="163620" y="118925"/>
                  </a:lnTo>
                  <a:lnTo>
                    <a:pt x="174484" y="85041"/>
                  </a:lnTo>
                  <a:lnTo>
                    <a:pt x="179822" y="51158"/>
                  </a:lnTo>
                  <a:lnTo>
                    <a:pt x="177463" y="28317"/>
                  </a:lnTo>
                  <a:lnTo>
                    <a:pt x="178542" y="7159"/>
                  </a:lnTo>
                  <a:lnTo>
                    <a:pt x="178544" y="8013"/>
                  </a:lnTo>
                  <a:lnTo>
                    <a:pt x="179250" y="9244"/>
                  </a:lnTo>
                  <a:lnTo>
                    <a:pt x="180181" y="10672"/>
                  </a:lnTo>
                  <a:lnTo>
                    <a:pt x="180595" y="12189"/>
                  </a:lnTo>
                  <a:lnTo>
                    <a:pt x="183240" y="47194"/>
                  </a:lnTo>
                  <a:lnTo>
                    <a:pt x="183999" y="61402"/>
                  </a:lnTo>
                  <a:lnTo>
                    <a:pt x="192521" y="96587"/>
                  </a:lnTo>
                  <a:lnTo>
                    <a:pt x="200494" y="118431"/>
                  </a:lnTo>
                  <a:lnTo>
                    <a:pt x="209935" y="130446"/>
                  </a:lnTo>
                  <a:lnTo>
                    <a:pt x="225082" y="143271"/>
                  </a:lnTo>
                  <a:lnTo>
                    <a:pt x="231051" y="145827"/>
                  </a:lnTo>
                  <a:lnTo>
                    <a:pt x="238310" y="146907"/>
                  </a:lnTo>
                  <a:lnTo>
                    <a:pt x="240914" y="145587"/>
                  </a:lnTo>
                  <a:lnTo>
                    <a:pt x="249826" y="137301"/>
                  </a:lnTo>
                  <a:lnTo>
                    <a:pt x="253699" y="131094"/>
                  </a:lnTo>
                  <a:lnTo>
                    <a:pt x="265628" y="96536"/>
                  </a:lnTo>
                  <a:lnTo>
                    <a:pt x="272339" y="73161"/>
                  </a:lnTo>
                  <a:lnTo>
                    <a:pt x="273242" y="61269"/>
                  </a:lnTo>
                  <a:lnTo>
                    <a:pt x="271735" y="30125"/>
                  </a:lnTo>
                  <a:lnTo>
                    <a:pt x="272802" y="23314"/>
                  </a:lnTo>
                  <a:lnTo>
                    <a:pt x="271483" y="13100"/>
                  </a:lnTo>
                  <a:lnTo>
                    <a:pt x="271724" y="12778"/>
                  </a:lnTo>
                  <a:lnTo>
                    <a:pt x="272149" y="12827"/>
                  </a:lnTo>
                  <a:lnTo>
                    <a:pt x="272698" y="13125"/>
                  </a:lnTo>
                  <a:lnTo>
                    <a:pt x="273063" y="13588"/>
                  </a:lnTo>
                  <a:lnTo>
                    <a:pt x="273469" y="14808"/>
                  </a:lnTo>
                  <a:lnTo>
                    <a:pt x="273698" y="16983"/>
                  </a:lnTo>
                  <a:lnTo>
                    <a:pt x="272403" y="24154"/>
                  </a:lnTo>
                  <a:lnTo>
                    <a:pt x="273080" y="58230"/>
                  </a:lnTo>
                  <a:lnTo>
                    <a:pt x="272613" y="70389"/>
                  </a:lnTo>
                  <a:lnTo>
                    <a:pt x="275648" y="103846"/>
                  </a:lnTo>
                  <a:lnTo>
                    <a:pt x="278056" y="125929"/>
                  </a:lnTo>
                  <a:lnTo>
                    <a:pt x="284299" y="140112"/>
                  </a:lnTo>
                  <a:lnTo>
                    <a:pt x="288225" y="146273"/>
                  </a:lnTo>
                  <a:lnTo>
                    <a:pt x="291585" y="148744"/>
                  </a:lnTo>
                  <a:lnTo>
                    <a:pt x="297682" y="151223"/>
                  </a:lnTo>
                  <a:lnTo>
                    <a:pt x="304361" y="150388"/>
                  </a:lnTo>
                  <a:lnTo>
                    <a:pt x="309251" y="148465"/>
                  </a:lnTo>
                  <a:lnTo>
                    <a:pt x="320341" y="138514"/>
                  </a:lnTo>
                  <a:lnTo>
                    <a:pt x="334906" y="108528"/>
                  </a:lnTo>
                  <a:lnTo>
                    <a:pt x="343603" y="75586"/>
                  </a:lnTo>
                  <a:lnTo>
                    <a:pt x="354006" y="45134"/>
                  </a:lnTo>
                  <a:lnTo>
                    <a:pt x="368824" y="19287"/>
                  </a:lnTo>
                  <a:lnTo>
                    <a:pt x="376264" y="12046"/>
                  </a:lnTo>
                  <a:lnTo>
                    <a:pt x="379397" y="10331"/>
                  </a:lnTo>
                  <a:lnTo>
                    <a:pt x="382553" y="9568"/>
                  </a:lnTo>
                  <a:lnTo>
                    <a:pt x="385014" y="9935"/>
                  </a:lnTo>
                  <a:lnTo>
                    <a:pt x="387519" y="11509"/>
                  </a:lnTo>
                  <a:lnTo>
                    <a:pt x="394184" y="18281"/>
                  </a:lnTo>
                  <a:lnTo>
                    <a:pt x="400704" y="28560"/>
                  </a:lnTo>
                  <a:lnTo>
                    <a:pt x="410842" y="61955"/>
                  </a:lnTo>
                  <a:lnTo>
                    <a:pt x="411888" y="96477"/>
                  </a:lnTo>
                  <a:lnTo>
                    <a:pt x="411201" y="130356"/>
                  </a:lnTo>
                  <a:lnTo>
                    <a:pt x="409624" y="143945"/>
                  </a:lnTo>
                  <a:lnTo>
                    <a:pt x="411888" y="157782"/>
                  </a:lnTo>
                  <a:lnTo>
                    <a:pt x="411898" y="157299"/>
                  </a:lnTo>
                  <a:lnTo>
                    <a:pt x="407384" y="126474"/>
                  </a:lnTo>
                  <a:lnTo>
                    <a:pt x="407147" y="91031"/>
                  </a:lnTo>
                  <a:lnTo>
                    <a:pt x="410941" y="57263"/>
                  </a:lnTo>
                  <a:lnTo>
                    <a:pt x="415184" y="37544"/>
                  </a:lnTo>
                  <a:lnTo>
                    <a:pt x="421903" y="23725"/>
                  </a:lnTo>
                  <a:lnTo>
                    <a:pt x="432512" y="12996"/>
                  </a:lnTo>
                  <a:lnTo>
                    <a:pt x="443068" y="6217"/>
                  </a:lnTo>
                  <a:lnTo>
                    <a:pt x="452268" y="4462"/>
                  </a:lnTo>
                  <a:lnTo>
                    <a:pt x="455774" y="6430"/>
                  </a:lnTo>
                  <a:lnTo>
                    <a:pt x="474021" y="23235"/>
                  </a:lnTo>
                  <a:lnTo>
                    <a:pt x="481568" y="35441"/>
                  </a:lnTo>
                  <a:lnTo>
                    <a:pt x="486383" y="47459"/>
                  </a:lnTo>
                  <a:lnTo>
                    <a:pt x="488077" y="81770"/>
                  </a:lnTo>
                  <a:lnTo>
                    <a:pt x="488371" y="115194"/>
                  </a:lnTo>
                  <a:lnTo>
                    <a:pt x="491752" y="135987"/>
                  </a:lnTo>
                  <a:lnTo>
                    <a:pt x="499624" y="150022"/>
                  </a:lnTo>
                  <a:lnTo>
                    <a:pt x="502574" y="152351"/>
                  </a:lnTo>
                  <a:lnTo>
                    <a:pt x="511308" y="155110"/>
                  </a:lnTo>
                  <a:lnTo>
                    <a:pt x="515705" y="155230"/>
                  </a:lnTo>
                  <a:lnTo>
                    <a:pt x="534366" y="151745"/>
                  </a:lnTo>
                  <a:lnTo>
                    <a:pt x="545251" y="145573"/>
                  </a:lnTo>
                  <a:lnTo>
                    <a:pt x="573516" y="117488"/>
                  </a:lnTo>
                  <a:lnTo>
                    <a:pt x="596041" y="83215"/>
                  </a:lnTo>
                  <a:lnTo>
                    <a:pt x="610022" y="49016"/>
                  </a:lnTo>
                  <a:lnTo>
                    <a:pt x="613908" y="26735"/>
                  </a:lnTo>
                  <a:lnTo>
                    <a:pt x="610963" y="9508"/>
                  </a:lnTo>
                  <a:lnTo>
                    <a:pt x="608705" y="4506"/>
                  </a:lnTo>
                  <a:lnTo>
                    <a:pt x="605096" y="1348"/>
                  </a:lnTo>
                  <a:lnTo>
                    <a:pt x="601939" y="0"/>
                  </a:lnTo>
                  <a:lnTo>
                    <a:pt x="598759" y="1096"/>
                  </a:lnTo>
                  <a:lnTo>
                    <a:pt x="595229" y="3347"/>
                  </a:lnTo>
                  <a:lnTo>
                    <a:pt x="585247" y="17901"/>
                  </a:lnTo>
                  <a:lnTo>
                    <a:pt x="575210" y="34515"/>
                  </a:lnTo>
                  <a:lnTo>
                    <a:pt x="569638" y="69267"/>
                  </a:lnTo>
                  <a:lnTo>
                    <a:pt x="569673" y="86897"/>
                  </a:lnTo>
                  <a:lnTo>
                    <a:pt x="577505" y="119302"/>
                  </a:lnTo>
                  <a:lnTo>
                    <a:pt x="586274" y="133840"/>
                  </a:lnTo>
                  <a:lnTo>
                    <a:pt x="600013" y="148277"/>
                  </a:lnTo>
                  <a:lnTo>
                    <a:pt x="612704" y="155058"/>
                  </a:lnTo>
                  <a:lnTo>
                    <a:pt x="622156" y="157434"/>
                  </a:lnTo>
                  <a:lnTo>
                    <a:pt x="628925" y="156697"/>
                  </a:lnTo>
                  <a:lnTo>
                    <a:pt x="635576" y="154538"/>
                  </a:lnTo>
                  <a:lnTo>
                    <a:pt x="646877" y="145170"/>
                  </a:lnTo>
                  <a:lnTo>
                    <a:pt x="659557" y="13040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Espace réservé du contenu 2"/>
          <p:cNvSpPr>
            <a:spLocks noGrp="1"/>
          </p:cNvSpPr>
          <p:nvPr>
            <p:ph idx="1"/>
          </p:nvPr>
        </p:nvSpPr>
        <p:spPr>
          <a:xfrm>
            <a:off x="107950" y="268288"/>
            <a:ext cx="9036050" cy="4589462"/>
          </a:xfrm>
        </p:spPr>
        <p:txBody>
          <a:bodyPr/>
          <a:lstStyle/>
          <a:p>
            <a:pPr eaLnBrk="1" hangingPunct="1">
              <a:spcBef>
                <a:spcPts val="1800"/>
              </a:spcBef>
              <a:buFont typeface="Arial" pitchFamily="34" charset="0"/>
              <a:buNone/>
            </a:pPr>
            <a:r>
              <a:rPr lang="fr-FR" altLang="fr-FR" sz="16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Rappel </a:t>
            </a:r>
            <a:r>
              <a:rPr lang="fr-FR" altLang="fr-FR" sz="1600" smtClean="0">
                <a:latin typeface="Arial" pitchFamily="34" charset="0"/>
                <a:cs typeface="Arial" pitchFamily="34" charset="0"/>
              </a:rPr>
              <a:t>: La lettre </a:t>
            </a:r>
            <a:r>
              <a:rPr lang="fr-FR" altLang="fr-FR" sz="1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y</a:t>
            </a:r>
            <a:r>
              <a:rPr lang="fr-FR" altLang="fr-FR" sz="1600" smtClean="0">
                <a:latin typeface="Arial" pitchFamily="34" charset="0"/>
                <a:cs typeface="Arial" pitchFamily="34" charset="0"/>
              </a:rPr>
              <a:t>, quand elle n’est pas entre deux voyelles se prononce comme si c’était un i </a:t>
            </a:r>
          </a:p>
          <a:p>
            <a:pPr algn="ctr" eaLnBrk="1" hangingPunct="1">
              <a:spcBef>
                <a:spcPts val="1800"/>
              </a:spcBef>
              <a:buFont typeface="Arial" pitchFamily="34" charset="0"/>
              <a:buNone/>
            </a:pPr>
            <a:r>
              <a:rPr lang="fr-FR" altLang="fr-FR" sz="2400" smtClean="0">
                <a:latin typeface="Arial" pitchFamily="34" charset="0"/>
                <a:cs typeface="Arial" pitchFamily="34" charset="0"/>
              </a:rPr>
              <a:t>un p</a:t>
            </a:r>
            <a:r>
              <a:rPr lang="fr-FR" altLang="fr-FR" sz="2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y</a:t>
            </a:r>
            <a:r>
              <a:rPr lang="fr-FR" altLang="fr-FR" sz="2400" smtClean="0">
                <a:latin typeface="Arial" pitchFamily="34" charset="0"/>
                <a:cs typeface="Arial" pitchFamily="34" charset="0"/>
              </a:rPr>
              <a:t>jama – un </a:t>
            </a:r>
            <a:r>
              <a:rPr lang="fr-FR" altLang="fr-FR" sz="2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y</a:t>
            </a:r>
            <a:r>
              <a:rPr lang="fr-FR" altLang="fr-FR" sz="2400" smtClean="0">
                <a:latin typeface="Arial" pitchFamily="34" charset="0"/>
                <a:cs typeface="Arial" pitchFamily="34" charset="0"/>
              </a:rPr>
              <a:t>aourt – une bic</a:t>
            </a:r>
            <a:r>
              <a:rPr lang="fr-FR" altLang="fr-FR" sz="2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y</a:t>
            </a:r>
            <a:r>
              <a:rPr lang="fr-FR" altLang="fr-FR" sz="2400" smtClean="0">
                <a:latin typeface="Arial" pitchFamily="34" charset="0"/>
                <a:cs typeface="Arial" pitchFamily="34" charset="0"/>
              </a:rPr>
              <a:t>clette</a:t>
            </a:r>
          </a:p>
          <a:p>
            <a:pPr algn="ctr" eaLnBrk="1" hangingPunct="1">
              <a:spcBef>
                <a:spcPts val="1800"/>
              </a:spcBef>
              <a:buFont typeface="Arial" pitchFamily="34" charset="0"/>
              <a:buNone/>
            </a:pPr>
            <a:r>
              <a:rPr lang="fr-FR" altLang="fr-FR" sz="2400" smtClean="0">
                <a:latin typeface="Arial" pitchFamily="34" charset="0"/>
                <a:cs typeface="Arial" pitchFamily="34" charset="0"/>
              </a:rPr>
              <a:t>un l</a:t>
            </a:r>
            <a:r>
              <a:rPr lang="fr-FR" altLang="fr-FR" sz="2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yn</a:t>
            </a:r>
            <a:r>
              <a:rPr lang="fr-FR" altLang="fr-FR" sz="2400" smtClean="0">
                <a:latin typeface="Arial" pitchFamily="34" charset="0"/>
                <a:cs typeface="Arial" pitchFamily="34" charset="0"/>
              </a:rPr>
              <a:t>x – s</a:t>
            </a:r>
            <a:r>
              <a:rPr lang="fr-FR" altLang="fr-FR" sz="2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ym</a:t>
            </a:r>
            <a:r>
              <a:rPr lang="fr-FR" altLang="fr-FR" sz="2400" smtClean="0">
                <a:latin typeface="Arial" pitchFamily="34" charset="0"/>
                <a:cs typeface="Arial" pitchFamily="34" charset="0"/>
              </a:rPr>
              <a:t>pa – un pon</a:t>
            </a:r>
            <a:r>
              <a:rPr lang="fr-FR" altLang="fr-FR" sz="2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ey</a:t>
            </a:r>
          </a:p>
          <a:p>
            <a:pPr algn="ctr" eaLnBrk="1" hangingPunct="1">
              <a:spcBef>
                <a:spcPts val="1800"/>
              </a:spcBef>
              <a:buFont typeface="Arial" pitchFamily="34" charset="0"/>
              <a:buNone/>
            </a:pPr>
            <a:endParaRPr lang="fr-FR" altLang="fr-FR" sz="2400" b="1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ts val="1800"/>
              </a:spcBef>
              <a:buFont typeface="Arial" pitchFamily="34" charset="0"/>
              <a:buNone/>
            </a:pPr>
            <a:r>
              <a:rPr lang="fr-FR" altLang="fr-FR" sz="1600" smtClean="0">
                <a:latin typeface="Arial" pitchFamily="34" charset="0"/>
                <a:cs typeface="Arial" pitchFamily="34" charset="0"/>
              </a:rPr>
              <a:t>La lettre </a:t>
            </a:r>
            <a:r>
              <a:rPr lang="fr-FR" altLang="fr-FR" sz="1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y </a:t>
            </a:r>
            <a:r>
              <a:rPr lang="fr-FR" altLang="fr-FR" sz="1600" smtClean="0">
                <a:latin typeface="Arial" pitchFamily="34" charset="0"/>
                <a:cs typeface="Arial" pitchFamily="34" charset="0"/>
              </a:rPr>
              <a:t>entre deux voyelles :     </a:t>
            </a:r>
            <a:r>
              <a:rPr lang="fr-FR" altLang="fr-FR" sz="2400" smtClean="0">
                <a:latin typeface="Arial" pitchFamily="34" charset="0"/>
                <a:cs typeface="Arial" pitchFamily="34" charset="0"/>
              </a:rPr>
              <a:t>r</a:t>
            </a:r>
            <a:r>
              <a:rPr lang="fr-FR" altLang="fr-FR" sz="24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fr-FR" altLang="fr-FR" sz="2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y</a:t>
            </a:r>
            <a:r>
              <a:rPr lang="fr-FR" altLang="fr-FR" sz="24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fr-FR" altLang="fr-FR" sz="2400" smtClean="0">
                <a:latin typeface="Arial" pitchFamily="34" charset="0"/>
                <a:cs typeface="Arial" pitchFamily="34" charset="0"/>
              </a:rPr>
              <a:t>n 	   r</a:t>
            </a:r>
            <a:r>
              <a:rPr lang="fr-FR" altLang="fr-FR" sz="24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fr-FR" altLang="fr-FR" sz="2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fr-FR" altLang="fr-FR" sz="2400" smtClean="0">
                <a:latin typeface="Arial" pitchFamily="34" charset="0"/>
                <a:cs typeface="Arial" pitchFamily="34" charset="0"/>
              </a:rPr>
              <a:t>-</a:t>
            </a:r>
            <a:r>
              <a:rPr lang="fr-FR" altLang="fr-FR" sz="2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fr-FR" altLang="fr-FR" sz="24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fr-FR" altLang="fr-FR" sz="2400" smtClean="0">
                <a:latin typeface="Arial" pitchFamily="34" charset="0"/>
                <a:cs typeface="Arial" pitchFamily="34" charset="0"/>
              </a:rPr>
              <a:t>n	</a:t>
            </a:r>
          </a:p>
          <a:p>
            <a:pPr algn="ctr">
              <a:spcBef>
                <a:spcPts val="1800"/>
              </a:spcBef>
              <a:buFont typeface="Arial" pitchFamily="34" charset="0"/>
              <a:buNone/>
            </a:pPr>
            <a:r>
              <a:rPr lang="fr-FR" altLang="fr-FR" sz="2400" smtClean="0">
                <a:latin typeface="Arial" pitchFamily="34" charset="0"/>
                <a:cs typeface="Arial" pitchFamily="34" charset="0"/>
              </a:rPr>
              <a:t>un cra</a:t>
            </a:r>
            <a:r>
              <a:rPr lang="fr-FR" altLang="fr-FR" sz="2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y</a:t>
            </a:r>
            <a:r>
              <a:rPr lang="fr-FR" altLang="fr-FR" sz="2400" smtClean="0">
                <a:latin typeface="Arial" pitchFamily="34" charset="0"/>
                <a:cs typeface="Arial" pitchFamily="34" charset="0"/>
              </a:rPr>
              <a:t>on – pa</a:t>
            </a:r>
            <a:r>
              <a:rPr lang="fr-FR" altLang="fr-FR" sz="2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y</a:t>
            </a:r>
            <a:r>
              <a:rPr lang="fr-FR" altLang="fr-FR" sz="2400" smtClean="0">
                <a:latin typeface="Arial" pitchFamily="34" charset="0"/>
                <a:cs typeface="Arial" pitchFamily="34" charset="0"/>
              </a:rPr>
              <a:t>er– jo</a:t>
            </a:r>
            <a:r>
              <a:rPr lang="fr-FR" altLang="fr-FR" sz="2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y</a:t>
            </a:r>
            <a:r>
              <a:rPr lang="fr-FR" altLang="fr-FR" sz="2400" smtClean="0">
                <a:latin typeface="Arial" pitchFamily="34" charset="0"/>
                <a:cs typeface="Arial" pitchFamily="34" charset="0"/>
              </a:rPr>
              <a:t>eux – essa</a:t>
            </a:r>
            <a:r>
              <a:rPr lang="fr-FR" altLang="fr-FR" sz="2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y</a:t>
            </a:r>
            <a:r>
              <a:rPr lang="fr-FR" altLang="fr-FR" sz="2400" smtClean="0">
                <a:latin typeface="Arial" pitchFamily="34" charset="0"/>
                <a:cs typeface="Arial" pitchFamily="34" charset="0"/>
              </a:rPr>
              <a:t>er </a:t>
            </a:r>
          </a:p>
          <a:p>
            <a:pPr algn="ctr">
              <a:spcBef>
                <a:spcPts val="1800"/>
              </a:spcBef>
              <a:buFont typeface="Arial" pitchFamily="34" charset="0"/>
              <a:buNone/>
            </a:pPr>
            <a:r>
              <a:rPr lang="fr-FR" altLang="fr-FR" sz="2400" smtClean="0">
                <a:latin typeface="Arial" pitchFamily="34" charset="0"/>
                <a:cs typeface="Arial" pitchFamily="34" charset="0"/>
              </a:rPr>
              <a:t>bru</a:t>
            </a:r>
            <a:r>
              <a:rPr lang="fr-FR" altLang="fr-FR" sz="2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y</a:t>
            </a:r>
            <a:r>
              <a:rPr lang="fr-FR" altLang="fr-FR" sz="2400" smtClean="0">
                <a:latin typeface="Arial" pitchFamily="34" charset="0"/>
                <a:cs typeface="Arial" pitchFamily="34" charset="0"/>
              </a:rPr>
              <a:t>ant – un tu</a:t>
            </a:r>
            <a:r>
              <a:rPr lang="fr-FR" altLang="fr-FR" sz="2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y</a:t>
            </a:r>
            <a:r>
              <a:rPr lang="fr-FR" altLang="fr-FR" sz="2400" smtClean="0">
                <a:latin typeface="Arial" pitchFamily="34" charset="0"/>
                <a:cs typeface="Arial" pitchFamily="34" charset="0"/>
              </a:rPr>
              <a:t>au – effra</a:t>
            </a:r>
            <a:r>
              <a:rPr lang="fr-FR" altLang="fr-FR" sz="2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y</a:t>
            </a:r>
            <a:r>
              <a:rPr lang="fr-FR" altLang="fr-FR" sz="2400" smtClean="0">
                <a:latin typeface="Arial" pitchFamily="34" charset="0"/>
                <a:cs typeface="Arial" pitchFamily="34" charset="0"/>
              </a:rPr>
              <a:t>ant – bala</a:t>
            </a:r>
            <a:r>
              <a:rPr lang="fr-FR" altLang="fr-FR" sz="2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y</a:t>
            </a:r>
            <a:r>
              <a:rPr lang="fr-FR" altLang="fr-FR" sz="2400" smtClean="0">
                <a:latin typeface="Arial" pitchFamily="34" charset="0"/>
                <a:cs typeface="Arial" pitchFamily="34" charset="0"/>
              </a:rPr>
              <a:t>er </a:t>
            </a:r>
            <a:endParaRPr lang="fr-FR" altLang="fr-FR" sz="360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ts val="1800"/>
              </a:spcBef>
              <a:buFont typeface="Arial" pitchFamily="34" charset="0"/>
              <a:buNone/>
            </a:pPr>
            <a:endParaRPr lang="fr-FR" altLang="fr-FR" sz="240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ts val="1800"/>
              </a:spcBef>
              <a:buFont typeface="Arial" pitchFamily="34" charset="0"/>
              <a:buNone/>
            </a:pPr>
            <a:r>
              <a:rPr lang="fr-FR" altLang="fr-FR" sz="2400" smtClean="0">
                <a:latin typeface="Arial" pitchFamily="34" charset="0"/>
                <a:cs typeface="Arial" pitchFamily="34" charset="0"/>
                <a:sym typeface="Wingdings" pitchFamily="2" charset="2"/>
              </a:rPr>
              <a:t>	</a:t>
            </a:r>
            <a:r>
              <a:rPr lang="fr-FR" altLang="fr-FR" sz="2400" smtClean="0">
                <a:latin typeface="Arial" pitchFamily="34" charset="0"/>
                <a:cs typeface="Arial" pitchFamily="34" charset="0"/>
              </a:rPr>
              <a:t>		</a:t>
            </a:r>
          </a:p>
        </p:txBody>
      </p:sp>
      <p:sp>
        <p:nvSpPr>
          <p:cNvPr id="3" name="Flèche droite 2"/>
          <p:cNvSpPr/>
          <p:nvPr/>
        </p:nvSpPr>
        <p:spPr>
          <a:xfrm>
            <a:off x="4211638" y="2678113"/>
            <a:ext cx="642937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pic>
        <p:nvPicPr>
          <p:cNvPr id="5124" name="Picture 5" descr="C:\Users\christine\AppData\Local\Microsoft\Windows\INetCache\IE\8ENRREWF\232502278_96f5354af0_z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3508375"/>
            <a:ext cx="1439862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u contenu 2"/>
          <p:cNvSpPr>
            <a:spLocks noGrp="1"/>
          </p:cNvSpPr>
          <p:nvPr>
            <p:ph idx="1"/>
          </p:nvPr>
        </p:nvSpPr>
        <p:spPr>
          <a:xfrm>
            <a:off x="250825" y="142875"/>
            <a:ext cx="7058025" cy="4084638"/>
          </a:xfrm>
        </p:spPr>
        <p:txBody>
          <a:bodyPr/>
          <a:lstStyle/>
          <a:p>
            <a:pPr marL="0" indent="0" eaLnBrk="1" hangingPunct="1">
              <a:lnSpc>
                <a:spcPct val="130000"/>
              </a:lnSpc>
              <a:buFont typeface="Arial" pitchFamily="34" charset="0"/>
              <a:buNone/>
              <a:defRPr/>
            </a:pPr>
            <a:r>
              <a:rPr lang="fr-FR" altLang="fr-FR" sz="20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Il était une fois une femme vivant toute seule avec son fils unique. </a:t>
            </a:r>
            <a:r>
              <a:rPr lang="fr-FR" altLang="fr-FR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Tous deux travaillaient dur, mais ils étaient pauvres.</a:t>
            </a:r>
          </a:p>
          <a:p>
            <a:pPr marL="0" indent="0" eaLnBrk="1" hangingPunct="1">
              <a:lnSpc>
                <a:spcPct val="130000"/>
              </a:lnSpc>
              <a:buFontTx/>
              <a:buChar char="-"/>
              <a:defRPr/>
            </a:pPr>
            <a:r>
              <a:rPr lang="fr-FR" altLang="fr-FR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Jack, dit un jour la maman, il faut que tu ailles au marché pour y vendre notre vache. </a:t>
            </a:r>
            <a:r>
              <a:rPr lang="fr-FR" altLang="fr-FR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Tâche d’en tirer un bon prix, car elle est notre dernier bien !</a:t>
            </a:r>
          </a:p>
          <a:p>
            <a:pPr marL="0" indent="0" eaLnBrk="1" hangingPunct="1">
              <a:lnSpc>
                <a:spcPct val="130000"/>
              </a:lnSpc>
              <a:buFont typeface="Arial" pitchFamily="34" charset="0"/>
              <a:buNone/>
              <a:defRPr/>
            </a:pPr>
            <a:r>
              <a:rPr lang="fr-FR" altLang="fr-FR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Sur le chemin, Jack rencontra un petit vieux qui lui proposa d’échanger sa vache contre cinq haricots. </a:t>
            </a:r>
            <a:r>
              <a:rPr lang="fr-FR" altLang="fr-FR" sz="2000" dirty="0">
                <a:latin typeface="Arial" pitchFamily="34" charset="0"/>
                <a:cs typeface="Arial" pitchFamily="34" charset="0"/>
              </a:rPr>
              <a:t>Le jeune garçon commença par refuser, mais l’homme lui affirma que les haricots étaient magiques et qu’il ne faudrait qu’une nuit pour grimper jusqu’au ciel….</a:t>
            </a:r>
          </a:p>
        </p:txBody>
      </p:sp>
      <p:pic>
        <p:nvPicPr>
          <p:cNvPr id="34819" name="Imag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675" y="268288"/>
            <a:ext cx="12255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Imag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200" y="1203325"/>
            <a:ext cx="12255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Imag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200" y="2427288"/>
            <a:ext cx="12271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Imag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138" y="3508375"/>
            <a:ext cx="12255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3" name="Rectangle 9"/>
          <p:cNvSpPr>
            <a:spLocks noChangeArrowheads="1"/>
          </p:cNvSpPr>
          <p:nvPr/>
        </p:nvSpPr>
        <p:spPr bwMode="auto">
          <a:xfrm>
            <a:off x="5724525" y="4589463"/>
            <a:ext cx="3419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 typeface="Arial" pitchFamily="34" charset="0"/>
              <a:buNone/>
            </a:pPr>
            <a:r>
              <a:rPr lang="fr-FR" altLang="fr-FR" sz="1100" i="1">
                <a:latin typeface="Arial" pitchFamily="34" charset="0"/>
              </a:rPr>
              <a:t>Jack et le haricot magique </a:t>
            </a:r>
            <a:r>
              <a:rPr lang="fr-FR" altLang="fr-FR" sz="1100">
                <a:latin typeface="Arial" pitchFamily="34" charset="0"/>
              </a:rPr>
              <a:t>adapté par Anne Royer</a:t>
            </a:r>
          </a:p>
          <a:p>
            <a:pPr eaLnBrk="1" hangingPunct="1">
              <a:buFont typeface="Arial" pitchFamily="34" charset="0"/>
              <a:buNone/>
            </a:pPr>
            <a:r>
              <a:rPr lang="fr-FR" altLang="fr-FR" sz="1100">
                <a:latin typeface="Arial" pitchFamily="34" charset="0"/>
              </a:rPr>
              <a:t>© éditions Lito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u contenu 2"/>
          <p:cNvSpPr>
            <a:spLocks noGrp="1"/>
          </p:cNvSpPr>
          <p:nvPr>
            <p:ph idx="1"/>
          </p:nvPr>
        </p:nvSpPr>
        <p:spPr>
          <a:xfrm>
            <a:off x="500063" y="647700"/>
            <a:ext cx="8229600" cy="4500563"/>
          </a:xfrm>
        </p:spPr>
        <p:txBody>
          <a:bodyPr/>
          <a:lstStyle/>
          <a:p>
            <a:pPr eaLnBrk="1" hangingPunct="1">
              <a:lnSpc>
                <a:spcPct val="25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fr-FR" altLang="fr-FR" sz="2800" smtClean="0">
                <a:latin typeface="Arial" pitchFamily="34" charset="0"/>
                <a:cs typeface="Arial" pitchFamily="34" charset="0"/>
              </a:rPr>
              <a:t>un tee-</a:t>
            </a:r>
            <a:r>
              <a:rPr lang="fr-FR" altLang="fr-FR" sz="2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sh</a:t>
            </a:r>
            <a:r>
              <a:rPr lang="fr-FR" altLang="fr-FR" sz="2800" smtClean="0">
                <a:latin typeface="Arial" pitchFamily="34" charset="0"/>
                <a:cs typeface="Arial" pitchFamily="34" charset="0"/>
              </a:rPr>
              <a:t>irt </a:t>
            </a:r>
          </a:p>
          <a:p>
            <a:pPr eaLnBrk="1" hangingPunct="1">
              <a:lnSpc>
                <a:spcPct val="25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fr-FR" altLang="fr-FR" sz="2800" smtClean="0">
                <a:latin typeface="Arial" pitchFamily="34" charset="0"/>
                <a:cs typeface="Arial" pitchFamily="34" charset="0"/>
              </a:rPr>
              <a:t>un </a:t>
            </a:r>
            <a:r>
              <a:rPr lang="fr-FR" altLang="fr-FR" sz="2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sh</a:t>
            </a:r>
            <a:r>
              <a:rPr lang="fr-FR" altLang="fr-FR" sz="2800" smtClean="0">
                <a:latin typeface="Arial" pitchFamily="34" charset="0"/>
                <a:cs typeface="Arial" pitchFamily="34" charset="0"/>
              </a:rPr>
              <a:t>ort 					</a:t>
            </a:r>
          </a:p>
          <a:p>
            <a:pPr eaLnBrk="1" hangingPunct="1">
              <a:lnSpc>
                <a:spcPct val="25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fr-FR" altLang="fr-FR" sz="2800" smtClean="0">
                <a:latin typeface="Arial" pitchFamily="34" charset="0"/>
                <a:cs typeface="Arial" pitchFamily="34" charset="0"/>
              </a:rPr>
              <a:t>un </a:t>
            </a:r>
            <a:r>
              <a:rPr lang="fr-FR" altLang="fr-FR" sz="2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sch</a:t>
            </a:r>
            <a:r>
              <a:rPr lang="fr-FR" altLang="fr-FR" sz="2800" smtClean="0">
                <a:latin typeface="Arial" pitchFamily="34" charset="0"/>
                <a:cs typeface="Arial" pitchFamily="34" charset="0"/>
              </a:rPr>
              <a:t>éma			</a:t>
            </a:r>
            <a:r>
              <a:rPr lang="fr-FR" altLang="fr-FR" sz="800" smtClean="0">
                <a:latin typeface="Arial" pitchFamily="34" charset="0"/>
                <a:cs typeface="Arial" pitchFamily="34" charset="0"/>
              </a:rPr>
              <a:t>	</a:t>
            </a:r>
            <a:endParaRPr lang="fr-FR" altLang="fr-FR" sz="280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71" name="Titr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293688"/>
          </a:xfrm>
        </p:spPr>
        <p:txBody>
          <a:bodyPr/>
          <a:lstStyle/>
          <a:p>
            <a:pPr eaLnBrk="1" hangingPunct="1"/>
            <a:r>
              <a:rPr lang="fr-FR" altLang="fr-FR" sz="2000" b="1" smtClean="0">
                <a:latin typeface="Arial" pitchFamily="34" charset="0"/>
                <a:cs typeface="Arial" pitchFamily="34" charset="0"/>
              </a:rPr>
              <a:t>Les lettres </a:t>
            </a:r>
            <a:r>
              <a:rPr lang="fr-FR" altLang="fr-FR" sz="2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sh</a:t>
            </a:r>
            <a:r>
              <a:rPr lang="fr-FR" altLang="fr-FR" sz="2000" b="1" smtClean="0">
                <a:latin typeface="Arial" pitchFamily="34" charset="0"/>
                <a:cs typeface="Arial" pitchFamily="34" charset="0"/>
              </a:rPr>
              <a:t> et </a:t>
            </a:r>
            <a:r>
              <a:rPr lang="fr-FR" altLang="fr-FR" sz="2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sch</a:t>
            </a:r>
            <a:r>
              <a:rPr lang="fr-FR" altLang="fr-FR" sz="2000" b="1" smtClean="0">
                <a:latin typeface="Arial" pitchFamily="34" charset="0"/>
                <a:cs typeface="Arial" pitchFamily="34" charset="0"/>
              </a:rPr>
              <a:t> qui se prononcent « ch »</a:t>
            </a:r>
            <a:r>
              <a:rPr lang="fr-FR" altLang="fr-FR" sz="2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ce réservé du contenu 2"/>
          <p:cNvSpPr>
            <a:spLocks noGrp="1"/>
          </p:cNvSpPr>
          <p:nvPr>
            <p:ph idx="1"/>
          </p:nvPr>
        </p:nvSpPr>
        <p:spPr>
          <a:xfrm>
            <a:off x="428625" y="642938"/>
            <a:ext cx="8229600" cy="4500562"/>
          </a:xfrm>
        </p:spPr>
        <p:txBody>
          <a:bodyPr/>
          <a:lstStyle/>
          <a:p>
            <a:pPr eaLnBrk="1" hangingPunct="1">
              <a:lnSpc>
                <a:spcPct val="25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fr-FR" altLang="fr-FR" sz="2800" smtClean="0">
                <a:latin typeface="Arial" pitchFamily="34" charset="0"/>
                <a:cs typeface="Arial" pitchFamily="34" charset="0"/>
              </a:rPr>
              <a:t>un tee-</a:t>
            </a:r>
            <a:r>
              <a:rPr lang="fr-FR" altLang="fr-FR" sz="2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sh</a:t>
            </a:r>
            <a:r>
              <a:rPr lang="fr-FR" altLang="fr-FR" sz="2800" smtClean="0">
                <a:latin typeface="Arial" pitchFamily="34" charset="0"/>
                <a:cs typeface="Arial" pitchFamily="34" charset="0"/>
              </a:rPr>
              <a:t>irt </a:t>
            </a:r>
          </a:p>
          <a:p>
            <a:pPr eaLnBrk="1" hangingPunct="1">
              <a:lnSpc>
                <a:spcPct val="25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fr-FR" altLang="fr-FR" sz="2800" smtClean="0">
                <a:latin typeface="Arial" pitchFamily="34" charset="0"/>
                <a:cs typeface="Arial" pitchFamily="34" charset="0"/>
              </a:rPr>
              <a:t>un </a:t>
            </a:r>
            <a:r>
              <a:rPr lang="fr-FR" altLang="fr-FR" sz="2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sh</a:t>
            </a:r>
            <a:r>
              <a:rPr lang="fr-FR" altLang="fr-FR" sz="2800" smtClean="0">
                <a:latin typeface="Arial" pitchFamily="34" charset="0"/>
                <a:cs typeface="Arial" pitchFamily="34" charset="0"/>
              </a:rPr>
              <a:t>ort 					</a:t>
            </a:r>
          </a:p>
          <a:p>
            <a:pPr eaLnBrk="1" hangingPunct="1">
              <a:lnSpc>
                <a:spcPct val="25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fr-FR" altLang="fr-FR" sz="2800" smtClean="0">
                <a:latin typeface="Arial" pitchFamily="34" charset="0"/>
                <a:cs typeface="Arial" pitchFamily="34" charset="0"/>
              </a:rPr>
              <a:t>un </a:t>
            </a:r>
            <a:r>
              <a:rPr lang="fr-FR" altLang="fr-FR" sz="2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sch</a:t>
            </a:r>
            <a:r>
              <a:rPr lang="fr-FR" altLang="fr-FR" sz="2800" smtClean="0">
                <a:latin typeface="Arial" pitchFamily="34" charset="0"/>
                <a:cs typeface="Arial" pitchFamily="34" charset="0"/>
              </a:rPr>
              <a:t>éma			</a:t>
            </a:r>
            <a:r>
              <a:rPr lang="fr-FR" altLang="fr-FR" sz="800" smtClean="0">
                <a:latin typeface="Arial" pitchFamily="34" charset="0"/>
                <a:cs typeface="Arial" pitchFamily="34" charset="0"/>
              </a:rPr>
              <a:t>	</a:t>
            </a:r>
            <a:endParaRPr lang="fr-FR" altLang="fr-FR" sz="280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195" name="Titr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293688"/>
          </a:xfrm>
        </p:spPr>
        <p:txBody>
          <a:bodyPr/>
          <a:lstStyle/>
          <a:p>
            <a:pPr eaLnBrk="1" hangingPunct="1"/>
            <a:r>
              <a:rPr lang="fr-FR" altLang="fr-FR" sz="2000" b="1" smtClean="0">
                <a:latin typeface="Arial" pitchFamily="34" charset="0"/>
                <a:cs typeface="Arial" pitchFamily="34" charset="0"/>
              </a:rPr>
              <a:t>Les lettres </a:t>
            </a:r>
            <a:r>
              <a:rPr lang="fr-FR" altLang="fr-FR" sz="2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sh</a:t>
            </a:r>
            <a:r>
              <a:rPr lang="fr-FR" altLang="fr-FR" sz="2000" b="1" smtClean="0">
                <a:latin typeface="Arial" pitchFamily="34" charset="0"/>
                <a:cs typeface="Arial" pitchFamily="34" charset="0"/>
              </a:rPr>
              <a:t> et </a:t>
            </a:r>
            <a:r>
              <a:rPr lang="fr-FR" altLang="fr-FR" sz="2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sch</a:t>
            </a:r>
            <a:r>
              <a:rPr lang="fr-FR" altLang="fr-FR" sz="2000" b="1" smtClean="0">
                <a:latin typeface="Arial" pitchFamily="34" charset="0"/>
                <a:cs typeface="Arial" pitchFamily="34" charset="0"/>
              </a:rPr>
              <a:t> qui se prononcent « ch »</a:t>
            </a:r>
            <a:r>
              <a:rPr lang="fr-FR" altLang="fr-FR" sz="2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8196" name="Picture 8" descr="C:\Users\christine\AppData\Local\Microsoft\Windows\INetCache\IE\2CZ2BXJL\16[1].png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924050"/>
            <a:ext cx="1439862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Image 3"/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793750"/>
            <a:ext cx="1509713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198" name="SMARTInkShape-Group152"/>
          <p:cNvGrpSpPr>
            <a:grpSpLocks/>
          </p:cNvGrpSpPr>
          <p:nvPr/>
        </p:nvGrpSpPr>
        <p:grpSpPr bwMode="auto">
          <a:xfrm>
            <a:off x="3481388" y="3940175"/>
            <a:ext cx="1079500" cy="720725"/>
            <a:chOff x="3481388" y="3940175"/>
            <a:chExt cx="1079500" cy="720725"/>
          </a:xfrm>
        </p:grpSpPr>
        <p:sp>
          <p:nvSpPr>
            <p:cNvPr id="12654" name="SMARTInkShape-728"/>
            <p:cNvSpPr/>
            <p:nvPr>
              <p:custDataLst>
                <p:tags r:id="rId26"/>
              </p:custDataLst>
            </p:nvPr>
          </p:nvSpPr>
          <p:spPr>
            <a:xfrm>
              <a:off x="3505200" y="3967163"/>
              <a:ext cx="39688" cy="257175"/>
            </a:xfrm>
            <a:custGeom>
              <a:avLst/>
              <a:gdLst/>
              <a:ahLst/>
              <a:cxnLst/>
              <a:rect l="0" t="0" r="0" b="0"/>
              <a:pathLst>
                <a:path w="39688" h="257175">
                  <a:moveTo>
                    <a:pt x="0" y="0"/>
                  </a:moveTo>
                  <a:lnTo>
                    <a:pt x="0" y="0"/>
                  </a:lnTo>
                  <a:lnTo>
                    <a:pt x="0" y="1059"/>
                  </a:lnTo>
                  <a:lnTo>
                    <a:pt x="11904" y="24910"/>
                  </a:lnTo>
                  <a:lnTo>
                    <a:pt x="15776" y="48433"/>
                  </a:lnTo>
                  <a:lnTo>
                    <a:pt x="18455" y="66180"/>
                  </a:lnTo>
                  <a:lnTo>
                    <a:pt x="22999" y="94759"/>
                  </a:lnTo>
                  <a:lnTo>
                    <a:pt x="26685" y="116986"/>
                  </a:lnTo>
                  <a:lnTo>
                    <a:pt x="30706" y="140348"/>
                  </a:lnTo>
                  <a:lnTo>
                    <a:pt x="35616" y="169244"/>
                  </a:lnTo>
                  <a:lnTo>
                    <a:pt x="38671" y="198142"/>
                  </a:lnTo>
                  <a:lnTo>
                    <a:pt x="39486" y="227629"/>
                  </a:lnTo>
                  <a:lnTo>
                    <a:pt x="39687" y="2571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2655" name="SMARTInkShape-729"/>
            <p:cNvSpPr/>
            <p:nvPr>
              <p:custDataLst>
                <p:tags r:id="rId27"/>
              </p:custDataLst>
            </p:nvPr>
          </p:nvSpPr>
          <p:spPr>
            <a:xfrm>
              <a:off x="3502025" y="3940175"/>
              <a:ext cx="1058863" cy="365125"/>
            </a:xfrm>
            <a:custGeom>
              <a:avLst/>
              <a:gdLst/>
              <a:ahLst/>
              <a:cxnLst/>
              <a:rect l="0" t="0" r="0" b="0"/>
              <a:pathLst>
                <a:path w="1058863" h="365125">
                  <a:moveTo>
                    <a:pt x="0" y="7835"/>
                  </a:moveTo>
                  <a:lnTo>
                    <a:pt x="0" y="7835"/>
                  </a:lnTo>
                  <a:lnTo>
                    <a:pt x="0" y="3355"/>
                  </a:lnTo>
                  <a:lnTo>
                    <a:pt x="585" y="2639"/>
                  </a:lnTo>
                  <a:lnTo>
                    <a:pt x="2799" y="1253"/>
                  </a:lnTo>
                  <a:lnTo>
                    <a:pt x="16402" y="0"/>
                  </a:lnTo>
                  <a:lnTo>
                    <a:pt x="46438" y="1112"/>
                  </a:lnTo>
                  <a:lnTo>
                    <a:pt x="85951" y="2637"/>
                  </a:lnTo>
                  <a:lnTo>
                    <a:pt x="116357" y="3717"/>
                  </a:lnTo>
                  <a:lnTo>
                    <a:pt x="149024" y="5117"/>
                  </a:lnTo>
                  <a:lnTo>
                    <a:pt x="180669" y="5851"/>
                  </a:lnTo>
                  <a:lnTo>
                    <a:pt x="215884" y="7370"/>
                  </a:lnTo>
                  <a:lnTo>
                    <a:pt x="254764" y="9274"/>
                  </a:lnTo>
                  <a:lnTo>
                    <a:pt x="278120" y="9800"/>
                  </a:lnTo>
                  <a:lnTo>
                    <a:pt x="315836" y="10771"/>
                  </a:lnTo>
                  <a:lnTo>
                    <a:pt x="347437" y="11940"/>
                  </a:lnTo>
                  <a:lnTo>
                    <a:pt x="374662" y="12974"/>
                  </a:lnTo>
                  <a:lnTo>
                    <a:pt x="403358" y="13434"/>
                  </a:lnTo>
                  <a:lnTo>
                    <a:pt x="439110" y="14749"/>
                  </a:lnTo>
                  <a:lnTo>
                    <a:pt x="471507" y="15482"/>
                  </a:lnTo>
                  <a:lnTo>
                    <a:pt x="503365" y="16755"/>
                  </a:lnTo>
                  <a:lnTo>
                    <a:pt x="529191" y="17324"/>
                  </a:lnTo>
                  <a:lnTo>
                    <a:pt x="568684" y="18234"/>
                  </a:lnTo>
                  <a:lnTo>
                    <a:pt x="602644" y="19314"/>
                  </a:lnTo>
                  <a:lnTo>
                    <a:pt x="634184" y="20224"/>
                  </a:lnTo>
                  <a:lnTo>
                    <a:pt x="667838" y="21892"/>
                  </a:lnTo>
                  <a:lnTo>
                    <a:pt x="693962" y="22923"/>
                  </a:lnTo>
                  <a:lnTo>
                    <a:pt x="721193" y="23380"/>
                  </a:lnTo>
                  <a:lnTo>
                    <a:pt x="760070" y="23638"/>
                  </a:lnTo>
                  <a:lnTo>
                    <a:pt x="797558" y="23714"/>
                  </a:lnTo>
                  <a:lnTo>
                    <a:pt x="831835" y="23737"/>
                  </a:lnTo>
                  <a:lnTo>
                    <a:pt x="868449" y="22688"/>
                  </a:lnTo>
                  <a:lnTo>
                    <a:pt x="905394" y="21720"/>
                  </a:lnTo>
                  <a:lnTo>
                    <a:pt x="936844" y="20444"/>
                  </a:lnTo>
                  <a:lnTo>
                    <a:pt x="972731" y="21195"/>
                  </a:lnTo>
                  <a:lnTo>
                    <a:pt x="985465" y="22034"/>
                  </a:lnTo>
                  <a:lnTo>
                    <a:pt x="991137" y="23795"/>
                  </a:lnTo>
                  <a:lnTo>
                    <a:pt x="999022" y="29383"/>
                  </a:lnTo>
                  <a:lnTo>
                    <a:pt x="1004125" y="36638"/>
                  </a:lnTo>
                  <a:lnTo>
                    <a:pt x="1011545" y="62547"/>
                  </a:lnTo>
                  <a:lnTo>
                    <a:pt x="1016036" y="84990"/>
                  </a:lnTo>
                  <a:lnTo>
                    <a:pt x="1020783" y="111848"/>
                  </a:lnTo>
                  <a:lnTo>
                    <a:pt x="1025940" y="141094"/>
                  </a:lnTo>
                  <a:lnTo>
                    <a:pt x="1030031" y="167758"/>
                  </a:lnTo>
                  <a:lnTo>
                    <a:pt x="1034660" y="197169"/>
                  </a:lnTo>
                  <a:lnTo>
                    <a:pt x="1038578" y="219494"/>
                  </a:lnTo>
                  <a:lnTo>
                    <a:pt x="1042725" y="246751"/>
                  </a:lnTo>
                  <a:lnTo>
                    <a:pt x="1047825" y="270984"/>
                  </a:lnTo>
                  <a:lnTo>
                    <a:pt x="1054186" y="295696"/>
                  </a:lnTo>
                  <a:lnTo>
                    <a:pt x="1058862" y="324394"/>
                  </a:lnTo>
                  <a:lnTo>
                    <a:pt x="1058606" y="343017"/>
                  </a:lnTo>
                  <a:lnTo>
                    <a:pt x="1055373" y="350539"/>
                  </a:lnTo>
                  <a:lnTo>
                    <a:pt x="1047213" y="358874"/>
                  </a:lnTo>
                  <a:lnTo>
                    <a:pt x="1038398" y="362227"/>
                  </a:lnTo>
                  <a:lnTo>
                    <a:pt x="1014634" y="365124"/>
                  </a:lnTo>
                  <a:lnTo>
                    <a:pt x="976618" y="363667"/>
                  </a:lnTo>
                  <a:lnTo>
                    <a:pt x="947568" y="360895"/>
                  </a:lnTo>
                  <a:lnTo>
                    <a:pt x="915073" y="357719"/>
                  </a:lnTo>
                  <a:lnTo>
                    <a:pt x="887412" y="354937"/>
                  </a:lnTo>
                  <a:lnTo>
                    <a:pt x="857447" y="351932"/>
                  </a:lnTo>
                  <a:lnTo>
                    <a:pt x="823709" y="348557"/>
                  </a:lnTo>
                  <a:lnTo>
                    <a:pt x="786996" y="343996"/>
                  </a:lnTo>
                  <a:lnTo>
                    <a:pt x="747593" y="340251"/>
                  </a:lnTo>
                  <a:lnTo>
                    <a:pt x="722672" y="338555"/>
                  </a:lnTo>
                  <a:lnTo>
                    <a:pt x="685236" y="336328"/>
                  </a:lnTo>
                  <a:lnTo>
                    <a:pt x="655517" y="334454"/>
                  </a:lnTo>
                  <a:lnTo>
                    <a:pt x="627860" y="332664"/>
                  </a:lnTo>
                  <a:lnTo>
                    <a:pt x="590185" y="330394"/>
                  </a:lnTo>
                  <a:lnTo>
                    <a:pt x="551962" y="328502"/>
                  </a:lnTo>
                  <a:lnTo>
                    <a:pt x="515937" y="326703"/>
                  </a:lnTo>
                  <a:lnTo>
                    <a:pt x="484306" y="324430"/>
                  </a:lnTo>
                  <a:lnTo>
                    <a:pt x="450723" y="322537"/>
                  </a:lnTo>
                  <a:lnTo>
                    <a:pt x="418809" y="321179"/>
                  </a:lnTo>
                  <a:lnTo>
                    <a:pt x="381923" y="320194"/>
                  </a:lnTo>
                  <a:lnTo>
                    <a:pt x="348498" y="319180"/>
                  </a:lnTo>
                  <a:lnTo>
                    <a:pt x="311398" y="318423"/>
                  </a:lnTo>
                  <a:lnTo>
                    <a:pt x="278115" y="317143"/>
                  </a:lnTo>
                  <a:lnTo>
                    <a:pt x="239765" y="316097"/>
                  </a:lnTo>
                  <a:lnTo>
                    <a:pt x="211510" y="315151"/>
                  </a:lnTo>
                  <a:lnTo>
                    <a:pt x="180863" y="314430"/>
                  </a:lnTo>
                  <a:lnTo>
                    <a:pt x="146204" y="314216"/>
                  </a:lnTo>
                  <a:lnTo>
                    <a:pt x="110212" y="313154"/>
                  </a:lnTo>
                  <a:lnTo>
                    <a:pt x="75238" y="313998"/>
                  </a:lnTo>
                  <a:lnTo>
                    <a:pt x="57990" y="3141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2656" name="SMARTInkShape-730"/>
            <p:cNvSpPr/>
            <p:nvPr>
              <p:custDataLst>
                <p:tags r:id="rId28"/>
              </p:custDataLst>
            </p:nvPr>
          </p:nvSpPr>
          <p:spPr>
            <a:xfrm>
              <a:off x="3481388" y="4375150"/>
              <a:ext cx="123825" cy="87313"/>
            </a:xfrm>
            <a:custGeom>
              <a:avLst/>
              <a:gdLst/>
              <a:ahLst/>
              <a:cxnLst/>
              <a:rect l="0" t="0" r="0" b="0"/>
              <a:pathLst>
                <a:path w="123825" h="87313">
                  <a:moveTo>
                    <a:pt x="10408" y="16424"/>
                  </a:moveTo>
                  <a:lnTo>
                    <a:pt x="10408" y="16424"/>
                  </a:lnTo>
                  <a:lnTo>
                    <a:pt x="10408" y="17485"/>
                  </a:lnTo>
                  <a:lnTo>
                    <a:pt x="6483" y="22540"/>
                  </a:lnTo>
                  <a:lnTo>
                    <a:pt x="81" y="44723"/>
                  </a:lnTo>
                  <a:lnTo>
                    <a:pt x="0" y="47285"/>
                  </a:lnTo>
                  <a:lnTo>
                    <a:pt x="6901" y="62564"/>
                  </a:lnTo>
                  <a:lnTo>
                    <a:pt x="18145" y="72692"/>
                  </a:lnTo>
                  <a:lnTo>
                    <a:pt x="32047" y="80526"/>
                  </a:lnTo>
                  <a:lnTo>
                    <a:pt x="50544" y="85962"/>
                  </a:lnTo>
                  <a:lnTo>
                    <a:pt x="59754" y="87312"/>
                  </a:lnTo>
                  <a:lnTo>
                    <a:pt x="78552" y="85950"/>
                  </a:lnTo>
                  <a:lnTo>
                    <a:pt x="99451" y="78487"/>
                  </a:lnTo>
                  <a:lnTo>
                    <a:pt x="113504" y="68897"/>
                  </a:lnTo>
                  <a:lnTo>
                    <a:pt x="121843" y="55838"/>
                  </a:lnTo>
                  <a:lnTo>
                    <a:pt x="123824" y="43897"/>
                  </a:lnTo>
                  <a:lnTo>
                    <a:pt x="114015" y="20740"/>
                  </a:lnTo>
                  <a:lnTo>
                    <a:pt x="108412" y="13234"/>
                  </a:lnTo>
                  <a:lnTo>
                    <a:pt x="95943" y="7084"/>
                  </a:lnTo>
                  <a:lnTo>
                    <a:pt x="70454" y="141"/>
                  </a:lnTo>
                  <a:lnTo>
                    <a:pt x="49498" y="0"/>
                  </a:lnTo>
                  <a:lnTo>
                    <a:pt x="15692" y="104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2657" name="SMARTInkShape-731"/>
            <p:cNvSpPr/>
            <p:nvPr>
              <p:custDataLst>
                <p:tags r:id="rId29"/>
              </p:custDataLst>
            </p:nvPr>
          </p:nvSpPr>
          <p:spPr>
            <a:xfrm>
              <a:off x="3686175" y="4381500"/>
              <a:ext cx="93663" cy="88900"/>
            </a:xfrm>
            <a:custGeom>
              <a:avLst/>
              <a:gdLst/>
              <a:ahLst/>
              <a:cxnLst/>
              <a:rect l="0" t="0" r="0" b="0"/>
              <a:pathLst>
                <a:path w="93663" h="88900">
                  <a:moveTo>
                    <a:pt x="18380" y="10762"/>
                  </a:moveTo>
                  <a:lnTo>
                    <a:pt x="18380" y="10762"/>
                  </a:lnTo>
                  <a:lnTo>
                    <a:pt x="16981" y="9700"/>
                  </a:lnTo>
                  <a:lnTo>
                    <a:pt x="16294" y="8586"/>
                  </a:lnTo>
                  <a:lnTo>
                    <a:pt x="16110" y="7979"/>
                  </a:lnTo>
                  <a:lnTo>
                    <a:pt x="15402" y="8018"/>
                  </a:lnTo>
                  <a:lnTo>
                    <a:pt x="13055" y="9246"/>
                  </a:lnTo>
                  <a:lnTo>
                    <a:pt x="5257" y="21195"/>
                  </a:lnTo>
                  <a:lnTo>
                    <a:pt x="1072" y="35899"/>
                  </a:lnTo>
                  <a:lnTo>
                    <a:pt x="0" y="50130"/>
                  </a:lnTo>
                  <a:lnTo>
                    <a:pt x="19228" y="75826"/>
                  </a:lnTo>
                  <a:lnTo>
                    <a:pt x="28224" y="82861"/>
                  </a:lnTo>
                  <a:lnTo>
                    <a:pt x="42672" y="88072"/>
                  </a:lnTo>
                  <a:lnTo>
                    <a:pt x="59478" y="88899"/>
                  </a:lnTo>
                  <a:lnTo>
                    <a:pt x="69050" y="87042"/>
                  </a:lnTo>
                  <a:lnTo>
                    <a:pt x="77501" y="83328"/>
                  </a:lnTo>
                  <a:lnTo>
                    <a:pt x="86137" y="77233"/>
                  </a:lnTo>
                  <a:lnTo>
                    <a:pt x="90951" y="70673"/>
                  </a:lnTo>
                  <a:lnTo>
                    <a:pt x="93662" y="56585"/>
                  </a:lnTo>
                  <a:lnTo>
                    <a:pt x="93178" y="35368"/>
                  </a:lnTo>
                  <a:lnTo>
                    <a:pt x="81275" y="18695"/>
                  </a:lnTo>
                  <a:lnTo>
                    <a:pt x="68509" y="7113"/>
                  </a:lnTo>
                  <a:lnTo>
                    <a:pt x="51712" y="521"/>
                  </a:lnTo>
                  <a:lnTo>
                    <a:pt x="29102" y="0"/>
                  </a:lnTo>
                  <a:lnTo>
                    <a:pt x="5203" y="47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2658" name="SMARTInkShape-732"/>
            <p:cNvSpPr/>
            <p:nvPr>
              <p:custDataLst>
                <p:tags r:id="rId30"/>
              </p:custDataLst>
            </p:nvPr>
          </p:nvSpPr>
          <p:spPr>
            <a:xfrm>
              <a:off x="3841750" y="4386263"/>
              <a:ext cx="104775" cy="74612"/>
            </a:xfrm>
            <a:custGeom>
              <a:avLst/>
              <a:gdLst/>
              <a:ahLst/>
              <a:cxnLst/>
              <a:rect l="0" t="0" r="0" b="0"/>
              <a:pathLst>
                <a:path w="104775" h="74612">
                  <a:moveTo>
                    <a:pt x="18579" y="1446"/>
                  </a:moveTo>
                  <a:lnTo>
                    <a:pt x="18579" y="1446"/>
                  </a:lnTo>
                  <a:lnTo>
                    <a:pt x="18579" y="390"/>
                  </a:lnTo>
                  <a:lnTo>
                    <a:pt x="17695" y="522"/>
                  </a:lnTo>
                  <a:lnTo>
                    <a:pt x="14353" y="1845"/>
                  </a:lnTo>
                  <a:lnTo>
                    <a:pt x="8905" y="10353"/>
                  </a:lnTo>
                  <a:lnTo>
                    <a:pt x="5402" y="24797"/>
                  </a:lnTo>
                  <a:lnTo>
                    <a:pt x="5336" y="27267"/>
                  </a:lnTo>
                  <a:lnTo>
                    <a:pt x="16589" y="50852"/>
                  </a:lnTo>
                  <a:lnTo>
                    <a:pt x="29229" y="67169"/>
                  </a:lnTo>
                  <a:lnTo>
                    <a:pt x="40712" y="72118"/>
                  </a:lnTo>
                  <a:lnTo>
                    <a:pt x="54663" y="74611"/>
                  </a:lnTo>
                  <a:lnTo>
                    <a:pt x="75669" y="74553"/>
                  </a:lnTo>
                  <a:lnTo>
                    <a:pt x="84649" y="72895"/>
                  </a:lnTo>
                  <a:lnTo>
                    <a:pt x="94679" y="68423"/>
                  </a:lnTo>
                  <a:lnTo>
                    <a:pt x="103254" y="57622"/>
                  </a:lnTo>
                  <a:lnTo>
                    <a:pt x="104774" y="46444"/>
                  </a:lnTo>
                  <a:lnTo>
                    <a:pt x="100944" y="26854"/>
                  </a:lnTo>
                  <a:lnTo>
                    <a:pt x="89153" y="14179"/>
                  </a:lnTo>
                  <a:lnTo>
                    <a:pt x="71176" y="4850"/>
                  </a:lnTo>
                  <a:lnTo>
                    <a:pt x="46681" y="0"/>
                  </a:lnTo>
                  <a:lnTo>
                    <a:pt x="24514" y="330"/>
                  </a:lnTo>
                  <a:lnTo>
                    <a:pt x="0" y="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2659" name="SMARTInkShape-733"/>
            <p:cNvSpPr/>
            <p:nvPr>
              <p:custDataLst>
                <p:tags r:id="rId31"/>
              </p:custDataLst>
            </p:nvPr>
          </p:nvSpPr>
          <p:spPr>
            <a:xfrm>
              <a:off x="4019550" y="4391025"/>
              <a:ext cx="112713" cy="76200"/>
            </a:xfrm>
            <a:custGeom>
              <a:avLst/>
              <a:gdLst/>
              <a:ahLst/>
              <a:cxnLst/>
              <a:rect l="0" t="0" r="0" b="0"/>
              <a:pathLst>
                <a:path w="112713" h="76200">
                  <a:moveTo>
                    <a:pt x="26012" y="1049"/>
                  </a:moveTo>
                  <a:lnTo>
                    <a:pt x="26012" y="1049"/>
                  </a:lnTo>
                  <a:lnTo>
                    <a:pt x="21860" y="0"/>
                  </a:lnTo>
                  <a:lnTo>
                    <a:pt x="19477" y="570"/>
                  </a:lnTo>
                  <a:lnTo>
                    <a:pt x="11167" y="5348"/>
                  </a:lnTo>
                  <a:lnTo>
                    <a:pt x="6763" y="9109"/>
                  </a:lnTo>
                  <a:lnTo>
                    <a:pt x="153" y="29863"/>
                  </a:lnTo>
                  <a:lnTo>
                    <a:pt x="0" y="34645"/>
                  </a:lnTo>
                  <a:lnTo>
                    <a:pt x="26776" y="61347"/>
                  </a:lnTo>
                  <a:lnTo>
                    <a:pt x="45265" y="71789"/>
                  </a:lnTo>
                  <a:lnTo>
                    <a:pt x="55334" y="75163"/>
                  </a:lnTo>
                  <a:lnTo>
                    <a:pt x="74684" y="76199"/>
                  </a:lnTo>
                  <a:lnTo>
                    <a:pt x="95548" y="70919"/>
                  </a:lnTo>
                  <a:lnTo>
                    <a:pt x="108105" y="65548"/>
                  </a:lnTo>
                  <a:lnTo>
                    <a:pt x="111754" y="57897"/>
                  </a:lnTo>
                  <a:lnTo>
                    <a:pt x="112712" y="41387"/>
                  </a:lnTo>
                  <a:lnTo>
                    <a:pt x="99798" y="25103"/>
                  </a:lnTo>
                  <a:lnTo>
                    <a:pt x="86378" y="13373"/>
                  </a:lnTo>
                  <a:lnTo>
                    <a:pt x="68140" y="5726"/>
                  </a:lnTo>
                  <a:lnTo>
                    <a:pt x="50374" y="1386"/>
                  </a:lnTo>
                  <a:lnTo>
                    <a:pt x="37903" y="1858"/>
                  </a:lnTo>
                  <a:lnTo>
                    <a:pt x="15582" y="50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2660" name="SMARTInkShape-734"/>
            <p:cNvSpPr/>
            <p:nvPr>
              <p:custDataLst>
                <p:tags r:id="rId32"/>
              </p:custDataLst>
            </p:nvPr>
          </p:nvSpPr>
          <p:spPr>
            <a:xfrm>
              <a:off x="4197350" y="4383088"/>
              <a:ext cx="98425" cy="79375"/>
            </a:xfrm>
            <a:custGeom>
              <a:avLst/>
              <a:gdLst/>
              <a:ahLst/>
              <a:cxnLst/>
              <a:rect l="0" t="0" r="0" b="0"/>
              <a:pathLst>
                <a:path w="98425" h="79375">
                  <a:moveTo>
                    <a:pt x="23949" y="2763"/>
                  </a:moveTo>
                  <a:lnTo>
                    <a:pt x="23949" y="2763"/>
                  </a:lnTo>
                  <a:lnTo>
                    <a:pt x="22537" y="3823"/>
                  </a:lnTo>
                  <a:lnTo>
                    <a:pt x="21055" y="4344"/>
                  </a:lnTo>
                  <a:lnTo>
                    <a:pt x="16281" y="5738"/>
                  </a:lnTo>
                  <a:lnTo>
                    <a:pt x="9949" y="12818"/>
                  </a:lnTo>
                  <a:lnTo>
                    <a:pt x="2891" y="28164"/>
                  </a:lnTo>
                  <a:lnTo>
                    <a:pt x="9793" y="50832"/>
                  </a:lnTo>
                  <a:lnTo>
                    <a:pt x="24260" y="65410"/>
                  </a:lnTo>
                  <a:lnTo>
                    <a:pt x="51738" y="79257"/>
                  </a:lnTo>
                  <a:lnTo>
                    <a:pt x="64093" y="79374"/>
                  </a:lnTo>
                  <a:lnTo>
                    <a:pt x="77272" y="76763"/>
                  </a:lnTo>
                  <a:lnTo>
                    <a:pt x="88057" y="71904"/>
                  </a:lnTo>
                  <a:lnTo>
                    <a:pt x="94623" y="66637"/>
                  </a:lnTo>
                  <a:lnTo>
                    <a:pt x="96789" y="63989"/>
                  </a:lnTo>
                  <a:lnTo>
                    <a:pt x="98424" y="48598"/>
                  </a:lnTo>
                  <a:lnTo>
                    <a:pt x="95623" y="34938"/>
                  </a:lnTo>
                  <a:lnTo>
                    <a:pt x="74157" y="13960"/>
                  </a:lnTo>
                  <a:lnTo>
                    <a:pt x="64793" y="7074"/>
                  </a:lnTo>
                  <a:lnTo>
                    <a:pt x="45808" y="513"/>
                  </a:lnTo>
                  <a:lnTo>
                    <a:pt x="23330" y="0"/>
                  </a:lnTo>
                  <a:lnTo>
                    <a:pt x="0" y="67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2661" name="SMARTInkShape-735"/>
            <p:cNvSpPr/>
            <p:nvPr>
              <p:custDataLst>
                <p:tags r:id="rId33"/>
              </p:custDataLst>
            </p:nvPr>
          </p:nvSpPr>
          <p:spPr>
            <a:xfrm>
              <a:off x="4414838" y="4392613"/>
              <a:ext cx="92075" cy="76200"/>
            </a:xfrm>
            <a:custGeom>
              <a:avLst/>
              <a:gdLst/>
              <a:ahLst/>
              <a:cxnLst/>
              <a:rect l="0" t="0" r="0" b="0"/>
              <a:pathLst>
                <a:path w="92075" h="76200">
                  <a:moveTo>
                    <a:pt x="2609" y="12003"/>
                  </a:moveTo>
                  <a:lnTo>
                    <a:pt x="2609" y="12003"/>
                  </a:lnTo>
                  <a:lnTo>
                    <a:pt x="1223" y="12003"/>
                  </a:lnTo>
                  <a:lnTo>
                    <a:pt x="814" y="12223"/>
                  </a:lnTo>
                  <a:lnTo>
                    <a:pt x="542" y="12590"/>
                  </a:lnTo>
                  <a:lnTo>
                    <a:pt x="241" y="14244"/>
                  </a:lnTo>
                  <a:lnTo>
                    <a:pt x="0" y="24955"/>
                  </a:lnTo>
                  <a:lnTo>
                    <a:pt x="11926" y="53793"/>
                  </a:lnTo>
                  <a:lnTo>
                    <a:pt x="22551" y="66339"/>
                  </a:lnTo>
                  <a:lnTo>
                    <a:pt x="29557" y="71065"/>
                  </a:lnTo>
                  <a:lnTo>
                    <a:pt x="44184" y="76199"/>
                  </a:lnTo>
                  <a:lnTo>
                    <a:pt x="57062" y="76181"/>
                  </a:lnTo>
                  <a:lnTo>
                    <a:pt x="73577" y="73045"/>
                  </a:lnTo>
                  <a:lnTo>
                    <a:pt x="79700" y="70378"/>
                  </a:lnTo>
                  <a:lnTo>
                    <a:pt x="84356" y="66993"/>
                  </a:lnTo>
                  <a:lnTo>
                    <a:pt x="91625" y="56119"/>
                  </a:lnTo>
                  <a:lnTo>
                    <a:pt x="92074" y="45546"/>
                  </a:lnTo>
                  <a:lnTo>
                    <a:pt x="87432" y="30743"/>
                  </a:lnTo>
                  <a:lnTo>
                    <a:pt x="81796" y="23193"/>
                  </a:lnTo>
                  <a:lnTo>
                    <a:pt x="66625" y="10942"/>
                  </a:lnTo>
                  <a:lnTo>
                    <a:pt x="46721" y="2325"/>
                  </a:lnTo>
                  <a:lnTo>
                    <a:pt x="34980" y="0"/>
                  </a:lnTo>
                  <a:lnTo>
                    <a:pt x="23185" y="1314"/>
                  </a:lnTo>
                  <a:lnTo>
                    <a:pt x="5220" y="60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2662" name="SMARTInkShape-736"/>
            <p:cNvSpPr/>
            <p:nvPr>
              <p:custDataLst>
                <p:tags r:id="rId34"/>
              </p:custDataLst>
            </p:nvPr>
          </p:nvSpPr>
          <p:spPr>
            <a:xfrm>
              <a:off x="3646488" y="4559300"/>
              <a:ext cx="158750" cy="101600"/>
            </a:xfrm>
            <a:custGeom>
              <a:avLst/>
              <a:gdLst/>
              <a:ahLst/>
              <a:cxnLst/>
              <a:rect l="0" t="0" r="0" b="0"/>
              <a:pathLst>
                <a:path w="158750" h="101600">
                  <a:moveTo>
                    <a:pt x="1390" y="23655"/>
                  </a:moveTo>
                  <a:lnTo>
                    <a:pt x="1390" y="23655"/>
                  </a:lnTo>
                  <a:lnTo>
                    <a:pt x="0" y="25776"/>
                  </a:lnTo>
                  <a:lnTo>
                    <a:pt x="93" y="28593"/>
                  </a:lnTo>
                  <a:lnTo>
                    <a:pt x="8661" y="57699"/>
                  </a:lnTo>
                  <a:lnTo>
                    <a:pt x="12310" y="63982"/>
                  </a:lnTo>
                  <a:lnTo>
                    <a:pt x="49727" y="89084"/>
                  </a:lnTo>
                  <a:lnTo>
                    <a:pt x="70571" y="97997"/>
                  </a:lnTo>
                  <a:lnTo>
                    <a:pt x="90269" y="101599"/>
                  </a:lnTo>
                  <a:lnTo>
                    <a:pt x="112406" y="101015"/>
                  </a:lnTo>
                  <a:lnTo>
                    <a:pt x="122733" y="98440"/>
                  </a:lnTo>
                  <a:lnTo>
                    <a:pt x="139266" y="86882"/>
                  </a:lnTo>
                  <a:lnTo>
                    <a:pt x="152898" y="67622"/>
                  </a:lnTo>
                  <a:lnTo>
                    <a:pt x="158749" y="52469"/>
                  </a:lnTo>
                  <a:lnTo>
                    <a:pt x="157012" y="42233"/>
                  </a:lnTo>
                  <a:lnTo>
                    <a:pt x="148711" y="27013"/>
                  </a:lnTo>
                  <a:lnTo>
                    <a:pt x="139354" y="18044"/>
                  </a:lnTo>
                  <a:lnTo>
                    <a:pt x="111912" y="3176"/>
                  </a:lnTo>
                  <a:lnTo>
                    <a:pt x="106512" y="1345"/>
                  </a:lnTo>
                  <a:lnTo>
                    <a:pt x="75364" y="0"/>
                  </a:lnTo>
                  <a:lnTo>
                    <a:pt x="56411" y="16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2663" name="SMARTInkShape-737"/>
            <p:cNvSpPr/>
            <p:nvPr>
              <p:custDataLst>
                <p:tags r:id="rId35"/>
              </p:custDataLst>
            </p:nvPr>
          </p:nvSpPr>
          <p:spPr>
            <a:xfrm>
              <a:off x="3876675" y="4564063"/>
              <a:ext cx="103188" cy="82550"/>
            </a:xfrm>
            <a:custGeom>
              <a:avLst/>
              <a:gdLst/>
              <a:ahLst/>
              <a:cxnLst/>
              <a:rect l="0" t="0" r="0" b="0"/>
              <a:pathLst>
                <a:path w="103188" h="82550">
                  <a:moveTo>
                    <a:pt x="23328" y="7302"/>
                  </a:moveTo>
                  <a:lnTo>
                    <a:pt x="23328" y="7302"/>
                  </a:lnTo>
                  <a:lnTo>
                    <a:pt x="23328" y="6235"/>
                  </a:lnTo>
                  <a:lnTo>
                    <a:pt x="22746" y="6368"/>
                  </a:lnTo>
                  <a:lnTo>
                    <a:pt x="19144" y="8910"/>
                  </a:lnTo>
                  <a:lnTo>
                    <a:pt x="8224" y="22892"/>
                  </a:lnTo>
                  <a:lnTo>
                    <a:pt x="0" y="50453"/>
                  </a:lnTo>
                  <a:lnTo>
                    <a:pt x="2599" y="55458"/>
                  </a:lnTo>
                  <a:lnTo>
                    <a:pt x="33277" y="75302"/>
                  </a:lnTo>
                  <a:lnTo>
                    <a:pt x="52486" y="81176"/>
                  </a:lnTo>
                  <a:lnTo>
                    <a:pt x="61719" y="82549"/>
                  </a:lnTo>
                  <a:lnTo>
                    <a:pt x="79032" y="79056"/>
                  </a:lnTo>
                  <a:lnTo>
                    <a:pt x="89827" y="72380"/>
                  </a:lnTo>
                  <a:lnTo>
                    <a:pt x="100983" y="60962"/>
                  </a:lnTo>
                  <a:lnTo>
                    <a:pt x="103055" y="57809"/>
                  </a:lnTo>
                  <a:lnTo>
                    <a:pt x="103187" y="41639"/>
                  </a:lnTo>
                  <a:lnTo>
                    <a:pt x="98148" y="28762"/>
                  </a:lnTo>
                  <a:lnTo>
                    <a:pt x="79028" y="12491"/>
                  </a:lnTo>
                  <a:lnTo>
                    <a:pt x="63680" y="4449"/>
                  </a:lnTo>
                  <a:lnTo>
                    <a:pt x="50291" y="751"/>
                  </a:lnTo>
                  <a:lnTo>
                    <a:pt x="37932" y="0"/>
                  </a:lnTo>
                  <a:lnTo>
                    <a:pt x="26907" y="1601"/>
                  </a:lnTo>
                  <a:lnTo>
                    <a:pt x="7603" y="93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2664" name="SMARTInkShape-738"/>
            <p:cNvSpPr/>
            <p:nvPr>
              <p:custDataLst>
                <p:tags r:id="rId36"/>
              </p:custDataLst>
            </p:nvPr>
          </p:nvSpPr>
          <p:spPr>
            <a:xfrm>
              <a:off x="4116388" y="4540250"/>
              <a:ext cx="115887" cy="95250"/>
            </a:xfrm>
            <a:custGeom>
              <a:avLst/>
              <a:gdLst/>
              <a:ahLst/>
              <a:cxnLst/>
              <a:rect l="0" t="0" r="0" b="0"/>
              <a:pathLst>
                <a:path w="115887" h="95250">
                  <a:moveTo>
                    <a:pt x="31288" y="9060"/>
                  </a:moveTo>
                  <a:lnTo>
                    <a:pt x="31288" y="9060"/>
                  </a:lnTo>
                  <a:lnTo>
                    <a:pt x="28504" y="7993"/>
                  </a:lnTo>
                  <a:lnTo>
                    <a:pt x="25584" y="8064"/>
                  </a:lnTo>
                  <a:lnTo>
                    <a:pt x="22343" y="9064"/>
                  </a:lnTo>
                  <a:lnTo>
                    <a:pt x="16952" y="12586"/>
                  </a:lnTo>
                  <a:lnTo>
                    <a:pt x="3587" y="27666"/>
                  </a:lnTo>
                  <a:lnTo>
                    <a:pt x="0" y="38333"/>
                  </a:lnTo>
                  <a:lnTo>
                    <a:pt x="7774" y="64906"/>
                  </a:lnTo>
                  <a:lnTo>
                    <a:pt x="18313" y="79315"/>
                  </a:lnTo>
                  <a:lnTo>
                    <a:pt x="30182" y="88550"/>
                  </a:lnTo>
                  <a:lnTo>
                    <a:pt x="41285" y="93399"/>
                  </a:lnTo>
                  <a:lnTo>
                    <a:pt x="60147" y="95249"/>
                  </a:lnTo>
                  <a:lnTo>
                    <a:pt x="83281" y="89045"/>
                  </a:lnTo>
                  <a:lnTo>
                    <a:pt x="93824" y="83564"/>
                  </a:lnTo>
                  <a:lnTo>
                    <a:pt x="101327" y="76807"/>
                  </a:lnTo>
                  <a:lnTo>
                    <a:pt x="114128" y="57838"/>
                  </a:lnTo>
                  <a:lnTo>
                    <a:pt x="115886" y="50850"/>
                  </a:lnTo>
                  <a:lnTo>
                    <a:pt x="115696" y="44020"/>
                  </a:lnTo>
                  <a:lnTo>
                    <a:pt x="111168" y="32825"/>
                  </a:lnTo>
                  <a:lnTo>
                    <a:pt x="95939" y="17814"/>
                  </a:lnTo>
                  <a:lnTo>
                    <a:pt x="73428" y="5968"/>
                  </a:lnTo>
                  <a:lnTo>
                    <a:pt x="55266" y="0"/>
                  </a:lnTo>
                  <a:lnTo>
                    <a:pt x="15556" y="10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2665" name="SMARTInkShape-739"/>
            <p:cNvSpPr/>
            <p:nvPr>
              <p:custDataLst>
                <p:tags r:id="rId37"/>
              </p:custDataLst>
            </p:nvPr>
          </p:nvSpPr>
          <p:spPr>
            <a:xfrm>
              <a:off x="3641725" y="4549775"/>
              <a:ext cx="60325" cy="30163"/>
            </a:xfrm>
            <a:custGeom>
              <a:avLst/>
              <a:gdLst/>
              <a:ahLst/>
              <a:cxnLst/>
              <a:rect l="0" t="0" r="0" b="0"/>
              <a:pathLst>
                <a:path w="60325" h="30163">
                  <a:moveTo>
                    <a:pt x="60324" y="0"/>
                  </a:moveTo>
                  <a:lnTo>
                    <a:pt x="60324" y="0"/>
                  </a:lnTo>
                  <a:lnTo>
                    <a:pt x="60324" y="3990"/>
                  </a:lnTo>
                  <a:lnTo>
                    <a:pt x="58932" y="4012"/>
                  </a:lnTo>
                  <a:lnTo>
                    <a:pt x="58522" y="4239"/>
                  </a:lnTo>
                  <a:lnTo>
                    <a:pt x="58066" y="5086"/>
                  </a:lnTo>
                  <a:lnTo>
                    <a:pt x="57653" y="5402"/>
                  </a:lnTo>
                  <a:lnTo>
                    <a:pt x="56417" y="5752"/>
                  </a:lnTo>
                  <a:lnTo>
                    <a:pt x="42042" y="6617"/>
                  </a:lnTo>
                  <a:lnTo>
                    <a:pt x="36742" y="7621"/>
                  </a:lnTo>
                  <a:lnTo>
                    <a:pt x="33524" y="8079"/>
                  </a:lnTo>
                  <a:lnTo>
                    <a:pt x="29199" y="9369"/>
                  </a:lnTo>
                  <a:lnTo>
                    <a:pt x="20924" y="10522"/>
                  </a:lnTo>
                  <a:lnTo>
                    <a:pt x="11963" y="14587"/>
                  </a:lnTo>
                  <a:lnTo>
                    <a:pt x="3403" y="20360"/>
                  </a:lnTo>
                  <a:lnTo>
                    <a:pt x="2268" y="21840"/>
                  </a:lnTo>
                  <a:lnTo>
                    <a:pt x="0" y="301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grpSp>
        <p:nvGrpSpPr>
          <p:cNvPr id="8199" name="SMARTInkShape-Group153"/>
          <p:cNvGrpSpPr>
            <a:grpSpLocks/>
          </p:cNvGrpSpPr>
          <p:nvPr/>
        </p:nvGrpSpPr>
        <p:grpSpPr bwMode="auto">
          <a:xfrm>
            <a:off x="2840038" y="3082925"/>
            <a:ext cx="1079500" cy="720725"/>
            <a:chOff x="2840038" y="3082925"/>
            <a:chExt cx="1079500" cy="720725"/>
          </a:xfrm>
        </p:grpSpPr>
        <p:sp>
          <p:nvSpPr>
            <p:cNvPr id="12667" name="SMARTInkShape-740"/>
            <p:cNvSpPr/>
            <p:nvPr>
              <p:custDataLst>
                <p:tags r:id="rId14"/>
              </p:custDataLst>
            </p:nvPr>
          </p:nvSpPr>
          <p:spPr>
            <a:xfrm>
              <a:off x="3106738" y="3392488"/>
              <a:ext cx="15875" cy="169862"/>
            </a:xfrm>
            <a:custGeom>
              <a:avLst/>
              <a:gdLst/>
              <a:ahLst/>
              <a:cxnLst/>
              <a:rect l="0" t="0" r="0" b="0"/>
              <a:pathLst>
                <a:path w="15875" h="169862">
                  <a:moveTo>
                    <a:pt x="14615" y="2118"/>
                  </a:moveTo>
                  <a:lnTo>
                    <a:pt x="14615" y="2118"/>
                  </a:lnTo>
                  <a:lnTo>
                    <a:pt x="15874" y="894"/>
                  </a:lnTo>
                  <a:lnTo>
                    <a:pt x="15779" y="670"/>
                  </a:lnTo>
                  <a:lnTo>
                    <a:pt x="15241" y="0"/>
                  </a:lnTo>
                  <a:lnTo>
                    <a:pt x="14870" y="74"/>
                  </a:lnTo>
                  <a:lnTo>
                    <a:pt x="14024" y="999"/>
                  </a:lnTo>
                  <a:lnTo>
                    <a:pt x="11775" y="6178"/>
                  </a:lnTo>
                  <a:lnTo>
                    <a:pt x="9371" y="25700"/>
                  </a:lnTo>
                  <a:lnTo>
                    <a:pt x="6711" y="45310"/>
                  </a:lnTo>
                  <a:lnTo>
                    <a:pt x="6103" y="63845"/>
                  </a:lnTo>
                  <a:lnTo>
                    <a:pt x="6330" y="84605"/>
                  </a:lnTo>
                  <a:lnTo>
                    <a:pt x="7018" y="101953"/>
                  </a:lnTo>
                  <a:lnTo>
                    <a:pt x="6789" y="119308"/>
                  </a:lnTo>
                  <a:lnTo>
                    <a:pt x="5693" y="139508"/>
                  </a:lnTo>
                  <a:lnTo>
                    <a:pt x="3867" y="158126"/>
                  </a:lnTo>
                  <a:lnTo>
                    <a:pt x="1943" y="167051"/>
                  </a:lnTo>
                  <a:lnTo>
                    <a:pt x="0" y="169861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2668" name="SMARTInkShape-741"/>
            <p:cNvSpPr/>
            <p:nvPr>
              <p:custDataLst>
                <p:tags r:id="rId15"/>
              </p:custDataLst>
            </p:nvPr>
          </p:nvSpPr>
          <p:spPr>
            <a:xfrm>
              <a:off x="3094038" y="3384550"/>
              <a:ext cx="600075" cy="257175"/>
            </a:xfrm>
            <a:custGeom>
              <a:avLst/>
              <a:gdLst/>
              <a:ahLst/>
              <a:cxnLst/>
              <a:rect l="0" t="0" r="0" b="0"/>
              <a:pathLst>
                <a:path w="600075" h="257175">
                  <a:moveTo>
                    <a:pt x="24939" y="0"/>
                  </a:moveTo>
                  <a:lnTo>
                    <a:pt x="24939" y="0"/>
                  </a:lnTo>
                  <a:lnTo>
                    <a:pt x="43475" y="158"/>
                  </a:lnTo>
                  <a:lnTo>
                    <a:pt x="63205" y="1392"/>
                  </a:lnTo>
                  <a:lnTo>
                    <a:pt x="72428" y="1879"/>
                  </a:lnTo>
                  <a:lnTo>
                    <a:pt x="85233" y="2671"/>
                  </a:lnTo>
                  <a:lnTo>
                    <a:pt x="101158" y="3672"/>
                  </a:lnTo>
                  <a:lnTo>
                    <a:pt x="120907" y="4784"/>
                  </a:lnTo>
                  <a:lnTo>
                    <a:pt x="141278" y="5830"/>
                  </a:lnTo>
                  <a:lnTo>
                    <a:pt x="157775" y="6846"/>
                  </a:lnTo>
                  <a:lnTo>
                    <a:pt x="167994" y="7558"/>
                  </a:lnTo>
                  <a:lnTo>
                    <a:pt x="188123" y="9032"/>
                  </a:lnTo>
                  <a:lnTo>
                    <a:pt x="203227" y="10213"/>
                  </a:lnTo>
                  <a:lnTo>
                    <a:pt x="221024" y="11263"/>
                  </a:lnTo>
                  <a:lnTo>
                    <a:pt x="240326" y="12255"/>
                  </a:lnTo>
                  <a:lnTo>
                    <a:pt x="258141" y="13220"/>
                  </a:lnTo>
                  <a:lnTo>
                    <a:pt x="277759" y="14595"/>
                  </a:lnTo>
                  <a:lnTo>
                    <a:pt x="296947" y="16100"/>
                  </a:lnTo>
                  <a:lnTo>
                    <a:pt x="311631" y="17293"/>
                  </a:lnTo>
                  <a:lnTo>
                    <a:pt x="329549" y="18098"/>
                  </a:lnTo>
                  <a:lnTo>
                    <a:pt x="343210" y="18707"/>
                  </a:lnTo>
                  <a:lnTo>
                    <a:pt x="357595" y="19503"/>
                  </a:lnTo>
                  <a:lnTo>
                    <a:pt x="376079" y="20837"/>
                  </a:lnTo>
                  <a:lnTo>
                    <a:pt x="393256" y="22072"/>
                  </a:lnTo>
                  <a:lnTo>
                    <a:pt x="410045" y="22666"/>
                  </a:lnTo>
                  <a:lnTo>
                    <a:pt x="429395" y="23779"/>
                  </a:lnTo>
                  <a:lnTo>
                    <a:pt x="444922" y="24853"/>
                  </a:lnTo>
                  <a:lnTo>
                    <a:pt x="465482" y="26327"/>
                  </a:lnTo>
                  <a:lnTo>
                    <a:pt x="483787" y="27183"/>
                  </a:lnTo>
                  <a:lnTo>
                    <a:pt x="497970" y="28155"/>
                  </a:lnTo>
                  <a:lnTo>
                    <a:pt x="513511" y="29638"/>
                  </a:lnTo>
                  <a:lnTo>
                    <a:pt x="531219" y="31491"/>
                  </a:lnTo>
                  <a:lnTo>
                    <a:pt x="551125" y="33039"/>
                  </a:lnTo>
                  <a:lnTo>
                    <a:pt x="570852" y="33998"/>
                  </a:lnTo>
                  <a:lnTo>
                    <a:pt x="590287" y="35233"/>
                  </a:lnTo>
                  <a:lnTo>
                    <a:pt x="599606" y="36658"/>
                  </a:lnTo>
                  <a:lnTo>
                    <a:pt x="600022" y="37203"/>
                  </a:lnTo>
                  <a:lnTo>
                    <a:pt x="600074" y="39069"/>
                  </a:lnTo>
                  <a:lnTo>
                    <a:pt x="595828" y="59971"/>
                  </a:lnTo>
                  <a:lnTo>
                    <a:pt x="594424" y="77311"/>
                  </a:lnTo>
                  <a:lnTo>
                    <a:pt x="593329" y="94793"/>
                  </a:lnTo>
                  <a:lnTo>
                    <a:pt x="593510" y="111502"/>
                  </a:lnTo>
                  <a:lnTo>
                    <a:pt x="594128" y="130214"/>
                  </a:lnTo>
                  <a:lnTo>
                    <a:pt x="595072" y="150091"/>
                  </a:lnTo>
                  <a:lnTo>
                    <a:pt x="597037" y="170049"/>
                  </a:lnTo>
                  <a:lnTo>
                    <a:pt x="598833" y="186905"/>
                  </a:lnTo>
                  <a:lnTo>
                    <a:pt x="599714" y="208074"/>
                  </a:lnTo>
                  <a:lnTo>
                    <a:pt x="599902" y="228982"/>
                  </a:lnTo>
                  <a:lnTo>
                    <a:pt x="598510" y="239323"/>
                  </a:lnTo>
                  <a:lnTo>
                    <a:pt x="596528" y="245093"/>
                  </a:lnTo>
                  <a:lnTo>
                    <a:pt x="593286" y="249653"/>
                  </a:lnTo>
                  <a:lnTo>
                    <a:pt x="587955" y="254038"/>
                  </a:lnTo>
                  <a:lnTo>
                    <a:pt x="583985" y="255678"/>
                  </a:lnTo>
                  <a:lnTo>
                    <a:pt x="571790" y="257174"/>
                  </a:lnTo>
                  <a:lnTo>
                    <a:pt x="551979" y="255635"/>
                  </a:lnTo>
                  <a:lnTo>
                    <a:pt x="531799" y="253844"/>
                  </a:lnTo>
                  <a:lnTo>
                    <a:pt x="513546" y="252023"/>
                  </a:lnTo>
                  <a:lnTo>
                    <a:pt x="496540" y="249908"/>
                  </a:lnTo>
                  <a:lnTo>
                    <a:pt x="478381" y="247781"/>
                  </a:lnTo>
                  <a:lnTo>
                    <a:pt x="460683" y="245843"/>
                  </a:lnTo>
                  <a:lnTo>
                    <a:pt x="440925" y="244364"/>
                  </a:lnTo>
                  <a:lnTo>
                    <a:pt x="420373" y="243271"/>
                  </a:lnTo>
                  <a:lnTo>
                    <a:pt x="403848" y="241992"/>
                  </a:lnTo>
                  <a:lnTo>
                    <a:pt x="384789" y="241367"/>
                  </a:lnTo>
                  <a:lnTo>
                    <a:pt x="367453" y="240801"/>
                  </a:lnTo>
                  <a:lnTo>
                    <a:pt x="347740" y="240024"/>
                  </a:lnTo>
                  <a:lnTo>
                    <a:pt x="327690" y="239153"/>
                  </a:lnTo>
                  <a:lnTo>
                    <a:pt x="309541" y="238661"/>
                  </a:lnTo>
                  <a:lnTo>
                    <a:pt x="291983" y="238285"/>
                  </a:lnTo>
                  <a:lnTo>
                    <a:pt x="272889" y="237593"/>
                  </a:lnTo>
                  <a:lnTo>
                    <a:pt x="255988" y="237180"/>
                  </a:lnTo>
                  <a:lnTo>
                    <a:pt x="239855" y="236839"/>
                  </a:lnTo>
                  <a:lnTo>
                    <a:pt x="221908" y="236162"/>
                  </a:lnTo>
                  <a:lnTo>
                    <a:pt x="202456" y="234895"/>
                  </a:lnTo>
                  <a:lnTo>
                    <a:pt x="187172" y="234405"/>
                  </a:lnTo>
                  <a:lnTo>
                    <a:pt x="169860" y="234030"/>
                  </a:lnTo>
                  <a:lnTo>
                    <a:pt x="153442" y="233338"/>
                  </a:lnTo>
                  <a:lnTo>
                    <a:pt x="136840" y="232815"/>
                  </a:lnTo>
                  <a:lnTo>
                    <a:pt x="120683" y="231907"/>
                  </a:lnTo>
                  <a:lnTo>
                    <a:pt x="102485" y="230640"/>
                  </a:lnTo>
                  <a:lnTo>
                    <a:pt x="82708" y="229267"/>
                  </a:lnTo>
                  <a:lnTo>
                    <a:pt x="65321" y="227233"/>
                  </a:lnTo>
                  <a:lnTo>
                    <a:pt x="47267" y="224380"/>
                  </a:lnTo>
                  <a:lnTo>
                    <a:pt x="26601" y="221275"/>
                  </a:lnTo>
                  <a:lnTo>
                    <a:pt x="6040" y="218694"/>
                  </a:lnTo>
                  <a:lnTo>
                    <a:pt x="0" y="218412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2669" name="SMARTInkShape-742"/>
            <p:cNvSpPr/>
            <p:nvPr>
              <p:custDataLst>
                <p:tags r:id="rId16"/>
              </p:custDataLst>
            </p:nvPr>
          </p:nvSpPr>
          <p:spPr>
            <a:xfrm>
              <a:off x="2997200" y="3678238"/>
              <a:ext cx="85725" cy="96837"/>
            </a:xfrm>
            <a:custGeom>
              <a:avLst/>
              <a:gdLst/>
              <a:ahLst/>
              <a:cxnLst/>
              <a:rect l="0" t="0" r="0" b="0"/>
              <a:pathLst>
                <a:path w="85725" h="96837">
                  <a:moveTo>
                    <a:pt x="15410" y="20497"/>
                  </a:moveTo>
                  <a:lnTo>
                    <a:pt x="15410" y="20497"/>
                  </a:lnTo>
                  <a:lnTo>
                    <a:pt x="12259" y="22460"/>
                  </a:lnTo>
                  <a:lnTo>
                    <a:pt x="1632" y="32981"/>
                  </a:lnTo>
                  <a:lnTo>
                    <a:pt x="0" y="38369"/>
                  </a:lnTo>
                  <a:lnTo>
                    <a:pt x="480" y="52258"/>
                  </a:lnTo>
                  <a:lnTo>
                    <a:pt x="2248" y="68930"/>
                  </a:lnTo>
                  <a:lnTo>
                    <a:pt x="6019" y="81684"/>
                  </a:lnTo>
                  <a:lnTo>
                    <a:pt x="9268" y="86553"/>
                  </a:lnTo>
                  <a:lnTo>
                    <a:pt x="17561" y="93434"/>
                  </a:lnTo>
                  <a:lnTo>
                    <a:pt x="24343" y="96006"/>
                  </a:lnTo>
                  <a:lnTo>
                    <a:pt x="31813" y="96836"/>
                  </a:lnTo>
                  <a:lnTo>
                    <a:pt x="44288" y="95071"/>
                  </a:lnTo>
                  <a:lnTo>
                    <a:pt x="59728" y="86440"/>
                  </a:lnTo>
                  <a:lnTo>
                    <a:pt x="73150" y="75797"/>
                  </a:lnTo>
                  <a:lnTo>
                    <a:pt x="79035" y="65871"/>
                  </a:lnTo>
                  <a:lnTo>
                    <a:pt x="83928" y="52477"/>
                  </a:lnTo>
                  <a:lnTo>
                    <a:pt x="85724" y="36553"/>
                  </a:lnTo>
                  <a:lnTo>
                    <a:pt x="84734" y="29670"/>
                  </a:lnTo>
                  <a:lnTo>
                    <a:pt x="79963" y="16633"/>
                  </a:lnTo>
                  <a:lnTo>
                    <a:pt x="76372" y="11258"/>
                  </a:lnTo>
                  <a:lnTo>
                    <a:pt x="64915" y="4091"/>
                  </a:lnTo>
                  <a:lnTo>
                    <a:pt x="54908" y="0"/>
                  </a:lnTo>
                  <a:lnTo>
                    <a:pt x="42567" y="42"/>
                  </a:lnTo>
                  <a:lnTo>
                    <a:pt x="27342" y="6531"/>
                  </a:lnTo>
                  <a:lnTo>
                    <a:pt x="12612" y="17676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2670" name="SMARTInkShape-743"/>
            <p:cNvSpPr/>
            <p:nvPr>
              <p:custDataLst>
                <p:tags r:id="rId17"/>
              </p:custDataLst>
            </p:nvPr>
          </p:nvSpPr>
          <p:spPr>
            <a:xfrm>
              <a:off x="3114675" y="3681413"/>
              <a:ext cx="82550" cy="101600"/>
            </a:xfrm>
            <a:custGeom>
              <a:avLst/>
              <a:gdLst/>
              <a:ahLst/>
              <a:cxnLst/>
              <a:rect l="0" t="0" r="0" b="0"/>
              <a:pathLst>
                <a:path w="82550" h="101600">
                  <a:moveTo>
                    <a:pt x="17835" y="31401"/>
                  </a:moveTo>
                  <a:lnTo>
                    <a:pt x="17835" y="31401"/>
                  </a:lnTo>
                  <a:lnTo>
                    <a:pt x="12567" y="50085"/>
                  </a:lnTo>
                  <a:lnTo>
                    <a:pt x="11017" y="59549"/>
                  </a:lnTo>
                  <a:lnTo>
                    <a:pt x="16086" y="79393"/>
                  </a:lnTo>
                  <a:lnTo>
                    <a:pt x="21433" y="92883"/>
                  </a:lnTo>
                  <a:lnTo>
                    <a:pt x="27717" y="97681"/>
                  </a:lnTo>
                  <a:lnTo>
                    <a:pt x="35489" y="100755"/>
                  </a:lnTo>
                  <a:lnTo>
                    <a:pt x="42500" y="101599"/>
                  </a:lnTo>
                  <a:lnTo>
                    <a:pt x="55360" y="98188"/>
                  </a:lnTo>
                  <a:lnTo>
                    <a:pt x="61647" y="94331"/>
                  </a:lnTo>
                  <a:lnTo>
                    <a:pt x="73796" y="81045"/>
                  </a:lnTo>
                  <a:lnTo>
                    <a:pt x="78776" y="72446"/>
                  </a:lnTo>
                  <a:lnTo>
                    <a:pt x="82549" y="58266"/>
                  </a:lnTo>
                  <a:lnTo>
                    <a:pt x="81166" y="44527"/>
                  </a:lnTo>
                  <a:lnTo>
                    <a:pt x="75506" y="27705"/>
                  </a:lnTo>
                  <a:lnTo>
                    <a:pt x="65257" y="12313"/>
                  </a:lnTo>
                  <a:lnTo>
                    <a:pt x="57445" y="5587"/>
                  </a:lnTo>
                  <a:lnTo>
                    <a:pt x="50065" y="2111"/>
                  </a:lnTo>
                  <a:lnTo>
                    <a:pt x="32259" y="0"/>
                  </a:lnTo>
                  <a:lnTo>
                    <a:pt x="25516" y="743"/>
                  </a:lnTo>
                  <a:lnTo>
                    <a:pt x="14522" y="5929"/>
                  </a:lnTo>
                  <a:lnTo>
                    <a:pt x="7673" y="11933"/>
                  </a:lnTo>
                  <a:lnTo>
                    <a:pt x="0" y="24332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2671" name="SMARTInkShape-744"/>
            <p:cNvSpPr/>
            <p:nvPr>
              <p:custDataLst>
                <p:tags r:id="rId18"/>
              </p:custDataLst>
            </p:nvPr>
          </p:nvSpPr>
          <p:spPr>
            <a:xfrm>
              <a:off x="3246438" y="3698875"/>
              <a:ext cx="93662" cy="104775"/>
            </a:xfrm>
            <a:custGeom>
              <a:avLst/>
              <a:gdLst/>
              <a:ahLst/>
              <a:cxnLst/>
              <a:rect l="0" t="0" r="0" b="0"/>
              <a:pathLst>
                <a:path w="93662" h="104775">
                  <a:moveTo>
                    <a:pt x="12341" y="18564"/>
                  </a:moveTo>
                  <a:lnTo>
                    <a:pt x="12341" y="18564"/>
                  </a:lnTo>
                  <a:lnTo>
                    <a:pt x="4100" y="39321"/>
                  </a:lnTo>
                  <a:lnTo>
                    <a:pt x="36" y="57024"/>
                  </a:lnTo>
                  <a:lnTo>
                    <a:pt x="0" y="58509"/>
                  </a:lnTo>
                  <a:lnTo>
                    <a:pt x="5681" y="71179"/>
                  </a:lnTo>
                  <a:lnTo>
                    <a:pt x="17264" y="91797"/>
                  </a:lnTo>
                  <a:lnTo>
                    <a:pt x="23265" y="98319"/>
                  </a:lnTo>
                  <a:lnTo>
                    <a:pt x="29507" y="102277"/>
                  </a:lnTo>
                  <a:lnTo>
                    <a:pt x="45643" y="104774"/>
                  </a:lnTo>
                  <a:lnTo>
                    <a:pt x="56923" y="102391"/>
                  </a:lnTo>
                  <a:lnTo>
                    <a:pt x="73509" y="94073"/>
                  </a:lnTo>
                  <a:lnTo>
                    <a:pt x="84805" y="82057"/>
                  </a:lnTo>
                  <a:lnTo>
                    <a:pt x="91531" y="69747"/>
                  </a:lnTo>
                  <a:lnTo>
                    <a:pt x="92720" y="66514"/>
                  </a:lnTo>
                  <a:lnTo>
                    <a:pt x="93661" y="49814"/>
                  </a:lnTo>
                  <a:lnTo>
                    <a:pt x="86379" y="29518"/>
                  </a:lnTo>
                  <a:lnTo>
                    <a:pt x="75980" y="15240"/>
                  </a:lnTo>
                  <a:lnTo>
                    <a:pt x="63669" y="5728"/>
                  </a:lnTo>
                  <a:lnTo>
                    <a:pt x="48851" y="914"/>
                  </a:lnTo>
                  <a:lnTo>
                    <a:pt x="35743" y="0"/>
                  </a:lnTo>
                  <a:lnTo>
                    <a:pt x="24094" y="3773"/>
                  </a:lnTo>
                  <a:lnTo>
                    <a:pt x="16538" y="8406"/>
                  </a:lnTo>
                  <a:lnTo>
                    <a:pt x="5445" y="25716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2672" name="SMARTInkShape-745"/>
            <p:cNvSpPr/>
            <p:nvPr>
              <p:custDataLst>
                <p:tags r:id="rId19"/>
              </p:custDataLst>
            </p:nvPr>
          </p:nvSpPr>
          <p:spPr>
            <a:xfrm>
              <a:off x="3392488" y="3695700"/>
              <a:ext cx="74612" cy="93663"/>
            </a:xfrm>
            <a:custGeom>
              <a:avLst/>
              <a:gdLst/>
              <a:ahLst/>
              <a:cxnLst/>
              <a:rect l="0" t="0" r="0" b="0"/>
              <a:pathLst>
                <a:path w="74612" h="93663">
                  <a:moveTo>
                    <a:pt x="8347" y="28288"/>
                  </a:moveTo>
                  <a:lnTo>
                    <a:pt x="8347" y="28288"/>
                  </a:lnTo>
                  <a:lnTo>
                    <a:pt x="4840" y="44289"/>
                  </a:lnTo>
                  <a:lnTo>
                    <a:pt x="5782" y="60373"/>
                  </a:lnTo>
                  <a:lnTo>
                    <a:pt x="9248" y="73739"/>
                  </a:lnTo>
                  <a:lnTo>
                    <a:pt x="11070" y="76384"/>
                  </a:lnTo>
                  <a:lnTo>
                    <a:pt x="29415" y="88778"/>
                  </a:lnTo>
                  <a:lnTo>
                    <a:pt x="40402" y="93145"/>
                  </a:lnTo>
                  <a:lnTo>
                    <a:pt x="46037" y="93662"/>
                  </a:lnTo>
                  <a:lnTo>
                    <a:pt x="52354" y="91250"/>
                  </a:lnTo>
                  <a:lnTo>
                    <a:pt x="60802" y="85392"/>
                  </a:lnTo>
                  <a:lnTo>
                    <a:pt x="62793" y="83469"/>
                  </a:lnTo>
                  <a:lnTo>
                    <a:pt x="69288" y="70922"/>
                  </a:lnTo>
                  <a:lnTo>
                    <a:pt x="74611" y="49842"/>
                  </a:lnTo>
                  <a:lnTo>
                    <a:pt x="74576" y="35731"/>
                  </a:lnTo>
                  <a:lnTo>
                    <a:pt x="70565" y="18960"/>
                  </a:lnTo>
                  <a:lnTo>
                    <a:pt x="67532" y="13210"/>
                  </a:lnTo>
                  <a:lnTo>
                    <a:pt x="60610" y="6567"/>
                  </a:lnTo>
                  <a:lnTo>
                    <a:pt x="55379" y="3107"/>
                  </a:lnTo>
                  <a:lnTo>
                    <a:pt x="39096" y="0"/>
                  </a:lnTo>
                  <a:lnTo>
                    <a:pt x="22799" y="1861"/>
                  </a:lnTo>
                  <a:lnTo>
                    <a:pt x="12612" y="5669"/>
                  </a:lnTo>
                  <a:lnTo>
                    <a:pt x="0" y="19732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2673" name="SMARTInkShape-746"/>
            <p:cNvSpPr/>
            <p:nvPr>
              <p:custDataLst>
                <p:tags r:id="rId20"/>
              </p:custDataLst>
            </p:nvPr>
          </p:nvSpPr>
          <p:spPr>
            <a:xfrm>
              <a:off x="3517900" y="3697288"/>
              <a:ext cx="69850" cy="88900"/>
            </a:xfrm>
            <a:custGeom>
              <a:avLst/>
              <a:gdLst/>
              <a:ahLst/>
              <a:cxnLst/>
              <a:rect l="0" t="0" r="0" b="0"/>
              <a:pathLst>
                <a:path w="69850" h="88900">
                  <a:moveTo>
                    <a:pt x="19547" y="10034"/>
                  </a:moveTo>
                  <a:lnTo>
                    <a:pt x="19547" y="10034"/>
                  </a:lnTo>
                  <a:lnTo>
                    <a:pt x="18822" y="10789"/>
                  </a:lnTo>
                  <a:lnTo>
                    <a:pt x="18062" y="11161"/>
                  </a:lnTo>
                  <a:lnTo>
                    <a:pt x="14759" y="12636"/>
                  </a:lnTo>
                  <a:lnTo>
                    <a:pt x="11048" y="14830"/>
                  </a:lnTo>
                  <a:lnTo>
                    <a:pt x="1413" y="25905"/>
                  </a:lnTo>
                  <a:lnTo>
                    <a:pt x="0" y="28275"/>
                  </a:lnTo>
                  <a:lnTo>
                    <a:pt x="2244" y="46858"/>
                  </a:lnTo>
                  <a:lnTo>
                    <a:pt x="7477" y="63318"/>
                  </a:lnTo>
                  <a:lnTo>
                    <a:pt x="13106" y="72943"/>
                  </a:lnTo>
                  <a:lnTo>
                    <a:pt x="23561" y="83507"/>
                  </a:lnTo>
                  <a:lnTo>
                    <a:pt x="29067" y="86785"/>
                  </a:lnTo>
                  <a:lnTo>
                    <a:pt x="38732" y="88899"/>
                  </a:lnTo>
                  <a:lnTo>
                    <a:pt x="48556" y="87256"/>
                  </a:lnTo>
                  <a:lnTo>
                    <a:pt x="58192" y="79983"/>
                  </a:lnTo>
                  <a:lnTo>
                    <a:pt x="64148" y="72078"/>
                  </a:lnTo>
                  <a:lnTo>
                    <a:pt x="68558" y="57920"/>
                  </a:lnTo>
                  <a:lnTo>
                    <a:pt x="69849" y="41208"/>
                  </a:lnTo>
                  <a:lnTo>
                    <a:pt x="67820" y="29521"/>
                  </a:lnTo>
                  <a:lnTo>
                    <a:pt x="59989" y="17267"/>
                  </a:lnTo>
                  <a:lnTo>
                    <a:pt x="52647" y="9663"/>
                  </a:lnTo>
                  <a:lnTo>
                    <a:pt x="39736" y="2458"/>
                  </a:lnTo>
                  <a:lnTo>
                    <a:pt x="30484" y="0"/>
                  </a:lnTo>
                  <a:lnTo>
                    <a:pt x="21102" y="291"/>
                  </a:lnTo>
                  <a:lnTo>
                    <a:pt x="17407" y="1536"/>
                  </a:lnTo>
                  <a:lnTo>
                    <a:pt x="9991" y="7185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2674" name="SMARTInkShape-747"/>
            <p:cNvSpPr/>
            <p:nvPr>
              <p:custDataLst>
                <p:tags r:id="rId21"/>
              </p:custDataLst>
            </p:nvPr>
          </p:nvSpPr>
          <p:spPr>
            <a:xfrm>
              <a:off x="3640138" y="3694113"/>
              <a:ext cx="82550" cy="104775"/>
            </a:xfrm>
            <a:custGeom>
              <a:avLst/>
              <a:gdLst/>
              <a:ahLst/>
              <a:cxnLst/>
              <a:rect l="0" t="0" r="0" b="0"/>
              <a:pathLst>
                <a:path w="82550" h="104775">
                  <a:moveTo>
                    <a:pt x="14983" y="18002"/>
                  </a:moveTo>
                  <a:lnTo>
                    <a:pt x="14983" y="18002"/>
                  </a:lnTo>
                  <a:lnTo>
                    <a:pt x="13521" y="18758"/>
                  </a:lnTo>
                  <a:lnTo>
                    <a:pt x="6654" y="28739"/>
                  </a:lnTo>
                  <a:lnTo>
                    <a:pt x="2623" y="40161"/>
                  </a:lnTo>
                  <a:lnTo>
                    <a:pt x="0" y="51489"/>
                  </a:lnTo>
                  <a:lnTo>
                    <a:pt x="4212" y="66457"/>
                  </a:lnTo>
                  <a:lnTo>
                    <a:pt x="12302" y="87602"/>
                  </a:lnTo>
                  <a:lnTo>
                    <a:pt x="18228" y="95473"/>
                  </a:lnTo>
                  <a:lnTo>
                    <a:pt x="25452" y="101082"/>
                  </a:lnTo>
                  <a:lnTo>
                    <a:pt x="35067" y="104774"/>
                  </a:lnTo>
                  <a:lnTo>
                    <a:pt x="46653" y="102842"/>
                  </a:lnTo>
                  <a:lnTo>
                    <a:pt x="55389" y="99016"/>
                  </a:lnTo>
                  <a:lnTo>
                    <a:pt x="67929" y="87830"/>
                  </a:lnTo>
                  <a:lnTo>
                    <a:pt x="75147" y="78315"/>
                  </a:lnTo>
                  <a:lnTo>
                    <a:pt x="81479" y="57915"/>
                  </a:lnTo>
                  <a:lnTo>
                    <a:pt x="82549" y="37635"/>
                  </a:lnTo>
                  <a:lnTo>
                    <a:pt x="80812" y="29735"/>
                  </a:lnTo>
                  <a:lnTo>
                    <a:pt x="73034" y="13431"/>
                  </a:lnTo>
                  <a:lnTo>
                    <a:pt x="68474" y="8214"/>
                  </a:lnTo>
                  <a:lnTo>
                    <a:pt x="58166" y="2192"/>
                  </a:lnTo>
                  <a:lnTo>
                    <a:pt x="50392" y="0"/>
                  </a:lnTo>
                  <a:lnTo>
                    <a:pt x="29911" y="715"/>
                  </a:lnTo>
                  <a:lnTo>
                    <a:pt x="14983" y="3755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2675" name="SMARTInkShape-748"/>
            <p:cNvSpPr/>
            <p:nvPr>
              <p:custDataLst>
                <p:tags r:id="rId22"/>
              </p:custDataLst>
            </p:nvPr>
          </p:nvSpPr>
          <p:spPr>
            <a:xfrm>
              <a:off x="3513138" y="3095625"/>
              <a:ext cx="406400" cy="306388"/>
            </a:xfrm>
            <a:custGeom>
              <a:avLst/>
              <a:gdLst/>
              <a:ahLst/>
              <a:cxnLst/>
              <a:rect l="0" t="0" r="0" b="0"/>
              <a:pathLst>
                <a:path w="406400" h="306388">
                  <a:moveTo>
                    <a:pt x="0" y="0"/>
                  </a:moveTo>
                  <a:lnTo>
                    <a:pt x="0" y="0"/>
                  </a:lnTo>
                  <a:lnTo>
                    <a:pt x="17046" y="3424"/>
                  </a:lnTo>
                  <a:lnTo>
                    <a:pt x="27401" y="4494"/>
                  </a:lnTo>
                  <a:lnTo>
                    <a:pt x="40473" y="5838"/>
                  </a:lnTo>
                  <a:lnTo>
                    <a:pt x="58697" y="7333"/>
                  </a:lnTo>
                  <a:lnTo>
                    <a:pt x="73582" y="8313"/>
                  </a:lnTo>
                  <a:lnTo>
                    <a:pt x="92020" y="9801"/>
                  </a:lnTo>
                  <a:lnTo>
                    <a:pt x="111214" y="11094"/>
                  </a:lnTo>
                  <a:lnTo>
                    <a:pt x="128688" y="12037"/>
                  </a:lnTo>
                  <a:lnTo>
                    <a:pt x="147408" y="12568"/>
                  </a:lnTo>
                  <a:lnTo>
                    <a:pt x="167021" y="12726"/>
                  </a:lnTo>
                  <a:lnTo>
                    <a:pt x="187451" y="12779"/>
                  </a:lnTo>
                  <a:lnTo>
                    <a:pt x="207995" y="12367"/>
                  </a:lnTo>
                  <a:lnTo>
                    <a:pt x="225056" y="11655"/>
                  </a:lnTo>
                  <a:lnTo>
                    <a:pt x="244564" y="10367"/>
                  </a:lnTo>
                  <a:lnTo>
                    <a:pt x="259504" y="9451"/>
                  </a:lnTo>
                  <a:lnTo>
                    <a:pt x="276890" y="8801"/>
                  </a:lnTo>
                  <a:lnTo>
                    <a:pt x="290885" y="8229"/>
                  </a:lnTo>
                  <a:lnTo>
                    <a:pt x="306461" y="7447"/>
                  </a:lnTo>
                  <a:lnTo>
                    <a:pt x="326749" y="5962"/>
                  </a:lnTo>
                  <a:lnTo>
                    <a:pt x="342955" y="3907"/>
                  </a:lnTo>
                  <a:lnTo>
                    <a:pt x="361082" y="3053"/>
                  </a:lnTo>
                  <a:lnTo>
                    <a:pt x="379455" y="3186"/>
                  </a:lnTo>
                  <a:lnTo>
                    <a:pt x="390680" y="6048"/>
                  </a:lnTo>
                  <a:lnTo>
                    <a:pt x="398272" y="11321"/>
                  </a:lnTo>
                  <a:lnTo>
                    <a:pt x="402938" y="16620"/>
                  </a:lnTo>
                  <a:lnTo>
                    <a:pt x="405741" y="27697"/>
                  </a:lnTo>
                  <a:lnTo>
                    <a:pt x="406399" y="47248"/>
                  </a:lnTo>
                  <a:lnTo>
                    <a:pt x="404694" y="65292"/>
                  </a:lnTo>
                  <a:lnTo>
                    <a:pt x="402170" y="83192"/>
                  </a:lnTo>
                  <a:lnTo>
                    <a:pt x="399192" y="102999"/>
                  </a:lnTo>
                  <a:lnTo>
                    <a:pt x="397517" y="118055"/>
                  </a:lnTo>
                  <a:lnTo>
                    <a:pt x="396258" y="132695"/>
                  </a:lnTo>
                  <a:lnTo>
                    <a:pt x="394682" y="153112"/>
                  </a:lnTo>
                  <a:lnTo>
                    <a:pt x="393713" y="168122"/>
                  </a:lnTo>
                  <a:lnTo>
                    <a:pt x="392300" y="184876"/>
                  </a:lnTo>
                  <a:lnTo>
                    <a:pt x="390905" y="201614"/>
                  </a:lnTo>
                  <a:lnTo>
                    <a:pt x="390160" y="219831"/>
                  </a:lnTo>
                  <a:lnTo>
                    <a:pt x="390013" y="238871"/>
                  </a:lnTo>
                  <a:lnTo>
                    <a:pt x="389987" y="259288"/>
                  </a:lnTo>
                  <a:lnTo>
                    <a:pt x="389242" y="278543"/>
                  </a:lnTo>
                  <a:lnTo>
                    <a:pt x="384557" y="295010"/>
                  </a:lnTo>
                  <a:lnTo>
                    <a:pt x="383588" y="297114"/>
                  </a:lnTo>
                  <a:lnTo>
                    <a:pt x="380455" y="300295"/>
                  </a:lnTo>
                  <a:lnTo>
                    <a:pt x="373635" y="304910"/>
                  </a:lnTo>
                  <a:lnTo>
                    <a:pt x="362621" y="306387"/>
                  </a:lnTo>
                  <a:lnTo>
                    <a:pt x="342008" y="303834"/>
                  </a:lnTo>
                  <a:lnTo>
                    <a:pt x="325494" y="300804"/>
                  </a:lnTo>
                  <a:lnTo>
                    <a:pt x="304901" y="296289"/>
                  </a:lnTo>
                  <a:lnTo>
                    <a:pt x="288045" y="292567"/>
                  </a:lnTo>
                  <a:lnTo>
                    <a:pt x="273638" y="289430"/>
                  </a:lnTo>
                  <a:lnTo>
                    <a:pt x="258856" y="286088"/>
                  </a:lnTo>
                  <a:lnTo>
                    <a:pt x="239244" y="281227"/>
                  </a:lnTo>
                  <a:lnTo>
                    <a:pt x="219360" y="277125"/>
                  </a:lnTo>
                  <a:lnTo>
                    <a:pt x="200231" y="273394"/>
                  </a:lnTo>
                  <a:lnTo>
                    <a:pt x="180599" y="269026"/>
                  </a:lnTo>
                  <a:lnTo>
                    <a:pt x="162601" y="265239"/>
                  </a:lnTo>
                  <a:lnTo>
                    <a:pt x="142841" y="261363"/>
                  </a:lnTo>
                  <a:lnTo>
                    <a:pt x="126965" y="259032"/>
                  </a:lnTo>
                  <a:lnTo>
                    <a:pt x="108703" y="256785"/>
                  </a:lnTo>
                  <a:lnTo>
                    <a:pt x="98221" y="255522"/>
                  </a:lnTo>
                  <a:lnTo>
                    <a:pt x="78658" y="253172"/>
                  </a:lnTo>
                  <a:lnTo>
                    <a:pt x="60709" y="251119"/>
                  </a:lnTo>
                  <a:lnTo>
                    <a:pt x="40302" y="249924"/>
                  </a:lnTo>
                  <a:lnTo>
                    <a:pt x="22067" y="249086"/>
                  </a:lnTo>
                  <a:lnTo>
                    <a:pt x="0" y="248733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2676" name="SMARTInkShape-749"/>
            <p:cNvSpPr/>
            <p:nvPr>
              <p:custDataLst>
                <p:tags r:id="rId23"/>
              </p:custDataLst>
            </p:nvPr>
          </p:nvSpPr>
          <p:spPr>
            <a:xfrm>
              <a:off x="3511550" y="3094038"/>
              <a:ext cx="19050" cy="228600"/>
            </a:xfrm>
            <a:custGeom>
              <a:avLst/>
              <a:gdLst/>
              <a:ahLst/>
              <a:cxnLst/>
              <a:rect l="0" t="0" r="0" b="0"/>
              <a:pathLst>
                <a:path w="19050" h="228600">
                  <a:moveTo>
                    <a:pt x="0" y="0"/>
                  </a:moveTo>
                  <a:lnTo>
                    <a:pt x="0" y="0"/>
                  </a:lnTo>
                  <a:lnTo>
                    <a:pt x="3331" y="20067"/>
                  </a:lnTo>
                  <a:lnTo>
                    <a:pt x="5681" y="38574"/>
                  </a:lnTo>
                  <a:lnTo>
                    <a:pt x="6621" y="51589"/>
                  </a:lnTo>
                  <a:lnTo>
                    <a:pt x="7720" y="67523"/>
                  </a:lnTo>
                  <a:lnTo>
                    <a:pt x="8453" y="79566"/>
                  </a:lnTo>
                  <a:lnTo>
                    <a:pt x="9267" y="96732"/>
                  </a:lnTo>
                  <a:lnTo>
                    <a:pt x="10468" y="111619"/>
                  </a:lnTo>
                  <a:lnTo>
                    <a:pt x="12051" y="126912"/>
                  </a:lnTo>
                  <a:lnTo>
                    <a:pt x="13805" y="144226"/>
                  </a:lnTo>
                  <a:lnTo>
                    <a:pt x="15634" y="163281"/>
                  </a:lnTo>
                  <a:lnTo>
                    <a:pt x="17181" y="181110"/>
                  </a:lnTo>
                  <a:lnTo>
                    <a:pt x="18210" y="198874"/>
                  </a:lnTo>
                  <a:lnTo>
                    <a:pt x="19049" y="218573"/>
                  </a:lnTo>
                  <a:lnTo>
                    <a:pt x="18419" y="228599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2677" name="SMARTInkShape-750"/>
            <p:cNvSpPr/>
            <p:nvPr>
              <p:custDataLst>
                <p:tags r:id="rId24"/>
              </p:custDataLst>
            </p:nvPr>
          </p:nvSpPr>
          <p:spPr>
            <a:xfrm>
              <a:off x="2840038" y="3082925"/>
              <a:ext cx="619125" cy="222250"/>
            </a:xfrm>
            <a:custGeom>
              <a:avLst/>
              <a:gdLst/>
              <a:ahLst/>
              <a:cxnLst/>
              <a:rect l="0" t="0" r="0" b="0"/>
              <a:pathLst>
                <a:path w="619125" h="222250">
                  <a:moveTo>
                    <a:pt x="1330" y="7098"/>
                  </a:moveTo>
                  <a:lnTo>
                    <a:pt x="1330" y="7098"/>
                  </a:lnTo>
                  <a:lnTo>
                    <a:pt x="594" y="7098"/>
                  </a:lnTo>
                  <a:lnTo>
                    <a:pt x="377" y="7256"/>
                  </a:lnTo>
                  <a:lnTo>
                    <a:pt x="232" y="7519"/>
                  </a:lnTo>
                  <a:lnTo>
                    <a:pt x="135" y="7852"/>
                  </a:lnTo>
                  <a:lnTo>
                    <a:pt x="71" y="7916"/>
                  </a:lnTo>
                  <a:lnTo>
                    <a:pt x="28" y="7801"/>
                  </a:lnTo>
                  <a:lnTo>
                    <a:pt x="0" y="7566"/>
                  </a:lnTo>
                  <a:lnTo>
                    <a:pt x="289" y="7410"/>
                  </a:lnTo>
                  <a:lnTo>
                    <a:pt x="18149" y="5594"/>
                  </a:lnTo>
                  <a:lnTo>
                    <a:pt x="35154" y="4654"/>
                  </a:lnTo>
                  <a:lnTo>
                    <a:pt x="53636" y="2869"/>
                  </a:lnTo>
                  <a:lnTo>
                    <a:pt x="73767" y="1706"/>
                  </a:lnTo>
                  <a:lnTo>
                    <a:pt x="90733" y="1347"/>
                  </a:lnTo>
                  <a:lnTo>
                    <a:pt x="110586" y="313"/>
                  </a:lnTo>
                  <a:lnTo>
                    <a:pt x="129215" y="93"/>
                  </a:lnTo>
                  <a:lnTo>
                    <a:pt x="145254" y="41"/>
                  </a:lnTo>
                  <a:lnTo>
                    <a:pt x="160090" y="18"/>
                  </a:lnTo>
                  <a:lnTo>
                    <a:pt x="178495" y="5"/>
                  </a:lnTo>
                  <a:lnTo>
                    <a:pt x="194686" y="1"/>
                  </a:lnTo>
                  <a:lnTo>
                    <a:pt x="209187" y="1"/>
                  </a:lnTo>
                  <a:lnTo>
                    <a:pt x="225805" y="0"/>
                  </a:lnTo>
                  <a:lnTo>
                    <a:pt x="241926" y="0"/>
                  </a:lnTo>
                  <a:lnTo>
                    <a:pt x="262345" y="421"/>
                  </a:lnTo>
                  <a:lnTo>
                    <a:pt x="273833" y="754"/>
                  </a:lnTo>
                  <a:lnTo>
                    <a:pt x="291118" y="1544"/>
                  </a:lnTo>
                  <a:lnTo>
                    <a:pt x="305993" y="2422"/>
                  </a:lnTo>
                  <a:lnTo>
                    <a:pt x="323393" y="3337"/>
                  </a:lnTo>
                  <a:lnTo>
                    <a:pt x="338217" y="3849"/>
                  </a:lnTo>
                  <a:lnTo>
                    <a:pt x="359016" y="4558"/>
                  </a:lnTo>
                  <a:lnTo>
                    <a:pt x="378897" y="5346"/>
                  </a:lnTo>
                  <a:lnTo>
                    <a:pt x="394961" y="5580"/>
                  </a:lnTo>
                  <a:lnTo>
                    <a:pt x="414842" y="5659"/>
                  </a:lnTo>
                  <a:lnTo>
                    <a:pt x="430856" y="6090"/>
                  </a:lnTo>
                  <a:lnTo>
                    <a:pt x="448866" y="6808"/>
                  </a:lnTo>
                  <a:lnTo>
                    <a:pt x="467671" y="7941"/>
                  </a:lnTo>
                  <a:lnTo>
                    <a:pt x="483312" y="8347"/>
                  </a:lnTo>
                  <a:lnTo>
                    <a:pt x="499833" y="8467"/>
                  </a:lnTo>
                  <a:lnTo>
                    <a:pt x="518565" y="8660"/>
                  </a:lnTo>
                  <a:lnTo>
                    <a:pt x="538211" y="9488"/>
                  </a:lnTo>
                  <a:lnTo>
                    <a:pt x="553023" y="9804"/>
                  </a:lnTo>
                  <a:lnTo>
                    <a:pt x="571626" y="9898"/>
                  </a:lnTo>
                  <a:lnTo>
                    <a:pt x="592396" y="9932"/>
                  </a:lnTo>
                  <a:lnTo>
                    <a:pt x="612009" y="11689"/>
                  </a:lnTo>
                  <a:lnTo>
                    <a:pt x="613295" y="12052"/>
                  </a:lnTo>
                  <a:lnTo>
                    <a:pt x="615135" y="13295"/>
                  </a:lnTo>
                  <a:lnTo>
                    <a:pt x="615842" y="14069"/>
                  </a:lnTo>
                  <a:lnTo>
                    <a:pt x="617572" y="18925"/>
                  </a:lnTo>
                  <a:lnTo>
                    <a:pt x="617756" y="21871"/>
                  </a:lnTo>
                  <a:lnTo>
                    <a:pt x="616167" y="42831"/>
                  </a:lnTo>
                  <a:lnTo>
                    <a:pt x="614733" y="61621"/>
                  </a:lnTo>
                  <a:lnTo>
                    <a:pt x="614555" y="78265"/>
                  </a:lnTo>
                  <a:lnTo>
                    <a:pt x="615449" y="97403"/>
                  </a:lnTo>
                  <a:lnTo>
                    <a:pt x="615898" y="115628"/>
                  </a:lnTo>
                  <a:lnTo>
                    <a:pt x="616549" y="130727"/>
                  </a:lnTo>
                  <a:lnTo>
                    <a:pt x="617782" y="146901"/>
                  </a:lnTo>
                  <a:lnTo>
                    <a:pt x="619124" y="164714"/>
                  </a:lnTo>
                  <a:lnTo>
                    <a:pt x="618812" y="185592"/>
                  </a:lnTo>
                  <a:lnTo>
                    <a:pt x="617939" y="199909"/>
                  </a:lnTo>
                  <a:lnTo>
                    <a:pt x="614512" y="208601"/>
                  </a:lnTo>
                  <a:lnTo>
                    <a:pt x="611065" y="214155"/>
                  </a:lnTo>
                  <a:lnTo>
                    <a:pt x="600727" y="218553"/>
                  </a:lnTo>
                  <a:lnTo>
                    <a:pt x="582541" y="221854"/>
                  </a:lnTo>
                  <a:lnTo>
                    <a:pt x="564722" y="222249"/>
                  </a:lnTo>
                  <a:lnTo>
                    <a:pt x="547228" y="221687"/>
                  </a:lnTo>
                  <a:lnTo>
                    <a:pt x="527916" y="220679"/>
                  </a:lnTo>
                  <a:lnTo>
                    <a:pt x="511887" y="219373"/>
                  </a:lnTo>
                  <a:lnTo>
                    <a:pt x="491944" y="217750"/>
                  </a:lnTo>
                  <a:lnTo>
                    <a:pt x="475759" y="216756"/>
                  </a:lnTo>
                  <a:lnTo>
                    <a:pt x="459934" y="215789"/>
                  </a:lnTo>
                  <a:lnTo>
                    <a:pt x="439215" y="214358"/>
                  </a:lnTo>
                  <a:lnTo>
                    <a:pt x="419461" y="212934"/>
                  </a:lnTo>
                  <a:lnTo>
                    <a:pt x="402955" y="211830"/>
                  </a:lnTo>
                  <a:lnTo>
                    <a:pt x="382775" y="210287"/>
                  </a:lnTo>
                  <a:lnTo>
                    <a:pt x="365894" y="209391"/>
                  </a:lnTo>
                  <a:lnTo>
                    <a:pt x="345124" y="208466"/>
                  </a:lnTo>
                  <a:lnTo>
                    <a:pt x="326280" y="207614"/>
                  </a:lnTo>
                  <a:lnTo>
                    <a:pt x="308007" y="207361"/>
                  </a:lnTo>
                  <a:lnTo>
                    <a:pt x="287436" y="206866"/>
                  </a:lnTo>
                  <a:lnTo>
                    <a:pt x="272143" y="206293"/>
                  </a:lnTo>
                  <a:lnTo>
                    <a:pt x="252421" y="206129"/>
                  </a:lnTo>
                  <a:lnTo>
                    <a:pt x="234795" y="206693"/>
                  </a:lnTo>
                  <a:lnTo>
                    <a:pt x="217088" y="206160"/>
                  </a:lnTo>
                  <a:lnTo>
                    <a:pt x="203011" y="205979"/>
                  </a:lnTo>
                  <a:lnTo>
                    <a:pt x="185965" y="205899"/>
                  </a:lnTo>
                  <a:lnTo>
                    <a:pt x="168935" y="205864"/>
                  </a:lnTo>
                  <a:lnTo>
                    <a:pt x="149912" y="205844"/>
                  </a:lnTo>
                  <a:lnTo>
                    <a:pt x="130899" y="205838"/>
                  </a:lnTo>
                  <a:lnTo>
                    <a:pt x="111168" y="206256"/>
                  </a:lnTo>
                  <a:lnTo>
                    <a:pt x="93833" y="206959"/>
                  </a:lnTo>
                  <a:lnTo>
                    <a:pt x="74003" y="208009"/>
                  </a:lnTo>
                  <a:lnTo>
                    <a:pt x="56156" y="209897"/>
                  </a:lnTo>
                  <a:lnTo>
                    <a:pt x="35948" y="211948"/>
                  </a:lnTo>
                  <a:lnTo>
                    <a:pt x="15912" y="216045"/>
                  </a:lnTo>
                  <a:lnTo>
                    <a:pt x="11041" y="217192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2678" name="SMARTInkShape-751"/>
            <p:cNvSpPr/>
            <p:nvPr>
              <p:custDataLst>
                <p:tags r:id="rId25"/>
              </p:custDataLst>
            </p:nvPr>
          </p:nvSpPr>
          <p:spPr>
            <a:xfrm>
              <a:off x="2841625" y="3098800"/>
              <a:ext cx="3175" cy="196850"/>
            </a:xfrm>
            <a:custGeom>
              <a:avLst/>
              <a:gdLst/>
              <a:ahLst/>
              <a:cxnLst/>
              <a:rect l="0" t="0" r="0" b="0"/>
              <a:pathLst>
                <a:path w="3175" h="196850">
                  <a:moveTo>
                    <a:pt x="2115" y="0"/>
                  </a:moveTo>
                  <a:lnTo>
                    <a:pt x="2115" y="0"/>
                  </a:lnTo>
                  <a:lnTo>
                    <a:pt x="286" y="19527"/>
                  </a:lnTo>
                  <a:lnTo>
                    <a:pt x="3" y="39978"/>
                  </a:lnTo>
                  <a:lnTo>
                    <a:pt x="1" y="55376"/>
                  </a:lnTo>
                  <a:lnTo>
                    <a:pt x="0" y="74751"/>
                  </a:lnTo>
                  <a:lnTo>
                    <a:pt x="117" y="92289"/>
                  </a:lnTo>
                  <a:lnTo>
                    <a:pt x="845" y="109587"/>
                  </a:lnTo>
                  <a:lnTo>
                    <a:pt x="1804" y="125658"/>
                  </a:lnTo>
                  <a:lnTo>
                    <a:pt x="2716" y="142990"/>
                  </a:lnTo>
                  <a:lnTo>
                    <a:pt x="3083" y="162211"/>
                  </a:lnTo>
                  <a:lnTo>
                    <a:pt x="3156" y="180128"/>
                  </a:lnTo>
                  <a:lnTo>
                    <a:pt x="3174" y="196849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grpSp>
        <p:nvGrpSpPr>
          <p:cNvPr id="8200" name="SMARTInkShape-Group154"/>
          <p:cNvGrpSpPr>
            <a:grpSpLocks/>
          </p:cNvGrpSpPr>
          <p:nvPr/>
        </p:nvGrpSpPr>
        <p:grpSpPr bwMode="auto">
          <a:xfrm>
            <a:off x="4125913" y="3082925"/>
            <a:ext cx="1079500" cy="720725"/>
            <a:chOff x="4125913" y="3082925"/>
            <a:chExt cx="1079500" cy="720725"/>
          </a:xfrm>
        </p:grpSpPr>
        <p:sp>
          <p:nvSpPr>
            <p:cNvPr id="12680" name="SMARTInkShape-752"/>
            <p:cNvSpPr/>
            <p:nvPr>
              <p:custDataLst>
                <p:tags r:id="rId1"/>
              </p:custDataLst>
            </p:nvPr>
          </p:nvSpPr>
          <p:spPr>
            <a:xfrm>
              <a:off x="4130675" y="3108325"/>
              <a:ext cx="22225" cy="222250"/>
            </a:xfrm>
            <a:custGeom>
              <a:avLst/>
              <a:gdLst/>
              <a:ahLst/>
              <a:cxnLst/>
              <a:rect l="0" t="0" r="0" b="0"/>
              <a:pathLst>
                <a:path w="22225" h="222250">
                  <a:moveTo>
                    <a:pt x="0" y="0"/>
                  </a:moveTo>
                  <a:lnTo>
                    <a:pt x="0" y="0"/>
                  </a:lnTo>
                  <a:lnTo>
                    <a:pt x="1091" y="2553"/>
                  </a:lnTo>
                  <a:lnTo>
                    <a:pt x="1720" y="6367"/>
                  </a:lnTo>
                  <a:lnTo>
                    <a:pt x="2411" y="7923"/>
                  </a:lnTo>
                  <a:lnTo>
                    <a:pt x="4291" y="29510"/>
                  </a:lnTo>
                  <a:lnTo>
                    <a:pt x="5661" y="50256"/>
                  </a:lnTo>
                  <a:lnTo>
                    <a:pt x="6684" y="71890"/>
                  </a:lnTo>
                  <a:lnTo>
                    <a:pt x="8533" y="95410"/>
                  </a:lnTo>
                  <a:lnTo>
                    <a:pt x="9554" y="110980"/>
                  </a:lnTo>
                  <a:lnTo>
                    <a:pt x="10596" y="129626"/>
                  </a:lnTo>
                  <a:lnTo>
                    <a:pt x="11646" y="147980"/>
                  </a:lnTo>
                  <a:lnTo>
                    <a:pt x="13230" y="166805"/>
                  </a:lnTo>
                  <a:lnTo>
                    <a:pt x="15659" y="187898"/>
                  </a:lnTo>
                  <a:lnTo>
                    <a:pt x="18635" y="211501"/>
                  </a:lnTo>
                  <a:lnTo>
                    <a:pt x="22224" y="22224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2681" name="SMARTInkShape-753"/>
            <p:cNvSpPr/>
            <p:nvPr>
              <p:custDataLst>
                <p:tags r:id="rId2"/>
              </p:custDataLst>
            </p:nvPr>
          </p:nvSpPr>
          <p:spPr>
            <a:xfrm>
              <a:off x="4125913" y="3082925"/>
              <a:ext cx="511175" cy="263525"/>
            </a:xfrm>
            <a:custGeom>
              <a:avLst/>
              <a:gdLst/>
              <a:ahLst/>
              <a:cxnLst/>
              <a:rect l="0" t="0" r="0" b="0"/>
              <a:pathLst>
                <a:path w="511175" h="263525">
                  <a:moveTo>
                    <a:pt x="0" y="0"/>
                  </a:moveTo>
                  <a:lnTo>
                    <a:pt x="0" y="0"/>
                  </a:lnTo>
                  <a:lnTo>
                    <a:pt x="859" y="848"/>
                  </a:lnTo>
                  <a:lnTo>
                    <a:pt x="21827" y="6824"/>
                  </a:lnTo>
                  <a:lnTo>
                    <a:pt x="45729" y="11134"/>
                  </a:lnTo>
                  <a:lnTo>
                    <a:pt x="58355" y="12214"/>
                  </a:lnTo>
                  <a:lnTo>
                    <a:pt x="73965" y="13466"/>
                  </a:lnTo>
                  <a:lnTo>
                    <a:pt x="87428" y="14479"/>
                  </a:lnTo>
                  <a:lnTo>
                    <a:pt x="110538" y="16077"/>
                  </a:lnTo>
                  <a:lnTo>
                    <a:pt x="133001" y="17126"/>
                  </a:lnTo>
                  <a:lnTo>
                    <a:pt x="149612" y="17845"/>
                  </a:lnTo>
                  <a:lnTo>
                    <a:pt x="168083" y="18578"/>
                  </a:lnTo>
                  <a:lnTo>
                    <a:pt x="191846" y="18991"/>
                  </a:lnTo>
                  <a:lnTo>
                    <a:pt x="212676" y="19131"/>
                  </a:lnTo>
                  <a:lnTo>
                    <a:pt x="235446" y="19155"/>
                  </a:lnTo>
                  <a:lnTo>
                    <a:pt x="259692" y="19162"/>
                  </a:lnTo>
                  <a:lnTo>
                    <a:pt x="283839" y="19164"/>
                  </a:lnTo>
                  <a:lnTo>
                    <a:pt x="303076" y="19165"/>
                  </a:lnTo>
                  <a:lnTo>
                    <a:pt x="323004" y="19165"/>
                  </a:lnTo>
                  <a:lnTo>
                    <a:pt x="346153" y="18692"/>
                  </a:lnTo>
                  <a:lnTo>
                    <a:pt x="367592" y="17901"/>
                  </a:lnTo>
                  <a:lnTo>
                    <a:pt x="388329" y="17667"/>
                  </a:lnTo>
                  <a:lnTo>
                    <a:pt x="408378" y="16651"/>
                  </a:lnTo>
                  <a:lnTo>
                    <a:pt x="429062" y="14575"/>
                  </a:lnTo>
                  <a:lnTo>
                    <a:pt x="450870" y="13132"/>
                  </a:lnTo>
                  <a:lnTo>
                    <a:pt x="471478" y="11560"/>
                  </a:lnTo>
                  <a:lnTo>
                    <a:pt x="490125" y="11686"/>
                  </a:lnTo>
                  <a:lnTo>
                    <a:pt x="491808" y="12050"/>
                  </a:lnTo>
                  <a:lnTo>
                    <a:pt x="494638" y="13874"/>
                  </a:lnTo>
                  <a:lnTo>
                    <a:pt x="495895" y="15105"/>
                  </a:lnTo>
                  <a:lnTo>
                    <a:pt x="496554" y="16281"/>
                  </a:lnTo>
                  <a:lnTo>
                    <a:pt x="496814" y="17420"/>
                  </a:lnTo>
                  <a:lnTo>
                    <a:pt x="496315" y="40875"/>
                  </a:lnTo>
                  <a:lnTo>
                    <a:pt x="495401" y="59300"/>
                  </a:lnTo>
                  <a:lnTo>
                    <a:pt x="496960" y="81731"/>
                  </a:lnTo>
                  <a:lnTo>
                    <a:pt x="498841" y="100681"/>
                  </a:lnTo>
                  <a:lnTo>
                    <a:pt x="501396" y="122918"/>
                  </a:lnTo>
                  <a:lnTo>
                    <a:pt x="504369" y="146693"/>
                  </a:lnTo>
                  <a:lnTo>
                    <a:pt x="507209" y="165437"/>
                  </a:lnTo>
                  <a:lnTo>
                    <a:pt x="509969" y="186016"/>
                  </a:lnTo>
                  <a:lnTo>
                    <a:pt x="511174" y="206883"/>
                  </a:lnTo>
                  <a:lnTo>
                    <a:pt x="509089" y="229362"/>
                  </a:lnTo>
                  <a:lnTo>
                    <a:pt x="502394" y="237135"/>
                  </a:lnTo>
                  <a:lnTo>
                    <a:pt x="495017" y="241943"/>
                  </a:lnTo>
                  <a:lnTo>
                    <a:pt x="474487" y="245899"/>
                  </a:lnTo>
                  <a:lnTo>
                    <a:pt x="450228" y="245841"/>
                  </a:lnTo>
                  <a:lnTo>
                    <a:pt x="429297" y="244700"/>
                  </a:lnTo>
                  <a:lnTo>
                    <a:pt x="408539" y="243741"/>
                  </a:lnTo>
                  <a:lnTo>
                    <a:pt x="384618" y="243052"/>
                  </a:lnTo>
                  <a:lnTo>
                    <a:pt x="366267" y="241945"/>
                  </a:lnTo>
                  <a:lnTo>
                    <a:pt x="343846" y="240624"/>
                  </a:lnTo>
                  <a:lnTo>
                    <a:pt x="330819" y="240272"/>
                  </a:lnTo>
                  <a:lnTo>
                    <a:pt x="317100" y="240037"/>
                  </a:lnTo>
                  <a:lnTo>
                    <a:pt x="296103" y="239776"/>
                  </a:lnTo>
                  <a:lnTo>
                    <a:pt x="277600" y="239838"/>
                  </a:lnTo>
                  <a:lnTo>
                    <a:pt x="255592" y="240457"/>
                  </a:lnTo>
                  <a:lnTo>
                    <a:pt x="238260" y="241323"/>
                  </a:lnTo>
                  <a:lnTo>
                    <a:pt x="215037" y="243282"/>
                  </a:lnTo>
                  <a:lnTo>
                    <a:pt x="194551" y="245637"/>
                  </a:lnTo>
                  <a:lnTo>
                    <a:pt x="177513" y="247932"/>
                  </a:lnTo>
                  <a:lnTo>
                    <a:pt x="161783" y="250029"/>
                  </a:lnTo>
                  <a:lnTo>
                    <a:pt x="143405" y="252735"/>
                  </a:lnTo>
                  <a:lnTo>
                    <a:pt x="123302" y="255556"/>
                  </a:lnTo>
                  <a:lnTo>
                    <a:pt x="100503" y="258363"/>
                  </a:lnTo>
                  <a:lnTo>
                    <a:pt x="77761" y="262137"/>
                  </a:lnTo>
                  <a:lnTo>
                    <a:pt x="64729" y="26352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2682" name="SMARTInkShape-754"/>
            <p:cNvSpPr/>
            <p:nvPr>
              <p:custDataLst>
                <p:tags r:id="rId3"/>
              </p:custDataLst>
            </p:nvPr>
          </p:nvSpPr>
          <p:spPr>
            <a:xfrm>
              <a:off x="4706938" y="3121025"/>
              <a:ext cx="26987" cy="193675"/>
            </a:xfrm>
            <a:custGeom>
              <a:avLst/>
              <a:gdLst/>
              <a:ahLst/>
              <a:cxnLst/>
              <a:rect l="0" t="0" r="0" b="0"/>
              <a:pathLst>
                <a:path w="26987" h="193675">
                  <a:moveTo>
                    <a:pt x="0" y="0"/>
                  </a:moveTo>
                  <a:lnTo>
                    <a:pt x="0" y="0"/>
                  </a:lnTo>
                  <a:lnTo>
                    <a:pt x="1452" y="0"/>
                  </a:lnTo>
                  <a:lnTo>
                    <a:pt x="2513" y="850"/>
                  </a:lnTo>
                  <a:lnTo>
                    <a:pt x="2991" y="2216"/>
                  </a:lnTo>
                  <a:lnTo>
                    <a:pt x="6914" y="25910"/>
                  </a:lnTo>
                  <a:lnTo>
                    <a:pt x="9566" y="39946"/>
                  </a:lnTo>
                  <a:lnTo>
                    <a:pt x="10876" y="51173"/>
                  </a:lnTo>
                  <a:lnTo>
                    <a:pt x="12310" y="64527"/>
                  </a:lnTo>
                  <a:lnTo>
                    <a:pt x="14904" y="86953"/>
                  </a:lnTo>
                  <a:lnTo>
                    <a:pt x="17118" y="104805"/>
                  </a:lnTo>
                  <a:lnTo>
                    <a:pt x="20568" y="128780"/>
                  </a:lnTo>
                  <a:lnTo>
                    <a:pt x="23212" y="151423"/>
                  </a:lnTo>
                  <a:lnTo>
                    <a:pt x="24456" y="170589"/>
                  </a:lnTo>
                  <a:lnTo>
                    <a:pt x="26986" y="19367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2683" name="SMARTInkShape-755"/>
            <p:cNvSpPr/>
            <p:nvPr>
              <p:custDataLst>
                <p:tags r:id="rId4"/>
              </p:custDataLst>
            </p:nvPr>
          </p:nvSpPr>
          <p:spPr>
            <a:xfrm>
              <a:off x="4708525" y="3105150"/>
              <a:ext cx="423863" cy="250825"/>
            </a:xfrm>
            <a:custGeom>
              <a:avLst/>
              <a:gdLst/>
              <a:ahLst/>
              <a:cxnLst/>
              <a:rect l="0" t="0" r="0" b="0"/>
              <a:pathLst>
                <a:path w="423863" h="250825">
                  <a:moveTo>
                    <a:pt x="0" y="3133"/>
                  </a:moveTo>
                  <a:lnTo>
                    <a:pt x="0" y="3133"/>
                  </a:lnTo>
                  <a:lnTo>
                    <a:pt x="5910" y="1755"/>
                  </a:lnTo>
                  <a:lnTo>
                    <a:pt x="29777" y="5195"/>
                  </a:lnTo>
                  <a:lnTo>
                    <a:pt x="43082" y="6587"/>
                  </a:lnTo>
                  <a:lnTo>
                    <a:pt x="56466" y="7212"/>
                  </a:lnTo>
                  <a:lnTo>
                    <a:pt x="73316" y="7985"/>
                  </a:lnTo>
                  <a:lnTo>
                    <a:pt x="88154" y="8677"/>
                  </a:lnTo>
                  <a:lnTo>
                    <a:pt x="101648" y="9317"/>
                  </a:lnTo>
                  <a:lnTo>
                    <a:pt x="124268" y="10323"/>
                  </a:lnTo>
                  <a:lnTo>
                    <a:pt x="147020" y="10890"/>
                  </a:lnTo>
                  <a:lnTo>
                    <a:pt x="168615" y="11058"/>
                  </a:lnTo>
                  <a:lnTo>
                    <a:pt x="192418" y="10641"/>
                  </a:lnTo>
                  <a:lnTo>
                    <a:pt x="213333" y="9385"/>
                  </a:lnTo>
                  <a:lnTo>
                    <a:pt x="236888" y="7887"/>
                  </a:lnTo>
                  <a:lnTo>
                    <a:pt x="260081" y="5844"/>
                  </a:lnTo>
                  <a:lnTo>
                    <a:pt x="284009" y="3462"/>
                  </a:lnTo>
                  <a:lnTo>
                    <a:pt x="303109" y="1631"/>
                  </a:lnTo>
                  <a:lnTo>
                    <a:pt x="325274" y="269"/>
                  </a:lnTo>
                  <a:lnTo>
                    <a:pt x="348222" y="0"/>
                  </a:lnTo>
                  <a:lnTo>
                    <a:pt x="368618" y="792"/>
                  </a:lnTo>
                  <a:lnTo>
                    <a:pt x="381727" y="5217"/>
                  </a:lnTo>
                  <a:lnTo>
                    <a:pt x="386393" y="8146"/>
                  </a:lnTo>
                  <a:lnTo>
                    <a:pt x="392919" y="16188"/>
                  </a:lnTo>
                  <a:lnTo>
                    <a:pt x="400858" y="34934"/>
                  </a:lnTo>
                  <a:lnTo>
                    <a:pt x="404650" y="55187"/>
                  </a:lnTo>
                  <a:lnTo>
                    <a:pt x="408202" y="75904"/>
                  </a:lnTo>
                  <a:lnTo>
                    <a:pt x="410692" y="97864"/>
                  </a:lnTo>
                  <a:lnTo>
                    <a:pt x="413231" y="118212"/>
                  </a:lnTo>
                  <a:lnTo>
                    <a:pt x="416265" y="138575"/>
                  </a:lnTo>
                  <a:lnTo>
                    <a:pt x="419446" y="159811"/>
                  </a:lnTo>
                  <a:lnTo>
                    <a:pt x="421810" y="181010"/>
                  </a:lnTo>
                  <a:lnTo>
                    <a:pt x="423862" y="201353"/>
                  </a:lnTo>
                  <a:lnTo>
                    <a:pt x="422907" y="223114"/>
                  </a:lnTo>
                  <a:lnTo>
                    <a:pt x="421450" y="229908"/>
                  </a:lnTo>
                  <a:lnTo>
                    <a:pt x="416759" y="239016"/>
                  </a:lnTo>
                  <a:lnTo>
                    <a:pt x="413493" y="242780"/>
                  </a:lnTo>
                  <a:lnTo>
                    <a:pt x="402590" y="247746"/>
                  </a:lnTo>
                  <a:lnTo>
                    <a:pt x="387617" y="250370"/>
                  </a:lnTo>
                  <a:lnTo>
                    <a:pt x="369401" y="250824"/>
                  </a:lnTo>
                  <a:lnTo>
                    <a:pt x="345615" y="250504"/>
                  </a:lnTo>
                  <a:lnTo>
                    <a:pt x="324820" y="249382"/>
                  </a:lnTo>
                  <a:lnTo>
                    <a:pt x="302071" y="247705"/>
                  </a:lnTo>
                  <a:lnTo>
                    <a:pt x="280068" y="246512"/>
                  </a:lnTo>
                  <a:lnTo>
                    <a:pt x="259483" y="244607"/>
                  </a:lnTo>
                  <a:lnTo>
                    <a:pt x="240572" y="242641"/>
                  </a:lnTo>
                  <a:lnTo>
                    <a:pt x="217681" y="240385"/>
                  </a:lnTo>
                  <a:lnTo>
                    <a:pt x="193676" y="238228"/>
                  </a:lnTo>
                  <a:lnTo>
                    <a:pt x="175032" y="236624"/>
                  </a:lnTo>
                  <a:lnTo>
                    <a:pt x="151131" y="235024"/>
                  </a:lnTo>
                  <a:lnTo>
                    <a:pt x="132929" y="233958"/>
                  </a:lnTo>
                  <a:lnTo>
                    <a:pt x="109109" y="232536"/>
                  </a:lnTo>
                  <a:lnTo>
                    <a:pt x="88154" y="231491"/>
                  </a:lnTo>
                  <a:lnTo>
                    <a:pt x="71345" y="23022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2684" name="SMARTInkShape-756"/>
            <p:cNvSpPr/>
            <p:nvPr>
              <p:custDataLst>
                <p:tags r:id="rId5"/>
              </p:custDataLst>
            </p:nvPr>
          </p:nvSpPr>
          <p:spPr>
            <a:xfrm>
              <a:off x="4478338" y="3430588"/>
              <a:ext cx="9525" cy="131762"/>
            </a:xfrm>
            <a:custGeom>
              <a:avLst/>
              <a:gdLst/>
              <a:ahLst/>
              <a:cxnLst/>
              <a:rect l="0" t="0" r="0" b="0"/>
              <a:pathLst>
                <a:path w="9525" h="131762">
                  <a:moveTo>
                    <a:pt x="0" y="0"/>
                  </a:moveTo>
                  <a:lnTo>
                    <a:pt x="0" y="0"/>
                  </a:lnTo>
                  <a:lnTo>
                    <a:pt x="0" y="853"/>
                  </a:lnTo>
                  <a:lnTo>
                    <a:pt x="2804" y="6432"/>
                  </a:lnTo>
                  <a:lnTo>
                    <a:pt x="8207" y="27344"/>
                  </a:lnTo>
                  <a:lnTo>
                    <a:pt x="9524" y="50912"/>
                  </a:lnTo>
                  <a:lnTo>
                    <a:pt x="9379" y="69956"/>
                  </a:lnTo>
                  <a:lnTo>
                    <a:pt x="8871" y="93896"/>
                  </a:lnTo>
                  <a:lnTo>
                    <a:pt x="6886" y="116610"/>
                  </a:lnTo>
                  <a:lnTo>
                    <a:pt x="2984" y="13176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2685" name="SMARTInkShape-757"/>
            <p:cNvSpPr/>
            <p:nvPr>
              <p:custDataLst>
                <p:tags r:id="rId6"/>
              </p:custDataLst>
            </p:nvPr>
          </p:nvSpPr>
          <p:spPr>
            <a:xfrm>
              <a:off x="4491038" y="3419475"/>
              <a:ext cx="452437" cy="209550"/>
            </a:xfrm>
            <a:custGeom>
              <a:avLst/>
              <a:gdLst/>
              <a:ahLst/>
              <a:cxnLst/>
              <a:rect l="0" t="0" r="0" b="0"/>
              <a:pathLst>
                <a:path w="452437" h="209550">
                  <a:moveTo>
                    <a:pt x="1618" y="4672"/>
                  </a:moveTo>
                  <a:lnTo>
                    <a:pt x="1618" y="4672"/>
                  </a:lnTo>
                  <a:lnTo>
                    <a:pt x="25218" y="3291"/>
                  </a:lnTo>
                  <a:lnTo>
                    <a:pt x="41527" y="3291"/>
                  </a:lnTo>
                  <a:lnTo>
                    <a:pt x="63509" y="3939"/>
                  </a:lnTo>
                  <a:lnTo>
                    <a:pt x="83721" y="4455"/>
                  </a:lnTo>
                  <a:lnTo>
                    <a:pt x="106285" y="4607"/>
                  </a:lnTo>
                  <a:lnTo>
                    <a:pt x="127039" y="4643"/>
                  </a:lnTo>
                  <a:lnTo>
                    <a:pt x="147226" y="4659"/>
                  </a:lnTo>
                  <a:lnTo>
                    <a:pt x="165441" y="4668"/>
                  </a:lnTo>
                  <a:lnTo>
                    <a:pt x="186395" y="4849"/>
                  </a:lnTo>
                  <a:lnTo>
                    <a:pt x="205445" y="5773"/>
                  </a:lnTo>
                  <a:lnTo>
                    <a:pt x="224509" y="6126"/>
                  </a:lnTo>
                  <a:lnTo>
                    <a:pt x="246892" y="6231"/>
                  </a:lnTo>
                  <a:lnTo>
                    <a:pt x="271104" y="6267"/>
                  </a:lnTo>
                  <a:lnTo>
                    <a:pt x="292531" y="6273"/>
                  </a:lnTo>
                  <a:lnTo>
                    <a:pt x="310285" y="6096"/>
                  </a:lnTo>
                  <a:lnTo>
                    <a:pt x="331979" y="5173"/>
                  </a:lnTo>
                  <a:lnTo>
                    <a:pt x="351443" y="4296"/>
                  </a:lnTo>
                  <a:lnTo>
                    <a:pt x="375684" y="3311"/>
                  </a:lnTo>
                  <a:lnTo>
                    <a:pt x="399689" y="562"/>
                  </a:lnTo>
                  <a:lnTo>
                    <a:pt x="412953" y="0"/>
                  </a:lnTo>
                  <a:lnTo>
                    <a:pt x="421471" y="2456"/>
                  </a:lnTo>
                  <a:lnTo>
                    <a:pt x="423329" y="3729"/>
                  </a:lnTo>
                  <a:lnTo>
                    <a:pt x="425392" y="6569"/>
                  </a:lnTo>
                  <a:lnTo>
                    <a:pt x="427413" y="12024"/>
                  </a:lnTo>
                  <a:lnTo>
                    <a:pt x="428412" y="33678"/>
                  </a:lnTo>
                  <a:lnTo>
                    <a:pt x="430336" y="54214"/>
                  </a:lnTo>
                  <a:lnTo>
                    <a:pt x="432447" y="78257"/>
                  </a:lnTo>
                  <a:lnTo>
                    <a:pt x="434954" y="100749"/>
                  </a:lnTo>
                  <a:lnTo>
                    <a:pt x="439310" y="121609"/>
                  </a:lnTo>
                  <a:lnTo>
                    <a:pt x="443725" y="143908"/>
                  </a:lnTo>
                  <a:lnTo>
                    <a:pt x="448498" y="166287"/>
                  </a:lnTo>
                  <a:lnTo>
                    <a:pt x="452271" y="188230"/>
                  </a:lnTo>
                  <a:lnTo>
                    <a:pt x="452436" y="200828"/>
                  </a:lnTo>
                  <a:lnTo>
                    <a:pt x="451149" y="204743"/>
                  </a:lnTo>
                  <a:lnTo>
                    <a:pt x="449765" y="206108"/>
                  </a:lnTo>
                  <a:lnTo>
                    <a:pt x="445829" y="208100"/>
                  </a:lnTo>
                  <a:lnTo>
                    <a:pt x="436553" y="209549"/>
                  </a:lnTo>
                  <a:lnTo>
                    <a:pt x="412411" y="208595"/>
                  </a:lnTo>
                  <a:lnTo>
                    <a:pt x="393372" y="207162"/>
                  </a:lnTo>
                  <a:lnTo>
                    <a:pt x="370316" y="205788"/>
                  </a:lnTo>
                  <a:lnTo>
                    <a:pt x="352043" y="205123"/>
                  </a:lnTo>
                  <a:lnTo>
                    <a:pt x="328894" y="203699"/>
                  </a:lnTo>
                  <a:lnTo>
                    <a:pt x="306898" y="201277"/>
                  </a:lnTo>
                  <a:lnTo>
                    <a:pt x="289531" y="199955"/>
                  </a:lnTo>
                  <a:lnTo>
                    <a:pt x="271029" y="198298"/>
                  </a:lnTo>
                  <a:lnTo>
                    <a:pt x="252740" y="196374"/>
                  </a:lnTo>
                  <a:lnTo>
                    <a:pt x="236224" y="194331"/>
                  </a:lnTo>
                  <a:lnTo>
                    <a:pt x="218579" y="191760"/>
                  </a:lnTo>
                  <a:lnTo>
                    <a:pt x="201211" y="189014"/>
                  </a:lnTo>
                  <a:lnTo>
                    <a:pt x="178880" y="185465"/>
                  </a:lnTo>
                  <a:lnTo>
                    <a:pt x="160861" y="183247"/>
                  </a:lnTo>
                  <a:lnTo>
                    <a:pt x="143387" y="181074"/>
                  </a:lnTo>
                  <a:lnTo>
                    <a:pt x="125915" y="179098"/>
                  </a:lnTo>
                  <a:lnTo>
                    <a:pt x="106767" y="177627"/>
                  </a:lnTo>
                  <a:lnTo>
                    <a:pt x="84516" y="176647"/>
                  </a:lnTo>
                  <a:lnTo>
                    <a:pt x="67997" y="176419"/>
                  </a:lnTo>
                  <a:lnTo>
                    <a:pt x="50531" y="176495"/>
                  </a:lnTo>
                  <a:lnTo>
                    <a:pt x="28392" y="177896"/>
                  </a:lnTo>
                  <a:lnTo>
                    <a:pt x="0" y="18264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2686" name="SMARTInkShape-758"/>
            <p:cNvSpPr/>
            <p:nvPr>
              <p:custDataLst>
                <p:tags r:id="rId7"/>
              </p:custDataLst>
            </p:nvPr>
          </p:nvSpPr>
          <p:spPr>
            <a:xfrm>
              <a:off x="4305300" y="3714750"/>
              <a:ext cx="80963" cy="87313"/>
            </a:xfrm>
            <a:custGeom>
              <a:avLst/>
              <a:gdLst/>
              <a:ahLst/>
              <a:cxnLst/>
              <a:rect l="0" t="0" r="0" b="0"/>
              <a:pathLst>
                <a:path w="80963" h="87313">
                  <a:moveTo>
                    <a:pt x="6513" y="12346"/>
                  </a:moveTo>
                  <a:lnTo>
                    <a:pt x="6513" y="12346"/>
                  </a:lnTo>
                  <a:lnTo>
                    <a:pt x="1658" y="24868"/>
                  </a:lnTo>
                  <a:lnTo>
                    <a:pt x="93" y="47311"/>
                  </a:lnTo>
                  <a:lnTo>
                    <a:pt x="0" y="56782"/>
                  </a:lnTo>
                  <a:lnTo>
                    <a:pt x="13218" y="78113"/>
                  </a:lnTo>
                  <a:lnTo>
                    <a:pt x="19752" y="83827"/>
                  </a:lnTo>
                  <a:lnTo>
                    <a:pt x="27602" y="86485"/>
                  </a:lnTo>
                  <a:lnTo>
                    <a:pt x="36523" y="87312"/>
                  </a:lnTo>
                  <a:lnTo>
                    <a:pt x="45918" y="86504"/>
                  </a:lnTo>
                  <a:lnTo>
                    <a:pt x="60367" y="79846"/>
                  </a:lnTo>
                  <a:lnTo>
                    <a:pt x="69777" y="71734"/>
                  </a:lnTo>
                  <a:lnTo>
                    <a:pt x="76870" y="59522"/>
                  </a:lnTo>
                  <a:lnTo>
                    <a:pt x="80962" y="46410"/>
                  </a:lnTo>
                  <a:lnTo>
                    <a:pt x="80727" y="31893"/>
                  </a:lnTo>
                  <a:lnTo>
                    <a:pt x="74040" y="17255"/>
                  </a:lnTo>
                  <a:lnTo>
                    <a:pt x="64898" y="7915"/>
                  </a:lnTo>
                  <a:lnTo>
                    <a:pt x="51851" y="1794"/>
                  </a:lnTo>
                  <a:lnTo>
                    <a:pt x="42574" y="0"/>
                  </a:lnTo>
                  <a:lnTo>
                    <a:pt x="35521" y="587"/>
                  </a:lnTo>
                  <a:lnTo>
                    <a:pt x="26251" y="6939"/>
                  </a:lnTo>
                  <a:lnTo>
                    <a:pt x="14659" y="2505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2687" name="SMARTInkShape-759"/>
            <p:cNvSpPr/>
            <p:nvPr>
              <p:custDataLst>
                <p:tags r:id="rId8"/>
              </p:custDataLst>
            </p:nvPr>
          </p:nvSpPr>
          <p:spPr>
            <a:xfrm>
              <a:off x="4425950" y="3716338"/>
              <a:ext cx="82550" cy="85725"/>
            </a:xfrm>
            <a:custGeom>
              <a:avLst/>
              <a:gdLst/>
              <a:ahLst/>
              <a:cxnLst/>
              <a:rect l="0" t="0" r="0" b="0"/>
              <a:pathLst>
                <a:path w="82550" h="85725">
                  <a:moveTo>
                    <a:pt x="4917" y="27405"/>
                  </a:moveTo>
                  <a:lnTo>
                    <a:pt x="4917" y="27405"/>
                  </a:lnTo>
                  <a:lnTo>
                    <a:pt x="4552" y="31770"/>
                  </a:lnTo>
                  <a:lnTo>
                    <a:pt x="998" y="51564"/>
                  </a:lnTo>
                  <a:lnTo>
                    <a:pt x="3015" y="69162"/>
                  </a:lnTo>
                  <a:lnTo>
                    <a:pt x="4940" y="73568"/>
                  </a:lnTo>
                  <a:lnTo>
                    <a:pt x="20867" y="82774"/>
                  </a:lnTo>
                  <a:lnTo>
                    <a:pt x="33251" y="85724"/>
                  </a:lnTo>
                  <a:lnTo>
                    <a:pt x="52558" y="84723"/>
                  </a:lnTo>
                  <a:lnTo>
                    <a:pt x="59962" y="81141"/>
                  </a:lnTo>
                  <a:lnTo>
                    <a:pt x="71877" y="71850"/>
                  </a:lnTo>
                  <a:lnTo>
                    <a:pt x="78112" y="63621"/>
                  </a:lnTo>
                  <a:lnTo>
                    <a:pt x="82549" y="47635"/>
                  </a:lnTo>
                  <a:lnTo>
                    <a:pt x="81821" y="30535"/>
                  </a:lnTo>
                  <a:lnTo>
                    <a:pt x="78145" y="18458"/>
                  </a:lnTo>
                  <a:lnTo>
                    <a:pt x="70787" y="11697"/>
                  </a:lnTo>
                  <a:lnTo>
                    <a:pt x="56088" y="2914"/>
                  </a:lnTo>
                  <a:lnTo>
                    <a:pt x="32736" y="0"/>
                  </a:lnTo>
                  <a:lnTo>
                    <a:pt x="23472" y="768"/>
                  </a:lnTo>
                  <a:lnTo>
                    <a:pt x="0" y="1300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2688" name="SMARTInkShape-760"/>
            <p:cNvSpPr/>
            <p:nvPr>
              <p:custDataLst>
                <p:tags r:id="rId9"/>
              </p:custDataLst>
            </p:nvPr>
          </p:nvSpPr>
          <p:spPr>
            <a:xfrm>
              <a:off x="4570413" y="3709988"/>
              <a:ext cx="87312" cy="79375"/>
            </a:xfrm>
            <a:custGeom>
              <a:avLst/>
              <a:gdLst/>
              <a:ahLst/>
              <a:cxnLst/>
              <a:rect l="0" t="0" r="0" b="0"/>
              <a:pathLst>
                <a:path w="87312" h="79375">
                  <a:moveTo>
                    <a:pt x="6412" y="14016"/>
                  </a:moveTo>
                  <a:lnTo>
                    <a:pt x="6412" y="14016"/>
                  </a:lnTo>
                  <a:lnTo>
                    <a:pt x="5561" y="14857"/>
                  </a:lnTo>
                  <a:lnTo>
                    <a:pt x="2644" y="24885"/>
                  </a:lnTo>
                  <a:lnTo>
                    <a:pt x="2215" y="40220"/>
                  </a:lnTo>
                  <a:lnTo>
                    <a:pt x="3148" y="50906"/>
                  </a:lnTo>
                  <a:lnTo>
                    <a:pt x="20609" y="70886"/>
                  </a:lnTo>
                  <a:lnTo>
                    <a:pt x="28157" y="76925"/>
                  </a:lnTo>
                  <a:lnTo>
                    <a:pt x="38755" y="79374"/>
                  </a:lnTo>
                  <a:lnTo>
                    <a:pt x="51242" y="78818"/>
                  </a:lnTo>
                  <a:lnTo>
                    <a:pt x="67685" y="72278"/>
                  </a:lnTo>
                  <a:lnTo>
                    <a:pt x="73480" y="68443"/>
                  </a:lnTo>
                  <a:lnTo>
                    <a:pt x="84331" y="50429"/>
                  </a:lnTo>
                  <a:lnTo>
                    <a:pt x="87231" y="43115"/>
                  </a:lnTo>
                  <a:lnTo>
                    <a:pt x="87311" y="28157"/>
                  </a:lnTo>
                  <a:lnTo>
                    <a:pt x="84229" y="17071"/>
                  </a:lnTo>
                  <a:lnTo>
                    <a:pt x="74825" y="7641"/>
                  </a:lnTo>
                  <a:lnTo>
                    <a:pt x="62738" y="1520"/>
                  </a:lnTo>
                  <a:lnTo>
                    <a:pt x="47581" y="0"/>
                  </a:lnTo>
                  <a:lnTo>
                    <a:pt x="23950" y="4685"/>
                  </a:lnTo>
                  <a:lnTo>
                    <a:pt x="0" y="1718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2689" name="SMARTInkShape-761"/>
            <p:cNvSpPr/>
            <p:nvPr>
              <p:custDataLst>
                <p:tags r:id="rId10"/>
              </p:custDataLst>
            </p:nvPr>
          </p:nvSpPr>
          <p:spPr>
            <a:xfrm>
              <a:off x="4719638" y="3708400"/>
              <a:ext cx="77787" cy="79375"/>
            </a:xfrm>
            <a:custGeom>
              <a:avLst/>
              <a:gdLst/>
              <a:ahLst/>
              <a:cxnLst/>
              <a:rect l="0" t="0" r="0" b="0"/>
              <a:pathLst>
                <a:path w="77787" h="79375">
                  <a:moveTo>
                    <a:pt x="11109" y="10104"/>
                  </a:moveTo>
                  <a:lnTo>
                    <a:pt x="11109" y="10104"/>
                  </a:lnTo>
                  <a:lnTo>
                    <a:pt x="0" y="28812"/>
                  </a:lnTo>
                  <a:lnTo>
                    <a:pt x="5017" y="48399"/>
                  </a:lnTo>
                  <a:lnTo>
                    <a:pt x="12275" y="61248"/>
                  </a:lnTo>
                  <a:lnTo>
                    <a:pt x="24027" y="73065"/>
                  </a:lnTo>
                  <a:lnTo>
                    <a:pt x="35151" y="79374"/>
                  </a:lnTo>
                  <a:lnTo>
                    <a:pt x="47151" y="79160"/>
                  </a:lnTo>
                  <a:lnTo>
                    <a:pt x="56444" y="74919"/>
                  </a:lnTo>
                  <a:lnTo>
                    <a:pt x="67860" y="66015"/>
                  </a:lnTo>
                  <a:lnTo>
                    <a:pt x="72441" y="59621"/>
                  </a:lnTo>
                  <a:lnTo>
                    <a:pt x="77341" y="43038"/>
                  </a:lnTo>
                  <a:lnTo>
                    <a:pt x="77786" y="39460"/>
                  </a:lnTo>
                  <a:lnTo>
                    <a:pt x="73290" y="24323"/>
                  </a:lnTo>
                  <a:lnTo>
                    <a:pt x="63457" y="10656"/>
                  </a:lnTo>
                  <a:lnTo>
                    <a:pt x="55587" y="5004"/>
                  </a:lnTo>
                  <a:lnTo>
                    <a:pt x="46787" y="1670"/>
                  </a:lnTo>
                  <a:lnTo>
                    <a:pt x="27498" y="0"/>
                  </a:lnTo>
                  <a:lnTo>
                    <a:pt x="19823" y="1032"/>
                  </a:lnTo>
                  <a:lnTo>
                    <a:pt x="4674" y="693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2690" name="SMARTInkShape-762"/>
            <p:cNvSpPr/>
            <p:nvPr>
              <p:custDataLst>
                <p:tags r:id="rId11"/>
              </p:custDataLst>
            </p:nvPr>
          </p:nvSpPr>
          <p:spPr>
            <a:xfrm>
              <a:off x="4862513" y="3709988"/>
              <a:ext cx="69850" cy="84137"/>
            </a:xfrm>
            <a:custGeom>
              <a:avLst/>
              <a:gdLst/>
              <a:ahLst/>
              <a:cxnLst/>
              <a:rect l="0" t="0" r="0" b="0"/>
              <a:pathLst>
                <a:path w="69850" h="84137">
                  <a:moveTo>
                    <a:pt x="13516" y="2970"/>
                  </a:moveTo>
                  <a:lnTo>
                    <a:pt x="13516" y="2970"/>
                  </a:lnTo>
                  <a:lnTo>
                    <a:pt x="10587" y="4774"/>
                  </a:lnTo>
                  <a:lnTo>
                    <a:pt x="1384" y="13405"/>
                  </a:lnTo>
                  <a:lnTo>
                    <a:pt x="0" y="18148"/>
                  </a:lnTo>
                  <a:lnTo>
                    <a:pt x="2732" y="38705"/>
                  </a:lnTo>
                  <a:lnTo>
                    <a:pt x="8929" y="58201"/>
                  </a:lnTo>
                  <a:lnTo>
                    <a:pt x="17287" y="70690"/>
                  </a:lnTo>
                  <a:lnTo>
                    <a:pt x="32514" y="81959"/>
                  </a:lnTo>
                  <a:lnTo>
                    <a:pt x="37707" y="84136"/>
                  </a:lnTo>
                  <a:lnTo>
                    <a:pt x="47924" y="83669"/>
                  </a:lnTo>
                  <a:lnTo>
                    <a:pt x="54457" y="80762"/>
                  </a:lnTo>
                  <a:lnTo>
                    <a:pt x="60344" y="75810"/>
                  </a:lnTo>
                  <a:lnTo>
                    <a:pt x="65942" y="68294"/>
                  </a:lnTo>
                  <a:lnTo>
                    <a:pt x="69027" y="59167"/>
                  </a:lnTo>
                  <a:lnTo>
                    <a:pt x="69849" y="54252"/>
                  </a:lnTo>
                  <a:lnTo>
                    <a:pt x="66732" y="36332"/>
                  </a:lnTo>
                  <a:lnTo>
                    <a:pt x="61852" y="24055"/>
                  </a:lnTo>
                  <a:lnTo>
                    <a:pt x="55296" y="15929"/>
                  </a:lnTo>
                  <a:lnTo>
                    <a:pt x="37138" y="4080"/>
                  </a:lnTo>
                  <a:lnTo>
                    <a:pt x="29204" y="924"/>
                  </a:lnTo>
                  <a:lnTo>
                    <a:pt x="12579" y="0"/>
                  </a:lnTo>
                  <a:lnTo>
                    <a:pt x="2243" y="13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2691" name="SMARTInkShape-763"/>
            <p:cNvSpPr/>
            <p:nvPr>
              <p:custDataLst>
                <p:tags r:id="rId12"/>
              </p:custDataLst>
            </p:nvPr>
          </p:nvSpPr>
          <p:spPr>
            <a:xfrm>
              <a:off x="4979988" y="3721100"/>
              <a:ext cx="82550" cy="82550"/>
            </a:xfrm>
            <a:custGeom>
              <a:avLst/>
              <a:gdLst/>
              <a:ahLst/>
              <a:cxnLst/>
              <a:rect l="0" t="0" r="0" b="0"/>
              <a:pathLst>
                <a:path w="82550" h="82550">
                  <a:moveTo>
                    <a:pt x="18016" y="2352"/>
                  </a:moveTo>
                  <a:lnTo>
                    <a:pt x="18016" y="2352"/>
                  </a:lnTo>
                  <a:lnTo>
                    <a:pt x="17147" y="2352"/>
                  </a:lnTo>
                  <a:lnTo>
                    <a:pt x="14867" y="4050"/>
                  </a:lnTo>
                  <a:lnTo>
                    <a:pt x="8475" y="15792"/>
                  </a:lnTo>
                  <a:lnTo>
                    <a:pt x="5969" y="23987"/>
                  </a:lnTo>
                  <a:lnTo>
                    <a:pt x="5845" y="40063"/>
                  </a:lnTo>
                  <a:lnTo>
                    <a:pt x="14167" y="59751"/>
                  </a:lnTo>
                  <a:lnTo>
                    <a:pt x="22658" y="72555"/>
                  </a:lnTo>
                  <a:lnTo>
                    <a:pt x="30654" y="78877"/>
                  </a:lnTo>
                  <a:lnTo>
                    <a:pt x="44002" y="82152"/>
                  </a:lnTo>
                  <a:lnTo>
                    <a:pt x="54549" y="82549"/>
                  </a:lnTo>
                  <a:lnTo>
                    <a:pt x="61307" y="79580"/>
                  </a:lnTo>
                  <a:lnTo>
                    <a:pt x="74286" y="68986"/>
                  </a:lnTo>
                  <a:lnTo>
                    <a:pt x="80224" y="56375"/>
                  </a:lnTo>
                  <a:lnTo>
                    <a:pt x="82549" y="44779"/>
                  </a:lnTo>
                  <a:lnTo>
                    <a:pt x="77152" y="29495"/>
                  </a:lnTo>
                  <a:lnTo>
                    <a:pt x="70094" y="18253"/>
                  </a:lnTo>
                  <a:lnTo>
                    <a:pt x="53126" y="5321"/>
                  </a:lnTo>
                  <a:lnTo>
                    <a:pt x="46056" y="2013"/>
                  </a:lnTo>
                  <a:lnTo>
                    <a:pt x="30873" y="0"/>
                  </a:lnTo>
                  <a:lnTo>
                    <a:pt x="8363" y="3717"/>
                  </a:lnTo>
                  <a:lnTo>
                    <a:pt x="0" y="55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2692" name="SMARTInkShape-764"/>
            <p:cNvSpPr/>
            <p:nvPr>
              <p:custDataLst>
                <p:tags r:id="rId13"/>
              </p:custDataLst>
            </p:nvPr>
          </p:nvSpPr>
          <p:spPr>
            <a:xfrm>
              <a:off x="5118100" y="3705225"/>
              <a:ext cx="87313" cy="96838"/>
            </a:xfrm>
            <a:custGeom>
              <a:avLst/>
              <a:gdLst/>
              <a:ahLst/>
              <a:cxnLst/>
              <a:rect l="0" t="0" r="0" b="0"/>
              <a:pathLst>
                <a:path w="87313" h="96838">
                  <a:moveTo>
                    <a:pt x="12288" y="18605"/>
                  </a:moveTo>
                  <a:lnTo>
                    <a:pt x="12288" y="18605"/>
                  </a:lnTo>
                  <a:lnTo>
                    <a:pt x="11423" y="18605"/>
                  </a:lnTo>
                  <a:lnTo>
                    <a:pt x="10516" y="19075"/>
                  </a:lnTo>
                  <a:lnTo>
                    <a:pt x="5862" y="24184"/>
                  </a:lnTo>
                  <a:lnTo>
                    <a:pt x="1775" y="31172"/>
                  </a:lnTo>
                  <a:lnTo>
                    <a:pt x="0" y="40511"/>
                  </a:lnTo>
                  <a:lnTo>
                    <a:pt x="834" y="59336"/>
                  </a:lnTo>
                  <a:lnTo>
                    <a:pt x="17241" y="82466"/>
                  </a:lnTo>
                  <a:lnTo>
                    <a:pt x="32202" y="93232"/>
                  </a:lnTo>
                  <a:lnTo>
                    <a:pt x="39545" y="96623"/>
                  </a:lnTo>
                  <a:lnTo>
                    <a:pt x="48240" y="96837"/>
                  </a:lnTo>
                  <a:lnTo>
                    <a:pt x="62519" y="93506"/>
                  </a:lnTo>
                  <a:lnTo>
                    <a:pt x="73077" y="83747"/>
                  </a:lnTo>
                  <a:lnTo>
                    <a:pt x="83874" y="65532"/>
                  </a:lnTo>
                  <a:lnTo>
                    <a:pt x="86529" y="58565"/>
                  </a:lnTo>
                  <a:lnTo>
                    <a:pt x="87312" y="44631"/>
                  </a:lnTo>
                  <a:lnTo>
                    <a:pt x="84667" y="30744"/>
                  </a:lnTo>
                  <a:lnTo>
                    <a:pt x="77849" y="18538"/>
                  </a:lnTo>
                  <a:lnTo>
                    <a:pt x="70679" y="10473"/>
                  </a:lnTo>
                  <a:lnTo>
                    <a:pt x="59643" y="3890"/>
                  </a:lnTo>
                  <a:lnTo>
                    <a:pt x="47783" y="0"/>
                  </a:lnTo>
                  <a:lnTo>
                    <a:pt x="34513" y="258"/>
                  </a:lnTo>
                  <a:lnTo>
                    <a:pt x="12581" y="7515"/>
                  </a:lnTo>
                  <a:lnTo>
                    <a:pt x="4141" y="1066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r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436563"/>
          </a:xfrm>
        </p:spPr>
        <p:txBody>
          <a:bodyPr/>
          <a:lstStyle/>
          <a:p>
            <a:pPr eaLnBrk="1" hangingPunct="1"/>
            <a:r>
              <a:rPr lang="fr-FR" altLang="fr-FR" sz="1800" b="1" smtClean="0">
                <a:latin typeface="Arial" pitchFamily="34" charset="0"/>
                <a:cs typeface="Arial" pitchFamily="34" charset="0"/>
              </a:rPr>
              <a:t>Les lettres </a:t>
            </a:r>
            <a:r>
              <a:rPr lang="fr-FR" altLang="fr-FR" sz="1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sh</a:t>
            </a:r>
            <a:r>
              <a:rPr lang="fr-FR" altLang="fr-FR" sz="1800" b="1" smtClean="0">
                <a:latin typeface="Arial" pitchFamily="34" charset="0"/>
                <a:cs typeface="Arial" pitchFamily="34" charset="0"/>
              </a:rPr>
              <a:t> et </a:t>
            </a:r>
            <a:r>
              <a:rPr lang="fr-FR" altLang="fr-FR" sz="1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sch</a:t>
            </a:r>
            <a:r>
              <a:rPr lang="fr-FR" altLang="fr-FR" sz="1800" b="1" smtClean="0">
                <a:latin typeface="Arial" pitchFamily="34" charset="0"/>
                <a:cs typeface="Arial" pitchFamily="34" charset="0"/>
              </a:rPr>
              <a:t> qui se prononcent « </a:t>
            </a:r>
            <a:r>
              <a:rPr lang="fr-FR" altLang="fr-FR" sz="1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</a:t>
            </a:r>
            <a:r>
              <a:rPr lang="fr-FR" altLang="fr-FR" sz="1800" b="1" smtClean="0">
                <a:latin typeface="Arial" pitchFamily="34" charset="0"/>
                <a:cs typeface="Arial" pitchFamily="34" charset="0"/>
              </a:rPr>
              <a:t> »</a:t>
            </a:r>
            <a:r>
              <a:rPr lang="fr-FR" altLang="fr-FR" sz="1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250825" y="1347788"/>
            <a:ext cx="8858250" cy="2592387"/>
          </a:xfrm>
        </p:spPr>
        <p:txBody>
          <a:bodyPr/>
          <a:lstStyle/>
          <a:p>
            <a:pPr algn="ctr">
              <a:spcBef>
                <a:spcPts val="1800"/>
              </a:spcBef>
              <a:buFont typeface="Arial" pitchFamily="34" charset="0"/>
              <a:buNone/>
            </a:pPr>
            <a:r>
              <a:rPr lang="fr-FR" altLang="fr-FR" smtClean="0">
                <a:latin typeface="Arial" pitchFamily="34" charset="0"/>
                <a:cs typeface="Arial" pitchFamily="34" charset="0"/>
              </a:rPr>
              <a:t>un </a:t>
            </a:r>
            <a:r>
              <a:rPr lang="fr-FR" altLang="fr-FR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sh</a:t>
            </a:r>
            <a:r>
              <a:rPr lang="fr-FR" altLang="fr-FR" smtClean="0">
                <a:latin typeface="Arial" pitchFamily="34" charset="0"/>
                <a:cs typeface="Arial" pitchFamily="34" charset="0"/>
              </a:rPr>
              <a:t>ort – tout </a:t>
            </a:r>
            <a:r>
              <a:rPr lang="fr-FR" altLang="fr-FR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sch</a:t>
            </a:r>
            <a:r>
              <a:rPr lang="fr-FR" altLang="fr-FR" smtClean="0">
                <a:latin typeface="Arial" pitchFamily="34" charset="0"/>
                <a:cs typeface="Arial" pitchFamily="34" charset="0"/>
              </a:rPr>
              <a:t>uss – un </a:t>
            </a:r>
            <a:r>
              <a:rPr lang="fr-FR" altLang="fr-FR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sh</a:t>
            </a:r>
            <a:r>
              <a:rPr lang="fr-FR" altLang="fr-FR" smtClean="0">
                <a:latin typeface="Arial" pitchFamily="34" charset="0"/>
                <a:cs typeface="Arial" pitchFamily="34" charset="0"/>
              </a:rPr>
              <a:t>ampoing </a:t>
            </a:r>
          </a:p>
          <a:p>
            <a:pPr algn="ctr">
              <a:spcBef>
                <a:spcPts val="1800"/>
              </a:spcBef>
              <a:buFont typeface="Arial" pitchFamily="34" charset="0"/>
              <a:buNone/>
            </a:pPr>
            <a:r>
              <a:rPr lang="fr-FR" altLang="fr-FR" smtClean="0">
                <a:latin typeface="Arial" pitchFamily="34" charset="0"/>
                <a:cs typeface="Arial" pitchFamily="34" charset="0"/>
              </a:rPr>
              <a:t>faire du </a:t>
            </a:r>
            <a:r>
              <a:rPr lang="fr-FR" altLang="fr-FR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sh</a:t>
            </a:r>
            <a:r>
              <a:rPr lang="fr-FR" altLang="fr-FR" smtClean="0">
                <a:latin typeface="Arial" pitchFamily="34" charset="0"/>
                <a:cs typeface="Arial" pitchFamily="34" charset="0"/>
              </a:rPr>
              <a:t>opping – le </a:t>
            </a:r>
            <a:r>
              <a:rPr lang="fr-FR" altLang="fr-FR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sh</a:t>
            </a:r>
            <a:r>
              <a:rPr lang="fr-FR" altLang="fr-FR" smtClean="0">
                <a:latin typeface="Arial" pitchFamily="34" charset="0"/>
                <a:cs typeface="Arial" pitchFamily="34" charset="0"/>
              </a:rPr>
              <a:t>érif – un fla</a:t>
            </a:r>
            <a:r>
              <a:rPr lang="fr-FR" altLang="fr-FR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sh</a:t>
            </a:r>
            <a:r>
              <a:rPr lang="fr-FR" altLang="fr-FR" smtClean="0">
                <a:latin typeface="Arial" pitchFamily="34" charset="0"/>
                <a:cs typeface="Arial" pitchFamily="34" charset="0"/>
              </a:rPr>
              <a:t> </a:t>
            </a:r>
            <a:endParaRPr lang="fr-FR" altLang="fr-FR" b="1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1800"/>
              </a:spcBef>
              <a:buFont typeface="Arial" pitchFamily="34" charset="0"/>
              <a:buNone/>
            </a:pPr>
            <a:r>
              <a:rPr lang="fr-FR" altLang="fr-FR" smtClean="0">
                <a:latin typeface="Arial" pitchFamily="34" charset="0"/>
                <a:cs typeface="Arial" pitchFamily="34" charset="0"/>
              </a:rPr>
              <a:t>un </a:t>
            </a:r>
            <a:r>
              <a:rPr lang="fr-FR" altLang="fr-FR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sch</a:t>
            </a:r>
            <a:r>
              <a:rPr lang="fr-FR" altLang="fr-FR" smtClean="0">
                <a:latin typeface="Arial" pitchFamily="34" charset="0"/>
                <a:cs typeface="Arial" pitchFamily="34" charset="0"/>
              </a:rPr>
              <a:t>éma – un milk-</a:t>
            </a:r>
            <a:r>
              <a:rPr lang="fr-FR" altLang="fr-FR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sh</a:t>
            </a:r>
            <a:r>
              <a:rPr lang="fr-FR" altLang="fr-FR" smtClean="0">
                <a:latin typeface="Arial" pitchFamily="34" charset="0"/>
                <a:cs typeface="Arial" pitchFamily="34" charset="0"/>
              </a:rPr>
              <a:t>ake – des su</a:t>
            </a:r>
            <a:r>
              <a:rPr lang="fr-FR" altLang="fr-FR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sh</a:t>
            </a:r>
            <a:r>
              <a:rPr lang="fr-FR" altLang="fr-FR" smtClean="0">
                <a:latin typeface="Arial" pitchFamily="34" charset="0"/>
                <a:cs typeface="Arial" pitchFamily="34" charset="0"/>
              </a:rPr>
              <a:t>is</a:t>
            </a:r>
          </a:p>
          <a:p>
            <a:pPr algn="ctr">
              <a:buFont typeface="Arial" pitchFamily="34" charset="0"/>
              <a:buNone/>
            </a:pPr>
            <a:endParaRPr lang="fr-FR" altLang="fr-FR" smtClean="0">
              <a:latin typeface="Arial" pitchFamily="34" charset="0"/>
              <a:cs typeface="Arial" pitchFamily="34" charset="0"/>
            </a:endParaRPr>
          </a:p>
          <a:p>
            <a:pPr algn="ctr">
              <a:buFont typeface="Arial" pitchFamily="34" charset="0"/>
              <a:buNone/>
            </a:pPr>
            <a:endParaRPr lang="fr-FR" altLang="fr-FR" smtClean="0">
              <a:latin typeface="Arial" pitchFamily="34" charset="0"/>
              <a:cs typeface="Arial" pitchFamily="34" charset="0"/>
            </a:endParaRPr>
          </a:p>
          <a:p>
            <a:pPr algn="ctr">
              <a:buFont typeface="Arial" pitchFamily="34" charset="0"/>
              <a:buNone/>
            </a:pPr>
            <a:endParaRPr lang="fr-FR" altLang="fr-FR" sz="800" smtClean="0"/>
          </a:p>
          <a:p>
            <a:pPr algn="ctr">
              <a:buFont typeface="Arial" pitchFamily="34" charset="0"/>
              <a:buNone/>
            </a:pPr>
            <a:endParaRPr lang="fr-FR" altLang="fr-FR" sz="800" smtClean="0"/>
          </a:p>
          <a:p>
            <a:pPr algn="ctr">
              <a:buFont typeface="Arial" pitchFamily="34" charset="0"/>
              <a:buNone/>
            </a:pPr>
            <a:endParaRPr lang="fr-FR" altLang="fr-FR" sz="800" smtClean="0"/>
          </a:p>
          <a:p>
            <a:pPr algn="ctr">
              <a:buFont typeface="Arial" pitchFamily="34" charset="0"/>
              <a:buNone/>
            </a:pPr>
            <a:endParaRPr lang="fr-FR" altLang="fr-FR" sz="800" smtClean="0"/>
          </a:p>
          <a:p>
            <a:pPr algn="ctr">
              <a:buFont typeface="Arial" pitchFamily="34" charset="0"/>
              <a:buNone/>
            </a:pPr>
            <a:r>
              <a:rPr lang="fr-FR" altLang="fr-FR" sz="800" smtClean="0"/>
              <a:t>			</a:t>
            </a:r>
            <a:endParaRPr lang="fr-FR" altLang="fr-FR" smtClean="0">
              <a:latin typeface="Arial" pitchFamily="34" charset="0"/>
              <a:cs typeface="Arial" pitchFamily="34" charset="0"/>
            </a:endParaRPr>
          </a:p>
          <a:p>
            <a:pPr algn="ctr">
              <a:buFont typeface="Arial" pitchFamily="34" charset="0"/>
              <a:buNone/>
            </a:pPr>
            <a:endParaRPr lang="fr-FR" altLang="fr-FR" smtClean="0">
              <a:latin typeface="Arial" pitchFamily="34" charset="0"/>
              <a:cs typeface="Arial" pitchFamily="34" charset="0"/>
            </a:endParaRPr>
          </a:p>
          <a:p>
            <a:pPr algn="ctr">
              <a:buFont typeface="Arial" pitchFamily="34" charset="0"/>
              <a:buNone/>
            </a:pPr>
            <a:endParaRPr lang="fr-FR" altLang="fr-FR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95" b="14886"/>
          <a:stretch>
            <a:fillRect/>
          </a:stretch>
        </p:blipFill>
        <p:spPr bwMode="auto">
          <a:xfrm>
            <a:off x="6011863" y="3363913"/>
            <a:ext cx="2751137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579438"/>
          </a:xfrm>
        </p:spPr>
        <p:txBody>
          <a:bodyPr/>
          <a:lstStyle/>
          <a:p>
            <a:r>
              <a:rPr lang="fr-FR" altLang="fr-FR" sz="2000" b="1" smtClean="0"/>
              <a:t>La terminaison des verbes en </a:t>
            </a:r>
            <a:r>
              <a:rPr lang="fr-FR" altLang="fr-FR" sz="2000" b="1" smtClean="0">
                <a:solidFill>
                  <a:srgbClr val="0070C0"/>
                </a:solidFill>
              </a:rPr>
              <a:t>-ent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857250"/>
            <a:ext cx="8229600" cy="3736975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pc="-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RAPPEL 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fr-FR" spc="-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2800" spc="-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Les chats jou</a:t>
            </a:r>
            <a:r>
              <a:rPr lang="fr-FR" sz="2800" b="1" spc="-1" dirty="0">
                <a:solidFill>
                  <a:srgbClr val="2A6099"/>
                </a:solidFill>
                <a:latin typeface="Arial" pitchFamily="34" charset="0"/>
                <a:cs typeface="Arial" pitchFamily="34" charset="0"/>
              </a:rPr>
              <a:t>ent</a:t>
            </a:r>
            <a:r>
              <a:rPr lang="fr-FR" sz="2800" spc="-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	</a:t>
            </a:r>
            <a:r>
              <a:rPr lang="fr-FR" sz="2800" spc="-1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/>
              </a:rPr>
              <a:t> Ils jou</a:t>
            </a:r>
            <a:r>
              <a:rPr lang="fr-FR" sz="2800" b="1" spc="-1" dirty="0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Wingdings"/>
              </a:rPr>
              <a:t>ent</a:t>
            </a:r>
            <a:r>
              <a:rPr lang="fr-FR" sz="2800" spc="-1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800" spc="-1" dirty="0">
                <a:latin typeface="Arial" pitchFamily="34" charset="0"/>
                <a:cs typeface="Arial" pitchFamily="34" charset="0"/>
              </a:rPr>
              <a:t>			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fr-FR" spc="-1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2800" spc="-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Le lion et la lionne rugiss</a:t>
            </a:r>
            <a:r>
              <a:rPr lang="fr-FR" sz="2800" b="1" spc="-1" dirty="0">
                <a:solidFill>
                  <a:srgbClr val="2A6099"/>
                </a:solidFill>
                <a:latin typeface="Arial" pitchFamily="34" charset="0"/>
                <a:cs typeface="Arial" pitchFamily="34" charset="0"/>
              </a:rPr>
              <a:t>ent</a:t>
            </a:r>
            <a:r>
              <a:rPr lang="fr-FR" sz="2800" spc="-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	</a:t>
            </a:r>
            <a:r>
              <a:rPr lang="fr-FR" sz="2800" spc="-1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/>
              </a:rPr>
              <a:t> Ils rugiss</a:t>
            </a:r>
            <a:r>
              <a:rPr lang="fr-FR" sz="2800" b="1" spc="-1" dirty="0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Wingdings"/>
              </a:rPr>
              <a:t>ent</a:t>
            </a:r>
            <a:r>
              <a:rPr lang="fr-FR" sz="2800" spc="-1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fr-FR" sz="2200" spc="-1" dirty="0">
              <a:solidFill>
                <a:srgbClr val="000000"/>
              </a:solidFill>
              <a:latin typeface="Arial" pitchFamily="34" charset="0"/>
              <a:cs typeface="Arial" pitchFamily="34" charset="0"/>
              <a:sym typeface="Wingding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fr-FR" sz="2200" spc="-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fr-FR" spc="-1" dirty="0"/>
          </a:p>
          <a:p>
            <a:pPr>
              <a:buFont typeface="Arial" pitchFamily="34" charset="0"/>
              <a:buNone/>
              <a:defRPr/>
            </a:pPr>
            <a:endParaRPr lang="fr-FR" dirty="0"/>
          </a:p>
        </p:txBody>
      </p:sp>
      <p:pic>
        <p:nvPicPr>
          <p:cNvPr id="11268" name="Picture 7" descr="Photos de Lion rugissant, Images de Lion rugissant | Depositphotos®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3363913"/>
            <a:ext cx="24638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987425"/>
            <a:ext cx="2549525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508000"/>
          </a:xfrm>
        </p:spPr>
        <p:txBody>
          <a:bodyPr/>
          <a:lstStyle/>
          <a:p>
            <a:pPr>
              <a:defRPr/>
            </a:pPr>
            <a:r>
              <a:rPr lang="fr-FR" sz="2400" b="1" spc="-1" dirty="0"/>
              <a:t/>
            </a:r>
            <a:br>
              <a:rPr lang="fr-FR" sz="2400" b="1" spc="-1" dirty="0"/>
            </a:br>
            <a:r>
              <a:rPr lang="fr-FR" sz="2400" b="1" spc="-1" dirty="0"/>
              <a:t>Quelques révisions sur les lettres </a:t>
            </a:r>
            <a:r>
              <a:rPr lang="fr-FR" sz="2400" b="1" spc="-1" dirty="0">
                <a:solidFill>
                  <a:srgbClr val="0070C0"/>
                </a:solidFill>
              </a:rPr>
              <a:t>eu</a:t>
            </a:r>
            <a:r>
              <a:rPr lang="fr-FR" sz="3600" b="1" spc="-1" dirty="0"/>
              <a:t/>
            </a:r>
            <a:br>
              <a:rPr lang="fr-FR" sz="3600" b="1" spc="-1" dirty="0"/>
            </a:b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950" y="842963"/>
            <a:ext cx="8928100" cy="3751262"/>
          </a:xfrm>
        </p:spPr>
        <p:txBody>
          <a:bodyPr/>
          <a:lstStyle/>
          <a:p>
            <a:pPr algn="ctr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2000" spc="-1" dirty="0">
                <a:latin typeface="Arial" pitchFamily="34" charset="0"/>
                <a:cs typeface="Arial" pitchFamily="34" charset="0"/>
              </a:rPr>
              <a:t>Les lettres </a:t>
            </a:r>
            <a:r>
              <a:rPr lang="fr-FR" sz="2000" spc="-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eu</a:t>
            </a:r>
            <a:r>
              <a:rPr lang="fr-FR" sz="2000" spc="-1" dirty="0">
                <a:latin typeface="Arial" pitchFamily="34" charset="0"/>
                <a:cs typeface="Arial" pitchFamily="34" charset="0"/>
              </a:rPr>
              <a:t> se prononcent généralement « eu » comme dans</a:t>
            </a:r>
            <a:r>
              <a:rPr lang="fr-FR" sz="2400" spc="-1" dirty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pc="-1" dirty="0">
                <a:latin typeface="Arial" pitchFamily="34" charset="0"/>
                <a:cs typeface="Arial" pitchFamily="34" charset="0"/>
              </a:rPr>
              <a:t> p</a:t>
            </a:r>
            <a:r>
              <a:rPr lang="fr-FR" spc="-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eu</a:t>
            </a:r>
            <a:r>
              <a:rPr lang="fr-FR" spc="-1" dirty="0">
                <a:latin typeface="Arial" pitchFamily="34" charset="0"/>
                <a:cs typeface="Arial" pitchFamily="34" charset="0"/>
              </a:rPr>
              <a:t> – j</a:t>
            </a:r>
            <a:r>
              <a:rPr lang="fr-FR" spc="-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eu</a:t>
            </a:r>
            <a:r>
              <a:rPr lang="fr-FR" spc="-1" dirty="0">
                <a:latin typeface="Arial" pitchFamily="34" charset="0"/>
                <a:cs typeface="Arial" pitchFamily="34" charset="0"/>
              </a:rPr>
              <a:t> – f</a:t>
            </a:r>
            <a:r>
              <a:rPr lang="fr-FR" spc="-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eu</a:t>
            </a:r>
            <a:r>
              <a:rPr lang="fr-FR" spc="-1" dirty="0">
                <a:latin typeface="Arial" pitchFamily="34" charset="0"/>
                <a:cs typeface="Arial" pitchFamily="34" charset="0"/>
              </a:rPr>
              <a:t> – </a:t>
            </a:r>
            <a:r>
              <a:rPr lang="fr-FR" spc="-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eu</a:t>
            </a:r>
            <a:r>
              <a:rPr lang="fr-FR" spc="-1" dirty="0">
                <a:latin typeface="Arial" pitchFamily="34" charset="0"/>
                <a:cs typeface="Arial" pitchFamily="34" charset="0"/>
              </a:rPr>
              <a:t>x – pn</a:t>
            </a:r>
            <a:r>
              <a:rPr lang="fr-FR" spc="-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eu </a:t>
            </a:r>
            <a:endParaRPr lang="fr-FR" spc="-1" dirty="0"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pc="-1" dirty="0">
                <a:latin typeface="Arial" pitchFamily="34" charset="0"/>
                <a:cs typeface="Arial" pitchFamily="34" charset="0"/>
              </a:rPr>
              <a:t>mi</a:t>
            </a:r>
            <a:r>
              <a:rPr lang="fr-FR" spc="-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eu</a:t>
            </a:r>
            <a:r>
              <a:rPr lang="fr-FR" spc="-1" dirty="0">
                <a:latin typeface="Arial" pitchFamily="34" charset="0"/>
                <a:cs typeface="Arial" pitchFamily="34" charset="0"/>
              </a:rPr>
              <a:t>x – h</a:t>
            </a:r>
            <a:r>
              <a:rPr lang="fr-FR" spc="-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eu</a:t>
            </a:r>
            <a:r>
              <a:rPr lang="fr-FR" spc="-1" dirty="0">
                <a:latin typeface="Arial" pitchFamily="34" charset="0"/>
                <a:cs typeface="Arial" pitchFamily="34" charset="0"/>
              </a:rPr>
              <a:t>r</a:t>
            </a:r>
            <a:r>
              <a:rPr lang="fr-FR" spc="-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eu</a:t>
            </a:r>
            <a:r>
              <a:rPr lang="fr-FR" spc="-1" dirty="0">
                <a:latin typeface="Arial" pitchFamily="34" charset="0"/>
                <a:cs typeface="Arial" pitchFamily="34" charset="0"/>
              </a:rPr>
              <a:t>x – j</a:t>
            </a:r>
            <a:r>
              <a:rPr lang="fr-FR" spc="-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eu</a:t>
            </a:r>
            <a:r>
              <a:rPr lang="fr-FR" spc="-1" dirty="0">
                <a:latin typeface="Arial" pitchFamily="34" charset="0"/>
                <a:cs typeface="Arial" pitchFamily="34" charset="0"/>
              </a:rPr>
              <a:t>di </a:t>
            </a:r>
          </a:p>
          <a:p>
            <a:pPr algn="ctr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pc="-1" dirty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2000" spc="-1" dirty="0">
                <a:latin typeface="Arial" pitchFamily="34" charset="0"/>
                <a:cs typeface="Arial" pitchFamily="34" charset="0"/>
              </a:rPr>
              <a:t>Dans certains mots les lettres </a:t>
            </a:r>
            <a:r>
              <a:rPr lang="fr-FR" sz="2000" spc="-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eu</a:t>
            </a:r>
            <a:r>
              <a:rPr lang="fr-FR" sz="2000" spc="-1" dirty="0">
                <a:latin typeface="Arial" pitchFamily="34" charset="0"/>
                <a:cs typeface="Arial" pitchFamily="34" charset="0"/>
              </a:rPr>
              <a:t> se prononcent « e » comme dans </a:t>
            </a:r>
          </a:p>
          <a:p>
            <a:pPr algn="ctr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pc="-1" dirty="0">
                <a:latin typeface="Arial" pitchFamily="34" charset="0"/>
                <a:cs typeface="Arial" pitchFamily="34" charset="0"/>
              </a:rPr>
              <a:t> p</a:t>
            </a:r>
            <a:r>
              <a:rPr lang="fr-FR" spc="-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eu</a:t>
            </a:r>
            <a:r>
              <a:rPr lang="fr-FR" spc="-1" dirty="0">
                <a:latin typeface="Arial" pitchFamily="34" charset="0"/>
                <a:cs typeface="Arial" pitchFamily="34" charset="0"/>
              </a:rPr>
              <a:t>r – l</a:t>
            </a:r>
            <a:r>
              <a:rPr lang="fr-FR" spc="-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eu</a:t>
            </a:r>
            <a:r>
              <a:rPr lang="fr-FR" spc="-1" dirty="0">
                <a:latin typeface="Arial" pitchFamily="34" charset="0"/>
                <a:cs typeface="Arial" pitchFamily="34" charset="0"/>
              </a:rPr>
              <a:t>r – s</a:t>
            </a:r>
            <a:r>
              <a:rPr lang="fr-FR" spc="-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eu</a:t>
            </a:r>
            <a:r>
              <a:rPr lang="fr-FR" spc="-1" dirty="0">
                <a:latin typeface="Arial" pitchFamily="34" charset="0"/>
                <a:cs typeface="Arial" pitchFamily="34" charset="0"/>
              </a:rPr>
              <a:t>l – n</a:t>
            </a:r>
            <a:r>
              <a:rPr lang="fr-FR" spc="-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eu</a:t>
            </a:r>
            <a:r>
              <a:rPr lang="fr-FR" spc="-1" dirty="0">
                <a:latin typeface="Arial" pitchFamily="34" charset="0"/>
                <a:cs typeface="Arial" pitchFamily="34" charset="0"/>
              </a:rPr>
              <a:t>f – od</a:t>
            </a:r>
            <a:r>
              <a:rPr lang="fr-FR" spc="-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eu</a:t>
            </a:r>
            <a:r>
              <a:rPr lang="fr-FR" spc="-1" dirty="0">
                <a:latin typeface="Arial" pitchFamily="34" charset="0"/>
                <a:cs typeface="Arial" pitchFamily="34" charset="0"/>
              </a:rPr>
              <a:t>r</a:t>
            </a:r>
          </a:p>
          <a:p>
            <a:pPr algn="ctr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pc="-1" dirty="0">
                <a:latin typeface="Arial" pitchFamily="34" charset="0"/>
                <a:cs typeface="Arial" pitchFamily="34" charset="0"/>
              </a:rPr>
              <a:t>ski</a:t>
            </a:r>
            <a:r>
              <a:rPr lang="fr-FR" spc="-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eu</a:t>
            </a:r>
            <a:r>
              <a:rPr lang="fr-FR" spc="-1" dirty="0">
                <a:latin typeface="Arial" pitchFamily="34" charset="0"/>
                <a:cs typeface="Arial" pitchFamily="34" charset="0"/>
              </a:rPr>
              <a:t>r – err</a:t>
            </a:r>
            <a:r>
              <a:rPr lang="fr-FR" spc="-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eu</a:t>
            </a:r>
            <a:r>
              <a:rPr lang="fr-FR" spc="-1" dirty="0">
                <a:latin typeface="Arial" pitchFamily="34" charset="0"/>
                <a:cs typeface="Arial" pitchFamily="34" charset="0"/>
              </a:rPr>
              <a:t>r – fl</a:t>
            </a:r>
            <a:r>
              <a:rPr lang="fr-FR" spc="-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eu</a:t>
            </a:r>
            <a:r>
              <a:rPr lang="fr-FR" spc="-1" dirty="0">
                <a:latin typeface="Arial" pitchFamily="34" charset="0"/>
                <a:cs typeface="Arial" pitchFamily="34" charset="0"/>
              </a:rPr>
              <a:t>r – vol</a:t>
            </a:r>
            <a:r>
              <a:rPr lang="fr-FR" spc="-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eu</a:t>
            </a:r>
            <a:r>
              <a:rPr lang="fr-FR" spc="-1" dirty="0">
                <a:latin typeface="Arial" pitchFamily="34" charset="0"/>
                <a:cs typeface="Arial" pitchFamily="34" charset="0"/>
              </a:rPr>
              <a:t>r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fr-FR" spc="-1" dirty="0"/>
          </a:p>
          <a:p>
            <a:pPr>
              <a:buFont typeface="Arial" pitchFamily="34" charset="0"/>
              <a:buNone/>
              <a:defRPr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CustomShape 2"/>
          <p:cNvSpPr/>
          <p:nvPr/>
        </p:nvSpPr>
        <p:spPr>
          <a:xfrm>
            <a:off x="971550" y="325438"/>
            <a:ext cx="6983413" cy="420846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spc="-1" dirty="0">
                <a:solidFill>
                  <a:srgbClr val="000000"/>
                </a:solidFill>
              </a:rPr>
              <a:t>    </a:t>
            </a:r>
            <a:r>
              <a:rPr lang="fr-FR" sz="3600" b="1" spc="-1" dirty="0">
                <a:solidFill>
                  <a:srgbClr val="0070C0"/>
                </a:solidFill>
              </a:rPr>
              <a:t>eu</a:t>
            </a:r>
            <a:r>
              <a:rPr lang="fr-FR" sz="3600" b="1" spc="-1" dirty="0">
                <a:solidFill>
                  <a:srgbClr val="000000"/>
                </a:solidFill>
              </a:rPr>
              <a:t> prononcé « u » dans « j’ai </a:t>
            </a:r>
            <a:r>
              <a:rPr lang="fr-FR" sz="3600" b="1" spc="-1" dirty="0">
                <a:solidFill>
                  <a:srgbClr val="0070C0"/>
                </a:solidFill>
              </a:rPr>
              <a:t>eu</a:t>
            </a:r>
            <a:r>
              <a:rPr lang="fr-FR" sz="3600" spc="-1" dirty="0">
                <a:solidFill>
                  <a:srgbClr val="2A6099"/>
                </a:solidFill>
              </a:rPr>
              <a:t> </a:t>
            </a:r>
            <a:r>
              <a:rPr lang="fr-FR" sz="3600" b="1" spc="-1" dirty="0"/>
              <a:t>»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3600" b="1" spc="-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spc="-1" dirty="0">
                <a:solidFill>
                  <a:srgbClr val="000000"/>
                </a:solidFill>
              </a:rPr>
              <a:t>J’          </a:t>
            </a:r>
            <a:r>
              <a:rPr lang="fr-FR" sz="3600" spc="-1" dirty="0">
                <a:solidFill>
                  <a:srgbClr val="FF0000"/>
                </a:solidFill>
              </a:rPr>
              <a:t>ai </a:t>
            </a:r>
            <a:r>
              <a:rPr lang="fr-FR" sz="3600" spc="-1" dirty="0">
                <a:solidFill>
                  <a:srgbClr val="000000"/>
                </a:solidFill>
              </a:rPr>
              <a:t>          </a:t>
            </a:r>
            <a:r>
              <a:rPr lang="fr-FR" sz="3600" spc="-1" dirty="0">
                <a:solidFill>
                  <a:srgbClr val="2A6099"/>
                </a:solidFill>
              </a:rPr>
              <a:t>eu</a:t>
            </a:r>
            <a:r>
              <a:rPr lang="fr-FR" sz="3600" spc="-1" dirty="0">
                <a:solidFill>
                  <a:srgbClr val="000000"/>
                </a:solidFill>
              </a:rPr>
              <a:t>       de la chance.</a:t>
            </a:r>
            <a:endParaRPr lang="fr-FR" sz="3600" spc="-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spc="-1" dirty="0">
                <a:solidFill>
                  <a:srgbClr val="000000"/>
                </a:solidFill>
              </a:rPr>
              <a:t>Tu        </a:t>
            </a:r>
            <a:r>
              <a:rPr lang="fr-FR" sz="3600" spc="-1" dirty="0">
                <a:solidFill>
                  <a:srgbClr val="FF0000"/>
                </a:solidFill>
              </a:rPr>
              <a:t>as </a:t>
            </a:r>
            <a:r>
              <a:rPr lang="fr-FR" sz="3600" spc="-1" dirty="0">
                <a:solidFill>
                  <a:srgbClr val="000000"/>
                </a:solidFill>
              </a:rPr>
              <a:t>          </a:t>
            </a:r>
            <a:r>
              <a:rPr lang="fr-FR" sz="3600" spc="-1" dirty="0">
                <a:solidFill>
                  <a:srgbClr val="2A6099"/>
                </a:solidFill>
              </a:rPr>
              <a:t>eu</a:t>
            </a:r>
            <a:endParaRPr lang="fr-FR" sz="3600" spc="-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spc="-1" dirty="0">
                <a:solidFill>
                  <a:srgbClr val="000000"/>
                </a:solidFill>
              </a:rPr>
              <a:t>il/elle   </a:t>
            </a:r>
            <a:r>
              <a:rPr lang="fr-FR" sz="3600" spc="-1" dirty="0">
                <a:solidFill>
                  <a:srgbClr val="FF0000"/>
                </a:solidFill>
              </a:rPr>
              <a:t>a </a:t>
            </a:r>
            <a:r>
              <a:rPr lang="fr-FR" sz="3600" spc="-1" dirty="0">
                <a:solidFill>
                  <a:srgbClr val="000000"/>
                </a:solidFill>
              </a:rPr>
              <a:t>           </a:t>
            </a:r>
            <a:r>
              <a:rPr lang="fr-FR" sz="3600" spc="-1" dirty="0">
                <a:solidFill>
                  <a:srgbClr val="2A6099"/>
                </a:solidFill>
              </a:rPr>
              <a:t>eu</a:t>
            </a:r>
            <a:endParaRPr lang="fr-FR" sz="3600" spc="-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spc="-1" dirty="0">
                <a:solidFill>
                  <a:srgbClr val="000000"/>
                </a:solidFill>
              </a:rPr>
              <a:t>Nous    </a:t>
            </a:r>
            <a:r>
              <a:rPr lang="fr-FR" sz="3600" spc="-1" dirty="0">
                <a:solidFill>
                  <a:srgbClr val="FF0000"/>
                </a:solidFill>
              </a:rPr>
              <a:t>avons    </a:t>
            </a:r>
            <a:r>
              <a:rPr lang="fr-FR" sz="3600" spc="-1" dirty="0">
                <a:solidFill>
                  <a:srgbClr val="2A6099"/>
                </a:solidFill>
              </a:rPr>
              <a:t>eu</a:t>
            </a:r>
            <a:endParaRPr lang="fr-FR" sz="3600" spc="-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spc="-1" dirty="0">
                <a:solidFill>
                  <a:srgbClr val="000000"/>
                </a:solidFill>
              </a:rPr>
              <a:t>Vous     </a:t>
            </a:r>
            <a:r>
              <a:rPr lang="fr-FR" sz="3600" spc="-1" dirty="0">
                <a:solidFill>
                  <a:srgbClr val="FF0000"/>
                </a:solidFill>
              </a:rPr>
              <a:t>avez </a:t>
            </a:r>
            <a:r>
              <a:rPr lang="fr-FR" sz="3600" spc="-1" dirty="0">
                <a:solidFill>
                  <a:srgbClr val="000000"/>
                </a:solidFill>
              </a:rPr>
              <a:t>     </a:t>
            </a:r>
            <a:r>
              <a:rPr lang="fr-FR" sz="3600" spc="-1" dirty="0">
                <a:solidFill>
                  <a:srgbClr val="2A6099"/>
                </a:solidFill>
              </a:rPr>
              <a:t>eu</a:t>
            </a:r>
            <a:endParaRPr lang="fr-FR" sz="3600" spc="-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spc="-1" dirty="0">
                <a:solidFill>
                  <a:srgbClr val="000000"/>
                </a:solidFill>
              </a:rPr>
              <a:t>Ils/elles  </a:t>
            </a:r>
            <a:r>
              <a:rPr lang="fr-FR" sz="3600" spc="-1" dirty="0">
                <a:solidFill>
                  <a:srgbClr val="FF0000"/>
                </a:solidFill>
              </a:rPr>
              <a:t>ont </a:t>
            </a:r>
            <a:r>
              <a:rPr lang="fr-FR" sz="3600" spc="-1" dirty="0">
                <a:solidFill>
                  <a:srgbClr val="000000"/>
                </a:solidFill>
              </a:rPr>
              <a:t>     </a:t>
            </a:r>
            <a:r>
              <a:rPr lang="fr-FR" sz="3600" spc="-1" dirty="0">
                <a:solidFill>
                  <a:srgbClr val="2A6099"/>
                </a:solidFill>
              </a:rPr>
              <a:t>eu</a:t>
            </a:r>
            <a:r>
              <a:rPr lang="fr-FR" sz="3600" spc="-1" dirty="0">
                <a:solidFill>
                  <a:srgbClr val="000000"/>
                </a:solidFill>
              </a:rPr>
              <a:t>     </a:t>
            </a:r>
            <a:endParaRPr lang="fr-FR" sz="3600" spc="-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ce réservé du contenu 2"/>
          <p:cNvSpPr>
            <a:spLocks noGrp="1"/>
          </p:cNvSpPr>
          <p:nvPr>
            <p:ph idx="1"/>
          </p:nvPr>
        </p:nvSpPr>
        <p:spPr>
          <a:xfrm>
            <a:off x="457200" y="339725"/>
            <a:ext cx="8229600" cy="4254500"/>
          </a:xfrm>
        </p:spPr>
        <p:txBody>
          <a:bodyPr/>
          <a:lstStyle/>
          <a:p>
            <a:pPr algn="ctr">
              <a:lnSpc>
                <a:spcPct val="120000"/>
              </a:lnSpc>
              <a:buFont typeface="Arial" pitchFamily="34" charset="0"/>
              <a:buNone/>
            </a:pPr>
            <a:r>
              <a:rPr lang="fr-FR" altLang="fr-FR" sz="2000" smtClean="0">
                <a:latin typeface="Arial" pitchFamily="34" charset="0"/>
                <a:cs typeface="Arial" pitchFamily="34" charset="0"/>
              </a:rPr>
              <a:t>Terminaison</a:t>
            </a:r>
            <a:r>
              <a:rPr lang="fr-FR" altLang="fr-FR" sz="2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er </a:t>
            </a:r>
            <a:r>
              <a:rPr lang="fr-FR" altLang="fr-FR" sz="2000" smtClean="0">
                <a:latin typeface="Arial" pitchFamily="34" charset="0"/>
                <a:cs typeface="Arial" pitchFamily="34" charset="0"/>
              </a:rPr>
              <a:t>et</a:t>
            </a:r>
            <a:r>
              <a:rPr lang="fr-FR" altLang="fr-FR" sz="2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ez </a:t>
            </a:r>
            <a:r>
              <a:rPr lang="fr-FR" altLang="fr-FR" sz="20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prononcées « </a:t>
            </a:r>
            <a:r>
              <a:rPr lang="fr-FR" altLang="fr-FR" sz="2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é</a:t>
            </a:r>
            <a:r>
              <a:rPr lang="fr-FR" altLang="fr-FR" sz="20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 » comme dans  </a:t>
            </a:r>
          </a:p>
          <a:p>
            <a:pPr algn="ctr">
              <a:lnSpc>
                <a:spcPct val="120000"/>
              </a:lnSpc>
              <a:buFont typeface="Arial" pitchFamily="34" charset="0"/>
              <a:buNone/>
            </a:pPr>
            <a:r>
              <a:rPr lang="fr-FR" altLang="fr-FR" sz="28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un cahi</a:t>
            </a:r>
            <a:r>
              <a:rPr lang="fr-FR" altLang="fr-FR" sz="2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er</a:t>
            </a:r>
            <a:r>
              <a:rPr lang="fr-FR" altLang="fr-FR" sz="28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– cass</a:t>
            </a:r>
            <a:r>
              <a:rPr lang="fr-FR" altLang="fr-FR" sz="2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ez </a:t>
            </a:r>
            <a:r>
              <a:rPr lang="fr-FR" altLang="fr-FR" sz="28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– ch</a:t>
            </a:r>
            <a:r>
              <a:rPr lang="fr-FR" altLang="fr-FR" sz="2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ez </a:t>
            </a:r>
            <a:r>
              <a:rPr lang="fr-FR" altLang="fr-FR" sz="2800" smtClean="0">
                <a:latin typeface="Arial" pitchFamily="34" charset="0"/>
                <a:cs typeface="Arial" pitchFamily="34" charset="0"/>
              </a:rPr>
              <a:t>– un boulang</a:t>
            </a:r>
            <a:r>
              <a:rPr lang="fr-FR" altLang="fr-FR" sz="2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er</a:t>
            </a:r>
          </a:p>
          <a:p>
            <a:pPr algn="ctr">
              <a:lnSpc>
                <a:spcPct val="120000"/>
              </a:lnSpc>
              <a:buFont typeface="Arial" pitchFamily="34" charset="0"/>
              <a:buNone/>
            </a:pPr>
            <a:r>
              <a:rPr lang="fr-FR" altLang="fr-FR" sz="2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lnSpc>
                <a:spcPct val="120000"/>
              </a:lnSpc>
              <a:buFont typeface="Arial" pitchFamily="34" charset="0"/>
              <a:buNone/>
            </a:pPr>
            <a:endParaRPr lang="fr-FR" altLang="fr-FR" sz="280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20000"/>
              </a:lnSpc>
              <a:buFont typeface="Arial" pitchFamily="34" charset="0"/>
              <a:buNone/>
            </a:pPr>
            <a:r>
              <a:rPr lang="fr-FR" altLang="fr-FR" sz="2000" smtClean="0">
                <a:latin typeface="Arial" pitchFamily="34" charset="0"/>
                <a:cs typeface="Arial" pitchFamily="34" charset="0"/>
              </a:rPr>
              <a:t>Terminaison</a:t>
            </a:r>
            <a:r>
              <a:rPr lang="fr-FR" altLang="fr-FR" sz="2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et</a:t>
            </a:r>
            <a:r>
              <a:rPr lang="fr-FR" altLang="fr-FR" sz="2000" smtClean="0">
                <a:latin typeface="Arial" pitchFamily="34" charset="0"/>
                <a:cs typeface="Arial" pitchFamily="34" charset="0"/>
              </a:rPr>
              <a:t> prononcé « </a:t>
            </a:r>
            <a:r>
              <a:rPr lang="fr-FR" altLang="fr-FR" sz="2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è</a:t>
            </a:r>
            <a:r>
              <a:rPr lang="fr-FR" altLang="fr-FR" sz="2000" smtClean="0">
                <a:latin typeface="Arial" pitchFamily="34" charset="0"/>
                <a:cs typeface="Arial" pitchFamily="34" charset="0"/>
              </a:rPr>
              <a:t> » comme dans </a:t>
            </a:r>
          </a:p>
          <a:p>
            <a:pPr algn="ctr">
              <a:lnSpc>
                <a:spcPct val="120000"/>
              </a:lnSpc>
              <a:buFont typeface="Arial" pitchFamily="34" charset="0"/>
              <a:buNone/>
            </a:pPr>
            <a:r>
              <a:rPr lang="fr-FR" altLang="fr-FR" sz="2800" smtClean="0">
                <a:latin typeface="Arial" pitchFamily="34" charset="0"/>
                <a:cs typeface="Arial" pitchFamily="34" charset="0"/>
              </a:rPr>
              <a:t>un sorb</a:t>
            </a:r>
            <a:r>
              <a:rPr lang="fr-FR" altLang="fr-FR" sz="2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et</a:t>
            </a:r>
            <a:r>
              <a:rPr lang="fr-FR" altLang="fr-FR" sz="2800" smtClean="0">
                <a:latin typeface="Arial" pitchFamily="34" charset="0"/>
                <a:cs typeface="Arial" pitchFamily="34" charset="0"/>
              </a:rPr>
              <a:t> – un jou</a:t>
            </a:r>
            <a:r>
              <a:rPr lang="fr-FR" altLang="fr-FR" sz="2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et</a:t>
            </a:r>
            <a:r>
              <a:rPr lang="fr-FR" altLang="fr-FR" sz="2800" smtClean="0">
                <a:latin typeface="Arial" pitchFamily="34" charset="0"/>
                <a:cs typeface="Arial" pitchFamily="34" charset="0"/>
              </a:rPr>
              <a:t> – un somm</a:t>
            </a:r>
            <a:r>
              <a:rPr lang="fr-FR" altLang="fr-FR" sz="2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et</a:t>
            </a:r>
            <a:r>
              <a:rPr lang="fr-FR" altLang="fr-FR" sz="2800" smtClean="0">
                <a:latin typeface="Arial" pitchFamily="34" charset="0"/>
                <a:cs typeface="Arial" pitchFamily="34" charset="0"/>
              </a:rPr>
              <a:t> – un buff</a:t>
            </a:r>
            <a:r>
              <a:rPr lang="fr-FR" altLang="fr-FR" sz="2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et</a:t>
            </a:r>
          </a:p>
          <a:p>
            <a:pPr algn="ctr">
              <a:lnSpc>
                <a:spcPct val="120000"/>
              </a:lnSpc>
              <a:buFont typeface="Arial" pitchFamily="34" charset="0"/>
              <a:buNone/>
            </a:pPr>
            <a:endParaRPr lang="fr-FR" altLang="fr-FR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None/>
            </a:pPr>
            <a:endParaRPr lang="fr-FR" altLang="fr-FR" sz="3600" smtClean="0">
              <a:latin typeface="Script cole" pitchFamily="2" charset="0"/>
            </a:endParaRPr>
          </a:p>
          <a:p>
            <a:pPr>
              <a:buFont typeface="Arial" pitchFamily="34" charset="0"/>
              <a:buNone/>
            </a:pPr>
            <a:endParaRPr lang="fr-FR" altLang="fr-FR" sz="3600" smtClean="0">
              <a:latin typeface="Script cole" pitchFamily="2" charset="0"/>
            </a:endParaRPr>
          </a:p>
          <a:p>
            <a:pPr algn="ctr">
              <a:buFont typeface="Arial" pitchFamily="34" charset="0"/>
              <a:buNone/>
            </a:pPr>
            <a:endParaRPr lang="fr-FR" altLang="fr-FR" sz="4000" b="1" smtClean="0">
              <a:solidFill>
                <a:srgbClr val="0070C0"/>
              </a:solidFill>
              <a:latin typeface="Script cole" pitchFamily="2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311275"/>
            <a:ext cx="162242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638550"/>
            <a:ext cx="1687512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2854</TotalTime>
  <Words>513</Words>
  <Application>Microsoft Office PowerPoint</Application>
  <PresentationFormat>Affichage à l'écran (16:9)</PresentationFormat>
  <Paragraphs>167</Paragraphs>
  <Slides>20</Slides>
  <Notes>12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7" baseType="lpstr">
      <vt:lpstr>Arial</vt:lpstr>
      <vt:lpstr>Calibri</vt:lpstr>
      <vt:lpstr>Wingdings</vt:lpstr>
      <vt:lpstr>Script cole</vt:lpstr>
      <vt:lpstr>Century Gothic</vt:lpstr>
      <vt:lpstr>DejaVu Sans</vt:lpstr>
      <vt:lpstr>Thème Office</vt:lpstr>
      <vt:lpstr>Français</vt:lpstr>
      <vt:lpstr>Présentation PowerPoint</vt:lpstr>
      <vt:lpstr>Les lettres sh et sch qui se prononcent « ch » </vt:lpstr>
      <vt:lpstr>Les lettres sh et sch qui se prononcent « ch » </vt:lpstr>
      <vt:lpstr>Les lettres sh et sch qui se prononcent « ch » </vt:lpstr>
      <vt:lpstr>La terminaison des verbes en -ent</vt:lpstr>
      <vt:lpstr> Quelques révisions sur les lettres eu </vt:lpstr>
      <vt:lpstr>Présentation PowerPoint</vt:lpstr>
      <vt:lpstr>Présentation PowerPoint</vt:lpstr>
      <vt:lpstr>Présentation PowerPoint</vt:lpstr>
      <vt:lpstr>Le quiz du jour Jack et sa mère étaient... ?</vt:lpstr>
      <vt:lpstr>Le quiz du jour Jack et sa mère étaient... ?</vt:lpstr>
      <vt:lpstr>Le quiz du jour Où la mère de Jack lui demande-t-elle d’aller ?</vt:lpstr>
      <vt:lpstr>Le quiz du jour Où la mère de Jack lui demande – t –elle d’aller ?</vt:lpstr>
      <vt:lpstr>Le quiz du jour Quel est leur dernier bien ?</vt:lpstr>
      <vt:lpstr>Le quiz du jour Quel est leur dernier bien ?</vt:lpstr>
      <vt:lpstr>Le quiz du jour D’après le vieil homme, les haricots sont … ?</vt:lpstr>
      <vt:lpstr>Le quiz du jour D’après le vieil homme, les haricots sont … ?</vt:lpstr>
      <vt:lpstr>Révisions</vt:lpstr>
      <vt:lpstr>Présentation PowerPoint</vt:lpstr>
    </vt:vector>
  </TitlesOfParts>
  <Company>Ministere de l'Education Nationale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Ollivier HUNAULT</dc:creator>
  <cp:lastModifiedBy>Ollivier HUNAULT</cp:lastModifiedBy>
  <cp:revision>177</cp:revision>
  <dcterms:created xsi:type="dcterms:W3CDTF">2020-03-20T11:24:42Z</dcterms:created>
  <dcterms:modified xsi:type="dcterms:W3CDTF">2020-05-25T14:21:05Z</dcterms:modified>
</cp:coreProperties>
</file>