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465" r:id="rId3"/>
    <p:sldId id="468" r:id="rId4"/>
    <p:sldId id="466" r:id="rId5"/>
    <p:sldId id="439" r:id="rId6"/>
    <p:sldId id="467" r:id="rId7"/>
    <p:sldId id="322" r:id="rId8"/>
    <p:sldId id="274" r:id="rId9"/>
    <p:sldId id="449" r:id="rId10"/>
    <p:sldId id="332" r:id="rId11"/>
    <p:sldId id="451" r:id="rId12"/>
    <p:sldId id="455" r:id="rId13"/>
    <p:sldId id="457" r:id="rId14"/>
    <p:sldId id="442" r:id="rId15"/>
    <p:sldId id="459" r:id="rId16"/>
    <p:sldId id="289" r:id="rId17"/>
    <p:sldId id="378" r:id="rId18"/>
    <p:sldId id="464" r:id="rId19"/>
    <p:sldId id="376" r:id="rId20"/>
  </p:sldIdLst>
  <p:sldSz cx="9144000" cy="5143500" type="screen16x9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5050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3" autoAdjust="0"/>
    <p:restoredTop sz="81818" autoAdjust="0"/>
  </p:normalViewPr>
  <p:slideViewPr>
    <p:cSldViewPr>
      <p:cViewPr varScale="1">
        <p:scale>
          <a:sx n="52" d="100"/>
          <a:sy n="52" d="100"/>
        </p:scale>
        <p:origin x="-1099" y="-8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55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05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un anniversaire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des jeux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/>
      <dgm:t>
        <a:bodyPr/>
        <a:lstStyle/>
        <a:p>
          <a:pPr algn="ctr">
            <a:buNone/>
          </a:pPr>
          <a:r>
            <a:rPr lang="fr-FR" b="1" dirty="0"/>
            <a:t>des bagages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 des gâteaux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F00CB2C-DDE3-4B10-A47B-BD7028BACFF4}" type="presOf" srcId="{D865DF60-6A8A-1346-86CF-ADC5241F7441}" destId="{C3381103-080C-D746-8B27-46B2DEE4028C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C2506266-2652-4614-AFC5-F3896CB040BE}" type="presOf" srcId="{5A256FE1-617A-F64B-AAA5-E71BA3D8E71B}" destId="{5131D196-118F-ED4B-8F8C-9F861CEE6268}" srcOrd="0" destOrd="0" presId="urn:microsoft.com/office/officeart/2005/8/layout/vList5"/>
    <dgm:cxn modelId="{8C67E470-7C52-4376-85EF-3FD5C79E6361}" type="presOf" srcId="{2C8EC395-066D-984E-8F48-1D03BBA365D6}" destId="{FBE9ED35-B856-174C-8737-A32D2C924CA6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3ACE46E7-6147-40B6-898C-C13B2C6C7C92}" type="presOf" srcId="{39104730-2024-374C-98E0-3A4CE7ED9881}" destId="{82B71E07-46A9-1F4C-9980-576B2FA3ADD8}" srcOrd="0" destOrd="0" presId="urn:microsoft.com/office/officeart/2005/8/layout/vList5"/>
    <dgm:cxn modelId="{C2F18437-40F7-43B1-A625-711E63F54962}" type="presOf" srcId="{31427C3A-E33A-4C40-B6A8-DF440F9FA9C2}" destId="{09F84ED2-5430-D348-8351-1C588DA968EF}" srcOrd="0" destOrd="0" presId="urn:microsoft.com/office/officeart/2005/8/layout/vList5"/>
    <dgm:cxn modelId="{CD80765A-1F45-4397-AAA0-F5634BABD731}" type="presOf" srcId="{C98D5B68-7884-6648-A6A0-2E344EE2F2C1}" destId="{70B8D9E0-4A6D-2F44-B595-4E51FB1CC510}" srcOrd="0" destOrd="0" presId="urn:microsoft.com/office/officeart/2005/8/layout/vList5"/>
    <dgm:cxn modelId="{B4DAB007-0042-493E-B95D-78AD1E25DFAF}" type="presOf" srcId="{8943F2E6-3B0D-E448-9217-B317A1C852F5}" destId="{1017B7CB-13B4-9B4A-A898-E550BB192901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CDD5C414-CB08-43F6-8ABB-BF28AD02DC1C}" type="presOf" srcId="{DD6BBC1B-D149-744A-A30E-EFE273F02222}" destId="{B2E2EFB5-3D81-DA40-B0AB-7277103CCFA5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49A8322B-9B58-4D80-8B8B-18983161A109}" type="presOf" srcId="{877D7047-60CD-754B-B94B-0D52DA8802EF}" destId="{E895D6B0-A2C0-8846-B022-1C147093D231}" srcOrd="0" destOrd="0" presId="urn:microsoft.com/office/officeart/2005/8/layout/vList5"/>
    <dgm:cxn modelId="{68755A5A-5B2A-4B85-8353-CED7A75B6028}" type="presParOf" srcId="{82B71E07-46A9-1F4C-9980-576B2FA3ADD8}" destId="{A3A8D8DA-067B-EC42-9EAF-7E4FD8AA6489}" srcOrd="0" destOrd="0" presId="urn:microsoft.com/office/officeart/2005/8/layout/vList5"/>
    <dgm:cxn modelId="{22D184FF-487D-4DBE-965E-8344BAD7DEDE}" type="presParOf" srcId="{A3A8D8DA-067B-EC42-9EAF-7E4FD8AA6489}" destId="{5131D196-118F-ED4B-8F8C-9F861CEE6268}" srcOrd="0" destOrd="0" presId="urn:microsoft.com/office/officeart/2005/8/layout/vList5"/>
    <dgm:cxn modelId="{D2927DEE-F856-4566-8F28-204783950B97}" type="presParOf" srcId="{A3A8D8DA-067B-EC42-9EAF-7E4FD8AA6489}" destId="{B2E2EFB5-3D81-DA40-B0AB-7277103CCFA5}" srcOrd="1" destOrd="0" presId="urn:microsoft.com/office/officeart/2005/8/layout/vList5"/>
    <dgm:cxn modelId="{3C6EBB65-EE86-4726-9265-A83E6248BA8A}" type="presParOf" srcId="{82B71E07-46A9-1F4C-9980-576B2FA3ADD8}" destId="{86757E5C-20F4-E745-A720-B10E686939A4}" srcOrd="1" destOrd="0" presId="urn:microsoft.com/office/officeart/2005/8/layout/vList5"/>
    <dgm:cxn modelId="{C77661B5-C595-4483-80BD-EC3D9D2596C0}" type="presParOf" srcId="{82B71E07-46A9-1F4C-9980-576B2FA3ADD8}" destId="{0760AE06-7B56-494A-A0E8-36B594643D8E}" srcOrd="2" destOrd="0" presId="urn:microsoft.com/office/officeart/2005/8/layout/vList5"/>
    <dgm:cxn modelId="{8214A743-5F56-40A4-B183-5A4DF22C3EC7}" type="presParOf" srcId="{0760AE06-7B56-494A-A0E8-36B594643D8E}" destId="{C3381103-080C-D746-8B27-46B2DEE4028C}" srcOrd="0" destOrd="0" presId="urn:microsoft.com/office/officeart/2005/8/layout/vList5"/>
    <dgm:cxn modelId="{CC29C18F-7696-4E16-AF41-CAB01A77CF3D}" type="presParOf" srcId="{0760AE06-7B56-494A-A0E8-36B594643D8E}" destId="{FBE9ED35-B856-174C-8737-A32D2C924CA6}" srcOrd="1" destOrd="0" presId="urn:microsoft.com/office/officeart/2005/8/layout/vList5"/>
    <dgm:cxn modelId="{F08E9940-2F25-44AB-A8C7-8A848668A3BA}" type="presParOf" srcId="{82B71E07-46A9-1F4C-9980-576B2FA3ADD8}" destId="{42D27948-8160-FF47-9116-9786F5E669CE}" srcOrd="3" destOrd="0" presId="urn:microsoft.com/office/officeart/2005/8/layout/vList5"/>
    <dgm:cxn modelId="{76800466-BED7-49FB-8D97-193D4B2BA6E9}" type="presParOf" srcId="{82B71E07-46A9-1F4C-9980-576B2FA3ADD8}" destId="{39BBA486-03BD-2144-ABBF-AE369E5400B7}" srcOrd="4" destOrd="0" presId="urn:microsoft.com/office/officeart/2005/8/layout/vList5"/>
    <dgm:cxn modelId="{B4B844F9-C267-40BC-8866-22336BB77297}" type="presParOf" srcId="{39BBA486-03BD-2144-ABBF-AE369E5400B7}" destId="{70B8D9E0-4A6D-2F44-B595-4E51FB1CC510}" srcOrd="0" destOrd="0" presId="urn:microsoft.com/office/officeart/2005/8/layout/vList5"/>
    <dgm:cxn modelId="{8EA3697A-422E-40B5-95B4-14F785415AE3}" type="presParOf" srcId="{39BBA486-03BD-2144-ABBF-AE369E5400B7}" destId="{09F84ED2-5430-D348-8351-1C588DA968EF}" srcOrd="1" destOrd="0" presId="urn:microsoft.com/office/officeart/2005/8/layout/vList5"/>
    <dgm:cxn modelId="{20577698-3A40-4201-AEDA-78567B8831F1}" type="presParOf" srcId="{82B71E07-46A9-1F4C-9980-576B2FA3ADD8}" destId="{26A10C18-A8F4-6A4C-BDEE-6F7DE3CE4615}" srcOrd="5" destOrd="0" presId="urn:microsoft.com/office/officeart/2005/8/layout/vList5"/>
    <dgm:cxn modelId="{7A3D644D-26EE-4E9D-BE91-B8E78B83781A}" type="presParOf" srcId="{82B71E07-46A9-1F4C-9980-576B2FA3ADD8}" destId="{4ECD3363-8FE6-2E4D-AEB8-DD61ACBB9653}" srcOrd="6" destOrd="0" presId="urn:microsoft.com/office/officeart/2005/8/layout/vList5"/>
    <dgm:cxn modelId="{9A63C070-AAF6-45A5-8361-8DB322D34C70}" type="presParOf" srcId="{4ECD3363-8FE6-2E4D-AEB8-DD61ACBB9653}" destId="{E895D6B0-A2C0-8846-B022-1C147093D231}" srcOrd="0" destOrd="0" presId="urn:microsoft.com/office/officeart/2005/8/layout/vList5"/>
    <dgm:cxn modelId="{BE5E44CA-6E2F-446D-B79C-34E17064DC01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un anniversaire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des jeux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>
        <a:solidFill>
          <a:srgbClr val="6699FF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des bagages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 des gâteaux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7E1A6F63-C50C-404E-82D7-42B0711236FB}" type="presOf" srcId="{D865DF60-6A8A-1346-86CF-ADC5241F7441}" destId="{C3381103-080C-D746-8B27-46B2DEE4028C}" srcOrd="0" destOrd="0" presId="urn:microsoft.com/office/officeart/2005/8/layout/vList5"/>
    <dgm:cxn modelId="{74D57B20-AEDB-4223-806E-79483058FCBD}" type="presOf" srcId="{877D7047-60CD-754B-B94B-0D52DA8802EF}" destId="{E895D6B0-A2C0-8846-B022-1C147093D231}" srcOrd="0" destOrd="0" presId="urn:microsoft.com/office/officeart/2005/8/layout/vList5"/>
    <dgm:cxn modelId="{B75C2546-BAEA-4E6B-B458-D53FE74BAB69}" type="presOf" srcId="{2C8EC395-066D-984E-8F48-1D03BBA365D6}" destId="{FBE9ED35-B856-174C-8737-A32D2C924CA6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6610F0B3-3DC2-48D5-A7FA-37586715D81E}" type="presOf" srcId="{5A256FE1-617A-F64B-AAA5-E71BA3D8E71B}" destId="{5131D196-118F-ED4B-8F8C-9F861CEE6268}" srcOrd="0" destOrd="0" presId="urn:microsoft.com/office/officeart/2005/8/layout/vList5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2408B079-2CEA-4626-9642-64C1B19BCC33}" type="presOf" srcId="{31427C3A-E33A-4C40-B6A8-DF440F9FA9C2}" destId="{09F84ED2-5430-D348-8351-1C588DA968EF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2AC65A39-F9A4-4C4D-BD23-A6E10BC851EC}" type="presOf" srcId="{8943F2E6-3B0D-E448-9217-B317A1C852F5}" destId="{1017B7CB-13B4-9B4A-A898-E550BB192901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741A415D-2FA8-44E1-8CDE-BC9E80034EE7}" type="presOf" srcId="{DD6BBC1B-D149-744A-A30E-EFE273F02222}" destId="{B2E2EFB5-3D81-DA40-B0AB-7277103CCFA5}" srcOrd="0" destOrd="0" presId="urn:microsoft.com/office/officeart/2005/8/layout/vList5"/>
    <dgm:cxn modelId="{5D9380C4-62B1-4976-B63C-1F987558FD79}" type="presOf" srcId="{C98D5B68-7884-6648-A6A0-2E344EE2F2C1}" destId="{70B8D9E0-4A6D-2F44-B595-4E51FB1CC510}" srcOrd="0" destOrd="0" presId="urn:microsoft.com/office/officeart/2005/8/layout/vList5"/>
    <dgm:cxn modelId="{FE42A77B-7266-4BC1-BFDE-9E87CB4266FF}" type="presOf" srcId="{39104730-2024-374C-98E0-3A4CE7ED9881}" destId="{82B71E07-46A9-1F4C-9980-576B2FA3ADD8}" srcOrd="0" destOrd="0" presId="urn:microsoft.com/office/officeart/2005/8/layout/vList5"/>
    <dgm:cxn modelId="{27127B8B-7A85-4075-B938-63B7631D3E32}" type="presParOf" srcId="{82B71E07-46A9-1F4C-9980-576B2FA3ADD8}" destId="{A3A8D8DA-067B-EC42-9EAF-7E4FD8AA6489}" srcOrd="0" destOrd="0" presId="urn:microsoft.com/office/officeart/2005/8/layout/vList5"/>
    <dgm:cxn modelId="{41937BC4-DF95-4EBF-AE30-6DA26808C8BE}" type="presParOf" srcId="{A3A8D8DA-067B-EC42-9EAF-7E4FD8AA6489}" destId="{5131D196-118F-ED4B-8F8C-9F861CEE6268}" srcOrd="0" destOrd="0" presId="urn:microsoft.com/office/officeart/2005/8/layout/vList5"/>
    <dgm:cxn modelId="{CCA08CEF-F81D-42B0-853A-A88FD5BA1B59}" type="presParOf" srcId="{A3A8D8DA-067B-EC42-9EAF-7E4FD8AA6489}" destId="{B2E2EFB5-3D81-DA40-B0AB-7277103CCFA5}" srcOrd="1" destOrd="0" presId="urn:microsoft.com/office/officeart/2005/8/layout/vList5"/>
    <dgm:cxn modelId="{611BEF3B-8F65-4E94-8578-BEBD859CFCC0}" type="presParOf" srcId="{82B71E07-46A9-1F4C-9980-576B2FA3ADD8}" destId="{86757E5C-20F4-E745-A720-B10E686939A4}" srcOrd="1" destOrd="0" presId="urn:microsoft.com/office/officeart/2005/8/layout/vList5"/>
    <dgm:cxn modelId="{075B4FC9-E25A-4ECF-8489-0B561EB359B6}" type="presParOf" srcId="{82B71E07-46A9-1F4C-9980-576B2FA3ADD8}" destId="{0760AE06-7B56-494A-A0E8-36B594643D8E}" srcOrd="2" destOrd="0" presId="urn:microsoft.com/office/officeart/2005/8/layout/vList5"/>
    <dgm:cxn modelId="{8424A1F6-BB0F-4744-A7F9-6A41050525E0}" type="presParOf" srcId="{0760AE06-7B56-494A-A0E8-36B594643D8E}" destId="{C3381103-080C-D746-8B27-46B2DEE4028C}" srcOrd="0" destOrd="0" presId="urn:microsoft.com/office/officeart/2005/8/layout/vList5"/>
    <dgm:cxn modelId="{240876D2-701A-4A28-80C0-9C3A1F259C7E}" type="presParOf" srcId="{0760AE06-7B56-494A-A0E8-36B594643D8E}" destId="{FBE9ED35-B856-174C-8737-A32D2C924CA6}" srcOrd="1" destOrd="0" presId="urn:microsoft.com/office/officeart/2005/8/layout/vList5"/>
    <dgm:cxn modelId="{B7F3C146-4910-4119-AC37-C29AD073A0FD}" type="presParOf" srcId="{82B71E07-46A9-1F4C-9980-576B2FA3ADD8}" destId="{42D27948-8160-FF47-9116-9786F5E669CE}" srcOrd="3" destOrd="0" presId="urn:microsoft.com/office/officeart/2005/8/layout/vList5"/>
    <dgm:cxn modelId="{0DBB5AFA-FDFD-4F14-B05F-BE1D2EC72BA4}" type="presParOf" srcId="{82B71E07-46A9-1F4C-9980-576B2FA3ADD8}" destId="{39BBA486-03BD-2144-ABBF-AE369E5400B7}" srcOrd="4" destOrd="0" presId="urn:microsoft.com/office/officeart/2005/8/layout/vList5"/>
    <dgm:cxn modelId="{57992711-3B22-41E0-B8FF-F14D7B454C4B}" type="presParOf" srcId="{39BBA486-03BD-2144-ABBF-AE369E5400B7}" destId="{70B8D9E0-4A6D-2F44-B595-4E51FB1CC510}" srcOrd="0" destOrd="0" presId="urn:microsoft.com/office/officeart/2005/8/layout/vList5"/>
    <dgm:cxn modelId="{310C9B44-55AA-4C11-A7B1-01D233B60D2B}" type="presParOf" srcId="{39BBA486-03BD-2144-ABBF-AE369E5400B7}" destId="{09F84ED2-5430-D348-8351-1C588DA968EF}" srcOrd="1" destOrd="0" presId="urn:microsoft.com/office/officeart/2005/8/layout/vList5"/>
    <dgm:cxn modelId="{DC3A51E5-5D01-4586-BD88-242F3258F5BC}" type="presParOf" srcId="{82B71E07-46A9-1F4C-9980-576B2FA3ADD8}" destId="{26A10C18-A8F4-6A4C-BDEE-6F7DE3CE4615}" srcOrd="5" destOrd="0" presId="urn:microsoft.com/office/officeart/2005/8/layout/vList5"/>
    <dgm:cxn modelId="{C46693F8-C4D7-4721-BE1B-D4C67E05981F}" type="presParOf" srcId="{82B71E07-46A9-1F4C-9980-576B2FA3ADD8}" destId="{4ECD3363-8FE6-2E4D-AEB8-DD61ACBB9653}" srcOrd="6" destOrd="0" presId="urn:microsoft.com/office/officeart/2005/8/layout/vList5"/>
    <dgm:cxn modelId="{0C6DBF5D-B2F1-4832-9913-4474D7B7FC1C}" type="presParOf" srcId="{4ECD3363-8FE6-2E4D-AEB8-DD61ACBB9653}" destId="{E895D6B0-A2C0-8846-B022-1C147093D231}" srcOrd="0" destOrd="0" presId="urn:microsoft.com/office/officeart/2005/8/layout/vList5"/>
    <dgm:cxn modelId="{913F038F-41AA-4CC2-A435-F32F6945EEA3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Ils partent au Brésil.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Ils partent au Japon.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/>
      <dgm:t>
        <a:bodyPr/>
        <a:lstStyle/>
        <a:p>
          <a:pPr algn="ctr">
            <a:buNone/>
          </a:pPr>
          <a:r>
            <a:rPr lang="fr-FR" b="1" dirty="0"/>
            <a:t>Ils partent en Sicile.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 Ils partent en France.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483B470F-E2CF-4598-9FF8-F88AFC09DFC8}" type="presOf" srcId="{DD6BBC1B-D149-744A-A30E-EFE273F02222}" destId="{B2E2EFB5-3D81-DA40-B0AB-7277103CCFA5}" srcOrd="0" destOrd="0" presId="urn:microsoft.com/office/officeart/2005/8/layout/vList5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7289B8D7-2011-48F4-B366-3495612B0830}" type="presOf" srcId="{C98D5B68-7884-6648-A6A0-2E344EE2F2C1}" destId="{70B8D9E0-4A6D-2F44-B595-4E51FB1CC510}" srcOrd="0" destOrd="0" presId="urn:microsoft.com/office/officeart/2005/8/layout/vList5"/>
    <dgm:cxn modelId="{88B97CA9-7A6A-4BE5-8094-B0E59BCCA2CA}" type="presOf" srcId="{877D7047-60CD-754B-B94B-0D52DA8802EF}" destId="{E895D6B0-A2C0-8846-B022-1C147093D231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0147D16F-7792-47E5-BC79-D609022262EF}" type="presOf" srcId="{31427C3A-E33A-4C40-B6A8-DF440F9FA9C2}" destId="{09F84ED2-5430-D348-8351-1C588DA968EF}" srcOrd="0" destOrd="0" presId="urn:microsoft.com/office/officeart/2005/8/layout/vList5"/>
    <dgm:cxn modelId="{4D7C60EB-3B3C-4F03-8A16-F298485B8008}" type="presOf" srcId="{8943F2E6-3B0D-E448-9217-B317A1C852F5}" destId="{1017B7CB-13B4-9B4A-A898-E550BB192901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51B78E44-BF9E-46D3-9C45-E9288F885663}" type="presOf" srcId="{2C8EC395-066D-984E-8F48-1D03BBA365D6}" destId="{FBE9ED35-B856-174C-8737-A32D2C924CA6}" srcOrd="0" destOrd="0" presId="urn:microsoft.com/office/officeart/2005/8/layout/vList5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321165C4-3EAA-4CE8-916D-23703A400C5D}" type="presOf" srcId="{39104730-2024-374C-98E0-3A4CE7ED9881}" destId="{82B71E07-46A9-1F4C-9980-576B2FA3ADD8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6B736F29-864A-41DA-A322-3C4891C186E0}" type="presOf" srcId="{5A256FE1-617A-F64B-AAA5-E71BA3D8E71B}" destId="{5131D196-118F-ED4B-8F8C-9F861CEE6268}" srcOrd="0" destOrd="0" presId="urn:microsoft.com/office/officeart/2005/8/layout/vList5"/>
    <dgm:cxn modelId="{A9E08BC7-8495-468C-A663-BAD4B8A4FD14}" type="presOf" srcId="{D865DF60-6A8A-1346-86CF-ADC5241F7441}" destId="{C3381103-080C-D746-8B27-46B2DEE4028C}" srcOrd="0" destOrd="0" presId="urn:microsoft.com/office/officeart/2005/8/layout/vList5"/>
    <dgm:cxn modelId="{F7B138B2-A725-4443-9362-AF44610460BF}" type="presParOf" srcId="{82B71E07-46A9-1F4C-9980-576B2FA3ADD8}" destId="{A3A8D8DA-067B-EC42-9EAF-7E4FD8AA6489}" srcOrd="0" destOrd="0" presId="urn:microsoft.com/office/officeart/2005/8/layout/vList5"/>
    <dgm:cxn modelId="{BD8FD7DF-394E-4163-B709-D502D59031E7}" type="presParOf" srcId="{A3A8D8DA-067B-EC42-9EAF-7E4FD8AA6489}" destId="{5131D196-118F-ED4B-8F8C-9F861CEE6268}" srcOrd="0" destOrd="0" presId="urn:microsoft.com/office/officeart/2005/8/layout/vList5"/>
    <dgm:cxn modelId="{CC4096BC-171B-4C10-A5C3-97E9CCD6357B}" type="presParOf" srcId="{A3A8D8DA-067B-EC42-9EAF-7E4FD8AA6489}" destId="{B2E2EFB5-3D81-DA40-B0AB-7277103CCFA5}" srcOrd="1" destOrd="0" presId="urn:microsoft.com/office/officeart/2005/8/layout/vList5"/>
    <dgm:cxn modelId="{0A0115CA-44F9-424C-B0D9-59DCD2F5A4A0}" type="presParOf" srcId="{82B71E07-46A9-1F4C-9980-576B2FA3ADD8}" destId="{86757E5C-20F4-E745-A720-B10E686939A4}" srcOrd="1" destOrd="0" presId="urn:microsoft.com/office/officeart/2005/8/layout/vList5"/>
    <dgm:cxn modelId="{F1F0044C-777D-4802-BD2C-2E512CD8D76E}" type="presParOf" srcId="{82B71E07-46A9-1F4C-9980-576B2FA3ADD8}" destId="{0760AE06-7B56-494A-A0E8-36B594643D8E}" srcOrd="2" destOrd="0" presId="urn:microsoft.com/office/officeart/2005/8/layout/vList5"/>
    <dgm:cxn modelId="{11FF3796-4702-4CA2-9435-229C5A1AEE55}" type="presParOf" srcId="{0760AE06-7B56-494A-A0E8-36B594643D8E}" destId="{C3381103-080C-D746-8B27-46B2DEE4028C}" srcOrd="0" destOrd="0" presId="urn:microsoft.com/office/officeart/2005/8/layout/vList5"/>
    <dgm:cxn modelId="{88145FD3-6CB1-4EBA-9346-493FAAA9BAB6}" type="presParOf" srcId="{0760AE06-7B56-494A-A0E8-36B594643D8E}" destId="{FBE9ED35-B856-174C-8737-A32D2C924CA6}" srcOrd="1" destOrd="0" presId="urn:microsoft.com/office/officeart/2005/8/layout/vList5"/>
    <dgm:cxn modelId="{09DBCE75-A899-46EB-84DF-97900500EF28}" type="presParOf" srcId="{82B71E07-46A9-1F4C-9980-576B2FA3ADD8}" destId="{42D27948-8160-FF47-9116-9786F5E669CE}" srcOrd="3" destOrd="0" presId="urn:microsoft.com/office/officeart/2005/8/layout/vList5"/>
    <dgm:cxn modelId="{83C75CA4-3F61-411B-BBD3-A73FADEE0EB2}" type="presParOf" srcId="{82B71E07-46A9-1F4C-9980-576B2FA3ADD8}" destId="{39BBA486-03BD-2144-ABBF-AE369E5400B7}" srcOrd="4" destOrd="0" presId="urn:microsoft.com/office/officeart/2005/8/layout/vList5"/>
    <dgm:cxn modelId="{3914A9B7-B1A2-4A87-9E60-03F1E048A2CA}" type="presParOf" srcId="{39BBA486-03BD-2144-ABBF-AE369E5400B7}" destId="{70B8D9E0-4A6D-2F44-B595-4E51FB1CC510}" srcOrd="0" destOrd="0" presId="urn:microsoft.com/office/officeart/2005/8/layout/vList5"/>
    <dgm:cxn modelId="{BC9D6115-D4AA-49A7-AAD9-D2ED85223C08}" type="presParOf" srcId="{39BBA486-03BD-2144-ABBF-AE369E5400B7}" destId="{09F84ED2-5430-D348-8351-1C588DA968EF}" srcOrd="1" destOrd="0" presId="urn:microsoft.com/office/officeart/2005/8/layout/vList5"/>
    <dgm:cxn modelId="{D9F5A95A-90E8-4290-B5AA-0A5AC98D188A}" type="presParOf" srcId="{82B71E07-46A9-1F4C-9980-576B2FA3ADD8}" destId="{26A10C18-A8F4-6A4C-BDEE-6F7DE3CE4615}" srcOrd="5" destOrd="0" presId="urn:microsoft.com/office/officeart/2005/8/layout/vList5"/>
    <dgm:cxn modelId="{5630D9A9-983B-4755-A448-0A7CF18AB867}" type="presParOf" srcId="{82B71E07-46A9-1F4C-9980-576B2FA3ADD8}" destId="{4ECD3363-8FE6-2E4D-AEB8-DD61ACBB9653}" srcOrd="6" destOrd="0" presId="urn:microsoft.com/office/officeart/2005/8/layout/vList5"/>
    <dgm:cxn modelId="{22ADE262-5EED-41EC-A435-F52C94F286E7}" type="presParOf" srcId="{4ECD3363-8FE6-2E4D-AEB8-DD61ACBB9653}" destId="{E895D6B0-A2C0-8846-B022-1C147093D231}" srcOrd="0" destOrd="0" presId="urn:microsoft.com/office/officeart/2005/8/layout/vList5"/>
    <dgm:cxn modelId="{EC47D66E-BAF0-4AB5-BE99-DF5B89FE24AA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Ils partent au Brésil.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>
        <a:solidFill>
          <a:srgbClr val="0070C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Ils partent au Japon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Ils partent en Sicile.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 Ils partent en France.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F7D67E62-0233-49DC-9331-4BF76790E1D8}" type="presOf" srcId="{2C8EC395-066D-984E-8F48-1D03BBA365D6}" destId="{FBE9ED35-B856-174C-8737-A32D2C924CA6}" srcOrd="0" destOrd="0" presId="urn:microsoft.com/office/officeart/2005/8/layout/vList5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F8E1FDBF-C632-4553-B038-069CDF5E10FB}" type="presOf" srcId="{D865DF60-6A8A-1346-86CF-ADC5241F7441}" destId="{C3381103-080C-D746-8B27-46B2DEE4028C}" srcOrd="0" destOrd="0" presId="urn:microsoft.com/office/officeart/2005/8/layout/vList5"/>
    <dgm:cxn modelId="{58CD7E9C-1134-4EA3-BBD5-446F61601503}" type="presOf" srcId="{31427C3A-E33A-4C40-B6A8-DF440F9FA9C2}" destId="{09F84ED2-5430-D348-8351-1C588DA968EF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699A04DD-23CA-47BC-B73E-4FD78A1D98EA}" type="presOf" srcId="{C98D5B68-7884-6648-A6A0-2E344EE2F2C1}" destId="{70B8D9E0-4A6D-2F44-B595-4E51FB1CC510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6128F6F1-DFF1-467B-ADA5-031C7C56B126}" type="presOf" srcId="{DD6BBC1B-D149-744A-A30E-EFE273F02222}" destId="{B2E2EFB5-3D81-DA40-B0AB-7277103CCFA5}" srcOrd="0" destOrd="0" presId="urn:microsoft.com/office/officeart/2005/8/layout/vList5"/>
    <dgm:cxn modelId="{55E1E87E-A288-4441-90C1-A53A5BDFA802}" type="presOf" srcId="{877D7047-60CD-754B-B94B-0D52DA8802EF}" destId="{E895D6B0-A2C0-8846-B022-1C147093D231}" srcOrd="0" destOrd="0" presId="urn:microsoft.com/office/officeart/2005/8/layout/vList5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DEF5DA31-627B-4D52-8DE1-DE6EEC3B230A}" type="presOf" srcId="{5A256FE1-617A-F64B-AAA5-E71BA3D8E71B}" destId="{5131D196-118F-ED4B-8F8C-9F861CEE6268}" srcOrd="0" destOrd="0" presId="urn:microsoft.com/office/officeart/2005/8/layout/vList5"/>
    <dgm:cxn modelId="{8C0E2409-E74C-4CBC-8352-615BEB7A7FB5}" type="presOf" srcId="{8943F2E6-3B0D-E448-9217-B317A1C852F5}" destId="{1017B7CB-13B4-9B4A-A898-E550BB192901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EBEA4F9F-174A-4686-A17E-6A66812F4A6F}" type="presOf" srcId="{39104730-2024-374C-98E0-3A4CE7ED9881}" destId="{82B71E07-46A9-1F4C-9980-576B2FA3ADD8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EEDEB77E-1AB6-4912-A626-A09AEDB01466}" type="presParOf" srcId="{82B71E07-46A9-1F4C-9980-576B2FA3ADD8}" destId="{A3A8D8DA-067B-EC42-9EAF-7E4FD8AA6489}" srcOrd="0" destOrd="0" presId="urn:microsoft.com/office/officeart/2005/8/layout/vList5"/>
    <dgm:cxn modelId="{12B9EE02-A122-4DD8-BBB5-AF0BBB8C2CAA}" type="presParOf" srcId="{A3A8D8DA-067B-EC42-9EAF-7E4FD8AA6489}" destId="{5131D196-118F-ED4B-8F8C-9F861CEE6268}" srcOrd="0" destOrd="0" presId="urn:microsoft.com/office/officeart/2005/8/layout/vList5"/>
    <dgm:cxn modelId="{8C33BE41-03E9-4185-85EF-F56E1E66D3F7}" type="presParOf" srcId="{A3A8D8DA-067B-EC42-9EAF-7E4FD8AA6489}" destId="{B2E2EFB5-3D81-DA40-B0AB-7277103CCFA5}" srcOrd="1" destOrd="0" presId="urn:microsoft.com/office/officeart/2005/8/layout/vList5"/>
    <dgm:cxn modelId="{85953F9E-AE9C-4EE7-AC71-D6FFA74D8F27}" type="presParOf" srcId="{82B71E07-46A9-1F4C-9980-576B2FA3ADD8}" destId="{86757E5C-20F4-E745-A720-B10E686939A4}" srcOrd="1" destOrd="0" presId="urn:microsoft.com/office/officeart/2005/8/layout/vList5"/>
    <dgm:cxn modelId="{BB5C2B01-6AA5-4CC8-BD47-75BDB62F8482}" type="presParOf" srcId="{82B71E07-46A9-1F4C-9980-576B2FA3ADD8}" destId="{0760AE06-7B56-494A-A0E8-36B594643D8E}" srcOrd="2" destOrd="0" presId="urn:microsoft.com/office/officeart/2005/8/layout/vList5"/>
    <dgm:cxn modelId="{6CA618A0-0296-405A-9123-9CD649B238C0}" type="presParOf" srcId="{0760AE06-7B56-494A-A0E8-36B594643D8E}" destId="{C3381103-080C-D746-8B27-46B2DEE4028C}" srcOrd="0" destOrd="0" presId="urn:microsoft.com/office/officeart/2005/8/layout/vList5"/>
    <dgm:cxn modelId="{35E4F88B-1CA3-4A38-BBDE-AF1660655485}" type="presParOf" srcId="{0760AE06-7B56-494A-A0E8-36B594643D8E}" destId="{FBE9ED35-B856-174C-8737-A32D2C924CA6}" srcOrd="1" destOrd="0" presId="urn:microsoft.com/office/officeart/2005/8/layout/vList5"/>
    <dgm:cxn modelId="{379E0A40-6A3A-4D11-BA44-DF73E0AA6F85}" type="presParOf" srcId="{82B71E07-46A9-1F4C-9980-576B2FA3ADD8}" destId="{42D27948-8160-FF47-9116-9786F5E669CE}" srcOrd="3" destOrd="0" presId="urn:microsoft.com/office/officeart/2005/8/layout/vList5"/>
    <dgm:cxn modelId="{D76B4755-F951-49ED-89A7-AEEDE95BE753}" type="presParOf" srcId="{82B71E07-46A9-1F4C-9980-576B2FA3ADD8}" destId="{39BBA486-03BD-2144-ABBF-AE369E5400B7}" srcOrd="4" destOrd="0" presId="urn:microsoft.com/office/officeart/2005/8/layout/vList5"/>
    <dgm:cxn modelId="{F3DFFD95-3A16-4917-B699-48036E18B61D}" type="presParOf" srcId="{39BBA486-03BD-2144-ABBF-AE369E5400B7}" destId="{70B8D9E0-4A6D-2F44-B595-4E51FB1CC510}" srcOrd="0" destOrd="0" presId="urn:microsoft.com/office/officeart/2005/8/layout/vList5"/>
    <dgm:cxn modelId="{0F9A881C-BF74-46F5-880F-76EBDDEAAB49}" type="presParOf" srcId="{39BBA486-03BD-2144-ABBF-AE369E5400B7}" destId="{09F84ED2-5430-D348-8351-1C588DA968EF}" srcOrd="1" destOrd="0" presId="urn:microsoft.com/office/officeart/2005/8/layout/vList5"/>
    <dgm:cxn modelId="{29DA08A6-17C8-4144-841C-BB8639A27421}" type="presParOf" srcId="{82B71E07-46A9-1F4C-9980-576B2FA3ADD8}" destId="{26A10C18-A8F4-6A4C-BDEE-6F7DE3CE4615}" srcOrd="5" destOrd="0" presId="urn:microsoft.com/office/officeart/2005/8/layout/vList5"/>
    <dgm:cxn modelId="{2A17C194-3B54-424B-A25B-E36A0C50F423}" type="presParOf" srcId="{82B71E07-46A9-1F4C-9980-576B2FA3ADD8}" destId="{4ECD3363-8FE6-2E4D-AEB8-DD61ACBB9653}" srcOrd="6" destOrd="0" presId="urn:microsoft.com/office/officeart/2005/8/layout/vList5"/>
    <dgm:cxn modelId="{7EEF1698-3AAB-47E2-9211-C6CF321C559A}" type="presParOf" srcId="{4ECD3363-8FE6-2E4D-AEB8-DD61ACBB9653}" destId="{E895D6B0-A2C0-8846-B022-1C147093D231}" srcOrd="0" destOrd="0" presId="urn:microsoft.com/office/officeart/2005/8/layout/vList5"/>
    <dgm:cxn modelId="{ECE39821-13C4-4351-B875-E9F46B5A15FE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En Asie.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En Europe.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/>
      <dgm:t>
        <a:bodyPr/>
        <a:lstStyle/>
        <a:p>
          <a:pPr algn="ctr">
            <a:buNone/>
          </a:pPr>
          <a:r>
            <a:rPr lang="fr-FR" b="1" dirty="0"/>
            <a:t>En Amérique.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 En Afrique.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C362FD22-5E82-4DB4-BC57-45A380A9C324}" type="presOf" srcId="{8943F2E6-3B0D-E448-9217-B317A1C852F5}" destId="{1017B7CB-13B4-9B4A-A898-E550BB192901}" srcOrd="0" destOrd="0" presId="urn:microsoft.com/office/officeart/2005/8/layout/vList5"/>
    <dgm:cxn modelId="{618A8CB2-C332-4ABB-8689-66A2C87FD4A6}" type="presOf" srcId="{C98D5B68-7884-6648-A6A0-2E344EE2F2C1}" destId="{70B8D9E0-4A6D-2F44-B595-4E51FB1CC510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EA6CD28F-2322-4EC8-BD48-6C6BF2544ED1}" type="presOf" srcId="{877D7047-60CD-754B-B94B-0D52DA8802EF}" destId="{E895D6B0-A2C0-8846-B022-1C147093D231}" srcOrd="0" destOrd="0" presId="urn:microsoft.com/office/officeart/2005/8/layout/vList5"/>
    <dgm:cxn modelId="{6711597E-C575-4BC0-985E-7170C32BC560}" type="presOf" srcId="{2C8EC395-066D-984E-8F48-1D03BBA365D6}" destId="{FBE9ED35-B856-174C-8737-A32D2C924CA6}" srcOrd="0" destOrd="0" presId="urn:microsoft.com/office/officeart/2005/8/layout/vList5"/>
    <dgm:cxn modelId="{30B0C617-0BE3-46B5-9417-8EE45C87D06E}" type="presOf" srcId="{5A256FE1-617A-F64B-AAA5-E71BA3D8E71B}" destId="{5131D196-118F-ED4B-8F8C-9F861CEE6268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867D6EF3-43B1-4B0F-BB73-BBFAD7B8A151}" type="presOf" srcId="{DD6BBC1B-D149-744A-A30E-EFE273F02222}" destId="{B2E2EFB5-3D81-DA40-B0AB-7277103CCFA5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0E8C83FD-E5D2-4657-88D7-7C41619A81C1}" type="presOf" srcId="{39104730-2024-374C-98E0-3A4CE7ED9881}" destId="{82B71E07-46A9-1F4C-9980-576B2FA3ADD8}" srcOrd="0" destOrd="0" presId="urn:microsoft.com/office/officeart/2005/8/layout/vList5"/>
    <dgm:cxn modelId="{0166F36D-5FD3-4481-A224-01268D0E2BA1}" type="presOf" srcId="{31427C3A-E33A-4C40-B6A8-DF440F9FA9C2}" destId="{09F84ED2-5430-D348-8351-1C588DA968EF}" srcOrd="0" destOrd="0" presId="urn:microsoft.com/office/officeart/2005/8/layout/vList5"/>
    <dgm:cxn modelId="{2C3223C3-A499-467D-98B7-578D9A2FE5C0}" type="presOf" srcId="{D865DF60-6A8A-1346-86CF-ADC5241F7441}" destId="{C3381103-080C-D746-8B27-46B2DEE4028C}" srcOrd="0" destOrd="0" presId="urn:microsoft.com/office/officeart/2005/8/layout/vList5"/>
    <dgm:cxn modelId="{20AA10FB-8B93-429D-92BC-CF64531295D5}" type="presParOf" srcId="{82B71E07-46A9-1F4C-9980-576B2FA3ADD8}" destId="{A3A8D8DA-067B-EC42-9EAF-7E4FD8AA6489}" srcOrd="0" destOrd="0" presId="urn:microsoft.com/office/officeart/2005/8/layout/vList5"/>
    <dgm:cxn modelId="{56CECB5D-1192-4AED-AD80-F8B5C3C7B66B}" type="presParOf" srcId="{A3A8D8DA-067B-EC42-9EAF-7E4FD8AA6489}" destId="{5131D196-118F-ED4B-8F8C-9F861CEE6268}" srcOrd="0" destOrd="0" presId="urn:microsoft.com/office/officeart/2005/8/layout/vList5"/>
    <dgm:cxn modelId="{135298CF-1DE6-415A-AFF9-BBFC17D26634}" type="presParOf" srcId="{A3A8D8DA-067B-EC42-9EAF-7E4FD8AA6489}" destId="{B2E2EFB5-3D81-DA40-B0AB-7277103CCFA5}" srcOrd="1" destOrd="0" presId="urn:microsoft.com/office/officeart/2005/8/layout/vList5"/>
    <dgm:cxn modelId="{1B890FF9-D399-453B-97D4-D8E9B6FC02A6}" type="presParOf" srcId="{82B71E07-46A9-1F4C-9980-576B2FA3ADD8}" destId="{86757E5C-20F4-E745-A720-B10E686939A4}" srcOrd="1" destOrd="0" presId="urn:microsoft.com/office/officeart/2005/8/layout/vList5"/>
    <dgm:cxn modelId="{1389DEDB-0593-46F5-BD87-54E64B582B79}" type="presParOf" srcId="{82B71E07-46A9-1F4C-9980-576B2FA3ADD8}" destId="{0760AE06-7B56-494A-A0E8-36B594643D8E}" srcOrd="2" destOrd="0" presId="urn:microsoft.com/office/officeart/2005/8/layout/vList5"/>
    <dgm:cxn modelId="{1448ADFD-6311-4087-8DAF-E2C6769BDD57}" type="presParOf" srcId="{0760AE06-7B56-494A-A0E8-36B594643D8E}" destId="{C3381103-080C-D746-8B27-46B2DEE4028C}" srcOrd="0" destOrd="0" presId="urn:microsoft.com/office/officeart/2005/8/layout/vList5"/>
    <dgm:cxn modelId="{2C0E0088-EDCE-4CDB-8D7F-B60345BBC63D}" type="presParOf" srcId="{0760AE06-7B56-494A-A0E8-36B594643D8E}" destId="{FBE9ED35-B856-174C-8737-A32D2C924CA6}" srcOrd="1" destOrd="0" presId="urn:microsoft.com/office/officeart/2005/8/layout/vList5"/>
    <dgm:cxn modelId="{B9B614A1-4A81-4440-BD77-E3FDBCBE2C1E}" type="presParOf" srcId="{82B71E07-46A9-1F4C-9980-576B2FA3ADD8}" destId="{42D27948-8160-FF47-9116-9786F5E669CE}" srcOrd="3" destOrd="0" presId="urn:microsoft.com/office/officeart/2005/8/layout/vList5"/>
    <dgm:cxn modelId="{19D010FF-C98A-4E91-8B01-48F7BF768828}" type="presParOf" srcId="{82B71E07-46A9-1F4C-9980-576B2FA3ADD8}" destId="{39BBA486-03BD-2144-ABBF-AE369E5400B7}" srcOrd="4" destOrd="0" presId="urn:microsoft.com/office/officeart/2005/8/layout/vList5"/>
    <dgm:cxn modelId="{254F53E3-045A-4394-B603-B21F9A79E012}" type="presParOf" srcId="{39BBA486-03BD-2144-ABBF-AE369E5400B7}" destId="{70B8D9E0-4A6D-2F44-B595-4E51FB1CC510}" srcOrd="0" destOrd="0" presId="urn:microsoft.com/office/officeart/2005/8/layout/vList5"/>
    <dgm:cxn modelId="{D2368442-BD79-4381-B86E-A32B84F1FAD6}" type="presParOf" srcId="{39BBA486-03BD-2144-ABBF-AE369E5400B7}" destId="{09F84ED2-5430-D348-8351-1C588DA968EF}" srcOrd="1" destOrd="0" presId="urn:microsoft.com/office/officeart/2005/8/layout/vList5"/>
    <dgm:cxn modelId="{5E697429-452E-446E-9B35-278093ED058E}" type="presParOf" srcId="{82B71E07-46A9-1F4C-9980-576B2FA3ADD8}" destId="{26A10C18-A8F4-6A4C-BDEE-6F7DE3CE4615}" srcOrd="5" destOrd="0" presId="urn:microsoft.com/office/officeart/2005/8/layout/vList5"/>
    <dgm:cxn modelId="{B010BE4A-53B8-4BB7-8490-276C0F85CEDB}" type="presParOf" srcId="{82B71E07-46A9-1F4C-9980-576B2FA3ADD8}" destId="{4ECD3363-8FE6-2E4D-AEB8-DD61ACBB9653}" srcOrd="6" destOrd="0" presId="urn:microsoft.com/office/officeart/2005/8/layout/vList5"/>
    <dgm:cxn modelId="{265EF2EA-B0E8-4528-A81B-04168DF0EA90}" type="presParOf" srcId="{4ECD3363-8FE6-2E4D-AEB8-DD61ACBB9653}" destId="{E895D6B0-A2C0-8846-B022-1C147093D231}" srcOrd="0" destOrd="0" presId="urn:microsoft.com/office/officeart/2005/8/layout/vList5"/>
    <dgm:cxn modelId="{18E7595E-C0BF-48D6-A862-1177F709E1A2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>
        <a:solidFill>
          <a:srgbClr val="6699FF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En Asie.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En Europe.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En Amérique.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 En Afrique.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8E1106B4-6489-46C8-B6F9-8413747155F9}" type="presOf" srcId="{31427C3A-E33A-4C40-B6A8-DF440F9FA9C2}" destId="{09F84ED2-5430-D348-8351-1C588DA968EF}" srcOrd="0" destOrd="0" presId="urn:microsoft.com/office/officeart/2005/8/layout/vList5"/>
    <dgm:cxn modelId="{0A9CE1C1-5D7D-4784-90E3-7F96175FDF97}" type="presOf" srcId="{DD6BBC1B-D149-744A-A30E-EFE273F02222}" destId="{B2E2EFB5-3D81-DA40-B0AB-7277103CCFA5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C33E9904-97CC-4C13-8C5C-EE10C9E682D2}" type="presOf" srcId="{877D7047-60CD-754B-B94B-0D52DA8802EF}" destId="{E895D6B0-A2C0-8846-B022-1C147093D231}" srcOrd="0" destOrd="0" presId="urn:microsoft.com/office/officeart/2005/8/layout/vList5"/>
    <dgm:cxn modelId="{83F2A452-0CE3-49C1-9991-38D0EAE2B5DA}" type="presOf" srcId="{8943F2E6-3B0D-E448-9217-B317A1C852F5}" destId="{1017B7CB-13B4-9B4A-A898-E550BB192901}" srcOrd="0" destOrd="0" presId="urn:microsoft.com/office/officeart/2005/8/layout/vList5"/>
    <dgm:cxn modelId="{9C42F997-2E47-4D32-9CF5-C21C56BFCAC3}" type="presOf" srcId="{39104730-2024-374C-98E0-3A4CE7ED9881}" destId="{82B71E07-46A9-1F4C-9980-576B2FA3ADD8}" srcOrd="0" destOrd="0" presId="urn:microsoft.com/office/officeart/2005/8/layout/vList5"/>
    <dgm:cxn modelId="{4BEFA0E0-5E0C-4081-9D56-0E8535EF5003}" type="presOf" srcId="{D865DF60-6A8A-1346-86CF-ADC5241F7441}" destId="{C3381103-080C-D746-8B27-46B2DEE4028C}" srcOrd="0" destOrd="0" presId="urn:microsoft.com/office/officeart/2005/8/layout/vList5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EF21730C-D852-44D5-8F2F-B12D95F55988}" type="presOf" srcId="{5A256FE1-617A-F64B-AAA5-E71BA3D8E71B}" destId="{5131D196-118F-ED4B-8F8C-9F861CEE6268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BBB48766-448E-4007-8AE4-CEFBE942B4F0}" type="presOf" srcId="{C98D5B68-7884-6648-A6A0-2E344EE2F2C1}" destId="{70B8D9E0-4A6D-2F44-B595-4E51FB1CC510}" srcOrd="0" destOrd="0" presId="urn:microsoft.com/office/officeart/2005/8/layout/vList5"/>
    <dgm:cxn modelId="{A434B77D-6993-413D-AC3A-2041F02F715A}" type="presOf" srcId="{2C8EC395-066D-984E-8F48-1D03BBA365D6}" destId="{FBE9ED35-B856-174C-8737-A32D2C924CA6}" srcOrd="0" destOrd="0" presId="urn:microsoft.com/office/officeart/2005/8/layout/vList5"/>
    <dgm:cxn modelId="{7B0223AA-CF55-4C3D-8B82-06E9BDAB0149}" type="presParOf" srcId="{82B71E07-46A9-1F4C-9980-576B2FA3ADD8}" destId="{A3A8D8DA-067B-EC42-9EAF-7E4FD8AA6489}" srcOrd="0" destOrd="0" presId="urn:microsoft.com/office/officeart/2005/8/layout/vList5"/>
    <dgm:cxn modelId="{D26510E1-D01A-4CA9-B636-F8300504FEDB}" type="presParOf" srcId="{A3A8D8DA-067B-EC42-9EAF-7E4FD8AA6489}" destId="{5131D196-118F-ED4B-8F8C-9F861CEE6268}" srcOrd="0" destOrd="0" presId="urn:microsoft.com/office/officeart/2005/8/layout/vList5"/>
    <dgm:cxn modelId="{FAD9C427-3E64-4D1C-BBFC-57CA1EDBDE38}" type="presParOf" srcId="{A3A8D8DA-067B-EC42-9EAF-7E4FD8AA6489}" destId="{B2E2EFB5-3D81-DA40-B0AB-7277103CCFA5}" srcOrd="1" destOrd="0" presId="urn:microsoft.com/office/officeart/2005/8/layout/vList5"/>
    <dgm:cxn modelId="{8B9236AE-3C92-454E-A722-79D4512C07A9}" type="presParOf" srcId="{82B71E07-46A9-1F4C-9980-576B2FA3ADD8}" destId="{86757E5C-20F4-E745-A720-B10E686939A4}" srcOrd="1" destOrd="0" presId="urn:microsoft.com/office/officeart/2005/8/layout/vList5"/>
    <dgm:cxn modelId="{5310A06A-315B-4FA1-AE90-6BF9594B4CAB}" type="presParOf" srcId="{82B71E07-46A9-1F4C-9980-576B2FA3ADD8}" destId="{0760AE06-7B56-494A-A0E8-36B594643D8E}" srcOrd="2" destOrd="0" presId="urn:microsoft.com/office/officeart/2005/8/layout/vList5"/>
    <dgm:cxn modelId="{C4A1AF6B-19D2-4EB2-A2FF-3CEFEC00E8B0}" type="presParOf" srcId="{0760AE06-7B56-494A-A0E8-36B594643D8E}" destId="{C3381103-080C-D746-8B27-46B2DEE4028C}" srcOrd="0" destOrd="0" presId="urn:microsoft.com/office/officeart/2005/8/layout/vList5"/>
    <dgm:cxn modelId="{40C3EC0C-8D15-4C37-B8CC-E527FFFF7654}" type="presParOf" srcId="{0760AE06-7B56-494A-A0E8-36B594643D8E}" destId="{FBE9ED35-B856-174C-8737-A32D2C924CA6}" srcOrd="1" destOrd="0" presId="urn:microsoft.com/office/officeart/2005/8/layout/vList5"/>
    <dgm:cxn modelId="{E1EA66E0-BCED-40C3-8E94-316AE79C8ABA}" type="presParOf" srcId="{82B71E07-46A9-1F4C-9980-576B2FA3ADD8}" destId="{42D27948-8160-FF47-9116-9786F5E669CE}" srcOrd="3" destOrd="0" presId="urn:microsoft.com/office/officeart/2005/8/layout/vList5"/>
    <dgm:cxn modelId="{C502179D-3C4D-42D7-9163-9C68F9D3CF33}" type="presParOf" srcId="{82B71E07-46A9-1F4C-9980-576B2FA3ADD8}" destId="{39BBA486-03BD-2144-ABBF-AE369E5400B7}" srcOrd="4" destOrd="0" presId="urn:microsoft.com/office/officeart/2005/8/layout/vList5"/>
    <dgm:cxn modelId="{89BD25E6-237E-4D98-B16D-2BB2DE131F6C}" type="presParOf" srcId="{39BBA486-03BD-2144-ABBF-AE369E5400B7}" destId="{70B8D9E0-4A6D-2F44-B595-4E51FB1CC510}" srcOrd="0" destOrd="0" presId="urn:microsoft.com/office/officeart/2005/8/layout/vList5"/>
    <dgm:cxn modelId="{C7540B86-D66F-4B6F-8929-4BEEF8411787}" type="presParOf" srcId="{39BBA486-03BD-2144-ABBF-AE369E5400B7}" destId="{09F84ED2-5430-D348-8351-1C588DA968EF}" srcOrd="1" destOrd="0" presId="urn:microsoft.com/office/officeart/2005/8/layout/vList5"/>
    <dgm:cxn modelId="{03553F86-D325-47F9-A119-3AE40C60F1C8}" type="presParOf" srcId="{82B71E07-46A9-1F4C-9980-576B2FA3ADD8}" destId="{26A10C18-A8F4-6A4C-BDEE-6F7DE3CE4615}" srcOrd="5" destOrd="0" presId="urn:microsoft.com/office/officeart/2005/8/layout/vList5"/>
    <dgm:cxn modelId="{9A71B1F3-AC94-4710-A4CB-ED0D68A1460F}" type="presParOf" srcId="{82B71E07-46A9-1F4C-9980-576B2FA3ADD8}" destId="{4ECD3363-8FE6-2E4D-AEB8-DD61ACBB9653}" srcOrd="6" destOrd="0" presId="urn:microsoft.com/office/officeart/2005/8/layout/vList5"/>
    <dgm:cxn modelId="{9E7D63AC-F7BC-4F45-A87A-C2C00B768247}" type="presParOf" srcId="{4ECD3363-8FE6-2E4D-AEB8-DD61ACBB9653}" destId="{E895D6B0-A2C0-8846-B022-1C147093D231}" srcOrd="0" destOrd="0" presId="urn:microsoft.com/office/officeart/2005/8/layout/vList5"/>
    <dgm:cxn modelId="{C130065A-58D8-423E-B7B1-916D83B499C3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une maison traditionnelle japonaise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un palais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/>
      <dgm:t>
        <a:bodyPr/>
        <a:lstStyle/>
        <a:p>
          <a:pPr algn="ctr">
            <a:buNone/>
          </a:pPr>
          <a:r>
            <a:rPr lang="fr-FR" b="1" dirty="0"/>
            <a:t>une ville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 une montagne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9601E88-D57F-4392-B831-E1C029D56D66}" type="presOf" srcId="{5A256FE1-617A-F64B-AAA5-E71BA3D8E71B}" destId="{5131D196-118F-ED4B-8F8C-9F861CEE6268}" srcOrd="0" destOrd="0" presId="urn:microsoft.com/office/officeart/2005/8/layout/vList5"/>
    <dgm:cxn modelId="{FC89A479-10DD-4C1E-B664-CC30D151A516}" type="presOf" srcId="{8943F2E6-3B0D-E448-9217-B317A1C852F5}" destId="{1017B7CB-13B4-9B4A-A898-E550BB192901}" srcOrd="0" destOrd="0" presId="urn:microsoft.com/office/officeart/2005/8/layout/vList5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17951DD7-BB13-485D-A6B1-02167A3DE2AC}" type="presOf" srcId="{39104730-2024-374C-98E0-3A4CE7ED9881}" destId="{82B71E07-46A9-1F4C-9980-576B2FA3ADD8}" srcOrd="0" destOrd="0" presId="urn:microsoft.com/office/officeart/2005/8/layout/vList5"/>
    <dgm:cxn modelId="{D5F3B626-AFCA-4280-B7FD-B86E4464CED5}" type="presOf" srcId="{D865DF60-6A8A-1346-86CF-ADC5241F7441}" destId="{C3381103-080C-D746-8B27-46B2DEE4028C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9526C147-FC76-4191-BF3A-BA7EB30C28CD}" type="presOf" srcId="{31427C3A-E33A-4C40-B6A8-DF440F9FA9C2}" destId="{09F84ED2-5430-D348-8351-1C588DA968EF}" srcOrd="0" destOrd="0" presId="urn:microsoft.com/office/officeart/2005/8/layout/vList5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B3F15F51-D4C2-4028-899E-7389450C9169}" type="presOf" srcId="{C98D5B68-7884-6648-A6A0-2E344EE2F2C1}" destId="{70B8D9E0-4A6D-2F44-B595-4E51FB1CC510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D10FD07C-2714-42E4-A833-02BC94A2F79A}" type="presOf" srcId="{877D7047-60CD-754B-B94B-0D52DA8802EF}" destId="{E895D6B0-A2C0-8846-B022-1C147093D231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39547583-647C-42AC-B73F-CD2880A0339B}" type="presOf" srcId="{2C8EC395-066D-984E-8F48-1D03BBA365D6}" destId="{FBE9ED35-B856-174C-8737-A32D2C924CA6}" srcOrd="0" destOrd="0" presId="urn:microsoft.com/office/officeart/2005/8/layout/vList5"/>
    <dgm:cxn modelId="{C3ADE5CE-19C1-4210-9270-5D4BBC328668}" type="presOf" srcId="{DD6BBC1B-D149-744A-A30E-EFE273F02222}" destId="{B2E2EFB5-3D81-DA40-B0AB-7277103CCFA5}" srcOrd="0" destOrd="0" presId="urn:microsoft.com/office/officeart/2005/8/layout/vList5"/>
    <dgm:cxn modelId="{37F769AE-5964-444A-B529-A1A44E6AA38D}" type="presParOf" srcId="{82B71E07-46A9-1F4C-9980-576B2FA3ADD8}" destId="{A3A8D8DA-067B-EC42-9EAF-7E4FD8AA6489}" srcOrd="0" destOrd="0" presId="urn:microsoft.com/office/officeart/2005/8/layout/vList5"/>
    <dgm:cxn modelId="{3F4AEF0E-42D0-4128-B17A-BED3CF443B46}" type="presParOf" srcId="{A3A8D8DA-067B-EC42-9EAF-7E4FD8AA6489}" destId="{5131D196-118F-ED4B-8F8C-9F861CEE6268}" srcOrd="0" destOrd="0" presId="urn:microsoft.com/office/officeart/2005/8/layout/vList5"/>
    <dgm:cxn modelId="{780E505F-94A3-4E72-AC6A-267AAEFD77CC}" type="presParOf" srcId="{A3A8D8DA-067B-EC42-9EAF-7E4FD8AA6489}" destId="{B2E2EFB5-3D81-DA40-B0AB-7277103CCFA5}" srcOrd="1" destOrd="0" presId="urn:microsoft.com/office/officeart/2005/8/layout/vList5"/>
    <dgm:cxn modelId="{1EEE8F28-7903-400C-8DD3-CF64D64AA62B}" type="presParOf" srcId="{82B71E07-46A9-1F4C-9980-576B2FA3ADD8}" destId="{86757E5C-20F4-E745-A720-B10E686939A4}" srcOrd="1" destOrd="0" presId="urn:microsoft.com/office/officeart/2005/8/layout/vList5"/>
    <dgm:cxn modelId="{98432933-1084-43CB-A969-CD3ADD3A7077}" type="presParOf" srcId="{82B71E07-46A9-1F4C-9980-576B2FA3ADD8}" destId="{0760AE06-7B56-494A-A0E8-36B594643D8E}" srcOrd="2" destOrd="0" presId="urn:microsoft.com/office/officeart/2005/8/layout/vList5"/>
    <dgm:cxn modelId="{6EF6575A-C58A-4080-A946-A08E01B1DBBD}" type="presParOf" srcId="{0760AE06-7B56-494A-A0E8-36B594643D8E}" destId="{C3381103-080C-D746-8B27-46B2DEE4028C}" srcOrd="0" destOrd="0" presId="urn:microsoft.com/office/officeart/2005/8/layout/vList5"/>
    <dgm:cxn modelId="{0BB2267F-6C78-4FE0-88F1-1F90D7EB60D8}" type="presParOf" srcId="{0760AE06-7B56-494A-A0E8-36B594643D8E}" destId="{FBE9ED35-B856-174C-8737-A32D2C924CA6}" srcOrd="1" destOrd="0" presId="urn:microsoft.com/office/officeart/2005/8/layout/vList5"/>
    <dgm:cxn modelId="{5F9E5625-7943-4993-B619-4458E8CE92A3}" type="presParOf" srcId="{82B71E07-46A9-1F4C-9980-576B2FA3ADD8}" destId="{42D27948-8160-FF47-9116-9786F5E669CE}" srcOrd="3" destOrd="0" presId="urn:microsoft.com/office/officeart/2005/8/layout/vList5"/>
    <dgm:cxn modelId="{53910608-458C-4420-8927-624568B03494}" type="presParOf" srcId="{82B71E07-46A9-1F4C-9980-576B2FA3ADD8}" destId="{39BBA486-03BD-2144-ABBF-AE369E5400B7}" srcOrd="4" destOrd="0" presId="urn:microsoft.com/office/officeart/2005/8/layout/vList5"/>
    <dgm:cxn modelId="{DEE3F7F9-C24C-4342-9A1C-F42BCD4F0659}" type="presParOf" srcId="{39BBA486-03BD-2144-ABBF-AE369E5400B7}" destId="{70B8D9E0-4A6D-2F44-B595-4E51FB1CC510}" srcOrd="0" destOrd="0" presId="urn:microsoft.com/office/officeart/2005/8/layout/vList5"/>
    <dgm:cxn modelId="{83520A56-F8B0-43F4-BFA2-A6B00BB8C14E}" type="presParOf" srcId="{39BBA486-03BD-2144-ABBF-AE369E5400B7}" destId="{09F84ED2-5430-D348-8351-1C588DA968EF}" srcOrd="1" destOrd="0" presId="urn:microsoft.com/office/officeart/2005/8/layout/vList5"/>
    <dgm:cxn modelId="{2BF8E51D-4551-492F-8043-6F938F50893A}" type="presParOf" srcId="{82B71E07-46A9-1F4C-9980-576B2FA3ADD8}" destId="{26A10C18-A8F4-6A4C-BDEE-6F7DE3CE4615}" srcOrd="5" destOrd="0" presId="urn:microsoft.com/office/officeart/2005/8/layout/vList5"/>
    <dgm:cxn modelId="{FCF725ED-3F46-4980-B215-B824D481875A}" type="presParOf" srcId="{82B71E07-46A9-1F4C-9980-576B2FA3ADD8}" destId="{4ECD3363-8FE6-2E4D-AEB8-DD61ACBB9653}" srcOrd="6" destOrd="0" presId="urn:microsoft.com/office/officeart/2005/8/layout/vList5"/>
    <dgm:cxn modelId="{F184980D-3A52-4203-A3F2-5A82E9CAE89E}" type="presParOf" srcId="{4ECD3363-8FE6-2E4D-AEB8-DD61ACBB9653}" destId="{E895D6B0-A2C0-8846-B022-1C147093D231}" srcOrd="0" destOrd="0" presId="urn:microsoft.com/office/officeart/2005/8/layout/vList5"/>
    <dgm:cxn modelId="{19E08745-6AE9-4E82-B7CF-650C2354A3D2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une maison traditionnelle japonaise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un palais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une ville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>
        <a:solidFill>
          <a:srgbClr val="6699FF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 une montagne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D4101D88-3378-4CF1-8DCE-73F50183E679}" type="presOf" srcId="{2C8EC395-066D-984E-8F48-1D03BBA365D6}" destId="{FBE9ED35-B856-174C-8737-A32D2C924CA6}" srcOrd="0" destOrd="0" presId="urn:microsoft.com/office/officeart/2005/8/layout/vList5"/>
    <dgm:cxn modelId="{10F30AEF-3E51-487F-A789-C095811A088D}" type="presOf" srcId="{39104730-2024-374C-98E0-3A4CE7ED9881}" destId="{82B71E07-46A9-1F4C-9980-576B2FA3ADD8}" srcOrd="0" destOrd="0" presId="urn:microsoft.com/office/officeart/2005/8/layout/vList5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BD5E4A2D-CC1D-4143-A019-9EFAC5B2E457}" type="presOf" srcId="{8943F2E6-3B0D-E448-9217-B317A1C852F5}" destId="{1017B7CB-13B4-9B4A-A898-E550BB192901}" srcOrd="0" destOrd="0" presId="urn:microsoft.com/office/officeart/2005/8/layout/vList5"/>
    <dgm:cxn modelId="{E8F3D07D-7FC5-4686-A11F-5FDCAB0FDD77}" type="presOf" srcId="{D865DF60-6A8A-1346-86CF-ADC5241F7441}" destId="{C3381103-080C-D746-8B27-46B2DEE4028C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0443AA2D-0F69-47C9-922D-F54F4624C7F8}" type="presOf" srcId="{5A256FE1-617A-F64B-AAA5-E71BA3D8E71B}" destId="{5131D196-118F-ED4B-8F8C-9F861CEE6268}" srcOrd="0" destOrd="0" presId="urn:microsoft.com/office/officeart/2005/8/layout/vList5"/>
    <dgm:cxn modelId="{24570342-14C8-4960-9EE4-CB7A097ABB7D}" type="presOf" srcId="{C98D5B68-7884-6648-A6A0-2E344EE2F2C1}" destId="{70B8D9E0-4A6D-2F44-B595-4E51FB1CC510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276A70E1-A667-483A-AE7D-F1DAEA94F7BF}" type="presOf" srcId="{31427C3A-E33A-4C40-B6A8-DF440F9FA9C2}" destId="{09F84ED2-5430-D348-8351-1C588DA968EF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AA94F44F-ADE9-450B-9D5B-488E987ED954}" type="presOf" srcId="{DD6BBC1B-D149-744A-A30E-EFE273F02222}" destId="{B2E2EFB5-3D81-DA40-B0AB-7277103CCFA5}" srcOrd="0" destOrd="0" presId="urn:microsoft.com/office/officeart/2005/8/layout/vList5"/>
    <dgm:cxn modelId="{4171573B-0061-481F-AE01-20028F807AC5}" type="presOf" srcId="{877D7047-60CD-754B-B94B-0D52DA8802EF}" destId="{E895D6B0-A2C0-8846-B022-1C147093D231}" srcOrd="0" destOrd="0" presId="urn:microsoft.com/office/officeart/2005/8/layout/vList5"/>
    <dgm:cxn modelId="{D2A15F04-5E18-4F51-905F-96894D69127C}" type="presParOf" srcId="{82B71E07-46A9-1F4C-9980-576B2FA3ADD8}" destId="{A3A8D8DA-067B-EC42-9EAF-7E4FD8AA6489}" srcOrd="0" destOrd="0" presId="urn:microsoft.com/office/officeart/2005/8/layout/vList5"/>
    <dgm:cxn modelId="{0CBFDC57-19A9-4ABE-B1C1-984B309B5C23}" type="presParOf" srcId="{A3A8D8DA-067B-EC42-9EAF-7E4FD8AA6489}" destId="{5131D196-118F-ED4B-8F8C-9F861CEE6268}" srcOrd="0" destOrd="0" presId="urn:microsoft.com/office/officeart/2005/8/layout/vList5"/>
    <dgm:cxn modelId="{4BC9A087-192F-4FEA-9286-25F2302F6D46}" type="presParOf" srcId="{A3A8D8DA-067B-EC42-9EAF-7E4FD8AA6489}" destId="{B2E2EFB5-3D81-DA40-B0AB-7277103CCFA5}" srcOrd="1" destOrd="0" presId="urn:microsoft.com/office/officeart/2005/8/layout/vList5"/>
    <dgm:cxn modelId="{633BE6C3-EA9A-4F6F-82A5-4568E872B076}" type="presParOf" srcId="{82B71E07-46A9-1F4C-9980-576B2FA3ADD8}" destId="{86757E5C-20F4-E745-A720-B10E686939A4}" srcOrd="1" destOrd="0" presId="urn:microsoft.com/office/officeart/2005/8/layout/vList5"/>
    <dgm:cxn modelId="{DC8D0484-858D-49AC-B89F-F364580D41FA}" type="presParOf" srcId="{82B71E07-46A9-1F4C-9980-576B2FA3ADD8}" destId="{0760AE06-7B56-494A-A0E8-36B594643D8E}" srcOrd="2" destOrd="0" presId="urn:microsoft.com/office/officeart/2005/8/layout/vList5"/>
    <dgm:cxn modelId="{58CFAFBF-02B1-48A0-9684-A78160389152}" type="presParOf" srcId="{0760AE06-7B56-494A-A0E8-36B594643D8E}" destId="{C3381103-080C-D746-8B27-46B2DEE4028C}" srcOrd="0" destOrd="0" presId="urn:microsoft.com/office/officeart/2005/8/layout/vList5"/>
    <dgm:cxn modelId="{F0C12E03-2A94-439D-9903-FFE4AA0323EE}" type="presParOf" srcId="{0760AE06-7B56-494A-A0E8-36B594643D8E}" destId="{FBE9ED35-B856-174C-8737-A32D2C924CA6}" srcOrd="1" destOrd="0" presId="urn:microsoft.com/office/officeart/2005/8/layout/vList5"/>
    <dgm:cxn modelId="{A2F9AFA6-847E-4BC3-9A08-8F85BEA3F9C1}" type="presParOf" srcId="{82B71E07-46A9-1F4C-9980-576B2FA3ADD8}" destId="{42D27948-8160-FF47-9116-9786F5E669CE}" srcOrd="3" destOrd="0" presId="urn:microsoft.com/office/officeart/2005/8/layout/vList5"/>
    <dgm:cxn modelId="{B26F134E-5252-4705-BE43-ED3D6BA97DC1}" type="presParOf" srcId="{82B71E07-46A9-1F4C-9980-576B2FA3ADD8}" destId="{39BBA486-03BD-2144-ABBF-AE369E5400B7}" srcOrd="4" destOrd="0" presId="urn:microsoft.com/office/officeart/2005/8/layout/vList5"/>
    <dgm:cxn modelId="{2EFA7329-C71D-4663-B7C1-5A46655989B5}" type="presParOf" srcId="{39BBA486-03BD-2144-ABBF-AE369E5400B7}" destId="{70B8D9E0-4A6D-2F44-B595-4E51FB1CC510}" srcOrd="0" destOrd="0" presId="urn:microsoft.com/office/officeart/2005/8/layout/vList5"/>
    <dgm:cxn modelId="{1CAAC9D3-AC3B-4537-B69D-521948E9B353}" type="presParOf" srcId="{39BBA486-03BD-2144-ABBF-AE369E5400B7}" destId="{09F84ED2-5430-D348-8351-1C588DA968EF}" srcOrd="1" destOrd="0" presId="urn:microsoft.com/office/officeart/2005/8/layout/vList5"/>
    <dgm:cxn modelId="{194018C3-C350-4BB1-BF69-CD873E3E58A1}" type="presParOf" srcId="{82B71E07-46A9-1F4C-9980-576B2FA3ADD8}" destId="{26A10C18-A8F4-6A4C-BDEE-6F7DE3CE4615}" srcOrd="5" destOrd="0" presId="urn:microsoft.com/office/officeart/2005/8/layout/vList5"/>
    <dgm:cxn modelId="{0B6C4D14-4109-4776-97C7-619BAD374EF9}" type="presParOf" srcId="{82B71E07-46A9-1F4C-9980-576B2FA3ADD8}" destId="{4ECD3363-8FE6-2E4D-AEB8-DD61ACBB9653}" srcOrd="6" destOrd="0" presId="urn:microsoft.com/office/officeart/2005/8/layout/vList5"/>
    <dgm:cxn modelId="{BD0B2A92-1B14-41D0-ADF8-3444E669A792}" type="presParOf" srcId="{4ECD3363-8FE6-2E4D-AEB8-DD61ACBB9653}" destId="{E895D6B0-A2C0-8846-B022-1C147093D231}" srcOrd="0" destOrd="0" presId="urn:microsoft.com/office/officeart/2005/8/layout/vList5"/>
    <dgm:cxn modelId="{A7423201-F0BF-4C19-A21A-A4E2F7A83040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81303" y="-2170214"/>
          <a:ext cx="56330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 des gâteaux</a:t>
          </a:r>
        </a:p>
      </dsp:txBody>
      <dsp:txXfrm rot="-5400000">
        <a:off x="2839211" y="99376"/>
        <a:ext cx="5019990" cy="508308"/>
      </dsp:txXfrm>
    </dsp:sp>
    <dsp:sp modelId="{5131D196-118F-ED4B-8F8C-9F861CEE6268}">
      <dsp:nvSpPr>
        <dsp:cNvPr id="0" name=""/>
        <dsp:cNvSpPr/>
      </dsp:nvSpPr>
      <dsp:spPr>
        <a:xfrm>
          <a:off x="0" y="1463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a</a:t>
          </a:r>
        </a:p>
      </dsp:txBody>
      <dsp:txXfrm>
        <a:off x="34373" y="35836"/>
        <a:ext cx="2770466" cy="635384"/>
      </dsp:txXfrm>
    </dsp:sp>
    <dsp:sp modelId="{FBE9ED35-B856-174C-8737-A32D2C924CA6}">
      <dsp:nvSpPr>
        <dsp:cNvPr id="0" name=""/>
        <dsp:cNvSpPr/>
      </dsp:nvSpPr>
      <dsp:spPr>
        <a:xfrm rot="5400000">
          <a:off x="5081303" y="-1430878"/>
          <a:ext cx="56330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des bagages</a:t>
          </a:r>
        </a:p>
      </dsp:txBody>
      <dsp:txXfrm rot="-5400000">
        <a:off x="2839211" y="838712"/>
        <a:ext cx="5019990" cy="508308"/>
      </dsp:txXfrm>
    </dsp:sp>
    <dsp:sp modelId="{C3381103-080C-D746-8B27-46B2DEE4028C}">
      <dsp:nvSpPr>
        <dsp:cNvPr id="0" name=""/>
        <dsp:cNvSpPr/>
      </dsp:nvSpPr>
      <dsp:spPr>
        <a:xfrm>
          <a:off x="0" y="740800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b</a:t>
          </a:r>
        </a:p>
      </dsp:txBody>
      <dsp:txXfrm>
        <a:off x="34373" y="775173"/>
        <a:ext cx="2770466" cy="635384"/>
      </dsp:txXfrm>
    </dsp:sp>
    <dsp:sp modelId="{09F84ED2-5430-D348-8351-1C588DA968EF}">
      <dsp:nvSpPr>
        <dsp:cNvPr id="0" name=""/>
        <dsp:cNvSpPr/>
      </dsp:nvSpPr>
      <dsp:spPr>
        <a:xfrm rot="5400000">
          <a:off x="5081303" y="-691541"/>
          <a:ext cx="56330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un anniversaire</a:t>
          </a:r>
        </a:p>
      </dsp:txBody>
      <dsp:txXfrm rot="-5400000">
        <a:off x="2839211" y="1578049"/>
        <a:ext cx="5019990" cy="508308"/>
      </dsp:txXfrm>
    </dsp:sp>
    <dsp:sp modelId="{70B8D9E0-4A6D-2F44-B595-4E51FB1CC510}">
      <dsp:nvSpPr>
        <dsp:cNvPr id="0" name=""/>
        <dsp:cNvSpPr/>
      </dsp:nvSpPr>
      <dsp:spPr>
        <a:xfrm>
          <a:off x="0" y="1480137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c</a:t>
          </a:r>
        </a:p>
      </dsp:txBody>
      <dsp:txXfrm>
        <a:off x="34373" y="1514510"/>
        <a:ext cx="2770466" cy="635384"/>
      </dsp:txXfrm>
    </dsp:sp>
    <dsp:sp modelId="{1017B7CB-13B4-9B4A-A898-E550BB192901}">
      <dsp:nvSpPr>
        <dsp:cNvPr id="0" name=""/>
        <dsp:cNvSpPr/>
      </dsp:nvSpPr>
      <dsp:spPr>
        <a:xfrm rot="5400000">
          <a:off x="5081303" y="47794"/>
          <a:ext cx="56330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des jeux</a:t>
          </a:r>
        </a:p>
      </dsp:txBody>
      <dsp:txXfrm rot="-5400000">
        <a:off x="2839211" y="2317384"/>
        <a:ext cx="5019990" cy="508308"/>
      </dsp:txXfrm>
    </dsp:sp>
    <dsp:sp modelId="{E895D6B0-A2C0-8846-B022-1C147093D231}">
      <dsp:nvSpPr>
        <dsp:cNvPr id="0" name=""/>
        <dsp:cNvSpPr/>
      </dsp:nvSpPr>
      <dsp:spPr>
        <a:xfrm>
          <a:off x="0" y="2219473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d</a:t>
          </a:r>
        </a:p>
      </dsp:txBody>
      <dsp:txXfrm>
        <a:off x="34373" y="2253846"/>
        <a:ext cx="2770466" cy="6353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81303" y="-2170214"/>
          <a:ext cx="563304" cy="5047488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 des gâteaux</a:t>
          </a:r>
        </a:p>
      </dsp:txBody>
      <dsp:txXfrm rot="-5400000">
        <a:off x="2839211" y="99376"/>
        <a:ext cx="5019990" cy="508308"/>
      </dsp:txXfrm>
    </dsp:sp>
    <dsp:sp modelId="{5131D196-118F-ED4B-8F8C-9F861CEE6268}">
      <dsp:nvSpPr>
        <dsp:cNvPr id="0" name=""/>
        <dsp:cNvSpPr/>
      </dsp:nvSpPr>
      <dsp:spPr>
        <a:xfrm>
          <a:off x="0" y="1463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a</a:t>
          </a:r>
        </a:p>
      </dsp:txBody>
      <dsp:txXfrm>
        <a:off x="34373" y="35836"/>
        <a:ext cx="2770466" cy="635384"/>
      </dsp:txXfrm>
    </dsp:sp>
    <dsp:sp modelId="{FBE9ED35-B856-174C-8737-A32D2C924CA6}">
      <dsp:nvSpPr>
        <dsp:cNvPr id="0" name=""/>
        <dsp:cNvSpPr/>
      </dsp:nvSpPr>
      <dsp:spPr>
        <a:xfrm rot="5400000">
          <a:off x="5081303" y="-1430878"/>
          <a:ext cx="563304" cy="5047488"/>
        </a:xfrm>
        <a:prstGeom prst="round2SameRect">
          <a:avLst/>
        </a:prstGeom>
        <a:solidFill>
          <a:srgbClr val="6699FF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des bagages</a:t>
          </a:r>
        </a:p>
      </dsp:txBody>
      <dsp:txXfrm rot="-5400000">
        <a:off x="2839211" y="838712"/>
        <a:ext cx="5019990" cy="508308"/>
      </dsp:txXfrm>
    </dsp:sp>
    <dsp:sp modelId="{C3381103-080C-D746-8B27-46B2DEE4028C}">
      <dsp:nvSpPr>
        <dsp:cNvPr id="0" name=""/>
        <dsp:cNvSpPr/>
      </dsp:nvSpPr>
      <dsp:spPr>
        <a:xfrm>
          <a:off x="0" y="740800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b</a:t>
          </a:r>
        </a:p>
      </dsp:txBody>
      <dsp:txXfrm>
        <a:off x="34373" y="775173"/>
        <a:ext cx="2770466" cy="635384"/>
      </dsp:txXfrm>
    </dsp:sp>
    <dsp:sp modelId="{09F84ED2-5430-D348-8351-1C588DA968EF}">
      <dsp:nvSpPr>
        <dsp:cNvPr id="0" name=""/>
        <dsp:cNvSpPr/>
      </dsp:nvSpPr>
      <dsp:spPr>
        <a:xfrm rot="5400000">
          <a:off x="5081303" y="-691541"/>
          <a:ext cx="563304" cy="5047488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un anniversaire</a:t>
          </a:r>
        </a:p>
      </dsp:txBody>
      <dsp:txXfrm rot="-5400000">
        <a:off x="2839211" y="1578049"/>
        <a:ext cx="5019990" cy="508308"/>
      </dsp:txXfrm>
    </dsp:sp>
    <dsp:sp modelId="{70B8D9E0-4A6D-2F44-B595-4E51FB1CC510}">
      <dsp:nvSpPr>
        <dsp:cNvPr id="0" name=""/>
        <dsp:cNvSpPr/>
      </dsp:nvSpPr>
      <dsp:spPr>
        <a:xfrm>
          <a:off x="0" y="1480137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c</a:t>
          </a:r>
        </a:p>
      </dsp:txBody>
      <dsp:txXfrm>
        <a:off x="34373" y="1514510"/>
        <a:ext cx="2770466" cy="635384"/>
      </dsp:txXfrm>
    </dsp:sp>
    <dsp:sp modelId="{1017B7CB-13B4-9B4A-A898-E550BB192901}">
      <dsp:nvSpPr>
        <dsp:cNvPr id="0" name=""/>
        <dsp:cNvSpPr/>
      </dsp:nvSpPr>
      <dsp:spPr>
        <a:xfrm rot="5400000">
          <a:off x="5081303" y="47794"/>
          <a:ext cx="563304" cy="5047488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des jeux</a:t>
          </a:r>
        </a:p>
      </dsp:txBody>
      <dsp:txXfrm rot="-5400000">
        <a:off x="2839211" y="2317384"/>
        <a:ext cx="5019990" cy="508308"/>
      </dsp:txXfrm>
    </dsp:sp>
    <dsp:sp modelId="{E895D6B0-A2C0-8846-B022-1C147093D231}">
      <dsp:nvSpPr>
        <dsp:cNvPr id="0" name=""/>
        <dsp:cNvSpPr/>
      </dsp:nvSpPr>
      <dsp:spPr>
        <a:xfrm>
          <a:off x="0" y="2219473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d</a:t>
          </a:r>
        </a:p>
      </dsp:txBody>
      <dsp:txXfrm>
        <a:off x="34373" y="2253846"/>
        <a:ext cx="2770466" cy="6353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81303" y="-2170214"/>
          <a:ext cx="56330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 Ils partent en France.</a:t>
          </a:r>
        </a:p>
      </dsp:txBody>
      <dsp:txXfrm rot="-5400000">
        <a:off x="2839211" y="99376"/>
        <a:ext cx="5019990" cy="508308"/>
      </dsp:txXfrm>
    </dsp:sp>
    <dsp:sp modelId="{5131D196-118F-ED4B-8F8C-9F861CEE6268}">
      <dsp:nvSpPr>
        <dsp:cNvPr id="0" name=""/>
        <dsp:cNvSpPr/>
      </dsp:nvSpPr>
      <dsp:spPr>
        <a:xfrm>
          <a:off x="0" y="1463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a</a:t>
          </a:r>
        </a:p>
      </dsp:txBody>
      <dsp:txXfrm>
        <a:off x="34373" y="35836"/>
        <a:ext cx="2770466" cy="635384"/>
      </dsp:txXfrm>
    </dsp:sp>
    <dsp:sp modelId="{FBE9ED35-B856-174C-8737-A32D2C924CA6}">
      <dsp:nvSpPr>
        <dsp:cNvPr id="0" name=""/>
        <dsp:cNvSpPr/>
      </dsp:nvSpPr>
      <dsp:spPr>
        <a:xfrm rot="5400000">
          <a:off x="5081303" y="-1430878"/>
          <a:ext cx="56330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Ils partent en Sicile.</a:t>
          </a:r>
        </a:p>
      </dsp:txBody>
      <dsp:txXfrm rot="-5400000">
        <a:off x="2839211" y="838712"/>
        <a:ext cx="5019990" cy="508308"/>
      </dsp:txXfrm>
    </dsp:sp>
    <dsp:sp modelId="{C3381103-080C-D746-8B27-46B2DEE4028C}">
      <dsp:nvSpPr>
        <dsp:cNvPr id="0" name=""/>
        <dsp:cNvSpPr/>
      </dsp:nvSpPr>
      <dsp:spPr>
        <a:xfrm>
          <a:off x="0" y="740800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b</a:t>
          </a:r>
        </a:p>
      </dsp:txBody>
      <dsp:txXfrm>
        <a:off x="34373" y="775173"/>
        <a:ext cx="2770466" cy="635384"/>
      </dsp:txXfrm>
    </dsp:sp>
    <dsp:sp modelId="{09F84ED2-5430-D348-8351-1C588DA968EF}">
      <dsp:nvSpPr>
        <dsp:cNvPr id="0" name=""/>
        <dsp:cNvSpPr/>
      </dsp:nvSpPr>
      <dsp:spPr>
        <a:xfrm rot="5400000">
          <a:off x="5081303" y="-691541"/>
          <a:ext cx="56330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Ils partent au Brésil.</a:t>
          </a:r>
        </a:p>
      </dsp:txBody>
      <dsp:txXfrm rot="-5400000">
        <a:off x="2839211" y="1578049"/>
        <a:ext cx="5019990" cy="508308"/>
      </dsp:txXfrm>
    </dsp:sp>
    <dsp:sp modelId="{70B8D9E0-4A6D-2F44-B595-4E51FB1CC510}">
      <dsp:nvSpPr>
        <dsp:cNvPr id="0" name=""/>
        <dsp:cNvSpPr/>
      </dsp:nvSpPr>
      <dsp:spPr>
        <a:xfrm>
          <a:off x="0" y="1480137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c</a:t>
          </a:r>
        </a:p>
      </dsp:txBody>
      <dsp:txXfrm>
        <a:off x="34373" y="1514510"/>
        <a:ext cx="2770466" cy="635384"/>
      </dsp:txXfrm>
    </dsp:sp>
    <dsp:sp modelId="{1017B7CB-13B4-9B4A-A898-E550BB192901}">
      <dsp:nvSpPr>
        <dsp:cNvPr id="0" name=""/>
        <dsp:cNvSpPr/>
      </dsp:nvSpPr>
      <dsp:spPr>
        <a:xfrm rot="5400000">
          <a:off x="5081303" y="47794"/>
          <a:ext cx="56330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Ils partent au Japon.</a:t>
          </a:r>
        </a:p>
      </dsp:txBody>
      <dsp:txXfrm rot="-5400000">
        <a:off x="2839211" y="2317384"/>
        <a:ext cx="5019990" cy="508308"/>
      </dsp:txXfrm>
    </dsp:sp>
    <dsp:sp modelId="{E895D6B0-A2C0-8846-B022-1C147093D231}">
      <dsp:nvSpPr>
        <dsp:cNvPr id="0" name=""/>
        <dsp:cNvSpPr/>
      </dsp:nvSpPr>
      <dsp:spPr>
        <a:xfrm>
          <a:off x="0" y="2219473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d</a:t>
          </a:r>
        </a:p>
      </dsp:txBody>
      <dsp:txXfrm>
        <a:off x="34373" y="2253846"/>
        <a:ext cx="2770466" cy="6353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81303" y="-2170214"/>
          <a:ext cx="563304" cy="5047488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 Ils partent en France.</a:t>
          </a:r>
        </a:p>
      </dsp:txBody>
      <dsp:txXfrm rot="-5400000">
        <a:off x="2839211" y="99376"/>
        <a:ext cx="5019990" cy="508308"/>
      </dsp:txXfrm>
    </dsp:sp>
    <dsp:sp modelId="{5131D196-118F-ED4B-8F8C-9F861CEE6268}">
      <dsp:nvSpPr>
        <dsp:cNvPr id="0" name=""/>
        <dsp:cNvSpPr/>
      </dsp:nvSpPr>
      <dsp:spPr>
        <a:xfrm>
          <a:off x="0" y="1463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a</a:t>
          </a:r>
        </a:p>
      </dsp:txBody>
      <dsp:txXfrm>
        <a:off x="34373" y="35836"/>
        <a:ext cx="2770466" cy="635384"/>
      </dsp:txXfrm>
    </dsp:sp>
    <dsp:sp modelId="{FBE9ED35-B856-174C-8737-A32D2C924CA6}">
      <dsp:nvSpPr>
        <dsp:cNvPr id="0" name=""/>
        <dsp:cNvSpPr/>
      </dsp:nvSpPr>
      <dsp:spPr>
        <a:xfrm rot="5400000">
          <a:off x="5081303" y="-1430878"/>
          <a:ext cx="563304" cy="5047488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Ils partent en Sicile.</a:t>
          </a:r>
        </a:p>
      </dsp:txBody>
      <dsp:txXfrm rot="-5400000">
        <a:off x="2839211" y="838712"/>
        <a:ext cx="5019990" cy="508308"/>
      </dsp:txXfrm>
    </dsp:sp>
    <dsp:sp modelId="{C3381103-080C-D746-8B27-46B2DEE4028C}">
      <dsp:nvSpPr>
        <dsp:cNvPr id="0" name=""/>
        <dsp:cNvSpPr/>
      </dsp:nvSpPr>
      <dsp:spPr>
        <a:xfrm>
          <a:off x="0" y="740800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b</a:t>
          </a:r>
        </a:p>
      </dsp:txBody>
      <dsp:txXfrm>
        <a:off x="34373" y="775173"/>
        <a:ext cx="2770466" cy="635384"/>
      </dsp:txXfrm>
    </dsp:sp>
    <dsp:sp modelId="{09F84ED2-5430-D348-8351-1C588DA968EF}">
      <dsp:nvSpPr>
        <dsp:cNvPr id="0" name=""/>
        <dsp:cNvSpPr/>
      </dsp:nvSpPr>
      <dsp:spPr>
        <a:xfrm rot="5400000">
          <a:off x="5081303" y="-691541"/>
          <a:ext cx="563304" cy="5047488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Ils partent au Brésil.</a:t>
          </a:r>
        </a:p>
      </dsp:txBody>
      <dsp:txXfrm rot="-5400000">
        <a:off x="2839211" y="1578049"/>
        <a:ext cx="5019990" cy="508308"/>
      </dsp:txXfrm>
    </dsp:sp>
    <dsp:sp modelId="{70B8D9E0-4A6D-2F44-B595-4E51FB1CC510}">
      <dsp:nvSpPr>
        <dsp:cNvPr id="0" name=""/>
        <dsp:cNvSpPr/>
      </dsp:nvSpPr>
      <dsp:spPr>
        <a:xfrm>
          <a:off x="0" y="1480137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c</a:t>
          </a:r>
        </a:p>
      </dsp:txBody>
      <dsp:txXfrm>
        <a:off x="34373" y="1514510"/>
        <a:ext cx="2770466" cy="635384"/>
      </dsp:txXfrm>
    </dsp:sp>
    <dsp:sp modelId="{1017B7CB-13B4-9B4A-A898-E550BB192901}">
      <dsp:nvSpPr>
        <dsp:cNvPr id="0" name=""/>
        <dsp:cNvSpPr/>
      </dsp:nvSpPr>
      <dsp:spPr>
        <a:xfrm rot="5400000">
          <a:off x="5081303" y="47794"/>
          <a:ext cx="563304" cy="5047488"/>
        </a:xfrm>
        <a:prstGeom prst="round2SameRect">
          <a:avLst/>
        </a:prstGeom>
        <a:solidFill>
          <a:srgbClr val="0070C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Ils partent au Japon</a:t>
          </a:r>
        </a:p>
      </dsp:txBody>
      <dsp:txXfrm rot="-5400000">
        <a:off x="2839211" y="2317384"/>
        <a:ext cx="5019990" cy="508308"/>
      </dsp:txXfrm>
    </dsp:sp>
    <dsp:sp modelId="{E895D6B0-A2C0-8846-B022-1C147093D231}">
      <dsp:nvSpPr>
        <dsp:cNvPr id="0" name=""/>
        <dsp:cNvSpPr/>
      </dsp:nvSpPr>
      <dsp:spPr>
        <a:xfrm>
          <a:off x="0" y="2219473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d</a:t>
          </a:r>
        </a:p>
      </dsp:txBody>
      <dsp:txXfrm>
        <a:off x="34373" y="2253846"/>
        <a:ext cx="2770466" cy="63538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81303" y="-2170214"/>
          <a:ext cx="56330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 En Afrique.</a:t>
          </a:r>
        </a:p>
      </dsp:txBody>
      <dsp:txXfrm rot="-5400000">
        <a:off x="2839211" y="99376"/>
        <a:ext cx="5019990" cy="508308"/>
      </dsp:txXfrm>
    </dsp:sp>
    <dsp:sp modelId="{5131D196-118F-ED4B-8F8C-9F861CEE6268}">
      <dsp:nvSpPr>
        <dsp:cNvPr id="0" name=""/>
        <dsp:cNvSpPr/>
      </dsp:nvSpPr>
      <dsp:spPr>
        <a:xfrm>
          <a:off x="0" y="1463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a</a:t>
          </a:r>
        </a:p>
      </dsp:txBody>
      <dsp:txXfrm>
        <a:off x="34373" y="35836"/>
        <a:ext cx="2770466" cy="635384"/>
      </dsp:txXfrm>
    </dsp:sp>
    <dsp:sp modelId="{FBE9ED35-B856-174C-8737-A32D2C924CA6}">
      <dsp:nvSpPr>
        <dsp:cNvPr id="0" name=""/>
        <dsp:cNvSpPr/>
      </dsp:nvSpPr>
      <dsp:spPr>
        <a:xfrm rot="5400000">
          <a:off x="5081303" y="-1430878"/>
          <a:ext cx="56330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En Amérique.</a:t>
          </a:r>
        </a:p>
      </dsp:txBody>
      <dsp:txXfrm rot="-5400000">
        <a:off x="2839211" y="838712"/>
        <a:ext cx="5019990" cy="508308"/>
      </dsp:txXfrm>
    </dsp:sp>
    <dsp:sp modelId="{C3381103-080C-D746-8B27-46B2DEE4028C}">
      <dsp:nvSpPr>
        <dsp:cNvPr id="0" name=""/>
        <dsp:cNvSpPr/>
      </dsp:nvSpPr>
      <dsp:spPr>
        <a:xfrm>
          <a:off x="0" y="740800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b</a:t>
          </a:r>
        </a:p>
      </dsp:txBody>
      <dsp:txXfrm>
        <a:off x="34373" y="775173"/>
        <a:ext cx="2770466" cy="635384"/>
      </dsp:txXfrm>
    </dsp:sp>
    <dsp:sp modelId="{09F84ED2-5430-D348-8351-1C588DA968EF}">
      <dsp:nvSpPr>
        <dsp:cNvPr id="0" name=""/>
        <dsp:cNvSpPr/>
      </dsp:nvSpPr>
      <dsp:spPr>
        <a:xfrm rot="5400000">
          <a:off x="5081303" y="-691541"/>
          <a:ext cx="56330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En Asie.</a:t>
          </a:r>
        </a:p>
      </dsp:txBody>
      <dsp:txXfrm rot="-5400000">
        <a:off x="2839211" y="1578049"/>
        <a:ext cx="5019990" cy="508308"/>
      </dsp:txXfrm>
    </dsp:sp>
    <dsp:sp modelId="{70B8D9E0-4A6D-2F44-B595-4E51FB1CC510}">
      <dsp:nvSpPr>
        <dsp:cNvPr id="0" name=""/>
        <dsp:cNvSpPr/>
      </dsp:nvSpPr>
      <dsp:spPr>
        <a:xfrm>
          <a:off x="0" y="1480137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c</a:t>
          </a:r>
        </a:p>
      </dsp:txBody>
      <dsp:txXfrm>
        <a:off x="34373" y="1514510"/>
        <a:ext cx="2770466" cy="635384"/>
      </dsp:txXfrm>
    </dsp:sp>
    <dsp:sp modelId="{1017B7CB-13B4-9B4A-A898-E550BB192901}">
      <dsp:nvSpPr>
        <dsp:cNvPr id="0" name=""/>
        <dsp:cNvSpPr/>
      </dsp:nvSpPr>
      <dsp:spPr>
        <a:xfrm rot="5400000">
          <a:off x="5081303" y="47794"/>
          <a:ext cx="56330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En Europe.</a:t>
          </a:r>
        </a:p>
      </dsp:txBody>
      <dsp:txXfrm rot="-5400000">
        <a:off x="2839211" y="2317384"/>
        <a:ext cx="5019990" cy="508308"/>
      </dsp:txXfrm>
    </dsp:sp>
    <dsp:sp modelId="{E895D6B0-A2C0-8846-B022-1C147093D231}">
      <dsp:nvSpPr>
        <dsp:cNvPr id="0" name=""/>
        <dsp:cNvSpPr/>
      </dsp:nvSpPr>
      <dsp:spPr>
        <a:xfrm>
          <a:off x="0" y="2219473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d</a:t>
          </a:r>
        </a:p>
      </dsp:txBody>
      <dsp:txXfrm>
        <a:off x="34373" y="2253846"/>
        <a:ext cx="2770466" cy="63538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81303" y="-2170214"/>
          <a:ext cx="563304" cy="5047488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 En Afrique.</a:t>
          </a:r>
        </a:p>
      </dsp:txBody>
      <dsp:txXfrm rot="-5400000">
        <a:off x="2839211" y="99376"/>
        <a:ext cx="5019990" cy="508308"/>
      </dsp:txXfrm>
    </dsp:sp>
    <dsp:sp modelId="{5131D196-118F-ED4B-8F8C-9F861CEE6268}">
      <dsp:nvSpPr>
        <dsp:cNvPr id="0" name=""/>
        <dsp:cNvSpPr/>
      </dsp:nvSpPr>
      <dsp:spPr>
        <a:xfrm>
          <a:off x="0" y="1463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a</a:t>
          </a:r>
        </a:p>
      </dsp:txBody>
      <dsp:txXfrm>
        <a:off x="34373" y="35836"/>
        <a:ext cx="2770466" cy="635384"/>
      </dsp:txXfrm>
    </dsp:sp>
    <dsp:sp modelId="{FBE9ED35-B856-174C-8737-A32D2C924CA6}">
      <dsp:nvSpPr>
        <dsp:cNvPr id="0" name=""/>
        <dsp:cNvSpPr/>
      </dsp:nvSpPr>
      <dsp:spPr>
        <a:xfrm rot="5400000">
          <a:off x="5081303" y="-1430878"/>
          <a:ext cx="563304" cy="5047488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En Amérique.</a:t>
          </a:r>
        </a:p>
      </dsp:txBody>
      <dsp:txXfrm rot="-5400000">
        <a:off x="2839211" y="838712"/>
        <a:ext cx="5019990" cy="508308"/>
      </dsp:txXfrm>
    </dsp:sp>
    <dsp:sp modelId="{C3381103-080C-D746-8B27-46B2DEE4028C}">
      <dsp:nvSpPr>
        <dsp:cNvPr id="0" name=""/>
        <dsp:cNvSpPr/>
      </dsp:nvSpPr>
      <dsp:spPr>
        <a:xfrm>
          <a:off x="0" y="740800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b</a:t>
          </a:r>
        </a:p>
      </dsp:txBody>
      <dsp:txXfrm>
        <a:off x="34373" y="775173"/>
        <a:ext cx="2770466" cy="635384"/>
      </dsp:txXfrm>
    </dsp:sp>
    <dsp:sp modelId="{09F84ED2-5430-D348-8351-1C588DA968EF}">
      <dsp:nvSpPr>
        <dsp:cNvPr id="0" name=""/>
        <dsp:cNvSpPr/>
      </dsp:nvSpPr>
      <dsp:spPr>
        <a:xfrm rot="5400000">
          <a:off x="5081303" y="-691541"/>
          <a:ext cx="563304" cy="5047488"/>
        </a:xfrm>
        <a:prstGeom prst="round2SameRect">
          <a:avLst/>
        </a:prstGeom>
        <a:solidFill>
          <a:srgbClr val="6699FF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En Asie.</a:t>
          </a:r>
        </a:p>
      </dsp:txBody>
      <dsp:txXfrm rot="-5400000">
        <a:off x="2839211" y="1578049"/>
        <a:ext cx="5019990" cy="508308"/>
      </dsp:txXfrm>
    </dsp:sp>
    <dsp:sp modelId="{70B8D9E0-4A6D-2F44-B595-4E51FB1CC510}">
      <dsp:nvSpPr>
        <dsp:cNvPr id="0" name=""/>
        <dsp:cNvSpPr/>
      </dsp:nvSpPr>
      <dsp:spPr>
        <a:xfrm>
          <a:off x="0" y="1480137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c</a:t>
          </a:r>
        </a:p>
      </dsp:txBody>
      <dsp:txXfrm>
        <a:off x="34373" y="1514510"/>
        <a:ext cx="2770466" cy="635384"/>
      </dsp:txXfrm>
    </dsp:sp>
    <dsp:sp modelId="{1017B7CB-13B4-9B4A-A898-E550BB192901}">
      <dsp:nvSpPr>
        <dsp:cNvPr id="0" name=""/>
        <dsp:cNvSpPr/>
      </dsp:nvSpPr>
      <dsp:spPr>
        <a:xfrm rot="5400000">
          <a:off x="5081303" y="47794"/>
          <a:ext cx="563304" cy="5047488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En Europe.</a:t>
          </a:r>
        </a:p>
      </dsp:txBody>
      <dsp:txXfrm rot="-5400000">
        <a:off x="2839211" y="2317384"/>
        <a:ext cx="5019990" cy="508308"/>
      </dsp:txXfrm>
    </dsp:sp>
    <dsp:sp modelId="{E895D6B0-A2C0-8846-B022-1C147093D231}">
      <dsp:nvSpPr>
        <dsp:cNvPr id="0" name=""/>
        <dsp:cNvSpPr/>
      </dsp:nvSpPr>
      <dsp:spPr>
        <a:xfrm>
          <a:off x="0" y="2219473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d</a:t>
          </a:r>
        </a:p>
      </dsp:txBody>
      <dsp:txXfrm>
        <a:off x="34373" y="2253846"/>
        <a:ext cx="2770466" cy="63538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81303" y="-2170214"/>
          <a:ext cx="56330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b="1" kern="1200" dirty="0"/>
            <a:t> une montagne</a:t>
          </a:r>
        </a:p>
      </dsp:txBody>
      <dsp:txXfrm rot="-5400000">
        <a:off x="2839211" y="99376"/>
        <a:ext cx="5019990" cy="508308"/>
      </dsp:txXfrm>
    </dsp:sp>
    <dsp:sp modelId="{5131D196-118F-ED4B-8F8C-9F861CEE6268}">
      <dsp:nvSpPr>
        <dsp:cNvPr id="0" name=""/>
        <dsp:cNvSpPr/>
      </dsp:nvSpPr>
      <dsp:spPr>
        <a:xfrm>
          <a:off x="0" y="1463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a</a:t>
          </a:r>
        </a:p>
      </dsp:txBody>
      <dsp:txXfrm>
        <a:off x="34373" y="35836"/>
        <a:ext cx="2770466" cy="635384"/>
      </dsp:txXfrm>
    </dsp:sp>
    <dsp:sp modelId="{FBE9ED35-B856-174C-8737-A32D2C924CA6}">
      <dsp:nvSpPr>
        <dsp:cNvPr id="0" name=""/>
        <dsp:cNvSpPr/>
      </dsp:nvSpPr>
      <dsp:spPr>
        <a:xfrm rot="5400000">
          <a:off x="5081303" y="-1430878"/>
          <a:ext cx="56330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b="1" kern="1200" dirty="0"/>
            <a:t>une ville</a:t>
          </a:r>
        </a:p>
      </dsp:txBody>
      <dsp:txXfrm rot="-5400000">
        <a:off x="2839211" y="838712"/>
        <a:ext cx="5019990" cy="508308"/>
      </dsp:txXfrm>
    </dsp:sp>
    <dsp:sp modelId="{C3381103-080C-D746-8B27-46B2DEE4028C}">
      <dsp:nvSpPr>
        <dsp:cNvPr id="0" name=""/>
        <dsp:cNvSpPr/>
      </dsp:nvSpPr>
      <dsp:spPr>
        <a:xfrm>
          <a:off x="0" y="740800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b</a:t>
          </a:r>
        </a:p>
      </dsp:txBody>
      <dsp:txXfrm>
        <a:off x="34373" y="775173"/>
        <a:ext cx="2770466" cy="635384"/>
      </dsp:txXfrm>
    </dsp:sp>
    <dsp:sp modelId="{09F84ED2-5430-D348-8351-1C588DA968EF}">
      <dsp:nvSpPr>
        <dsp:cNvPr id="0" name=""/>
        <dsp:cNvSpPr/>
      </dsp:nvSpPr>
      <dsp:spPr>
        <a:xfrm rot="5400000">
          <a:off x="5081303" y="-691541"/>
          <a:ext cx="56330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b="1" kern="1200" dirty="0"/>
            <a:t>une maison traditionnelle japonaise</a:t>
          </a:r>
        </a:p>
      </dsp:txBody>
      <dsp:txXfrm rot="-5400000">
        <a:off x="2839211" y="1578049"/>
        <a:ext cx="5019990" cy="508308"/>
      </dsp:txXfrm>
    </dsp:sp>
    <dsp:sp modelId="{70B8D9E0-4A6D-2F44-B595-4E51FB1CC510}">
      <dsp:nvSpPr>
        <dsp:cNvPr id="0" name=""/>
        <dsp:cNvSpPr/>
      </dsp:nvSpPr>
      <dsp:spPr>
        <a:xfrm>
          <a:off x="0" y="1480137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c</a:t>
          </a:r>
        </a:p>
      </dsp:txBody>
      <dsp:txXfrm>
        <a:off x="34373" y="1514510"/>
        <a:ext cx="2770466" cy="635384"/>
      </dsp:txXfrm>
    </dsp:sp>
    <dsp:sp modelId="{1017B7CB-13B4-9B4A-A898-E550BB192901}">
      <dsp:nvSpPr>
        <dsp:cNvPr id="0" name=""/>
        <dsp:cNvSpPr/>
      </dsp:nvSpPr>
      <dsp:spPr>
        <a:xfrm rot="5400000">
          <a:off x="5081303" y="47794"/>
          <a:ext cx="56330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b="1" kern="1200" dirty="0"/>
            <a:t>un palais</a:t>
          </a:r>
        </a:p>
      </dsp:txBody>
      <dsp:txXfrm rot="-5400000">
        <a:off x="2839211" y="2317384"/>
        <a:ext cx="5019990" cy="508308"/>
      </dsp:txXfrm>
    </dsp:sp>
    <dsp:sp modelId="{E895D6B0-A2C0-8846-B022-1C147093D231}">
      <dsp:nvSpPr>
        <dsp:cNvPr id="0" name=""/>
        <dsp:cNvSpPr/>
      </dsp:nvSpPr>
      <dsp:spPr>
        <a:xfrm>
          <a:off x="0" y="2219473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d</a:t>
          </a:r>
        </a:p>
      </dsp:txBody>
      <dsp:txXfrm>
        <a:off x="34373" y="2253846"/>
        <a:ext cx="2770466" cy="63538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81303" y="-2170214"/>
          <a:ext cx="563304" cy="5047488"/>
        </a:xfrm>
        <a:prstGeom prst="round2SameRect">
          <a:avLst/>
        </a:prstGeom>
        <a:solidFill>
          <a:srgbClr val="6699FF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b="1" kern="1200" dirty="0"/>
            <a:t> une montagne</a:t>
          </a:r>
        </a:p>
      </dsp:txBody>
      <dsp:txXfrm rot="-5400000">
        <a:off x="2839211" y="99376"/>
        <a:ext cx="5019990" cy="508308"/>
      </dsp:txXfrm>
    </dsp:sp>
    <dsp:sp modelId="{5131D196-118F-ED4B-8F8C-9F861CEE6268}">
      <dsp:nvSpPr>
        <dsp:cNvPr id="0" name=""/>
        <dsp:cNvSpPr/>
      </dsp:nvSpPr>
      <dsp:spPr>
        <a:xfrm>
          <a:off x="0" y="1463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a</a:t>
          </a:r>
        </a:p>
      </dsp:txBody>
      <dsp:txXfrm>
        <a:off x="34373" y="35836"/>
        <a:ext cx="2770466" cy="635384"/>
      </dsp:txXfrm>
    </dsp:sp>
    <dsp:sp modelId="{FBE9ED35-B856-174C-8737-A32D2C924CA6}">
      <dsp:nvSpPr>
        <dsp:cNvPr id="0" name=""/>
        <dsp:cNvSpPr/>
      </dsp:nvSpPr>
      <dsp:spPr>
        <a:xfrm rot="5400000">
          <a:off x="5081303" y="-1430878"/>
          <a:ext cx="563304" cy="5047488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b="1" kern="1200" dirty="0"/>
            <a:t>une ville</a:t>
          </a:r>
        </a:p>
      </dsp:txBody>
      <dsp:txXfrm rot="-5400000">
        <a:off x="2839211" y="838712"/>
        <a:ext cx="5019990" cy="508308"/>
      </dsp:txXfrm>
    </dsp:sp>
    <dsp:sp modelId="{C3381103-080C-D746-8B27-46B2DEE4028C}">
      <dsp:nvSpPr>
        <dsp:cNvPr id="0" name=""/>
        <dsp:cNvSpPr/>
      </dsp:nvSpPr>
      <dsp:spPr>
        <a:xfrm>
          <a:off x="0" y="740800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b</a:t>
          </a:r>
        </a:p>
      </dsp:txBody>
      <dsp:txXfrm>
        <a:off x="34373" y="775173"/>
        <a:ext cx="2770466" cy="635384"/>
      </dsp:txXfrm>
    </dsp:sp>
    <dsp:sp modelId="{09F84ED2-5430-D348-8351-1C588DA968EF}">
      <dsp:nvSpPr>
        <dsp:cNvPr id="0" name=""/>
        <dsp:cNvSpPr/>
      </dsp:nvSpPr>
      <dsp:spPr>
        <a:xfrm rot="5400000">
          <a:off x="5081303" y="-691541"/>
          <a:ext cx="563304" cy="5047488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b="1" kern="1200" dirty="0"/>
            <a:t>une maison traditionnelle japonaise</a:t>
          </a:r>
        </a:p>
      </dsp:txBody>
      <dsp:txXfrm rot="-5400000">
        <a:off x="2839211" y="1578049"/>
        <a:ext cx="5019990" cy="508308"/>
      </dsp:txXfrm>
    </dsp:sp>
    <dsp:sp modelId="{70B8D9E0-4A6D-2F44-B595-4E51FB1CC510}">
      <dsp:nvSpPr>
        <dsp:cNvPr id="0" name=""/>
        <dsp:cNvSpPr/>
      </dsp:nvSpPr>
      <dsp:spPr>
        <a:xfrm>
          <a:off x="0" y="1480137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c</a:t>
          </a:r>
        </a:p>
      </dsp:txBody>
      <dsp:txXfrm>
        <a:off x="34373" y="1514510"/>
        <a:ext cx="2770466" cy="635384"/>
      </dsp:txXfrm>
    </dsp:sp>
    <dsp:sp modelId="{1017B7CB-13B4-9B4A-A898-E550BB192901}">
      <dsp:nvSpPr>
        <dsp:cNvPr id="0" name=""/>
        <dsp:cNvSpPr/>
      </dsp:nvSpPr>
      <dsp:spPr>
        <a:xfrm rot="5400000">
          <a:off x="5081303" y="47794"/>
          <a:ext cx="563304" cy="5047488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b="1" kern="1200" dirty="0"/>
            <a:t>un palais</a:t>
          </a:r>
        </a:p>
      </dsp:txBody>
      <dsp:txXfrm rot="-5400000">
        <a:off x="2839211" y="2317384"/>
        <a:ext cx="5019990" cy="508308"/>
      </dsp:txXfrm>
    </dsp:sp>
    <dsp:sp modelId="{E895D6B0-A2C0-8846-B022-1C147093D231}">
      <dsp:nvSpPr>
        <dsp:cNvPr id="0" name=""/>
        <dsp:cNvSpPr/>
      </dsp:nvSpPr>
      <dsp:spPr>
        <a:xfrm>
          <a:off x="0" y="2219473"/>
          <a:ext cx="2839212" cy="70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d</a:t>
          </a:r>
        </a:p>
      </dsp:txBody>
      <dsp:txXfrm>
        <a:off x="34373" y="2253846"/>
        <a:ext cx="2770466" cy="6353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9F2C9AA-C43B-4B76-A15B-17B28A645D80}" type="datetimeFigureOut">
              <a:rPr lang="fr-FR"/>
              <a:pPr>
                <a:defRPr/>
              </a:pPr>
              <a:t>25/05/2020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F5D9D07C-05F1-439F-BB17-0F1AF257514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334639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  <p:sp>
        <p:nvSpPr>
          <p:cNvPr id="4100" name="Espace réservé du numéro de diapositive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E0335DDA-5C40-48D6-8325-D1EEBEB76EF9}" type="slidenum">
              <a:rPr lang="fr-FR" altLang="fr-FR"/>
              <a:pPr>
                <a:spcBef>
                  <a:spcPct val="0"/>
                </a:spcBef>
              </a:pPr>
              <a:t>1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 smtClean="0"/>
              <a:t>72</a:t>
            </a:r>
          </a:p>
        </p:txBody>
      </p:sp>
      <p:sp>
        <p:nvSpPr>
          <p:cNvPr id="24580" name="Espace réservé du numéro de diapositive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A09BEB1D-96B9-4349-870D-193144EEE539}" type="slidenum">
              <a:rPr lang="fr-FR" altLang="fr-FR"/>
              <a:pPr>
                <a:spcBef>
                  <a:spcPct val="0"/>
                </a:spcBef>
              </a:pPr>
              <a:t>12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 smtClean="0"/>
              <a:t>72</a:t>
            </a:r>
          </a:p>
        </p:txBody>
      </p:sp>
      <p:sp>
        <p:nvSpPr>
          <p:cNvPr id="26628" name="Espace réservé du numéro de diapositive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3E4FE66C-7B46-4032-A6E6-D4BDA8E6773A}" type="slidenum">
              <a:rPr lang="fr-FR" altLang="fr-FR"/>
              <a:pPr>
                <a:spcBef>
                  <a:spcPct val="0"/>
                </a:spcBef>
              </a:pPr>
              <a:t>13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 smtClean="0"/>
              <a:t>72</a:t>
            </a:r>
          </a:p>
        </p:txBody>
      </p:sp>
      <p:sp>
        <p:nvSpPr>
          <p:cNvPr id="28676" name="Espace réservé du numéro de diapositive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482569D6-D11C-4B44-A330-D94B0A8C8EA8}" type="slidenum">
              <a:rPr lang="fr-FR" altLang="fr-FR"/>
              <a:pPr>
                <a:spcBef>
                  <a:spcPct val="0"/>
                </a:spcBef>
              </a:pPr>
              <a:t>14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 smtClean="0"/>
              <a:t>72</a:t>
            </a:r>
          </a:p>
        </p:txBody>
      </p:sp>
      <p:sp>
        <p:nvSpPr>
          <p:cNvPr id="30724" name="Espace réservé du numéro de diapositive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070082BD-C794-49C6-9EC9-80FE9E0F8410}" type="slidenum">
              <a:rPr lang="fr-FR" altLang="fr-FR"/>
              <a:pPr>
                <a:spcBef>
                  <a:spcPct val="0"/>
                </a:spcBef>
              </a:pPr>
              <a:t>15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  <p:sp>
        <p:nvSpPr>
          <p:cNvPr id="32772" name="Espace réservé du numéro de diapositive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26487607-EBE1-4B33-A584-8F6D04AB0F11}" type="slidenum">
              <a:rPr lang="fr-FR" altLang="fr-FR"/>
              <a:pPr>
                <a:spcBef>
                  <a:spcPct val="0"/>
                </a:spcBef>
              </a:pPr>
              <a:t>16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  <p:sp>
        <p:nvSpPr>
          <p:cNvPr id="34820" name="Espace réservé du numéro de diapositive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B11C6F2F-4342-4D18-B3C1-545B3B5D69DD}" type="slidenum">
              <a:rPr lang="fr-FR" altLang="fr-FR"/>
              <a:pPr>
                <a:spcBef>
                  <a:spcPct val="0"/>
                </a:spcBef>
              </a:pPr>
              <a:t>17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ce réservé des notes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  <p:sp>
        <p:nvSpPr>
          <p:cNvPr id="7172" name="Espace réservé du numéro de diapositive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6076A8D4-5C61-4C3A-832C-9671D380B678}" type="slidenum">
              <a:rPr lang="fr-FR" altLang="fr-FR">
                <a:latin typeface="Calibri" pitchFamily="34" charset="0"/>
              </a:rPr>
              <a:pPr/>
              <a:t>3</a:t>
            </a:fld>
            <a:endParaRPr lang="fr-FR" altLang="fr-FR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e l'image des diapositives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Espace réservé des notes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  <p:sp>
        <p:nvSpPr>
          <p:cNvPr id="9220" name="Espace réservé du numéro de diapositive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6D0FB514-DAAD-4A90-856B-61774834E246}" type="slidenum">
              <a:rPr lang="fr-FR" altLang="fr-FR">
                <a:latin typeface="Calibri" pitchFamily="34" charset="0"/>
              </a:rPr>
              <a:pPr/>
              <a:t>4</a:t>
            </a:fld>
            <a:endParaRPr lang="fr-FR" altLang="fr-FR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  <p:sp>
        <p:nvSpPr>
          <p:cNvPr id="11268" name="Espace réservé du numéro de diapositive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52D68B1B-452E-4A80-A655-ECE7A2433F65}" type="slidenum">
              <a:rPr lang="fr-FR" altLang="fr-FR"/>
              <a:pPr>
                <a:spcBef>
                  <a:spcPct val="0"/>
                </a:spcBef>
              </a:pPr>
              <a:t>5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  <p:sp>
        <p:nvSpPr>
          <p:cNvPr id="13316" name="Espace réservé du numéro de diapositive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2BB9A02D-8BC5-4195-A0F5-0BEA21968C73}" type="slidenum">
              <a:rPr lang="fr-FR" altLang="fr-FR"/>
              <a:pPr>
                <a:spcBef>
                  <a:spcPct val="0"/>
                </a:spcBef>
              </a:pPr>
              <a:t>6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 smtClean="0"/>
              <a:t>72</a:t>
            </a:r>
          </a:p>
        </p:txBody>
      </p:sp>
      <p:sp>
        <p:nvSpPr>
          <p:cNvPr id="16388" name="Espace réservé du numéro de diapositive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835A7FEC-8A96-40FB-82E7-AEE1C741A0A0}" type="slidenum">
              <a:rPr lang="fr-FR" altLang="fr-FR"/>
              <a:pPr>
                <a:spcBef>
                  <a:spcPct val="0"/>
                </a:spcBef>
              </a:pPr>
              <a:t>8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 smtClean="0"/>
              <a:t>72</a:t>
            </a:r>
          </a:p>
        </p:txBody>
      </p:sp>
      <p:sp>
        <p:nvSpPr>
          <p:cNvPr id="18436" name="Espace réservé du numéro de diapositive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7451244B-E0C4-45F8-AD18-E0D44AC491A1}" type="slidenum">
              <a:rPr lang="fr-FR" altLang="fr-FR"/>
              <a:pPr>
                <a:spcBef>
                  <a:spcPct val="0"/>
                </a:spcBef>
              </a:pPr>
              <a:t>9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 smtClean="0"/>
              <a:t>72</a:t>
            </a:r>
          </a:p>
        </p:txBody>
      </p:sp>
      <p:sp>
        <p:nvSpPr>
          <p:cNvPr id="20484" name="Espace réservé du numéro de diapositive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7D9C95E7-406A-4E91-8A3A-1D0933E30D94}" type="slidenum">
              <a:rPr lang="fr-FR" altLang="fr-FR"/>
              <a:pPr>
                <a:spcBef>
                  <a:spcPct val="0"/>
                </a:spcBef>
              </a:pPr>
              <a:t>10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 smtClean="0"/>
              <a:t>72</a:t>
            </a:r>
          </a:p>
        </p:txBody>
      </p:sp>
      <p:sp>
        <p:nvSpPr>
          <p:cNvPr id="22532" name="Espace réservé du numéro de diapositive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ED2607EA-832E-4308-9338-648E49E6137C}" type="slidenum">
              <a:rPr lang="fr-FR" altLang="fr-FR"/>
              <a:pPr>
                <a:spcBef>
                  <a:spcPct val="0"/>
                </a:spcBef>
              </a:pPr>
              <a:t>11</a:t>
            </a:fld>
            <a:endParaRPr lang="fr-FR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EA32B-7FBE-4B87-B7AF-392F27116F53}" type="datetimeFigureOut">
              <a:rPr lang="fr-FR"/>
              <a:pPr>
                <a:defRPr/>
              </a:pPr>
              <a:t>25/05/2020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6449B0-6AB9-4CA4-BD91-DF2B26BE481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29138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1C1DA-C1A6-439B-8C02-781AB2E40B13}" type="datetimeFigureOut">
              <a:rPr lang="fr-FR"/>
              <a:pPr>
                <a:defRPr/>
              </a:pPr>
              <a:t>25/05/2020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CFB398-CBDC-4482-81DF-BD00B9DB46B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75907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40F0B-C0F0-4BFA-9C7E-F14A38C74003}" type="datetimeFigureOut">
              <a:rPr lang="fr-FR"/>
              <a:pPr>
                <a:defRPr/>
              </a:pPr>
              <a:t>25/05/2020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E4B38C-A2A6-48FA-8FDC-07F9C2B7AE4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58458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12446-ED3D-4A74-81A3-248F866B330D}" type="datetimeFigureOut">
              <a:rPr lang="fr-FR"/>
              <a:pPr>
                <a:defRPr/>
              </a:pPr>
              <a:t>25/05/2020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ED551C-B95D-4DE7-9134-F66F8515CA2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07990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6F72E-4D88-4E76-AD73-E7B1F01D1EC6}" type="datetimeFigureOut">
              <a:rPr lang="fr-FR"/>
              <a:pPr>
                <a:defRPr/>
              </a:pPr>
              <a:t>25/05/2020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72222E-DAFD-4365-9F8F-2CFC95124CA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35345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108DB-E08D-46DB-9C1B-53C6E06974B6}" type="datetimeFigureOut">
              <a:rPr lang="fr-FR"/>
              <a:pPr>
                <a:defRPr/>
              </a:pPr>
              <a:t>25/05/2020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6D6101-D12D-4DB4-8E39-BC5CC3D53837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64668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B7708-B8C3-4334-AE9D-B1624768FF04}" type="datetimeFigureOut">
              <a:rPr lang="fr-FR"/>
              <a:pPr>
                <a:defRPr/>
              </a:pPr>
              <a:t>25/05/2020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95FD2-3B84-4A05-ACF1-9BC0BB53358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01467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0A72F-B9D9-4B25-88A8-F4D1FF394FE4}" type="datetimeFigureOut">
              <a:rPr lang="fr-FR"/>
              <a:pPr>
                <a:defRPr/>
              </a:pPr>
              <a:t>25/05/2020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69DF76-6351-4939-897C-19DAF6C51B2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77131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87BED-25A0-4E17-9A1B-C3F088BDA72A}" type="datetimeFigureOut">
              <a:rPr lang="fr-FR"/>
              <a:pPr>
                <a:defRPr/>
              </a:pPr>
              <a:t>25/05/2020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0228F0-FBB9-4BF5-AE9F-6ED8C2B4F10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2018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4391C-7338-4586-8E5D-E551FF68B618}" type="datetimeFigureOut">
              <a:rPr lang="fr-FR"/>
              <a:pPr>
                <a:defRPr/>
              </a:pPr>
              <a:t>25/05/2020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59E58D-2D90-41D5-A116-178D268A2F8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51578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248C7-B1A6-4091-AC2C-395846C13662}" type="datetimeFigureOut">
              <a:rPr lang="fr-FR"/>
              <a:pPr>
                <a:defRPr/>
              </a:pPr>
              <a:t>25/05/2020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4B67EB-FBFC-499C-BCC3-41274134161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05170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00F6260-BD6F-40A9-B89A-9ADD7D05E4F1}" type="datetimeFigureOut">
              <a:rPr lang="fr-FR"/>
              <a:pPr>
                <a:defRPr/>
              </a:pPr>
              <a:t>25/05/2020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3CC04D38-CDE7-42BB-B0D6-2DCC3C8976A9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50.xml"/><Relationship Id="rId18" Type="http://schemas.openxmlformats.org/officeDocument/2006/relationships/tags" Target="../tags/tag55.xml"/><Relationship Id="rId26" Type="http://schemas.openxmlformats.org/officeDocument/2006/relationships/tags" Target="../tags/tag63.xml"/><Relationship Id="rId39" Type="http://schemas.openxmlformats.org/officeDocument/2006/relationships/tags" Target="../tags/tag76.xml"/><Relationship Id="rId21" Type="http://schemas.openxmlformats.org/officeDocument/2006/relationships/tags" Target="../tags/tag58.xml"/><Relationship Id="rId34" Type="http://schemas.openxmlformats.org/officeDocument/2006/relationships/tags" Target="../tags/tag71.xml"/><Relationship Id="rId42" Type="http://schemas.openxmlformats.org/officeDocument/2006/relationships/tags" Target="../tags/tag79.xml"/><Relationship Id="rId47" Type="http://schemas.openxmlformats.org/officeDocument/2006/relationships/tags" Target="../tags/tag84.xml"/><Relationship Id="rId50" Type="http://schemas.openxmlformats.org/officeDocument/2006/relationships/tags" Target="../tags/tag87.xml"/><Relationship Id="rId55" Type="http://schemas.openxmlformats.org/officeDocument/2006/relationships/tags" Target="../tags/tag92.xml"/><Relationship Id="rId63" Type="http://schemas.openxmlformats.org/officeDocument/2006/relationships/tags" Target="../tags/tag100.xml"/><Relationship Id="rId68" Type="http://schemas.openxmlformats.org/officeDocument/2006/relationships/image" Target="../media/image7.png"/><Relationship Id="rId7" Type="http://schemas.openxmlformats.org/officeDocument/2006/relationships/tags" Target="../tags/tag44.xml"/><Relationship Id="rId2" Type="http://schemas.openxmlformats.org/officeDocument/2006/relationships/tags" Target="../tags/tag39.xml"/><Relationship Id="rId16" Type="http://schemas.openxmlformats.org/officeDocument/2006/relationships/tags" Target="../tags/tag53.xml"/><Relationship Id="rId29" Type="http://schemas.openxmlformats.org/officeDocument/2006/relationships/tags" Target="../tags/tag66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openxmlformats.org/officeDocument/2006/relationships/tags" Target="../tags/tag48.xml"/><Relationship Id="rId24" Type="http://schemas.openxmlformats.org/officeDocument/2006/relationships/tags" Target="../tags/tag61.xml"/><Relationship Id="rId32" Type="http://schemas.openxmlformats.org/officeDocument/2006/relationships/tags" Target="../tags/tag69.xml"/><Relationship Id="rId37" Type="http://schemas.openxmlformats.org/officeDocument/2006/relationships/tags" Target="../tags/tag74.xml"/><Relationship Id="rId40" Type="http://schemas.openxmlformats.org/officeDocument/2006/relationships/tags" Target="../tags/tag77.xml"/><Relationship Id="rId45" Type="http://schemas.openxmlformats.org/officeDocument/2006/relationships/tags" Target="../tags/tag82.xml"/><Relationship Id="rId53" Type="http://schemas.openxmlformats.org/officeDocument/2006/relationships/tags" Target="../tags/tag90.xml"/><Relationship Id="rId58" Type="http://schemas.openxmlformats.org/officeDocument/2006/relationships/tags" Target="../tags/tag95.xml"/><Relationship Id="rId66" Type="http://schemas.openxmlformats.org/officeDocument/2006/relationships/slideLayout" Target="../slideLayouts/slideLayout2.xml"/><Relationship Id="rId5" Type="http://schemas.openxmlformats.org/officeDocument/2006/relationships/tags" Target="../tags/tag42.xml"/><Relationship Id="rId15" Type="http://schemas.openxmlformats.org/officeDocument/2006/relationships/tags" Target="../tags/tag52.xml"/><Relationship Id="rId23" Type="http://schemas.openxmlformats.org/officeDocument/2006/relationships/tags" Target="../tags/tag60.xml"/><Relationship Id="rId28" Type="http://schemas.openxmlformats.org/officeDocument/2006/relationships/tags" Target="../tags/tag65.xml"/><Relationship Id="rId36" Type="http://schemas.openxmlformats.org/officeDocument/2006/relationships/tags" Target="../tags/tag73.xml"/><Relationship Id="rId49" Type="http://schemas.openxmlformats.org/officeDocument/2006/relationships/tags" Target="../tags/tag86.xml"/><Relationship Id="rId57" Type="http://schemas.openxmlformats.org/officeDocument/2006/relationships/tags" Target="../tags/tag94.xml"/><Relationship Id="rId61" Type="http://schemas.openxmlformats.org/officeDocument/2006/relationships/tags" Target="../tags/tag98.xml"/><Relationship Id="rId10" Type="http://schemas.openxmlformats.org/officeDocument/2006/relationships/tags" Target="../tags/tag47.xml"/><Relationship Id="rId19" Type="http://schemas.openxmlformats.org/officeDocument/2006/relationships/tags" Target="../tags/tag56.xml"/><Relationship Id="rId31" Type="http://schemas.openxmlformats.org/officeDocument/2006/relationships/tags" Target="../tags/tag68.xml"/><Relationship Id="rId44" Type="http://schemas.openxmlformats.org/officeDocument/2006/relationships/tags" Target="../tags/tag81.xml"/><Relationship Id="rId52" Type="http://schemas.openxmlformats.org/officeDocument/2006/relationships/tags" Target="../tags/tag89.xml"/><Relationship Id="rId60" Type="http://schemas.openxmlformats.org/officeDocument/2006/relationships/tags" Target="../tags/tag97.xml"/><Relationship Id="rId65" Type="http://schemas.openxmlformats.org/officeDocument/2006/relationships/tags" Target="../tags/tag102.xml"/><Relationship Id="rId4" Type="http://schemas.openxmlformats.org/officeDocument/2006/relationships/tags" Target="../tags/tag41.xml"/><Relationship Id="rId9" Type="http://schemas.openxmlformats.org/officeDocument/2006/relationships/tags" Target="../tags/tag46.xml"/><Relationship Id="rId14" Type="http://schemas.openxmlformats.org/officeDocument/2006/relationships/tags" Target="../tags/tag51.xml"/><Relationship Id="rId22" Type="http://schemas.openxmlformats.org/officeDocument/2006/relationships/tags" Target="../tags/tag59.xml"/><Relationship Id="rId27" Type="http://schemas.openxmlformats.org/officeDocument/2006/relationships/tags" Target="../tags/tag64.xml"/><Relationship Id="rId30" Type="http://schemas.openxmlformats.org/officeDocument/2006/relationships/tags" Target="../tags/tag67.xml"/><Relationship Id="rId35" Type="http://schemas.openxmlformats.org/officeDocument/2006/relationships/tags" Target="../tags/tag72.xml"/><Relationship Id="rId43" Type="http://schemas.openxmlformats.org/officeDocument/2006/relationships/tags" Target="../tags/tag80.xml"/><Relationship Id="rId48" Type="http://schemas.openxmlformats.org/officeDocument/2006/relationships/tags" Target="../tags/tag85.xml"/><Relationship Id="rId56" Type="http://schemas.openxmlformats.org/officeDocument/2006/relationships/tags" Target="../tags/tag93.xml"/><Relationship Id="rId64" Type="http://schemas.openxmlformats.org/officeDocument/2006/relationships/tags" Target="../tags/tag101.xml"/><Relationship Id="rId69" Type="http://schemas.openxmlformats.org/officeDocument/2006/relationships/image" Target="../media/image8.png"/><Relationship Id="rId8" Type="http://schemas.openxmlformats.org/officeDocument/2006/relationships/tags" Target="../tags/tag45.xml"/><Relationship Id="rId51" Type="http://schemas.openxmlformats.org/officeDocument/2006/relationships/tags" Target="../tags/tag88.xml"/><Relationship Id="rId3" Type="http://schemas.openxmlformats.org/officeDocument/2006/relationships/tags" Target="../tags/tag40.xml"/><Relationship Id="rId12" Type="http://schemas.openxmlformats.org/officeDocument/2006/relationships/tags" Target="../tags/tag49.xml"/><Relationship Id="rId17" Type="http://schemas.openxmlformats.org/officeDocument/2006/relationships/tags" Target="../tags/tag54.xml"/><Relationship Id="rId25" Type="http://schemas.openxmlformats.org/officeDocument/2006/relationships/tags" Target="../tags/tag62.xml"/><Relationship Id="rId33" Type="http://schemas.openxmlformats.org/officeDocument/2006/relationships/tags" Target="../tags/tag70.xml"/><Relationship Id="rId38" Type="http://schemas.openxmlformats.org/officeDocument/2006/relationships/tags" Target="../tags/tag75.xml"/><Relationship Id="rId46" Type="http://schemas.openxmlformats.org/officeDocument/2006/relationships/tags" Target="../tags/tag83.xml"/><Relationship Id="rId59" Type="http://schemas.openxmlformats.org/officeDocument/2006/relationships/tags" Target="../tags/tag96.xml"/><Relationship Id="rId67" Type="http://schemas.openxmlformats.org/officeDocument/2006/relationships/notesSlide" Target="../notesSlides/notesSlide14.xml"/><Relationship Id="rId20" Type="http://schemas.openxmlformats.org/officeDocument/2006/relationships/tags" Target="../tags/tag57.xml"/><Relationship Id="rId41" Type="http://schemas.openxmlformats.org/officeDocument/2006/relationships/tags" Target="../tags/tag78.xml"/><Relationship Id="rId54" Type="http://schemas.openxmlformats.org/officeDocument/2006/relationships/tags" Target="../tags/tag91.xml"/><Relationship Id="rId62" Type="http://schemas.openxmlformats.org/officeDocument/2006/relationships/tags" Target="../tags/tag99.xml"/><Relationship Id="rId70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10.xml"/><Relationship Id="rId13" Type="http://schemas.openxmlformats.org/officeDocument/2006/relationships/tags" Target="../tags/tag115.xml"/><Relationship Id="rId18" Type="http://schemas.openxmlformats.org/officeDocument/2006/relationships/tags" Target="../tags/tag120.xml"/><Relationship Id="rId26" Type="http://schemas.openxmlformats.org/officeDocument/2006/relationships/tags" Target="../tags/tag128.xml"/><Relationship Id="rId3" Type="http://schemas.openxmlformats.org/officeDocument/2006/relationships/tags" Target="../tags/tag105.xml"/><Relationship Id="rId21" Type="http://schemas.openxmlformats.org/officeDocument/2006/relationships/tags" Target="../tags/tag123.xml"/><Relationship Id="rId7" Type="http://schemas.openxmlformats.org/officeDocument/2006/relationships/tags" Target="../tags/tag109.xml"/><Relationship Id="rId12" Type="http://schemas.openxmlformats.org/officeDocument/2006/relationships/tags" Target="../tags/tag114.xml"/><Relationship Id="rId17" Type="http://schemas.openxmlformats.org/officeDocument/2006/relationships/tags" Target="../tags/tag119.xml"/><Relationship Id="rId25" Type="http://schemas.openxmlformats.org/officeDocument/2006/relationships/tags" Target="../tags/tag127.xml"/><Relationship Id="rId2" Type="http://schemas.openxmlformats.org/officeDocument/2006/relationships/tags" Target="../tags/tag104.xml"/><Relationship Id="rId16" Type="http://schemas.openxmlformats.org/officeDocument/2006/relationships/tags" Target="../tags/tag118.xml"/><Relationship Id="rId20" Type="http://schemas.openxmlformats.org/officeDocument/2006/relationships/tags" Target="../tags/tag122.xml"/><Relationship Id="rId29" Type="http://schemas.openxmlformats.org/officeDocument/2006/relationships/slideLayout" Target="../slideLayouts/slideLayout2.xml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11" Type="http://schemas.openxmlformats.org/officeDocument/2006/relationships/tags" Target="../tags/tag113.xml"/><Relationship Id="rId24" Type="http://schemas.openxmlformats.org/officeDocument/2006/relationships/tags" Target="../tags/tag126.xml"/><Relationship Id="rId5" Type="http://schemas.openxmlformats.org/officeDocument/2006/relationships/tags" Target="../tags/tag107.xml"/><Relationship Id="rId15" Type="http://schemas.openxmlformats.org/officeDocument/2006/relationships/tags" Target="../tags/tag117.xml"/><Relationship Id="rId23" Type="http://schemas.openxmlformats.org/officeDocument/2006/relationships/tags" Target="../tags/tag125.xml"/><Relationship Id="rId28" Type="http://schemas.openxmlformats.org/officeDocument/2006/relationships/tags" Target="../tags/tag130.xml"/><Relationship Id="rId10" Type="http://schemas.openxmlformats.org/officeDocument/2006/relationships/tags" Target="../tags/tag112.xml"/><Relationship Id="rId19" Type="http://schemas.openxmlformats.org/officeDocument/2006/relationships/tags" Target="../tags/tag121.xml"/><Relationship Id="rId4" Type="http://schemas.openxmlformats.org/officeDocument/2006/relationships/tags" Target="../tags/tag106.xml"/><Relationship Id="rId9" Type="http://schemas.openxmlformats.org/officeDocument/2006/relationships/tags" Target="../tags/tag111.xml"/><Relationship Id="rId14" Type="http://schemas.openxmlformats.org/officeDocument/2006/relationships/tags" Target="../tags/tag116.xml"/><Relationship Id="rId22" Type="http://schemas.openxmlformats.org/officeDocument/2006/relationships/tags" Target="../tags/tag124.xml"/><Relationship Id="rId27" Type="http://schemas.openxmlformats.org/officeDocument/2006/relationships/tags" Target="../tags/tag1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notesSlide" Target="../notesSlides/notesSlide3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image" Target="../media/image4.jpeg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fr-FR" altLang="fr-FR" sz="5400" b="1" smtClean="0"/>
              <a:t>Français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re 1"/>
          <p:cNvSpPr>
            <a:spLocks noGrp="1"/>
          </p:cNvSpPr>
          <p:nvPr>
            <p:ph type="title"/>
          </p:nvPr>
        </p:nvSpPr>
        <p:spPr>
          <a:xfrm>
            <a:off x="628650" y="187325"/>
            <a:ext cx="7886700" cy="1231900"/>
          </a:xfrm>
        </p:spPr>
        <p:txBody>
          <a:bodyPr/>
          <a:lstStyle/>
          <a:p>
            <a:pPr algn="l" eaLnBrk="1" hangingPunct="1"/>
            <a:r>
              <a:rPr lang="fr-FR" altLang="fr-FR" sz="5400" smtClean="0">
                <a:solidFill>
                  <a:srgbClr val="7030A0"/>
                </a:solidFill>
                <a:latin typeface="Script cole" pitchFamily="2" charset="0"/>
              </a:rPr>
              <a:t>Le quiz du jour</a:t>
            </a:r>
            <a:r>
              <a:rPr lang="fr-FR" altLang="fr-FR" sz="4000" smtClean="0">
                <a:solidFill>
                  <a:srgbClr val="7030A0"/>
                </a:solidFill>
                <a:latin typeface="Century Gothic" pitchFamily="34" charset="0"/>
              </a:rPr>
              <a:t/>
            </a:r>
            <a:br>
              <a:rPr lang="fr-FR" altLang="fr-FR" sz="4000" smtClean="0">
                <a:solidFill>
                  <a:srgbClr val="7030A0"/>
                </a:solidFill>
                <a:latin typeface="Century Gothic" pitchFamily="34" charset="0"/>
              </a:rPr>
            </a:br>
            <a:r>
              <a:rPr lang="fr-FR" altLang="fr-FR" sz="2000" smtClean="0">
                <a:latin typeface="Arial" charset="0"/>
                <a:cs typeface="Arial" charset="0"/>
              </a:rPr>
              <a:t>Où partent-ils en voyage?</a:t>
            </a:r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idx="1"/>
          </p:nvPr>
        </p:nvGraphicFramePr>
        <p:xfrm>
          <a:off x="628650" y="1707654"/>
          <a:ext cx="7886700" cy="2925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1"/>
          <p:cNvSpPr>
            <a:spLocks noGrp="1"/>
          </p:cNvSpPr>
          <p:nvPr>
            <p:ph type="title"/>
          </p:nvPr>
        </p:nvSpPr>
        <p:spPr>
          <a:xfrm>
            <a:off x="628650" y="187325"/>
            <a:ext cx="7886700" cy="1231900"/>
          </a:xfrm>
        </p:spPr>
        <p:txBody>
          <a:bodyPr/>
          <a:lstStyle/>
          <a:p>
            <a:pPr algn="l" eaLnBrk="1" hangingPunct="1"/>
            <a:r>
              <a:rPr lang="fr-FR" altLang="fr-FR" sz="5400" smtClean="0">
                <a:solidFill>
                  <a:srgbClr val="7030A0"/>
                </a:solidFill>
                <a:latin typeface="Script cole" pitchFamily="2" charset="0"/>
              </a:rPr>
              <a:t>Le quiz du jour</a:t>
            </a:r>
            <a:r>
              <a:rPr lang="fr-FR" altLang="fr-FR" sz="4000" smtClean="0">
                <a:solidFill>
                  <a:srgbClr val="7030A0"/>
                </a:solidFill>
                <a:latin typeface="Century Gothic" pitchFamily="34" charset="0"/>
              </a:rPr>
              <a:t/>
            </a:r>
            <a:br>
              <a:rPr lang="fr-FR" altLang="fr-FR" sz="4000" smtClean="0">
                <a:solidFill>
                  <a:srgbClr val="7030A0"/>
                </a:solidFill>
                <a:latin typeface="Century Gothic" pitchFamily="34" charset="0"/>
              </a:rPr>
            </a:br>
            <a:r>
              <a:rPr lang="fr-FR" altLang="fr-FR" sz="2000" smtClean="0">
                <a:latin typeface="Arial" charset="0"/>
                <a:cs typeface="Arial" charset="0"/>
              </a:rPr>
              <a:t>Dans quel pays partent-ils en voyage?</a:t>
            </a:r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idx="1"/>
          </p:nvPr>
        </p:nvGraphicFramePr>
        <p:xfrm>
          <a:off x="628650" y="1707654"/>
          <a:ext cx="7886700" cy="2925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re 1"/>
          <p:cNvSpPr>
            <a:spLocks noGrp="1"/>
          </p:cNvSpPr>
          <p:nvPr>
            <p:ph type="title"/>
          </p:nvPr>
        </p:nvSpPr>
        <p:spPr>
          <a:xfrm>
            <a:off x="628650" y="187325"/>
            <a:ext cx="7886700" cy="1231900"/>
          </a:xfrm>
        </p:spPr>
        <p:txBody>
          <a:bodyPr/>
          <a:lstStyle/>
          <a:p>
            <a:pPr algn="l" eaLnBrk="1" hangingPunct="1"/>
            <a:r>
              <a:rPr lang="fr-FR" altLang="fr-FR" sz="5400" smtClean="0">
                <a:solidFill>
                  <a:srgbClr val="7030A0"/>
                </a:solidFill>
                <a:latin typeface="Script cole" pitchFamily="2" charset="0"/>
              </a:rPr>
              <a:t>Le quiz du jour</a:t>
            </a:r>
            <a:r>
              <a:rPr lang="fr-FR" altLang="fr-FR" sz="4000" smtClean="0">
                <a:solidFill>
                  <a:srgbClr val="7030A0"/>
                </a:solidFill>
                <a:latin typeface="Century Gothic" pitchFamily="34" charset="0"/>
              </a:rPr>
              <a:t/>
            </a:r>
            <a:br>
              <a:rPr lang="fr-FR" altLang="fr-FR" sz="4000" smtClean="0">
                <a:solidFill>
                  <a:srgbClr val="7030A0"/>
                </a:solidFill>
                <a:latin typeface="Century Gothic" pitchFamily="34" charset="0"/>
              </a:rPr>
            </a:br>
            <a:r>
              <a:rPr lang="fr-FR" altLang="fr-FR" sz="2000" smtClean="0">
                <a:latin typeface="Arial" charset="0"/>
                <a:cs typeface="Arial" charset="0"/>
              </a:rPr>
              <a:t>Où se trouve le Japon ?</a:t>
            </a:r>
            <a:endParaRPr lang="fr-FR" altLang="fr-FR" sz="2400" smtClean="0">
              <a:latin typeface="Arial" charset="0"/>
              <a:cs typeface="Arial" charset="0"/>
            </a:endParaRPr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idx="1"/>
          </p:nvPr>
        </p:nvGraphicFramePr>
        <p:xfrm>
          <a:off x="628650" y="1707654"/>
          <a:ext cx="7886700" cy="2925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re 1"/>
          <p:cNvSpPr>
            <a:spLocks noGrp="1"/>
          </p:cNvSpPr>
          <p:nvPr>
            <p:ph type="title"/>
          </p:nvPr>
        </p:nvSpPr>
        <p:spPr>
          <a:xfrm>
            <a:off x="628650" y="187325"/>
            <a:ext cx="7886700" cy="1231900"/>
          </a:xfrm>
        </p:spPr>
        <p:txBody>
          <a:bodyPr/>
          <a:lstStyle/>
          <a:p>
            <a:pPr algn="l" eaLnBrk="1" hangingPunct="1"/>
            <a:r>
              <a:rPr lang="fr-FR" altLang="fr-FR" sz="5400" smtClean="0">
                <a:solidFill>
                  <a:srgbClr val="7030A0"/>
                </a:solidFill>
                <a:latin typeface="Script cole" pitchFamily="2" charset="0"/>
              </a:rPr>
              <a:t>Le quiz du jour</a:t>
            </a:r>
            <a:r>
              <a:rPr lang="fr-FR" altLang="fr-FR" sz="4000" smtClean="0">
                <a:solidFill>
                  <a:srgbClr val="7030A0"/>
                </a:solidFill>
                <a:latin typeface="Century Gothic" pitchFamily="34" charset="0"/>
              </a:rPr>
              <a:t/>
            </a:r>
            <a:br>
              <a:rPr lang="fr-FR" altLang="fr-FR" sz="4000" smtClean="0">
                <a:solidFill>
                  <a:srgbClr val="7030A0"/>
                </a:solidFill>
                <a:latin typeface="Century Gothic" pitchFamily="34" charset="0"/>
              </a:rPr>
            </a:br>
            <a:r>
              <a:rPr lang="fr-FR" altLang="fr-FR" sz="2000" smtClean="0">
                <a:latin typeface="Arial" charset="0"/>
                <a:cs typeface="Arial" charset="0"/>
              </a:rPr>
              <a:t>Où se trouve le Japon ?</a:t>
            </a:r>
            <a:endParaRPr lang="fr-FR" altLang="fr-FR" sz="2400" smtClean="0">
              <a:latin typeface="Arial" charset="0"/>
              <a:cs typeface="Arial" charset="0"/>
            </a:endParaRPr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idx="1"/>
          </p:nvPr>
        </p:nvGraphicFramePr>
        <p:xfrm>
          <a:off x="628650" y="1707654"/>
          <a:ext cx="7886700" cy="2925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re 1"/>
          <p:cNvSpPr>
            <a:spLocks noGrp="1"/>
          </p:cNvSpPr>
          <p:nvPr>
            <p:ph type="title"/>
          </p:nvPr>
        </p:nvSpPr>
        <p:spPr>
          <a:xfrm>
            <a:off x="628650" y="187325"/>
            <a:ext cx="8335963" cy="1447800"/>
          </a:xfrm>
        </p:spPr>
        <p:txBody>
          <a:bodyPr/>
          <a:lstStyle/>
          <a:p>
            <a:pPr algn="l" eaLnBrk="1" hangingPunct="1"/>
            <a:r>
              <a:rPr lang="fr-FR" altLang="fr-FR" sz="5400" smtClean="0">
                <a:solidFill>
                  <a:srgbClr val="7030A0"/>
                </a:solidFill>
                <a:latin typeface="Script cole" pitchFamily="2" charset="0"/>
              </a:rPr>
              <a:t>Le quiz du jour</a:t>
            </a:r>
            <a:r>
              <a:rPr lang="fr-FR" altLang="fr-FR" sz="4000" smtClean="0">
                <a:solidFill>
                  <a:srgbClr val="7030A0"/>
                </a:solidFill>
                <a:latin typeface="Century Gothic" pitchFamily="34" charset="0"/>
              </a:rPr>
              <a:t/>
            </a:r>
            <a:br>
              <a:rPr lang="fr-FR" altLang="fr-FR" sz="4000" smtClean="0">
                <a:solidFill>
                  <a:srgbClr val="7030A0"/>
                </a:solidFill>
                <a:latin typeface="Century Gothic" pitchFamily="34" charset="0"/>
              </a:rPr>
            </a:br>
            <a:r>
              <a:rPr lang="fr-FR" altLang="fr-FR" sz="2300" smtClean="0">
                <a:latin typeface="Arial" charset="0"/>
                <a:cs typeface="Arial" charset="0"/>
              </a:rPr>
              <a:t>Qu’est-ce que le Mont Fuji ?</a:t>
            </a:r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idx="1"/>
          </p:nvPr>
        </p:nvGraphicFramePr>
        <p:xfrm>
          <a:off x="628650" y="1707654"/>
          <a:ext cx="7886700" cy="2925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re 1"/>
          <p:cNvSpPr>
            <a:spLocks noGrp="1"/>
          </p:cNvSpPr>
          <p:nvPr>
            <p:ph type="title"/>
          </p:nvPr>
        </p:nvSpPr>
        <p:spPr>
          <a:xfrm>
            <a:off x="628650" y="187325"/>
            <a:ext cx="8335963" cy="1447800"/>
          </a:xfrm>
        </p:spPr>
        <p:txBody>
          <a:bodyPr/>
          <a:lstStyle/>
          <a:p>
            <a:pPr algn="l" eaLnBrk="1" hangingPunct="1"/>
            <a:r>
              <a:rPr lang="fr-FR" altLang="fr-FR" sz="5400" smtClean="0">
                <a:solidFill>
                  <a:srgbClr val="7030A0"/>
                </a:solidFill>
                <a:latin typeface="Script cole" pitchFamily="2" charset="0"/>
              </a:rPr>
              <a:t>Le quiz du jour</a:t>
            </a:r>
            <a:r>
              <a:rPr lang="fr-FR" altLang="fr-FR" sz="4000" smtClean="0">
                <a:solidFill>
                  <a:srgbClr val="7030A0"/>
                </a:solidFill>
                <a:latin typeface="Century Gothic" pitchFamily="34" charset="0"/>
              </a:rPr>
              <a:t/>
            </a:r>
            <a:br>
              <a:rPr lang="fr-FR" altLang="fr-FR" sz="4000" smtClean="0">
                <a:solidFill>
                  <a:srgbClr val="7030A0"/>
                </a:solidFill>
                <a:latin typeface="Century Gothic" pitchFamily="34" charset="0"/>
              </a:rPr>
            </a:br>
            <a:r>
              <a:rPr lang="fr-FR" altLang="fr-FR" sz="2300" smtClean="0">
                <a:latin typeface="Arial" charset="0"/>
                <a:cs typeface="Arial" charset="0"/>
              </a:rPr>
              <a:t>Qu’est-ce que le Mont Fuji ?</a:t>
            </a:r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idx="1"/>
          </p:nvPr>
        </p:nvGraphicFramePr>
        <p:xfrm>
          <a:off x="628650" y="1707654"/>
          <a:ext cx="7886700" cy="2925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r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722313"/>
          </a:xfrm>
        </p:spPr>
        <p:txBody>
          <a:bodyPr/>
          <a:lstStyle/>
          <a:p>
            <a:pPr eaLnBrk="1" hangingPunct="1"/>
            <a:r>
              <a:rPr lang="fr-FR" altLang="fr-FR" sz="2000" b="1" smtClean="0">
                <a:latin typeface="Arial" charset="0"/>
                <a:cs typeface="Arial" charset="0"/>
              </a:rPr>
              <a:t>Les lettres </a:t>
            </a:r>
            <a:r>
              <a:rPr lang="fr-FR" altLang="fr-FR" sz="2000" b="1" smtClean="0">
                <a:solidFill>
                  <a:srgbClr val="0070C0"/>
                </a:solidFill>
                <a:latin typeface="Arial" charset="0"/>
                <a:cs typeface="Arial" charset="0"/>
              </a:rPr>
              <a:t>sh</a:t>
            </a:r>
            <a:r>
              <a:rPr lang="fr-FR" altLang="fr-FR" sz="2000" b="1" smtClean="0">
                <a:latin typeface="Arial" charset="0"/>
                <a:cs typeface="Arial" charset="0"/>
              </a:rPr>
              <a:t> et </a:t>
            </a:r>
            <a:r>
              <a:rPr lang="fr-FR" altLang="fr-FR" sz="2000" b="1" smtClean="0">
                <a:solidFill>
                  <a:srgbClr val="0070C0"/>
                </a:solidFill>
                <a:latin typeface="Arial" charset="0"/>
                <a:cs typeface="Arial" charset="0"/>
              </a:rPr>
              <a:t>sch</a:t>
            </a:r>
            <a:r>
              <a:rPr lang="fr-FR" altLang="fr-FR" sz="2000" b="1" smtClean="0">
                <a:latin typeface="Arial" charset="0"/>
                <a:cs typeface="Arial" charset="0"/>
              </a:rPr>
              <a:t> qui se prononcent « </a:t>
            </a:r>
            <a:r>
              <a:rPr lang="fr-FR" altLang="fr-FR" sz="2000" b="1" smtClean="0">
                <a:solidFill>
                  <a:srgbClr val="0070C0"/>
                </a:solidFill>
                <a:latin typeface="Arial" charset="0"/>
                <a:cs typeface="Arial" charset="0"/>
              </a:rPr>
              <a:t>ch</a:t>
            </a:r>
            <a:r>
              <a:rPr lang="fr-FR" altLang="fr-FR" sz="2000" b="1" smtClean="0">
                <a:latin typeface="Arial" charset="0"/>
                <a:cs typeface="Arial" charset="0"/>
              </a:rPr>
              <a:t> »</a:t>
            </a:r>
            <a:r>
              <a:rPr lang="fr-FR" altLang="fr-FR" sz="2000" b="1" smtClean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  <a:endParaRPr lang="fr-FR" altLang="fr-FR" sz="2000" b="1" smtClean="0">
              <a:latin typeface="Arial" charset="0"/>
              <a:cs typeface="Arial" charset="0"/>
            </a:endParaRPr>
          </a:p>
        </p:txBody>
      </p:sp>
      <p:pic>
        <p:nvPicPr>
          <p:cNvPr id="31747" name="Image 3"/>
          <p:cNvPicPr>
            <a:picLocks noChangeAspect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3" t="51633" r="15543" b="4736"/>
          <a:stretch>
            <a:fillRect/>
          </a:stretch>
        </p:blipFill>
        <p:spPr bwMode="auto">
          <a:xfrm>
            <a:off x="333375" y="1241425"/>
            <a:ext cx="85598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Image 2_0"/>
          <p:cNvPicPr>
            <a:picLocks noChangeAspect="1" noChangeArrowheads="1"/>
          </p:cNvPicPr>
          <p:nvPr/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4" r="26741"/>
          <a:stretch>
            <a:fillRect/>
          </a:stretch>
        </p:blipFill>
        <p:spPr bwMode="auto">
          <a:xfrm>
            <a:off x="395288" y="252413"/>
            <a:ext cx="792162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Image 4"/>
          <p:cNvPicPr>
            <a:picLocks noChangeAspect="1" noChangeArrowheads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713" y="171450"/>
            <a:ext cx="715962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MARTInkShape-984"/>
          <p:cNvSpPr/>
          <p:nvPr>
            <p:custDataLst>
              <p:tags r:id="rId1"/>
            </p:custDataLst>
          </p:nvPr>
        </p:nvSpPr>
        <p:spPr>
          <a:xfrm>
            <a:off x="1123950" y="1708150"/>
            <a:ext cx="193675" cy="153988"/>
          </a:xfrm>
          <a:custGeom>
            <a:avLst/>
            <a:gdLst/>
            <a:ahLst/>
            <a:cxnLst/>
            <a:rect l="0" t="0" r="0" b="0"/>
            <a:pathLst>
              <a:path w="193235" h="153582">
                <a:moveTo>
                  <a:pt x="2283" y="137615"/>
                </a:moveTo>
                <a:lnTo>
                  <a:pt x="2283" y="137615"/>
                </a:lnTo>
                <a:lnTo>
                  <a:pt x="0" y="142181"/>
                </a:lnTo>
                <a:lnTo>
                  <a:pt x="1195" y="144847"/>
                </a:lnTo>
                <a:lnTo>
                  <a:pt x="1823" y="145612"/>
                </a:lnTo>
                <a:lnTo>
                  <a:pt x="3705" y="146952"/>
                </a:lnTo>
                <a:lnTo>
                  <a:pt x="4238" y="148203"/>
                </a:lnTo>
                <a:lnTo>
                  <a:pt x="5174" y="148113"/>
                </a:lnTo>
                <a:lnTo>
                  <a:pt x="10019" y="145458"/>
                </a:lnTo>
                <a:lnTo>
                  <a:pt x="14659" y="141321"/>
                </a:lnTo>
                <a:lnTo>
                  <a:pt x="19150" y="136214"/>
                </a:lnTo>
                <a:lnTo>
                  <a:pt x="51659" y="108257"/>
                </a:lnTo>
                <a:lnTo>
                  <a:pt x="76139" y="72724"/>
                </a:lnTo>
                <a:lnTo>
                  <a:pt x="95155" y="41685"/>
                </a:lnTo>
                <a:lnTo>
                  <a:pt x="108103" y="6158"/>
                </a:lnTo>
                <a:lnTo>
                  <a:pt x="109387" y="0"/>
                </a:lnTo>
                <a:lnTo>
                  <a:pt x="127156" y="19808"/>
                </a:lnTo>
                <a:lnTo>
                  <a:pt x="160480" y="34651"/>
                </a:lnTo>
                <a:lnTo>
                  <a:pt x="177569" y="46606"/>
                </a:lnTo>
                <a:lnTo>
                  <a:pt x="188964" y="58913"/>
                </a:lnTo>
                <a:lnTo>
                  <a:pt x="192916" y="67406"/>
                </a:lnTo>
                <a:lnTo>
                  <a:pt x="193234" y="81681"/>
                </a:lnTo>
                <a:lnTo>
                  <a:pt x="187458" y="105476"/>
                </a:lnTo>
                <a:lnTo>
                  <a:pt x="184914" y="110924"/>
                </a:lnTo>
                <a:lnTo>
                  <a:pt x="157131" y="146281"/>
                </a:lnTo>
                <a:lnTo>
                  <a:pt x="151714" y="150727"/>
                </a:lnTo>
                <a:lnTo>
                  <a:pt x="146749" y="152703"/>
                </a:lnTo>
                <a:lnTo>
                  <a:pt x="140133" y="153581"/>
                </a:lnTo>
                <a:lnTo>
                  <a:pt x="120501" y="149010"/>
                </a:lnTo>
                <a:lnTo>
                  <a:pt x="105921" y="143070"/>
                </a:lnTo>
                <a:lnTo>
                  <a:pt x="96638" y="135850"/>
                </a:lnTo>
                <a:lnTo>
                  <a:pt x="92461" y="130040"/>
                </a:lnTo>
                <a:lnTo>
                  <a:pt x="85627" y="111421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31751" name="SMARTInkShape-Group303"/>
          <p:cNvGrpSpPr>
            <a:grpSpLocks/>
          </p:cNvGrpSpPr>
          <p:nvPr/>
        </p:nvGrpSpPr>
        <p:grpSpPr bwMode="auto">
          <a:xfrm>
            <a:off x="1285875" y="1409700"/>
            <a:ext cx="436563" cy="461963"/>
            <a:chOff x="1285875" y="1409493"/>
            <a:chExt cx="435770" cy="462352"/>
          </a:xfrm>
        </p:grpSpPr>
        <p:sp>
          <p:nvSpPr>
            <p:cNvPr id="3" name="SMARTInkShape-985"/>
            <p:cNvSpPr/>
            <p:nvPr>
              <p:custDataLst>
                <p:tags r:id="rId64"/>
              </p:custDataLst>
            </p:nvPr>
          </p:nvSpPr>
          <p:spPr>
            <a:xfrm>
              <a:off x="1521983" y="1717727"/>
              <a:ext cx="199662" cy="154118"/>
            </a:xfrm>
            <a:custGeom>
              <a:avLst/>
              <a:gdLst/>
              <a:ahLst/>
              <a:cxnLst/>
              <a:rect l="0" t="0" r="0" b="0"/>
              <a:pathLst>
                <a:path w="199663" h="154852">
                  <a:moveTo>
                    <a:pt x="94887" y="23701"/>
                  </a:moveTo>
                  <a:lnTo>
                    <a:pt x="94887" y="23701"/>
                  </a:lnTo>
                  <a:lnTo>
                    <a:pt x="96151" y="23701"/>
                  </a:lnTo>
                  <a:lnTo>
                    <a:pt x="96259" y="23172"/>
                  </a:lnTo>
                  <a:lnTo>
                    <a:pt x="93856" y="17072"/>
                  </a:lnTo>
                  <a:lnTo>
                    <a:pt x="86781" y="6059"/>
                  </a:lnTo>
                  <a:lnTo>
                    <a:pt x="79731" y="1925"/>
                  </a:lnTo>
                  <a:lnTo>
                    <a:pt x="71217" y="0"/>
                  </a:lnTo>
                  <a:lnTo>
                    <a:pt x="63906" y="908"/>
                  </a:lnTo>
                  <a:lnTo>
                    <a:pt x="37418" y="13662"/>
                  </a:lnTo>
                  <a:lnTo>
                    <a:pt x="19957" y="28499"/>
                  </a:lnTo>
                  <a:lnTo>
                    <a:pt x="7749" y="45113"/>
                  </a:lnTo>
                  <a:lnTo>
                    <a:pt x="2393" y="59443"/>
                  </a:lnTo>
                  <a:lnTo>
                    <a:pt x="0" y="80194"/>
                  </a:lnTo>
                  <a:lnTo>
                    <a:pt x="4160" y="97619"/>
                  </a:lnTo>
                  <a:lnTo>
                    <a:pt x="13922" y="121663"/>
                  </a:lnTo>
                  <a:lnTo>
                    <a:pt x="21214" y="129867"/>
                  </a:lnTo>
                  <a:lnTo>
                    <a:pt x="30078" y="135620"/>
                  </a:lnTo>
                  <a:lnTo>
                    <a:pt x="41849" y="139363"/>
                  </a:lnTo>
                  <a:lnTo>
                    <a:pt x="44447" y="139703"/>
                  </a:lnTo>
                  <a:lnTo>
                    <a:pt x="49450" y="138669"/>
                  </a:lnTo>
                  <a:lnTo>
                    <a:pt x="64186" y="129901"/>
                  </a:lnTo>
                  <a:lnTo>
                    <a:pt x="79807" y="112951"/>
                  </a:lnTo>
                  <a:lnTo>
                    <a:pt x="90048" y="93254"/>
                  </a:lnTo>
                  <a:lnTo>
                    <a:pt x="95799" y="66162"/>
                  </a:lnTo>
                  <a:lnTo>
                    <a:pt x="94204" y="33147"/>
                  </a:lnTo>
                  <a:lnTo>
                    <a:pt x="92303" y="25794"/>
                  </a:lnTo>
                  <a:lnTo>
                    <a:pt x="90555" y="22203"/>
                  </a:lnTo>
                  <a:lnTo>
                    <a:pt x="90147" y="22173"/>
                  </a:lnTo>
                  <a:lnTo>
                    <a:pt x="88988" y="22846"/>
                  </a:lnTo>
                  <a:lnTo>
                    <a:pt x="88112" y="31032"/>
                  </a:lnTo>
                  <a:lnTo>
                    <a:pt x="94136" y="66360"/>
                  </a:lnTo>
                  <a:lnTo>
                    <a:pt x="99169" y="100148"/>
                  </a:lnTo>
                  <a:lnTo>
                    <a:pt x="110477" y="130431"/>
                  </a:lnTo>
                  <a:lnTo>
                    <a:pt x="119749" y="143733"/>
                  </a:lnTo>
                  <a:lnTo>
                    <a:pt x="125957" y="149191"/>
                  </a:lnTo>
                  <a:lnTo>
                    <a:pt x="138565" y="154851"/>
                  </a:lnTo>
                  <a:lnTo>
                    <a:pt x="146314" y="153957"/>
                  </a:lnTo>
                  <a:lnTo>
                    <a:pt x="170421" y="143515"/>
                  </a:lnTo>
                  <a:lnTo>
                    <a:pt x="183611" y="131613"/>
                  </a:lnTo>
                  <a:lnTo>
                    <a:pt x="199662" y="1141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4" name="SMARTInkShape-986"/>
            <p:cNvSpPr/>
            <p:nvPr>
              <p:custDataLst>
                <p:tags r:id="rId65"/>
              </p:custDataLst>
            </p:nvPr>
          </p:nvSpPr>
          <p:spPr>
            <a:xfrm>
              <a:off x="1285875" y="1409493"/>
              <a:ext cx="236108" cy="455997"/>
            </a:xfrm>
            <a:custGeom>
              <a:avLst/>
              <a:gdLst/>
              <a:ahLst/>
              <a:cxnLst/>
              <a:rect l="0" t="0" r="0" b="0"/>
              <a:pathLst>
                <a:path w="235745" h="456558">
                  <a:moveTo>
                    <a:pt x="0" y="438357"/>
                  </a:moveTo>
                  <a:lnTo>
                    <a:pt x="0" y="438357"/>
                  </a:lnTo>
                  <a:lnTo>
                    <a:pt x="2528" y="438357"/>
                  </a:lnTo>
                  <a:lnTo>
                    <a:pt x="4475" y="437651"/>
                  </a:lnTo>
                  <a:lnTo>
                    <a:pt x="32136" y="417733"/>
                  </a:lnTo>
                  <a:lnTo>
                    <a:pt x="34127" y="415256"/>
                  </a:lnTo>
                  <a:lnTo>
                    <a:pt x="36334" y="412215"/>
                  </a:lnTo>
                  <a:lnTo>
                    <a:pt x="61428" y="378581"/>
                  </a:lnTo>
                  <a:lnTo>
                    <a:pt x="82822" y="344779"/>
                  </a:lnTo>
                  <a:lnTo>
                    <a:pt x="88657" y="335312"/>
                  </a:lnTo>
                  <a:lnTo>
                    <a:pt x="102916" y="301909"/>
                  </a:lnTo>
                  <a:lnTo>
                    <a:pt x="115640" y="268299"/>
                  </a:lnTo>
                  <a:lnTo>
                    <a:pt x="129213" y="235462"/>
                  </a:lnTo>
                  <a:lnTo>
                    <a:pt x="138961" y="201781"/>
                  </a:lnTo>
                  <a:lnTo>
                    <a:pt x="146102" y="170178"/>
                  </a:lnTo>
                  <a:lnTo>
                    <a:pt x="154429" y="135534"/>
                  </a:lnTo>
                  <a:lnTo>
                    <a:pt x="163225" y="102058"/>
                  </a:lnTo>
                  <a:lnTo>
                    <a:pt x="166349" y="73608"/>
                  </a:lnTo>
                  <a:lnTo>
                    <a:pt x="165962" y="39935"/>
                  </a:lnTo>
                  <a:lnTo>
                    <a:pt x="162105" y="19579"/>
                  </a:lnTo>
                  <a:lnTo>
                    <a:pt x="157154" y="11286"/>
                  </a:lnTo>
                  <a:lnTo>
                    <a:pt x="146989" y="1131"/>
                  </a:lnTo>
                  <a:lnTo>
                    <a:pt x="141881" y="0"/>
                  </a:lnTo>
                  <a:lnTo>
                    <a:pt x="131243" y="1430"/>
                  </a:lnTo>
                  <a:lnTo>
                    <a:pt x="123906" y="4773"/>
                  </a:lnTo>
                  <a:lnTo>
                    <a:pt x="111572" y="19091"/>
                  </a:lnTo>
                  <a:lnTo>
                    <a:pt x="100666" y="40794"/>
                  </a:lnTo>
                  <a:lnTo>
                    <a:pt x="94078" y="75300"/>
                  </a:lnTo>
                  <a:lnTo>
                    <a:pt x="92764" y="109579"/>
                  </a:lnTo>
                  <a:lnTo>
                    <a:pt x="91015" y="142657"/>
                  </a:lnTo>
                  <a:lnTo>
                    <a:pt x="89938" y="169591"/>
                  </a:lnTo>
                  <a:lnTo>
                    <a:pt x="88649" y="197503"/>
                  </a:lnTo>
                  <a:lnTo>
                    <a:pt x="87913" y="233161"/>
                  </a:lnTo>
                  <a:lnTo>
                    <a:pt x="87876" y="268577"/>
                  </a:lnTo>
                  <a:lnTo>
                    <a:pt x="87748" y="299905"/>
                  </a:lnTo>
                  <a:lnTo>
                    <a:pt x="88059" y="332459"/>
                  </a:lnTo>
                  <a:lnTo>
                    <a:pt x="86840" y="365470"/>
                  </a:lnTo>
                  <a:lnTo>
                    <a:pt x="87427" y="399540"/>
                  </a:lnTo>
                  <a:lnTo>
                    <a:pt x="88101" y="433102"/>
                  </a:lnTo>
                  <a:lnTo>
                    <a:pt x="88106" y="445455"/>
                  </a:lnTo>
                  <a:lnTo>
                    <a:pt x="86221" y="410942"/>
                  </a:lnTo>
                  <a:lnTo>
                    <a:pt x="86055" y="399832"/>
                  </a:lnTo>
                  <a:lnTo>
                    <a:pt x="90450" y="365440"/>
                  </a:lnTo>
                  <a:lnTo>
                    <a:pt x="93175" y="349640"/>
                  </a:lnTo>
                  <a:lnTo>
                    <a:pt x="105094" y="328220"/>
                  </a:lnTo>
                  <a:lnTo>
                    <a:pt x="121565" y="313268"/>
                  </a:lnTo>
                  <a:lnTo>
                    <a:pt x="126966" y="312030"/>
                  </a:lnTo>
                  <a:lnTo>
                    <a:pt x="129887" y="312070"/>
                  </a:lnTo>
                  <a:lnTo>
                    <a:pt x="135251" y="314232"/>
                  </a:lnTo>
                  <a:lnTo>
                    <a:pt x="147007" y="323577"/>
                  </a:lnTo>
                  <a:lnTo>
                    <a:pt x="156383" y="344809"/>
                  </a:lnTo>
                  <a:lnTo>
                    <a:pt x="158607" y="355371"/>
                  </a:lnTo>
                  <a:lnTo>
                    <a:pt x="157979" y="386952"/>
                  </a:lnTo>
                  <a:lnTo>
                    <a:pt x="159859" y="421613"/>
                  </a:lnTo>
                  <a:lnTo>
                    <a:pt x="164045" y="438166"/>
                  </a:lnTo>
                  <a:lnTo>
                    <a:pt x="169041" y="445680"/>
                  </a:lnTo>
                  <a:lnTo>
                    <a:pt x="175763" y="452962"/>
                  </a:lnTo>
                  <a:lnTo>
                    <a:pt x="176707" y="454444"/>
                  </a:lnTo>
                  <a:lnTo>
                    <a:pt x="181283" y="456090"/>
                  </a:lnTo>
                  <a:lnTo>
                    <a:pt x="187197" y="456557"/>
                  </a:lnTo>
                  <a:lnTo>
                    <a:pt x="195254" y="455068"/>
                  </a:lnTo>
                  <a:lnTo>
                    <a:pt x="201168" y="452751"/>
                  </a:lnTo>
                  <a:lnTo>
                    <a:pt x="207324" y="445019"/>
                  </a:lnTo>
                  <a:lnTo>
                    <a:pt x="225610" y="412899"/>
                  </a:lnTo>
                  <a:lnTo>
                    <a:pt x="235744" y="3859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grpSp>
        <p:nvGrpSpPr>
          <p:cNvPr id="31752" name="SMARTInkShape-Group304"/>
          <p:cNvGrpSpPr>
            <a:grpSpLocks/>
          </p:cNvGrpSpPr>
          <p:nvPr/>
        </p:nvGrpSpPr>
        <p:grpSpPr bwMode="auto">
          <a:xfrm>
            <a:off x="1795463" y="1708150"/>
            <a:ext cx="331787" cy="244475"/>
            <a:chOff x="1795463" y="1708050"/>
            <a:chExt cx="332267" cy="244576"/>
          </a:xfrm>
        </p:grpSpPr>
        <p:sp>
          <p:nvSpPr>
            <p:cNvPr id="6" name="SMARTInkShape-987"/>
            <p:cNvSpPr/>
            <p:nvPr>
              <p:custDataLst>
                <p:tags r:id="rId62"/>
              </p:custDataLst>
            </p:nvPr>
          </p:nvSpPr>
          <p:spPr>
            <a:xfrm>
              <a:off x="1963981" y="1708050"/>
              <a:ext cx="163749" cy="157228"/>
            </a:xfrm>
            <a:custGeom>
              <a:avLst/>
              <a:gdLst/>
              <a:ahLst/>
              <a:cxnLst/>
              <a:rect l="0" t="0" r="0" b="0"/>
              <a:pathLst>
                <a:path w="163199" h="156706">
                  <a:moveTo>
                    <a:pt x="0" y="154088"/>
                  </a:moveTo>
                  <a:lnTo>
                    <a:pt x="0" y="154088"/>
                  </a:lnTo>
                  <a:lnTo>
                    <a:pt x="1264" y="151559"/>
                  </a:lnTo>
                  <a:lnTo>
                    <a:pt x="1901" y="150814"/>
                  </a:lnTo>
                  <a:lnTo>
                    <a:pt x="13183" y="139408"/>
                  </a:lnTo>
                  <a:lnTo>
                    <a:pt x="37724" y="105910"/>
                  </a:lnTo>
                  <a:lnTo>
                    <a:pt x="59032" y="74936"/>
                  </a:lnTo>
                  <a:lnTo>
                    <a:pt x="75912" y="44479"/>
                  </a:lnTo>
                  <a:lnTo>
                    <a:pt x="86396" y="19270"/>
                  </a:lnTo>
                  <a:lnTo>
                    <a:pt x="88040" y="1648"/>
                  </a:lnTo>
                  <a:lnTo>
                    <a:pt x="87797" y="867"/>
                  </a:lnTo>
                  <a:lnTo>
                    <a:pt x="87371" y="347"/>
                  </a:lnTo>
                  <a:lnTo>
                    <a:pt x="86823" y="0"/>
                  </a:lnTo>
                  <a:lnTo>
                    <a:pt x="87624" y="2437"/>
                  </a:lnTo>
                  <a:lnTo>
                    <a:pt x="91186" y="11361"/>
                  </a:lnTo>
                  <a:lnTo>
                    <a:pt x="95649" y="16041"/>
                  </a:lnTo>
                  <a:lnTo>
                    <a:pt x="128784" y="35028"/>
                  </a:lnTo>
                  <a:lnTo>
                    <a:pt x="148574" y="48205"/>
                  </a:lnTo>
                  <a:lnTo>
                    <a:pt x="157191" y="61772"/>
                  </a:lnTo>
                  <a:lnTo>
                    <a:pt x="163004" y="80737"/>
                  </a:lnTo>
                  <a:lnTo>
                    <a:pt x="163198" y="87620"/>
                  </a:lnTo>
                  <a:lnTo>
                    <a:pt x="158306" y="106425"/>
                  </a:lnTo>
                  <a:lnTo>
                    <a:pt x="139966" y="140892"/>
                  </a:lnTo>
                  <a:lnTo>
                    <a:pt x="129401" y="150207"/>
                  </a:lnTo>
                  <a:lnTo>
                    <a:pt x="116217" y="155878"/>
                  </a:lnTo>
                  <a:lnTo>
                    <a:pt x="100992" y="156705"/>
                  </a:lnTo>
                  <a:lnTo>
                    <a:pt x="92336" y="155275"/>
                  </a:lnTo>
                  <a:lnTo>
                    <a:pt x="83039" y="148119"/>
                  </a:lnTo>
                  <a:lnTo>
                    <a:pt x="78534" y="141998"/>
                  </a:lnTo>
                  <a:lnTo>
                    <a:pt x="73486" y="128181"/>
                  </a:lnTo>
                  <a:lnTo>
                    <a:pt x="71438" y="1136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7" name="SMARTInkShape-988"/>
            <p:cNvSpPr/>
            <p:nvPr>
              <p:custDataLst>
                <p:tags r:id="rId63"/>
              </p:custDataLst>
            </p:nvPr>
          </p:nvSpPr>
          <p:spPr>
            <a:xfrm>
              <a:off x="1795463" y="1855749"/>
              <a:ext cx="39744" cy="96877"/>
            </a:xfrm>
            <a:custGeom>
              <a:avLst/>
              <a:gdLst/>
              <a:ahLst/>
              <a:cxnLst/>
              <a:rect l="0" t="0" r="0" b="0"/>
              <a:pathLst>
                <a:path w="39230" h="97632">
                  <a:moveTo>
                    <a:pt x="19050" y="0"/>
                  </a:moveTo>
                  <a:lnTo>
                    <a:pt x="19050" y="0"/>
                  </a:lnTo>
                  <a:lnTo>
                    <a:pt x="16306" y="0"/>
                  </a:lnTo>
                  <a:lnTo>
                    <a:pt x="21389" y="0"/>
                  </a:lnTo>
                  <a:lnTo>
                    <a:pt x="36257" y="20672"/>
                  </a:lnTo>
                  <a:lnTo>
                    <a:pt x="39229" y="35082"/>
                  </a:lnTo>
                  <a:lnTo>
                    <a:pt x="38846" y="48553"/>
                  </a:lnTo>
                  <a:lnTo>
                    <a:pt x="34528" y="60923"/>
                  </a:lnTo>
                  <a:lnTo>
                    <a:pt x="21362" y="78856"/>
                  </a:lnTo>
                  <a:lnTo>
                    <a:pt x="0" y="976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grpSp>
        <p:nvGrpSpPr>
          <p:cNvPr id="31753" name="SMARTInkShape-Group305"/>
          <p:cNvGrpSpPr>
            <a:grpSpLocks/>
          </p:cNvGrpSpPr>
          <p:nvPr/>
        </p:nvGrpSpPr>
        <p:grpSpPr bwMode="auto">
          <a:xfrm>
            <a:off x="2122488" y="1403350"/>
            <a:ext cx="627062" cy="549275"/>
            <a:chOff x="2122154" y="1403285"/>
            <a:chExt cx="628017" cy="549341"/>
          </a:xfrm>
        </p:grpSpPr>
        <p:sp>
          <p:nvSpPr>
            <p:cNvPr id="9" name="SMARTInkShape-989"/>
            <p:cNvSpPr/>
            <p:nvPr>
              <p:custDataLst>
                <p:tags r:id="rId59"/>
              </p:custDataLst>
            </p:nvPr>
          </p:nvSpPr>
          <p:spPr>
            <a:xfrm>
              <a:off x="2696114" y="1860540"/>
              <a:ext cx="54057" cy="92086"/>
            </a:xfrm>
            <a:custGeom>
              <a:avLst/>
              <a:gdLst/>
              <a:ahLst/>
              <a:cxnLst/>
              <a:rect l="0" t="0" r="0" b="0"/>
              <a:pathLst>
                <a:path w="54596" h="92870">
                  <a:moveTo>
                    <a:pt x="42863" y="0"/>
                  </a:moveTo>
                  <a:lnTo>
                    <a:pt x="42863" y="0"/>
                  </a:lnTo>
                  <a:lnTo>
                    <a:pt x="48043" y="3296"/>
                  </a:lnTo>
                  <a:lnTo>
                    <a:pt x="49491" y="4579"/>
                  </a:lnTo>
                  <a:lnTo>
                    <a:pt x="52793" y="11440"/>
                  </a:lnTo>
                  <a:lnTo>
                    <a:pt x="54595" y="22361"/>
                  </a:lnTo>
                  <a:lnTo>
                    <a:pt x="34491" y="52457"/>
                  </a:lnTo>
                  <a:lnTo>
                    <a:pt x="0" y="9286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0" name="SMARTInkShape-990"/>
            <p:cNvSpPr/>
            <p:nvPr>
              <p:custDataLst>
                <p:tags r:id="rId60"/>
              </p:custDataLst>
            </p:nvPr>
          </p:nvSpPr>
          <p:spPr>
            <a:xfrm>
              <a:off x="2471936" y="1727174"/>
              <a:ext cx="186020" cy="141305"/>
            </a:xfrm>
            <a:custGeom>
              <a:avLst/>
              <a:gdLst/>
              <a:ahLst/>
              <a:cxnLst/>
              <a:rect l="0" t="0" r="0" b="0"/>
              <a:pathLst>
                <a:path w="185731" h="142432">
                  <a:moveTo>
                    <a:pt x="100005" y="9413"/>
                  </a:moveTo>
                  <a:lnTo>
                    <a:pt x="100005" y="9413"/>
                  </a:lnTo>
                  <a:lnTo>
                    <a:pt x="100005" y="2797"/>
                  </a:lnTo>
                  <a:lnTo>
                    <a:pt x="98741" y="1162"/>
                  </a:lnTo>
                  <a:lnTo>
                    <a:pt x="76741" y="0"/>
                  </a:lnTo>
                  <a:lnTo>
                    <a:pt x="48679" y="6122"/>
                  </a:lnTo>
                  <a:lnTo>
                    <a:pt x="29061" y="14466"/>
                  </a:lnTo>
                  <a:lnTo>
                    <a:pt x="12625" y="26836"/>
                  </a:lnTo>
                  <a:lnTo>
                    <a:pt x="4706" y="37506"/>
                  </a:lnTo>
                  <a:lnTo>
                    <a:pt x="923" y="48065"/>
                  </a:lnTo>
                  <a:lnTo>
                    <a:pt x="0" y="78495"/>
                  </a:lnTo>
                  <a:lnTo>
                    <a:pt x="9137" y="112433"/>
                  </a:lnTo>
                  <a:lnTo>
                    <a:pt x="16137" y="125016"/>
                  </a:lnTo>
                  <a:lnTo>
                    <a:pt x="23650" y="133330"/>
                  </a:lnTo>
                  <a:lnTo>
                    <a:pt x="30903" y="137881"/>
                  </a:lnTo>
                  <a:lnTo>
                    <a:pt x="40607" y="139641"/>
                  </a:lnTo>
                  <a:lnTo>
                    <a:pt x="54389" y="137634"/>
                  </a:lnTo>
                  <a:lnTo>
                    <a:pt x="66410" y="132424"/>
                  </a:lnTo>
                  <a:lnTo>
                    <a:pt x="79954" y="121387"/>
                  </a:lnTo>
                  <a:lnTo>
                    <a:pt x="94745" y="101610"/>
                  </a:lnTo>
                  <a:lnTo>
                    <a:pt x="102071" y="69378"/>
                  </a:lnTo>
                  <a:lnTo>
                    <a:pt x="103706" y="50803"/>
                  </a:lnTo>
                  <a:lnTo>
                    <a:pt x="100028" y="15465"/>
                  </a:lnTo>
                  <a:lnTo>
                    <a:pt x="100009" y="14430"/>
                  </a:lnTo>
                  <a:lnTo>
                    <a:pt x="100005" y="49097"/>
                  </a:lnTo>
                  <a:lnTo>
                    <a:pt x="101906" y="82333"/>
                  </a:lnTo>
                  <a:lnTo>
                    <a:pt x="107955" y="115009"/>
                  </a:lnTo>
                  <a:lnTo>
                    <a:pt x="118350" y="135043"/>
                  </a:lnTo>
                  <a:lnTo>
                    <a:pt x="122181" y="138979"/>
                  </a:lnTo>
                  <a:lnTo>
                    <a:pt x="126530" y="141081"/>
                  </a:lnTo>
                  <a:lnTo>
                    <a:pt x="135789" y="142431"/>
                  </a:lnTo>
                  <a:lnTo>
                    <a:pt x="144997" y="140797"/>
                  </a:lnTo>
                  <a:lnTo>
                    <a:pt x="148753" y="139420"/>
                  </a:lnTo>
                  <a:lnTo>
                    <a:pt x="177621" y="108517"/>
                  </a:lnTo>
                  <a:lnTo>
                    <a:pt x="185730" y="9752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1" name="SMARTInkShape-991"/>
            <p:cNvSpPr/>
            <p:nvPr>
              <p:custDataLst>
                <p:tags r:id="rId61"/>
              </p:custDataLst>
            </p:nvPr>
          </p:nvSpPr>
          <p:spPr>
            <a:xfrm>
              <a:off x="2122154" y="1403285"/>
              <a:ext cx="341832" cy="468369"/>
            </a:xfrm>
            <a:custGeom>
              <a:avLst/>
              <a:gdLst/>
              <a:ahLst/>
              <a:cxnLst/>
              <a:rect l="0" t="0" r="0" b="0"/>
              <a:pathLst>
                <a:path w="342441" h="468223">
                  <a:moveTo>
                    <a:pt x="82884" y="337409"/>
                  </a:moveTo>
                  <a:lnTo>
                    <a:pt x="82884" y="337409"/>
                  </a:lnTo>
                  <a:lnTo>
                    <a:pt x="84148" y="336145"/>
                  </a:lnTo>
                  <a:lnTo>
                    <a:pt x="84256" y="335772"/>
                  </a:lnTo>
                  <a:lnTo>
                    <a:pt x="84063" y="335524"/>
                  </a:lnTo>
                  <a:lnTo>
                    <a:pt x="83670" y="335358"/>
                  </a:lnTo>
                  <a:lnTo>
                    <a:pt x="83408" y="334984"/>
                  </a:lnTo>
                  <a:lnTo>
                    <a:pt x="83116" y="333861"/>
                  </a:lnTo>
                  <a:lnTo>
                    <a:pt x="79160" y="330478"/>
                  </a:lnTo>
                  <a:lnTo>
                    <a:pt x="74438" y="329037"/>
                  </a:lnTo>
                  <a:lnTo>
                    <a:pt x="63712" y="328931"/>
                  </a:lnTo>
                  <a:lnTo>
                    <a:pt x="49510" y="331986"/>
                  </a:lnTo>
                  <a:lnTo>
                    <a:pt x="28159" y="342398"/>
                  </a:lnTo>
                  <a:lnTo>
                    <a:pt x="9912" y="356969"/>
                  </a:lnTo>
                  <a:lnTo>
                    <a:pt x="6266" y="362506"/>
                  </a:lnTo>
                  <a:lnTo>
                    <a:pt x="530" y="380094"/>
                  </a:lnTo>
                  <a:lnTo>
                    <a:pt x="0" y="391927"/>
                  </a:lnTo>
                  <a:lnTo>
                    <a:pt x="3883" y="412619"/>
                  </a:lnTo>
                  <a:lnTo>
                    <a:pt x="19958" y="446008"/>
                  </a:lnTo>
                  <a:lnTo>
                    <a:pt x="26139" y="453812"/>
                  </a:lnTo>
                  <a:lnTo>
                    <a:pt x="36975" y="461394"/>
                  </a:lnTo>
                  <a:lnTo>
                    <a:pt x="50232" y="467194"/>
                  </a:lnTo>
                  <a:lnTo>
                    <a:pt x="60278" y="468222"/>
                  </a:lnTo>
                  <a:lnTo>
                    <a:pt x="80920" y="465679"/>
                  </a:lnTo>
                  <a:lnTo>
                    <a:pt x="92648" y="460152"/>
                  </a:lnTo>
                  <a:lnTo>
                    <a:pt x="120297" y="441029"/>
                  </a:lnTo>
                  <a:lnTo>
                    <a:pt x="146809" y="408015"/>
                  </a:lnTo>
                  <a:lnTo>
                    <a:pt x="168769" y="372935"/>
                  </a:lnTo>
                  <a:lnTo>
                    <a:pt x="188989" y="337978"/>
                  </a:lnTo>
                  <a:lnTo>
                    <a:pt x="203141" y="304966"/>
                  </a:lnTo>
                  <a:lnTo>
                    <a:pt x="218459" y="270646"/>
                  </a:lnTo>
                  <a:lnTo>
                    <a:pt x="232657" y="235922"/>
                  </a:lnTo>
                  <a:lnTo>
                    <a:pt x="242824" y="204403"/>
                  </a:lnTo>
                  <a:lnTo>
                    <a:pt x="252490" y="170358"/>
                  </a:lnTo>
                  <a:lnTo>
                    <a:pt x="259271" y="138616"/>
                  </a:lnTo>
                  <a:lnTo>
                    <a:pt x="264161" y="107924"/>
                  </a:lnTo>
                  <a:lnTo>
                    <a:pt x="266118" y="74272"/>
                  </a:lnTo>
                  <a:lnTo>
                    <a:pt x="264813" y="46186"/>
                  </a:lnTo>
                  <a:lnTo>
                    <a:pt x="259608" y="28970"/>
                  </a:lnTo>
                  <a:lnTo>
                    <a:pt x="246938" y="10616"/>
                  </a:lnTo>
                  <a:lnTo>
                    <a:pt x="237726" y="1621"/>
                  </a:lnTo>
                  <a:lnTo>
                    <a:pt x="234253" y="316"/>
                  </a:lnTo>
                  <a:lnTo>
                    <a:pt x="229534" y="0"/>
                  </a:lnTo>
                  <a:lnTo>
                    <a:pt x="223027" y="742"/>
                  </a:lnTo>
                  <a:lnTo>
                    <a:pt x="218547" y="2659"/>
                  </a:lnTo>
                  <a:lnTo>
                    <a:pt x="211716" y="10241"/>
                  </a:lnTo>
                  <a:lnTo>
                    <a:pt x="205494" y="20022"/>
                  </a:lnTo>
                  <a:lnTo>
                    <a:pt x="194087" y="53799"/>
                  </a:lnTo>
                  <a:lnTo>
                    <a:pt x="190573" y="79457"/>
                  </a:lnTo>
                  <a:lnTo>
                    <a:pt x="190086" y="114973"/>
                  </a:lnTo>
                  <a:lnTo>
                    <a:pt x="188782" y="149713"/>
                  </a:lnTo>
                  <a:lnTo>
                    <a:pt x="190397" y="184176"/>
                  </a:lnTo>
                  <a:lnTo>
                    <a:pt x="192155" y="214170"/>
                  </a:lnTo>
                  <a:lnTo>
                    <a:pt x="192662" y="247723"/>
                  </a:lnTo>
                  <a:lnTo>
                    <a:pt x="196373" y="283434"/>
                  </a:lnTo>
                  <a:lnTo>
                    <a:pt x="197842" y="316396"/>
                  </a:lnTo>
                  <a:lnTo>
                    <a:pt x="200225" y="349287"/>
                  </a:lnTo>
                  <a:lnTo>
                    <a:pt x="201916" y="380266"/>
                  </a:lnTo>
                  <a:lnTo>
                    <a:pt x="201685" y="408595"/>
                  </a:lnTo>
                  <a:lnTo>
                    <a:pt x="203021" y="423476"/>
                  </a:lnTo>
                  <a:lnTo>
                    <a:pt x="202746" y="444386"/>
                  </a:lnTo>
                  <a:lnTo>
                    <a:pt x="204326" y="458837"/>
                  </a:lnTo>
                  <a:lnTo>
                    <a:pt x="202442" y="454375"/>
                  </a:lnTo>
                  <a:lnTo>
                    <a:pt x="201975" y="442230"/>
                  </a:lnTo>
                  <a:lnTo>
                    <a:pt x="203444" y="407938"/>
                  </a:lnTo>
                  <a:lnTo>
                    <a:pt x="206527" y="373882"/>
                  </a:lnTo>
                  <a:lnTo>
                    <a:pt x="210012" y="347824"/>
                  </a:lnTo>
                  <a:lnTo>
                    <a:pt x="217494" y="328980"/>
                  </a:lnTo>
                  <a:lnTo>
                    <a:pt x="228741" y="317742"/>
                  </a:lnTo>
                  <a:lnTo>
                    <a:pt x="233346" y="314293"/>
                  </a:lnTo>
                  <a:lnTo>
                    <a:pt x="235315" y="313531"/>
                  </a:lnTo>
                  <a:lnTo>
                    <a:pt x="238913" y="313391"/>
                  </a:lnTo>
                  <a:lnTo>
                    <a:pt x="250798" y="318943"/>
                  </a:lnTo>
                  <a:lnTo>
                    <a:pt x="255814" y="322736"/>
                  </a:lnTo>
                  <a:lnTo>
                    <a:pt x="259388" y="327211"/>
                  </a:lnTo>
                  <a:lnTo>
                    <a:pt x="268105" y="355330"/>
                  </a:lnTo>
                  <a:lnTo>
                    <a:pt x="269438" y="369001"/>
                  </a:lnTo>
                  <a:lnTo>
                    <a:pt x="270791" y="402487"/>
                  </a:lnTo>
                  <a:lnTo>
                    <a:pt x="271526" y="426929"/>
                  </a:lnTo>
                  <a:lnTo>
                    <a:pt x="276182" y="440817"/>
                  </a:lnTo>
                  <a:lnTo>
                    <a:pt x="282197" y="451439"/>
                  </a:lnTo>
                  <a:lnTo>
                    <a:pt x="287443" y="455646"/>
                  </a:lnTo>
                  <a:lnTo>
                    <a:pt x="294449" y="458750"/>
                  </a:lnTo>
                  <a:lnTo>
                    <a:pt x="302854" y="460130"/>
                  </a:lnTo>
                  <a:lnTo>
                    <a:pt x="310470" y="458627"/>
                  </a:lnTo>
                  <a:lnTo>
                    <a:pt x="317886" y="454729"/>
                  </a:lnTo>
                  <a:lnTo>
                    <a:pt x="320789" y="451192"/>
                  </a:lnTo>
                  <a:lnTo>
                    <a:pt x="335559" y="421560"/>
                  </a:lnTo>
                  <a:lnTo>
                    <a:pt x="342440" y="3945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13" name="SMARTInkShape-992"/>
          <p:cNvSpPr/>
          <p:nvPr>
            <p:custDataLst>
              <p:tags r:id="rId2"/>
            </p:custDataLst>
          </p:nvPr>
        </p:nvSpPr>
        <p:spPr>
          <a:xfrm>
            <a:off x="3005138" y="1701800"/>
            <a:ext cx="163512" cy="165100"/>
          </a:xfrm>
          <a:custGeom>
            <a:avLst/>
            <a:gdLst/>
            <a:ahLst/>
            <a:cxnLst/>
            <a:rect l="0" t="0" r="0" b="0"/>
            <a:pathLst>
              <a:path w="163216" h="165471">
                <a:moveTo>
                  <a:pt x="0" y="155500"/>
                </a:moveTo>
                <a:lnTo>
                  <a:pt x="0" y="155500"/>
                </a:lnTo>
                <a:lnTo>
                  <a:pt x="1264" y="155500"/>
                </a:lnTo>
                <a:lnTo>
                  <a:pt x="6901" y="150914"/>
                </a:lnTo>
                <a:lnTo>
                  <a:pt x="37314" y="118291"/>
                </a:lnTo>
                <a:lnTo>
                  <a:pt x="57623" y="85340"/>
                </a:lnTo>
                <a:lnTo>
                  <a:pt x="75536" y="50651"/>
                </a:lnTo>
                <a:lnTo>
                  <a:pt x="80138" y="40638"/>
                </a:lnTo>
                <a:lnTo>
                  <a:pt x="85491" y="9740"/>
                </a:lnTo>
                <a:lnTo>
                  <a:pt x="85414" y="2785"/>
                </a:lnTo>
                <a:lnTo>
                  <a:pt x="84440" y="490"/>
                </a:lnTo>
                <a:lnTo>
                  <a:pt x="84074" y="37"/>
                </a:lnTo>
                <a:lnTo>
                  <a:pt x="83831" y="0"/>
                </a:lnTo>
                <a:lnTo>
                  <a:pt x="83668" y="240"/>
                </a:lnTo>
                <a:lnTo>
                  <a:pt x="85308" y="7435"/>
                </a:lnTo>
                <a:lnTo>
                  <a:pt x="94511" y="21480"/>
                </a:lnTo>
                <a:lnTo>
                  <a:pt x="103364" y="32190"/>
                </a:lnTo>
                <a:lnTo>
                  <a:pt x="121019" y="41764"/>
                </a:lnTo>
                <a:lnTo>
                  <a:pt x="146077" y="57902"/>
                </a:lnTo>
                <a:lnTo>
                  <a:pt x="157209" y="71681"/>
                </a:lnTo>
                <a:lnTo>
                  <a:pt x="162355" y="86752"/>
                </a:lnTo>
                <a:lnTo>
                  <a:pt x="163215" y="103017"/>
                </a:lnTo>
                <a:lnTo>
                  <a:pt x="160190" y="115696"/>
                </a:lnTo>
                <a:lnTo>
                  <a:pt x="148764" y="140436"/>
                </a:lnTo>
                <a:lnTo>
                  <a:pt x="132492" y="159446"/>
                </a:lnTo>
                <a:lnTo>
                  <a:pt x="123012" y="164636"/>
                </a:lnTo>
                <a:lnTo>
                  <a:pt x="116672" y="165470"/>
                </a:lnTo>
                <a:lnTo>
                  <a:pt x="88711" y="161718"/>
                </a:lnTo>
                <a:lnTo>
                  <a:pt x="71821" y="152976"/>
                </a:lnTo>
                <a:lnTo>
                  <a:pt x="67551" y="148204"/>
                </a:lnTo>
                <a:lnTo>
                  <a:pt x="61912" y="13645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31755" name="SMARTInkShape-Group307"/>
          <p:cNvGrpSpPr>
            <a:grpSpLocks/>
          </p:cNvGrpSpPr>
          <p:nvPr/>
        </p:nvGrpSpPr>
        <p:grpSpPr bwMode="auto">
          <a:xfrm>
            <a:off x="3143250" y="1409700"/>
            <a:ext cx="890588" cy="565150"/>
            <a:chOff x="3143250" y="1410032"/>
            <a:chExt cx="890589" cy="564025"/>
          </a:xfrm>
        </p:grpSpPr>
        <p:sp>
          <p:nvSpPr>
            <p:cNvPr id="14" name="SMARTInkShape-993"/>
            <p:cNvSpPr/>
            <p:nvPr>
              <p:custDataLst>
                <p:tags r:id="rId55"/>
              </p:custDataLst>
            </p:nvPr>
          </p:nvSpPr>
          <p:spPr>
            <a:xfrm>
              <a:off x="3971926" y="1837804"/>
              <a:ext cx="61913" cy="23766"/>
            </a:xfrm>
            <a:custGeom>
              <a:avLst/>
              <a:gdLst/>
              <a:ahLst/>
              <a:cxnLst/>
              <a:rect l="0" t="0" r="0" b="0"/>
              <a:pathLst>
                <a:path w="61914" h="23814">
                  <a:moveTo>
                    <a:pt x="0" y="23813"/>
                  </a:moveTo>
                  <a:lnTo>
                    <a:pt x="0" y="23813"/>
                  </a:lnTo>
                  <a:lnTo>
                    <a:pt x="4101" y="23813"/>
                  </a:lnTo>
                  <a:lnTo>
                    <a:pt x="34708" y="11120"/>
                  </a:lnTo>
                  <a:lnTo>
                    <a:pt x="6191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5" name="SMARTInkShape-994"/>
            <p:cNvSpPr/>
            <p:nvPr>
              <p:custDataLst>
                <p:tags r:id="rId56"/>
              </p:custDataLst>
            </p:nvPr>
          </p:nvSpPr>
          <p:spPr>
            <a:xfrm>
              <a:off x="3797301" y="1703135"/>
              <a:ext cx="196850" cy="169524"/>
            </a:xfrm>
            <a:custGeom>
              <a:avLst/>
              <a:gdLst/>
              <a:ahLst/>
              <a:cxnLst/>
              <a:rect l="0" t="0" r="0" b="0"/>
              <a:pathLst>
                <a:path w="196711" h="169347">
                  <a:moveTo>
                    <a:pt x="0" y="139859"/>
                  </a:moveTo>
                  <a:lnTo>
                    <a:pt x="0" y="139859"/>
                  </a:lnTo>
                  <a:lnTo>
                    <a:pt x="2050" y="141909"/>
                  </a:lnTo>
                  <a:lnTo>
                    <a:pt x="8503" y="144261"/>
                  </a:lnTo>
                  <a:lnTo>
                    <a:pt x="19335" y="140722"/>
                  </a:lnTo>
                  <a:lnTo>
                    <a:pt x="51816" y="110936"/>
                  </a:lnTo>
                  <a:lnTo>
                    <a:pt x="71929" y="86564"/>
                  </a:lnTo>
                  <a:lnTo>
                    <a:pt x="88802" y="52396"/>
                  </a:lnTo>
                  <a:lnTo>
                    <a:pt x="97674" y="22008"/>
                  </a:lnTo>
                  <a:lnTo>
                    <a:pt x="98845" y="5856"/>
                  </a:lnTo>
                  <a:lnTo>
                    <a:pt x="97991" y="318"/>
                  </a:lnTo>
                  <a:lnTo>
                    <a:pt x="97871" y="0"/>
                  </a:lnTo>
                  <a:lnTo>
                    <a:pt x="98055" y="53"/>
                  </a:lnTo>
                  <a:lnTo>
                    <a:pt x="131450" y="22456"/>
                  </a:lnTo>
                  <a:lnTo>
                    <a:pt x="149839" y="29806"/>
                  </a:lnTo>
                  <a:lnTo>
                    <a:pt x="184548" y="56670"/>
                  </a:lnTo>
                  <a:lnTo>
                    <a:pt x="190823" y="64351"/>
                  </a:lnTo>
                  <a:lnTo>
                    <a:pt x="195387" y="74918"/>
                  </a:lnTo>
                  <a:lnTo>
                    <a:pt x="196710" y="87985"/>
                  </a:lnTo>
                  <a:lnTo>
                    <a:pt x="192977" y="111351"/>
                  </a:lnTo>
                  <a:lnTo>
                    <a:pt x="180774" y="143487"/>
                  </a:lnTo>
                  <a:lnTo>
                    <a:pt x="168720" y="158931"/>
                  </a:lnTo>
                  <a:lnTo>
                    <a:pt x="142581" y="167644"/>
                  </a:lnTo>
                  <a:lnTo>
                    <a:pt x="127500" y="169346"/>
                  </a:lnTo>
                  <a:lnTo>
                    <a:pt x="117506" y="166734"/>
                  </a:lnTo>
                  <a:lnTo>
                    <a:pt x="111138" y="164062"/>
                  </a:lnTo>
                  <a:lnTo>
                    <a:pt x="101604" y="154526"/>
                  </a:lnTo>
                  <a:lnTo>
                    <a:pt x="93496" y="142107"/>
                  </a:lnTo>
                  <a:lnTo>
                    <a:pt x="92493" y="139770"/>
                  </a:lnTo>
                  <a:lnTo>
                    <a:pt x="95250" y="1231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6" name="SMARTInkShape-995"/>
            <p:cNvSpPr/>
            <p:nvPr>
              <p:custDataLst>
                <p:tags r:id="rId57"/>
              </p:custDataLst>
            </p:nvPr>
          </p:nvSpPr>
          <p:spPr>
            <a:xfrm>
              <a:off x="3602039" y="1856816"/>
              <a:ext cx="60325" cy="117241"/>
            </a:xfrm>
            <a:custGeom>
              <a:avLst/>
              <a:gdLst/>
              <a:ahLst/>
              <a:cxnLst/>
              <a:rect l="0" t="0" r="0" b="0"/>
              <a:pathLst>
                <a:path w="59293" h="116682">
                  <a:moveTo>
                    <a:pt x="40482" y="0"/>
                  </a:moveTo>
                  <a:lnTo>
                    <a:pt x="40482" y="0"/>
                  </a:lnTo>
                  <a:lnTo>
                    <a:pt x="46449" y="4596"/>
                  </a:lnTo>
                  <a:lnTo>
                    <a:pt x="55429" y="16009"/>
                  </a:lnTo>
                  <a:lnTo>
                    <a:pt x="59292" y="23356"/>
                  </a:lnTo>
                  <a:lnTo>
                    <a:pt x="46819" y="55280"/>
                  </a:lnTo>
                  <a:lnTo>
                    <a:pt x="26366" y="87670"/>
                  </a:lnTo>
                  <a:lnTo>
                    <a:pt x="0" y="11668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7" name="SMARTInkShape-996"/>
            <p:cNvSpPr/>
            <p:nvPr>
              <p:custDataLst>
                <p:tags r:id="rId58"/>
              </p:custDataLst>
            </p:nvPr>
          </p:nvSpPr>
          <p:spPr>
            <a:xfrm>
              <a:off x="3143250" y="1410032"/>
              <a:ext cx="427038" cy="459459"/>
            </a:xfrm>
            <a:custGeom>
              <a:avLst/>
              <a:gdLst/>
              <a:ahLst/>
              <a:cxnLst/>
              <a:rect l="0" t="0" r="0" b="0"/>
              <a:pathLst>
                <a:path w="426245" h="459174">
                  <a:moveTo>
                    <a:pt x="0" y="440199"/>
                  </a:moveTo>
                  <a:lnTo>
                    <a:pt x="0" y="440199"/>
                  </a:lnTo>
                  <a:lnTo>
                    <a:pt x="35192" y="414472"/>
                  </a:lnTo>
                  <a:lnTo>
                    <a:pt x="57237" y="392454"/>
                  </a:lnTo>
                  <a:lnTo>
                    <a:pt x="80401" y="359703"/>
                  </a:lnTo>
                  <a:lnTo>
                    <a:pt x="95558" y="336740"/>
                  </a:lnTo>
                  <a:lnTo>
                    <a:pt x="109212" y="302564"/>
                  </a:lnTo>
                  <a:lnTo>
                    <a:pt x="125369" y="269023"/>
                  </a:lnTo>
                  <a:lnTo>
                    <a:pt x="138460" y="234840"/>
                  </a:lnTo>
                  <a:lnTo>
                    <a:pt x="150032" y="200660"/>
                  </a:lnTo>
                  <a:lnTo>
                    <a:pt x="160085" y="165790"/>
                  </a:lnTo>
                  <a:lnTo>
                    <a:pt x="170110" y="131791"/>
                  </a:lnTo>
                  <a:lnTo>
                    <a:pt x="175664" y="96081"/>
                  </a:lnTo>
                  <a:lnTo>
                    <a:pt x="178425" y="61789"/>
                  </a:lnTo>
                  <a:lnTo>
                    <a:pt x="174769" y="29878"/>
                  </a:lnTo>
                  <a:lnTo>
                    <a:pt x="169110" y="7381"/>
                  </a:lnTo>
                  <a:lnTo>
                    <a:pt x="166794" y="3449"/>
                  </a:lnTo>
                  <a:lnTo>
                    <a:pt x="161179" y="1348"/>
                  </a:lnTo>
                  <a:lnTo>
                    <a:pt x="148431" y="0"/>
                  </a:lnTo>
                  <a:lnTo>
                    <a:pt x="143228" y="1227"/>
                  </a:lnTo>
                  <a:lnTo>
                    <a:pt x="135948" y="5062"/>
                  </a:lnTo>
                  <a:lnTo>
                    <a:pt x="132856" y="8821"/>
                  </a:lnTo>
                  <a:lnTo>
                    <a:pt x="121044" y="44526"/>
                  </a:lnTo>
                  <a:lnTo>
                    <a:pt x="115179" y="63510"/>
                  </a:lnTo>
                  <a:lnTo>
                    <a:pt x="111383" y="94906"/>
                  </a:lnTo>
                  <a:lnTo>
                    <a:pt x="107815" y="126314"/>
                  </a:lnTo>
                  <a:lnTo>
                    <a:pt x="107243" y="156477"/>
                  </a:lnTo>
                  <a:lnTo>
                    <a:pt x="107164" y="188277"/>
                  </a:lnTo>
                  <a:lnTo>
                    <a:pt x="107157" y="219128"/>
                  </a:lnTo>
                  <a:lnTo>
                    <a:pt x="107156" y="249936"/>
                  </a:lnTo>
                  <a:lnTo>
                    <a:pt x="107156" y="277959"/>
                  </a:lnTo>
                  <a:lnTo>
                    <a:pt x="107156" y="310845"/>
                  </a:lnTo>
                  <a:lnTo>
                    <a:pt x="107156" y="344635"/>
                  </a:lnTo>
                  <a:lnTo>
                    <a:pt x="107156" y="378845"/>
                  </a:lnTo>
                  <a:lnTo>
                    <a:pt x="107156" y="413863"/>
                  </a:lnTo>
                  <a:lnTo>
                    <a:pt x="107156" y="447598"/>
                  </a:lnTo>
                  <a:lnTo>
                    <a:pt x="107156" y="459173"/>
                  </a:lnTo>
                  <a:lnTo>
                    <a:pt x="106451" y="449866"/>
                  </a:lnTo>
                  <a:lnTo>
                    <a:pt x="102754" y="422122"/>
                  </a:lnTo>
                  <a:lnTo>
                    <a:pt x="104187" y="386634"/>
                  </a:lnTo>
                  <a:lnTo>
                    <a:pt x="100713" y="363605"/>
                  </a:lnTo>
                  <a:lnTo>
                    <a:pt x="107190" y="333767"/>
                  </a:lnTo>
                  <a:lnTo>
                    <a:pt x="111534" y="325072"/>
                  </a:lnTo>
                  <a:lnTo>
                    <a:pt x="121553" y="313952"/>
                  </a:lnTo>
                  <a:lnTo>
                    <a:pt x="132088" y="308801"/>
                  </a:lnTo>
                  <a:lnTo>
                    <a:pt x="136405" y="307717"/>
                  </a:lnTo>
                  <a:lnTo>
                    <a:pt x="138562" y="308750"/>
                  </a:lnTo>
                  <a:lnTo>
                    <a:pt x="157654" y="327096"/>
                  </a:lnTo>
                  <a:lnTo>
                    <a:pt x="165554" y="342429"/>
                  </a:lnTo>
                  <a:lnTo>
                    <a:pt x="175152" y="374725"/>
                  </a:lnTo>
                  <a:lnTo>
                    <a:pt x="176207" y="410400"/>
                  </a:lnTo>
                  <a:lnTo>
                    <a:pt x="179527" y="433088"/>
                  </a:lnTo>
                  <a:lnTo>
                    <a:pt x="181810" y="441884"/>
                  </a:lnTo>
                  <a:lnTo>
                    <a:pt x="185491" y="447034"/>
                  </a:lnTo>
                  <a:lnTo>
                    <a:pt x="192686" y="454279"/>
                  </a:lnTo>
                  <a:lnTo>
                    <a:pt x="199556" y="457365"/>
                  </a:lnTo>
                  <a:lnTo>
                    <a:pt x="210957" y="459084"/>
                  </a:lnTo>
                  <a:lnTo>
                    <a:pt x="213527" y="458470"/>
                  </a:lnTo>
                  <a:lnTo>
                    <a:pt x="217332" y="455920"/>
                  </a:lnTo>
                  <a:lnTo>
                    <a:pt x="229207" y="442198"/>
                  </a:lnTo>
                  <a:lnTo>
                    <a:pt x="245112" y="413691"/>
                  </a:lnTo>
                  <a:lnTo>
                    <a:pt x="251131" y="379633"/>
                  </a:lnTo>
                  <a:lnTo>
                    <a:pt x="254579" y="357808"/>
                  </a:lnTo>
                  <a:lnTo>
                    <a:pt x="250115" y="323145"/>
                  </a:lnTo>
                  <a:lnTo>
                    <a:pt x="250068" y="320883"/>
                  </a:lnTo>
                  <a:lnTo>
                    <a:pt x="249791" y="320438"/>
                  </a:lnTo>
                  <a:lnTo>
                    <a:pt x="249342" y="320406"/>
                  </a:lnTo>
                  <a:lnTo>
                    <a:pt x="248778" y="320650"/>
                  </a:lnTo>
                  <a:lnTo>
                    <a:pt x="248667" y="321077"/>
                  </a:lnTo>
                  <a:lnTo>
                    <a:pt x="249683" y="324369"/>
                  </a:lnTo>
                  <a:lnTo>
                    <a:pt x="250031" y="358135"/>
                  </a:lnTo>
                  <a:lnTo>
                    <a:pt x="251295" y="370946"/>
                  </a:lnTo>
                  <a:lnTo>
                    <a:pt x="258999" y="405757"/>
                  </a:lnTo>
                  <a:lnTo>
                    <a:pt x="260710" y="420608"/>
                  </a:lnTo>
                  <a:lnTo>
                    <a:pt x="262803" y="426288"/>
                  </a:lnTo>
                  <a:lnTo>
                    <a:pt x="275691" y="448086"/>
                  </a:lnTo>
                  <a:lnTo>
                    <a:pt x="285627" y="454991"/>
                  </a:lnTo>
                  <a:lnTo>
                    <a:pt x="289477" y="456312"/>
                  </a:lnTo>
                  <a:lnTo>
                    <a:pt x="298199" y="456795"/>
                  </a:lnTo>
                  <a:lnTo>
                    <a:pt x="303697" y="455582"/>
                  </a:lnTo>
                  <a:lnTo>
                    <a:pt x="309941" y="451019"/>
                  </a:lnTo>
                  <a:lnTo>
                    <a:pt x="316997" y="442366"/>
                  </a:lnTo>
                  <a:lnTo>
                    <a:pt x="333261" y="408773"/>
                  </a:lnTo>
                  <a:lnTo>
                    <a:pt x="338153" y="375684"/>
                  </a:lnTo>
                  <a:lnTo>
                    <a:pt x="342770" y="340986"/>
                  </a:lnTo>
                  <a:lnTo>
                    <a:pt x="342177" y="328203"/>
                  </a:lnTo>
                  <a:lnTo>
                    <a:pt x="340527" y="310085"/>
                  </a:lnTo>
                  <a:lnTo>
                    <a:pt x="340260" y="310329"/>
                  </a:lnTo>
                  <a:lnTo>
                    <a:pt x="338884" y="312937"/>
                  </a:lnTo>
                  <a:lnTo>
                    <a:pt x="338359" y="316561"/>
                  </a:lnTo>
                  <a:lnTo>
                    <a:pt x="338139" y="351367"/>
                  </a:lnTo>
                  <a:lnTo>
                    <a:pt x="338402" y="364580"/>
                  </a:lnTo>
                  <a:lnTo>
                    <a:pt x="341886" y="397611"/>
                  </a:lnTo>
                  <a:lnTo>
                    <a:pt x="345686" y="410559"/>
                  </a:lnTo>
                  <a:lnTo>
                    <a:pt x="360689" y="437355"/>
                  </a:lnTo>
                  <a:lnTo>
                    <a:pt x="361109" y="439097"/>
                  </a:lnTo>
                  <a:lnTo>
                    <a:pt x="362183" y="440522"/>
                  </a:lnTo>
                  <a:lnTo>
                    <a:pt x="371819" y="446853"/>
                  </a:lnTo>
                  <a:lnTo>
                    <a:pt x="377802" y="447743"/>
                  </a:lnTo>
                  <a:lnTo>
                    <a:pt x="386491" y="446756"/>
                  </a:lnTo>
                  <a:lnTo>
                    <a:pt x="393122" y="444082"/>
                  </a:lnTo>
                  <a:lnTo>
                    <a:pt x="410982" y="430885"/>
                  </a:lnTo>
                  <a:lnTo>
                    <a:pt x="426244" y="4163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grpSp>
        <p:nvGrpSpPr>
          <p:cNvPr id="31756" name="SMARTInkShape-Group308"/>
          <p:cNvGrpSpPr>
            <a:grpSpLocks/>
          </p:cNvGrpSpPr>
          <p:nvPr/>
        </p:nvGrpSpPr>
        <p:grpSpPr bwMode="auto">
          <a:xfrm>
            <a:off x="4054475" y="1412875"/>
            <a:ext cx="566738" cy="528638"/>
            <a:chOff x="4053769" y="1412282"/>
            <a:chExt cx="567751" cy="528438"/>
          </a:xfrm>
        </p:grpSpPr>
        <p:sp>
          <p:nvSpPr>
            <p:cNvPr id="19" name="SMARTInkShape-997"/>
            <p:cNvSpPr/>
            <p:nvPr>
              <p:custDataLst>
                <p:tags r:id="rId53"/>
              </p:custDataLst>
            </p:nvPr>
          </p:nvSpPr>
          <p:spPr>
            <a:xfrm>
              <a:off x="4586533" y="1864549"/>
              <a:ext cx="34987" cy="76171"/>
            </a:xfrm>
            <a:custGeom>
              <a:avLst/>
              <a:gdLst/>
              <a:ahLst/>
              <a:cxnLst/>
              <a:rect l="0" t="0" r="0" b="0"/>
              <a:pathLst>
                <a:path w="35232" h="76201">
                  <a:moveTo>
                    <a:pt x="26193" y="0"/>
                  </a:moveTo>
                  <a:lnTo>
                    <a:pt x="26193" y="0"/>
                  </a:lnTo>
                  <a:lnTo>
                    <a:pt x="29731" y="3273"/>
                  </a:lnTo>
                  <a:lnTo>
                    <a:pt x="31558" y="4100"/>
                  </a:lnTo>
                  <a:lnTo>
                    <a:pt x="33252" y="7290"/>
                  </a:lnTo>
                  <a:lnTo>
                    <a:pt x="35231" y="12905"/>
                  </a:lnTo>
                  <a:lnTo>
                    <a:pt x="34796" y="15084"/>
                  </a:lnTo>
                  <a:lnTo>
                    <a:pt x="22966" y="44084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0" name="SMARTInkShape-998"/>
            <p:cNvSpPr/>
            <p:nvPr>
              <p:custDataLst>
                <p:tags r:id="rId54"/>
              </p:custDataLst>
            </p:nvPr>
          </p:nvSpPr>
          <p:spPr>
            <a:xfrm>
              <a:off x="4053769" y="1412282"/>
              <a:ext cx="491415" cy="453853"/>
            </a:xfrm>
            <a:custGeom>
              <a:avLst/>
              <a:gdLst/>
              <a:ahLst/>
              <a:cxnLst/>
              <a:rect l="0" t="0" r="0" b="0"/>
              <a:pathLst>
                <a:path w="492038" h="453630">
                  <a:moveTo>
                    <a:pt x="68175" y="316506"/>
                  </a:moveTo>
                  <a:lnTo>
                    <a:pt x="68175" y="316506"/>
                  </a:lnTo>
                  <a:lnTo>
                    <a:pt x="68175" y="312405"/>
                  </a:lnTo>
                  <a:lnTo>
                    <a:pt x="67910" y="312184"/>
                  </a:lnTo>
                  <a:lnTo>
                    <a:pt x="66911" y="311939"/>
                  </a:lnTo>
                  <a:lnTo>
                    <a:pt x="49693" y="318361"/>
                  </a:lnTo>
                  <a:lnTo>
                    <a:pt x="26550" y="333474"/>
                  </a:lnTo>
                  <a:lnTo>
                    <a:pt x="21063" y="339143"/>
                  </a:lnTo>
                  <a:lnTo>
                    <a:pt x="3979" y="370116"/>
                  </a:lnTo>
                  <a:lnTo>
                    <a:pt x="8" y="388409"/>
                  </a:lnTo>
                  <a:lnTo>
                    <a:pt x="0" y="404890"/>
                  </a:lnTo>
                  <a:lnTo>
                    <a:pt x="7255" y="428595"/>
                  </a:lnTo>
                  <a:lnTo>
                    <a:pt x="13700" y="437706"/>
                  </a:lnTo>
                  <a:lnTo>
                    <a:pt x="20637" y="445021"/>
                  </a:lnTo>
                  <a:lnTo>
                    <a:pt x="44249" y="452988"/>
                  </a:lnTo>
                  <a:lnTo>
                    <a:pt x="48810" y="453629"/>
                  </a:lnTo>
                  <a:lnTo>
                    <a:pt x="61512" y="451865"/>
                  </a:lnTo>
                  <a:lnTo>
                    <a:pt x="70404" y="447952"/>
                  </a:lnTo>
                  <a:lnTo>
                    <a:pt x="89063" y="434626"/>
                  </a:lnTo>
                  <a:lnTo>
                    <a:pt x="120611" y="400991"/>
                  </a:lnTo>
                  <a:lnTo>
                    <a:pt x="143055" y="368782"/>
                  </a:lnTo>
                  <a:lnTo>
                    <a:pt x="167057" y="333437"/>
                  </a:lnTo>
                  <a:lnTo>
                    <a:pt x="183172" y="298398"/>
                  </a:lnTo>
                  <a:lnTo>
                    <a:pt x="195203" y="266361"/>
                  </a:lnTo>
                  <a:lnTo>
                    <a:pt x="206918" y="232964"/>
                  </a:lnTo>
                  <a:lnTo>
                    <a:pt x="217071" y="199563"/>
                  </a:lnTo>
                  <a:lnTo>
                    <a:pt x="225356" y="167916"/>
                  </a:lnTo>
                  <a:lnTo>
                    <a:pt x="230826" y="135201"/>
                  </a:lnTo>
                  <a:lnTo>
                    <a:pt x="231084" y="103904"/>
                  </a:lnTo>
                  <a:lnTo>
                    <a:pt x="232162" y="68554"/>
                  </a:lnTo>
                  <a:lnTo>
                    <a:pt x="228469" y="52784"/>
                  </a:lnTo>
                  <a:lnTo>
                    <a:pt x="217208" y="19289"/>
                  </a:lnTo>
                  <a:lnTo>
                    <a:pt x="209437" y="8265"/>
                  </a:lnTo>
                  <a:lnTo>
                    <a:pt x="194579" y="1867"/>
                  </a:lnTo>
                  <a:lnTo>
                    <a:pt x="179741" y="0"/>
                  </a:lnTo>
                  <a:lnTo>
                    <a:pt x="171823" y="2005"/>
                  </a:lnTo>
                  <a:lnTo>
                    <a:pt x="165570" y="5278"/>
                  </a:lnTo>
                  <a:lnTo>
                    <a:pt x="160297" y="10359"/>
                  </a:lnTo>
                  <a:lnTo>
                    <a:pt x="153909" y="20465"/>
                  </a:lnTo>
                  <a:lnTo>
                    <a:pt x="147864" y="39435"/>
                  </a:lnTo>
                  <a:lnTo>
                    <a:pt x="144981" y="63572"/>
                  </a:lnTo>
                  <a:lnTo>
                    <a:pt x="147935" y="97303"/>
                  </a:lnTo>
                  <a:lnTo>
                    <a:pt x="151232" y="131636"/>
                  </a:lnTo>
                  <a:lnTo>
                    <a:pt x="158040" y="164533"/>
                  </a:lnTo>
                  <a:lnTo>
                    <a:pt x="161132" y="197366"/>
                  </a:lnTo>
                  <a:lnTo>
                    <a:pt x="165152" y="230906"/>
                  </a:lnTo>
                  <a:lnTo>
                    <a:pt x="169082" y="264892"/>
                  </a:lnTo>
                  <a:lnTo>
                    <a:pt x="172907" y="299397"/>
                  </a:lnTo>
                  <a:lnTo>
                    <a:pt x="175083" y="329773"/>
                  </a:lnTo>
                  <a:lnTo>
                    <a:pt x="177372" y="363233"/>
                  </a:lnTo>
                  <a:lnTo>
                    <a:pt x="181818" y="397269"/>
                  </a:lnTo>
                  <a:lnTo>
                    <a:pt x="180941" y="432093"/>
                  </a:lnTo>
                  <a:lnTo>
                    <a:pt x="182726" y="438596"/>
                  </a:lnTo>
                  <a:lnTo>
                    <a:pt x="184225" y="442198"/>
                  </a:lnTo>
                  <a:lnTo>
                    <a:pt x="184732" y="444521"/>
                  </a:lnTo>
                  <a:lnTo>
                    <a:pt x="184508" y="444712"/>
                  </a:lnTo>
                  <a:lnTo>
                    <a:pt x="183555" y="444923"/>
                  </a:lnTo>
                  <a:lnTo>
                    <a:pt x="183195" y="444715"/>
                  </a:lnTo>
                  <a:lnTo>
                    <a:pt x="182955" y="444312"/>
                  </a:lnTo>
                  <a:lnTo>
                    <a:pt x="182688" y="442629"/>
                  </a:lnTo>
                  <a:lnTo>
                    <a:pt x="181782" y="432050"/>
                  </a:lnTo>
                  <a:lnTo>
                    <a:pt x="180594" y="424295"/>
                  </a:lnTo>
                  <a:lnTo>
                    <a:pt x="177819" y="389873"/>
                  </a:lnTo>
                  <a:lnTo>
                    <a:pt x="177717" y="358607"/>
                  </a:lnTo>
                  <a:lnTo>
                    <a:pt x="179763" y="330851"/>
                  </a:lnTo>
                  <a:lnTo>
                    <a:pt x="187104" y="316635"/>
                  </a:lnTo>
                  <a:lnTo>
                    <a:pt x="193577" y="309018"/>
                  </a:lnTo>
                  <a:lnTo>
                    <a:pt x="208896" y="297923"/>
                  </a:lnTo>
                  <a:lnTo>
                    <a:pt x="215880" y="295918"/>
                  </a:lnTo>
                  <a:lnTo>
                    <a:pt x="221310" y="297566"/>
                  </a:lnTo>
                  <a:lnTo>
                    <a:pt x="226458" y="300680"/>
                  </a:lnTo>
                  <a:lnTo>
                    <a:pt x="229628" y="303827"/>
                  </a:lnTo>
                  <a:lnTo>
                    <a:pt x="239171" y="322813"/>
                  </a:lnTo>
                  <a:lnTo>
                    <a:pt x="245346" y="354101"/>
                  </a:lnTo>
                  <a:lnTo>
                    <a:pt x="246685" y="386018"/>
                  </a:lnTo>
                  <a:lnTo>
                    <a:pt x="247820" y="419878"/>
                  </a:lnTo>
                  <a:lnTo>
                    <a:pt x="251347" y="432704"/>
                  </a:lnTo>
                  <a:lnTo>
                    <a:pt x="253566" y="436412"/>
                  </a:lnTo>
                  <a:lnTo>
                    <a:pt x="259542" y="442697"/>
                  </a:lnTo>
                  <a:lnTo>
                    <a:pt x="267634" y="447499"/>
                  </a:lnTo>
                  <a:lnTo>
                    <a:pt x="272711" y="448808"/>
                  </a:lnTo>
                  <a:lnTo>
                    <a:pt x="286352" y="445753"/>
                  </a:lnTo>
                  <a:lnTo>
                    <a:pt x="294259" y="441241"/>
                  </a:lnTo>
                  <a:lnTo>
                    <a:pt x="304539" y="432249"/>
                  </a:lnTo>
                  <a:lnTo>
                    <a:pt x="319047" y="406037"/>
                  </a:lnTo>
                  <a:lnTo>
                    <a:pt x="325938" y="373448"/>
                  </a:lnTo>
                  <a:lnTo>
                    <a:pt x="332496" y="341970"/>
                  </a:lnTo>
                  <a:lnTo>
                    <a:pt x="332497" y="312362"/>
                  </a:lnTo>
                  <a:lnTo>
                    <a:pt x="332229" y="321274"/>
                  </a:lnTo>
                  <a:lnTo>
                    <a:pt x="331230" y="323740"/>
                  </a:lnTo>
                  <a:lnTo>
                    <a:pt x="332390" y="358526"/>
                  </a:lnTo>
                  <a:lnTo>
                    <a:pt x="332485" y="391407"/>
                  </a:lnTo>
                  <a:lnTo>
                    <a:pt x="334923" y="413005"/>
                  </a:lnTo>
                  <a:lnTo>
                    <a:pt x="342191" y="435458"/>
                  </a:lnTo>
                  <a:lnTo>
                    <a:pt x="346274" y="441415"/>
                  </a:lnTo>
                  <a:lnTo>
                    <a:pt x="350701" y="444164"/>
                  </a:lnTo>
                  <a:lnTo>
                    <a:pt x="358438" y="446493"/>
                  </a:lnTo>
                  <a:lnTo>
                    <a:pt x="360902" y="446820"/>
                  </a:lnTo>
                  <a:lnTo>
                    <a:pt x="365757" y="445773"/>
                  </a:lnTo>
                  <a:lnTo>
                    <a:pt x="379659" y="439099"/>
                  </a:lnTo>
                  <a:lnTo>
                    <a:pt x="396439" y="417901"/>
                  </a:lnTo>
                  <a:lnTo>
                    <a:pt x="406890" y="399005"/>
                  </a:lnTo>
                  <a:lnTo>
                    <a:pt x="410524" y="378748"/>
                  </a:lnTo>
                  <a:lnTo>
                    <a:pt x="412437" y="364633"/>
                  </a:lnTo>
                  <a:lnTo>
                    <a:pt x="415166" y="354058"/>
                  </a:lnTo>
                  <a:lnTo>
                    <a:pt x="415533" y="334955"/>
                  </a:lnTo>
                  <a:lnTo>
                    <a:pt x="411502" y="316737"/>
                  </a:lnTo>
                  <a:lnTo>
                    <a:pt x="411624" y="316131"/>
                  </a:lnTo>
                  <a:lnTo>
                    <a:pt x="411970" y="315991"/>
                  </a:lnTo>
                  <a:lnTo>
                    <a:pt x="412466" y="316163"/>
                  </a:lnTo>
                  <a:lnTo>
                    <a:pt x="412310" y="319175"/>
                  </a:lnTo>
                  <a:lnTo>
                    <a:pt x="411084" y="354854"/>
                  </a:lnTo>
                  <a:lnTo>
                    <a:pt x="411075" y="388535"/>
                  </a:lnTo>
                  <a:lnTo>
                    <a:pt x="413241" y="416041"/>
                  </a:lnTo>
                  <a:lnTo>
                    <a:pt x="418723" y="431180"/>
                  </a:lnTo>
                  <a:lnTo>
                    <a:pt x="423836" y="438060"/>
                  </a:lnTo>
                  <a:lnTo>
                    <a:pt x="439243" y="449638"/>
                  </a:lnTo>
                  <a:lnTo>
                    <a:pt x="444655" y="452988"/>
                  </a:lnTo>
                  <a:lnTo>
                    <a:pt x="450077" y="451777"/>
                  </a:lnTo>
                  <a:lnTo>
                    <a:pt x="459937" y="446632"/>
                  </a:lnTo>
                  <a:lnTo>
                    <a:pt x="471644" y="435255"/>
                  </a:lnTo>
                  <a:lnTo>
                    <a:pt x="492037" y="4022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22" name="SMARTInkShape-999"/>
          <p:cNvSpPr/>
          <p:nvPr>
            <p:custDataLst>
              <p:tags r:id="rId3"/>
            </p:custDataLst>
          </p:nvPr>
        </p:nvSpPr>
        <p:spPr>
          <a:xfrm>
            <a:off x="4811713" y="1717675"/>
            <a:ext cx="147637" cy="161925"/>
          </a:xfrm>
          <a:custGeom>
            <a:avLst/>
            <a:gdLst/>
            <a:ahLst/>
            <a:cxnLst/>
            <a:rect l="0" t="0" r="0" b="0"/>
            <a:pathLst>
              <a:path w="147868" h="162204">
                <a:moveTo>
                  <a:pt x="1264" y="147447"/>
                </a:moveTo>
                <a:lnTo>
                  <a:pt x="1264" y="147447"/>
                </a:lnTo>
                <a:lnTo>
                  <a:pt x="0" y="147447"/>
                </a:lnTo>
                <a:lnTo>
                  <a:pt x="3006" y="146183"/>
                </a:lnTo>
                <a:lnTo>
                  <a:pt x="15778" y="129235"/>
                </a:lnTo>
                <a:lnTo>
                  <a:pt x="33726" y="93877"/>
                </a:lnTo>
                <a:lnTo>
                  <a:pt x="45682" y="60200"/>
                </a:lnTo>
                <a:lnTo>
                  <a:pt x="57400" y="26894"/>
                </a:lnTo>
                <a:lnTo>
                  <a:pt x="58532" y="24216"/>
                </a:lnTo>
                <a:lnTo>
                  <a:pt x="58418" y="0"/>
                </a:lnTo>
                <a:lnTo>
                  <a:pt x="63779" y="9291"/>
                </a:lnTo>
                <a:lnTo>
                  <a:pt x="94438" y="27793"/>
                </a:lnTo>
                <a:lnTo>
                  <a:pt x="129154" y="47481"/>
                </a:lnTo>
                <a:lnTo>
                  <a:pt x="132562" y="49847"/>
                </a:lnTo>
                <a:lnTo>
                  <a:pt x="137759" y="56708"/>
                </a:lnTo>
                <a:lnTo>
                  <a:pt x="143660" y="73025"/>
                </a:lnTo>
                <a:lnTo>
                  <a:pt x="147867" y="93235"/>
                </a:lnTo>
                <a:lnTo>
                  <a:pt x="142406" y="119213"/>
                </a:lnTo>
                <a:lnTo>
                  <a:pt x="131183" y="142073"/>
                </a:lnTo>
                <a:lnTo>
                  <a:pt x="124366" y="150470"/>
                </a:lnTo>
                <a:lnTo>
                  <a:pt x="111619" y="158951"/>
                </a:lnTo>
                <a:lnTo>
                  <a:pt x="100784" y="162203"/>
                </a:lnTo>
                <a:lnTo>
                  <a:pt x="82181" y="160584"/>
                </a:lnTo>
                <a:lnTo>
                  <a:pt x="69190" y="155925"/>
                </a:lnTo>
                <a:lnTo>
                  <a:pt x="53652" y="145066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31758" name="SMARTInkShape-Group310"/>
          <p:cNvGrpSpPr>
            <a:grpSpLocks/>
          </p:cNvGrpSpPr>
          <p:nvPr/>
        </p:nvGrpSpPr>
        <p:grpSpPr bwMode="auto">
          <a:xfrm>
            <a:off x="4941888" y="1401763"/>
            <a:ext cx="925512" cy="574675"/>
            <a:chOff x="4941140" y="1402428"/>
            <a:chExt cx="926261" cy="574011"/>
          </a:xfrm>
        </p:grpSpPr>
        <p:sp>
          <p:nvSpPr>
            <p:cNvPr id="23" name="SMARTInkShape-1000"/>
            <p:cNvSpPr/>
            <p:nvPr>
              <p:custDataLst>
                <p:tags r:id="rId48"/>
              </p:custDataLst>
            </p:nvPr>
          </p:nvSpPr>
          <p:spPr>
            <a:xfrm>
              <a:off x="5786373" y="1821044"/>
              <a:ext cx="81028" cy="23784"/>
            </a:xfrm>
            <a:custGeom>
              <a:avLst/>
              <a:gdLst/>
              <a:ahLst/>
              <a:cxnLst/>
              <a:rect l="0" t="0" r="0" b="0"/>
              <a:pathLst>
                <a:path w="80633" h="22599">
                  <a:moveTo>
                    <a:pt x="2051" y="19050"/>
                  </a:moveTo>
                  <a:lnTo>
                    <a:pt x="2051" y="19050"/>
                  </a:lnTo>
                  <a:lnTo>
                    <a:pt x="2051" y="20314"/>
                  </a:lnTo>
                  <a:lnTo>
                    <a:pt x="1786" y="20687"/>
                  </a:lnTo>
                  <a:lnTo>
                    <a:pt x="1345" y="20935"/>
                  </a:lnTo>
                  <a:lnTo>
                    <a:pt x="787" y="21101"/>
                  </a:lnTo>
                  <a:lnTo>
                    <a:pt x="414" y="21475"/>
                  </a:lnTo>
                  <a:lnTo>
                    <a:pt x="0" y="22598"/>
                  </a:lnTo>
                  <a:lnTo>
                    <a:pt x="34169" y="15005"/>
                  </a:lnTo>
                  <a:lnTo>
                    <a:pt x="61798" y="9201"/>
                  </a:lnTo>
                  <a:lnTo>
                    <a:pt x="8063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4" name="SMARTInkShape-1001"/>
            <p:cNvSpPr/>
            <p:nvPr>
              <p:custDataLst>
                <p:tags r:id="rId49"/>
              </p:custDataLst>
            </p:nvPr>
          </p:nvSpPr>
          <p:spPr>
            <a:xfrm>
              <a:off x="5600485" y="1698947"/>
              <a:ext cx="201776" cy="166495"/>
            </a:xfrm>
            <a:custGeom>
              <a:avLst/>
              <a:gdLst/>
              <a:ahLst/>
              <a:cxnLst/>
              <a:rect l="0" t="0" r="0" b="0"/>
              <a:pathLst>
                <a:path w="201030" h="166250">
                  <a:moveTo>
                    <a:pt x="0" y="155741"/>
                  </a:moveTo>
                  <a:lnTo>
                    <a:pt x="0" y="155741"/>
                  </a:lnTo>
                  <a:lnTo>
                    <a:pt x="4101" y="155741"/>
                  </a:lnTo>
                  <a:lnTo>
                    <a:pt x="7095" y="157005"/>
                  </a:lnTo>
                  <a:lnTo>
                    <a:pt x="22666" y="154364"/>
                  </a:lnTo>
                  <a:lnTo>
                    <a:pt x="28242" y="152659"/>
                  </a:lnTo>
                  <a:lnTo>
                    <a:pt x="33189" y="147492"/>
                  </a:lnTo>
                  <a:lnTo>
                    <a:pt x="55820" y="114153"/>
                  </a:lnTo>
                  <a:lnTo>
                    <a:pt x="72500" y="79940"/>
                  </a:lnTo>
                  <a:lnTo>
                    <a:pt x="84306" y="48658"/>
                  </a:lnTo>
                  <a:lnTo>
                    <a:pt x="90833" y="24834"/>
                  </a:lnTo>
                  <a:lnTo>
                    <a:pt x="90533" y="3049"/>
                  </a:lnTo>
                  <a:lnTo>
                    <a:pt x="89802" y="1183"/>
                  </a:lnTo>
                  <a:lnTo>
                    <a:pt x="89237" y="315"/>
                  </a:lnTo>
                  <a:lnTo>
                    <a:pt x="88860" y="0"/>
                  </a:lnTo>
                  <a:lnTo>
                    <a:pt x="88609" y="55"/>
                  </a:lnTo>
                  <a:lnTo>
                    <a:pt x="86942" y="4573"/>
                  </a:lnTo>
                  <a:lnTo>
                    <a:pt x="86971" y="8651"/>
                  </a:lnTo>
                  <a:lnTo>
                    <a:pt x="87349" y="10850"/>
                  </a:lnTo>
                  <a:lnTo>
                    <a:pt x="89181" y="13998"/>
                  </a:lnTo>
                  <a:lnTo>
                    <a:pt x="90410" y="15208"/>
                  </a:lnTo>
                  <a:lnTo>
                    <a:pt x="126066" y="26458"/>
                  </a:lnTo>
                  <a:lnTo>
                    <a:pt x="156612" y="36201"/>
                  </a:lnTo>
                  <a:lnTo>
                    <a:pt x="183283" y="50924"/>
                  </a:lnTo>
                  <a:lnTo>
                    <a:pt x="190890" y="58097"/>
                  </a:lnTo>
                  <a:lnTo>
                    <a:pt x="199308" y="74178"/>
                  </a:lnTo>
                  <a:lnTo>
                    <a:pt x="201029" y="80597"/>
                  </a:lnTo>
                  <a:lnTo>
                    <a:pt x="199635" y="101898"/>
                  </a:lnTo>
                  <a:lnTo>
                    <a:pt x="190653" y="131814"/>
                  </a:lnTo>
                  <a:lnTo>
                    <a:pt x="182906" y="148270"/>
                  </a:lnTo>
                  <a:lnTo>
                    <a:pt x="179540" y="152244"/>
                  </a:lnTo>
                  <a:lnTo>
                    <a:pt x="165584" y="160461"/>
                  </a:lnTo>
                  <a:lnTo>
                    <a:pt x="146257" y="166249"/>
                  </a:lnTo>
                  <a:lnTo>
                    <a:pt x="132088" y="164704"/>
                  </a:lnTo>
                  <a:lnTo>
                    <a:pt x="124058" y="160871"/>
                  </a:lnTo>
                  <a:lnTo>
                    <a:pt x="103356" y="145120"/>
                  </a:lnTo>
                  <a:lnTo>
                    <a:pt x="99739" y="140011"/>
                  </a:lnTo>
                  <a:lnTo>
                    <a:pt x="98256" y="135146"/>
                  </a:lnTo>
                  <a:lnTo>
                    <a:pt x="107156" y="12240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5" name="SMARTInkShape-1002"/>
            <p:cNvSpPr/>
            <p:nvPr>
              <p:custDataLst>
                <p:tags r:id="rId50"/>
              </p:custDataLst>
            </p:nvPr>
          </p:nvSpPr>
          <p:spPr>
            <a:xfrm>
              <a:off x="5413009" y="1857514"/>
              <a:ext cx="55608" cy="118925"/>
            </a:xfrm>
            <a:custGeom>
              <a:avLst/>
              <a:gdLst/>
              <a:ahLst/>
              <a:cxnLst/>
              <a:rect l="0" t="0" r="0" b="0"/>
              <a:pathLst>
                <a:path w="56440" h="119064">
                  <a:moveTo>
                    <a:pt x="45244" y="0"/>
                  </a:moveTo>
                  <a:lnTo>
                    <a:pt x="45244" y="0"/>
                  </a:lnTo>
                  <a:lnTo>
                    <a:pt x="45244" y="2528"/>
                  </a:lnTo>
                  <a:lnTo>
                    <a:pt x="46655" y="5181"/>
                  </a:lnTo>
                  <a:lnTo>
                    <a:pt x="56439" y="20478"/>
                  </a:lnTo>
                  <a:lnTo>
                    <a:pt x="52295" y="43462"/>
                  </a:lnTo>
                  <a:lnTo>
                    <a:pt x="37632" y="71615"/>
                  </a:lnTo>
                  <a:lnTo>
                    <a:pt x="0" y="1190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6" name="SMARTInkShape-1003"/>
            <p:cNvSpPr/>
            <p:nvPr>
              <p:custDataLst>
                <p:tags r:id="rId51"/>
              </p:custDataLst>
            </p:nvPr>
          </p:nvSpPr>
          <p:spPr>
            <a:xfrm>
              <a:off x="5198523" y="1708461"/>
              <a:ext cx="162056" cy="156981"/>
            </a:xfrm>
            <a:custGeom>
              <a:avLst/>
              <a:gdLst/>
              <a:ahLst/>
              <a:cxnLst/>
              <a:rect l="0" t="0" r="0" b="0"/>
              <a:pathLst>
                <a:path w="161898" h="157353">
                  <a:moveTo>
                    <a:pt x="69028" y="6093"/>
                  </a:moveTo>
                  <a:lnTo>
                    <a:pt x="69028" y="6093"/>
                  </a:lnTo>
                  <a:lnTo>
                    <a:pt x="70292" y="4829"/>
                  </a:lnTo>
                  <a:lnTo>
                    <a:pt x="70913" y="3503"/>
                  </a:lnTo>
                  <a:lnTo>
                    <a:pt x="71078" y="2779"/>
                  </a:lnTo>
                  <a:lnTo>
                    <a:pt x="70924" y="2296"/>
                  </a:lnTo>
                  <a:lnTo>
                    <a:pt x="70557" y="1974"/>
                  </a:lnTo>
                  <a:lnTo>
                    <a:pt x="69330" y="1458"/>
                  </a:lnTo>
                  <a:lnTo>
                    <a:pt x="67853" y="104"/>
                  </a:lnTo>
                  <a:lnTo>
                    <a:pt x="53099" y="3084"/>
                  </a:lnTo>
                  <a:lnTo>
                    <a:pt x="37879" y="11522"/>
                  </a:lnTo>
                  <a:lnTo>
                    <a:pt x="16330" y="30290"/>
                  </a:lnTo>
                  <a:lnTo>
                    <a:pt x="3590" y="51642"/>
                  </a:lnTo>
                  <a:lnTo>
                    <a:pt x="686" y="68536"/>
                  </a:lnTo>
                  <a:lnTo>
                    <a:pt x="0" y="95705"/>
                  </a:lnTo>
                  <a:lnTo>
                    <a:pt x="11401" y="129381"/>
                  </a:lnTo>
                  <a:lnTo>
                    <a:pt x="25524" y="151217"/>
                  </a:lnTo>
                  <a:lnTo>
                    <a:pt x="31436" y="154642"/>
                  </a:lnTo>
                  <a:lnTo>
                    <a:pt x="42985" y="157352"/>
                  </a:lnTo>
                  <a:lnTo>
                    <a:pt x="60003" y="157004"/>
                  </a:lnTo>
                  <a:lnTo>
                    <a:pt x="67839" y="153686"/>
                  </a:lnTo>
                  <a:lnTo>
                    <a:pt x="76790" y="146574"/>
                  </a:lnTo>
                  <a:lnTo>
                    <a:pt x="94619" y="121068"/>
                  </a:lnTo>
                  <a:lnTo>
                    <a:pt x="103936" y="99077"/>
                  </a:lnTo>
                  <a:lnTo>
                    <a:pt x="107762" y="78053"/>
                  </a:lnTo>
                  <a:lnTo>
                    <a:pt x="104804" y="48897"/>
                  </a:lnTo>
                  <a:lnTo>
                    <a:pt x="100971" y="31035"/>
                  </a:lnTo>
                  <a:lnTo>
                    <a:pt x="88695" y="7112"/>
                  </a:lnTo>
                  <a:lnTo>
                    <a:pt x="84913" y="2930"/>
                  </a:lnTo>
                  <a:lnTo>
                    <a:pt x="80586" y="718"/>
                  </a:lnTo>
                  <a:lnTo>
                    <a:pt x="76017" y="0"/>
                  </a:lnTo>
                  <a:lnTo>
                    <a:pt x="71341" y="563"/>
                  </a:lnTo>
                  <a:lnTo>
                    <a:pt x="62981" y="4895"/>
                  </a:lnTo>
                  <a:lnTo>
                    <a:pt x="58315" y="11822"/>
                  </a:lnTo>
                  <a:lnTo>
                    <a:pt x="51507" y="31258"/>
                  </a:lnTo>
                  <a:lnTo>
                    <a:pt x="50696" y="42242"/>
                  </a:lnTo>
                  <a:lnTo>
                    <a:pt x="52088" y="54578"/>
                  </a:lnTo>
                  <a:lnTo>
                    <a:pt x="53650" y="58157"/>
                  </a:lnTo>
                  <a:lnTo>
                    <a:pt x="60228" y="66031"/>
                  </a:lnTo>
                  <a:lnTo>
                    <a:pt x="77159" y="78058"/>
                  </a:lnTo>
                  <a:lnTo>
                    <a:pt x="87802" y="82720"/>
                  </a:lnTo>
                  <a:lnTo>
                    <a:pt x="108184" y="84503"/>
                  </a:lnTo>
                  <a:lnTo>
                    <a:pt x="126651" y="82210"/>
                  </a:lnTo>
                  <a:lnTo>
                    <a:pt x="161897" y="680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7" name="SMARTInkShape-1004"/>
            <p:cNvSpPr/>
            <p:nvPr>
              <p:custDataLst>
                <p:tags r:id="rId52"/>
              </p:custDataLst>
            </p:nvPr>
          </p:nvSpPr>
          <p:spPr>
            <a:xfrm>
              <a:off x="4941140" y="1402428"/>
              <a:ext cx="252616" cy="470942"/>
            </a:xfrm>
            <a:custGeom>
              <a:avLst/>
              <a:gdLst/>
              <a:ahLst/>
              <a:cxnLst/>
              <a:rect l="0" t="0" r="0" b="0"/>
              <a:pathLst>
                <a:path w="252367" h="471398">
                  <a:moveTo>
                    <a:pt x="7098" y="457328"/>
                  </a:moveTo>
                  <a:lnTo>
                    <a:pt x="7098" y="457328"/>
                  </a:lnTo>
                  <a:lnTo>
                    <a:pt x="2623" y="459213"/>
                  </a:lnTo>
                  <a:lnTo>
                    <a:pt x="1733" y="459379"/>
                  </a:lnTo>
                  <a:lnTo>
                    <a:pt x="1140" y="459224"/>
                  </a:lnTo>
                  <a:lnTo>
                    <a:pt x="744" y="458857"/>
                  </a:lnTo>
                  <a:lnTo>
                    <a:pt x="0" y="457418"/>
                  </a:lnTo>
                  <a:lnTo>
                    <a:pt x="29265" y="423543"/>
                  </a:lnTo>
                  <a:lnTo>
                    <a:pt x="51661" y="391962"/>
                  </a:lnTo>
                  <a:lnTo>
                    <a:pt x="74575" y="359193"/>
                  </a:lnTo>
                  <a:lnTo>
                    <a:pt x="90433" y="328880"/>
                  </a:lnTo>
                  <a:lnTo>
                    <a:pt x="106843" y="299355"/>
                  </a:lnTo>
                  <a:lnTo>
                    <a:pt x="124005" y="267561"/>
                  </a:lnTo>
                  <a:lnTo>
                    <a:pt x="135259" y="237781"/>
                  </a:lnTo>
                  <a:lnTo>
                    <a:pt x="142960" y="207360"/>
                  </a:lnTo>
                  <a:lnTo>
                    <a:pt x="148715" y="181047"/>
                  </a:lnTo>
                  <a:lnTo>
                    <a:pt x="154363" y="149425"/>
                  </a:lnTo>
                  <a:lnTo>
                    <a:pt x="158682" y="119418"/>
                  </a:lnTo>
                  <a:lnTo>
                    <a:pt x="162511" y="84311"/>
                  </a:lnTo>
                  <a:lnTo>
                    <a:pt x="165209" y="52629"/>
                  </a:lnTo>
                  <a:lnTo>
                    <a:pt x="160583" y="21143"/>
                  </a:lnTo>
                  <a:lnTo>
                    <a:pt x="156174" y="8354"/>
                  </a:lnTo>
                  <a:lnTo>
                    <a:pt x="153081" y="3960"/>
                  </a:lnTo>
                  <a:lnTo>
                    <a:pt x="148365" y="0"/>
                  </a:lnTo>
                  <a:lnTo>
                    <a:pt x="146520" y="42"/>
                  </a:lnTo>
                  <a:lnTo>
                    <a:pt x="142352" y="2207"/>
                  </a:lnTo>
                  <a:lnTo>
                    <a:pt x="138072" y="6624"/>
                  </a:lnTo>
                  <a:lnTo>
                    <a:pt x="126129" y="42127"/>
                  </a:lnTo>
                  <a:lnTo>
                    <a:pt x="118219" y="76626"/>
                  </a:lnTo>
                  <a:lnTo>
                    <a:pt x="114077" y="109796"/>
                  </a:lnTo>
                  <a:lnTo>
                    <a:pt x="114230" y="142687"/>
                  </a:lnTo>
                  <a:lnTo>
                    <a:pt x="114957" y="173380"/>
                  </a:lnTo>
                  <a:lnTo>
                    <a:pt x="114603" y="207534"/>
                  </a:lnTo>
                  <a:lnTo>
                    <a:pt x="115768" y="222625"/>
                  </a:lnTo>
                  <a:lnTo>
                    <a:pt x="117308" y="232630"/>
                  </a:lnTo>
                  <a:lnTo>
                    <a:pt x="118040" y="265712"/>
                  </a:lnTo>
                  <a:lnTo>
                    <a:pt x="118888" y="297500"/>
                  </a:lnTo>
                  <a:lnTo>
                    <a:pt x="118531" y="331541"/>
                  </a:lnTo>
                  <a:lnTo>
                    <a:pt x="122325" y="356438"/>
                  </a:lnTo>
                  <a:lnTo>
                    <a:pt x="121581" y="371107"/>
                  </a:lnTo>
                  <a:lnTo>
                    <a:pt x="122890" y="377468"/>
                  </a:lnTo>
                  <a:lnTo>
                    <a:pt x="123980" y="380275"/>
                  </a:lnTo>
                  <a:lnTo>
                    <a:pt x="125773" y="413724"/>
                  </a:lnTo>
                  <a:lnTo>
                    <a:pt x="127211" y="429704"/>
                  </a:lnTo>
                  <a:lnTo>
                    <a:pt x="126465" y="453593"/>
                  </a:lnTo>
                  <a:lnTo>
                    <a:pt x="127544" y="460014"/>
                  </a:lnTo>
                  <a:lnTo>
                    <a:pt x="126394" y="469128"/>
                  </a:lnTo>
                  <a:lnTo>
                    <a:pt x="126581" y="469957"/>
                  </a:lnTo>
                  <a:lnTo>
                    <a:pt x="126970" y="470510"/>
                  </a:lnTo>
                  <a:lnTo>
                    <a:pt x="128231" y="471397"/>
                  </a:lnTo>
                  <a:lnTo>
                    <a:pt x="127185" y="470287"/>
                  </a:lnTo>
                  <a:lnTo>
                    <a:pt x="126616" y="468291"/>
                  </a:lnTo>
                  <a:lnTo>
                    <a:pt x="120472" y="435888"/>
                  </a:lnTo>
                  <a:lnTo>
                    <a:pt x="119959" y="416114"/>
                  </a:lnTo>
                  <a:lnTo>
                    <a:pt x="116077" y="397181"/>
                  </a:lnTo>
                  <a:lnTo>
                    <a:pt x="117881" y="383062"/>
                  </a:lnTo>
                  <a:lnTo>
                    <a:pt x="129480" y="347598"/>
                  </a:lnTo>
                  <a:lnTo>
                    <a:pt x="135864" y="332749"/>
                  </a:lnTo>
                  <a:lnTo>
                    <a:pt x="146811" y="322249"/>
                  </a:lnTo>
                  <a:lnTo>
                    <a:pt x="149188" y="320709"/>
                  </a:lnTo>
                  <a:lnTo>
                    <a:pt x="153240" y="319703"/>
                  </a:lnTo>
                  <a:lnTo>
                    <a:pt x="157510" y="320843"/>
                  </a:lnTo>
                  <a:lnTo>
                    <a:pt x="164191" y="324623"/>
                  </a:lnTo>
                  <a:lnTo>
                    <a:pt x="165008" y="325996"/>
                  </a:lnTo>
                  <a:lnTo>
                    <a:pt x="166951" y="331455"/>
                  </a:lnTo>
                  <a:lnTo>
                    <a:pt x="171407" y="336542"/>
                  </a:lnTo>
                  <a:lnTo>
                    <a:pt x="172728" y="339793"/>
                  </a:lnTo>
                  <a:lnTo>
                    <a:pt x="175808" y="375265"/>
                  </a:lnTo>
                  <a:lnTo>
                    <a:pt x="178185" y="400144"/>
                  </a:lnTo>
                  <a:lnTo>
                    <a:pt x="176975" y="405543"/>
                  </a:lnTo>
                  <a:lnTo>
                    <a:pt x="175912" y="407723"/>
                  </a:lnTo>
                  <a:lnTo>
                    <a:pt x="175436" y="412968"/>
                  </a:lnTo>
                  <a:lnTo>
                    <a:pt x="178568" y="439685"/>
                  </a:lnTo>
                  <a:lnTo>
                    <a:pt x="181996" y="448428"/>
                  </a:lnTo>
                  <a:lnTo>
                    <a:pt x="186871" y="454784"/>
                  </a:lnTo>
                  <a:lnTo>
                    <a:pt x="194860" y="460631"/>
                  </a:lnTo>
                  <a:lnTo>
                    <a:pt x="199556" y="462500"/>
                  </a:lnTo>
                  <a:lnTo>
                    <a:pt x="203407" y="462449"/>
                  </a:lnTo>
                  <a:lnTo>
                    <a:pt x="224940" y="451393"/>
                  </a:lnTo>
                  <a:lnTo>
                    <a:pt x="235983" y="440114"/>
                  </a:lnTo>
                  <a:lnTo>
                    <a:pt x="252366" y="4168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grpSp>
        <p:nvGrpSpPr>
          <p:cNvPr id="31759" name="SMARTInkShape-Group311"/>
          <p:cNvGrpSpPr>
            <a:grpSpLocks/>
          </p:cNvGrpSpPr>
          <p:nvPr/>
        </p:nvGrpSpPr>
        <p:grpSpPr bwMode="auto">
          <a:xfrm>
            <a:off x="5875338" y="1412875"/>
            <a:ext cx="528637" cy="455613"/>
            <a:chOff x="5875733" y="1413253"/>
            <a:chExt cx="527449" cy="454501"/>
          </a:xfrm>
        </p:grpSpPr>
        <p:sp>
          <p:nvSpPr>
            <p:cNvPr id="29" name="SMARTInkShape-1005"/>
            <p:cNvSpPr/>
            <p:nvPr>
              <p:custDataLst>
                <p:tags r:id="rId46"/>
              </p:custDataLst>
            </p:nvPr>
          </p:nvSpPr>
          <p:spPr>
            <a:xfrm>
              <a:off x="6217862" y="1717309"/>
              <a:ext cx="185320" cy="150445"/>
            </a:xfrm>
            <a:custGeom>
              <a:avLst/>
              <a:gdLst/>
              <a:ahLst/>
              <a:cxnLst/>
              <a:rect l="0" t="0" r="0" b="0"/>
              <a:pathLst>
                <a:path w="185150" h="150078">
                  <a:moveTo>
                    <a:pt x="80374" y="13645"/>
                  </a:moveTo>
                  <a:lnTo>
                    <a:pt x="80374" y="13645"/>
                  </a:lnTo>
                  <a:lnTo>
                    <a:pt x="82425" y="9544"/>
                  </a:lnTo>
                  <a:lnTo>
                    <a:pt x="79153" y="3839"/>
                  </a:lnTo>
                  <a:lnTo>
                    <a:pt x="77362" y="1526"/>
                  </a:lnTo>
                  <a:lnTo>
                    <a:pt x="75684" y="321"/>
                  </a:lnTo>
                  <a:lnTo>
                    <a:pt x="74866" y="0"/>
                  </a:lnTo>
                  <a:lnTo>
                    <a:pt x="52593" y="5452"/>
                  </a:lnTo>
                  <a:lnTo>
                    <a:pt x="27590" y="20397"/>
                  </a:lnTo>
                  <a:lnTo>
                    <a:pt x="13894" y="31532"/>
                  </a:lnTo>
                  <a:lnTo>
                    <a:pt x="7456" y="41912"/>
                  </a:lnTo>
                  <a:lnTo>
                    <a:pt x="505" y="61258"/>
                  </a:lnTo>
                  <a:lnTo>
                    <a:pt x="0" y="68675"/>
                  </a:lnTo>
                  <a:lnTo>
                    <a:pt x="5798" y="102699"/>
                  </a:lnTo>
                  <a:lnTo>
                    <a:pt x="14329" y="121331"/>
                  </a:lnTo>
                  <a:lnTo>
                    <a:pt x="23349" y="133468"/>
                  </a:lnTo>
                  <a:lnTo>
                    <a:pt x="35800" y="146106"/>
                  </a:lnTo>
                  <a:lnTo>
                    <a:pt x="41601" y="147923"/>
                  </a:lnTo>
                  <a:lnTo>
                    <a:pt x="69038" y="150077"/>
                  </a:lnTo>
                  <a:lnTo>
                    <a:pt x="80396" y="147055"/>
                  </a:lnTo>
                  <a:lnTo>
                    <a:pt x="101723" y="134099"/>
                  </a:lnTo>
                  <a:lnTo>
                    <a:pt x="113227" y="122114"/>
                  </a:lnTo>
                  <a:lnTo>
                    <a:pt x="127357" y="97593"/>
                  </a:lnTo>
                  <a:lnTo>
                    <a:pt x="136026" y="71739"/>
                  </a:lnTo>
                  <a:lnTo>
                    <a:pt x="136551" y="58727"/>
                  </a:lnTo>
                  <a:lnTo>
                    <a:pt x="129573" y="35806"/>
                  </a:lnTo>
                  <a:lnTo>
                    <a:pt x="122998" y="26061"/>
                  </a:lnTo>
                  <a:lnTo>
                    <a:pt x="113135" y="16391"/>
                  </a:lnTo>
                  <a:lnTo>
                    <a:pt x="101114" y="10522"/>
                  </a:lnTo>
                  <a:lnTo>
                    <a:pt x="86535" y="7726"/>
                  </a:lnTo>
                  <a:lnTo>
                    <a:pt x="80996" y="8192"/>
                  </a:lnTo>
                  <a:lnTo>
                    <a:pt x="75888" y="10692"/>
                  </a:lnTo>
                  <a:lnTo>
                    <a:pt x="64006" y="19655"/>
                  </a:lnTo>
                  <a:lnTo>
                    <a:pt x="57483" y="30011"/>
                  </a:lnTo>
                  <a:lnTo>
                    <a:pt x="55159" y="37368"/>
                  </a:lnTo>
                  <a:lnTo>
                    <a:pt x="54880" y="42180"/>
                  </a:lnTo>
                  <a:lnTo>
                    <a:pt x="56857" y="51031"/>
                  </a:lnTo>
                  <a:lnTo>
                    <a:pt x="61059" y="59218"/>
                  </a:lnTo>
                  <a:lnTo>
                    <a:pt x="65450" y="64866"/>
                  </a:lnTo>
                  <a:lnTo>
                    <a:pt x="81525" y="76589"/>
                  </a:lnTo>
                  <a:lnTo>
                    <a:pt x="93696" y="81040"/>
                  </a:lnTo>
                  <a:lnTo>
                    <a:pt x="121433" y="82658"/>
                  </a:lnTo>
                  <a:lnTo>
                    <a:pt x="135149" y="80791"/>
                  </a:lnTo>
                  <a:lnTo>
                    <a:pt x="168678" y="66845"/>
                  </a:lnTo>
                  <a:lnTo>
                    <a:pt x="185149" y="541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30" name="SMARTInkShape-1006"/>
            <p:cNvSpPr/>
            <p:nvPr>
              <p:custDataLst>
                <p:tags r:id="rId47"/>
              </p:custDataLst>
            </p:nvPr>
          </p:nvSpPr>
          <p:spPr>
            <a:xfrm>
              <a:off x="5875733" y="1413253"/>
              <a:ext cx="342129" cy="454501"/>
            </a:xfrm>
            <a:custGeom>
              <a:avLst/>
              <a:gdLst/>
              <a:ahLst/>
              <a:cxnLst/>
              <a:rect l="0" t="0" r="0" b="0"/>
              <a:pathLst>
                <a:path w="341712" h="454501">
                  <a:moveTo>
                    <a:pt x="82155" y="327441"/>
                  </a:moveTo>
                  <a:lnTo>
                    <a:pt x="82155" y="327441"/>
                  </a:lnTo>
                  <a:lnTo>
                    <a:pt x="82155" y="324912"/>
                  </a:lnTo>
                  <a:lnTo>
                    <a:pt x="78362" y="319548"/>
                  </a:lnTo>
                  <a:lnTo>
                    <a:pt x="75795" y="317318"/>
                  </a:lnTo>
                  <a:lnTo>
                    <a:pt x="71990" y="314623"/>
                  </a:lnTo>
                  <a:lnTo>
                    <a:pt x="70881" y="314397"/>
                  </a:lnTo>
                  <a:lnTo>
                    <a:pt x="65037" y="315332"/>
                  </a:lnTo>
                  <a:lnTo>
                    <a:pt x="32829" y="330349"/>
                  </a:lnTo>
                  <a:lnTo>
                    <a:pt x="20885" y="337122"/>
                  </a:lnTo>
                  <a:lnTo>
                    <a:pt x="2825" y="357744"/>
                  </a:lnTo>
                  <a:lnTo>
                    <a:pt x="0" y="371668"/>
                  </a:lnTo>
                  <a:lnTo>
                    <a:pt x="179" y="397070"/>
                  </a:lnTo>
                  <a:lnTo>
                    <a:pt x="4417" y="415965"/>
                  </a:lnTo>
                  <a:lnTo>
                    <a:pt x="11827" y="431451"/>
                  </a:lnTo>
                  <a:lnTo>
                    <a:pt x="20754" y="442006"/>
                  </a:lnTo>
                  <a:lnTo>
                    <a:pt x="34574" y="451565"/>
                  </a:lnTo>
                  <a:lnTo>
                    <a:pt x="42153" y="454500"/>
                  </a:lnTo>
                  <a:lnTo>
                    <a:pt x="70832" y="452580"/>
                  </a:lnTo>
                  <a:lnTo>
                    <a:pt x="77916" y="449733"/>
                  </a:lnTo>
                  <a:lnTo>
                    <a:pt x="104190" y="431622"/>
                  </a:lnTo>
                  <a:lnTo>
                    <a:pt x="122472" y="410434"/>
                  </a:lnTo>
                  <a:lnTo>
                    <a:pt x="143407" y="376296"/>
                  </a:lnTo>
                  <a:lnTo>
                    <a:pt x="165278" y="343430"/>
                  </a:lnTo>
                  <a:lnTo>
                    <a:pt x="182226" y="313963"/>
                  </a:lnTo>
                  <a:lnTo>
                    <a:pt x="192968" y="284121"/>
                  </a:lnTo>
                  <a:lnTo>
                    <a:pt x="207719" y="250027"/>
                  </a:lnTo>
                  <a:lnTo>
                    <a:pt x="219023" y="220545"/>
                  </a:lnTo>
                  <a:lnTo>
                    <a:pt x="229081" y="186310"/>
                  </a:lnTo>
                  <a:lnTo>
                    <a:pt x="240274" y="151436"/>
                  </a:lnTo>
                  <a:lnTo>
                    <a:pt x="247698" y="119656"/>
                  </a:lnTo>
                  <a:lnTo>
                    <a:pt x="254032" y="85266"/>
                  </a:lnTo>
                  <a:lnTo>
                    <a:pt x="255814" y="52761"/>
                  </a:lnTo>
                  <a:lnTo>
                    <a:pt x="253835" y="33314"/>
                  </a:lnTo>
                  <a:lnTo>
                    <a:pt x="246036" y="10785"/>
                  </a:lnTo>
                  <a:lnTo>
                    <a:pt x="241510" y="4760"/>
                  </a:lnTo>
                  <a:lnTo>
                    <a:pt x="235910" y="586"/>
                  </a:lnTo>
                  <a:lnTo>
                    <a:pt x="234664" y="0"/>
                  </a:lnTo>
                  <a:lnTo>
                    <a:pt x="227855" y="439"/>
                  </a:lnTo>
                  <a:lnTo>
                    <a:pt x="221663" y="2245"/>
                  </a:lnTo>
                  <a:lnTo>
                    <a:pt x="213948" y="8249"/>
                  </a:lnTo>
                  <a:lnTo>
                    <a:pt x="203696" y="24315"/>
                  </a:lnTo>
                  <a:lnTo>
                    <a:pt x="197336" y="44568"/>
                  </a:lnTo>
                  <a:lnTo>
                    <a:pt x="194453" y="73274"/>
                  </a:lnTo>
                  <a:lnTo>
                    <a:pt x="192108" y="104894"/>
                  </a:lnTo>
                  <a:lnTo>
                    <a:pt x="189862" y="132998"/>
                  </a:lnTo>
                  <a:lnTo>
                    <a:pt x="191020" y="165477"/>
                  </a:lnTo>
                  <a:lnTo>
                    <a:pt x="190854" y="180687"/>
                  </a:lnTo>
                  <a:lnTo>
                    <a:pt x="189401" y="209973"/>
                  </a:lnTo>
                  <a:lnTo>
                    <a:pt x="191649" y="244968"/>
                  </a:lnTo>
                  <a:lnTo>
                    <a:pt x="193740" y="276008"/>
                  </a:lnTo>
                  <a:lnTo>
                    <a:pt x="195644" y="306031"/>
                  </a:lnTo>
                  <a:lnTo>
                    <a:pt x="196698" y="340340"/>
                  </a:lnTo>
                  <a:lnTo>
                    <a:pt x="200572" y="371874"/>
                  </a:lnTo>
                  <a:lnTo>
                    <a:pt x="202354" y="389046"/>
                  </a:lnTo>
                  <a:lnTo>
                    <a:pt x="207846" y="413155"/>
                  </a:lnTo>
                  <a:lnTo>
                    <a:pt x="208965" y="423188"/>
                  </a:lnTo>
                  <a:lnTo>
                    <a:pt x="210215" y="427601"/>
                  </a:lnTo>
                  <a:lnTo>
                    <a:pt x="210986" y="440419"/>
                  </a:lnTo>
                  <a:lnTo>
                    <a:pt x="212901" y="444026"/>
                  </a:lnTo>
                  <a:lnTo>
                    <a:pt x="213057" y="445387"/>
                  </a:lnTo>
                  <a:lnTo>
                    <a:pt x="213094" y="444861"/>
                  </a:lnTo>
                  <a:lnTo>
                    <a:pt x="206809" y="409374"/>
                  </a:lnTo>
                  <a:lnTo>
                    <a:pt x="205696" y="402723"/>
                  </a:lnTo>
                  <a:lnTo>
                    <a:pt x="203561" y="397324"/>
                  </a:lnTo>
                  <a:lnTo>
                    <a:pt x="202837" y="364192"/>
                  </a:lnTo>
                  <a:lnTo>
                    <a:pt x="202403" y="353676"/>
                  </a:lnTo>
                  <a:lnTo>
                    <a:pt x="204626" y="345382"/>
                  </a:lnTo>
                  <a:lnTo>
                    <a:pt x="219190" y="318647"/>
                  </a:lnTo>
                  <a:lnTo>
                    <a:pt x="228973" y="309057"/>
                  </a:lnTo>
                  <a:lnTo>
                    <a:pt x="237546" y="304384"/>
                  </a:lnTo>
                  <a:lnTo>
                    <a:pt x="242587" y="303347"/>
                  </a:lnTo>
                  <a:lnTo>
                    <a:pt x="244672" y="303441"/>
                  </a:lnTo>
                  <a:lnTo>
                    <a:pt x="248400" y="304956"/>
                  </a:lnTo>
                  <a:lnTo>
                    <a:pt x="250135" y="306101"/>
                  </a:lnTo>
                  <a:lnTo>
                    <a:pt x="259730" y="318816"/>
                  </a:lnTo>
                  <a:lnTo>
                    <a:pt x="267034" y="336507"/>
                  </a:lnTo>
                  <a:lnTo>
                    <a:pt x="267877" y="369934"/>
                  </a:lnTo>
                  <a:lnTo>
                    <a:pt x="267367" y="404240"/>
                  </a:lnTo>
                  <a:lnTo>
                    <a:pt x="269747" y="427172"/>
                  </a:lnTo>
                  <a:lnTo>
                    <a:pt x="272469" y="433338"/>
                  </a:lnTo>
                  <a:lnTo>
                    <a:pt x="282469" y="447549"/>
                  </a:lnTo>
                  <a:lnTo>
                    <a:pt x="287071" y="450937"/>
                  </a:lnTo>
                  <a:lnTo>
                    <a:pt x="289409" y="451840"/>
                  </a:lnTo>
                  <a:lnTo>
                    <a:pt x="294830" y="452138"/>
                  </a:lnTo>
                  <a:lnTo>
                    <a:pt x="305668" y="450174"/>
                  </a:lnTo>
                  <a:lnTo>
                    <a:pt x="323635" y="439898"/>
                  </a:lnTo>
                  <a:lnTo>
                    <a:pt x="333180" y="430553"/>
                  </a:lnTo>
                  <a:lnTo>
                    <a:pt x="341711" y="41792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grpSp>
        <p:nvGrpSpPr>
          <p:cNvPr id="31760" name="SMARTInkShape-Group312"/>
          <p:cNvGrpSpPr>
            <a:grpSpLocks/>
          </p:cNvGrpSpPr>
          <p:nvPr/>
        </p:nvGrpSpPr>
        <p:grpSpPr bwMode="auto">
          <a:xfrm>
            <a:off x="1103313" y="2320925"/>
            <a:ext cx="239712" cy="155575"/>
            <a:chOff x="1102519" y="2320619"/>
            <a:chExt cx="240507" cy="156536"/>
          </a:xfrm>
        </p:grpSpPr>
        <p:sp>
          <p:nvSpPr>
            <p:cNvPr id="28672" name="SMARTInkShape-1007"/>
            <p:cNvSpPr/>
            <p:nvPr>
              <p:custDataLst>
                <p:tags r:id="rId44"/>
              </p:custDataLst>
            </p:nvPr>
          </p:nvSpPr>
          <p:spPr>
            <a:xfrm>
              <a:off x="1261795" y="2424444"/>
              <a:ext cx="81231" cy="19168"/>
            </a:xfrm>
            <a:custGeom>
              <a:avLst/>
              <a:gdLst/>
              <a:ahLst/>
              <a:cxnLst/>
              <a:rect l="0" t="0" r="0" b="0"/>
              <a:pathLst>
                <a:path w="80926" h="19051">
                  <a:moveTo>
                    <a:pt x="4725" y="19050"/>
                  </a:moveTo>
                  <a:lnTo>
                    <a:pt x="4725" y="19050"/>
                  </a:lnTo>
                  <a:lnTo>
                    <a:pt x="0" y="19050"/>
                  </a:lnTo>
                  <a:lnTo>
                    <a:pt x="32754" y="12407"/>
                  </a:lnTo>
                  <a:lnTo>
                    <a:pt x="64660" y="6792"/>
                  </a:lnTo>
                  <a:lnTo>
                    <a:pt x="71579" y="5135"/>
                  </a:lnTo>
                  <a:lnTo>
                    <a:pt x="809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8673" name="SMARTInkShape-1008"/>
            <p:cNvSpPr/>
            <p:nvPr>
              <p:custDataLst>
                <p:tags r:id="rId45"/>
              </p:custDataLst>
            </p:nvPr>
          </p:nvSpPr>
          <p:spPr>
            <a:xfrm>
              <a:off x="1102519" y="2320619"/>
              <a:ext cx="175204" cy="156536"/>
            </a:xfrm>
            <a:custGeom>
              <a:avLst/>
              <a:gdLst/>
              <a:ahLst/>
              <a:cxnLst/>
              <a:rect l="0" t="0" r="0" b="0"/>
              <a:pathLst>
                <a:path w="175847" h="156536">
                  <a:moveTo>
                    <a:pt x="0" y="139212"/>
                  </a:moveTo>
                  <a:lnTo>
                    <a:pt x="0" y="139212"/>
                  </a:lnTo>
                  <a:lnTo>
                    <a:pt x="0" y="142527"/>
                  </a:lnTo>
                  <a:lnTo>
                    <a:pt x="264" y="142745"/>
                  </a:lnTo>
                  <a:lnTo>
                    <a:pt x="705" y="142626"/>
                  </a:lnTo>
                  <a:lnTo>
                    <a:pt x="2050" y="141797"/>
                  </a:lnTo>
                  <a:lnTo>
                    <a:pt x="8456" y="127731"/>
                  </a:lnTo>
                  <a:lnTo>
                    <a:pt x="30366" y="95891"/>
                  </a:lnTo>
                  <a:lnTo>
                    <a:pt x="45479" y="62972"/>
                  </a:lnTo>
                  <a:lnTo>
                    <a:pt x="60662" y="27431"/>
                  </a:lnTo>
                  <a:lnTo>
                    <a:pt x="67378" y="12866"/>
                  </a:lnTo>
                  <a:lnTo>
                    <a:pt x="71675" y="7261"/>
                  </a:lnTo>
                  <a:lnTo>
                    <a:pt x="72866" y="3044"/>
                  </a:lnTo>
                  <a:lnTo>
                    <a:pt x="72919" y="1602"/>
                  </a:lnTo>
                  <a:lnTo>
                    <a:pt x="72690" y="641"/>
                  </a:lnTo>
                  <a:lnTo>
                    <a:pt x="72272" y="0"/>
                  </a:lnTo>
                  <a:lnTo>
                    <a:pt x="71729" y="102"/>
                  </a:lnTo>
                  <a:lnTo>
                    <a:pt x="70421" y="1626"/>
                  </a:lnTo>
                  <a:lnTo>
                    <a:pt x="70230" y="2509"/>
                  </a:lnTo>
                  <a:lnTo>
                    <a:pt x="70368" y="3362"/>
                  </a:lnTo>
                  <a:lnTo>
                    <a:pt x="70725" y="4196"/>
                  </a:lnTo>
                  <a:lnTo>
                    <a:pt x="72532" y="5827"/>
                  </a:lnTo>
                  <a:lnTo>
                    <a:pt x="73754" y="6633"/>
                  </a:lnTo>
                  <a:lnTo>
                    <a:pt x="104748" y="10574"/>
                  </a:lnTo>
                  <a:lnTo>
                    <a:pt x="129848" y="15162"/>
                  </a:lnTo>
                  <a:lnTo>
                    <a:pt x="151338" y="27081"/>
                  </a:lnTo>
                  <a:lnTo>
                    <a:pt x="154867" y="29533"/>
                  </a:lnTo>
                  <a:lnTo>
                    <a:pt x="167606" y="47883"/>
                  </a:lnTo>
                  <a:lnTo>
                    <a:pt x="173427" y="60676"/>
                  </a:lnTo>
                  <a:lnTo>
                    <a:pt x="175846" y="82947"/>
                  </a:lnTo>
                  <a:lnTo>
                    <a:pt x="172866" y="113673"/>
                  </a:lnTo>
                  <a:lnTo>
                    <a:pt x="164159" y="134544"/>
                  </a:lnTo>
                  <a:lnTo>
                    <a:pt x="149499" y="148727"/>
                  </a:lnTo>
                  <a:lnTo>
                    <a:pt x="144232" y="151643"/>
                  </a:lnTo>
                  <a:lnTo>
                    <a:pt x="125904" y="156535"/>
                  </a:lnTo>
                  <a:lnTo>
                    <a:pt x="109713" y="156486"/>
                  </a:lnTo>
                  <a:lnTo>
                    <a:pt x="96154" y="152268"/>
                  </a:lnTo>
                  <a:lnTo>
                    <a:pt x="86698" y="147255"/>
                  </a:lnTo>
                  <a:lnTo>
                    <a:pt x="82100" y="141905"/>
                  </a:lnTo>
                  <a:lnTo>
                    <a:pt x="78822" y="135646"/>
                  </a:lnTo>
                  <a:lnTo>
                    <a:pt x="76200" y="1249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grpSp>
        <p:nvGrpSpPr>
          <p:cNvPr id="31761" name="SMARTInkShape-Group313"/>
          <p:cNvGrpSpPr>
            <a:grpSpLocks/>
          </p:cNvGrpSpPr>
          <p:nvPr/>
        </p:nvGrpSpPr>
        <p:grpSpPr bwMode="auto">
          <a:xfrm>
            <a:off x="1125538" y="2009775"/>
            <a:ext cx="1098550" cy="515938"/>
            <a:chOff x="1126331" y="2009408"/>
            <a:chExt cx="1097758" cy="516760"/>
          </a:xfrm>
        </p:grpSpPr>
        <p:sp>
          <p:nvSpPr>
            <p:cNvPr id="28679" name="SMARTInkShape-1009"/>
            <p:cNvSpPr/>
            <p:nvPr>
              <p:custDataLst>
                <p:tags r:id="rId40"/>
              </p:custDataLst>
            </p:nvPr>
          </p:nvSpPr>
          <p:spPr>
            <a:xfrm>
              <a:off x="1126331" y="2483237"/>
              <a:ext cx="483838" cy="42931"/>
            </a:xfrm>
            <a:custGeom>
              <a:avLst/>
              <a:gdLst/>
              <a:ahLst/>
              <a:cxnLst/>
              <a:rect l="0" t="0" r="0" b="0"/>
              <a:pathLst>
                <a:path w="483395" h="42524">
                  <a:moveTo>
                    <a:pt x="0" y="0"/>
                  </a:moveTo>
                  <a:lnTo>
                    <a:pt x="0" y="0"/>
                  </a:lnTo>
                  <a:lnTo>
                    <a:pt x="33835" y="14806"/>
                  </a:lnTo>
                  <a:lnTo>
                    <a:pt x="67920" y="26284"/>
                  </a:lnTo>
                  <a:lnTo>
                    <a:pt x="99758" y="32836"/>
                  </a:lnTo>
                  <a:lnTo>
                    <a:pt x="127487" y="37638"/>
                  </a:lnTo>
                  <a:lnTo>
                    <a:pt x="161384" y="38793"/>
                  </a:lnTo>
                  <a:lnTo>
                    <a:pt x="195761" y="40680"/>
                  </a:lnTo>
                  <a:lnTo>
                    <a:pt x="228176" y="42523"/>
                  </a:lnTo>
                  <a:lnTo>
                    <a:pt x="261004" y="41568"/>
                  </a:lnTo>
                  <a:lnTo>
                    <a:pt x="293145" y="40577"/>
                  </a:lnTo>
                  <a:lnTo>
                    <a:pt x="325252" y="37214"/>
                  </a:lnTo>
                  <a:lnTo>
                    <a:pt x="359849" y="33727"/>
                  </a:lnTo>
                  <a:lnTo>
                    <a:pt x="391053" y="30843"/>
                  </a:lnTo>
                  <a:lnTo>
                    <a:pt x="424380" y="25170"/>
                  </a:lnTo>
                  <a:lnTo>
                    <a:pt x="456634" y="17014"/>
                  </a:lnTo>
                  <a:lnTo>
                    <a:pt x="483394" y="71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8680" name="SMARTInkShape-1010"/>
            <p:cNvSpPr/>
            <p:nvPr>
              <p:custDataLst>
                <p:tags r:id="rId41"/>
              </p:custDataLst>
            </p:nvPr>
          </p:nvSpPr>
          <p:spPr>
            <a:xfrm>
              <a:off x="1676796" y="2131841"/>
              <a:ext cx="39659" cy="108122"/>
            </a:xfrm>
            <a:custGeom>
              <a:avLst/>
              <a:gdLst/>
              <a:ahLst/>
              <a:cxnLst/>
              <a:rect l="0" t="0" r="0" b="0"/>
              <a:pathLst>
                <a:path w="40259" h="108251">
                  <a:moveTo>
                    <a:pt x="0" y="13000"/>
                  </a:moveTo>
                  <a:lnTo>
                    <a:pt x="0" y="13000"/>
                  </a:lnTo>
                  <a:lnTo>
                    <a:pt x="4333" y="0"/>
                  </a:lnTo>
                  <a:lnTo>
                    <a:pt x="13484" y="4151"/>
                  </a:lnTo>
                  <a:lnTo>
                    <a:pt x="20341" y="9555"/>
                  </a:lnTo>
                  <a:lnTo>
                    <a:pt x="30368" y="23356"/>
                  </a:lnTo>
                  <a:lnTo>
                    <a:pt x="38337" y="46319"/>
                  </a:lnTo>
                  <a:lnTo>
                    <a:pt x="40258" y="63119"/>
                  </a:lnTo>
                  <a:lnTo>
                    <a:pt x="30302" y="84912"/>
                  </a:lnTo>
                  <a:lnTo>
                    <a:pt x="11906" y="108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8681" name="SMARTInkShape-1011"/>
            <p:cNvSpPr/>
            <p:nvPr>
              <p:custDataLst>
                <p:tags r:id="rId42"/>
              </p:custDataLst>
            </p:nvPr>
          </p:nvSpPr>
          <p:spPr>
            <a:xfrm>
              <a:off x="2052763" y="2325824"/>
              <a:ext cx="171326" cy="141512"/>
            </a:xfrm>
            <a:custGeom>
              <a:avLst/>
              <a:gdLst/>
              <a:ahLst/>
              <a:cxnLst/>
              <a:rect l="0" t="0" r="0" b="0"/>
              <a:pathLst>
                <a:path w="171745" h="142111">
                  <a:moveTo>
                    <a:pt x="71731" y="17371"/>
                  </a:moveTo>
                  <a:lnTo>
                    <a:pt x="71731" y="17371"/>
                  </a:lnTo>
                  <a:lnTo>
                    <a:pt x="75832" y="11220"/>
                  </a:lnTo>
                  <a:lnTo>
                    <a:pt x="75788" y="10625"/>
                  </a:lnTo>
                  <a:lnTo>
                    <a:pt x="74193" y="7970"/>
                  </a:lnTo>
                  <a:lnTo>
                    <a:pt x="56298" y="0"/>
                  </a:lnTo>
                  <a:lnTo>
                    <a:pt x="51025" y="214"/>
                  </a:lnTo>
                  <a:lnTo>
                    <a:pt x="34901" y="6044"/>
                  </a:lnTo>
                  <a:lnTo>
                    <a:pt x="28569" y="11222"/>
                  </a:lnTo>
                  <a:lnTo>
                    <a:pt x="8568" y="39747"/>
                  </a:lnTo>
                  <a:lnTo>
                    <a:pt x="0" y="67338"/>
                  </a:lnTo>
                  <a:lnTo>
                    <a:pt x="777" y="88121"/>
                  </a:lnTo>
                  <a:lnTo>
                    <a:pt x="3219" y="105720"/>
                  </a:lnTo>
                  <a:lnTo>
                    <a:pt x="13849" y="123974"/>
                  </a:lnTo>
                  <a:lnTo>
                    <a:pt x="21508" y="131919"/>
                  </a:lnTo>
                  <a:lnTo>
                    <a:pt x="28507" y="134427"/>
                  </a:lnTo>
                  <a:lnTo>
                    <a:pt x="39257" y="135133"/>
                  </a:lnTo>
                  <a:lnTo>
                    <a:pt x="42144" y="134773"/>
                  </a:lnTo>
                  <a:lnTo>
                    <a:pt x="48880" y="130139"/>
                  </a:lnTo>
                  <a:lnTo>
                    <a:pt x="58927" y="120550"/>
                  </a:lnTo>
                  <a:lnTo>
                    <a:pt x="64831" y="107925"/>
                  </a:lnTo>
                  <a:lnTo>
                    <a:pt x="70986" y="87754"/>
                  </a:lnTo>
                  <a:lnTo>
                    <a:pt x="73324" y="53859"/>
                  </a:lnTo>
                  <a:lnTo>
                    <a:pt x="73361" y="26351"/>
                  </a:lnTo>
                  <a:lnTo>
                    <a:pt x="71508" y="19326"/>
                  </a:lnTo>
                  <a:lnTo>
                    <a:pt x="70574" y="17182"/>
                  </a:lnTo>
                  <a:lnTo>
                    <a:pt x="70695" y="16980"/>
                  </a:lnTo>
                  <a:lnTo>
                    <a:pt x="71040" y="17110"/>
                  </a:lnTo>
                  <a:lnTo>
                    <a:pt x="71271" y="17462"/>
                  </a:lnTo>
                  <a:lnTo>
                    <a:pt x="73589" y="29956"/>
                  </a:lnTo>
                  <a:lnTo>
                    <a:pt x="76267" y="63845"/>
                  </a:lnTo>
                  <a:lnTo>
                    <a:pt x="78375" y="90705"/>
                  </a:lnTo>
                  <a:lnTo>
                    <a:pt x="87658" y="116940"/>
                  </a:lnTo>
                  <a:lnTo>
                    <a:pt x="92619" y="124660"/>
                  </a:lnTo>
                  <a:lnTo>
                    <a:pt x="108975" y="138534"/>
                  </a:lnTo>
                  <a:lnTo>
                    <a:pt x="114134" y="140672"/>
                  </a:lnTo>
                  <a:lnTo>
                    <a:pt x="120122" y="142110"/>
                  </a:lnTo>
                  <a:lnTo>
                    <a:pt x="127193" y="140808"/>
                  </a:lnTo>
                  <a:lnTo>
                    <a:pt x="138719" y="136034"/>
                  </a:lnTo>
                  <a:lnTo>
                    <a:pt x="158890" y="116868"/>
                  </a:lnTo>
                  <a:lnTo>
                    <a:pt x="171744" y="983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8682" name="SMARTInkShape-1012"/>
            <p:cNvSpPr/>
            <p:nvPr>
              <p:custDataLst>
                <p:tags r:id="rId43"/>
              </p:custDataLst>
            </p:nvPr>
          </p:nvSpPr>
          <p:spPr>
            <a:xfrm>
              <a:off x="1345248" y="2009408"/>
              <a:ext cx="702755" cy="472239"/>
            </a:xfrm>
            <a:custGeom>
              <a:avLst/>
              <a:gdLst/>
              <a:ahLst/>
              <a:cxnLst/>
              <a:rect l="0" t="0" r="0" b="0"/>
              <a:pathLst>
                <a:path w="701856" h="471605">
                  <a:moveTo>
                    <a:pt x="51774" y="331361"/>
                  </a:moveTo>
                  <a:lnTo>
                    <a:pt x="51774" y="331361"/>
                  </a:lnTo>
                  <a:lnTo>
                    <a:pt x="47138" y="326725"/>
                  </a:lnTo>
                  <a:lnTo>
                    <a:pt x="34787" y="328789"/>
                  </a:lnTo>
                  <a:lnTo>
                    <a:pt x="28878" y="331188"/>
                  </a:lnTo>
                  <a:lnTo>
                    <a:pt x="13247" y="344665"/>
                  </a:lnTo>
                  <a:lnTo>
                    <a:pt x="8226" y="351354"/>
                  </a:lnTo>
                  <a:lnTo>
                    <a:pt x="1459" y="365208"/>
                  </a:lnTo>
                  <a:lnTo>
                    <a:pt x="0" y="375785"/>
                  </a:lnTo>
                  <a:lnTo>
                    <a:pt x="2112" y="403061"/>
                  </a:lnTo>
                  <a:lnTo>
                    <a:pt x="13098" y="434197"/>
                  </a:lnTo>
                  <a:lnTo>
                    <a:pt x="16152" y="438626"/>
                  </a:lnTo>
                  <a:lnTo>
                    <a:pt x="24799" y="447841"/>
                  </a:lnTo>
                  <a:lnTo>
                    <a:pt x="46379" y="455910"/>
                  </a:lnTo>
                  <a:lnTo>
                    <a:pt x="50170" y="456125"/>
                  </a:lnTo>
                  <a:lnTo>
                    <a:pt x="62863" y="452843"/>
                  </a:lnTo>
                  <a:lnTo>
                    <a:pt x="77698" y="443826"/>
                  </a:lnTo>
                  <a:lnTo>
                    <a:pt x="112210" y="412192"/>
                  </a:lnTo>
                  <a:lnTo>
                    <a:pt x="130476" y="382011"/>
                  </a:lnTo>
                  <a:lnTo>
                    <a:pt x="150564" y="346443"/>
                  </a:lnTo>
                  <a:lnTo>
                    <a:pt x="167338" y="311496"/>
                  </a:lnTo>
                  <a:lnTo>
                    <a:pt x="180610" y="275906"/>
                  </a:lnTo>
                  <a:lnTo>
                    <a:pt x="189639" y="240596"/>
                  </a:lnTo>
                  <a:lnTo>
                    <a:pt x="203210" y="207460"/>
                  </a:lnTo>
                  <a:lnTo>
                    <a:pt x="213885" y="177827"/>
                  </a:lnTo>
                  <a:lnTo>
                    <a:pt x="222116" y="148950"/>
                  </a:lnTo>
                  <a:lnTo>
                    <a:pt x="225209" y="114320"/>
                  </a:lnTo>
                  <a:lnTo>
                    <a:pt x="230701" y="83564"/>
                  </a:lnTo>
                  <a:lnTo>
                    <a:pt x="234494" y="51713"/>
                  </a:lnTo>
                  <a:lnTo>
                    <a:pt x="229710" y="25708"/>
                  </a:lnTo>
                  <a:lnTo>
                    <a:pt x="224705" y="13696"/>
                  </a:lnTo>
                  <a:lnTo>
                    <a:pt x="219737" y="7526"/>
                  </a:lnTo>
                  <a:lnTo>
                    <a:pt x="216930" y="5140"/>
                  </a:lnTo>
                  <a:lnTo>
                    <a:pt x="204132" y="517"/>
                  </a:lnTo>
                  <a:lnTo>
                    <a:pt x="193666" y="0"/>
                  </a:lnTo>
                  <a:lnTo>
                    <a:pt x="186802" y="1522"/>
                  </a:lnTo>
                  <a:lnTo>
                    <a:pt x="171106" y="14634"/>
                  </a:lnTo>
                  <a:lnTo>
                    <a:pt x="157050" y="37927"/>
                  </a:lnTo>
                  <a:lnTo>
                    <a:pt x="150928" y="70613"/>
                  </a:lnTo>
                  <a:lnTo>
                    <a:pt x="151919" y="104477"/>
                  </a:lnTo>
                  <a:lnTo>
                    <a:pt x="153819" y="139457"/>
                  </a:lnTo>
                  <a:lnTo>
                    <a:pt x="156577" y="171199"/>
                  </a:lnTo>
                  <a:lnTo>
                    <a:pt x="163863" y="203558"/>
                  </a:lnTo>
                  <a:lnTo>
                    <a:pt x="168578" y="236957"/>
                  </a:lnTo>
                  <a:lnTo>
                    <a:pt x="170390" y="250242"/>
                  </a:lnTo>
                  <a:lnTo>
                    <a:pt x="172189" y="285316"/>
                  </a:lnTo>
                  <a:lnTo>
                    <a:pt x="177449" y="317071"/>
                  </a:lnTo>
                  <a:lnTo>
                    <a:pt x="179984" y="351369"/>
                  </a:lnTo>
                  <a:lnTo>
                    <a:pt x="180344" y="384491"/>
                  </a:lnTo>
                  <a:lnTo>
                    <a:pt x="187110" y="418578"/>
                  </a:lnTo>
                  <a:lnTo>
                    <a:pt x="187504" y="453767"/>
                  </a:lnTo>
                  <a:lnTo>
                    <a:pt x="187769" y="454240"/>
                  </a:lnTo>
                  <a:lnTo>
                    <a:pt x="188210" y="454555"/>
                  </a:lnTo>
                  <a:lnTo>
                    <a:pt x="188769" y="454765"/>
                  </a:lnTo>
                  <a:lnTo>
                    <a:pt x="189141" y="454641"/>
                  </a:lnTo>
                  <a:lnTo>
                    <a:pt x="189390" y="454293"/>
                  </a:lnTo>
                  <a:lnTo>
                    <a:pt x="189555" y="453797"/>
                  </a:lnTo>
                  <a:lnTo>
                    <a:pt x="186934" y="439781"/>
                  </a:lnTo>
                  <a:lnTo>
                    <a:pt x="186330" y="438566"/>
                  </a:lnTo>
                  <a:lnTo>
                    <a:pt x="182984" y="406090"/>
                  </a:lnTo>
                  <a:lnTo>
                    <a:pt x="182757" y="374300"/>
                  </a:lnTo>
                  <a:lnTo>
                    <a:pt x="184154" y="343402"/>
                  </a:lnTo>
                  <a:lnTo>
                    <a:pt x="188107" y="327389"/>
                  </a:lnTo>
                  <a:lnTo>
                    <a:pt x="193152" y="318425"/>
                  </a:lnTo>
                  <a:lnTo>
                    <a:pt x="198409" y="312858"/>
                  </a:lnTo>
                  <a:lnTo>
                    <a:pt x="207111" y="308269"/>
                  </a:lnTo>
                  <a:lnTo>
                    <a:pt x="210100" y="307764"/>
                  </a:lnTo>
                  <a:lnTo>
                    <a:pt x="215539" y="308614"/>
                  </a:lnTo>
                  <a:lnTo>
                    <a:pt x="233943" y="319279"/>
                  </a:lnTo>
                  <a:lnTo>
                    <a:pt x="240344" y="326769"/>
                  </a:lnTo>
                  <a:lnTo>
                    <a:pt x="247786" y="338018"/>
                  </a:lnTo>
                  <a:lnTo>
                    <a:pt x="252972" y="359114"/>
                  </a:lnTo>
                  <a:lnTo>
                    <a:pt x="254854" y="393399"/>
                  </a:lnTo>
                  <a:lnTo>
                    <a:pt x="260494" y="428958"/>
                  </a:lnTo>
                  <a:lnTo>
                    <a:pt x="263364" y="445443"/>
                  </a:lnTo>
                  <a:lnTo>
                    <a:pt x="264007" y="446574"/>
                  </a:lnTo>
                  <a:lnTo>
                    <a:pt x="271568" y="452392"/>
                  </a:lnTo>
                  <a:lnTo>
                    <a:pt x="279470" y="455622"/>
                  </a:lnTo>
                  <a:lnTo>
                    <a:pt x="294890" y="457396"/>
                  </a:lnTo>
                  <a:lnTo>
                    <a:pt x="305594" y="455368"/>
                  </a:lnTo>
                  <a:lnTo>
                    <a:pt x="315817" y="449915"/>
                  </a:lnTo>
                  <a:lnTo>
                    <a:pt x="340242" y="425223"/>
                  </a:lnTo>
                  <a:lnTo>
                    <a:pt x="354774" y="402423"/>
                  </a:lnTo>
                  <a:lnTo>
                    <a:pt x="365381" y="368617"/>
                  </a:lnTo>
                  <a:lnTo>
                    <a:pt x="367868" y="348980"/>
                  </a:lnTo>
                  <a:lnTo>
                    <a:pt x="365112" y="323330"/>
                  </a:lnTo>
                  <a:lnTo>
                    <a:pt x="362220" y="318443"/>
                  </a:lnTo>
                  <a:lnTo>
                    <a:pt x="356425" y="312258"/>
                  </a:lnTo>
                  <a:lnTo>
                    <a:pt x="348533" y="309355"/>
                  </a:lnTo>
                  <a:lnTo>
                    <a:pt x="342946" y="309057"/>
                  </a:lnTo>
                  <a:lnTo>
                    <a:pt x="340345" y="309348"/>
                  </a:lnTo>
                  <a:lnTo>
                    <a:pt x="336044" y="311788"/>
                  </a:lnTo>
                  <a:lnTo>
                    <a:pt x="320768" y="330021"/>
                  </a:lnTo>
                  <a:lnTo>
                    <a:pt x="316214" y="339372"/>
                  </a:lnTo>
                  <a:lnTo>
                    <a:pt x="311493" y="367385"/>
                  </a:lnTo>
                  <a:lnTo>
                    <a:pt x="311344" y="399108"/>
                  </a:lnTo>
                  <a:lnTo>
                    <a:pt x="314628" y="421650"/>
                  </a:lnTo>
                  <a:lnTo>
                    <a:pt x="320397" y="436492"/>
                  </a:lnTo>
                  <a:lnTo>
                    <a:pt x="331294" y="452327"/>
                  </a:lnTo>
                  <a:lnTo>
                    <a:pt x="346397" y="463931"/>
                  </a:lnTo>
                  <a:lnTo>
                    <a:pt x="357066" y="469949"/>
                  </a:lnTo>
                  <a:lnTo>
                    <a:pt x="369296" y="471604"/>
                  </a:lnTo>
                  <a:lnTo>
                    <a:pt x="375866" y="470516"/>
                  </a:lnTo>
                  <a:lnTo>
                    <a:pt x="385367" y="463462"/>
                  </a:lnTo>
                  <a:lnTo>
                    <a:pt x="399577" y="446877"/>
                  </a:lnTo>
                  <a:lnTo>
                    <a:pt x="408843" y="414426"/>
                  </a:lnTo>
                  <a:lnTo>
                    <a:pt x="417825" y="381064"/>
                  </a:lnTo>
                  <a:lnTo>
                    <a:pt x="428246" y="346896"/>
                  </a:lnTo>
                  <a:lnTo>
                    <a:pt x="442073" y="320494"/>
                  </a:lnTo>
                  <a:lnTo>
                    <a:pt x="442942" y="319354"/>
                  </a:lnTo>
                  <a:lnTo>
                    <a:pt x="443786" y="318858"/>
                  </a:lnTo>
                  <a:lnTo>
                    <a:pt x="444613" y="318792"/>
                  </a:lnTo>
                  <a:lnTo>
                    <a:pt x="448453" y="319258"/>
                  </a:lnTo>
                  <a:lnTo>
                    <a:pt x="454333" y="319416"/>
                  </a:lnTo>
                  <a:lnTo>
                    <a:pt x="455084" y="319693"/>
                  </a:lnTo>
                  <a:lnTo>
                    <a:pt x="455585" y="320143"/>
                  </a:lnTo>
                  <a:lnTo>
                    <a:pt x="455919" y="320707"/>
                  </a:lnTo>
                  <a:lnTo>
                    <a:pt x="461445" y="324030"/>
                  </a:lnTo>
                  <a:lnTo>
                    <a:pt x="473116" y="347353"/>
                  </a:lnTo>
                  <a:lnTo>
                    <a:pt x="475753" y="377838"/>
                  </a:lnTo>
                  <a:lnTo>
                    <a:pt x="475864" y="412091"/>
                  </a:lnTo>
                  <a:lnTo>
                    <a:pt x="476372" y="427446"/>
                  </a:lnTo>
                  <a:lnTo>
                    <a:pt x="477021" y="432274"/>
                  </a:lnTo>
                  <a:lnTo>
                    <a:pt x="477701" y="459023"/>
                  </a:lnTo>
                  <a:lnTo>
                    <a:pt x="475960" y="461842"/>
                  </a:lnTo>
                  <a:lnTo>
                    <a:pt x="475852" y="461740"/>
                  </a:lnTo>
                  <a:lnTo>
                    <a:pt x="475636" y="429236"/>
                  </a:lnTo>
                  <a:lnTo>
                    <a:pt x="475636" y="394821"/>
                  </a:lnTo>
                  <a:lnTo>
                    <a:pt x="478227" y="363113"/>
                  </a:lnTo>
                  <a:lnTo>
                    <a:pt x="481872" y="348971"/>
                  </a:lnTo>
                  <a:lnTo>
                    <a:pt x="491127" y="331847"/>
                  </a:lnTo>
                  <a:lnTo>
                    <a:pt x="500813" y="321510"/>
                  </a:lnTo>
                  <a:lnTo>
                    <a:pt x="504553" y="319045"/>
                  </a:lnTo>
                  <a:lnTo>
                    <a:pt x="507979" y="317950"/>
                  </a:lnTo>
                  <a:lnTo>
                    <a:pt x="515411" y="318597"/>
                  </a:lnTo>
                  <a:lnTo>
                    <a:pt x="524316" y="322993"/>
                  </a:lnTo>
                  <a:lnTo>
                    <a:pt x="538553" y="335779"/>
                  </a:lnTo>
                  <a:lnTo>
                    <a:pt x="544285" y="344576"/>
                  </a:lnTo>
                  <a:lnTo>
                    <a:pt x="554517" y="376012"/>
                  </a:lnTo>
                  <a:lnTo>
                    <a:pt x="556742" y="409621"/>
                  </a:lnTo>
                  <a:lnTo>
                    <a:pt x="560596" y="444768"/>
                  </a:lnTo>
                  <a:lnTo>
                    <a:pt x="561353" y="456250"/>
                  </a:lnTo>
                  <a:lnTo>
                    <a:pt x="561091" y="456424"/>
                  </a:lnTo>
                  <a:lnTo>
                    <a:pt x="560652" y="456276"/>
                  </a:lnTo>
                  <a:lnTo>
                    <a:pt x="559310" y="455401"/>
                  </a:lnTo>
                  <a:lnTo>
                    <a:pt x="559127" y="454576"/>
                  </a:lnTo>
                  <a:lnTo>
                    <a:pt x="559264" y="445963"/>
                  </a:lnTo>
                  <a:lnTo>
                    <a:pt x="561033" y="435810"/>
                  </a:lnTo>
                  <a:lnTo>
                    <a:pt x="560510" y="432639"/>
                  </a:lnTo>
                  <a:lnTo>
                    <a:pt x="555755" y="411848"/>
                  </a:lnTo>
                  <a:lnTo>
                    <a:pt x="552993" y="376421"/>
                  </a:lnTo>
                  <a:lnTo>
                    <a:pt x="553762" y="369115"/>
                  </a:lnTo>
                  <a:lnTo>
                    <a:pt x="565216" y="339214"/>
                  </a:lnTo>
                  <a:lnTo>
                    <a:pt x="584324" y="316828"/>
                  </a:lnTo>
                  <a:lnTo>
                    <a:pt x="591356" y="311939"/>
                  </a:lnTo>
                  <a:lnTo>
                    <a:pt x="593528" y="311798"/>
                  </a:lnTo>
                  <a:lnTo>
                    <a:pt x="605135" y="315470"/>
                  </a:lnTo>
                  <a:lnTo>
                    <a:pt x="611637" y="320391"/>
                  </a:lnTo>
                  <a:lnTo>
                    <a:pt x="617327" y="331932"/>
                  </a:lnTo>
                  <a:lnTo>
                    <a:pt x="622308" y="357133"/>
                  </a:lnTo>
                  <a:lnTo>
                    <a:pt x="622483" y="379027"/>
                  </a:lnTo>
                  <a:lnTo>
                    <a:pt x="618935" y="406886"/>
                  </a:lnTo>
                  <a:lnTo>
                    <a:pt x="623913" y="425889"/>
                  </a:lnTo>
                  <a:lnTo>
                    <a:pt x="630081" y="437999"/>
                  </a:lnTo>
                  <a:lnTo>
                    <a:pt x="637050" y="446771"/>
                  </a:lnTo>
                  <a:lnTo>
                    <a:pt x="642096" y="450123"/>
                  </a:lnTo>
                  <a:lnTo>
                    <a:pt x="649400" y="452010"/>
                  </a:lnTo>
                  <a:lnTo>
                    <a:pt x="651804" y="452275"/>
                  </a:lnTo>
                  <a:lnTo>
                    <a:pt x="665300" y="447591"/>
                  </a:lnTo>
                  <a:lnTo>
                    <a:pt x="677648" y="440765"/>
                  </a:lnTo>
                  <a:lnTo>
                    <a:pt x="689273" y="428658"/>
                  </a:lnTo>
                  <a:lnTo>
                    <a:pt x="701855" y="40518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28684" name="SMARTInkShape-1013"/>
          <p:cNvSpPr/>
          <p:nvPr>
            <p:custDataLst>
              <p:tags r:id="rId4"/>
            </p:custDataLst>
          </p:nvPr>
        </p:nvSpPr>
        <p:spPr>
          <a:xfrm>
            <a:off x="1106488" y="2933700"/>
            <a:ext cx="101600" cy="471488"/>
          </a:xfrm>
          <a:custGeom>
            <a:avLst/>
            <a:gdLst/>
            <a:ahLst/>
            <a:cxnLst/>
            <a:rect l="0" t="0" r="0" b="0"/>
            <a:pathLst>
              <a:path w="101024" h="470983">
                <a:moveTo>
                  <a:pt x="0" y="128082"/>
                </a:moveTo>
                <a:lnTo>
                  <a:pt x="0" y="128082"/>
                </a:lnTo>
                <a:lnTo>
                  <a:pt x="0" y="132717"/>
                </a:lnTo>
                <a:lnTo>
                  <a:pt x="15453" y="132572"/>
                </a:lnTo>
                <a:lnTo>
                  <a:pt x="18598" y="131576"/>
                </a:lnTo>
                <a:lnTo>
                  <a:pt x="26913" y="125736"/>
                </a:lnTo>
                <a:lnTo>
                  <a:pt x="52957" y="91898"/>
                </a:lnTo>
                <a:lnTo>
                  <a:pt x="71851" y="56848"/>
                </a:lnTo>
                <a:lnTo>
                  <a:pt x="86116" y="22830"/>
                </a:lnTo>
                <a:lnTo>
                  <a:pt x="89192" y="11965"/>
                </a:lnTo>
                <a:lnTo>
                  <a:pt x="90232" y="3868"/>
                </a:lnTo>
                <a:lnTo>
                  <a:pt x="89788" y="2939"/>
                </a:lnTo>
                <a:lnTo>
                  <a:pt x="86365" y="0"/>
                </a:lnTo>
                <a:lnTo>
                  <a:pt x="86416" y="96"/>
                </a:lnTo>
                <a:lnTo>
                  <a:pt x="88400" y="2856"/>
                </a:lnTo>
                <a:lnTo>
                  <a:pt x="89560" y="5486"/>
                </a:lnTo>
                <a:lnTo>
                  <a:pt x="90745" y="40292"/>
                </a:lnTo>
                <a:lnTo>
                  <a:pt x="94606" y="73805"/>
                </a:lnTo>
                <a:lnTo>
                  <a:pt x="97118" y="107166"/>
                </a:lnTo>
                <a:lnTo>
                  <a:pt x="97612" y="142081"/>
                </a:lnTo>
                <a:lnTo>
                  <a:pt x="100056" y="176814"/>
                </a:lnTo>
                <a:lnTo>
                  <a:pt x="101023" y="212245"/>
                </a:lnTo>
                <a:lnTo>
                  <a:pt x="98051" y="245267"/>
                </a:lnTo>
                <a:lnTo>
                  <a:pt x="99799" y="280894"/>
                </a:lnTo>
                <a:lnTo>
                  <a:pt x="99295" y="314822"/>
                </a:lnTo>
                <a:lnTo>
                  <a:pt x="96396" y="347920"/>
                </a:lnTo>
                <a:lnTo>
                  <a:pt x="96615" y="380021"/>
                </a:lnTo>
                <a:lnTo>
                  <a:pt x="97614" y="413200"/>
                </a:lnTo>
                <a:lnTo>
                  <a:pt x="95746" y="447347"/>
                </a:lnTo>
                <a:lnTo>
                  <a:pt x="95580" y="459099"/>
                </a:lnTo>
                <a:lnTo>
                  <a:pt x="97632" y="470982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8685" name="SMARTInkShape-1014"/>
          <p:cNvSpPr/>
          <p:nvPr>
            <p:custDataLst>
              <p:tags r:id="rId5"/>
            </p:custDataLst>
          </p:nvPr>
        </p:nvSpPr>
        <p:spPr>
          <a:xfrm>
            <a:off x="1198563" y="2922588"/>
            <a:ext cx="311150" cy="179387"/>
          </a:xfrm>
          <a:custGeom>
            <a:avLst/>
            <a:gdLst/>
            <a:ahLst/>
            <a:cxnLst/>
            <a:rect l="0" t="0" r="0" b="0"/>
            <a:pathLst>
              <a:path w="310936" h="180306">
                <a:moveTo>
                  <a:pt x="1372" y="28411"/>
                </a:moveTo>
                <a:lnTo>
                  <a:pt x="1372" y="28411"/>
                </a:lnTo>
                <a:lnTo>
                  <a:pt x="1372" y="26360"/>
                </a:lnTo>
                <a:lnTo>
                  <a:pt x="108" y="24863"/>
                </a:lnTo>
                <a:lnTo>
                  <a:pt x="0" y="24194"/>
                </a:lnTo>
                <a:lnTo>
                  <a:pt x="193" y="23483"/>
                </a:lnTo>
                <a:lnTo>
                  <a:pt x="4176" y="14219"/>
                </a:lnTo>
                <a:lnTo>
                  <a:pt x="16414" y="4758"/>
                </a:lnTo>
                <a:lnTo>
                  <a:pt x="29136" y="1082"/>
                </a:lnTo>
                <a:lnTo>
                  <a:pt x="47041" y="0"/>
                </a:lnTo>
                <a:lnTo>
                  <a:pt x="63574" y="3935"/>
                </a:lnTo>
                <a:lnTo>
                  <a:pt x="71792" y="7743"/>
                </a:lnTo>
                <a:lnTo>
                  <a:pt x="81327" y="16878"/>
                </a:lnTo>
                <a:lnTo>
                  <a:pt x="84533" y="22756"/>
                </a:lnTo>
                <a:lnTo>
                  <a:pt x="95268" y="57769"/>
                </a:lnTo>
                <a:lnTo>
                  <a:pt x="97292" y="92019"/>
                </a:lnTo>
                <a:lnTo>
                  <a:pt x="101024" y="127437"/>
                </a:lnTo>
                <a:lnTo>
                  <a:pt x="101628" y="145635"/>
                </a:lnTo>
                <a:lnTo>
                  <a:pt x="102639" y="147802"/>
                </a:lnTo>
                <a:lnTo>
                  <a:pt x="124663" y="173097"/>
                </a:lnTo>
                <a:lnTo>
                  <a:pt x="133951" y="179103"/>
                </a:lnTo>
                <a:lnTo>
                  <a:pt x="141226" y="180305"/>
                </a:lnTo>
                <a:lnTo>
                  <a:pt x="151348" y="176869"/>
                </a:lnTo>
                <a:lnTo>
                  <a:pt x="156046" y="172973"/>
                </a:lnTo>
                <a:lnTo>
                  <a:pt x="175573" y="145170"/>
                </a:lnTo>
                <a:lnTo>
                  <a:pt x="187001" y="109613"/>
                </a:lnTo>
                <a:lnTo>
                  <a:pt x="192931" y="88337"/>
                </a:lnTo>
                <a:lnTo>
                  <a:pt x="194219" y="52931"/>
                </a:lnTo>
                <a:lnTo>
                  <a:pt x="192988" y="18043"/>
                </a:lnTo>
                <a:lnTo>
                  <a:pt x="190939" y="12345"/>
                </a:lnTo>
                <a:lnTo>
                  <a:pt x="189429" y="10687"/>
                </a:lnTo>
                <a:lnTo>
                  <a:pt x="185039" y="8359"/>
                </a:lnTo>
                <a:lnTo>
                  <a:pt x="175169" y="7101"/>
                </a:lnTo>
                <a:lnTo>
                  <a:pt x="173159" y="7739"/>
                </a:lnTo>
                <a:lnTo>
                  <a:pt x="170978" y="9040"/>
                </a:lnTo>
                <a:lnTo>
                  <a:pt x="171385" y="10629"/>
                </a:lnTo>
                <a:lnTo>
                  <a:pt x="173102" y="13794"/>
                </a:lnTo>
                <a:lnTo>
                  <a:pt x="173802" y="14697"/>
                </a:lnTo>
                <a:lnTo>
                  <a:pt x="181737" y="19420"/>
                </a:lnTo>
                <a:lnTo>
                  <a:pt x="186194" y="20720"/>
                </a:lnTo>
                <a:lnTo>
                  <a:pt x="201884" y="19931"/>
                </a:lnTo>
                <a:lnTo>
                  <a:pt x="235007" y="14163"/>
                </a:lnTo>
                <a:lnTo>
                  <a:pt x="245111" y="20872"/>
                </a:lnTo>
                <a:lnTo>
                  <a:pt x="247703" y="25759"/>
                </a:lnTo>
                <a:lnTo>
                  <a:pt x="248999" y="60836"/>
                </a:lnTo>
                <a:lnTo>
                  <a:pt x="249022" y="95260"/>
                </a:lnTo>
                <a:lnTo>
                  <a:pt x="250286" y="118466"/>
                </a:lnTo>
                <a:lnTo>
                  <a:pt x="254620" y="129833"/>
                </a:lnTo>
                <a:lnTo>
                  <a:pt x="263934" y="144381"/>
                </a:lnTo>
                <a:lnTo>
                  <a:pt x="267258" y="146822"/>
                </a:lnTo>
                <a:lnTo>
                  <a:pt x="272282" y="149177"/>
                </a:lnTo>
                <a:lnTo>
                  <a:pt x="273260" y="149403"/>
                </a:lnTo>
                <a:lnTo>
                  <a:pt x="279693" y="148457"/>
                </a:lnTo>
                <a:lnTo>
                  <a:pt x="289566" y="142708"/>
                </a:lnTo>
                <a:lnTo>
                  <a:pt x="302195" y="129839"/>
                </a:lnTo>
                <a:lnTo>
                  <a:pt x="310935" y="114136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31764" name="SMARTInkShape-Group316"/>
          <p:cNvGrpSpPr>
            <a:grpSpLocks/>
          </p:cNvGrpSpPr>
          <p:nvPr/>
        </p:nvGrpSpPr>
        <p:grpSpPr bwMode="auto">
          <a:xfrm>
            <a:off x="1511300" y="2619375"/>
            <a:ext cx="973138" cy="468313"/>
            <a:chOff x="1510530" y="2620065"/>
            <a:chExt cx="973115" cy="467787"/>
          </a:xfrm>
        </p:grpSpPr>
        <p:sp>
          <p:nvSpPr>
            <p:cNvPr id="28686" name="SMARTInkShape-1015"/>
            <p:cNvSpPr/>
            <p:nvPr>
              <p:custDataLst>
                <p:tags r:id="rId38"/>
              </p:custDataLst>
            </p:nvPr>
          </p:nvSpPr>
          <p:spPr>
            <a:xfrm>
              <a:off x="1983594" y="2762780"/>
              <a:ext cx="82548" cy="90386"/>
            </a:xfrm>
            <a:custGeom>
              <a:avLst/>
              <a:gdLst/>
              <a:ahLst/>
              <a:cxnLst/>
              <a:rect l="0" t="0" r="0" b="0"/>
              <a:pathLst>
                <a:path w="83051" h="90489">
                  <a:moveTo>
                    <a:pt x="4469" y="0"/>
                  </a:moveTo>
                  <a:lnTo>
                    <a:pt x="4469" y="0"/>
                  </a:lnTo>
                  <a:lnTo>
                    <a:pt x="1940" y="1264"/>
                  </a:lnTo>
                  <a:lnTo>
                    <a:pt x="1196" y="2430"/>
                  </a:lnTo>
                  <a:lnTo>
                    <a:pt x="0" y="9299"/>
                  </a:lnTo>
                  <a:lnTo>
                    <a:pt x="10" y="17962"/>
                  </a:lnTo>
                  <a:lnTo>
                    <a:pt x="988" y="23153"/>
                  </a:lnTo>
                  <a:lnTo>
                    <a:pt x="20921" y="58544"/>
                  </a:lnTo>
                  <a:lnTo>
                    <a:pt x="28217" y="66794"/>
                  </a:lnTo>
                  <a:lnTo>
                    <a:pt x="54865" y="83809"/>
                  </a:lnTo>
                  <a:lnTo>
                    <a:pt x="83050" y="904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8687" name="SMARTInkShape-1016"/>
            <p:cNvSpPr/>
            <p:nvPr>
              <p:custDataLst>
                <p:tags r:id="rId39"/>
              </p:custDataLst>
            </p:nvPr>
          </p:nvSpPr>
          <p:spPr>
            <a:xfrm>
              <a:off x="1510530" y="2620065"/>
              <a:ext cx="973115" cy="467787"/>
            </a:xfrm>
            <a:custGeom>
              <a:avLst/>
              <a:gdLst/>
              <a:ahLst/>
              <a:cxnLst/>
              <a:rect l="0" t="0" r="0" b="0"/>
              <a:pathLst>
                <a:path w="973115" h="467787">
                  <a:moveTo>
                    <a:pt x="92051" y="320779"/>
                  </a:moveTo>
                  <a:lnTo>
                    <a:pt x="92051" y="320779"/>
                  </a:lnTo>
                  <a:lnTo>
                    <a:pt x="92051" y="316212"/>
                  </a:lnTo>
                  <a:lnTo>
                    <a:pt x="90787" y="313546"/>
                  </a:lnTo>
                  <a:lnTo>
                    <a:pt x="89621" y="312782"/>
                  </a:lnTo>
                  <a:lnTo>
                    <a:pt x="86209" y="311933"/>
                  </a:lnTo>
                  <a:lnTo>
                    <a:pt x="71642" y="313364"/>
                  </a:lnTo>
                  <a:lnTo>
                    <a:pt x="36619" y="329601"/>
                  </a:lnTo>
                  <a:lnTo>
                    <a:pt x="29531" y="333036"/>
                  </a:lnTo>
                  <a:lnTo>
                    <a:pt x="26517" y="336280"/>
                  </a:lnTo>
                  <a:lnTo>
                    <a:pt x="24039" y="341159"/>
                  </a:lnTo>
                  <a:lnTo>
                    <a:pt x="23691" y="342303"/>
                  </a:lnTo>
                  <a:lnTo>
                    <a:pt x="7521" y="367473"/>
                  </a:lnTo>
                  <a:lnTo>
                    <a:pt x="0" y="394784"/>
                  </a:lnTo>
                  <a:lnTo>
                    <a:pt x="251" y="398032"/>
                  </a:lnTo>
                  <a:lnTo>
                    <a:pt x="980" y="401415"/>
                  </a:lnTo>
                  <a:lnTo>
                    <a:pt x="2751" y="414304"/>
                  </a:lnTo>
                  <a:lnTo>
                    <a:pt x="9835" y="441749"/>
                  </a:lnTo>
                  <a:lnTo>
                    <a:pt x="32648" y="460291"/>
                  </a:lnTo>
                  <a:lnTo>
                    <a:pt x="38045" y="462159"/>
                  </a:lnTo>
                  <a:lnTo>
                    <a:pt x="59463" y="466587"/>
                  </a:lnTo>
                  <a:lnTo>
                    <a:pt x="69166" y="464787"/>
                  </a:lnTo>
                  <a:lnTo>
                    <a:pt x="85067" y="458285"/>
                  </a:lnTo>
                  <a:lnTo>
                    <a:pt x="90270" y="454389"/>
                  </a:lnTo>
                  <a:lnTo>
                    <a:pt x="118743" y="419125"/>
                  </a:lnTo>
                  <a:lnTo>
                    <a:pt x="130701" y="396877"/>
                  </a:lnTo>
                  <a:lnTo>
                    <a:pt x="132501" y="366003"/>
                  </a:lnTo>
                  <a:lnTo>
                    <a:pt x="132265" y="353634"/>
                  </a:lnTo>
                  <a:lnTo>
                    <a:pt x="128316" y="334986"/>
                  </a:lnTo>
                  <a:lnTo>
                    <a:pt x="125315" y="330750"/>
                  </a:lnTo>
                  <a:lnTo>
                    <a:pt x="117339" y="323062"/>
                  </a:lnTo>
                  <a:lnTo>
                    <a:pt x="104165" y="315325"/>
                  </a:lnTo>
                  <a:lnTo>
                    <a:pt x="99287" y="314651"/>
                  </a:lnTo>
                  <a:lnTo>
                    <a:pt x="83463" y="315947"/>
                  </a:lnTo>
                  <a:lnTo>
                    <a:pt x="78797" y="318808"/>
                  </a:lnTo>
                  <a:lnTo>
                    <a:pt x="70971" y="325475"/>
                  </a:lnTo>
                  <a:lnTo>
                    <a:pt x="66520" y="332254"/>
                  </a:lnTo>
                  <a:lnTo>
                    <a:pt x="65535" y="337961"/>
                  </a:lnTo>
                  <a:lnTo>
                    <a:pt x="67058" y="348985"/>
                  </a:lnTo>
                  <a:lnTo>
                    <a:pt x="76875" y="366983"/>
                  </a:lnTo>
                  <a:lnTo>
                    <a:pt x="99673" y="385004"/>
                  </a:lnTo>
                  <a:lnTo>
                    <a:pt x="102583" y="386365"/>
                  </a:lnTo>
                  <a:lnTo>
                    <a:pt x="117129" y="387411"/>
                  </a:lnTo>
                  <a:lnTo>
                    <a:pt x="123382" y="386177"/>
                  </a:lnTo>
                  <a:lnTo>
                    <a:pt x="140642" y="375226"/>
                  </a:lnTo>
                  <a:lnTo>
                    <a:pt x="160383" y="357177"/>
                  </a:lnTo>
                  <a:lnTo>
                    <a:pt x="185915" y="322467"/>
                  </a:lnTo>
                  <a:lnTo>
                    <a:pt x="207597" y="286779"/>
                  </a:lnTo>
                  <a:lnTo>
                    <a:pt x="225131" y="255190"/>
                  </a:lnTo>
                  <a:lnTo>
                    <a:pt x="240897" y="223662"/>
                  </a:lnTo>
                  <a:lnTo>
                    <a:pt x="259795" y="188653"/>
                  </a:lnTo>
                  <a:lnTo>
                    <a:pt x="273828" y="153807"/>
                  </a:lnTo>
                  <a:lnTo>
                    <a:pt x="280830" y="118815"/>
                  </a:lnTo>
                  <a:lnTo>
                    <a:pt x="286650" y="86122"/>
                  </a:lnTo>
                  <a:lnTo>
                    <a:pt x="288588" y="52389"/>
                  </a:lnTo>
                  <a:lnTo>
                    <a:pt x="286301" y="35930"/>
                  </a:lnTo>
                  <a:lnTo>
                    <a:pt x="276374" y="10569"/>
                  </a:lnTo>
                  <a:lnTo>
                    <a:pt x="273103" y="6960"/>
                  </a:lnTo>
                  <a:lnTo>
                    <a:pt x="269092" y="5091"/>
                  </a:lnTo>
                  <a:lnTo>
                    <a:pt x="254503" y="2191"/>
                  </a:lnTo>
                  <a:lnTo>
                    <a:pt x="245725" y="3104"/>
                  </a:lnTo>
                  <a:lnTo>
                    <a:pt x="233892" y="8842"/>
                  </a:lnTo>
                  <a:lnTo>
                    <a:pt x="222218" y="19420"/>
                  </a:lnTo>
                  <a:lnTo>
                    <a:pt x="214461" y="28180"/>
                  </a:lnTo>
                  <a:lnTo>
                    <a:pt x="203044" y="57390"/>
                  </a:lnTo>
                  <a:lnTo>
                    <a:pt x="197908" y="88836"/>
                  </a:lnTo>
                  <a:lnTo>
                    <a:pt x="196890" y="123140"/>
                  </a:lnTo>
                  <a:lnTo>
                    <a:pt x="196835" y="154190"/>
                  </a:lnTo>
                  <a:lnTo>
                    <a:pt x="196827" y="185792"/>
                  </a:lnTo>
                  <a:lnTo>
                    <a:pt x="200364" y="219208"/>
                  </a:lnTo>
                  <a:lnTo>
                    <a:pt x="204590" y="254110"/>
                  </a:lnTo>
                  <a:lnTo>
                    <a:pt x="210088" y="284404"/>
                  </a:lnTo>
                  <a:lnTo>
                    <a:pt x="213449" y="314338"/>
                  </a:lnTo>
                  <a:lnTo>
                    <a:pt x="215397" y="344289"/>
                  </a:lnTo>
                  <a:lnTo>
                    <a:pt x="220699" y="378722"/>
                  </a:lnTo>
                  <a:lnTo>
                    <a:pt x="226964" y="412431"/>
                  </a:lnTo>
                  <a:lnTo>
                    <a:pt x="229841" y="429362"/>
                  </a:lnTo>
                  <a:lnTo>
                    <a:pt x="235176" y="440780"/>
                  </a:lnTo>
                  <a:lnTo>
                    <a:pt x="245924" y="453882"/>
                  </a:lnTo>
                  <a:lnTo>
                    <a:pt x="246227" y="454758"/>
                  </a:lnTo>
                  <a:lnTo>
                    <a:pt x="248680" y="456437"/>
                  </a:lnTo>
                  <a:lnTo>
                    <a:pt x="256640" y="458870"/>
                  </a:lnTo>
                  <a:lnTo>
                    <a:pt x="260515" y="459670"/>
                  </a:lnTo>
                  <a:lnTo>
                    <a:pt x="267642" y="458444"/>
                  </a:lnTo>
                  <a:lnTo>
                    <a:pt x="285516" y="449971"/>
                  </a:lnTo>
                  <a:lnTo>
                    <a:pt x="290427" y="445635"/>
                  </a:lnTo>
                  <a:lnTo>
                    <a:pt x="303186" y="425832"/>
                  </a:lnTo>
                  <a:lnTo>
                    <a:pt x="311879" y="399010"/>
                  </a:lnTo>
                  <a:lnTo>
                    <a:pt x="315723" y="364389"/>
                  </a:lnTo>
                  <a:lnTo>
                    <a:pt x="313193" y="337217"/>
                  </a:lnTo>
                  <a:lnTo>
                    <a:pt x="309435" y="320729"/>
                  </a:lnTo>
                  <a:lnTo>
                    <a:pt x="306230" y="315994"/>
                  </a:lnTo>
                  <a:lnTo>
                    <a:pt x="301542" y="311773"/>
                  </a:lnTo>
                  <a:lnTo>
                    <a:pt x="296812" y="309015"/>
                  </a:lnTo>
                  <a:lnTo>
                    <a:pt x="292770" y="308318"/>
                  </a:lnTo>
                  <a:lnTo>
                    <a:pt x="280041" y="309564"/>
                  </a:lnTo>
                  <a:lnTo>
                    <a:pt x="276938" y="311032"/>
                  </a:lnTo>
                  <a:lnTo>
                    <a:pt x="272480" y="314833"/>
                  </a:lnTo>
                  <a:lnTo>
                    <a:pt x="269631" y="319046"/>
                  </a:lnTo>
                  <a:lnTo>
                    <a:pt x="268871" y="321155"/>
                  </a:lnTo>
                  <a:lnTo>
                    <a:pt x="268933" y="322088"/>
                  </a:lnTo>
                  <a:lnTo>
                    <a:pt x="270724" y="327104"/>
                  </a:lnTo>
                  <a:lnTo>
                    <a:pt x="273935" y="331094"/>
                  </a:lnTo>
                  <a:lnTo>
                    <a:pt x="276870" y="331978"/>
                  </a:lnTo>
                  <a:lnTo>
                    <a:pt x="289634" y="332644"/>
                  </a:lnTo>
                  <a:lnTo>
                    <a:pt x="299198" y="330511"/>
                  </a:lnTo>
                  <a:lnTo>
                    <a:pt x="305119" y="328103"/>
                  </a:lnTo>
                  <a:lnTo>
                    <a:pt x="309162" y="324563"/>
                  </a:lnTo>
                  <a:lnTo>
                    <a:pt x="312899" y="320344"/>
                  </a:lnTo>
                  <a:lnTo>
                    <a:pt x="347175" y="292158"/>
                  </a:lnTo>
                  <a:lnTo>
                    <a:pt x="377256" y="258178"/>
                  </a:lnTo>
                  <a:lnTo>
                    <a:pt x="398484" y="225657"/>
                  </a:lnTo>
                  <a:lnTo>
                    <a:pt x="415989" y="191604"/>
                  </a:lnTo>
                  <a:lnTo>
                    <a:pt x="426901" y="157567"/>
                  </a:lnTo>
                  <a:lnTo>
                    <a:pt x="434375" y="122209"/>
                  </a:lnTo>
                  <a:lnTo>
                    <a:pt x="438424" y="88882"/>
                  </a:lnTo>
                  <a:lnTo>
                    <a:pt x="437737" y="53322"/>
                  </a:lnTo>
                  <a:lnTo>
                    <a:pt x="428072" y="22753"/>
                  </a:lnTo>
                  <a:lnTo>
                    <a:pt x="426397" y="18907"/>
                  </a:lnTo>
                  <a:lnTo>
                    <a:pt x="415189" y="7174"/>
                  </a:lnTo>
                  <a:lnTo>
                    <a:pt x="406765" y="2805"/>
                  </a:lnTo>
                  <a:lnTo>
                    <a:pt x="395635" y="0"/>
                  </a:lnTo>
                  <a:lnTo>
                    <a:pt x="388083" y="779"/>
                  </a:lnTo>
                  <a:lnTo>
                    <a:pt x="383606" y="3402"/>
                  </a:lnTo>
                  <a:lnTo>
                    <a:pt x="379587" y="8008"/>
                  </a:lnTo>
                  <a:lnTo>
                    <a:pt x="372657" y="21078"/>
                  </a:lnTo>
                  <a:lnTo>
                    <a:pt x="366939" y="53043"/>
                  </a:lnTo>
                  <a:lnTo>
                    <a:pt x="367512" y="76089"/>
                  </a:lnTo>
                  <a:lnTo>
                    <a:pt x="371300" y="104817"/>
                  </a:lnTo>
                  <a:lnTo>
                    <a:pt x="374695" y="138198"/>
                  </a:lnTo>
                  <a:lnTo>
                    <a:pt x="375324" y="168334"/>
                  </a:lnTo>
                  <a:lnTo>
                    <a:pt x="376671" y="199496"/>
                  </a:lnTo>
                  <a:lnTo>
                    <a:pt x="380243" y="229702"/>
                  </a:lnTo>
                  <a:lnTo>
                    <a:pt x="382523" y="262581"/>
                  </a:lnTo>
                  <a:lnTo>
                    <a:pt x="383682" y="291419"/>
                  </a:lnTo>
                  <a:lnTo>
                    <a:pt x="382785" y="321270"/>
                  </a:lnTo>
                  <a:lnTo>
                    <a:pt x="384478" y="352561"/>
                  </a:lnTo>
                  <a:lnTo>
                    <a:pt x="388484" y="386909"/>
                  </a:lnTo>
                  <a:lnTo>
                    <a:pt x="392284" y="419656"/>
                  </a:lnTo>
                  <a:lnTo>
                    <a:pt x="395302" y="430739"/>
                  </a:lnTo>
                  <a:lnTo>
                    <a:pt x="411789" y="455894"/>
                  </a:lnTo>
                  <a:lnTo>
                    <a:pt x="417211" y="460943"/>
                  </a:lnTo>
                  <a:lnTo>
                    <a:pt x="420540" y="462449"/>
                  </a:lnTo>
                  <a:lnTo>
                    <a:pt x="428253" y="463416"/>
                  </a:lnTo>
                  <a:lnTo>
                    <a:pt x="436347" y="462319"/>
                  </a:lnTo>
                  <a:lnTo>
                    <a:pt x="445448" y="456526"/>
                  </a:lnTo>
                  <a:lnTo>
                    <a:pt x="461400" y="439667"/>
                  </a:lnTo>
                  <a:lnTo>
                    <a:pt x="484727" y="407275"/>
                  </a:lnTo>
                  <a:lnTo>
                    <a:pt x="502663" y="373062"/>
                  </a:lnTo>
                  <a:lnTo>
                    <a:pt x="511892" y="350418"/>
                  </a:lnTo>
                  <a:lnTo>
                    <a:pt x="512679" y="329426"/>
                  </a:lnTo>
                  <a:lnTo>
                    <a:pt x="510860" y="319066"/>
                  </a:lnTo>
                  <a:lnTo>
                    <a:pt x="507582" y="312697"/>
                  </a:lnTo>
                  <a:lnTo>
                    <a:pt x="499010" y="305189"/>
                  </a:lnTo>
                  <a:lnTo>
                    <a:pt x="493673" y="303972"/>
                  </a:lnTo>
                  <a:lnTo>
                    <a:pt x="487508" y="304578"/>
                  </a:lnTo>
                  <a:lnTo>
                    <a:pt x="477394" y="307894"/>
                  </a:lnTo>
                  <a:lnTo>
                    <a:pt x="470957" y="312228"/>
                  </a:lnTo>
                  <a:lnTo>
                    <a:pt x="466728" y="317922"/>
                  </a:lnTo>
                  <a:lnTo>
                    <a:pt x="459866" y="333532"/>
                  </a:lnTo>
                  <a:lnTo>
                    <a:pt x="455768" y="364973"/>
                  </a:lnTo>
                  <a:lnTo>
                    <a:pt x="454350" y="379809"/>
                  </a:lnTo>
                  <a:lnTo>
                    <a:pt x="460509" y="403960"/>
                  </a:lnTo>
                  <a:lnTo>
                    <a:pt x="474748" y="436044"/>
                  </a:lnTo>
                  <a:lnTo>
                    <a:pt x="484548" y="446441"/>
                  </a:lnTo>
                  <a:lnTo>
                    <a:pt x="502217" y="458294"/>
                  </a:lnTo>
                  <a:lnTo>
                    <a:pt x="506828" y="459949"/>
                  </a:lnTo>
                  <a:lnTo>
                    <a:pt x="522282" y="460746"/>
                  </a:lnTo>
                  <a:lnTo>
                    <a:pt x="530354" y="459029"/>
                  </a:lnTo>
                  <a:lnTo>
                    <a:pt x="540883" y="453843"/>
                  </a:lnTo>
                  <a:lnTo>
                    <a:pt x="547213" y="447870"/>
                  </a:lnTo>
                  <a:lnTo>
                    <a:pt x="556463" y="433843"/>
                  </a:lnTo>
                  <a:lnTo>
                    <a:pt x="560230" y="418479"/>
                  </a:lnTo>
                  <a:lnTo>
                    <a:pt x="563242" y="400821"/>
                  </a:lnTo>
                  <a:lnTo>
                    <a:pt x="571255" y="369825"/>
                  </a:lnTo>
                  <a:lnTo>
                    <a:pt x="580143" y="335278"/>
                  </a:lnTo>
                  <a:lnTo>
                    <a:pt x="588773" y="320421"/>
                  </a:lnTo>
                  <a:lnTo>
                    <a:pt x="596628" y="311977"/>
                  </a:lnTo>
                  <a:lnTo>
                    <a:pt x="599235" y="310252"/>
                  </a:lnTo>
                  <a:lnTo>
                    <a:pt x="600301" y="310057"/>
                  </a:lnTo>
                  <a:lnTo>
                    <a:pt x="601276" y="310191"/>
                  </a:lnTo>
                  <a:lnTo>
                    <a:pt x="603913" y="310939"/>
                  </a:lnTo>
                  <a:lnTo>
                    <a:pt x="604742" y="311044"/>
                  </a:lnTo>
                  <a:lnTo>
                    <a:pt x="608438" y="313720"/>
                  </a:lnTo>
                  <a:lnTo>
                    <a:pt x="617553" y="325758"/>
                  </a:lnTo>
                  <a:lnTo>
                    <a:pt x="626096" y="356715"/>
                  </a:lnTo>
                  <a:lnTo>
                    <a:pt x="632478" y="390947"/>
                  </a:lnTo>
                  <a:lnTo>
                    <a:pt x="634595" y="423120"/>
                  </a:lnTo>
                  <a:lnTo>
                    <a:pt x="635239" y="455181"/>
                  </a:lnTo>
                  <a:lnTo>
                    <a:pt x="636240" y="457066"/>
                  </a:lnTo>
                  <a:lnTo>
                    <a:pt x="636612" y="457145"/>
                  </a:lnTo>
                  <a:lnTo>
                    <a:pt x="636861" y="456669"/>
                  </a:lnTo>
                  <a:lnTo>
                    <a:pt x="637349" y="440204"/>
                  </a:lnTo>
                  <a:lnTo>
                    <a:pt x="632889" y="406285"/>
                  </a:lnTo>
                  <a:lnTo>
                    <a:pt x="633917" y="390586"/>
                  </a:lnTo>
                  <a:lnTo>
                    <a:pt x="640294" y="365065"/>
                  </a:lnTo>
                  <a:lnTo>
                    <a:pt x="656495" y="331333"/>
                  </a:lnTo>
                  <a:lnTo>
                    <a:pt x="665940" y="319690"/>
                  </a:lnTo>
                  <a:lnTo>
                    <a:pt x="667525" y="318465"/>
                  </a:lnTo>
                  <a:lnTo>
                    <a:pt x="672108" y="317105"/>
                  </a:lnTo>
                  <a:lnTo>
                    <a:pt x="681146" y="316231"/>
                  </a:lnTo>
                  <a:lnTo>
                    <a:pt x="687638" y="317344"/>
                  </a:lnTo>
                  <a:lnTo>
                    <a:pt x="699780" y="326503"/>
                  </a:lnTo>
                  <a:lnTo>
                    <a:pt x="701197" y="327770"/>
                  </a:lnTo>
                  <a:lnTo>
                    <a:pt x="710361" y="359979"/>
                  </a:lnTo>
                  <a:lnTo>
                    <a:pt x="715232" y="391886"/>
                  </a:lnTo>
                  <a:lnTo>
                    <a:pt x="715897" y="423771"/>
                  </a:lnTo>
                  <a:lnTo>
                    <a:pt x="715414" y="458764"/>
                  </a:lnTo>
                  <a:lnTo>
                    <a:pt x="716048" y="464028"/>
                  </a:lnTo>
                  <a:lnTo>
                    <a:pt x="717968" y="467786"/>
                  </a:lnTo>
                  <a:lnTo>
                    <a:pt x="718086" y="467467"/>
                  </a:lnTo>
                  <a:lnTo>
                    <a:pt x="718216" y="465701"/>
                  </a:lnTo>
                  <a:lnTo>
                    <a:pt x="713644" y="430956"/>
                  </a:lnTo>
                  <a:lnTo>
                    <a:pt x="715376" y="395245"/>
                  </a:lnTo>
                  <a:lnTo>
                    <a:pt x="718857" y="359578"/>
                  </a:lnTo>
                  <a:lnTo>
                    <a:pt x="727746" y="328755"/>
                  </a:lnTo>
                  <a:lnTo>
                    <a:pt x="730902" y="323407"/>
                  </a:lnTo>
                  <a:lnTo>
                    <a:pt x="735895" y="318471"/>
                  </a:lnTo>
                  <a:lnTo>
                    <a:pt x="740154" y="315784"/>
                  </a:lnTo>
                  <a:lnTo>
                    <a:pt x="749356" y="314060"/>
                  </a:lnTo>
                  <a:lnTo>
                    <a:pt x="757553" y="313719"/>
                  </a:lnTo>
                  <a:lnTo>
                    <a:pt x="765163" y="317452"/>
                  </a:lnTo>
                  <a:lnTo>
                    <a:pt x="778900" y="327902"/>
                  </a:lnTo>
                  <a:lnTo>
                    <a:pt x="784042" y="337177"/>
                  </a:lnTo>
                  <a:lnTo>
                    <a:pt x="795170" y="362921"/>
                  </a:lnTo>
                  <a:lnTo>
                    <a:pt x="796871" y="398031"/>
                  </a:lnTo>
                  <a:lnTo>
                    <a:pt x="800215" y="432400"/>
                  </a:lnTo>
                  <a:lnTo>
                    <a:pt x="802801" y="442980"/>
                  </a:lnTo>
                  <a:lnTo>
                    <a:pt x="807337" y="449732"/>
                  </a:lnTo>
                  <a:lnTo>
                    <a:pt x="812466" y="454593"/>
                  </a:lnTo>
                  <a:lnTo>
                    <a:pt x="814422" y="456026"/>
                  </a:lnTo>
                  <a:lnTo>
                    <a:pt x="816255" y="456716"/>
                  </a:lnTo>
                  <a:lnTo>
                    <a:pt x="819702" y="456778"/>
                  </a:lnTo>
                  <a:lnTo>
                    <a:pt x="832778" y="453955"/>
                  </a:lnTo>
                  <a:lnTo>
                    <a:pt x="844116" y="447707"/>
                  </a:lnTo>
                  <a:lnTo>
                    <a:pt x="864346" y="423878"/>
                  </a:lnTo>
                  <a:lnTo>
                    <a:pt x="874878" y="409001"/>
                  </a:lnTo>
                  <a:lnTo>
                    <a:pt x="876667" y="407375"/>
                  </a:lnTo>
                  <a:lnTo>
                    <a:pt x="888033" y="381829"/>
                  </a:lnTo>
                  <a:lnTo>
                    <a:pt x="898382" y="346575"/>
                  </a:lnTo>
                  <a:lnTo>
                    <a:pt x="899175" y="327651"/>
                  </a:lnTo>
                  <a:lnTo>
                    <a:pt x="897831" y="321716"/>
                  </a:lnTo>
                  <a:lnTo>
                    <a:pt x="894099" y="314618"/>
                  </a:lnTo>
                  <a:lnTo>
                    <a:pt x="889642" y="309870"/>
                  </a:lnTo>
                  <a:lnTo>
                    <a:pt x="885675" y="307492"/>
                  </a:lnTo>
                  <a:lnTo>
                    <a:pt x="882119" y="306788"/>
                  </a:lnTo>
                  <a:lnTo>
                    <a:pt x="877440" y="306550"/>
                  </a:lnTo>
                  <a:lnTo>
                    <a:pt x="873534" y="307773"/>
                  </a:lnTo>
                  <a:lnTo>
                    <a:pt x="867761" y="311075"/>
                  </a:lnTo>
                  <a:lnTo>
                    <a:pt x="860865" y="318568"/>
                  </a:lnTo>
                  <a:lnTo>
                    <a:pt x="857599" y="324298"/>
                  </a:lnTo>
                  <a:lnTo>
                    <a:pt x="854830" y="335448"/>
                  </a:lnTo>
                  <a:lnTo>
                    <a:pt x="855361" y="368521"/>
                  </a:lnTo>
                  <a:lnTo>
                    <a:pt x="862068" y="395661"/>
                  </a:lnTo>
                  <a:lnTo>
                    <a:pt x="879899" y="429615"/>
                  </a:lnTo>
                  <a:lnTo>
                    <a:pt x="886022" y="436399"/>
                  </a:lnTo>
                  <a:lnTo>
                    <a:pt x="905535" y="446954"/>
                  </a:lnTo>
                  <a:lnTo>
                    <a:pt x="914149" y="448890"/>
                  </a:lnTo>
                  <a:lnTo>
                    <a:pt x="923925" y="448566"/>
                  </a:lnTo>
                  <a:lnTo>
                    <a:pt x="929292" y="447159"/>
                  </a:lnTo>
                  <a:lnTo>
                    <a:pt x="940016" y="440449"/>
                  </a:lnTo>
                  <a:lnTo>
                    <a:pt x="970665" y="408544"/>
                  </a:lnTo>
                  <a:lnTo>
                    <a:pt x="973114" y="4041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grpSp>
        <p:nvGrpSpPr>
          <p:cNvPr id="31765" name="SMARTInkShape-Group317"/>
          <p:cNvGrpSpPr>
            <a:grpSpLocks/>
          </p:cNvGrpSpPr>
          <p:nvPr/>
        </p:nvGrpSpPr>
        <p:grpSpPr bwMode="auto">
          <a:xfrm>
            <a:off x="1112838" y="3335338"/>
            <a:ext cx="376237" cy="363537"/>
            <a:chOff x="1112044" y="3336131"/>
            <a:chExt cx="376238" cy="362833"/>
          </a:xfrm>
        </p:grpSpPr>
        <p:sp>
          <p:nvSpPr>
            <p:cNvPr id="28689" name="SMARTInkShape-1017"/>
            <p:cNvSpPr/>
            <p:nvPr>
              <p:custDataLst>
                <p:tags r:id="rId36"/>
              </p:custDataLst>
            </p:nvPr>
          </p:nvSpPr>
          <p:spPr>
            <a:xfrm>
              <a:off x="1375570" y="3336131"/>
              <a:ext cx="34925" cy="128338"/>
            </a:xfrm>
            <a:custGeom>
              <a:avLst/>
              <a:gdLst/>
              <a:ahLst/>
              <a:cxnLst/>
              <a:rect l="0" t="0" r="0" b="0"/>
              <a:pathLst>
                <a:path w="34618" h="128589">
                  <a:moveTo>
                    <a:pt x="19050" y="0"/>
                  </a:moveTo>
                  <a:lnTo>
                    <a:pt x="19050" y="0"/>
                  </a:lnTo>
                  <a:lnTo>
                    <a:pt x="21640" y="6360"/>
                  </a:lnTo>
                  <a:lnTo>
                    <a:pt x="22847" y="8383"/>
                  </a:lnTo>
                  <a:lnTo>
                    <a:pt x="32000" y="40180"/>
                  </a:lnTo>
                  <a:lnTo>
                    <a:pt x="34617" y="54415"/>
                  </a:lnTo>
                  <a:lnTo>
                    <a:pt x="34435" y="66253"/>
                  </a:lnTo>
                  <a:lnTo>
                    <a:pt x="28547" y="87100"/>
                  </a:lnTo>
                  <a:lnTo>
                    <a:pt x="0" y="1285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8690" name="SMARTInkShape-1018"/>
            <p:cNvSpPr/>
            <p:nvPr>
              <p:custDataLst>
                <p:tags r:id="rId37"/>
              </p:custDataLst>
            </p:nvPr>
          </p:nvSpPr>
          <p:spPr>
            <a:xfrm>
              <a:off x="1112044" y="3537353"/>
              <a:ext cx="376238" cy="161611"/>
            </a:xfrm>
            <a:custGeom>
              <a:avLst/>
              <a:gdLst/>
              <a:ahLst/>
              <a:cxnLst/>
              <a:rect l="0" t="0" r="0" b="0"/>
              <a:pathLst>
                <a:path w="376238" h="162304">
                  <a:moveTo>
                    <a:pt x="0" y="139990"/>
                  </a:moveTo>
                  <a:lnTo>
                    <a:pt x="0" y="139990"/>
                  </a:lnTo>
                  <a:lnTo>
                    <a:pt x="0" y="141254"/>
                  </a:lnTo>
                  <a:lnTo>
                    <a:pt x="705" y="142580"/>
                  </a:lnTo>
                  <a:lnTo>
                    <a:pt x="4811" y="147154"/>
                  </a:lnTo>
                  <a:lnTo>
                    <a:pt x="6812" y="148465"/>
                  </a:lnTo>
                  <a:lnTo>
                    <a:pt x="7717" y="148815"/>
                  </a:lnTo>
                  <a:lnTo>
                    <a:pt x="10838" y="147793"/>
                  </a:lnTo>
                  <a:lnTo>
                    <a:pt x="25816" y="137417"/>
                  </a:lnTo>
                  <a:lnTo>
                    <a:pt x="48109" y="109972"/>
                  </a:lnTo>
                  <a:lnTo>
                    <a:pt x="58383" y="92655"/>
                  </a:lnTo>
                  <a:lnTo>
                    <a:pt x="65703" y="67730"/>
                  </a:lnTo>
                  <a:lnTo>
                    <a:pt x="68548" y="32360"/>
                  </a:lnTo>
                  <a:lnTo>
                    <a:pt x="68566" y="27860"/>
                  </a:lnTo>
                  <a:lnTo>
                    <a:pt x="66976" y="16137"/>
                  </a:lnTo>
                  <a:lnTo>
                    <a:pt x="64692" y="12096"/>
                  </a:lnTo>
                  <a:lnTo>
                    <a:pt x="58022" y="6454"/>
                  </a:lnTo>
                  <a:lnTo>
                    <a:pt x="53004" y="4451"/>
                  </a:lnTo>
                  <a:lnTo>
                    <a:pt x="52798" y="4652"/>
                  </a:lnTo>
                  <a:lnTo>
                    <a:pt x="52441" y="6326"/>
                  </a:lnTo>
                  <a:lnTo>
                    <a:pt x="86447" y="6640"/>
                  </a:lnTo>
                  <a:lnTo>
                    <a:pt x="120678" y="6640"/>
                  </a:lnTo>
                  <a:lnTo>
                    <a:pt x="134954" y="6905"/>
                  </a:lnTo>
                  <a:lnTo>
                    <a:pt x="136007" y="7345"/>
                  </a:lnTo>
                  <a:lnTo>
                    <a:pt x="136709" y="7904"/>
                  </a:lnTo>
                  <a:lnTo>
                    <a:pt x="137488" y="9936"/>
                  </a:lnTo>
                  <a:lnTo>
                    <a:pt x="140484" y="30109"/>
                  </a:lnTo>
                  <a:lnTo>
                    <a:pt x="139784" y="32329"/>
                  </a:lnTo>
                  <a:lnTo>
                    <a:pt x="139227" y="33291"/>
                  </a:lnTo>
                  <a:lnTo>
                    <a:pt x="136091" y="66455"/>
                  </a:lnTo>
                  <a:lnTo>
                    <a:pt x="133498" y="101852"/>
                  </a:lnTo>
                  <a:lnTo>
                    <a:pt x="135253" y="136201"/>
                  </a:lnTo>
                  <a:lnTo>
                    <a:pt x="138091" y="147971"/>
                  </a:lnTo>
                  <a:lnTo>
                    <a:pt x="142149" y="154790"/>
                  </a:lnTo>
                  <a:lnTo>
                    <a:pt x="150484" y="161950"/>
                  </a:lnTo>
                  <a:lnTo>
                    <a:pt x="151652" y="162303"/>
                  </a:lnTo>
                  <a:lnTo>
                    <a:pt x="157596" y="161590"/>
                  </a:lnTo>
                  <a:lnTo>
                    <a:pt x="192475" y="142312"/>
                  </a:lnTo>
                  <a:lnTo>
                    <a:pt x="203626" y="135004"/>
                  </a:lnTo>
                  <a:lnTo>
                    <a:pt x="232526" y="101809"/>
                  </a:lnTo>
                  <a:lnTo>
                    <a:pt x="255250" y="68747"/>
                  </a:lnTo>
                  <a:lnTo>
                    <a:pt x="275479" y="34714"/>
                  </a:lnTo>
                  <a:lnTo>
                    <a:pt x="280473" y="20376"/>
                  </a:lnTo>
                  <a:lnTo>
                    <a:pt x="280621" y="11823"/>
                  </a:lnTo>
                  <a:lnTo>
                    <a:pt x="279678" y="9120"/>
                  </a:lnTo>
                  <a:lnTo>
                    <a:pt x="276395" y="3582"/>
                  </a:lnTo>
                  <a:lnTo>
                    <a:pt x="273567" y="1312"/>
                  </a:lnTo>
                  <a:lnTo>
                    <a:pt x="268999" y="34"/>
                  </a:lnTo>
                  <a:lnTo>
                    <a:pt x="265870" y="0"/>
                  </a:lnTo>
                  <a:lnTo>
                    <a:pt x="256700" y="2842"/>
                  </a:lnTo>
                  <a:lnTo>
                    <a:pt x="249890" y="7631"/>
                  </a:lnTo>
                  <a:lnTo>
                    <a:pt x="232703" y="30780"/>
                  </a:lnTo>
                  <a:lnTo>
                    <a:pt x="223853" y="60150"/>
                  </a:lnTo>
                  <a:lnTo>
                    <a:pt x="221930" y="76388"/>
                  </a:lnTo>
                  <a:lnTo>
                    <a:pt x="223451" y="90552"/>
                  </a:lnTo>
                  <a:lnTo>
                    <a:pt x="235598" y="126133"/>
                  </a:lnTo>
                  <a:lnTo>
                    <a:pt x="248955" y="144962"/>
                  </a:lnTo>
                  <a:lnTo>
                    <a:pt x="257200" y="152143"/>
                  </a:lnTo>
                  <a:lnTo>
                    <a:pt x="274965" y="156140"/>
                  </a:lnTo>
                  <a:lnTo>
                    <a:pt x="289016" y="156613"/>
                  </a:lnTo>
                  <a:lnTo>
                    <a:pt x="304629" y="151472"/>
                  </a:lnTo>
                  <a:lnTo>
                    <a:pt x="337264" y="134178"/>
                  </a:lnTo>
                  <a:lnTo>
                    <a:pt x="368073" y="115975"/>
                  </a:lnTo>
                  <a:lnTo>
                    <a:pt x="376237" y="11379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28692" name="SMARTInkShape-1019"/>
          <p:cNvSpPr/>
          <p:nvPr>
            <p:custDataLst>
              <p:tags r:id="rId6"/>
            </p:custDataLst>
          </p:nvPr>
        </p:nvSpPr>
        <p:spPr>
          <a:xfrm>
            <a:off x="1470025" y="3532188"/>
            <a:ext cx="165100" cy="149225"/>
          </a:xfrm>
          <a:custGeom>
            <a:avLst/>
            <a:gdLst/>
            <a:ahLst/>
            <a:cxnLst/>
            <a:rect l="0" t="0" r="0" b="0"/>
            <a:pathLst>
              <a:path w="165439" h="149461">
                <a:moveTo>
                  <a:pt x="1372" y="114132"/>
                </a:moveTo>
                <a:lnTo>
                  <a:pt x="1372" y="114132"/>
                </a:lnTo>
                <a:lnTo>
                  <a:pt x="0" y="114132"/>
                </a:lnTo>
                <a:lnTo>
                  <a:pt x="1139" y="114132"/>
                </a:lnTo>
                <a:lnTo>
                  <a:pt x="2567" y="112868"/>
                </a:lnTo>
                <a:lnTo>
                  <a:pt x="3226" y="111542"/>
                </a:lnTo>
                <a:lnTo>
                  <a:pt x="3750" y="109380"/>
                </a:lnTo>
                <a:lnTo>
                  <a:pt x="5016" y="109373"/>
                </a:lnTo>
                <a:lnTo>
                  <a:pt x="5389" y="109636"/>
                </a:lnTo>
                <a:lnTo>
                  <a:pt x="5637" y="110076"/>
                </a:lnTo>
                <a:lnTo>
                  <a:pt x="5803" y="110634"/>
                </a:lnTo>
                <a:lnTo>
                  <a:pt x="6442" y="111006"/>
                </a:lnTo>
                <a:lnTo>
                  <a:pt x="10205" y="111652"/>
                </a:lnTo>
                <a:lnTo>
                  <a:pt x="16554" y="115542"/>
                </a:lnTo>
                <a:lnTo>
                  <a:pt x="18526" y="116081"/>
                </a:lnTo>
                <a:lnTo>
                  <a:pt x="19423" y="115961"/>
                </a:lnTo>
                <a:lnTo>
                  <a:pt x="23468" y="114571"/>
                </a:lnTo>
                <a:lnTo>
                  <a:pt x="24834" y="114425"/>
                </a:lnTo>
                <a:lnTo>
                  <a:pt x="25744" y="114062"/>
                </a:lnTo>
                <a:lnTo>
                  <a:pt x="26351" y="113557"/>
                </a:lnTo>
                <a:lnTo>
                  <a:pt x="34123" y="103177"/>
                </a:lnTo>
                <a:lnTo>
                  <a:pt x="38739" y="99568"/>
                </a:lnTo>
                <a:lnTo>
                  <a:pt x="55661" y="66775"/>
                </a:lnTo>
                <a:lnTo>
                  <a:pt x="73306" y="31403"/>
                </a:lnTo>
                <a:lnTo>
                  <a:pt x="88468" y="4912"/>
                </a:lnTo>
                <a:lnTo>
                  <a:pt x="89451" y="0"/>
                </a:lnTo>
                <a:lnTo>
                  <a:pt x="89470" y="1146"/>
                </a:lnTo>
                <a:lnTo>
                  <a:pt x="91527" y="7484"/>
                </a:lnTo>
                <a:lnTo>
                  <a:pt x="104301" y="21664"/>
                </a:lnTo>
                <a:lnTo>
                  <a:pt x="116958" y="31129"/>
                </a:lnTo>
                <a:lnTo>
                  <a:pt x="142111" y="44916"/>
                </a:lnTo>
                <a:lnTo>
                  <a:pt x="149030" y="51884"/>
                </a:lnTo>
                <a:lnTo>
                  <a:pt x="162942" y="80951"/>
                </a:lnTo>
                <a:lnTo>
                  <a:pt x="165438" y="101368"/>
                </a:lnTo>
                <a:lnTo>
                  <a:pt x="162342" y="120538"/>
                </a:lnTo>
                <a:lnTo>
                  <a:pt x="159031" y="128754"/>
                </a:lnTo>
                <a:lnTo>
                  <a:pt x="155036" y="133575"/>
                </a:lnTo>
                <a:lnTo>
                  <a:pt x="150765" y="137326"/>
                </a:lnTo>
                <a:lnTo>
                  <a:pt x="147442" y="142700"/>
                </a:lnTo>
                <a:lnTo>
                  <a:pt x="144697" y="145173"/>
                </a:lnTo>
                <a:lnTo>
                  <a:pt x="141713" y="146449"/>
                </a:lnTo>
                <a:lnTo>
                  <a:pt x="129480" y="149460"/>
                </a:lnTo>
                <a:lnTo>
                  <a:pt x="108215" y="146502"/>
                </a:lnTo>
                <a:lnTo>
                  <a:pt x="100880" y="142978"/>
                </a:lnTo>
                <a:lnTo>
                  <a:pt x="96619" y="139848"/>
                </a:lnTo>
                <a:lnTo>
                  <a:pt x="89373" y="129718"/>
                </a:lnTo>
                <a:lnTo>
                  <a:pt x="83692" y="118056"/>
                </a:lnTo>
                <a:lnTo>
                  <a:pt x="83001" y="109944"/>
                </a:lnTo>
                <a:lnTo>
                  <a:pt x="89478" y="87938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31767" name="SMARTInkShape-Group319"/>
          <p:cNvGrpSpPr>
            <a:grpSpLocks/>
          </p:cNvGrpSpPr>
          <p:nvPr/>
        </p:nvGrpSpPr>
        <p:grpSpPr bwMode="auto">
          <a:xfrm>
            <a:off x="1654175" y="3536950"/>
            <a:ext cx="465138" cy="150813"/>
            <a:chOff x="1654047" y="3536270"/>
            <a:chExt cx="465267" cy="152127"/>
          </a:xfrm>
        </p:grpSpPr>
        <p:sp>
          <p:nvSpPr>
            <p:cNvPr id="28693" name="SMARTInkShape-1020"/>
            <p:cNvSpPr/>
            <p:nvPr>
              <p:custDataLst>
                <p:tags r:id="rId34"/>
              </p:custDataLst>
            </p:nvPr>
          </p:nvSpPr>
          <p:spPr>
            <a:xfrm>
              <a:off x="2014510" y="3547480"/>
              <a:ext cx="104804" cy="121701"/>
            </a:xfrm>
            <a:custGeom>
              <a:avLst/>
              <a:gdLst/>
              <a:ahLst/>
              <a:cxnLst/>
              <a:rect l="0" t="0" r="0" b="0"/>
              <a:pathLst>
                <a:path w="104789" h="121203">
                  <a:moveTo>
                    <a:pt x="90500" y="14274"/>
                  </a:moveTo>
                  <a:lnTo>
                    <a:pt x="90500" y="14274"/>
                  </a:lnTo>
                  <a:lnTo>
                    <a:pt x="91764" y="14274"/>
                  </a:lnTo>
                  <a:lnTo>
                    <a:pt x="92137" y="14009"/>
                  </a:lnTo>
                  <a:lnTo>
                    <a:pt x="92385" y="13569"/>
                  </a:lnTo>
                  <a:lnTo>
                    <a:pt x="92852" y="11991"/>
                  </a:lnTo>
                  <a:lnTo>
                    <a:pt x="87172" y="6738"/>
                  </a:lnTo>
                  <a:lnTo>
                    <a:pt x="76088" y="1731"/>
                  </a:lnTo>
                  <a:lnTo>
                    <a:pt x="53165" y="0"/>
                  </a:lnTo>
                  <a:lnTo>
                    <a:pt x="34750" y="4049"/>
                  </a:lnTo>
                  <a:lnTo>
                    <a:pt x="24395" y="10465"/>
                  </a:lnTo>
                  <a:lnTo>
                    <a:pt x="11638" y="23096"/>
                  </a:lnTo>
                  <a:lnTo>
                    <a:pt x="4239" y="37516"/>
                  </a:lnTo>
                  <a:lnTo>
                    <a:pt x="89" y="51029"/>
                  </a:lnTo>
                  <a:lnTo>
                    <a:pt x="0" y="72651"/>
                  </a:lnTo>
                  <a:lnTo>
                    <a:pt x="5376" y="90828"/>
                  </a:lnTo>
                  <a:lnTo>
                    <a:pt x="14415" y="108415"/>
                  </a:lnTo>
                  <a:lnTo>
                    <a:pt x="23897" y="116963"/>
                  </a:lnTo>
                  <a:lnTo>
                    <a:pt x="30924" y="120273"/>
                  </a:lnTo>
                  <a:lnTo>
                    <a:pt x="36820" y="121202"/>
                  </a:lnTo>
                  <a:lnTo>
                    <a:pt x="54559" y="121157"/>
                  </a:lnTo>
                  <a:lnTo>
                    <a:pt x="63379" y="118115"/>
                  </a:lnTo>
                  <a:lnTo>
                    <a:pt x="87855" y="101487"/>
                  </a:lnTo>
                  <a:lnTo>
                    <a:pt x="104788" y="7856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8694" name="SMARTInkShape-1021"/>
            <p:cNvSpPr/>
            <p:nvPr>
              <p:custDataLst>
                <p:tags r:id="rId35"/>
              </p:custDataLst>
            </p:nvPr>
          </p:nvSpPr>
          <p:spPr>
            <a:xfrm>
              <a:off x="1654047" y="3536270"/>
              <a:ext cx="360463" cy="152127"/>
            </a:xfrm>
            <a:custGeom>
              <a:avLst/>
              <a:gdLst/>
              <a:ahLst/>
              <a:cxnLst/>
              <a:rect l="0" t="0" r="0" b="0"/>
              <a:pathLst>
                <a:path w="360492" h="152127">
                  <a:moveTo>
                    <a:pt x="67597" y="16555"/>
                  </a:moveTo>
                  <a:lnTo>
                    <a:pt x="67597" y="16555"/>
                  </a:lnTo>
                  <a:lnTo>
                    <a:pt x="72506" y="14654"/>
                  </a:lnTo>
                  <a:lnTo>
                    <a:pt x="73748" y="13241"/>
                  </a:lnTo>
                  <a:lnTo>
                    <a:pt x="73549" y="12229"/>
                  </a:lnTo>
                  <a:lnTo>
                    <a:pt x="70553" y="7819"/>
                  </a:lnTo>
                  <a:lnTo>
                    <a:pt x="61809" y="5249"/>
                  </a:lnTo>
                  <a:lnTo>
                    <a:pt x="56282" y="4767"/>
                  </a:lnTo>
                  <a:lnTo>
                    <a:pt x="42866" y="7255"/>
                  </a:lnTo>
                  <a:lnTo>
                    <a:pt x="34078" y="11513"/>
                  </a:lnTo>
                  <a:lnTo>
                    <a:pt x="19478" y="24361"/>
                  </a:lnTo>
                  <a:lnTo>
                    <a:pt x="13534" y="33978"/>
                  </a:lnTo>
                  <a:lnTo>
                    <a:pt x="1962" y="64509"/>
                  </a:lnTo>
                  <a:lnTo>
                    <a:pt x="0" y="84343"/>
                  </a:lnTo>
                  <a:lnTo>
                    <a:pt x="5006" y="113138"/>
                  </a:lnTo>
                  <a:lnTo>
                    <a:pt x="12625" y="127610"/>
                  </a:lnTo>
                  <a:lnTo>
                    <a:pt x="21428" y="137039"/>
                  </a:lnTo>
                  <a:lnTo>
                    <a:pt x="27547" y="140654"/>
                  </a:lnTo>
                  <a:lnTo>
                    <a:pt x="52486" y="148343"/>
                  </a:lnTo>
                  <a:lnTo>
                    <a:pt x="57000" y="148505"/>
                  </a:lnTo>
                  <a:lnTo>
                    <a:pt x="77864" y="143608"/>
                  </a:lnTo>
                  <a:lnTo>
                    <a:pt x="86183" y="139434"/>
                  </a:lnTo>
                  <a:lnTo>
                    <a:pt x="97285" y="128836"/>
                  </a:lnTo>
                  <a:lnTo>
                    <a:pt x="103389" y="120284"/>
                  </a:lnTo>
                  <a:lnTo>
                    <a:pt x="116832" y="84651"/>
                  </a:lnTo>
                  <a:lnTo>
                    <a:pt x="119708" y="57786"/>
                  </a:lnTo>
                  <a:lnTo>
                    <a:pt x="116128" y="44122"/>
                  </a:lnTo>
                  <a:lnTo>
                    <a:pt x="107397" y="26844"/>
                  </a:lnTo>
                  <a:lnTo>
                    <a:pt x="97167" y="14032"/>
                  </a:lnTo>
                  <a:lnTo>
                    <a:pt x="88470" y="8252"/>
                  </a:lnTo>
                  <a:lnTo>
                    <a:pt x="80043" y="5717"/>
                  </a:lnTo>
                  <a:lnTo>
                    <a:pt x="75686" y="5829"/>
                  </a:lnTo>
                  <a:lnTo>
                    <a:pt x="68577" y="8057"/>
                  </a:lnTo>
                  <a:lnTo>
                    <a:pt x="63683" y="12802"/>
                  </a:lnTo>
                  <a:lnTo>
                    <a:pt x="57109" y="24305"/>
                  </a:lnTo>
                  <a:lnTo>
                    <a:pt x="56321" y="27673"/>
                  </a:lnTo>
                  <a:lnTo>
                    <a:pt x="56433" y="49536"/>
                  </a:lnTo>
                  <a:lnTo>
                    <a:pt x="59012" y="62522"/>
                  </a:lnTo>
                  <a:lnTo>
                    <a:pt x="61224" y="66795"/>
                  </a:lnTo>
                  <a:lnTo>
                    <a:pt x="65558" y="70633"/>
                  </a:lnTo>
                  <a:lnTo>
                    <a:pt x="90050" y="88263"/>
                  </a:lnTo>
                  <a:lnTo>
                    <a:pt x="94245" y="92346"/>
                  </a:lnTo>
                  <a:lnTo>
                    <a:pt x="101598" y="96132"/>
                  </a:lnTo>
                  <a:lnTo>
                    <a:pt x="111391" y="98401"/>
                  </a:lnTo>
                  <a:lnTo>
                    <a:pt x="119290" y="97632"/>
                  </a:lnTo>
                  <a:lnTo>
                    <a:pt x="136454" y="90216"/>
                  </a:lnTo>
                  <a:lnTo>
                    <a:pt x="145796" y="83071"/>
                  </a:lnTo>
                  <a:lnTo>
                    <a:pt x="160102" y="68177"/>
                  </a:lnTo>
                  <a:lnTo>
                    <a:pt x="169213" y="48408"/>
                  </a:lnTo>
                  <a:lnTo>
                    <a:pt x="174023" y="28824"/>
                  </a:lnTo>
                  <a:lnTo>
                    <a:pt x="174752" y="270"/>
                  </a:lnTo>
                  <a:lnTo>
                    <a:pt x="174488" y="142"/>
                  </a:lnTo>
                  <a:lnTo>
                    <a:pt x="173489" y="0"/>
                  </a:lnTo>
                  <a:lnTo>
                    <a:pt x="173381" y="227"/>
                  </a:lnTo>
                  <a:lnTo>
                    <a:pt x="174404" y="2492"/>
                  </a:lnTo>
                  <a:lnTo>
                    <a:pt x="174684" y="9279"/>
                  </a:lnTo>
                  <a:lnTo>
                    <a:pt x="171682" y="44637"/>
                  </a:lnTo>
                  <a:lnTo>
                    <a:pt x="171335" y="78566"/>
                  </a:lnTo>
                  <a:lnTo>
                    <a:pt x="172576" y="112783"/>
                  </a:lnTo>
                  <a:lnTo>
                    <a:pt x="174784" y="128704"/>
                  </a:lnTo>
                  <a:lnTo>
                    <a:pt x="179966" y="138773"/>
                  </a:lnTo>
                  <a:lnTo>
                    <a:pt x="184970" y="144960"/>
                  </a:lnTo>
                  <a:lnTo>
                    <a:pt x="191732" y="150466"/>
                  </a:lnTo>
                  <a:lnTo>
                    <a:pt x="194999" y="151477"/>
                  </a:lnTo>
                  <a:lnTo>
                    <a:pt x="201036" y="152126"/>
                  </a:lnTo>
                  <a:lnTo>
                    <a:pt x="213070" y="148958"/>
                  </a:lnTo>
                  <a:lnTo>
                    <a:pt x="230442" y="139942"/>
                  </a:lnTo>
                  <a:lnTo>
                    <a:pt x="235752" y="135158"/>
                  </a:lnTo>
                  <a:lnTo>
                    <a:pt x="248472" y="115292"/>
                  </a:lnTo>
                  <a:lnTo>
                    <a:pt x="261557" y="82269"/>
                  </a:lnTo>
                  <a:lnTo>
                    <a:pt x="268921" y="58581"/>
                  </a:lnTo>
                  <a:lnTo>
                    <a:pt x="271781" y="37079"/>
                  </a:lnTo>
                  <a:lnTo>
                    <a:pt x="270324" y="10806"/>
                  </a:lnTo>
                  <a:lnTo>
                    <a:pt x="272061" y="4248"/>
                  </a:lnTo>
                  <a:lnTo>
                    <a:pt x="271904" y="3588"/>
                  </a:lnTo>
                  <a:lnTo>
                    <a:pt x="271535" y="3148"/>
                  </a:lnTo>
                  <a:lnTo>
                    <a:pt x="271024" y="2854"/>
                  </a:lnTo>
                  <a:lnTo>
                    <a:pt x="270684" y="2923"/>
                  </a:lnTo>
                  <a:lnTo>
                    <a:pt x="270457" y="3234"/>
                  </a:lnTo>
                  <a:lnTo>
                    <a:pt x="263222" y="37913"/>
                  </a:lnTo>
                  <a:lnTo>
                    <a:pt x="264767" y="70790"/>
                  </a:lnTo>
                  <a:lnTo>
                    <a:pt x="270505" y="105581"/>
                  </a:lnTo>
                  <a:lnTo>
                    <a:pt x="275899" y="129855"/>
                  </a:lnTo>
                  <a:lnTo>
                    <a:pt x="288064" y="144098"/>
                  </a:lnTo>
                  <a:lnTo>
                    <a:pt x="293067" y="147101"/>
                  </a:lnTo>
                  <a:lnTo>
                    <a:pt x="305265" y="149537"/>
                  </a:lnTo>
                  <a:lnTo>
                    <a:pt x="307547" y="149036"/>
                  </a:lnTo>
                  <a:lnTo>
                    <a:pt x="311025" y="146561"/>
                  </a:lnTo>
                  <a:lnTo>
                    <a:pt x="314164" y="144185"/>
                  </a:lnTo>
                  <a:lnTo>
                    <a:pt x="323353" y="138388"/>
                  </a:lnTo>
                  <a:lnTo>
                    <a:pt x="335993" y="124667"/>
                  </a:lnTo>
                  <a:lnTo>
                    <a:pt x="354935" y="89802"/>
                  </a:lnTo>
                  <a:lnTo>
                    <a:pt x="360491" y="7846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28696" name="SMARTInkShape-1022"/>
          <p:cNvSpPr/>
          <p:nvPr>
            <p:custDataLst>
              <p:tags r:id="rId7"/>
            </p:custDataLst>
          </p:nvPr>
        </p:nvSpPr>
        <p:spPr>
          <a:xfrm>
            <a:off x="2093913" y="3363913"/>
            <a:ext cx="333375" cy="328612"/>
          </a:xfrm>
          <a:custGeom>
            <a:avLst/>
            <a:gdLst/>
            <a:ahLst/>
            <a:cxnLst/>
            <a:rect l="0" t="0" r="0" b="0"/>
            <a:pathLst>
              <a:path w="332450" h="328239">
                <a:moveTo>
                  <a:pt x="6218" y="0"/>
                </a:moveTo>
                <a:lnTo>
                  <a:pt x="6218" y="0"/>
                </a:lnTo>
                <a:lnTo>
                  <a:pt x="67" y="10252"/>
                </a:lnTo>
                <a:lnTo>
                  <a:pt x="0" y="10803"/>
                </a:lnTo>
                <a:lnTo>
                  <a:pt x="221" y="11171"/>
                </a:lnTo>
                <a:lnTo>
                  <a:pt x="632" y="11416"/>
                </a:lnTo>
                <a:lnTo>
                  <a:pt x="2929" y="19149"/>
                </a:lnTo>
                <a:lnTo>
                  <a:pt x="8159" y="52585"/>
                </a:lnTo>
                <a:lnTo>
                  <a:pt x="12543" y="85899"/>
                </a:lnTo>
                <a:lnTo>
                  <a:pt x="11989" y="118596"/>
                </a:lnTo>
                <a:lnTo>
                  <a:pt x="12333" y="150847"/>
                </a:lnTo>
                <a:lnTo>
                  <a:pt x="15202" y="185723"/>
                </a:lnTo>
                <a:lnTo>
                  <a:pt x="19939" y="218553"/>
                </a:lnTo>
                <a:lnTo>
                  <a:pt x="24960" y="252821"/>
                </a:lnTo>
                <a:lnTo>
                  <a:pt x="28811" y="288156"/>
                </a:lnTo>
                <a:lnTo>
                  <a:pt x="37338" y="311530"/>
                </a:lnTo>
                <a:lnTo>
                  <a:pt x="46775" y="323667"/>
                </a:lnTo>
                <a:lnTo>
                  <a:pt x="50925" y="326736"/>
                </a:lnTo>
                <a:lnTo>
                  <a:pt x="54242" y="328057"/>
                </a:lnTo>
                <a:lnTo>
                  <a:pt x="62643" y="328238"/>
                </a:lnTo>
                <a:lnTo>
                  <a:pt x="65515" y="327300"/>
                </a:lnTo>
                <a:lnTo>
                  <a:pt x="73581" y="322111"/>
                </a:lnTo>
                <a:lnTo>
                  <a:pt x="81269" y="314633"/>
                </a:lnTo>
                <a:lnTo>
                  <a:pt x="97646" y="283070"/>
                </a:lnTo>
                <a:lnTo>
                  <a:pt x="107779" y="255241"/>
                </a:lnTo>
                <a:lnTo>
                  <a:pt x="114119" y="221769"/>
                </a:lnTo>
                <a:lnTo>
                  <a:pt x="115270" y="210201"/>
                </a:lnTo>
                <a:lnTo>
                  <a:pt x="113083" y="197131"/>
                </a:lnTo>
                <a:lnTo>
                  <a:pt x="109084" y="186997"/>
                </a:lnTo>
                <a:lnTo>
                  <a:pt x="106793" y="183651"/>
                </a:lnTo>
                <a:lnTo>
                  <a:pt x="104893" y="182165"/>
                </a:lnTo>
                <a:lnTo>
                  <a:pt x="103166" y="181504"/>
                </a:lnTo>
                <a:lnTo>
                  <a:pt x="97516" y="181022"/>
                </a:lnTo>
                <a:lnTo>
                  <a:pt x="97246" y="181271"/>
                </a:lnTo>
                <a:lnTo>
                  <a:pt x="96945" y="182253"/>
                </a:lnTo>
                <a:lnTo>
                  <a:pt x="97130" y="182886"/>
                </a:lnTo>
                <a:lnTo>
                  <a:pt x="98040" y="184294"/>
                </a:lnTo>
                <a:lnTo>
                  <a:pt x="99327" y="185096"/>
                </a:lnTo>
                <a:lnTo>
                  <a:pt x="110499" y="187750"/>
                </a:lnTo>
                <a:lnTo>
                  <a:pt x="140601" y="186066"/>
                </a:lnTo>
                <a:lnTo>
                  <a:pt x="153866" y="182224"/>
                </a:lnTo>
                <a:lnTo>
                  <a:pt x="154656" y="182337"/>
                </a:lnTo>
                <a:lnTo>
                  <a:pt x="156144" y="183297"/>
                </a:lnTo>
                <a:lnTo>
                  <a:pt x="156236" y="217201"/>
                </a:lnTo>
                <a:lnTo>
                  <a:pt x="155707" y="231264"/>
                </a:lnTo>
                <a:lnTo>
                  <a:pt x="149482" y="260858"/>
                </a:lnTo>
                <a:lnTo>
                  <a:pt x="151540" y="278538"/>
                </a:lnTo>
                <a:lnTo>
                  <a:pt x="161265" y="305146"/>
                </a:lnTo>
                <a:lnTo>
                  <a:pt x="166281" y="311517"/>
                </a:lnTo>
                <a:lnTo>
                  <a:pt x="171501" y="315316"/>
                </a:lnTo>
                <a:lnTo>
                  <a:pt x="175721" y="317235"/>
                </a:lnTo>
                <a:lnTo>
                  <a:pt x="180947" y="317559"/>
                </a:lnTo>
                <a:lnTo>
                  <a:pt x="189134" y="316875"/>
                </a:lnTo>
                <a:lnTo>
                  <a:pt x="210457" y="306432"/>
                </a:lnTo>
                <a:lnTo>
                  <a:pt x="233092" y="287429"/>
                </a:lnTo>
                <a:lnTo>
                  <a:pt x="259550" y="252793"/>
                </a:lnTo>
                <a:lnTo>
                  <a:pt x="276525" y="218729"/>
                </a:lnTo>
                <a:lnTo>
                  <a:pt x="281560" y="199619"/>
                </a:lnTo>
                <a:lnTo>
                  <a:pt x="281062" y="182258"/>
                </a:lnTo>
                <a:lnTo>
                  <a:pt x="278358" y="173330"/>
                </a:lnTo>
                <a:lnTo>
                  <a:pt x="276835" y="169993"/>
                </a:lnTo>
                <a:lnTo>
                  <a:pt x="273865" y="167451"/>
                </a:lnTo>
                <a:lnTo>
                  <a:pt x="270164" y="165704"/>
                </a:lnTo>
                <a:lnTo>
                  <a:pt x="266755" y="164928"/>
                </a:lnTo>
                <a:lnTo>
                  <a:pt x="264181" y="165288"/>
                </a:lnTo>
                <a:lnTo>
                  <a:pt x="263124" y="165755"/>
                </a:lnTo>
                <a:lnTo>
                  <a:pt x="249203" y="177335"/>
                </a:lnTo>
                <a:lnTo>
                  <a:pt x="235304" y="200372"/>
                </a:lnTo>
                <a:lnTo>
                  <a:pt x="232022" y="212328"/>
                </a:lnTo>
                <a:lnTo>
                  <a:pt x="230132" y="247923"/>
                </a:lnTo>
                <a:lnTo>
                  <a:pt x="233374" y="270178"/>
                </a:lnTo>
                <a:lnTo>
                  <a:pt x="236918" y="282430"/>
                </a:lnTo>
                <a:lnTo>
                  <a:pt x="242630" y="289742"/>
                </a:lnTo>
                <a:lnTo>
                  <a:pt x="262606" y="308019"/>
                </a:lnTo>
                <a:lnTo>
                  <a:pt x="271978" y="311090"/>
                </a:lnTo>
                <a:lnTo>
                  <a:pt x="286025" y="311894"/>
                </a:lnTo>
                <a:lnTo>
                  <a:pt x="294852" y="310665"/>
                </a:lnTo>
                <a:lnTo>
                  <a:pt x="301363" y="307230"/>
                </a:lnTo>
                <a:lnTo>
                  <a:pt x="322561" y="288133"/>
                </a:lnTo>
                <a:lnTo>
                  <a:pt x="329133" y="280723"/>
                </a:lnTo>
                <a:lnTo>
                  <a:pt x="330239" y="280018"/>
                </a:lnTo>
                <a:lnTo>
                  <a:pt x="330975" y="279812"/>
                </a:lnTo>
                <a:lnTo>
                  <a:pt x="331466" y="279939"/>
                </a:lnTo>
                <a:lnTo>
                  <a:pt x="332449" y="280988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31769" name="SMARTInkShape-Group321"/>
          <p:cNvGrpSpPr>
            <a:grpSpLocks/>
          </p:cNvGrpSpPr>
          <p:nvPr/>
        </p:nvGrpSpPr>
        <p:grpSpPr bwMode="auto">
          <a:xfrm>
            <a:off x="3000375" y="2603500"/>
            <a:ext cx="153988" cy="485775"/>
            <a:chOff x="3000375" y="2602903"/>
            <a:chExt cx="153718" cy="485833"/>
          </a:xfrm>
        </p:grpSpPr>
        <p:sp>
          <p:nvSpPr>
            <p:cNvPr id="28697" name="SMARTInkShape-1023"/>
            <p:cNvSpPr/>
            <p:nvPr>
              <p:custDataLst>
                <p:tags r:id="rId32"/>
              </p:custDataLst>
            </p:nvPr>
          </p:nvSpPr>
          <p:spPr>
            <a:xfrm>
              <a:off x="3000375" y="2602903"/>
              <a:ext cx="153718" cy="233391"/>
            </a:xfrm>
            <a:custGeom>
              <a:avLst/>
              <a:gdLst/>
              <a:ahLst/>
              <a:cxnLst/>
              <a:rect l="0" t="0" r="0" b="0"/>
              <a:pathLst>
                <a:path w="153718" h="233167">
                  <a:moveTo>
                    <a:pt x="0" y="25997"/>
                  </a:moveTo>
                  <a:lnTo>
                    <a:pt x="0" y="25997"/>
                  </a:lnTo>
                  <a:lnTo>
                    <a:pt x="0" y="20399"/>
                  </a:lnTo>
                  <a:lnTo>
                    <a:pt x="265" y="19884"/>
                  </a:lnTo>
                  <a:lnTo>
                    <a:pt x="706" y="19540"/>
                  </a:lnTo>
                  <a:lnTo>
                    <a:pt x="1264" y="19311"/>
                  </a:lnTo>
                  <a:lnTo>
                    <a:pt x="13253" y="9968"/>
                  </a:lnTo>
                  <a:lnTo>
                    <a:pt x="38474" y="2046"/>
                  </a:lnTo>
                  <a:lnTo>
                    <a:pt x="69817" y="0"/>
                  </a:lnTo>
                  <a:lnTo>
                    <a:pt x="99046" y="2370"/>
                  </a:lnTo>
                  <a:lnTo>
                    <a:pt x="116101" y="7708"/>
                  </a:lnTo>
                  <a:lnTo>
                    <a:pt x="129533" y="16844"/>
                  </a:lnTo>
                  <a:lnTo>
                    <a:pt x="140627" y="30458"/>
                  </a:lnTo>
                  <a:lnTo>
                    <a:pt x="148088" y="50014"/>
                  </a:lnTo>
                  <a:lnTo>
                    <a:pt x="153717" y="85091"/>
                  </a:lnTo>
                  <a:lnTo>
                    <a:pt x="153055" y="100833"/>
                  </a:lnTo>
                  <a:lnTo>
                    <a:pt x="145810" y="128405"/>
                  </a:lnTo>
                  <a:lnTo>
                    <a:pt x="134126" y="162411"/>
                  </a:lnTo>
                  <a:lnTo>
                    <a:pt x="117479" y="183994"/>
                  </a:lnTo>
                  <a:lnTo>
                    <a:pt x="100098" y="200761"/>
                  </a:lnTo>
                  <a:lnTo>
                    <a:pt x="67315" y="217386"/>
                  </a:lnTo>
                  <a:lnTo>
                    <a:pt x="42202" y="226521"/>
                  </a:lnTo>
                  <a:lnTo>
                    <a:pt x="34461" y="228737"/>
                  </a:lnTo>
                  <a:lnTo>
                    <a:pt x="33293" y="229420"/>
                  </a:lnTo>
                  <a:lnTo>
                    <a:pt x="19050" y="23316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8698" name="SMARTInkShape-1024"/>
            <p:cNvSpPr/>
            <p:nvPr>
              <p:custDataLst>
                <p:tags r:id="rId33"/>
              </p:custDataLst>
            </p:nvPr>
          </p:nvSpPr>
          <p:spPr>
            <a:xfrm>
              <a:off x="3000375" y="2612429"/>
              <a:ext cx="25355" cy="476307"/>
            </a:xfrm>
            <a:custGeom>
              <a:avLst/>
              <a:gdLst/>
              <a:ahLst/>
              <a:cxnLst/>
              <a:rect l="0" t="0" r="0" b="0"/>
              <a:pathLst>
                <a:path w="25065" h="476505">
                  <a:moveTo>
                    <a:pt x="0" y="0"/>
                  </a:moveTo>
                  <a:lnTo>
                    <a:pt x="0" y="0"/>
                  </a:lnTo>
                  <a:lnTo>
                    <a:pt x="7648" y="9698"/>
                  </a:lnTo>
                  <a:lnTo>
                    <a:pt x="8691" y="12336"/>
                  </a:lnTo>
                  <a:lnTo>
                    <a:pt x="8969" y="13780"/>
                  </a:lnTo>
                  <a:lnTo>
                    <a:pt x="7729" y="42767"/>
                  </a:lnTo>
                  <a:lnTo>
                    <a:pt x="14467" y="76482"/>
                  </a:lnTo>
                  <a:lnTo>
                    <a:pt x="20479" y="106695"/>
                  </a:lnTo>
                  <a:lnTo>
                    <a:pt x="23485" y="139673"/>
                  </a:lnTo>
                  <a:lnTo>
                    <a:pt x="25064" y="172052"/>
                  </a:lnTo>
                  <a:lnTo>
                    <a:pt x="23967" y="206956"/>
                  </a:lnTo>
                  <a:lnTo>
                    <a:pt x="21290" y="241464"/>
                  </a:lnTo>
                  <a:lnTo>
                    <a:pt x="17460" y="272582"/>
                  </a:lnTo>
                  <a:lnTo>
                    <a:pt x="14665" y="307799"/>
                  </a:lnTo>
                  <a:lnTo>
                    <a:pt x="11885" y="342958"/>
                  </a:lnTo>
                  <a:lnTo>
                    <a:pt x="9597" y="376025"/>
                  </a:lnTo>
                  <a:lnTo>
                    <a:pt x="9526" y="409608"/>
                  </a:lnTo>
                  <a:lnTo>
                    <a:pt x="8820" y="421486"/>
                  </a:lnTo>
                  <a:lnTo>
                    <a:pt x="5791" y="445728"/>
                  </a:lnTo>
                  <a:lnTo>
                    <a:pt x="6890" y="452037"/>
                  </a:lnTo>
                  <a:lnTo>
                    <a:pt x="11083" y="466027"/>
                  </a:lnTo>
                  <a:lnTo>
                    <a:pt x="11798" y="471981"/>
                  </a:lnTo>
                  <a:lnTo>
                    <a:pt x="10610" y="475838"/>
                  </a:lnTo>
                  <a:lnTo>
                    <a:pt x="10248" y="476504"/>
                  </a:lnTo>
                  <a:lnTo>
                    <a:pt x="9525" y="476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28700" name="SMARTInkShape-1025"/>
          <p:cNvSpPr/>
          <p:nvPr>
            <p:custDataLst>
              <p:tags r:id="rId8"/>
            </p:custDataLst>
          </p:nvPr>
        </p:nvSpPr>
        <p:spPr>
          <a:xfrm>
            <a:off x="3035300" y="2924175"/>
            <a:ext cx="477838" cy="165100"/>
          </a:xfrm>
          <a:custGeom>
            <a:avLst/>
            <a:gdLst/>
            <a:ahLst/>
            <a:cxnLst/>
            <a:rect l="0" t="0" r="0" b="0"/>
            <a:pathLst>
              <a:path w="477518" h="164943">
                <a:moveTo>
                  <a:pt x="72704" y="7098"/>
                </a:moveTo>
                <a:lnTo>
                  <a:pt x="72704" y="7098"/>
                </a:lnTo>
                <a:lnTo>
                  <a:pt x="72704" y="1733"/>
                </a:lnTo>
                <a:lnTo>
                  <a:pt x="72175" y="1140"/>
                </a:lnTo>
                <a:lnTo>
                  <a:pt x="68138" y="0"/>
                </a:lnTo>
                <a:lnTo>
                  <a:pt x="43069" y="11029"/>
                </a:lnTo>
                <a:lnTo>
                  <a:pt x="18394" y="37269"/>
                </a:lnTo>
                <a:lnTo>
                  <a:pt x="5483" y="59947"/>
                </a:lnTo>
                <a:lnTo>
                  <a:pt x="958" y="76114"/>
                </a:lnTo>
                <a:lnTo>
                  <a:pt x="0" y="96039"/>
                </a:lnTo>
                <a:lnTo>
                  <a:pt x="6557" y="125201"/>
                </a:lnTo>
                <a:lnTo>
                  <a:pt x="14182" y="135548"/>
                </a:lnTo>
                <a:lnTo>
                  <a:pt x="33250" y="151634"/>
                </a:lnTo>
                <a:lnTo>
                  <a:pt x="36472" y="153357"/>
                </a:lnTo>
                <a:lnTo>
                  <a:pt x="54527" y="156438"/>
                </a:lnTo>
                <a:lnTo>
                  <a:pt x="70348" y="156983"/>
                </a:lnTo>
                <a:lnTo>
                  <a:pt x="92545" y="150033"/>
                </a:lnTo>
                <a:lnTo>
                  <a:pt x="99514" y="146295"/>
                </a:lnTo>
                <a:lnTo>
                  <a:pt x="111689" y="133499"/>
                </a:lnTo>
                <a:lnTo>
                  <a:pt x="115682" y="127482"/>
                </a:lnTo>
                <a:lnTo>
                  <a:pt x="121064" y="107532"/>
                </a:lnTo>
                <a:lnTo>
                  <a:pt x="121788" y="84242"/>
                </a:lnTo>
                <a:lnTo>
                  <a:pt x="113786" y="50993"/>
                </a:lnTo>
                <a:lnTo>
                  <a:pt x="108434" y="32486"/>
                </a:lnTo>
                <a:lnTo>
                  <a:pt x="99313" y="18266"/>
                </a:lnTo>
                <a:lnTo>
                  <a:pt x="81752" y="6145"/>
                </a:lnTo>
                <a:lnTo>
                  <a:pt x="74532" y="3464"/>
                </a:lnTo>
                <a:lnTo>
                  <a:pt x="59963" y="4485"/>
                </a:lnTo>
                <a:lnTo>
                  <a:pt x="58389" y="5091"/>
                </a:lnTo>
                <a:lnTo>
                  <a:pt x="55935" y="7176"/>
                </a:lnTo>
                <a:lnTo>
                  <a:pt x="53066" y="16381"/>
                </a:lnTo>
                <a:lnTo>
                  <a:pt x="51320" y="43203"/>
                </a:lnTo>
                <a:lnTo>
                  <a:pt x="52551" y="48811"/>
                </a:lnTo>
                <a:lnTo>
                  <a:pt x="77746" y="82200"/>
                </a:lnTo>
                <a:lnTo>
                  <a:pt x="84382" y="87484"/>
                </a:lnTo>
                <a:lnTo>
                  <a:pt x="107690" y="98328"/>
                </a:lnTo>
                <a:lnTo>
                  <a:pt x="120406" y="100745"/>
                </a:lnTo>
                <a:lnTo>
                  <a:pt x="137168" y="98080"/>
                </a:lnTo>
                <a:lnTo>
                  <a:pt x="145099" y="94366"/>
                </a:lnTo>
                <a:lnTo>
                  <a:pt x="161865" y="78958"/>
                </a:lnTo>
                <a:lnTo>
                  <a:pt x="168015" y="70358"/>
                </a:lnTo>
                <a:lnTo>
                  <a:pt x="178318" y="42223"/>
                </a:lnTo>
                <a:lnTo>
                  <a:pt x="179843" y="12690"/>
                </a:lnTo>
                <a:lnTo>
                  <a:pt x="179584" y="11620"/>
                </a:lnTo>
                <a:lnTo>
                  <a:pt x="179147" y="10906"/>
                </a:lnTo>
                <a:lnTo>
                  <a:pt x="177508" y="9504"/>
                </a:lnTo>
                <a:lnTo>
                  <a:pt x="177488" y="10750"/>
                </a:lnTo>
                <a:lnTo>
                  <a:pt x="179848" y="46095"/>
                </a:lnTo>
                <a:lnTo>
                  <a:pt x="179859" y="76991"/>
                </a:lnTo>
                <a:lnTo>
                  <a:pt x="182388" y="102366"/>
                </a:lnTo>
                <a:lnTo>
                  <a:pt x="189791" y="127732"/>
                </a:lnTo>
                <a:lnTo>
                  <a:pt x="195122" y="135678"/>
                </a:lnTo>
                <a:lnTo>
                  <a:pt x="202254" y="142561"/>
                </a:lnTo>
                <a:lnTo>
                  <a:pt x="208951" y="146502"/>
                </a:lnTo>
                <a:lnTo>
                  <a:pt x="222951" y="149516"/>
                </a:lnTo>
                <a:lnTo>
                  <a:pt x="229118" y="149882"/>
                </a:lnTo>
                <a:lnTo>
                  <a:pt x="235113" y="147418"/>
                </a:lnTo>
                <a:lnTo>
                  <a:pt x="247695" y="134675"/>
                </a:lnTo>
                <a:lnTo>
                  <a:pt x="249697" y="130474"/>
                </a:lnTo>
                <a:lnTo>
                  <a:pt x="260170" y="96152"/>
                </a:lnTo>
                <a:lnTo>
                  <a:pt x="263032" y="60538"/>
                </a:lnTo>
                <a:lnTo>
                  <a:pt x="261937" y="27144"/>
                </a:lnTo>
                <a:lnTo>
                  <a:pt x="260832" y="6492"/>
                </a:lnTo>
                <a:lnTo>
                  <a:pt x="260564" y="6165"/>
                </a:lnTo>
                <a:lnTo>
                  <a:pt x="260121" y="6211"/>
                </a:lnTo>
                <a:lnTo>
                  <a:pt x="259561" y="6507"/>
                </a:lnTo>
                <a:lnTo>
                  <a:pt x="259188" y="7233"/>
                </a:lnTo>
                <a:lnTo>
                  <a:pt x="258540" y="16203"/>
                </a:lnTo>
                <a:lnTo>
                  <a:pt x="260080" y="48241"/>
                </a:lnTo>
                <a:lnTo>
                  <a:pt x="264341" y="82251"/>
                </a:lnTo>
                <a:lnTo>
                  <a:pt x="272016" y="116233"/>
                </a:lnTo>
                <a:lnTo>
                  <a:pt x="273223" y="122954"/>
                </a:lnTo>
                <a:lnTo>
                  <a:pt x="275066" y="127117"/>
                </a:lnTo>
                <a:lnTo>
                  <a:pt x="290992" y="152990"/>
                </a:lnTo>
                <a:lnTo>
                  <a:pt x="293723" y="155106"/>
                </a:lnTo>
                <a:lnTo>
                  <a:pt x="296700" y="156223"/>
                </a:lnTo>
                <a:lnTo>
                  <a:pt x="309410" y="158371"/>
                </a:lnTo>
                <a:lnTo>
                  <a:pt x="313814" y="157850"/>
                </a:lnTo>
                <a:lnTo>
                  <a:pt x="318241" y="154620"/>
                </a:lnTo>
                <a:lnTo>
                  <a:pt x="334658" y="137582"/>
                </a:lnTo>
                <a:lnTo>
                  <a:pt x="349232" y="102260"/>
                </a:lnTo>
                <a:lnTo>
                  <a:pt x="353682" y="66623"/>
                </a:lnTo>
                <a:lnTo>
                  <a:pt x="353914" y="33037"/>
                </a:lnTo>
                <a:lnTo>
                  <a:pt x="349643" y="16872"/>
                </a:lnTo>
                <a:lnTo>
                  <a:pt x="346684" y="9799"/>
                </a:lnTo>
                <a:lnTo>
                  <a:pt x="344060" y="9574"/>
                </a:lnTo>
                <a:lnTo>
                  <a:pt x="343566" y="9807"/>
                </a:lnTo>
                <a:lnTo>
                  <a:pt x="343502" y="10227"/>
                </a:lnTo>
                <a:lnTo>
                  <a:pt x="343724" y="10771"/>
                </a:lnTo>
                <a:lnTo>
                  <a:pt x="344400" y="11134"/>
                </a:lnTo>
                <a:lnTo>
                  <a:pt x="352264" y="11796"/>
                </a:lnTo>
                <a:lnTo>
                  <a:pt x="386368" y="9270"/>
                </a:lnTo>
                <a:lnTo>
                  <a:pt x="403851" y="7225"/>
                </a:lnTo>
                <a:lnTo>
                  <a:pt x="407823" y="8565"/>
                </a:lnTo>
                <a:lnTo>
                  <a:pt x="411087" y="10925"/>
                </a:lnTo>
                <a:lnTo>
                  <a:pt x="413420" y="13738"/>
                </a:lnTo>
                <a:lnTo>
                  <a:pt x="413928" y="19574"/>
                </a:lnTo>
                <a:lnTo>
                  <a:pt x="410651" y="52775"/>
                </a:lnTo>
                <a:lnTo>
                  <a:pt x="408562" y="88100"/>
                </a:lnTo>
                <a:lnTo>
                  <a:pt x="411064" y="121958"/>
                </a:lnTo>
                <a:lnTo>
                  <a:pt x="414061" y="136766"/>
                </a:lnTo>
                <a:lnTo>
                  <a:pt x="425542" y="158594"/>
                </a:lnTo>
                <a:lnTo>
                  <a:pt x="430014" y="163287"/>
                </a:lnTo>
                <a:lnTo>
                  <a:pt x="431561" y="164405"/>
                </a:lnTo>
                <a:lnTo>
                  <a:pt x="436807" y="164942"/>
                </a:lnTo>
                <a:lnTo>
                  <a:pt x="440058" y="164715"/>
                </a:lnTo>
                <a:lnTo>
                  <a:pt x="453483" y="156810"/>
                </a:lnTo>
                <a:lnTo>
                  <a:pt x="477517" y="130923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31771" name="SMARTInkShape-Group323"/>
          <p:cNvGrpSpPr>
            <a:grpSpLocks/>
          </p:cNvGrpSpPr>
          <p:nvPr/>
        </p:nvGrpSpPr>
        <p:grpSpPr bwMode="auto">
          <a:xfrm>
            <a:off x="3608388" y="2771775"/>
            <a:ext cx="1092200" cy="328613"/>
            <a:chOff x="3607594" y="2771775"/>
            <a:chExt cx="1092995" cy="328347"/>
          </a:xfrm>
        </p:grpSpPr>
        <p:sp>
          <p:nvSpPr>
            <p:cNvPr id="28701" name="SMARTInkShape-1026"/>
            <p:cNvSpPr/>
            <p:nvPr>
              <p:custDataLst>
                <p:tags r:id="rId27"/>
              </p:custDataLst>
            </p:nvPr>
          </p:nvSpPr>
          <p:spPr>
            <a:xfrm>
              <a:off x="3826828" y="2771775"/>
              <a:ext cx="30184" cy="95173"/>
            </a:xfrm>
            <a:custGeom>
              <a:avLst/>
              <a:gdLst/>
              <a:ahLst/>
              <a:cxnLst/>
              <a:rect l="0" t="0" r="0" b="0"/>
              <a:pathLst>
                <a:path w="30616" h="95251">
                  <a:moveTo>
                    <a:pt x="16669" y="0"/>
                  </a:moveTo>
                  <a:lnTo>
                    <a:pt x="16669" y="0"/>
                  </a:lnTo>
                  <a:lnTo>
                    <a:pt x="22033" y="0"/>
                  </a:lnTo>
                  <a:lnTo>
                    <a:pt x="27078" y="3792"/>
                  </a:lnTo>
                  <a:lnTo>
                    <a:pt x="29232" y="6360"/>
                  </a:lnTo>
                  <a:lnTo>
                    <a:pt x="30615" y="8900"/>
                  </a:lnTo>
                  <a:lnTo>
                    <a:pt x="29591" y="32094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8702" name="SMARTInkShape-1027"/>
            <p:cNvSpPr/>
            <p:nvPr>
              <p:custDataLst>
                <p:tags r:id="rId28"/>
              </p:custDataLst>
            </p:nvPr>
          </p:nvSpPr>
          <p:spPr>
            <a:xfrm>
              <a:off x="4419396" y="2771775"/>
              <a:ext cx="281193" cy="301381"/>
            </a:xfrm>
            <a:custGeom>
              <a:avLst/>
              <a:gdLst/>
              <a:ahLst/>
              <a:cxnLst/>
              <a:rect l="0" t="0" r="0" b="0"/>
              <a:pathLst>
                <a:path w="280989" h="301667">
                  <a:moveTo>
                    <a:pt x="0" y="0"/>
                  </a:moveTo>
                  <a:lnTo>
                    <a:pt x="0" y="0"/>
                  </a:lnTo>
                  <a:lnTo>
                    <a:pt x="2050" y="34471"/>
                  </a:lnTo>
                  <a:lnTo>
                    <a:pt x="1663" y="67199"/>
                  </a:lnTo>
                  <a:lnTo>
                    <a:pt x="851" y="99065"/>
                  </a:lnTo>
                  <a:lnTo>
                    <a:pt x="2292" y="133295"/>
                  </a:lnTo>
                  <a:lnTo>
                    <a:pt x="4429" y="167556"/>
                  </a:lnTo>
                  <a:lnTo>
                    <a:pt x="2582" y="202572"/>
                  </a:lnTo>
                  <a:lnTo>
                    <a:pt x="2389" y="236839"/>
                  </a:lnTo>
                  <a:lnTo>
                    <a:pt x="2382" y="247721"/>
                  </a:lnTo>
                  <a:lnTo>
                    <a:pt x="11407" y="279106"/>
                  </a:lnTo>
                  <a:lnTo>
                    <a:pt x="18092" y="291814"/>
                  </a:lnTo>
                  <a:lnTo>
                    <a:pt x="18411" y="292968"/>
                  </a:lnTo>
                  <a:lnTo>
                    <a:pt x="21389" y="297120"/>
                  </a:lnTo>
                  <a:lnTo>
                    <a:pt x="25558" y="298741"/>
                  </a:lnTo>
                  <a:lnTo>
                    <a:pt x="30409" y="299196"/>
                  </a:lnTo>
                  <a:lnTo>
                    <a:pt x="36115" y="297966"/>
                  </a:lnTo>
                  <a:lnTo>
                    <a:pt x="43133" y="295682"/>
                  </a:lnTo>
                  <a:lnTo>
                    <a:pt x="45717" y="292633"/>
                  </a:lnTo>
                  <a:lnTo>
                    <a:pt x="66253" y="260040"/>
                  </a:lnTo>
                  <a:lnTo>
                    <a:pt x="77955" y="224621"/>
                  </a:lnTo>
                  <a:lnTo>
                    <a:pt x="80787" y="190643"/>
                  </a:lnTo>
                  <a:lnTo>
                    <a:pt x="80381" y="175755"/>
                  </a:lnTo>
                  <a:lnTo>
                    <a:pt x="78411" y="169747"/>
                  </a:lnTo>
                  <a:lnTo>
                    <a:pt x="76477" y="166725"/>
                  </a:lnTo>
                  <a:lnTo>
                    <a:pt x="75591" y="165918"/>
                  </a:lnTo>
                  <a:lnTo>
                    <a:pt x="73195" y="165023"/>
                  </a:lnTo>
                  <a:lnTo>
                    <a:pt x="71815" y="164784"/>
                  </a:lnTo>
                  <a:lnTo>
                    <a:pt x="71160" y="165154"/>
                  </a:lnTo>
                  <a:lnTo>
                    <a:pt x="70988" y="165930"/>
                  </a:lnTo>
                  <a:lnTo>
                    <a:pt x="71349" y="168449"/>
                  </a:lnTo>
                  <a:lnTo>
                    <a:pt x="72675" y="170149"/>
                  </a:lnTo>
                  <a:lnTo>
                    <a:pt x="77272" y="172329"/>
                  </a:lnTo>
                  <a:lnTo>
                    <a:pt x="92747" y="171633"/>
                  </a:lnTo>
                  <a:lnTo>
                    <a:pt x="112812" y="167831"/>
                  </a:lnTo>
                  <a:lnTo>
                    <a:pt x="118930" y="165873"/>
                  </a:lnTo>
                  <a:lnTo>
                    <a:pt x="128754" y="165035"/>
                  </a:lnTo>
                  <a:lnTo>
                    <a:pt x="132454" y="165777"/>
                  </a:lnTo>
                  <a:lnTo>
                    <a:pt x="133282" y="167139"/>
                  </a:lnTo>
                  <a:lnTo>
                    <a:pt x="134120" y="174812"/>
                  </a:lnTo>
                  <a:lnTo>
                    <a:pt x="134657" y="176073"/>
                  </a:lnTo>
                  <a:lnTo>
                    <a:pt x="135255" y="189767"/>
                  </a:lnTo>
                  <a:lnTo>
                    <a:pt x="134190" y="221887"/>
                  </a:lnTo>
                  <a:lnTo>
                    <a:pt x="135936" y="253674"/>
                  </a:lnTo>
                  <a:lnTo>
                    <a:pt x="137879" y="264840"/>
                  </a:lnTo>
                  <a:lnTo>
                    <a:pt x="142437" y="274446"/>
                  </a:lnTo>
                  <a:lnTo>
                    <a:pt x="144268" y="277816"/>
                  </a:lnTo>
                  <a:lnTo>
                    <a:pt x="147051" y="284869"/>
                  </a:lnTo>
                  <a:lnTo>
                    <a:pt x="151187" y="290025"/>
                  </a:lnTo>
                  <a:lnTo>
                    <a:pt x="151591" y="290981"/>
                  </a:lnTo>
                  <a:lnTo>
                    <a:pt x="152125" y="291619"/>
                  </a:lnTo>
                  <a:lnTo>
                    <a:pt x="156907" y="293990"/>
                  </a:lnTo>
                  <a:lnTo>
                    <a:pt x="160027" y="294894"/>
                  </a:lnTo>
                  <a:lnTo>
                    <a:pt x="173215" y="294519"/>
                  </a:lnTo>
                  <a:lnTo>
                    <a:pt x="178055" y="293087"/>
                  </a:lnTo>
                  <a:lnTo>
                    <a:pt x="185078" y="287983"/>
                  </a:lnTo>
                  <a:lnTo>
                    <a:pt x="215666" y="252807"/>
                  </a:lnTo>
                  <a:lnTo>
                    <a:pt x="228363" y="219108"/>
                  </a:lnTo>
                  <a:lnTo>
                    <a:pt x="234852" y="188453"/>
                  </a:lnTo>
                  <a:lnTo>
                    <a:pt x="234216" y="177722"/>
                  </a:lnTo>
                  <a:lnTo>
                    <a:pt x="231087" y="166988"/>
                  </a:lnTo>
                  <a:lnTo>
                    <a:pt x="227589" y="161441"/>
                  </a:lnTo>
                  <a:lnTo>
                    <a:pt x="221404" y="154833"/>
                  </a:lnTo>
                  <a:lnTo>
                    <a:pt x="219833" y="154286"/>
                  </a:lnTo>
                  <a:lnTo>
                    <a:pt x="215972" y="154385"/>
                  </a:lnTo>
                  <a:lnTo>
                    <a:pt x="208072" y="157192"/>
                  </a:lnTo>
                  <a:lnTo>
                    <a:pt x="199029" y="163903"/>
                  </a:lnTo>
                  <a:lnTo>
                    <a:pt x="194202" y="173123"/>
                  </a:lnTo>
                  <a:lnTo>
                    <a:pt x="185912" y="207801"/>
                  </a:lnTo>
                  <a:lnTo>
                    <a:pt x="188236" y="242785"/>
                  </a:lnTo>
                  <a:lnTo>
                    <a:pt x="191613" y="263234"/>
                  </a:lnTo>
                  <a:lnTo>
                    <a:pt x="202126" y="279950"/>
                  </a:lnTo>
                  <a:lnTo>
                    <a:pt x="218363" y="297000"/>
                  </a:lnTo>
                  <a:lnTo>
                    <a:pt x="225596" y="301666"/>
                  </a:lnTo>
                  <a:lnTo>
                    <a:pt x="236349" y="301290"/>
                  </a:lnTo>
                  <a:lnTo>
                    <a:pt x="258118" y="295846"/>
                  </a:lnTo>
                  <a:lnTo>
                    <a:pt x="280988" y="28336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8703" name="SMARTInkShape-1028"/>
            <p:cNvSpPr/>
            <p:nvPr>
              <p:custDataLst>
                <p:tags r:id="rId29"/>
              </p:custDataLst>
            </p:nvPr>
          </p:nvSpPr>
          <p:spPr>
            <a:xfrm>
              <a:off x="4320900" y="2939914"/>
              <a:ext cx="103263" cy="136414"/>
            </a:xfrm>
            <a:custGeom>
              <a:avLst/>
              <a:gdLst/>
              <a:ahLst/>
              <a:cxnLst/>
              <a:rect l="0" t="0" r="0" b="0"/>
              <a:pathLst>
                <a:path w="103026" h="136146">
                  <a:moveTo>
                    <a:pt x="100974" y="19989"/>
                  </a:moveTo>
                  <a:lnTo>
                    <a:pt x="100974" y="19989"/>
                  </a:lnTo>
                  <a:lnTo>
                    <a:pt x="102238" y="18725"/>
                  </a:lnTo>
                  <a:lnTo>
                    <a:pt x="102859" y="17398"/>
                  </a:lnTo>
                  <a:lnTo>
                    <a:pt x="103025" y="16674"/>
                  </a:lnTo>
                  <a:lnTo>
                    <a:pt x="101092" y="14459"/>
                  </a:lnTo>
                  <a:lnTo>
                    <a:pt x="95233" y="9433"/>
                  </a:lnTo>
                  <a:lnTo>
                    <a:pt x="72187" y="0"/>
                  </a:lnTo>
                  <a:lnTo>
                    <a:pt x="63928" y="249"/>
                  </a:lnTo>
                  <a:lnTo>
                    <a:pt x="40956" y="6243"/>
                  </a:lnTo>
                  <a:lnTo>
                    <a:pt x="28549" y="15323"/>
                  </a:lnTo>
                  <a:lnTo>
                    <a:pt x="16697" y="29161"/>
                  </a:lnTo>
                  <a:lnTo>
                    <a:pt x="5233" y="56975"/>
                  </a:lnTo>
                  <a:lnTo>
                    <a:pt x="0" y="85688"/>
                  </a:lnTo>
                  <a:lnTo>
                    <a:pt x="1372" y="118334"/>
                  </a:lnTo>
                  <a:lnTo>
                    <a:pt x="3437" y="124199"/>
                  </a:lnTo>
                  <a:lnTo>
                    <a:pt x="8235" y="128570"/>
                  </a:lnTo>
                  <a:lnTo>
                    <a:pt x="23359" y="135687"/>
                  </a:lnTo>
                  <a:lnTo>
                    <a:pt x="31642" y="136145"/>
                  </a:lnTo>
                  <a:lnTo>
                    <a:pt x="46474" y="133391"/>
                  </a:lnTo>
                  <a:lnTo>
                    <a:pt x="60161" y="126027"/>
                  </a:lnTo>
                  <a:lnTo>
                    <a:pt x="86687" y="985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8704" name="SMARTInkShape-1029"/>
            <p:cNvSpPr/>
            <p:nvPr>
              <p:custDataLst>
                <p:tags r:id="rId30"/>
              </p:custDataLst>
            </p:nvPr>
          </p:nvSpPr>
          <p:spPr>
            <a:xfrm>
              <a:off x="4009523" y="2933569"/>
              <a:ext cx="317731" cy="147518"/>
            </a:xfrm>
            <a:custGeom>
              <a:avLst/>
              <a:gdLst/>
              <a:ahLst/>
              <a:cxnLst/>
              <a:rect l="0" t="0" r="0" b="0"/>
              <a:pathLst>
                <a:path w="317364" h="148146">
                  <a:moveTo>
                    <a:pt x="64951" y="2352"/>
                  </a:moveTo>
                  <a:lnTo>
                    <a:pt x="64951" y="2352"/>
                  </a:lnTo>
                  <a:lnTo>
                    <a:pt x="63687" y="2352"/>
                  </a:lnTo>
                  <a:lnTo>
                    <a:pt x="53307" y="0"/>
                  </a:lnTo>
                  <a:lnTo>
                    <a:pt x="35938" y="7581"/>
                  </a:lnTo>
                  <a:lnTo>
                    <a:pt x="21541" y="19834"/>
                  </a:lnTo>
                  <a:lnTo>
                    <a:pt x="9711" y="37418"/>
                  </a:lnTo>
                  <a:lnTo>
                    <a:pt x="4868" y="51665"/>
                  </a:lnTo>
                  <a:lnTo>
                    <a:pt x="0" y="84602"/>
                  </a:lnTo>
                  <a:lnTo>
                    <a:pt x="782" y="104540"/>
                  </a:lnTo>
                  <a:lnTo>
                    <a:pt x="9786" y="131886"/>
                  </a:lnTo>
                  <a:lnTo>
                    <a:pt x="12740" y="136035"/>
                  </a:lnTo>
                  <a:lnTo>
                    <a:pt x="14269" y="137511"/>
                  </a:lnTo>
                  <a:lnTo>
                    <a:pt x="35529" y="146436"/>
                  </a:lnTo>
                  <a:lnTo>
                    <a:pt x="43672" y="148145"/>
                  </a:lnTo>
                  <a:lnTo>
                    <a:pt x="50819" y="148024"/>
                  </a:lnTo>
                  <a:lnTo>
                    <a:pt x="74551" y="136916"/>
                  </a:lnTo>
                  <a:lnTo>
                    <a:pt x="83317" y="130594"/>
                  </a:lnTo>
                  <a:lnTo>
                    <a:pt x="98036" y="108833"/>
                  </a:lnTo>
                  <a:lnTo>
                    <a:pt x="107685" y="82788"/>
                  </a:lnTo>
                  <a:lnTo>
                    <a:pt x="109434" y="62524"/>
                  </a:lnTo>
                  <a:lnTo>
                    <a:pt x="105341" y="31406"/>
                  </a:lnTo>
                  <a:lnTo>
                    <a:pt x="104577" y="28865"/>
                  </a:lnTo>
                  <a:lnTo>
                    <a:pt x="95918" y="16440"/>
                  </a:lnTo>
                  <a:lnTo>
                    <a:pt x="88416" y="11259"/>
                  </a:lnTo>
                  <a:lnTo>
                    <a:pt x="80936" y="9221"/>
                  </a:lnTo>
                  <a:lnTo>
                    <a:pt x="66805" y="9408"/>
                  </a:lnTo>
                  <a:lnTo>
                    <a:pt x="62335" y="11573"/>
                  </a:lnTo>
                  <a:lnTo>
                    <a:pt x="60032" y="13262"/>
                  </a:lnTo>
                  <a:lnTo>
                    <a:pt x="50470" y="27016"/>
                  </a:lnTo>
                  <a:lnTo>
                    <a:pt x="47314" y="38097"/>
                  </a:lnTo>
                  <a:lnTo>
                    <a:pt x="47730" y="54042"/>
                  </a:lnTo>
                  <a:lnTo>
                    <a:pt x="51911" y="68115"/>
                  </a:lnTo>
                  <a:lnTo>
                    <a:pt x="56509" y="76295"/>
                  </a:lnTo>
                  <a:lnTo>
                    <a:pt x="68124" y="88053"/>
                  </a:lnTo>
                  <a:lnTo>
                    <a:pt x="74034" y="91506"/>
                  </a:lnTo>
                  <a:lnTo>
                    <a:pt x="98877" y="99974"/>
                  </a:lnTo>
                  <a:lnTo>
                    <a:pt x="110222" y="100392"/>
                  </a:lnTo>
                  <a:lnTo>
                    <a:pt x="120286" y="97576"/>
                  </a:lnTo>
                  <a:lnTo>
                    <a:pt x="138078" y="84280"/>
                  </a:lnTo>
                  <a:lnTo>
                    <a:pt x="150490" y="68483"/>
                  </a:lnTo>
                  <a:lnTo>
                    <a:pt x="164959" y="35257"/>
                  </a:lnTo>
                  <a:lnTo>
                    <a:pt x="170711" y="8170"/>
                  </a:lnTo>
                  <a:lnTo>
                    <a:pt x="170781" y="4938"/>
                  </a:lnTo>
                  <a:lnTo>
                    <a:pt x="170429" y="4076"/>
                  </a:lnTo>
                  <a:lnTo>
                    <a:pt x="170195" y="3766"/>
                  </a:lnTo>
                  <a:lnTo>
                    <a:pt x="170039" y="3824"/>
                  </a:lnTo>
                  <a:lnTo>
                    <a:pt x="169934" y="4127"/>
                  </a:lnTo>
                  <a:lnTo>
                    <a:pt x="170032" y="10052"/>
                  </a:lnTo>
                  <a:lnTo>
                    <a:pt x="171781" y="20724"/>
                  </a:lnTo>
                  <a:lnTo>
                    <a:pt x="170028" y="51724"/>
                  </a:lnTo>
                  <a:lnTo>
                    <a:pt x="173067" y="83714"/>
                  </a:lnTo>
                  <a:lnTo>
                    <a:pt x="179263" y="119006"/>
                  </a:lnTo>
                  <a:lnTo>
                    <a:pt x="183401" y="125107"/>
                  </a:lnTo>
                  <a:lnTo>
                    <a:pt x="199074" y="140733"/>
                  </a:lnTo>
                  <a:lnTo>
                    <a:pt x="204024" y="142524"/>
                  </a:lnTo>
                  <a:lnTo>
                    <a:pt x="206085" y="142631"/>
                  </a:lnTo>
                  <a:lnTo>
                    <a:pt x="215306" y="138990"/>
                  </a:lnTo>
                  <a:lnTo>
                    <a:pt x="226880" y="128576"/>
                  </a:lnTo>
                  <a:lnTo>
                    <a:pt x="234226" y="114715"/>
                  </a:lnTo>
                  <a:lnTo>
                    <a:pt x="242674" y="83497"/>
                  </a:lnTo>
                  <a:lnTo>
                    <a:pt x="247690" y="51198"/>
                  </a:lnTo>
                  <a:lnTo>
                    <a:pt x="249933" y="17281"/>
                  </a:lnTo>
                  <a:lnTo>
                    <a:pt x="250200" y="11391"/>
                  </a:lnTo>
                  <a:lnTo>
                    <a:pt x="248986" y="7206"/>
                  </a:lnTo>
                  <a:lnTo>
                    <a:pt x="248759" y="6911"/>
                  </a:lnTo>
                  <a:lnTo>
                    <a:pt x="248609" y="6979"/>
                  </a:lnTo>
                  <a:lnTo>
                    <a:pt x="246671" y="39830"/>
                  </a:lnTo>
                  <a:lnTo>
                    <a:pt x="247892" y="68013"/>
                  </a:lnTo>
                  <a:lnTo>
                    <a:pt x="253797" y="101095"/>
                  </a:lnTo>
                  <a:lnTo>
                    <a:pt x="267959" y="135564"/>
                  </a:lnTo>
                  <a:lnTo>
                    <a:pt x="276063" y="144363"/>
                  </a:lnTo>
                  <a:lnTo>
                    <a:pt x="280663" y="146166"/>
                  </a:lnTo>
                  <a:lnTo>
                    <a:pt x="293504" y="147323"/>
                  </a:lnTo>
                  <a:lnTo>
                    <a:pt x="300321" y="145365"/>
                  </a:lnTo>
                  <a:lnTo>
                    <a:pt x="309528" y="140169"/>
                  </a:lnTo>
                  <a:lnTo>
                    <a:pt x="317363" y="1309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8705" name="SMARTInkShape-1030"/>
            <p:cNvSpPr/>
            <p:nvPr>
              <p:custDataLst>
                <p:tags r:id="rId31"/>
              </p:custDataLst>
            </p:nvPr>
          </p:nvSpPr>
          <p:spPr>
            <a:xfrm>
              <a:off x="3607594" y="2928811"/>
              <a:ext cx="390809" cy="171311"/>
            </a:xfrm>
            <a:custGeom>
              <a:avLst/>
              <a:gdLst/>
              <a:ahLst/>
              <a:cxnLst/>
              <a:rect l="0" t="0" r="0" b="0"/>
              <a:pathLst>
                <a:path w="390182" h="171132">
                  <a:moveTo>
                    <a:pt x="0" y="128535"/>
                  </a:moveTo>
                  <a:lnTo>
                    <a:pt x="0" y="128535"/>
                  </a:lnTo>
                  <a:lnTo>
                    <a:pt x="2166" y="130436"/>
                  </a:lnTo>
                  <a:lnTo>
                    <a:pt x="6383" y="132868"/>
                  </a:lnTo>
                  <a:lnTo>
                    <a:pt x="16542" y="133260"/>
                  </a:lnTo>
                  <a:lnTo>
                    <a:pt x="24627" y="130758"/>
                  </a:lnTo>
                  <a:lnTo>
                    <a:pt x="29554" y="127406"/>
                  </a:lnTo>
                  <a:lnTo>
                    <a:pt x="51211" y="102599"/>
                  </a:lnTo>
                  <a:lnTo>
                    <a:pt x="67531" y="68616"/>
                  </a:lnTo>
                  <a:lnTo>
                    <a:pt x="72359" y="35338"/>
                  </a:lnTo>
                  <a:lnTo>
                    <a:pt x="72122" y="21723"/>
                  </a:lnTo>
                  <a:lnTo>
                    <a:pt x="68035" y="8903"/>
                  </a:lnTo>
                  <a:lnTo>
                    <a:pt x="63575" y="1983"/>
                  </a:lnTo>
                  <a:lnTo>
                    <a:pt x="61946" y="852"/>
                  </a:lnTo>
                  <a:lnTo>
                    <a:pt x="59541" y="216"/>
                  </a:lnTo>
                  <a:lnTo>
                    <a:pt x="57622" y="0"/>
                  </a:lnTo>
                  <a:lnTo>
                    <a:pt x="71258" y="215"/>
                  </a:lnTo>
                  <a:lnTo>
                    <a:pt x="83833" y="1998"/>
                  </a:lnTo>
                  <a:lnTo>
                    <a:pt x="117617" y="272"/>
                  </a:lnTo>
                  <a:lnTo>
                    <a:pt x="128932" y="4283"/>
                  </a:lnTo>
                  <a:lnTo>
                    <a:pt x="129346" y="6013"/>
                  </a:lnTo>
                  <a:lnTo>
                    <a:pt x="130884" y="40732"/>
                  </a:lnTo>
                  <a:lnTo>
                    <a:pt x="132600" y="76041"/>
                  </a:lnTo>
                  <a:lnTo>
                    <a:pt x="134585" y="111662"/>
                  </a:lnTo>
                  <a:lnTo>
                    <a:pt x="139726" y="137669"/>
                  </a:lnTo>
                  <a:lnTo>
                    <a:pt x="141298" y="141502"/>
                  </a:lnTo>
                  <a:lnTo>
                    <a:pt x="154252" y="154344"/>
                  </a:lnTo>
                  <a:lnTo>
                    <a:pt x="159397" y="155881"/>
                  </a:lnTo>
                  <a:lnTo>
                    <a:pt x="169025" y="156040"/>
                  </a:lnTo>
                  <a:lnTo>
                    <a:pt x="176722" y="153989"/>
                  </a:lnTo>
                  <a:lnTo>
                    <a:pt x="206599" y="138234"/>
                  </a:lnTo>
                  <a:lnTo>
                    <a:pt x="227488" y="117418"/>
                  </a:lnTo>
                  <a:lnTo>
                    <a:pt x="242354" y="91669"/>
                  </a:lnTo>
                  <a:lnTo>
                    <a:pt x="252989" y="60994"/>
                  </a:lnTo>
                  <a:lnTo>
                    <a:pt x="255023" y="42112"/>
                  </a:lnTo>
                  <a:lnTo>
                    <a:pt x="249581" y="15335"/>
                  </a:lnTo>
                  <a:lnTo>
                    <a:pt x="246391" y="9344"/>
                  </a:lnTo>
                  <a:lnTo>
                    <a:pt x="242328" y="5182"/>
                  </a:lnTo>
                  <a:lnTo>
                    <a:pt x="236107" y="1616"/>
                  </a:lnTo>
                  <a:lnTo>
                    <a:pt x="233436" y="689"/>
                  </a:lnTo>
                  <a:lnTo>
                    <a:pt x="224124" y="1431"/>
                  </a:lnTo>
                  <a:lnTo>
                    <a:pt x="218584" y="3341"/>
                  </a:lnTo>
                  <a:lnTo>
                    <a:pt x="214359" y="6218"/>
                  </a:lnTo>
                  <a:lnTo>
                    <a:pt x="204428" y="16815"/>
                  </a:lnTo>
                  <a:lnTo>
                    <a:pt x="193782" y="41650"/>
                  </a:lnTo>
                  <a:lnTo>
                    <a:pt x="188737" y="67369"/>
                  </a:lnTo>
                  <a:lnTo>
                    <a:pt x="190317" y="99532"/>
                  </a:lnTo>
                  <a:lnTo>
                    <a:pt x="200009" y="130121"/>
                  </a:lnTo>
                  <a:lnTo>
                    <a:pt x="214625" y="153336"/>
                  </a:lnTo>
                  <a:lnTo>
                    <a:pt x="223193" y="162568"/>
                  </a:lnTo>
                  <a:lnTo>
                    <a:pt x="231324" y="168360"/>
                  </a:lnTo>
                  <a:lnTo>
                    <a:pt x="240754" y="170497"/>
                  </a:lnTo>
                  <a:lnTo>
                    <a:pt x="246871" y="171131"/>
                  </a:lnTo>
                  <a:lnTo>
                    <a:pt x="250743" y="169868"/>
                  </a:lnTo>
                  <a:lnTo>
                    <a:pt x="264461" y="161936"/>
                  </a:lnTo>
                  <a:lnTo>
                    <a:pt x="276179" y="149132"/>
                  </a:lnTo>
                  <a:lnTo>
                    <a:pt x="293954" y="117193"/>
                  </a:lnTo>
                  <a:lnTo>
                    <a:pt x="305803" y="87548"/>
                  </a:lnTo>
                  <a:lnTo>
                    <a:pt x="314904" y="60562"/>
                  </a:lnTo>
                  <a:lnTo>
                    <a:pt x="320433" y="27452"/>
                  </a:lnTo>
                  <a:lnTo>
                    <a:pt x="320558" y="15386"/>
                  </a:lnTo>
                  <a:lnTo>
                    <a:pt x="318817" y="7168"/>
                  </a:lnTo>
                  <a:lnTo>
                    <a:pt x="317123" y="3285"/>
                  </a:lnTo>
                  <a:lnTo>
                    <a:pt x="317249" y="2966"/>
                  </a:lnTo>
                  <a:lnTo>
                    <a:pt x="317597" y="2754"/>
                  </a:lnTo>
                  <a:lnTo>
                    <a:pt x="318094" y="2612"/>
                  </a:lnTo>
                  <a:lnTo>
                    <a:pt x="320057" y="3866"/>
                  </a:lnTo>
                  <a:lnTo>
                    <a:pt x="335167" y="16307"/>
                  </a:lnTo>
                  <a:lnTo>
                    <a:pt x="349652" y="23406"/>
                  </a:lnTo>
                  <a:lnTo>
                    <a:pt x="380100" y="52794"/>
                  </a:lnTo>
                  <a:lnTo>
                    <a:pt x="386613" y="65083"/>
                  </a:lnTo>
                  <a:lnTo>
                    <a:pt x="390181" y="87834"/>
                  </a:lnTo>
                  <a:lnTo>
                    <a:pt x="388027" y="108148"/>
                  </a:lnTo>
                  <a:lnTo>
                    <a:pt x="379554" y="129329"/>
                  </a:lnTo>
                  <a:lnTo>
                    <a:pt x="375956" y="135062"/>
                  </a:lnTo>
                  <a:lnTo>
                    <a:pt x="369422" y="140964"/>
                  </a:lnTo>
                  <a:lnTo>
                    <a:pt x="348684" y="150196"/>
                  </a:lnTo>
                  <a:lnTo>
                    <a:pt x="342648" y="150686"/>
                  </a:lnTo>
                  <a:lnTo>
                    <a:pt x="332595" y="148768"/>
                  </a:lnTo>
                  <a:lnTo>
                    <a:pt x="306185" y="139380"/>
                  </a:lnTo>
                  <a:lnTo>
                    <a:pt x="301800" y="136354"/>
                  </a:lnTo>
                  <a:lnTo>
                    <a:pt x="297656" y="12615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grpSp>
        <p:nvGrpSpPr>
          <p:cNvPr id="31772" name="SMARTInkShape-Group324"/>
          <p:cNvGrpSpPr>
            <a:grpSpLocks/>
          </p:cNvGrpSpPr>
          <p:nvPr/>
        </p:nvGrpSpPr>
        <p:grpSpPr bwMode="auto">
          <a:xfrm>
            <a:off x="4752975" y="2913063"/>
            <a:ext cx="747713" cy="495300"/>
            <a:chOff x="4752975" y="2912738"/>
            <a:chExt cx="747714" cy="494832"/>
          </a:xfrm>
        </p:grpSpPr>
        <p:sp>
          <p:nvSpPr>
            <p:cNvPr id="28707" name="SMARTInkShape-1031"/>
            <p:cNvSpPr/>
            <p:nvPr>
              <p:custDataLst>
                <p:tags r:id="rId24"/>
              </p:custDataLst>
            </p:nvPr>
          </p:nvSpPr>
          <p:spPr>
            <a:xfrm>
              <a:off x="5268914" y="2912738"/>
              <a:ext cx="231775" cy="171288"/>
            </a:xfrm>
            <a:custGeom>
              <a:avLst/>
              <a:gdLst/>
              <a:ahLst/>
              <a:cxnLst/>
              <a:rect l="0" t="0" r="0" b="0"/>
              <a:pathLst>
                <a:path w="232355" h="170914">
                  <a:moveTo>
                    <a:pt x="1372" y="9056"/>
                  </a:moveTo>
                  <a:lnTo>
                    <a:pt x="1372" y="9056"/>
                  </a:lnTo>
                  <a:lnTo>
                    <a:pt x="108" y="10320"/>
                  </a:lnTo>
                  <a:lnTo>
                    <a:pt x="0" y="10692"/>
                  </a:lnTo>
                  <a:lnTo>
                    <a:pt x="193" y="10941"/>
                  </a:lnTo>
                  <a:lnTo>
                    <a:pt x="1352" y="11428"/>
                  </a:lnTo>
                  <a:lnTo>
                    <a:pt x="6969" y="5839"/>
                  </a:lnTo>
                  <a:lnTo>
                    <a:pt x="18324" y="1115"/>
                  </a:lnTo>
                  <a:lnTo>
                    <a:pt x="26532" y="0"/>
                  </a:lnTo>
                  <a:lnTo>
                    <a:pt x="34404" y="934"/>
                  </a:lnTo>
                  <a:lnTo>
                    <a:pt x="43606" y="5140"/>
                  </a:lnTo>
                  <a:lnTo>
                    <a:pt x="48252" y="10012"/>
                  </a:lnTo>
                  <a:lnTo>
                    <a:pt x="49989" y="14949"/>
                  </a:lnTo>
                  <a:lnTo>
                    <a:pt x="53347" y="47625"/>
                  </a:lnTo>
                  <a:lnTo>
                    <a:pt x="53724" y="79873"/>
                  </a:lnTo>
                  <a:lnTo>
                    <a:pt x="50691" y="109405"/>
                  </a:lnTo>
                  <a:lnTo>
                    <a:pt x="53909" y="142259"/>
                  </a:lnTo>
                  <a:lnTo>
                    <a:pt x="55943" y="147367"/>
                  </a:lnTo>
                  <a:lnTo>
                    <a:pt x="65954" y="162380"/>
                  </a:lnTo>
                  <a:lnTo>
                    <a:pt x="72673" y="167246"/>
                  </a:lnTo>
                  <a:lnTo>
                    <a:pt x="80686" y="170379"/>
                  </a:lnTo>
                  <a:lnTo>
                    <a:pt x="88658" y="170890"/>
                  </a:lnTo>
                  <a:lnTo>
                    <a:pt x="95199" y="169529"/>
                  </a:lnTo>
                  <a:lnTo>
                    <a:pt x="111157" y="161833"/>
                  </a:lnTo>
                  <a:lnTo>
                    <a:pt x="119955" y="154181"/>
                  </a:lnTo>
                  <a:lnTo>
                    <a:pt x="124584" y="147100"/>
                  </a:lnTo>
                  <a:lnTo>
                    <a:pt x="137231" y="115726"/>
                  </a:lnTo>
                  <a:lnTo>
                    <a:pt x="142796" y="84504"/>
                  </a:lnTo>
                  <a:lnTo>
                    <a:pt x="140717" y="57679"/>
                  </a:lnTo>
                  <a:lnTo>
                    <a:pt x="129900" y="30509"/>
                  </a:lnTo>
                  <a:lnTo>
                    <a:pt x="127199" y="27145"/>
                  </a:lnTo>
                  <a:lnTo>
                    <a:pt x="125738" y="25878"/>
                  </a:lnTo>
                  <a:lnTo>
                    <a:pt x="124235" y="25298"/>
                  </a:lnTo>
                  <a:lnTo>
                    <a:pt x="121154" y="25358"/>
                  </a:lnTo>
                  <a:lnTo>
                    <a:pt x="120385" y="25745"/>
                  </a:lnTo>
                  <a:lnTo>
                    <a:pt x="120137" y="26267"/>
                  </a:lnTo>
                  <a:lnTo>
                    <a:pt x="120236" y="26880"/>
                  </a:lnTo>
                  <a:lnTo>
                    <a:pt x="125433" y="30271"/>
                  </a:lnTo>
                  <a:lnTo>
                    <a:pt x="134939" y="32099"/>
                  </a:lnTo>
                  <a:lnTo>
                    <a:pt x="144870" y="30112"/>
                  </a:lnTo>
                  <a:lnTo>
                    <a:pt x="158868" y="24161"/>
                  </a:lnTo>
                  <a:lnTo>
                    <a:pt x="168195" y="17403"/>
                  </a:lnTo>
                  <a:lnTo>
                    <a:pt x="171908" y="16437"/>
                  </a:lnTo>
                  <a:lnTo>
                    <a:pt x="171948" y="16887"/>
                  </a:lnTo>
                  <a:lnTo>
                    <a:pt x="170817" y="22823"/>
                  </a:lnTo>
                  <a:lnTo>
                    <a:pt x="169396" y="55115"/>
                  </a:lnTo>
                  <a:lnTo>
                    <a:pt x="168138" y="90383"/>
                  </a:lnTo>
                  <a:lnTo>
                    <a:pt x="168067" y="125142"/>
                  </a:lnTo>
                  <a:lnTo>
                    <a:pt x="169472" y="147586"/>
                  </a:lnTo>
                  <a:lnTo>
                    <a:pt x="173425" y="159980"/>
                  </a:lnTo>
                  <a:lnTo>
                    <a:pt x="178654" y="168249"/>
                  </a:lnTo>
                  <a:lnTo>
                    <a:pt x="181676" y="170913"/>
                  </a:lnTo>
                  <a:lnTo>
                    <a:pt x="196465" y="170108"/>
                  </a:lnTo>
                  <a:lnTo>
                    <a:pt x="212548" y="163990"/>
                  </a:lnTo>
                  <a:lnTo>
                    <a:pt x="232354" y="14716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8708" name="SMARTInkShape-1032"/>
            <p:cNvSpPr/>
            <p:nvPr>
              <p:custDataLst>
                <p:tags r:id="rId25"/>
              </p:custDataLst>
            </p:nvPr>
          </p:nvSpPr>
          <p:spPr>
            <a:xfrm>
              <a:off x="5214939" y="2922254"/>
              <a:ext cx="58737" cy="485316"/>
            </a:xfrm>
            <a:custGeom>
              <a:avLst/>
              <a:gdLst/>
              <a:ahLst/>
              <a:cxnLst/>
              <a:rect l="0" t="0" r="0" b="0"/>
              <a:pathLst>
                <a:path w="58628" h="485543">
                  <a:moveTo>
                    <a:pt x="0" y="135498"/>
                  </a:moveTo>
                  <a:lnTo>
                    <a:pt x="0" y="135498"/>
                  </a:lnTo>
                  <a:lnTo>
                    <a:pt x="0" y="136762"/>
                  </a:lnTo>
                  <a:lnTo>
                    <a:pt x="705" y="138088"/>
                  </a:lnTo>
                  <a:lnTo>
                    <a:pt x="4333" y="142184"/>
                  </a:lnTo>
                  <a:lnTo>
                    <a:pt x="13389" y="135212"/>
                  </a:lnTo>
                  <a:lnTo>
                    <a:pt x="31029" y="113122"/>
                  </a:lnTo>
                  <a:lnTo>
                    <a:pt x="33634" y="107562"/>
                  </a:lnTo>
                  <a:lnTo>
                    <a:pt x="45061" y="73104"/>
                  </a:lnTo>
                  <a:lnTo>
                    <a:pt x="53432" y="40047"/>
                  </a:lnTo>
                  <a:lnTo>
                    <a:pt x="56919" y="5361"/>
                  </a:lnTo>
                  <a:lnTo>
                    <a:pt x="57047" y="2430"/>
                  </a:lnTo>
                  <a:lnTo>
                    <a:pt x="56817" y="1542"/>
                  </a:lnTo>
                  <a:lnTo>
                    <a:pt x="56398" y="950"/>
                  </a:lnTo>
                  <a:lnTo>
                    <a:pt x="55855" y="556"/>
                  </a:lnTo>
                  <a:lnTo>
                    <a:pt x="55757" y="293"/>
                  </a:lnTo>
                  <a:lnTo>
                    <a:pt x="55957" y="117"/>
                  </a:lnTo>
                  <a:lnTo>
                    <a:pt x="56355" y="0"/>
                  </a:lnTo>
                  <a:lnTo>
                    <a:pt x="56355" y="452"/>
                  </a:lnTo>
                  <a:lnTo>
                    <a:pt x="55650" y="2364"/>
                  </a:lnTo>
                  <a:lnTo>
                    <a:pt x="56571" y="6389"/>
                  </a:lnTo>
                  <a:lnTo>
                    <a:pt x="57558" y="8944"/>
                  </a:lnTo>
                  <a:lnTo>
                    <a:pt x="58627" y="41932"/>
                  </a:lnTo>
                  <a:lnTo>
                    <a:pt x="57396" y="75676"/>
                  </a:lnTo>
                  <a:lnTo>
                    <a:pt x="57198" y="106954"/>
                  </a:lnTo>
                  <a:lnTo>
                    <a:pt x="56453" y="136572"/>
                  </a:lnTo>
                  <a:lnTo>
                    <a:pt x="54916" y="169661"/>
                  </a:lnTo>
                  <a:lnTo>
                    <a:pt x="54523" y="199567"/>
                  </a:lnTo>
                  <a:lnTo>
                    <a:pt x="54246" y="234822"/>
                  </a:lnTo>
                  <a:lnTo>
                    <a:pt x="54723" y="269407"/>
                  </a:lnTo>
                  <a:lnTo>
                    <a:pt x="56650" y="300728"/>
                  </a:lnTo>
                  <a:lnTo>
                    <a:pt x="55926" y="333696"/>
                  </a:lnTo>
                  <a:lnTo>
                    <a:pt x="57118" y="366850"/>
                  </a:lnTo>
                  <a:lnTo>
                    <a:pt x="57620" y="401103"/>
                  </a:lnTo>
                  <a:lnTo>
                    <a:pt x="55019" y="433656"/>
                  </a:lnTo>
                  <a:lnTo>
                    <a:pt x="54775" y="468436"/>
                  </a:lnTo>
                  <a:lnTo>
                    <a:pt x="54768" y="48554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8709" name="SMARTInkShape-1033"/>
            <p:cNvSpPr/>
            <p:nvPr>
              <p:custDataLst>
                <p:tags r:id="rId26"/>
              </p:custDataLst>
            </p:nvPr>
          </p:nvSpPr>
          <p:spPr>
            <a:xfrm>
              <a:off x="4752975" y="2915910"/>
              <a:ext cx="388939" cy="171288"/>
            </a:xfrm>
            <a:custGeom>
              <a:avLst/>
              <a:gdLst/>
              <a:ahLst/>
              <a:cxnLst/>
              <a:rect l="0" t="0" r="0" b="0"/>
              <a:pathLst>
                <a:path w="388145" h="171708">
                  <a:moveTo>
                    <a:pt x="0" y="151035"/>
                  </a:moveTo>
                  <a:lnTo>
                    <a:pt x="0" y="151035"/>
                  </a:lnTo>
                  <a:lnTo>
                    <a:pt x="6151" y="155136"/>
                  </a:lnTo>
                  <a:lnTo>
                    <a:pt x="19461" y="157039"/>
                  </a:lnTo>
                  <a:lnTo>
                    <a:pt x="26465" y="156526"/>
                  </a:lnTo>
                  <a:lnTo>
                    <a:pt x="37622" y="152221"/>
                  </a:lnTo>
                  <a:lnTo>
                    <a:pt x="52715" y="138481"/>
                  </a:lnTo>
                  <a:lnTo>
                    <a:pt x="62477" y="125732"/>
                  </a:lnTo>
                  <a:lnTo>
                    <a:pt x="76541" y="90101"/>
                  </a:lnTo>
                  <a:lnTo>
                    <a:pt x="86669" y="57114"/>
                  </a:lnTo>
                  <a:lnTo>
                    <a:pt x="88081" y="24115"/>
                  </a:lnTo>
                  <a:lnTo>
                    <a:pt x="86056" y="286"/>
                  </a:lnTo>
                  <a:lnTo>
                    <a:pt x="85945" y="0"/>
                  </a:lnTo>
                  <a:lnTo>
                    <a:pt x="85872" y="74"/>
                  </a:lnTo>
                  <a:lnTo>
                    <a:pt x="85728" y="33321"/>
                  </a:lnTo>
                  <a:lnTo>
                    <a:pt x="83675" y="67125"/>
                  </a:lnTo>
                  <a:lnTo>
                    <a:pt x="84093" y="79706"/>
                  </a:lnTo>
                  <a:lnTo>
                    <a:pt x="88878" y="111321"/>
                  </a:lnTo>
                  <a:lnTo>
                    <a:pt x="95814" y="137942"/>
                  </a:lnTo>
                  <a:lnTo>
                    <a:pt x="110349" y="165204"/>
                  </a:lnTo>
                  <a:lnTo>
                    <a:pt x="116922" y="169903"/>
                  </a:lnTo>
                  <a:lnTo>
                    <a:pt x="122632" y="171707"/>
                  </a:lnTo>
                  <a:lnTo>
                    <a:pt x="128940" y="170977"/>
                  </a:lnTo>
                  <a:lnTo>
                    <a:pt x="135836" y="166557"/>
                  </a:lnTo>
                  <a:lnTo>
                    <a:pt x="138423" y="163137"/>
                  </a:lnTo>
                  <a:lnTo>
                    <a:pt x="139574" y="159060"/>
                  </a:lnTo>
                  <a:lnTo>
                    <a:pt x="147087" y="127749"/>
                  </a:lnTo>
                  <a:lnTo>
                    <a:pt x="152844" y="94209"/>
                  </a:lnTo>
                  <a:lnTo>
                    <a:pt x="156342" y="59398"/>
                  </a:lnTo>
                  <a:lnTo>
                    <a:pt x="155230" y="24000"/>
                  </a:lnTo>
                  <a:lnTo>
                    <a:pt x="154208" y="16469"/>
                  </a:lnTo>
                  <a:lnTo>
                    <a:pt x="152506" y="9624"/>
                  </a:lnTo>
                  <a:lnTo>
                    <a:pt x="152206" y="9136"/>
                  </a:lnTo>
                  <a:lnTo>
                    <a:pt x="151742" y="8811"/>
                  </a:lnTo>
                  <a:lnTo>
                    <a:pt x="151167" y="8594"/>
                  </a:lnTo>
                  <a:lnTo>
                    <a:pt x="150785" y="8978"/>
                  </a:lnTo>
                  <a:lnTo>
                    <a:pt x="150245" y="11783"/>
                  </a:lnTo>
                  <a:lnTo>
                    <a:pt x="150120" y="13563"/>
                  </a:lnTo>
                  <a:lnTo>
                    <a:pt x="151411" y="19027"/>
                  </a:lnTo>
                  <a:lnTo>
                    <a:pt x="150050" y="51170"/>
                  </a:lnTo>
                  <a:lnTo>
                    <a:pt x="154090" y="82606"/>
                  </a:lnTo>
                  <a:lnTo>
                    <a:pt x="165398" y="117246"/>
                  </a:lnTo>
                  <a:lnTo>
                    <a:pt x="180810" y="151622"/>
                  </a:lnTo>
                  <a:lnTo>
                    <a:pt x="185130" y="155824"/>
                  </a:lnTo>
                  <a:lnTo>
                    <a:pt x="188202" y="157132"/>
                  </a:lnTo>
                  <a:lnTo>
                    <a:pt x="189762" y="157481"/>
                  </a:lnTo>
                  <a:lnTo>
                    <a:pt x="194485" y="160500"/>
                  </a:lnTo>
                  <a:lnTo>
                    <a:pt x="196332" y="160520"/>
                  </a:lnTo>
                  <a:lnTo>
                    <a:pt x="200500" y="158426"/>
                  </a:lnTo>
                  <a:lnTo>
                    <a:pt x="206045" y="152784"/>
                  </a:lnTo>
                  <a:lnTo>
                    <a:pt x="209776" y="146085"/>
                  </a:lnTo>
                  <a:lnTo>
                    <a:pt x="213139" y="112930"/>
                  </a:lnTo>
                  <a:lnTo>
                    <a:pt x="213816" y="99587"/>
                  </a:lnTo>
                  <a:lnTo>
                    <a:pt x="213087" y="87191"/>
                  </a:lnTo>
                  <a:lnTo>
                    <a:pt x="219105" y="53151"/>
                  </a:lnTo>
                  <a:lnTo>
                    <a:pt x="228440" y="30223"/>
                  </a:lnTo>
                  <a:lnTo>
                    <a:pt x="233874" y="23046"/>
                  </a:lnTo>
                  <a:lnTo>
                    <a:pt x="239100" y="19127"/>
                  </a:lnTo>
                  <a:lnTo>
                    <a:pt x="246431" y="16137"/>
                  </a:lnTo>
                  <a:lnTo>
                    <a:pt x="247631" y="15859"/>
                  </a:lnTo>
                  <a:lnTo>
                    <a:pt x="248960" y="16203"/>
                  </a:lnTo>
                  <a:lnTo>
                    <a:pt x="257713" y="21981"/>
                  </a:lnTo>
                  <a:lnTo>
                    <a:pt x="265742" y="30306"/>
                  </a:lnTo>
                  <a:lnTo>
                    <a:pt x="271032" y="42415"/>
                  </a:lnTo>
                  <a:lnTo>
                    <a:pt x="279921" y="78075"/>
                  </a:lnTo>
                  <a:lnTo>
                    <a:pt x="286079" y="111939"/>
                  </a:lnTo>
                  <a:lnTo>
                    <a:pt x="286777" y="145215"/>
                  </a:lnTo>
                  <a:lnTo>
                    <a:pt x="287706" y="159683"/>
                  </a:lnTo>
                  <a:lnTo>
                    <a:pt x="286796" y="161317"/>
                  </a:lnTo>
                  <a:lnTo>
                    <a:pt x="286712" y="161329"/>
                  </a:lnTo>
                  <a:lnTo>
                    <a:pt x="287324" y="159932"/>
                  </a:lnTo>
                  <a:lnTo>
                    <a:pt x="282156" y="126336"/>
                  </a:lnTo>
                  <a:lnTo>
                    <a:pt x="279826" y="93449"/>
                  </a:lnTo>
                  <a:lnTo>
                    <a:pt x="280579" y="62866"/>
                  </a:lnTo>
                  <a:lnTo>
                    <a:pt x="286559" y="34992"/>
                  </a:lnTo>
                  <a:lnTo>
                    <a:pt x="290194" y="27399"/>
                  </a:lnTo>
                  <a:lnTo>
                    <a:pt x="296633" y="23237"/>
                  </a:lnTo>
                  <a:lnTo>
                    <a:pt x="312065" y="17518"/>
                  </a:lnTo>
                  <a:lnTo>
                    <a:pt x="318083" y="16993"/>
                  </a:lnTo>
                  <a:lnTo>
                    <a:pt x="320799" y="17224"/>
                  </a:lnTo>
                  <a:lnTo>
                    <a:pt x="325934" y="19597"/>
                  </a:lnTo>
                  <a:lnTo>
                    <a:pt x="334433" y="26323"/>
                  </a:lnTo>
                  <a:lnTo>
                    <a:pt x="343177" y="50285"/>
                  </a:lnTo>
                  <a:lnTo>
                    <a:pt x="347084" y="81934"/>
                  </a:lnTo>
                  <a:lnTo>
                    <a:pt x="349276" y="114379"/>
                  </a:lnTo>
                  <a:lnTo>
                    <a:pt x="352589" y="140611"/>
                  </a:lnTo>
                  <a:lnTo>
                    <a:pt x="359046" y="159603"/>
                  </a:lnTo>
                  <a:lnTo>
                    <a:pt x="360278" y="160716"/>
                  </a:lnTo>
                  <a:lnTo>
                    <a:pt x="361629" y="161458"/>
                  </a:lnTo>
                  <a:lnTo>
                    <a:pt x="362795" y="161158"/>
                  </a:lnTo>
                  <a:lnTo>
                    <a:pt x="363836" y="160165"/>
                  </a:lnTo>
                  <a:lnTo>
                    <a:pt x="388144" y="12960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grpSp>
        <p:nvGrpSpPr>
          <p:cNvPr id="31773" name="SMARTInkShape-Group325"/>
          <p:cNvGrpSpPr>
            <a:grpSpLocks/>
          </p:cNvGrpSpPr>
          <p:nvPr/>
        </p:nvGrpSpPr>
        <p:grpSpPr bwMode="auto">
          <a:xfrm>
            <a:off x="5487988" y="2622550"/>
            <a:ext cx="688975" cy="463550"/>
            <a:chOff x="5487227" y="2622465"/>
            <a:chExt cx="689737" cy="462996"/>
          </a:xfrm>
        </p:grpSpPr>
        <p:sp>
          <p:nvSpPr>
            <p:cNvPr id="28711" name="SMARTInkShape-1034"/>
            <p:cNvSpPr/>
            <p:nvPr>
              <p:custDataLst>
                <p:tags r:id="rId22"/>
              </p:custDataLst>
            </p:nvPr>
          </p:nvSpPr>
          <p:spPr>
            <a:xfrm>
              <a:off x="5820971" y="2776269"/>
              <a:ext cx="36552" cy="74523"/>
            </a:xfrm>
            <a:custGeom>
              <a:avLst/>
              <a:gdLst/>
              <a:ahLst/>
              <a:cxnLst/>
              <a:rect l="0" t="0" r="0" b="0"/>
              <a:pathLst>
                <a:path w="36984" h="73819">
                  <a:moveTo>
                    <a:pt x="1264" y="0"/>
                  </a:moveTo>
                  <a:lnTo>
                    <a:pt x="1264" y="0"/>
                  </a:lnTo>
                  <a:lnTo>
                    <a:pt x="0" y="2528"/>
                  </a:lnTo>
                  <a:lnTo>
                    <a:pt x="1031" y="18918"/>
                  </a:lnTo>
                  <a:lnTo>
                    <a:pt x="2459" y="23214"/>
                  </a:lnTo>
                  <a:lnTo>
                    <a:pt x="36983" y="7381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8712" name="SMARTInkShape-1035"/>
            <p:cNvSpPr/>
            <p:nvPr>
              <p:custDataLst>
                <p:tags r:id="rId23"/>
              </p:custDataLst>
            </p:nvPr>
          </p:nvSpPr>
          <p:spPr>
            <a:xfrm>
              <a:off x="5487227" y="2622465"/>
              <a:ext cx="689737" cy="462996"/>
            </a:xfrm>
            <a:custGeom>
              <a:avLst/>
              <a:gdLst/>
              <a:ahLst/>
              <a:cxnLst/>
              <a:rect l="0" t="0" r="0" b="0"/>
              <a:pathLst>
                <a:path w="689737" h="462996">
                  <a:moveTo>
                    <a:pt x="61086" y="325523"/>
                  </a:moveTo>
                  <a:lnTo>
                    <a:pt x="61086" y="325523"/>
                  </a:lnTo>
                  <a:lnTo>
                    <a:pt x="62349" y="322994"/>
                  </a:lnTo>
                  <a:lnTo>
                    <a:pt x="62264" y="320342"/>
                  </a:lnTo>
                  <a:lnTo>
                    <a:pt x="61080" y="317399"/>
                  </a:lnTo>
                  <a:lnTo>
                    <a:pt x="56540" y="311506"/>
                  </a:lnTo>
                  <a:lnTo>
                    <a:pt x="42480" y="316992"/>
                  </a:lnTo>
                  <a:lnTo>
                    <a:pt x="25592" y="329299"/>
                  </a:lnTo>
                  <a:lnTo>
                    <a:pt x="10717" y="348653"/>
                  </a:lnTo>
                  <a:lnTo>
                    <a:pt x="836" y="368250"/>
                  </a:lnTo>
                  <a:lnTo>
                    <a:pt x="0" y="379261"/>
                  </a:lnTo>
                  <a:lnTo>
                    <a:pt x="6125" y="410706"/>
                  </a:lnTo>
                  <a:lnTo>
                    <a:pt x="15804" y="433395"/>
                  </a:lnTo>
                  <a:lnTo>
                    <a:pt x="32962" y="452160"/>
                  </a:lnTo>
                  <a:lnTo>
                    <a:pt x="47624" y="461476"/>
                  </a:lnTo>
                  <a:lnTo>
                    <a:pt x="56715" y="462995"/>
                  </a:lnTo>
                  <a:lnTo>
                    <a:pt x="66523" y="460917"/>
                  </a:lnTo>
                  <a:lnTo>
                    <a:pt x="77396" y="451894"/>
                  </a:lnTo>
                  <a:lnTo>
                    <a:pt x="86954" y="437053"/>
                  </a:lnTo>
                  <a:lnTo>
                    <a:pt x="97670" y="407239"/>
                  </a:lnTo>
                  <a:lnTo>
                    <a:pt x="103805" y="377490"/>
                  </a:lnTo>
                  <a:lnTo>
                    <a:pt x="103293" y="357778"/>
                  </a:lnTo>
                  <a:lnTo>
                    <a:pt x="98115" y="343418"/>
                  </a:lnTo>
                  <a:lnTo>
                    <a:pt x="86803" y="321257"/>
                  </a:lnTo>
                  <a:lnTo>
                    <a:pt x="83628" y="318070"/>
                  </a:lnTo>
                  <a:lnTo>
                    <a:pt x="79571" y="315772"/>
                  </a:lnTo>
                  <a:lnTo>
                    <a:pt x="71560" y="314255"/>
                  </a:lnTo>
                  <a:lnTo>
                    <a:pt x="66976" y="315311"/>
                  </a:lnTo>
                  <a:lnTo>
                    <a:pt x="65012" y="316334"/>
                  </a:lnTo>
                  <a:lnTo>
                    <a:pt x="61420" y="320998"/>
                  </a:lnTo>
                  <a:lnTo>
                    <a:pt x="56066" y="333507"/>
                  </a:lnTo>
                  <a:lnTo>
                    <a:pt x="54571" y="345527"/>
                  </a:lnTo>
                  <a:lnTo>
                    <a:pt x="56657" y="356615"/>
                  </a:lnTo>
                  <a:lnTo>
                    <a:pt x="59205" y="361214"/>
                  </a:lnTo>
                  <a:lnTo>
                    <a:pt x="61573" y="364139"/>
                  </a:lnTo>
                  <a:lnTo>
                    <a:pt x="64481" y="369038"/>
                  </a:lnTo>
                  <a:lnTo>
                    <a:pt x="69235" y="372782"/>
                  </a:lnTo>
                  <a:lnTo>
                    <a:pt x="79325" y="376623"/>
                  </a:lnTo>
                  <a:lnTo>
                    <a:pt x="83391" y="377338"/>
                  </a:lnTo>
                  <a:lnTo>
                    <a:pt x="86257" y="376950"/>
                  </a:lnTo>
                  <a:lnTo>
                    <a:pt x="94045" y="372017"/>
                  </a:lnTo>
                  <a:lnTo>
                    <a:pt x="126728" y="344811"/>
                  </a:lnTo>
                  <a:lnTo>
                    <a:pt x="151832" y="311876"/>
                  </a:lnTo>
                  <a:lnTo>
                    <a:pt x="163487" y="280252"/>
                  </a:lnTo>
                  <a:lnTo>
                    <a:pt x="171095" y="251992"/>
                  </a:lnTo>
                  <a:lnTo>
                    <a:pt x="179536" y="217404"/>
                  </a:lnTo>
                  <a:lnTo>
                    <a:pt x="186368" y="183177"/>
                  </a:lnTo>
                  <a:lnTo>
                    <a:pt x="191480" y="149542"/>
                  </a:lnTo>
                  <a:lnTo>
                    <a:pt x="196380" y="115724"/>
                  </a:lnTo>
                  <a:lnTo>
                    <a:pt x="198363" y="86060"/>
                  </a:lnTo>
                  <a:lnTo>
                    <a:pt x="197677" y="51186"/>
                  </a:lnTo>
                  <a:lnTo>
                    <a:pt x="188834" y="20183"/>
                  </a:lnTo>
                  <a:lnTo>
                    <a:pt x="182986" y="8127"/>
                  </a:lnTo>
                  <a:lnTo>
                    <a:pt x="179293" y="4277"/>
                  </a:lnTo>
                  <a:lnTo>
                    <a:pt x="175005" y="1683"/>
                  </a:lnTo>
                  <a:lnTo>
                    <a:pt x="166865" y="0"/>
                  </a:lnTo>
                  <a:lnTo>
                    <a:pt x="161544" y="1723"/>
                  </a:lnTo>
                  <a:lnTo>
                    <a:pt x="155740" y="6193"/>
                  </a:lnTo>
                  <a:lnTo>
                    <a:pt x="134212" y="30881"/>
                  </a:lnTo>
                  <a:lnTo>
                    <a:pt x="128231" y="42371"/>
                  </a:lnTo>
                  <a:lnTo>
                    <a:pt x="120020" y="76787"/>
                  </a:lnTo>
                  <a:lnTo>
                    <a:pt x="117206" y="111142"/>
                  </a:lnTo>
                  <a:lnTo>
                    <a:pt x="115559" y="138153"/>
                  </a:lnTo>
                  <a:lnTo>
                    <a:pt x="118148" y="168557"/>
                  </a:lnTo>
                  <a:lnTo>
                    <a:pt x="121504" y="202602"/>
                  </a:lnTo>
                  <a:lnTo>
                    <a:pt x="126803" y="237245"/>
                  </a:lnTo>
                  <a:lnTo>
                    <a:pt x="132299" y="271642"/>
                  </a:lnTo>
                  <a:lnTo>
                    <a:pt x="141422" y="305168"/>
                  </a:lnTo>
                  <a:lnTo>
                    <a:pt x="148374" y="340337"/>
                  </a:lnTo>
                  <a:lnTo>
                    <a:pt x="152068" y="373280"/>
                  </a:lnTo>
                  <a:lnTo>
                    <a:pt x="159519" y="408988"/>
                  </a:lnTo>
                  <a:lnTo>
                    <a:pt x="174804" y="439572"/>
                  </a:lnTo>
                  <a:lnTo>
                    <a:pt x="182364" y="449062"/>
                  </a:lnTo>
                  <a:lnTo>
                    <a:pt x="184006" y="449686"/>
                  </a:lnTo>
                  <a:lnTo>
                    <a:pt x="187948" y="449674"/>
                  </a:lnTo>
                  <a:lnTo>
                    <a:pt x="199587" y="446062"/>
                  </a:lnTo>
                  <a:lnTo>
                    <a:pt x="203428" y="443125"/>
                  </a:lnTo>
                  <a:lnTo>
                    <a:pt x="217092" y="427045"/>
                  </a:lnTo>
                  <a:lnTo>
                    <a:pt x="227733" y="396672"/>
                  </a:lnTo>
                  <a:lnTo>
                    <a:pt x="231048" y="378431"/>
                  </a:lnTo>
                  <a:lnTo>
                    <a:pt x="229060" y="344380"/>
                  </a:lnTo>
                  <a:lnTo>
                    <a:pt x="223960" y="323828"/>
                  </a:lnTo>
                  <a:lnTo>
                    <a:pt x="218088" y="313496"/>
                  </a:lnTo>
                  <a:lnTo>
                    <a:pt x="214561" y="309771"/>
                  </a:lnTo>
                  <a:lnTo>
                    <a:pt x="205808" y="306186"/>
                  </a:lnTo>
                  <a:lnTo>
                    <a:pt x="197364" y="304712"/>
                  </a:lnTo>
                  <a:lnTo>
                    <a:pt x="191099" y="305539"/>
                  </a:lnTo>
                  <a:lnTo>
                    <a:pt x="185891" y="308724"/>
                  </a:lnTo>
                  <a:lnTo>
                    <a:pt x="182261" y="313019"/>
                  </a:lnTo>
                  <a:lnTo>
                    <a:pt x="179069" y="321579"/>
                  </a:lnTo>
                  <a:lnTo>
                    <a:pt x="179051" y="325181"/>
                  </a:lnTo>
                  <a:lnTo>
                    <a:pt x="183806" y="339961"/>
                  </a:lnTo>
                  <a:lnTo>
                    <a:pt x="188229" y="346587"/>
                  </a:lnTo>
                  <a:lnTo>
                    <a:pt x="191324" y="349260"/>
                  </a:lnTo>
                  <a:lnTo>
                    <a:pt x="196580" y="349919"/>
                  </a:lnTo>
                  <a:lnTo>
                    <a:pt x="204860" y="348802"/>
                  </a:lnTo>
                  <a:lnTo>
                    <a:pt x="211135" y="347319"/>
                  </a:lnTo>
                  <a:lnTo>
                    <a:pt x="223898" y="337520"/>
                  </a:lnTo>
                  <a:lnTo>
                    <a:pt x="254523" y="304025"/>
                  </a:lnTo>
                  <a:lnTo>
                    <a:pt x="273258" y="272248"/>
                  </a:lnTo>
                  <a:lnTo>
                    <a:pt x="286577" y="239362"/>
                  </a:lnTo>
                  <a:lnTo>
                    <a:pt x="296041" y="204864"/>
                  </a:lnTo>
                  <a:lnTo>
                    <a:pt x="303268" y="172938"/>
                  </a:lnTo>
                  <a:lnTo>
                    <a:pt x="309379" y="139723"/>
                  </a:lnTo>
                  <a:lnTo>
                    <a:pt x="313136" y="104642"/>
                  </a:lnTo>
                  <a:lnTo>
                    <a:pt x="314646" y="71142"/>
                  </a:lnTo>
                  <a:lnTo>
                    <a:pt x="308163" y="38329"/>
                  </a:lnTo>
                  <a:lnTo>
                    <a:pt x="298470" y="17478"/>
                  </a:lnTo>
                  <a:lnTo>
                    <a:pt x="295542" y="13003"/>
                  </a:lnTo>
                  <a:lnTo>
                    <a:pt x="288055" y="7326"/>
                  </a:lnTo>
                  <a:lnTo>
                    <a:pt x="277032" y="3348"/>
                  </a:lnTo>
                  <a:lnTo>
                    <a:pt x="274106" y="2789"/>
                  </a:lnTo>
                  <a:lnTo>
                    <a:pt x="271097" y="3740"/>
                  </a:lnTo>
                  <a:lnTo>
                    <a:pt x="256775" y="15814"/>
                  </a:lnTo>
                  <a:lnTo>
                    <a:pt x="246065" y="33374"/>
                  </a:lnTo>
                  <a:lnTo>
                    <a:pt x="242982" y="43639"/>
                  </a:lnTo>
                  <a:lnTo>
                    <a:pt x="239190" y="78200"/>
                  </a:lnTo>
                  <a:lnTo>
                    <a:pt x="237672" y="109040"/>
                  </a:lnTo>
                  <a:lnTo>
                    <a:pt x="239232" y="142410"/>
                  </a:lnTo>
                  <a:lnTo>
                    <a:pt x="238867" y="177855"/>
                  </a:lnTo>
                  <a:lnTo>
                    <a:pt x="241689" y="213185"/>
                  </a:lnTo>
                  <a:lnTo>
                    <a:pt x="244596" y="227326"/>
                  </a:lnTo>
                  <a:lnTo>
                    <a:pt x="247036" y="262324"/>
                  </a:lnTo>
                  <a:lnTo>
                    <a:pt x="249719" y="294088"/>
                  </a:lnTo>
                  <a:lnTo>
                    <a:pt x="256055" y="325231"/>
                  </a:lnTo>
                  <a:lnTo>
                    <a:pt x="259573" y="342614"/>
                  </a:lnTo>
                  <a:lnTo>
                    <a:pt x="260686" y="372861"/>
                  </a:lnTo>
                  <a:lnTo>
                    <a:pt x="263334" y="406083"/>
                  </a:lnTo>
                  <a:lnTo>
                    <a:pt x="263386" y="408598"/>
                  </a:lnTo>
                  <a:lnTo>
                    <a:pt x="275720" y="433553"/>
                  </a:lnTo>
                  <a:lnTo>
                    <a:pt x="277200" y="435643"/>
                  </a:lnTo>
                  <a:lnTo>
                    <a:pt x="290152" y="444820"/>
                  </a:lnTo>
                  <a:lnTo>
                    <a:pt x="293332" y="446012"/>
                  </a:lnTo>
                  <a:lnTo>
                    <a:pt x="299314" y="446778"/>
                  </a:lnTo>
                  <a:lnTo>
                    <a:pt x="311335" y="441585"/>
                  </a:lnTo>
                  <a:lnTo>
                    <a:pt x="318325" y="436552"/>
                  </a:lnTo>
                  <a:lnTo>
                    <a:pt x="322895" y="431298"/>
                  </a:lnTo>
                  <a:lnTo>
                    <a:pt x="338031" y="398042"/>
                  </a:lnTo>
                  <a:lnTo>
                    <a:pt x="348268" y="362904"/>
                  </a:lnTo>
                  <a:lnTo>
                    <a:pt x="348827" y="341636"/>
                  </a:lnTo>
                  <a:lnTo>
                    <a:pt x="346749" y="332296"/>
                  </a:lnTo>
                  <a:lnTo>
                    <a:pt x="339910" y="318276"/>
                  </a:lnTo>
                  <a:lnTo>
                    <a:pt x="334288" y="311910"/>
                  </a:lnTo>
                  <a:lnTo>
                    <a:pt x="332121" y="310098"/>
                  </a:lnTo>
                  <a:lnTo>
                    <a:pt x="329882" y="309418"/>
                  </a:lnTo>
                  <a:lnTo>
                    <a:pt x="325278" y="310075"/>
                  </a:lnTo>
                  <a:lnTo>
                    <a:pt x="320751" y="312155"/>
                  </a:lnTo>
                  <a:lnTo>
                    <a:pt x="313901" y="318067"/>
                  </a:lnTo>
                  <a:lnTo>
                    <a:pt x="309413" y="327547"/>
                  </a:lnTo>
                  <a:lnTo>
                    <a:pt x="305587" y="346873"/>
                  </a:lnTo>
                  <a:lnTo>
                    <a:pt x="308153" y="376601"/>
                  </a:lnTo>
                  <a:lnTo>
                    <a:pt x="319417" y="407441"/>
                  </a:lnTo>
                  <a:lnTo>
                    <a:pt x="329111" y="430362"/>
                  </a:lnTo>
                  <a:lnTo>
                    <a:pt x="329463" y="431928"/>
                  </a:lnTo>
                  <a:lnTo>
                    <a:pt x="334087" y="435785"/>
                  </a:lnTo>
                  <a:lnTo>
                    <a:pt x="344910" y="441007"/>
                  </a:lnTo>
                  <a:lnTo>
                    <a:pt x="363300" y="444114"/>
                  </a:lnTo>
                  <a:lnTo>
                    <a:pt x="367206" y="444376"/>
                  </a:lnTo>
                  <a:lnTo>
                    <a:pt x="368882" y="443652"/>
                  </a:lnTo>
                  <a:lnTo>
                    <a:pt x="372156" y="440731"/>
                  </a:lnTo>
                  <a:lnTo>
                    <a:pt x="375710" y="434623"/>
                  </a:lnTo>
                  <a:lnTo>
                    <a:pt x="385948" y="405521"/>
                  </a:lnTo>
                  <a:lnTo>
                    <a:pt x="387987" y="372355"/>
                  </a:lnTo>
                  <a:lnTo>
                    <a:pt x="391538" y="337555"/>
                  </a:lnTo>
                  <a:lnTo>
                    <a:pt x="393330" y="328911"/>
                  </a:lnTo>
                  <a:lnTo>
                    <a:pt x="397918" y="318677"/>
                  </a:lnTo>
                  <a:lnTo>
                    <a:pt x="404051" y="309530"/>
                  </a:lnTo>
                  <a:lnTo>
                    <a:pt x="406749" y="307831"/>
                  </a:lnTo>
                  <a:lnTo>
                    <a:pt x="408209" y="307378"/>
                  </a:lnTo>
                  <a:lnTo>
                    <a:pt x="415320" y="308005"/>
                  </a:lnTo>
                  <a:lnTo>
                    <a:pt x="418284" y="309182"/>
                  </a:lnTo>
                  <a:lnTo>
                    <a:pt x="427930" y="320580"/>
                  </a:lnTo>
                  <a:lnTo>
                    <a:pt x="433272" y="330504"/>
                  </a:lnTo>
                  <a:lnTo>
                    <a:pt x="440464" y="362260"/>
                  </a:lnTo>
                  <a:lnTo>
                    <a:pt x="442043" y="395266"/>
                  </a:lnTo>
                  <a:lnTo>
                    <a:pt x="442084" y="429345"/>
                  </a:lnTo>
                  <a:lnTo>
                    <a:pt x="442791" y="444620"/>
                  </a:lnTo>
                  <a:lnTo>
                    <a:pt x="444136" y="448414"/>
                  </a:lnTo>
                  <a:lnTo>
                    <a:pt x="439829" y="413196"/>
                  </a:lnTo>
                  <a:lnTo>
                    <a:pt x="437657" y="378793"/>
                  </a:lnTo>
                  <a:lnTo>
                    <a:pt x="437336" y="345832"/>
                  </a:lnTo>
                  <a:lnTo>
                    <a:pt x="438032" y="336832"/>
                  </a:lnTo>
                  <a:lnTo>
                    <a:pt x="440019" y="331607"/>
                  </a:lnTo>
                  <a:lnTo>
                    <a:pt x="446824" y="320799"/>
                  </a:lnTo>
                  <a:lnTo>
                    <a:pt x="451600" y="315838"/>
                  </a:lnTo>
                  <a:lnTo>
                    <a:pt x="460015" y="311335"/>
                  </a:lnTo>
                  <a:lnTo>
                    <a:pt x="466683" y="309589"/>
                  </a:lnTo>
                  <a:lnTo>
                    <a:pt x="471715" y="312003"/>
                  </a:lnTo>
                  <a:lnTo>
                    <a:pt x="478381" y="317901"/>
                  </a:lnTo>
                  <a:lnTo>
                    <a:pt x="485532" y="329691"/>
                  </a:lnTo>
                  <a:lnTo>
                    <a:pt x="496606" y="364306"/>
                  </a:lnTo>
                  <a:lnTo>
                    <a:pt x="500889" y="389324"/>
                  </a:lnTo>
                  <a:lnTo>
                    <a:pt x="501324" y="422650"/>
                  </a:lnTo>
                  <a:lnTo>
                    <a:pt x="500432" y="435617"/>
                  </a:lnTo>
                  <a:lnTo>
                    <a:pt x="500826" y="440335"/>
                  </a:lnTo>
                  <a:lnTo>
                    <a:pt x="499675" y="452755"/>
                  </a:lnTo>
                  <a:lnTo>
                    <a:pt x="501526" y="458603"/>
                  </a:lnTo>
                  <a:lnTo>
                    <a:pt x="501259" y="434087"/>
                  </a:lnTo>
                  <a:lnTo>
                    <a:pt x="497403" y="400727"/>
                  </a:lnTo>
                  <a:lnTo>
                    <a:pt x="496087" y="368484"/>
                  </a:lnTo>
                  <a:lnTo>
                    <a:pt x="496281" y="349433"/>
                  </a:lnTo>
                  <a:lnTo>
                    <a:pt x="504157" y="322885"/>
                  </a:lnTo>
                  <a:lnTo>
                    <a:pt x="507244" y="317471"/>
                  </a:lnTo>
                  <a:lnTo>
                    <a:pt x="516561" y="308179"/>
                  </a:lnTo>
                  <a:lnTo>
                    <a:pt x="524095" y="306978"/>
                  </a:lnTo>
                  <a:lnTo>
                    <a:pt x="536285" y="308567"/>
                  </a:lnTo>
                  <a:lnTo>
                    <a:pt x="540308" y="310843"/>
                  </a:lnTo>
                  <a:lnTo>
                    <a:pt x="546830" y="316243"/>
                  </a:lnTo>
                  <a:lnTo>
                    <a:pt x="548170" y="318841"/>
                  </a:lnTo>
                  <a:lnTo>
                    <a:pt x="558274" y="353792"/>
                  </a:lnTo>
                  <a:lnTo>
                    <a:pt x="558754" y="385993"/>
                  </a:lnTo>
                  <a:lnTo>
                    <a:pt x="556483" y="421473"/>
                  </a:lnTo>
                  <a:lnTo>
                    <a:pt x="557678" y="431064"/>
                  </a:lnTo>
                  <a:lnTo>
                    <a:pt x="559694" y="436018"/>
                  </a:lnTo>
                  <a:lnTo>
                    <a:pt x="564036" y="443510"/>
                  </a:lnTo>
                  <a:lnTo>
                    <a:pt x="567900" y="446136"/>
                  </a:lnTo>
                  <a:lnTo>
                    <a:pt x="574614" y="448396"/>
                  </a:lnTo>
                  <a:lnTo>
                    <a:pt x="578245" y="448660"/>
                  </a:lnTo>
                  <a:lnTo>
                    <a:pt x="583794" y="447057"/>
                  </a:lnTo>
                  <a:lnTo>
                    <a:pt x="606000" y="437846"/>
                  </a:lnTo>
                  <a:lnTo>
                    <a:pt x="613420" y="430829"/>
                  </a:lnTo>
                  <a:lnTo>
                    <a:pt x="632022" y="395694"/>
                  </a:lnTo>
                  <a:lnTo>
                    <a:pt x="642722" y="371345"/>
                  </a:lnTo>
                  <a:lnTo>
                    <a:pt x="644388" y="340038"/>
                  </a:lnTo>
                  <a:lnTo>
                    <a:pt x="643207" y="325862"/>
                  </a:lnTo>
                  <a:lnTo>
                    <a:pt x="638643" y="314687"/>
                  </a:lnTo>
                  <a:lnTo>
                    <a:pt x="634484" y="309418"/>
                  </a:lnTo>
                  <a:lnTo>
                    <a:pt x="632263" y="307642"/>
                  </a:lnTo>
                  <a:lnTo>
                    <a:pt x="626974" y="306375"/>
                  </a:lnTo>
                  <a:lnTo>
                    <a:pt x="621360" y="306958"/>
                  </a:lnTo>
                  <a:lnTo>
                    <a:pt x="616219" y="308981"/>
                  </a:lnTo>
                  <a:lnTo>
                    <a:pt x="607599" y="318152"/>
                  </a:lnTo>
                  <a:lnTo>
                    <a:pt x="604282" y="325069"/>
                  </a:lnTo>
                  <a:lnTo>
                    <a:pt x="599235" y="351108"/>
                  </a:lnTo>
                  <a:lnTo>
                    <a:pt x="601614" y="383613"/>
                  </a:lnTo>
                  <a:lnTo>
                    <a:pt x="606281" y="402192"/>
                  </a:lnTo>
                  <a:lnTo>
                    <a:pt x="612797" y="415973"/>
                  </a:lnTo>
                  <a:lnTo>
                    <a:pt x="628706" y="440400"/>
                  </a:lnTo>
                  <a:lnTo>
                    <a:pt x="635094" y="442725"/>
                  </a:lnTo>
                  <a:lnTo>
                    <a:pt x="647616" y="443328"/>
                  </a:lnTo>
                  <a:lnTo>
                    <a:pt x="661014" y="441162"/>
                  </a:lnTo>
                  <a:lnTo>
                    <a:pt x="689736" y="42315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grpSp>
        <p:nvGrpSpPr>
          <p:cNvPr id="31774" name="SMARTInkShape-Group326"/>
          <p:cNvGrpSpPr>
            <a:grpSpLocks/>
          </p:cNvGrpSpPr>
          <p:nvPr/>
        </p:nvGrpSpPr>
        <p:grpSpPr bwMode="auto">
          <a:xfrm>
            <a:off x="6245225" y="2827338"/>
            <a:ext cx="263525" cy="587375"/>
            <a:chOff x="6244647" y="2826964"/>
            <a:chExt cx="263310" cy="587348"/>
          </a:xfrm>
        </p:grpSpPr>
        <p:sp>
          <p:nvSpPr>
            <p:cNvPr id="28714" name="SMARTInkShape-1036"/>
            <p:cNvSpPr/>
            <p:nvPr>
              <p:custDataLst>
                <p:tags r:id="rId20"/>
              </p:custDataLst>
            </p:nvPr>
          </p:nvSpPr>
          <p:spPr>
            <a:xfrm>
              <a:off x="6290647" y="2826964"/>
              <a:ext cx="9517" cy="4762"/>
            </a:xfrm>
            <a:custGeom>
              <a:avLst/>
              <a:gdLst/>
              <a:ahLst/>
              <a:cxnLst/>
              <a:rect l="0" t="0" r="0" b="0"/>
              <a:pathLst>
                <a:path w="9203" h="4343">
                  <a:moveTo>
                    <a:pt x="0" y="4342"/>
                  </a:moveTo>
                  <a:lnTo>
                    <a:pt x="0" y="4342"/>
                  </a:lnTo>
                  <a:lnTo>
                    <a:pt x="1263" y="3078"/>
                  </a:lnTo>
                  <a:lnTo>
                    <a:pt x="1372" y="2706"/>
                  </a:lnTo>
                  <a:lnTo>
                    <a:pt x="1178" y="2457"/>
                  </a:lnTo>
                  <a:lnTo>
                    <a:pt x="232" y="2059"/>
                  </a:lnTo>
                  <a:lnTo>
                    <a:pt x="103" y="2710"/>
                  </a:lnTo>
                  <a:lnTo>
                    <a:pt x="68" y="3254"/>
                  </a:lnTo>
                  <a:lnTo>
                    <a:pt x="310" y="3617"/>
                  </a:lnTo>
                  <a:lnTo>
                    <a:pt x="736" y="3859"/>
                  </a:lnTo>
                  <a:lnTo>
                    <a:pt x="1284" y="4020"/>
                  </a:lnTo>
                  <a:lnTo>
                    <a:pt x="5848" y="2983"/>
                  </a:lnTo>
                  <a:lnTo>
                    <a:pt x="7073" y="2377"/>
                  </a:lnTo>
                  <a:lnTo>
                    <a:pt x="7890" y="1709"/>
                  </a:lnTo>
                  <a:lnTo>
                    <a:pt x="9202" y="0"/>
                  </a:lnTo>
                  <a:lnTo>
                    <a:pt x="5637" y="969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8715" name="SMARTInkShape-1037"/>
            <p:cNvSpPr/>
            <p:nvPr>
              <p:custDataLst>
                <p:tags r:id="rId21"/>
              </p:custDataLst>
            </p:nvPr>
          </p:nvSpPr>
          <p:spPr>
            <a:xfrm>
              <a:off x="6244647" y="2907922"/>
              <a:ext cx="263310" cy="506390"/>
            </a:xfrm>
            <a:custGeom>
              <a:avLst/>
              <a:gdLst/>
              <a:ahLst/>
              <a:cxnLst/>
              <a:rect l="0" t="0" r="0" b="0"/>
              <a:pathLst>
                <a:path w="263310" h="505843">
                  <a:moveTo>
                    <a:pt x="1372" y="149056"/>
                  </a:moveTo>
                  <a:lnTo>
                    <a:pt x="1372" y="149056"/>
                  </a:lnTo>
                  <a:lnTo>
                    <a:pt x="108" y="150320"/>
                  </a:lnTo>
                  <a:lnTo>
                    <a:pt x="0" y="150693"/>
                  </a:lnTo>
                  <a:lnTo>
                    <a:pt x="193" y="150941"/>
                  </a:lnTo>
                  <a:lnTo>
                    <a:pt x="1112" y="151217"/>
                  </a:lnTo>
                  <a:lnTo>
                    <a:pt x="3353" y="151408"/>
                  </a:lnTo>
                  <a:lnTo>
                    <a:pt x="28880" y="117608"/>
                  </a:lnTo>
                  <a:lnTo>
                    <a:pt x="37039" y="105078"/>
                  </a:lnTo>
                  <a:lnTo>
                    <a:pt x="54150" y="76861"/>
                  </a:lnTo>
                  <a:lnTo>
                    <a:pt x="69260" y="53321"/>
                  </a:lnTo>
                  <a:lnTo>
                    <a:pt x="78756" y="26500"/>
                  </a:lnTo>
                  <a:lnTo>
                    <a:pt x="80422" y="19200"/>
                  </a:lnTo>
                  <a:lnTo>
                    <a:pt x="81060" y="18036"/>
                  </a:lnTo>
                  <a:lnTo>
                    <a:pt x="81220" y="16730"/>
                  </a:lnTo>
                  <a:lnTo>
                    <a:pt x="80446" y="13158"/>
                  </a:lnTo>
                  <a:lnTo>
                    <a:pt x="80282" y="12949"/>
                  </a:lnTo>
                  <a:lnTo>
                    <a:pt x="80172" y="13074"/>
                  </a:lnTo>
                  <a:lnTo>
                    <a:pt x="80364" y="13158"/>
                  </a:lnTo>
                  <a:lnTo>
                    <a:pt x="81282" y="13251"/>
                  </a:lnTo>
                  <a:lnTo>
                    <a:pt x="82572" y="13997"/>
                  </a:lnTo>
                  <a:lnTo>
                    <a:pt x="83287" y="14567"/>
                  </a:lnTo>
                  <a:lnTo>
                    <a:pt x="83499" y="15476"/>
                  </a:lnTo>
                  <a:lnTo>
                    <a:pt x="83028" y="17897"/>
                  </a:lnTo>
                  <a:lnTo>
                    <a:pt x="83326" y="19283"/>
                  </a:lnTo>
                  <a:lnTo>
                    <a:pt x="87760" y="28136"/>
                  </a:lnTo>
                  <a:lnTo>
                    <a:pt x="95847" y="63737"/>
                  </a:lnTo>
                  <a:lnTo>
                    <a:pt x="102091" y="99120"/>
                  </a:lnTo>
                  <a:lnTo>
                    <a:pt x="105877" y="127222"/>
                  </a:lnTo>
                  <a:lnTo>
                    <a:pt x="107220" y="158923"/>
                  </a:lnTo>
                  <a:lnTo>
                    <a:pt x="106553" y="190278"/>
                  </a:lnTo>
                  <a:lnTo>
                    <a:pt x="109480" y="219307"/>
                  </a:lnTo>
                  <a:lnTo>
                    <a:pt x="110721" y="252577"/>
                  </a:lnTo>
                  <a:lnTo>
                    <a:pt x="112777" y="283047"/>
                  </a:lnTo>
                  <a:lnTo>
                    <a:pt x="111925" y="318075"/>
                  </a:lnTo>
                  <a:lnTo>
                    <a:pt x="112928" y="351854"/>
                  </a:lnTo>
                  <a:lnTo>
                    <a:pt x="113269" y="386990"/>
                  </a:lnTo>
                  <a:lnTo>
                    <a:pt x="113289" y="419718"/>
                  </a:lnTo>
                  <a:lnTo>
                    <a:pt x="110700" y="449638"/>
                  </a:lnTo>
                  <a:lnTo>
                    <a:pt x="107055" y="470245"/>
                  </a:lnTo>
                  <a:lnTo>
                    <a:pt x="95119" y="498188"/>
                  </a:lnTo>
                  <a:lnTo>
                    <a:pt x="92338" y="501164"/>
                  </a:lnTo>
                  <a:lnTo>
                    <a:pt x="89338" y="502663"/>
                  </a:lnTo>
                  <a:lnTo>
                    <a:pt x="78357" y="505842"/>
                  </a:lnTo>
                  <a:lnTo>
                    <a:pt x="70104" y="504158"/>
                  </a:lnTo>
                  <a:lnTo>
                    <a:pt x="56234" y="497260"/>
                  </a:lnTo>
                  <a:lnTo>
                    <a:pt x="52125" y="492108"/>
                  </a:lnTo>
                  <a:lnTo>
                    <a:pt x="42167" y="470398"/>
                  </a:lnTo>
                  <a:lnTo>
                    <a:pt x="37306" y="438743"/>
                  </a:lnTo>
                  <a:lnTo>
                    <a:pt x="36006" y="410203"/>
                  </a:lnTo>
                  <a:lnTo>
                    <a:pt x="37742" y="381599"/>
                  </a:lnTo>
                  <a:lnTo>
                    <a:pt x="45539" y="346224"/>
                  </a:lnTo>
                  <a:lnTo>
                    <a:pt x="54663" y="316091"/>
                  </a:lnTo>
                  <a:lnTo>
                    <a:pt x="69109" y="283193"/>
                  </a:lnTo>
                  <a:lnTo>
                    <a:pt x="86291" y="249370"/>
                  </a:lnTo>
                  <a:lnTo>
                    <a:pt x="109502" y="214503"/>
                  </a:lnTo>
                  <a:lnTo>
                    <a:pt x="131822" y="182603"/>
                  </a:lnTo>
                  <a:lnTo>
                    <a:pt x="156108" y="150486"/>
                  </a:lnTo>
                  <a:lnTo>
                    <a:pt x="184240" y="114900"/>
                  </a:lnTo>
                  <a:lnTo>
                    <a:pt x="210247" y="82482"/>
                  </a:lnTo>
                  <a:lnTo>
                    <a:pt x="223213" y="55701"/>
                  </a:lnTo>
                  <a:lnTo>
                    <a:pt x="230023" y="30674"/>
                  </a:lnTo>
                  <a:lnTo>
                    <a:pt x="229840" y="17231"/>
                  </a:lnTo>
                  <a:lnTo>
                    <a:pt x="228767" y="12591"/>
                  </a:lnTo>
                  <a:lnTo>
                    <a:pt x="222329" y="2287"/>
                  </a:lnTo>
                  <a:lnTo>
                    <a:pt x="220578" y="482"/>
                  </a:lnTo>
                  <a:lnTo>
                    <a:pt x="219740" y="0"/>
                  </a:lnTo>
                  <a:lnTo>
                    <a:pt x="203681" y="3639"/>
                  </a:lnTo>
                  <a:lnTo>
                    <a:pt x="198972" y="5845"/>
                  </a:lnTo>
                  <a:lnTo>
                    <a:pt x="194234" y="9471"/>
                  </a:lnTo>
                  <a:lnTo>
                    <a:pt x="174085" y="42231"/>
                  </a:lnTo>
                  <a:lnTo>
                    <a:pt x="169259" y="54459"/>
                  </a:lnTo>
                  <a:lnTo>
                    <a:pt x="164569" y="86243"/>
                  </a:lnTo>
                  <a:lnTo>
                    <a:pt x="164077" y="103850"/>
                  </a:lnTo>
                  <a:lnTo>
                    <a:pt x="172526" y="136943"/>
                  </a:lnTo>
                  <a:lnTo>
                    <a:pt x="183885" y="153625"/>
                  </a:lnTo>
                  <a:lnTo>
                    <a:pt x="191622" y="161316"/>
                  </a:lnTo>
                  <a:lnTo>
                    <a:pt x="199346" y="163765"/>
                  </a:lnTo>
                  <a:lnTo>
                    <a:pt x="221165" y="165610"/>
                  </a:lnTo>
                  <a:lnTo>
                    <a:pt x="230332" y="163163"/>
                  </a:lnTo>
                  <a:lnTo>
                    <a:pt x="249132" y="152421"/>
                  </a:lnTo>
                  <a:lnTo>
                    <a:pt x="263309" y="137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28717" name="SMARTInkShape-1038"/>
          <p:cNvSpPr/>
          <p:nvPr>
            <p:custDataLst>
              <p:tags r:id="rId9"/>
            </p:custDataLst>
          </p:nvPr>
        </p:nvSpPr>
        <p:spPr>
          <a:xfrm>
            <a:off x="6561138" y="2622550"/>
            <a:ext cx="153987" cy="779463"/>
          </a:xfrm>
          <a:custGeom>
            <a:avLst/>
            <a:gdLst/>
            <a:ahLst/>
            <a:cxnLst/>
            <a:rect l="0" t="0" r="0" b="0"/>
            <a:pathLst>
              <a:path w="154679" h="780228">
                <a:moveTo>
                  <a:pt x="0" y="456909"/>
                </a:moveTo>
                <a:lnTo>
                  <a:pt x="0" y="456909"/>
                </a:lnTo>
                <a:lnTo>
                  <a:pt x="2528" y="456909"/>
                </a:lnTo>
                <a:lnTo>
                  <a:pt x="7892" y="454381"/>
                </a:lnTo>
                <a:lnTo>
                  <a:pt x="26078" y="441477"/>
                </a:lnTo>
                <a:lnTo>
                  <a:pt x="51020" y="409199"/>
                </a:lnTo>
                <a:lnTo>
                  <a:pt x="70124" y="374664"/>
                </a:lnTo>
                <a:lnTo>
                  <a:pt x="84376" y="341689"/>
                </a:lnTo>
                <a:lnTo>
                  <a:pt x="95781" y="310790"/>
                </a:lnTo>
                <a:lnTo>
                  <a:pt x="108798" y="277038"/>
                </a:lnTo>
                <a:lnTo>
                  <a:pt x="119182" y="242756"/>
                </a:lnTo>
                <a:lnTo>
                  <a:pt x="128659" y="207763"/>
                </a:lnTo>
                <a:lnTo>
                  <a:pt x="134880" y="176338"/>
                </a:lnTo>
                <a:lnTo>
                  <a:pt x="142184" y="145501"/>
                </a:lnTo>
                <a:lnTo>
                  <a:pt x="150094" y="111146"/>
                </a:lnTo>
                <a:lnTo>
                  <a:pt x="153604" y="76044"/>
                </a:lnTo>
                <a:lnTo>
                  <a:pt x="154678" y="55669"/>
                </a:lnTo>
                <a:lnTo>
                  <a:pt x="148948" y="27456"/>
                </a:lnTo>
                <a:lnTo>
                  <a:pt x="143830" y="18596"/>
                </a:lnTo>
                <a:lnTo>
                  <a:pt x="131951" y="6094"/>
                </a:lnTo>
                <a:lnTo>
                  <a:pt x="125672" y="1753"/>
                </a:lnTo>
                <a:lnTo>
                  <a:pt x="118472" y="0"/>
                </a:lnTo>
                <a:lnTo>
                  <a:pt x="109098" y="501"/>
                </a:lnTo>
                <a:lnTo>
                  <a:pt x="103786" y="2442"/>
                </a:lnTo>
                <a:lnTo>
                  <a:pt x="93193" y="9221"/>
                </a:lnTo>
                <a:lnTo>
                  <a:pt x="85496" y="19874"/>
                </a:lnTo>
                <a:lnTo>
                  <a:pt x="79672" y="49574"/>
                </a:lnTo>
                <a:lnTo>
                  <a:pt x="76760" y="81532"/>
                </a:lnTo>
                <a:lnTo>
                  <a:pt x="76249" y="116675"/>
                </a:lnTo>
                <a:lnTo>
                  <a:pt x="76206" y="146492"/>
                </a:lnTo>
                <a:lnTo>
                  <a:pt x="76202" y="174287"/>
                </a:lnTo>
                <a:lnTo>
                  <a:pt x="76465" y="204659"/>
                </a:lnTo>
                <a:lnTo>
                  <a:pt x="78085" y="237631"/>
                </a:lnTo>
                <a:lnTo>
                  <a:pt x="78483" y="272072"/>
                </a:lnTo>
                <a:lnTo>
                  <a:pt x="78562" y="301267"/>
                </a:lnTo>
                <a:lnTo>
                  <a:pt x="78577" y="332708"/>
                </a:lnTo>
                <a:lnTo>
                  <a:pt x="78581" y="365098"/>
                </a:lnTo>
                <a:lnTo>
                  <a:pt x="78581" y="398796"/>
                </a:lnTo>
                <a:lnTo>
                  <a:pt x="78581" y="433715"/>
                </a:lnTo>
                <a:lnTo>
                  <a:pt x="77317" y="467633"/>
                </a:lnTo>
                <a:lnTo>
                  <a:pt x="76298" y="498673"/>
                </a:lnTo>
                <a:lnTo>
                  <a:pt x="77473" y="532351"/>
                </a:lnTo>
                <a:lnTo>
                  <a:pt x="76502" y="565555"/>
                </a:lnTo>
                <a:lnTo>
                  <a:pt x="74581" y="596966"/>
                </a:lnTo>
                <a:lnTo>
                  <a:pt x="73848" y="631863"/>
                </a:lnTo>
                <a:lnTo>
                  <a:pt x="72291" y="652107"/>
                </a:lnTo>
                <a:lnTo>
                  <a:pt x="75056" y="684952"/>
                </a:lnTo>
                <a:lnTo>
                  <a:pt x="77461" y="719658"/>
                </a:lnTo>
                <a:lnTo>
                  <a:pt x="82656" y="751751"/>
                </a:lnTo>
                <a:lnTo>
                  <a:pt x="83988" y="770073"/>
                </a:lnTo>
                <a:lnTo>
                  <a:pt x="85916" y="774947"/>
                </a:lnTo>
                <a:lnTo>
                  <a:pt x="88938" y="778964"/>
                </a:lnTo>
                <a:lnTo>
                  <a:pt x="90504" y="779962"/>
                </a:lnTo>
                <a:lnTo>
                  <a:pt x="91293" y="780227"/>
                </a:lnTo>
                <a:lnTo>
                  <a:pt x="92083" y="780140"/>
                </a:lnTo>
                <a:lnTo>
                  <a:pt x="93666" y="779338"/>
                </a:lnTo>
                <a:lnTo>
                  <a:pt x="96044" y="774870"/>
                </a:lnTo>
                <a:lnTo>
                  <a:pt x="97318" y="765456"/>
                </a:lnTo>
                <a:lnTo>
                  <a:pt x="99505" y="733963"/>
                </a:lnTo>
                <a:lnTo>
                  <a:pt x="102105" y="701825"/>
                </a:lnTo>
                <a:lnTo>
                  <a:pt x="103620" y="667403"/>
                </a:lnTo>
                <a:lnTo>
                  <a:pt x="105328" y="636336"/>
                </a:lnTo>
                <a:lnTo>
                  <a:pt x="106795" y="605211"/>
                </a:lnTo>
                <a:lnTo>
                  <a:pt x="107135" y="573224"/>
                </a:lnTo>
                <a:lnTo>
                  <a:pt x="107154" y="542710"/>
                </a:lnTo>
                <a:lnTo>
                  <a:pt x="105271" y="514232"/>
                </a:lnTo>
                <a:lnTo>
                  <a:pt x="105948" y="483420"/>
                </a:lnTo>
                <a:lnTo>
                  <a:pt x="103252" y="450377"/>
                </a:lnTo>
                <a:lnTo>
                  <a:pt x="101299" y="419400"/>
                </a:lnTo>
                <a:lnTo>
                  <a:pt x="95761" y="387299"/>
                </a:lnTo>
                <a:lnTo>
                  <a:pt x="85581" y="355783"/>
                </a:lnTo>
                <a:lnTo>
                  <a:pt x="82045" y="348994"/>
                </a:lnTo>
                <a:lnTo>
                  <a:pt x="79832" y="347130"/>
                </a:lnTo>
                <a:lnTo>
                  <a:pt x="77298" y="346152"/>
                </a:lnTo>
                <a:lnTo>
                  <a:pt x="72190" y="345771"/>
                </a:lnTo>
                <a:lnTo>
                  <a:pt x="66603" y="347044"/>
                </a:lnTo>
                <a:lnTo>
                  <a:pt x="64173" y="348373"/>
                </a:lnTo>
                <a:lnTo>
                  <a:pt x="63420" y="349362"/>
                </a:lnTo>
                <a:lnTo>
                  <a:pt x="62583" y="351872"/>
                </a:lnTo>
                <a:lnTo>
                  <a:pt x="62111" y="358789"/>
                </a:lnTo>
                <a:lnTo>
                  <a:pt x="64823" y="364529"/>
                </a:lnTo>
                <a:lnTo>
                  <a:pt x="69556" y="370078"/>
                </a:lnTo>
                <a:lnTo>
                  <a:pt x="80513" y="377247"/>
                </a:lnTo>
                <a:lnTo>
                  <a:pt x="83044" y="378401"/>
                </a:lnTo>
                <a:lnTo>
                  <a:pt x="102363" y="379989"/>
                </a:lnTo>
                <a:lnTo>
                  <a:pt x="135731" y="373566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31776" name="SMARTInkShape-Group328"/>
          <p:cNvGrpSpPr>
            <a:grpSpLocks/>
          </p:cNvGrpSpPr>
          <p:nvPr/>
        </p:nvGrpSpPr>
        <p:grpSpPr bwMode="auto">
          <a:xfrm>
            <a:off x="6707188" y="2836863"/>
            <a:ext cx="365125" cy="347662"/>
            <a:chOff x="6706737" y="2836069"/>
            <a:chExt cx="365577" cy="349082"/>
          </a:xfrm>
        </p:grpSpPr>
        <p:sp>
          <p:nvSpPr>
            <p:cNvPr id="28718" name="SMARTInkShape-1039"/>
            <p:cNvSpPr/>
            <p:nvPr>
              <p:custDataLst>
                <p:tags r:id="rId16"/>
              </p:custDataLst>
            </p:nvPr>
          </p:nvSpPr>
          <p:spPr>
            <a:xfrm>
              <a:off x="6932441" y="3167618"/>
              <a:ext cx="138283" cy="17533"/>
            </a:xfrm>
            <a:custGeom>
              <a:avLst/>
              <a:gdLst/>
              <a:ahLst/>
              <a:cxnLst/>
              <a:rect l="0" t="0" r="0" b="0"/>
              <a:pathLst>
                <a:path w="138113" h="18088">
                  <a:moveTo>
                    <a:pt x="0" y="0"/>
                  </a:moveTo>
                  <a:lnTo>
                    <a:pt x="0" y="0"/>
                  </a:lnTo>
                  <a:lnTo>
                    <a:pt x="0" y="2528"/>
                  </a:lnTo>
                  <a:lnTo>
                    <a:pt x="264" y="3273"/>
                  </a:lnTo>
                  <a:lnTo>
                    <a:pt x="705" y="3769"/>
                  </a:lnTo>
                  <a:lnTo>
                    <a:pt x="2694" y="4585"/>
                  </a:lnTo>
                  <a:lnTo>
                    <a:pt x="32315" y="12952"/>
                  </a:lnTo>
                  <a:lnTo>
                    <a:pt x="67571" y="18087"/>
                  </a:lnTo>
                  <a:lnTo>
                    <a:pt x="102973" y="16394"/>
                  </a:lnTo>
                  <a:lnTo>
                    <a:pt x="138112" y="714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8719" name="SMARTInkShape-1040"/>
            <p:cNvSpPr/>
            <p:nvPr>
              <p:custDataLst>
                <p:tags r:id="rId17"/>
              </p:custDataLst>
            </p:nvPr>
          </p:nvSpPr>
          <p:spPr>
            <a:xfrm>
              <a:off x="6926083" y="3100670"/>
              <a:ext cx="146231" cy="39849"/>
            </a:xfrm>
            <a:custGeom>
              <a:avLst/>
              <a:gdLst/>
              <a:ahLst/>
              <a:cxnLst/>
              <a:rect l="0" t="0" r="0" b="0"/>
              <a:pathLst>
                <a:path w="145885" h="40244">
                  <a:moveTo>
                    <a:pt x="3009" y="0"/>
                  </a:moveTo>
                  <a:lnTo>
                    <a:pt x="3009" y="0"/>
                  </a:lnTo>
                  <a:lnTo>
                    <a:pt x="0" y="8446"/>
                  </a:lnTo>
                  <a:lnTo>
                    <a:pt x="172" y="11515"/>
                  </a:lnTo>
                  <a:lnTo>
                    <a:pt x="5976" y="22187"/>
                  </a:lnTo>
                  <a:lnTo>
                    <a:pt x="9266" y="25559"/>
                  </a:lnTo>
                  <a:lnTo>
                    <a:pt x="40642" y="37775"/>
                  </a:lnTo>
                  <a:lnTo>
                    <a:pt x="67778" y="40243"/>
                  </a:lnTo>
                  <a:lnTo>
                    <a:pt x="101470" y="33045"/>
                  </a:lnTo>
                  <a:lnTo>
                    <a:pt x="136662" y="17765"/>
                  </a:lnTo>
                  <a:lnTo>
                    <a:pt x="145884" y="119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8720" name="SMARTInkShape-1041"/>
            <p:cNvSpPr/>
            <p:nvPr>
              <p:custDataLst>
                <p:tags r:id="rId18"/>
              </p:custDataLst>
            </p:nvPr>
          </p:nvSpPr>
          <p:spPr>
            <a:xfrm>
              <a:off x="6856147" y="2836069"/>
              <a:ext cx="1589" cy="0"/>
            </a:xfrm>
            <a:custGeom>
              <a:avLst/>
              <a:gdLst/>
              <a:ahLst/>
              <a:cxnLst/>
              <a:rect l="0" t="0" r="0" b="0"/>
              <a:pathLst>
                <a:path w="2382" h="1">
                  <a:moveTo>
                    <a:pt x="2381" y="0"/>
                  </a:moveTo>
                  <a:lnTo>
                    <a:pt x="2381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8721" name="SMARTInkShape-1042"/>
            <p:cNvSpPr/>
            <p:nvPr>
              <p:custDataLst>
                <p:tags r:id="rId19"/>
              </p:custDataLst>
            </p:nvPr>
          </p:nvSpPr>
          <p:spPr>
            <a:xfrm>
              <a:off x="6706737" y="2918956"/>
              <a:ext cx="346503" cy="170556"/>
            </a:xfrm>
            <a:custGeom>
              <a:avLst/>
              <a:gdLst/>
              <a:ahLst/>
              <a:cxnLst/>
              <a:rect l="0" t="0" r="0" b="0"/>
              <a:pathLst>
                <a:path w="346324" h="171558">
                  <a:moveTo>
                    <a:pt x="82207" y="27375"/>
                  </a:moveTo>
                  <a:lnTo>
                    <a:pt x="82207" y="27375"/>
                  </a:lnTo>
                  <a:lnTo>
                    <a:pt x="80942" y="27375"/>
                  </a:lnTo>
                  <a:lnTo>
                    <a:pt x="80570" y="27111"/>
                  </a:lnTo>
                  <a:lnTo>
                    <a:pt x="80156" y="26111"/>
                  </a:lnTo>
                  <a:lnTo>
                    <a:pt x="79924" y="24061"/>
                  </a:lnTo>
                  <a:lnTo>
                    <a:pt x="73534" y="19250"/>
                  </a:lnTo>
                  <a:lnTo>
                    <a:pt x="65791" y="16589"/>
                  </a:lnTo>
                  <a:lnTo>
                    <a:pt x="51418" y="17591"/>
                  </a:lnTo>
                  <a:lnTo>
                    <a:pt x="40578" y="21096"/>
                  </a:lnTo>
                  <a:lnTo>
                    <a:pt x="29668" y="28299"/>
                  </a:lnTo>
                  <a:lnTo>
                    <a:pt x="14620" y="42363"/>
                  </a:lnTo>
                  <a:lnTo>
                    <a:pt x="2702" y="68795"/>
                  </a:lnTo>
                  <a:lnTo>
                    <a:pt x="0" y="79041"/>
                  </a:lnTo>
                  <a:lnTo>
                    <a:pt x="2553" y="112304"/>
                  </a:lnTo>
                  <a:lnTo>
                    <a:pt x="10884" y="138597"/>
                  </a:lnTo>
                  <a:lnTo>
                    <a:pt x="17142" y="149328"/>
                  </a:lnTo>
                  <a:lnTo>
                    <a:pt x="23152" y="156114"/>
                  </a:lnTo>
                  <a:lnTo>
                    <a:pt x="29061" y="159381"/>
                  </a:lnTo>
                  <a:lnTo>
                    <a:pt x="38578" y="163635"/>
                  </a:lnTo>
                  <a:lnTo>
                    <a:pt x="42056" y="166203"/>
                  </a:lnTo>
                  <a:lnTo>
                    <a:pt x="45312" y="167129"/>
                  </a:lnTo>
                  <a:lnTo>
                    <a:pt x="49141" y="167275"/>
                  </a:lnTo>
                  <a:lnTo>
                    <a:pt x="54800" y="165606"/>
                  </a:lnTo>
                  <a:lnTo>
                    <a:pt x="63473" y="160819"/>
                  </a:lnTo>
                  <a:lnTo>
                    <a:pt x="74539" y="150346"/>
                  </a:lnTo>
                  <a:lnTo>
                    <a:pt x="86201" y="128778"/>
                  </a:lnTo>
                  <a:lnTo>
                    <a:pt x="93309" y="96611"/>
                  </a:lnTo>
                  <a:lnTo>
                    <a:pt x="94808" y="63897"/>
                  </a:lnTo>
                  <a:lnTo>
                    <a:pt x="94956" y="43931"/>
                  </a:lnTo>
                  <a:lnTo>
                    <a:pt x="90872" y="28839"/>
                  </a:lnTo>
                  <a:lnTo>
                    <a:pt x="90027" y="27408"/>
                  </a:lnTo>
                  <a:lnTo>
                    <a:pt x="89802" y="27397"/>
                  </a:lnTo>
                  <a:lnTo>
                    <a:pt x="89651" y="27654"/>
                  </a:lnTo>
                  <a:lnTo>
                    <a:pt x="87986" y="38344"/>
                  </a:lnTo>
                  <a:lnTo>
                    <a:pt x="88781" y="71281"/>
                  </a:lnTo>
                  <a:lnTo>
                    <a:pt x="93398" y="104040"/>
                  </a:lnTo>
                  <a:lnTo>
                    <a:pt x="99586" y="125243"/>
                  </a:lnTo>
                  <a:lnTo>
                    <a:pt x="112080" y="144525"/>
                  </a:lnTo>
                  <a:lnTo>
                    <a:pt x="118310" y="148811"/>
                  </a:lnTo>
                  <a:lnTo>
                    <a:pt x="129163" y="152365"/>
                  </a:lnTo>
                  <a:lnTo>
                    <a:pt x="134297" y="153041"/>
                  </a:lnTo>
                  <a:lnTo>
                    <a:pt x="140636" y="149108"/>
                  </a:lnTo>
                  <a:lnTo>
                    <a:pt x="149525" y="139379"/>
                  </a:lnTo>
                  <a:lnTo>
                    <a:pt x="157070" y="126703"/>
                  </a:lnTo>
                  <a:lnTo>
                    <a:pt x="163699" y="104935"/>
                  </a:lnTo>
                  <a:lnTo>
                    <a:pt x="167928" y="71307"/>
                  </a:lnTo>
                  <a:lnTo>
                    <a:pt x="169946" y="55944"/>
                  </a:lnTo>
                  <a:lnTo>
                    <a:pt x="167265" y="21776"/>
                  </a:lnTo>
                  <a:lnTo>
                    <a:pt x="165650" y="13596"/>
                  </a:lnTo>
                  <a:lnTo>
                    <a:pt x="165559" y="21025"/>
                  </a:lnTo>
                  <a:lnTo>
                    <a:pt x="166731" y="31769"/>
                  </a:lnTo>
                  <a:lnTo>
                    <a:pt x="166605" y="42259"/>
                  </a:lnTo>
                  <a:lnTo>
                    <a:pt x="167854" y="74843"/>
                  </a:lnTo>
                  <a:lnTo>
                    <a:pt x="169563" y="108069"/>
                  </a:lnTo>
                  <a:lnTo>
                    <a:pt x="172719" y="141312"/>
                  </a:lnTo>
                  <a:lnTo>
                    <a:pt x="181905" y="163167"/>
                  </a:lnTo>
                  <a:lnTo>
                    <a:pt x="188858" y="169004"/>
                  </a:lnTo>
                  <a:lnTo>
                    <a:pt x="195094" y="171557"/>
                  </a:lnTo>
                  <a:lnTo>
                    <a:pt x="198613" y="171448"/>
                  </a:lnTo>
                  <a:lnTo>
                    <a:pt x="216576" y="164906"/>
                  </a:lnTo>
                  <a:lnTo>
                    <a:pt x="231198" y="148743"/>
                  </a:lnTo>
                  <a:lnTo>
                    <a:pt x="252956" y="114613"/>
                  </a:lnTo>
                  <a:lnTo>
                    <a:pt x="255639" y="110333"/>
                  </a:lnTo>
                  <a:lnTo>
                    <a:pt x="262754" y="79826"/>
                  </a:lnTo>
                  <a:lnTo>
                    <a:pt x="269725" y="48827"/>
                  </a:lnTo>
                  <a:lnTo>
                    <a:pt x="276613" y="14584"/>
                  </a:lnTo>
                  <a:lnTo>
                    <a:pt x="277300" y="8298"/>
                  </a:lnTo>
                  <a:lnTo>
                    <a:pt x="276155" y="2849"/>
                  </a:lnTo>
                  <a:lnTo>
                    <a:pt x="274857" y="600"/>
                  </a:lnTo>
                  <a:lnTo>
                    <a:pt x="274140" y="0"/>
                  </a:lnTo>
                  <a:lnTo>
                    <a:pt x="273398" y="129"/>
                  </a:lnTo>
                  <a:lnTo>
                    <a:pt x="271867" y="1684"/>
                  </a:lnTo>
                  <a:lnTo>
                    <a:pt x="271011" y="4139"/>
                  </a:lnTo>
                  <a:lnTo>
                    <a:pt x="270782" y="5534"/>
                  </a:lnTo>
                  <a:lnTo>
                    <a:pt x="271234" y="8496"/>
                  </a:lnTo>
                  <a:lnTo>
                    <a:pt x="272581" y="11576"/>
                  </a:lnTo>
                  <a:lnTo>
                    <a:pt x="276315" y="16021"/>
                  </a:lnTo>
                  <a:lnTo>
                    <a:pt x="280243" y="19131"/>
                  </a:lnTo>
                  <a:lnTo>
                    <a:pt x="281348" y="20889"/>
                  </a:lnTo>
                  <a:lnTo>
                    <a:pt x="296261" y="27945"/>
                  </a:lnTo>
                  <a:lnTo>
                    <a:pt x="308905" y="33310"/>
                  </a:lnTo>
                  <a:lnTo>
                    <a:pt x="321328" y="41894"/>
                  </a:lnTo>
                  <a:lnTo>
                    <a:pt x="340158" y="61721"/>
                  </a:lnTo>
                  <a:lnTo>
                    <a:pt x="344227" y="72359"/>
                  </a:lnTo>
                  <a:lnTo>
                    <a:pt x="346323" y="91892"/>
                  </a:lnTo>
                  <a:lnTo>
                    <a:pt x="343578" y="111201"/>
                  </a:lnTo>
                  <a:lnTo>
                    <a:pt x="327923" y="142196"/>
                  </a:lnTo>
                  <a:lnTo>
                    <a:pt x="322115" y="148873"/>
                  </a:lnTo>
                  <a:lnTo>
                    <a:pt x="319978" y="150166"/>
                  </a:lnTo>
                  <a:lnTo>
                    <a:pt x="310746" y="152632"/>
                  </a:lnTo>
                  <a:lnTo>
                    <a:pt x="302351" y="153036"/>
                  </a:lnTo>
                  <a:lnTo>
                    <a:pt x="298142" y="152192"/>
                  </a:lnTo>
                  <a:lnTo>
                    <a:pt x="285811" y="145923"/>
                  </a:lnTo>
                  <a:lnTo>
                    <a:pt x="284618" y="144772"/>
                  </a:lnTo>
                  <a:lnTo>
                    <a:pt x="282232" y="1392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grpSp>
        <p:nvGrpSpPr>
          <p:cNvPr id="31777" name="SMARTInkShape-Group329"/>
          <p:cNvGrpSpPr>
            <a:grpSpLocks/>
          </p:cNvGrpSpPr>
          <p:nvPr/>
        </p:nvGrpSpPr>
        <p:grpSpPr bwMode="auto">
          <a:xfrm>
            <a:off x="7161213" y="2933700"/>
            <a:ext cx="655637" cy="146050"/>
            <a:chOff x="7160419" y="2932916"/>
            <a:chExt cx="656296" cy="147612"/>
          </a:xfrm>
        </p:grpSpPr>
        <p:sp>
          <p:nvSpPr>
            <p:cNvPr id="28723" name="SMARTInkShape-1043"/>
            <p:cNvSpPr/>
            <p:nvPr>
              <p:custDataLst>
                <p:tags r:id="rId14"/>
              </p:custDataLst>
            </p:nvPr>
          </p:nvSpPr>
          <p:spPr>
            <a:xfrm>
              <a:off x="7684821" y="2932916"/>
              <a:ext cx="131894" cy="147612"/>
            </a:xfrm>
            <a:custGeom>
              <a:avLst/>
              <a:gdLst/>
              <a:ahLst/>
              <a:cxnLst/>
              <a:rect l="0" t="0" r="0" b="0"/>
              <a:pathLst>
                <a:path w="132421" h="147612">
                  <a:moveTo>
                    <a:pt x="0" y="138897"/>
                  </a:moveTo>
                  <a:lnTo>
                    <a:pt x="0" y="138897"/>
                  </a:lnTo>
                  <a:lnTo>
                    <a:pt x="1636" y="143541"/>
                  </a:lnTo>
                  <a:lnTo>
                    <a:pt x="1884" y="143845"/>
                  </a:lnTo>
                  <a:lnTo>
                    <a:pt x="2050" y="143783"/>
                  </a:lnTo>
                  <a:lnTo>
                    <a:pt x="6423" y="139869"/>
                  </a:lnTo>
                  <a:lnTo>
                    <a:pt x="7970" y="139329"/>
                  </a:lnTo>
                  <a:lnTo>
                    <a:pt x="14121" y="130176"/>
                  </a:lnTo>
                  <a:lnTo>
                    <a:pt x="25466" y="95487"/>
                  </a:lnTo>
                  <a:lnTo>
                    <a:pt x="33770" y="62965"/>
                  </a:lnTo>
                  <a:lnTo>
                    <a:pt x="42900" y="31973"/>
                  </a:lnTo>
                  <a:lnTo>
                    <a:pt x="47002" y="12025"/>
                  </a:lnTo>
                  <a:lnTo>
                    <a:pt x="47601" y="5"/>
                  </a:lnTo>
                  <a:lnTo>
                    <a:pt x="47344" y="0"/>
                  </a:lnTo>
                  <a:lnTo>
                    <a:pt x="46354" y="1406"/>
                  </a:lnTo>
                  <a:lnTo>
                    <a:pt x="48101" y="8965"/>
                  </a:lnTo>
                  <a:lnTo>
                    <a:pt x="49794" y="11265"/>
                  </a:lnTo>
                  <a:lnTo>
                    <a:pt x="56969" y="15766"/>
                  </a:lnTo>
                  <a:lnTo>
                    <a:pt x="76670" y="22974"/>
                  </a:lnTo>
                  <a:lnTo>
                    <a:pt x="106531" y="31320"/>
                  </a:lnTo>
                  <a:lnTo>
                    <a:pt x="120482" y="38995"/>
                  </a:lnTo>
                  <a:lnTo>
                    <a:pt x="128338" y="49793"/>
                  </a:lnTo>
                  <a:lnTo>
                    <a:pt x="130946" y="55110"/>
                  </a:lnTo>
                  <a:lnTo>
                    <a:pt x="132420" y="79466"/>
                  </a:lnTo>
                  <a:lnTo>
                    <a:pt x="129948" y="93300"/>
                  </a:lnTo>
                  <a:lnTo>
                    <a:pt x="118925" y="121779"/>
                  </a:lnTo>
                  <a:lnTo>
                    <a:pt x="111025" y="131767"/>
                  </a:lnTo>
                  <a:lnTo>
                    <a:pt x="95132" y="142662"/>
                  </a:lnTo>
                  <a:lnTo>
                    <a:pt x="84573" y="146597"/>
                  </a:lnTo>
                  <a:lnTo>
                    <a:pt x="77981" y="147611"/>
                  </a:lnTo>
                  <a:lnTo>
                    <a:pt x="69406" y="144533"/>
                  </a:lnTo>
                  <a:lnTo>
                    <a:pt x="53868" y="134307"/>
                  </a:lnTo>
                  <a:lnTo>
                    <a:pt x="48210" y="127041"/>
                  </a:lnTo>
                  <a:lnTo>
                    <a:pt x="47267" y="122250"/>
                  </a:lnTo>
                  <a:lnTo>
                    <a:pt x="47995" y="117475"/>
                  </a:lnTo>
                  <a:lnTo>
                    <a:pt x="52387" y="1079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8724" name="SMARTInkShape-1044"/>
            <p:cNvSpPr/>
            <p:nvPr>
              <p:custDataLst>
                <p:tags r:id="rId15"/>
              </p:custDataLst>
            </p:nvPr>
          </p:nvSpPr>
          <p:spPr>
            <a:xfrm>
              <a:off x="7160419" y="2934521"/>
              <a:ext cx="429056" cy="144403"/>
            </a:xfrm>
            <a:custGeom>
              <a:avLst/>
              <a:gdLst/>
              <a:ahLst/>
              <a:cxnLst/>
              <a:rect l="0" t="0" r="0" b="0"/>
              <a:pathLst>
                <a:path w="428626" h="145839">
                  <a:moveTo>
                    <a:pt x="0" y="130892"/>
                  </a:moveTo>
                  <a:lnTo>
                    <a:pt x="0" y="130892"/>
                  </a:lnTo>
                  <a:lnTo>
                    <a:pt x="0" y="128841"/>
                  </a:lnTo>
                  <a:lnTo>
                    <a:pt x="1264" y="136910"/>
                  </a:lnTo>
                  <a:lnTo>
                    <a:pt x="3224" y="139402"/>
                  </a:lnTo>
                  <a:lnTo>
                    <a:pt x="9635" y="143582"/>
                  </a:lnTo>
                  <a:lnTo>
                    <a:pt x="16365" y="145087"/>
                  </a:lnTo>
                  <a:lnTo>
                    <a:pt x="19641" y="145117"/>
                  </a:lnTo>
                  <a:lnTo>
                    <a:pt x="34365" y="138840"/>
                  </a:lnTo>
                  <a:lnTo>
                    <a:pt x="44548" y="131130"/>
                  </a:lnTo>
                  <a:lnTo>
                    <a:pt x="54896" y="118190"/>
                  </a:lnTo>
                  <a:lnTo>
                    <a:pt x="70732" y="85789"/>
                  </a:lnTo>
                  <a:lnTo>
                    <a:pt x="76063" y="50299"/>
                  </a:lnTo>
                  <a:lnTo>
                    <a:pt x="78505" y="16439"/>
                  </a:lnTo>
                  <a:lnTo>
                    <a:pt x="78839" y="5828"/>
                  </a:lnTo>
                  <a:lnTo>
                    <a:pt x="80934" y="0"/>
                  </a:lnTo>
                  <a:lnTo>
                    <a:pt x="80253" y="7704"/>
                  </a:lnTo>
                  <a:lnTo>
                    <a:pt x="79589" y="12642"/>
                  </a:lnTo>
                  <a:lnTo>
                    <a:pt x="82158" y="45878"/>
                  </a:lnTo>
                  <a:lnTo>
                    <a:pt x="86483" y="80323"/>
                  </a:lnTo>
                  <a:lnTo>
                    <a:pt x="94753" y="111260"/>
                  </a:lnTo>
                  <a:lnTo>
                    <a:pt x="102246" y="124252"/>
                  </a:lnTo>
                  <a:lnTo>
                    <a:pt x="113790" y="136655"/>
                  </a:lnTo>
                  <a:lnTo>
                    <a:pt x="123115" y="142683"/>
                  </a:lnTo>
                  <a:lnTo>
                    <a:pt x="132052" y="145733"/>
                  </a:lnTo>
                  <a:lnTo>
                    <a:pt x="136389" y="145602"/>
                  </a:lnTo>
                  <a:lnTo>
                    <a:pt x="148395" y="139824"/>
                  </a:lnTo>
                  <a:lnTo>
                    <a:pt x="152913" y="136537"/>
                  </a:lnTo>
                  <a:lnTo>
                    <a:pt x="163418" y="118252"/>
                  </a:lnTo>
                  <a:lnTo>
                    <a:pt x="170732" y="95027"/>
                  </a:lnTo>
                  <a:lnTo>
                    <a:pt x="175700" y="59871"/>
                  </a:lnTo>
                  <a:lnTo>
                    <a:pt x="174308" y="27778"/>
                  </a:lnTo>
                  <a:lnTo>
                    <a:pt x="171809" y="7590"/>
                  </a:lnTo>
                  <a:lnTo>
                    <a:pt x="170904" y="5271"/>
                  </a:lnTo>
                  <a:lnTo>
                    <a:pt x="169431" y="2890"/>
                  </a:lnTo>
                  <a:lnTo>
                    <a:pt x="169176" y="1214"/>
                  </a:lnTo>
                  <a:lnTo>
                    <a:pt x="170365" y="4098"/>
                  </a:lnTo>
                  <a:lnTo>
                    <a:pt x="171128" y="8715"/>
                  </a:lnTo>
                  <a:lnTo>
                    <a:pt x="171378" y="43894"/>
                  </a:lnTo>
                  <a:lnTo>
                    <a:pt x="172146" y="59786"/>
                  </a:lnTo>
                  <a:lnTo>
                    <a:pt x="177937" y="94824"/>
                  </a:lnTo>
                  <a:lnTo>
                    <a:pt x="179810" y="106270"/>
                  </a:lnTo>
                  <a:lnTo>
                    <a:pt x="187906" y="131141"/>
                  </a:lnTo>
                  <a:lnTo>
                    <a:pt x="196148" y="143035"/>
                  </a:lnTo>
                  <a:lnTo>
                    <a:pt x="196979" y="145373"/>
                  </a:lnTo>
                  <a:lnTo>
                    <a:pt x="197994" y="145838"/>
                  </a:lnTo>
                  <a:lnTo>
                    <a:pt x="201239" y="145648"/>
                  </a:lnTo>
                  <a:lnTo>
                    <a:pt x="207528" y="141526"/>
                  </a:lnTo>
                  <a:lnTo>
                    <a:pt x="213491" y="134129"/>
                  </a:lnTo>
                  <a:lnTo>
                    <a:pt x="221058" y="118635"/>
                  </a:lnTo>
                  <a:lnTo>
                    <a:pt x="231716" y="83424"/>
                  </a:lnTo>
                  <a:lnTo>
                    <a:pt x="237621" y="49784"/>
                  </a:lnTo>
                  <a:lnTo>
                    <a:pt x="245894" y="29763"/>
                  </a:lnTo>
                  <a:lnTo>
                    <a:pt x="258760" y="11173"/>
                  </a:lnTo>
                  <a:lnTo>
                    <a:pt x="262642" y="8186"/>
                  </a:lnTo>
                  <a:lnTo>
                    <a:pt x="267013" y="6241"/>
                  </a:lnTo>
                  <a:lnTo>
                    <a:pt x="271601" y="5377"/>
                  </a:lnTo>
                  <a:lnTo>
                    <a:pt x="276992" y="7109"/>
                  </a:lnTo>
                  <a:lnTo>
                    <a:pt x="285284" y="12161"/>
                  </a:lnTo>
                  <a:lnTo>
                    <a:pt x="293272" y="21939"/>
                  </a:lnTo>
                  <a:lnTo>
                    <a:pt x="301082" y="38609"/>
                  </a:lnTo>
                  <a:lnTo>
                    <a:pt x="306555" y="73980"/>
                  </a:lnTo>
                  <a:lnTo>
                    <a:pt x="313857" y="108975"/>
                  </a:lnTo>
                  <a:lnTo>
                    <a:pt x="316700" y="136851"/>
                  </a:lnTo>
                  <a:lnTo>
                    <a:pt x="316706" y="135716"/>
                  </a:lnTo>
                  <a:lnTo>
                    <a:pt x="314822" y="131187"/>
                  </a:lnTo>
                  <a:lnTo>
                    <a:pt x="312095" y="96943"/>
                  </a:lnTo>
                  <a:lnTo>
                    <a:pt x="311950" y="63625"/>
                  </a:lnTo>
                  <a:lnTo>
                    <a:pt x="313356" y="50547"/>
                  </a:lnTo>
                  <a:lnTo>
                    <a:pt x="322353" y="27071"/>
                  </a:lnTo>
                  <a:lnTo>
                    <a:pt x="333306" y="10219"/>
                  </a:lnTo>
                  <a:lnTo>
                    <a:pt x="336078" y="8468"/>
                  </a:lnTo>
                  <a:lnTo>
                    <a:pt x="337558" y="8001"/>
                  </a:lnTo>
                  <a:lnTo>
                    <a:pt x="345962" y="8608"/>
                  </a:lnTo>
                  <a:lnTo>
                    <a:pt x="353786" y="14719"/>
                  </a:lnTo>
                  <a:lnTo>
                    <a:pt x="365423" y="27040"/>
                  </a:lnTo>
                  <a:lnTo>
                    <a:pt x="371906" y="48603"/>
                  </a:lnTo>
                  <a:lnTo>
                    <a:pt x="375961" y="83383"/>
                  </a:lnTo>
                  <a:lnTo>
                    <a:pt x="376221" y="109696"/>
                  </a:lnTo>
                  <a:lnTo>
                    <a:pt x="381937" y="124206"/>
                  </a:lnTo>
                  <a:lnTo>
                    <a:pt x="386179" y="131184"/>
                  </a:lnTo>
                  <a:lnTo>
                    <a:pt x="391415" y="135696"/>
                  </a:lnTo>
                  <a:lnTo>
                    <a:pt x="397006" y="138318"/>
                  </a:lnTo>
                  <a:lnTo>
                    <a:pt x="402136" y="139484"/>
                  </a:lnTo>
                  <a:lnTo>
                    <a:pt x="404351" y="139001"/>
                  </a:lnTo>
                  <a:lnTo>
                    <a:pt x="408224" y="136348"/>
                  </a:lnTo>
                  <a:lnTo>
                    <a:pt x="418559" y="125747"/>
                  </a:lnTo>
                  <a:lnTo>
                    <a:pt x="428625" y="10946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grpSp>
        <p:nvGrpSpPr>
          <p:cNvPr id="31778" name="SMARTInkShape-Group330"/>
          <p:cNvGrpSpPr>
            <a:grpSpLocks/>
          </p:cNvGrpSpPr>
          <p:nvPr/>
        </p:nvGrpSpPr>
        <p:grpSpPr bwMode="auto">
          <a:xfrm>
            <a:off x="7815263" y="2646363"/>
            <a:ext cx="827087" cy="444500"/>
            <a:chOff x="7814697" y="2645763"/>
            <a:chExt cx="826860" cy="444390"/>
          </a:xfrm>
        </p:grpSpPr>
        <p:sp>
          <p:nvSpPr>
            <p:cNvPr id="28726" name="SMARTInkShape-1045"/>
            <p:cNvSpPr/>
            <p:nvPr>
              <p:custDataLst>
                <p:tags r:id="rId10"/>
              </p:custDataLst>
            </p:nvPr>
          </p:nvSpPr>
          <p:spPr>
            <a:xfrm>
              <a:off x="8113065" y="2712422"/>
              <a:ext cx="19045" cy="106336"/>
            </a:xfrm>
            <a:custGeom>
              <a:avLst/>
              <a:gdLst/>
              <a:ahLst/>
              <a:cxnLst/>
              <a:rect l="0" t="0" r="0" b="0"/>
              <a:pathLst>
                <a:path w="18653" h="107157">
                  <a:moveTo>
                    <a:pt x="9525" y="0"/>
                  </a:moveTo>
                  <a:lnTo>
                    <a:pt x="9525" y="0"/>
                  </a:lnTo>
                  <a:lnTo>
                    <a:pt x="10789" y="0"/>
                  </a:lnTo>
                  <a:lnTo>
                    <a:pt x="14104" y="1264"/>
                  </a:lnTo>
                  <a:lnTo>
                    <a:pt x="14959" y="2165"/>
                  </a:lnTo>
                  <a:lnTo>
                    <a:pt x="17707" y="11440"/>
                  </a:lnTo>
                  <a:lnTo>
                    <a:pt x="18652" y="39137"/>
                  </a:lnTo>
                  <a:lnTo>
                    <a:pt x="13228" y="65196"/>
                  </a:lnTo>
                  <a:lnTo>
                    <a:pt x="0" y="1071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8727" name="SMARTInkShape-1046"/>
            <p:cNvSpPr/>
            <p:nvPr>
              <p:custDataLst>
                <p:tags r:id="rId11"/>
              </p:custDataLst>
            </p:nvPr>
          </p:nvSpPr>
          <p:spPr>
            <a:xfrm>
              <a:off x="8632035" y="2975881"/>
              <a:ext cx="9522" cy="7935"/>
            </a:xfrm>
            <a:custGeom>
              <a:avLst/>
              <a:gdLst/>
              <a:ahLst/>
              <a:cxnLst/>
              <a:rect l="0" t="0" r="0" b="0"/>
              <a:pathLst>
                <a:path w="9526" h="6782">
                  <a:moveTo>
                    <a:pt x="9525" y="0"/>
                  </a:moveTo>
                  <a:lnTo>
                    <a:pt x="9525" y="0"/>
                  </a:lnTo>
                  <a:lnTo>
                    <a:pt x="8261" y="0"/>
                  </a:lnTo>
                  <a:lnTo>
                    <a:pt x="6935" y="705"/>
                  </a:lnTo>
                  <a:lnTo>
                    <a:pt x="5191" y="2050"/>
                  </a:lnTo>
                  <a:lnTo>
                    <a:pt x="4953" y="2939"/>
                  </a:lnTo>
                  <a:lnTo>
                    <a:pt x="4801" y="4402"/>
                  </a:lnTo>
                  <a:lnTo>
                    <a:pt x="8866" y="6781"/>
                  </a:lnTo>
                  <a:lnTo>
                    <a:pt x="9086" y="6637"/>
                  </a:lnTo>
                  <a:lnTo>
                    <a:pt x="9330" y="5772"/>
                  </a:lnTo>
                  <a:lnTo>
                    <a:pt x="9467" y="3797"/>
                  </a:lnTo>
                  <a:lnTo>
                    <a:pt x="8958" y="3325"/>
                  </a:lnTo>
                  <a:lnTo>
                    <a:pt x="6980" y="2800"/>
                  </a:lnTo>
                  <a:lnTo>
                    <a:pt x="0" y="238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8728" name="SMARTInkShape-1047"/>
            <p:cNvSpPr/>
            <p:nvPr>
              <p:custDataLst>
                <p:tags r:id="rId12"/>
              </p:custDataLst>
            </p:nvPr>
          </p:nvSpPr>
          <p:spPr>
            <a:xfrm>
              <a:off x="8432065" y="2929855"/>
              <a:ext cx="161881" cy="146014"/>
            </a:xfrm>
            <a:custGeom>
              <a:avLst/>
              <a:gdLst/>
              <a:ahLst/>
              <a:cxnLst/>
              <a:rect l="0" t="0" r="0" b="0"/>
              <a:pathLst>
                <a:path w="161627" h="145980">
                  <a:moveTo>
                    <a:pt x="78283" y="22796"/>
                  </a:moveTo>
                  <a:lnTo>
                    <a:pt x="78283" y="22796"/>
                  </a:lnTo>
                  <a:lnTo>
                    <a:pt x="79547" y="21532"/>
                  </a:lnTo>
                  <a:lnTo>
                    <a:pt x="80167" y="19500"/>
                  </a:lnTo>
                  <a:lnTo>
                    <a:pt x="80565" y="13884"/>
                  </a:lnTo>
                  <a:lnTo>
                    <a:pt x="80334" y="12886"/>
                  </a:lnTo>
                  <a:lnTo>
                    <a:pt x="79914" y="12220"/>
                  </a:lnTo>
                  <a:lnTo>
                    <a:pt x="68846" y="1448"/>
                  </a:lnTo>
                  <a:lnTo>
                    <a:pt x="64652" y="79"/>
                  </a:lnTo>
                  <a:lnTo>
                    <a:pt x="58466" y="0"/>
                  </a:lnTo>
                  <a:lnTo>
                    <a:pt x="45629" y="3194"/>
                  </a:lnTo>
                  <a:lnTo>
                    <a:pt x="32939" y="11957"/>
                  </a:lnTo>
                  <a:lnTo>
                    <a:pt x="20423" y="23054"/>
                  </a:lnTo>
                  <a:lnTo>
                    <a:pt x="8382" y="45274"/>
                  </a:lnTo>
                  <a:lnTo>
                    <a:pt x="372" y="78140"/>
                  </a:lnTo>
                  <a:lnTo>
                    <a:pt x="0" y="82759"/>
                  </a:lnTo>
                  <a:lnTo>
                    <a:pt x="6470" y="108517"/>
                  </a:lnTo>
                  <a:lnTo>
                    <a:pt x="16634" y="125774"/>
                  </a:lnTo>
                  <a:lnTo>
                    <a:pt x="24856" y="134182"/>
                  </a:lnTo>
                  <a:lnTo>
                    <a:pt x="33995" y="139172"/>
                  </a:lnTo>
                  <a:lnTo>
                    <a:pt x="42141" y="141063"/>
                  </a:lnTo>
                  <a:lnTo>
                    <a:pt x="54639" y="136566"/>
                  </a:lnTo>
                  <a:lnTo>
                    <a:pt x="63751" y="129795"/>
                  </a:lnTo>
                  <a:lnTo>
                    <a:pt x="69802" y="120234"/>
                  </a:lnTo>
                  <a:lnTo>
                    <a:pt x="78558" y="93221"/>
                  </a:lnTo>
                  <a:lnTo>
                    <a:pt x="79681" y="70288"/>
                  </a:lnTo>
                  <a:lnTo>
                    <a:pt x="79629" y="37862"/>
                  </a:lnTo>
                  <a:lnTo>
                    <a:pt x="80195" y="24155"/>
                  </a:lnTo>
                  <a:lnTo>
                    <a:pt x="78586" y="16876"/>
                  </a:lnTo>
                  <a:lnTo>
                    <a:pt x="78485" y="16998"/>
                  </a:lnTo>
                  <a:lnTo>
                    <a:pt x="78607" y="20754"/>
                  </a:lnTo>
                  <a:lnTo>
                    <a:pt x="79474" y="33593"/>
                  </a:lnTo>
                  <a:lnTo>
                    <a:pt x="78303" y="66633"/>
                  </a:lnTo>
                  <a:lnTo>
                    <a:pt x="85342" y="101378"/>
                  </a:lnTo>
                  <a:lnTo>
                    <a:pt x="101263" y="136659"/>
                  </a:lnTo>
                  <a:lnTo>
                    <a:pt x="103048" y="140694"/>
                  </a:lnTo>
                  <a:lnTo>
                    <a:pt x="108074" y="143369"/>
                  </a:lnTo>
                  <a:lnTo>
                    <a:pt x="117917" y="145979"/>
                  </a:lnTo>
                  <a:lnTo>
                    <a:pt x="121121" y="145630"/>
                  </a:lnTo>
                  <a:lnTo>
                    <a:pt x="130018" y="141986"/>
                  </a:lnTo>
                  <a:lnTo>
                    <a:pt x="146733" y="128973"/>
                  </a:lnTo>
                  <a:lnTo>
                    <a:pt x="161626" y="1061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8729" name="SMARTInkShape-1048"/>
            <p:cNvSpPr/>
            <p:nvPr>
              <p:custDataLst>
                <p:tags r:id="rId13"/>
              </p:custDataLst>
            </p:nvPr>
          </p:nvSpPr>
          <p:spPr>
            <a:xfrm>
              <a:off x="7814697" y="2645763"/>
              <a:ext cx="617368" cy="444390"/>
            </a:xfrm>
            <a:custGeom>
              <a:avLst/>
              <a:gdLst/>
              <a:ahLst/>
              <a:cxnLst/>
              <a:rect l="0" t="0" r="0" b="0"/>
              <a:pathLst>
                <a:path w="617310" h="444390">
                  <a:moveTo>
                    <a:pt x="67241" y="304606"/>
                  </a:moveTo>
                  <a:lnTo>
                    <a:pt x="67241" y="304606"/>
                  </a:lnTo>
                  <a:lnTo>
                    <a:pt x="67241" y="299008"/>
                  </a:lnTo>
                  <a:lnTo>
                    <a:pt x="66976" y="298493"/>
                  </a:lnTo>
                  <a:lnTo>
                    <a:pt x="66535" y="298149"/>
                  </a:lnTo>
                  <a:lnTo>
                    <a:pt x="57373" y="296238"/>
                  </a:lnTo>
                  <a:lnTo>
                    <a:pt x="51323" y="295424"/>
                  </a:lnTo>
                  <a:lnTo>
                    <a:pt x="47466" y="296644"/>
                  </a:lnTo>
                  <a:lnTo>
                    <a:pt x="38522" y="301740"/>
                  </a:lnTo>
                  <a:lnTo>
                    <a:pt x="22315" y="319662"/>
                  </a:lnTo>
                  <a:lnTo>
                    <a:pt x="11544" y="337443"/>
                  </a:lnTo>
                  <a:lnTo>
                    <a:pt x="1930" y="370382"/>
                  </a:lnTo>
                  <a:lnTo>
                    <a:pt x="0" y="384861"/>
                  </a:lnTo>
                  <a:lnTo>
                    <a:pt x="4029" y="405730"/>
                  </a:lnTo>
                  <a:lnTo>
                    <a:pt x="5897" y="411374"/>
                  </a:lnTo>
                  <a:lnTo>
                    <a:pt x="12229" y="420055"/>
                  </a:lnTo>
                  <a:lnTo>
                    <a:pt x="17015" y="424273"/>
                  </a:lnTo>
                  <a:lnTo>
                    <a:pt x="35555" y="432865"/>
                  </a:lnTo>
                  <a:lnTo>
                    <a:pt x="41428" y="433665"/>
                  </a:lnTo>
                  <a:lnTo>
                    <a:pt x="56350" y="430758"/>
                  </a:lnTo>
                  <a:lnTo>
                    <a:pt x="73868" y="420493"/>
                  </a:lnTo>
                  <a:lnTo>
                    <a:pt x="79368" y="416044"/>
                  </a:lnTo>
                  <a:lnTo>
                    <a:pt x="101579" y="382891"/>
                  </a:lnTo>
                  <a:lnTo>
                    <a:pt x="117916" y="349557"/>
                  </a:lnTo>
                  <a:lnTo>
                    <a:pt x="132330" y="315472"/>
                  </a:lnTo>
                  <a:lnTo>
                    <a:pt x="145243" y="281276"/>
                  </a:lnTo>
                  <a:lnTo>
                    <a:pt x="158461" y="245579"/>
                  </a:lnTo>
                  <a:lnTo>
                    <a:pt x="169025" y="214263"/>
                  </a:lnTo>
                  <a:lnTo>
                    <a:pt x="179811" y="181453"/>
                  </a:lnTo>
                  <a:lnTo>
                    <a:pt x="187549" y="149810"/>
                  </a:lnTo>
                  <a:lnTo>
                    <a:pt x="192551" y="120393"/>
                  </a:lnTo>
                  <a:lnTo>
                    <a:pt x="198855" y="86147"/>
                  </a:lnTo>
                  <a:lnTo>
                    <a:pt x="199718" y="56509"/>
                  </a:lnTo>
                  <a:lnTo>
                    <a:pt x="193810" y="27535"/>
                  </a:lnTo>
                  <a:lnTo>
                    <a:pt x="187557" y="15665"/>
                  </a:lnTo>
                  <a:lnTo>
                    <a:pt x="181127" y="7736"/>
                  </a:lnTo>
                  <a:lnTo>
                    <a:pt x="173860" y="2625"/>
                  </a:lnTo>
                  <a:lnTo>
                    <a:pt x="167014" y="0"/>
                  </a:lnTo>
                  <a:lnTo>
                    <a:pt x="159127" y="10"/>
                  </a:lnTo>
                  <a:lnTo>
                    <a:pt x="151471" y="1043"/>
                  </a:lnTo>
                  <a:lnTo>
                    <a:pt x="142776" y="5912"/>
                  </a:lnTo>
                  <a:lnTo>
                    <a:pt x="134678" y="13632"/>
                  </a:lnTo>
                  <a:lnTo>
                    <a:pt x="127674" y="27333"/>
                  </a:lnTo>
                  <a:lnTo>
                    <a:pt x="122698" y="58539"/>
                  </a:lnTo>
                  <a:lnTo>
                    <a:pt x="124100" y="90980"/>
                  </a:lnTo>
                  <a:lnTo>
                    <a:pt x="128827" y="125505"/>
                  </a:lnTo>
                  <a:lnTo>
                    <a:pt x="132640" y="157939"/>
                  </a:lnTo>
                  <a:lnTo>
                    <a:pt x="135159" y="186504"/>
                  </a:lnTo>
                  <a:lnTo>
                    <a:pt x="139780" y="221712"/>
                  </a:lnTo>
                  <a:lnTo>
                    <a:pt x="145709" y="254871"/>
                  </a:lnTo>
                  <a:lnTo>
                    <a:pt x="148057" y="288050"/>
                  </a:lnTo>
                  <a:lnTo>
                    <a:pt x="150241" y="319236"/>
                  </a:lnTo>
                  <a:lnTo>
                    <a:pt x="151818" y="350813"/>
                  </a:lnTo>
                  <a:lnTo>
                    <a:pt x="157269" y="384868"/>
                  </a:lnTo>
                  <a:lnTo>
                    <a:pt x="160352" y="420490"/>
                  </a:lnTo>
                  <a:lnTo>
                    <a:pt x="160801" y="421549"/>
                  </a:lnTo>
                  <a:lnTo>
                    <a:pt x="161364" y="422256"/>
                  </a:lnTo>
                  <a:lnTo>
                    <a:pt x="161990" y="424452"/>
                  </a:lnTo>
                  <a:lnTo>
                    <a:pt x="162446" y="431145"/>
                  </a:lnTo>
                  <a:lnTo>
                    <a:pt x="162491" y="426235"/>
                  </a:lnTo>
                  <a:lnTo>
                    <a:pt x="161118" y="418472"/>
                  </a:lnTo>
                  <a:lnTo>
                    <a:pt x="160931" y="387090"/>
                  </a:lnTo>
                  <a:lnTo>
                    <a:pt x="161905" y="352378"/>
                  </a:lnTo>
                  <a:lnTo>
                    <a:pt x="166537" y="318321"/>
                  </a:lnTo>
                  <a:lnTo>
                    <a:pt x="175104" y="296949"/>
                  </a:lnTo>
                  <a:lnTo>
                    <a:pt x="177958" y="291577"/>
                  </a:lnTo>
                  <a:lnTo>
                    <a:pt x="178359" y="290364"/>
                  </a:lnTo>
                  <a:lnTo>
                    <a:pt x="179155" y="289555"/>
                  </a:lnTo>
                  <a:lnTo>
                    <a:pt x="188246" y="286886"/>
                  </a:lnTo>
                  <a:lnTo>
                    <a:pt x="193958" y="287558"/>
                  </a:lnTo>
                  <a:lnTo>
                    <a:pt x="199760" y="289885"/>
                  </a:lnTo>
                  <a:lnTo>
                    <a:pt x="204983" y="293565"/>
                  </a:lnTo>
                  <a:lnTo>
                    <a:pt x="212387" y="302628"/>
                  </a:lnTo>
                  <a:lnTo>
                    <a:pt x="217080" y="312428"/>
                  </a:lnTo>
                  <a:lnTo>
                    <a:pt x="220246" y="344997"/>
                  </a:lnTo>
                  <a:lnTo>
                    <a:pt x="220790" y="356967"/>
                  </a:lnTo>
                  <a:lnTo>
                    <a:pt x="219950" y="391692"/>
                  </a:lnTo>
                  <a:lnTo>
                    <a:pt x="224123" y="422945"/>
                  </a:lnTo>
                  <a:lnTo>
                    <a:pt x="226572" y="429256"/>
                  </a:lnTo>
                  <a:lnTo>
                    <a:pt x="233454" y="437495"/>
                  </a:lnTo>
                  <a:lnTo>
                    <a:pt x="243459" y="443699"/>
                  </a:lnTo>
                  <a:lnTo>
                    <a:pt x="250246" y="444389"/>
                  </a:lnTo>
                  <a:lnTo>
                    <a:pt x="259435" y="443048"/>
                  </a:lnTo>
                  <a:lnTo>
                    <a:pt x="269179" y="436495"/>
                  </a:lnTo>
                  <a:lnTo>
                    <a:pt x="287536" y="415354"/>
                  </a:lnTo>
                  <a:lnTo>
                    <a:pt x="303782" y="383418"/>
                  </a:lnTo>
                  <a:lnTo>
                    <a:pt x="313294" y="354100"/>
                  </a:lnTo>
                  <a:lnTo>
                    <a:pt x="317063" y="333206"/>
                  </a:lnTo>
                  <a:lnTo>
                    <a:pt x="315966" y="315400"/>
                  </a:lnTo>
                  <a:lnTo>
                    <a:pt x="312546" y="307904"/>
                  </a:lnTo>
                  <a:lnTo>
                    <a:pt x="308028" y="302103"/>
                  </a:lnTo>
                  <a:lnTo>
                    <a:pt x="304255" y="299524"/>
                  </a:lnTo>
                  <a:lnTo>
                    <a:pt x="295365" y="298073"/>
                  </a:lnTo>
                  <a:lnTo>
                    <a:pt x="285616" y="300171"/>
                  </a:lnTo>
                  <a:lnTo>
                    <a:pt x="278552" y="304144"/>
                  </a:lnTo>
                  <a:lnTo>
                    <a:pt x="273109" y="308673"/>
                  </a:lnTo>
                  <a:lnTo>
                    <a:pt x="263520" y="329359"/>
                  </a:lnTo>
                  <a:lnTo>
                    <a:pt x="258554" y="356438"/>
                  </a:lnTo>
                  <a:lnTo>
                    <a:pt x="259862" y="379677"/>
                  </a:lnTo>
                  <a:lnTo>
                    <a:pt x="273367" y="412969"/>
                  </a:lnTo>
                  <a:lnTo>
                    <a:pt x="279290" y="422819"/>
                  </a:lnTo>
                  <a:lnTo>
                    <a:pt x="291454" y="433594"/>
                  </a:lnTo>
                  <a:lnTo>
                    <a:pt x="298980" y="436928"/>
                  </a:lnTo>
                  <a:lnTo>
                    <a:pt x="308971" y="438945"/>
                  </a:lnTo>
                  <a:lnTo>
                    <a:pt x="317958" y="438102"/>
                  </a:lnTo>
                  <a:lnTo>
                    <a:pt x="321369" y="436874"/>
                  </a:lnTo>
                  <a:lnTo>
                    <a:pt x="326041" y="433431"/>
                  </a:lnTo>
                  <a:lnTo>
                    <a:pt x="339632" y="416998"/>
                  </a:lnTo>
                  <a:lnTo>
                    <a:pt x="351888" y="385014"/>
                  </a:lnTo>
                  <a:lnTo>
                    <a:pt x="359480" y="353619"/>
                  </a:lnTo>
                  <a:lnTo>
                    <a:pt x="365127" y="321031"/>
                  </a:lnTo>
                  <a:lnTo>
                    <a:pt x="368117" y="304705"/>
                  </a:lnTo>
                  <a:lnTo>
                    <a:pt x="375523" y="293287"/>
                  </a:lnTo>
                  <a:lnTo>
                    <a:pt x="381039" y="287847"/>
                  </a:lnTo>
                  <a:lnTo>
                    <a:pt x="385477" y="286574"/>
                  </a:lnTo>
                  <a:lnTo>
                    <a:pt x="388142" y="286235"/>
                  </a:lnTo>
                  <a:lnTo>
                    <a:pt x="390712" y="287067"/>
                  </a:lnTo>
                  <a:lnTo>
                    <a:pt x="395685" y="290813"/>
                  </a:lnTo>
                  <a:lnTo>
                    <a:pt x="406811" y="312064"/>
                  </a:lnTo>
                  <a:lnTo>
                    <a:pt x="415651" y="341584"/>
                  </a:lnTo>
                  <a:lnTo>
                    <a:pt x="417189" y="372693"/>
                  </a:lnTo>
                  <a:lnTo>
                    <a:pt x="415639" y="405368"/>
                  </a:lnTo>
                  <a:lnTo>
                    <a:pt x="415754" y="416281"/>
                  </a:lnTo>
                  <a:lnTo>
                    <a:pt x="417225" y="427437"/>
                  </a:lnTo>
                  <a:lnTo>
                    <a:pt x="417549" y="392120"/>
                  </a:lnTo>
                  <a:lnTo>
                    <a:pt x="419180" y="377043"/>
                  </a:lnTo>
                  <a:lnTo>
                    <a:pt x="418638" y="344917"/>
                  </a:lnTo>
                  <a:lnTo>
                    <a:pt x="426500" y="312668"/>
                  </a:lnTo>
                  <a:lnTo>
                    <a:pt x="434319" y="295370"/>
                  </a:lnTo>
                  <a:lnTo>
                    <a:pt x="437555" y="291858"/>
                  </a:lnTo>
                  <a:lnTo>
                    <a:pt x="448629" y="286183"/>
                  </a:lnTo>
                  <a:lnTo>
                    <a:pt x="453793" y="285217"/>
                  </a:lnTo>
                  <a:lnTo>
                    <a:pt x="458646" y="285934"/>
                  </a:lnTo>
                  <a:lnTo>
                    <a:pt x="467492" y="289049"/>
                  </a:lnTo>
                  <a:lnTo>
                    <a:pt x="470026" y="290901"/>
                  </a:lnTo>
                  <a:lnTo>
                    <a:pt x="475984" y="299635"/>
                  </a:lnTo>
                  <a:lnTo>
                    <a:pt x="486031" y="324275"/>
                  </a:lnTo>
                  <a:lnTo>
                    <a:pt x="490836" y="359229"/>
                  </a:lnTo>
                  <a:lnTo>
                    <a:pt x="491100" y="393285"/>
                  </a:lnTo>
                  <a:lnTo>
                    <a:pt x="491103" y="417434"/>
                  </a:lnTo>
                  <a:lnTo>
                    <a:pt x="491103" y="417105"/>
                  </a:lnTo>
                  <a:lnTo>
                    <a:pt x="489467" y="414473"/>
                  </a:lnTo>
                  <a:lnTo>
                    <a:pt x="488724" y="381828"/>
                  </a:lnTo>
                  <a:lnTo>
                    <a:pt x="492270" y="348636"/>
                  </a:lnTo>
                  <a:lnTo>
                    <a:pt x="500314" y="316641"/>
                  </a:lnTo>
                  <a:lnTo>
                    <a:pt x="507966" y="292947"/>
                  </a:lnTo>
                  <a:lnTo>
                    <a:pt x="511298" y="289194"/>
                  </a:lnTo>
                  <a:lnTo>
                    <a:pt x="520164" y="284105"/>
                  </a:lnTo>
                  <a:lnTo>
                    <a:pt x="528641" y="281775"/>
                  </a:lnTo>
                  <a:lnTo>
                    <a:pt x="531210" y="282241"/>
                  </a:lnTo>
                  <a:lnTo>
                    <a:pt x="536180" y="284876"/>
                  </a:lnTo>
                  <a:lnTo>
                    <a:pt x="540329" y="290105"/>
                  </a:lnTo>
                  <a:lnTo>
                    <a:pt x="544935" y="300485"/>
                  </a:lnTo>
                  <a:lnTo>
                    <a:pt x="552709" y="332088"/>
                  </a:lnTo>
                  <a:lnTo>
                    <a:pt x="555391" y="365364"/>
                  </a:lnTo>
                  <a:lnTo>
                    <a:pt x="560197" y="399995"/>
                  </a:lnTo>
                  <a:lnTo>
                    <a:pt x="564374" y="407452"/>
                  </a:lnTo>
                  <a:lnTo>
                    <a:pt x="568118" y="410552"/>
                  </a:lnTo>
                  <a:lnTo>
                    <a:pt x="576989" y="414698"/>
                  </a:lnTo>
                  <a:lnTo>
                    <a:pt x="586548" y="415983"/>
                  </a:lnTo>
                  <a:lnTo>
                    <a:pt x="593936" y="413462"/>
                  </a:lnTo>
                  <a:lnTo>
                    <a:pt x="600836" y="408813"/>
                  </a:lnTo>
                  <a:lnTo>
                    <a:pt x="607695" y="399982"/>
                  </a:lnTo>
                  <a:lnTo>
                    <a:pt x="617309" y="36651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u contenu 2"/>
          <p:cNvSpPr>
            <a:spLocks noGrp="1"/>
          </p:cNvSpPr>
          <p:nvPr>
            <p:ph idx="1"/>
          </p:nvPr>
        </p:nvSpPr>
        <p:spPr>
          <a:xfrm>
            <a:off x="539750" y="1203325"/>
            <a:ext cx="8397875" cy="3240088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ts val="1800"/>
              </a:spcAft>
              <a:buFont typeface="Arial" charset="0"/>
              <a:buNone/>
            </a:pPr>
            <a:r>
              <a:rPr lang="fr-FR" altLang="fr-FR" sz="2400" smtClean="0"/>
              <a:t>Inès fait des ………………… pour l’aider à résoudre un problème mathématique.</a:t>
            </a:r>
          </a:p>
          <a:p>
            <a:pPr marL="0" indent="0" eaLnBrk="1" hangingPunct="1">
              <a:spcBef>
                <a:spcPct val="0"/>
              </a:spcBef>
              <a:spcAft>
                <a:spcPts val="1800"/>
              </a:spcAft>
              <a:buFont typeface="Arial" charset="0"/>
              <a:buNone/>
            </a:pPr>
            <a:r>
              <a:rPr lang="fr-FR" altLang="fr-FR" sz="2400" smtClean="0"/>
              <a:t>Ce midi Shirley a mangé des ………….….</a:t>
            </a:r>
          </a:p>
          <a:p>
            <a:pPr marL="0" indent="0" eaLnBrk="1" hangingPunct="1">
              <a:spcBef>
                <a:spcPct val="0"/>
              </a:spcBef>
              <a:spcAft>
                <a:spcPts val="1800"/>
              </a:spcAft>
              <a:buFont typeface="Arial" charset="0"/>
              <a:buNone/>
            </a:pPr>
            <a:r>
              <a:rPr lang="fr-FR" altLang="fr-FR" sz="2400" smtClean="0"/>
              <a:t>Pour jouer au tennis, il est préférable de mettre un ..................</a:t>
            </a:r>
          </a:p>
          <a:p>
            <a:pPr marL="0" indent="0" eaLnBrk="1" hangingPunct="1">
              <a:spcBef>
                <a:spcPct val="0"/>
              </a:spcBef>
              <a:spcAft>
                <a:spcPts val="1800"/>
              </a:spcAft>
              <a:buFont typeface="Arial" charset="0"/>
              <a:buNone/>
            </a:pPr>
            <a:r>
              <a:rPr lang="fr-FR" altLang="fr-FR" sz="2400" smtClean="0"/>
              <a:t>Pour réussir cette photo, n’oublie pas de mettre le .................... . </a:t>
            </a:r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 bwMode="auto">
          <a:xfrm>
            <a:off x="179388" y="280988"/>
            <a:ext cx="1439862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fr-FR" altLang="fr-FR" sz="2400">
                <a:solidFill>
                  <a:srgbClr val="0070C0"/>
                </a:solidFill>
              </a:rPr>
              <a:t>short</a:t>
            </a:r>
          </a:p>
        </p:txBody>
      </p:sp>
      <p:sp>
        <p:nvSpPr>
          <p:cNvPr id="33796" name="Espace réservé du contenu 2"/>
          <p:cNvSpPr txBox="1">
            <a:spLocks/>
          </p:cNvSpPr>
          <p:nvPr/>
        </p:nvSpPr>
        <p:spPr bwMode="auto">
          <a:xfrm>
            <a:off x="7572375" y="247650"/>
            <a:ext cx="1365250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fr-FR" altLang="fr-FR" sz="2400">
                <a:solidFill>
                  <a:srgbClr val="0070C0"/>
                </a:solidFill>
              </a:rPr>
              <a:t>quetsche </a:t>
            </a: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 bwMode="auto">
          <a:xfrm>
            <a:off x="1822450" y="280988"/>
            <a:ext cx="13208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fr-FR" altLang="fr-FR" sz="2400">
                <a:solidFill>
                  <a:srgbClr val="0070C0"/>
                </a:solidFill>
              </a:rPr>
              <a:t>schémas</a:t>
            </a: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 bwMode="auto">
          <a:xfrm>
            <a:off x="3573463" y="247650"/>
            <a:ext cx="1655762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fr-FR" altLang="fr-FR" sz="2400">
                <a:solidFill>
                  <a:srgbClr val="0070C0"/>
                </a:solidFill>
              </a:rPr>
              <a:t>sushis</a:t>
            </a: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 bwMode="auto">
          <a:xfrm>
            <a:off x="5786438" y="280988"/>
            <a:ext cx="17145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fr-FR" altLang="fr-FR" sz="2400">
                <a:solidFill>
                  <a:srgbClr val="0070C0"/>
                </a:solidFill>
              </a:rPr>
              <a:t>flash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7.40741E-7 L 0.05521 0.174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000" y="870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0.06597 0.3626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900" y="181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-0.00895 L 0.74566 0.4728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413" y="2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0.01481 L 0.1217 0.5882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000" y="286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uage 6"/>
          <p:cNvSpPr/>
          <p:nvPr/>
        </p:nvSpPr>
        <p:spPr>
          <a:xfrm>
            <a:off x="5000625" y="3786188"/>
            <a:ext cx="1428750" cy="642937"/>
          </a:xfrm>
          <a:prstGeom prst="cloud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6" name="Nuage 5"/>
          <p:cNvSpPr/>
          <p:nvPr/>
        </p:nvSpPr>
        <p:spPr>
          <a:xfrm>
            <a:off x="6786563" y="3000375"/>
            <a:ext cx="928687" cy="500063"/>
          </a:xfrm>
          <a:prstGeom prst="cloud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5" name="Nuage 4"/>
          <p:cNvSpPr/>
          <p:nvPr/>
        </p:nvSpPr>
        <p:spPr>
          <a:xfrm>
            <a:off x="4000500" y="2500313"/>
            <a:ext cx="1143000" cy="571500"/>
          </a:xfrm>
          <a:prstGeom prst="cloud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4" name="Nuage 3"/>
          <p:cNvSpPr/>
          <p:nvPr/>
        </p:nvSpPr>
        <p:spPr>
          <a:xfrm>
            <a:off x="5715000" y="1500188"/>
            <a:ext cx="1357313" cy="785812"/>
          </a:xfrm>
          <a:prstGeom prst="cloud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358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2800" smtClean="0"/>
              <a:t>Complète ces noms à l’aide des adjectifs</a:t>
            </a:r>
          </a:p>
        </p:txBody>
      </p:sp>
      <p:sp>
        <p:nvSpPr>
          <p:cNvPr id="35847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fr-FR" altLang="fr-FR" sz="2400" smtClean="0">
                <a:latin typeface="Arial" charset="0"/>
                <a:cs typeface="Arial" charset="0"/>
              </a:rPr>
              <a:t>Des shorts …………..</a:t>
            </a:r>
          </a:p>
          <a:p>
            <a:pPr>
              <a:buFont typeface="Arial" charset="0"/>
              <a:buNone/>
            </a:pPr>
            <a:r>
              <a:rPr lang="fr-FR" altLang="fr-FR" sz="2400" smtClean="0">
                <a:latin typeface="Arial" charset="0"/>
                <a:cs typeface="Arial" charset="0"/>
              </a:rPr>
              <a:t>							belles</a:t>
            </a:r>
          </a:p>
          <a:p>
            <a:pPr>
              <a:buFont typeface="Arial" charset="0"/>
              <a:buNone/>
            </a:pPr>
            <a:r>
              <a:rPr lang="fr-FR" altLang="fr-FR" sz="2400" smtClean="0">
                <a:latin typeface="Arial" charset="0"/>
                <a:cs typeface="Arial" charset="0"/>
              </a:rPr>
              <a:t>Un shampoing ……………</a:t>
            </a:r>
          </a:p>
          <a:p>
            <a:pPr>
              <a:buFont typeface="Arial" charset="0"/>
              <a:buNone/>
            </a:pPr>
            <a:r>
              <a:rPr lang="fr-FR" altLang="fr-FR" sz="2400" smtClean="0">
                <a:latin typeface="Arial" charset="0"/>
                <a:cs typeface="Arial" charset="0"/>
              </a:rPr>
              <a:t>					bleus	</a:t>
            </a:r>
          </a:p>
          <a:p>
            <a:pPr>
              <a:buFont typeface="Arial" charset="0"/>
              <a:buNone/>
            </a:pPr>
            <a:r>
              <a:rPr lang="fr-FR" altLang="fr-FR" sz="2400" smtClean="0">
                <a:latin typeface="Arial" charset="0"/>
                <a:cs typeface="Arial" charset="0"/>
              </a:rPr>
              <a:t>Un flash ………………..				doux</a:t>
            </a:r>
          </a:p>
          <a:p>
            <a:pPr>
              <a:buFont typeface="Arial" charset="0"/>
              <a:buNone/>
            </a:pPr>
            <a:endParaRPr lang="fr-FR" altLang="fr-FR" sz="240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fr-FR" altLang="fr-FR" sz="2400" smtClean="0">
                <a:latin typeface="Arial" charset="0"/>
                <a:cs typeface="Arial" charset="0"/>
              </a:rPr>
              <a:t>De ……………. quetsches.		puissant</a:t>
            </a:r>
          </a:p>
          <a:p>
            <a:pPr>
              <a:buFont typeface="Arial" charset="0"/>
              <a:buNone/>
            </a:pPr>
            <a:endParaRPr lang="fr-FR" altLang="fr-FR" sz="2400" smtClean="0">
              <a:latin typeface="Arial" charset="0"/>
              <a:cs typeface="Arial" charset="0"/>
            </a:endParaRPr>
          </a:p>
        </p:txBody>
      </p:sp>
      <p:grpSp>
        <p:nvGrpSpPr>
          <p:cNvPr id="35848" name="SMARTInkShape-Group331"/>
          <p:cNvGrpSpPr>
            <a:grpSpLocks/>
          </p:cNvGrpSpPr>
          <p:nvPr/>
        </p:nvGrpSpPr>
        <p:grpSpPr bwMode="auto">
          <a:xfrm>
            <a:off x="569913" y="1119188"/>
            <a:ext cx="1500187" cy="560387"/>
            <a:chOff x="569119" y="1119854"/>
            <a:chExt cx="1501080" cy="560156"/>
          </a:xfrm>
        </p:grpSpPr>
        <p:sp>
          <p:nvSpPr>
            <p:cNvPr id="2" name="SMARTInkShape-1049"/>
            <p:cNvSpPr/>
            <p:nvPr>
              <p:custDataLst>
                <p:tags r:id="rId24"/>
              </p:custDataLst>
            </p:nvPr>
          </p:nvSpPr>
          <p:spPr>
            <a:xfrm>
              <a:off x="569119" y="1583213"/>
              <a:ext cx="497183" cy="80929"/>
            </a:xfrm>
            <a:custGeom>
              <a:avLst/>
              <a:gdLst/>
              <a:ahLst/>
              <a:cxnLst/>
              <a:rect l="0" t="0" r="0" b="0"/>
              <a:pathLst>
                <a:path w="497682" h="80448">
                  <a:moveTo>
                    <a:pt x="0" y="9132"/>
                  </a:moveTo>
                  <a:lnTo>
                    <a:pt x="0" y="9132"/>
                  </a:lnTo>
                  <a:lnTo>
                    <a:pt x="2283" y="0"/>
                  </a:lnTo>
                  <a:lnTo>
                    <a:pt x="6144" y="988"/>
                  </a:lnTo>
                  <a:lnTo>
                    <a:pt x="8728" y="2955"/>
                  </a:lnTo>
                  <a:lnTo>
                    <a:pt x="34834" y="27489"/>
                  </a:lnTo>
                  <a:lnTo>
                    <a:pt x="68158" y="48409"/>
                  </a:lnTo>
                  <a:lnTo>
                    <a:pt x="96522" y="61630"/>
                  </a:lnTo>
                  <a:lnTo>
                    <a:pt x="125852" y="69641"/>
                  </a:lnTo>
                  <a:lnTo>
                    <a:pt x="153794" y="74274"/>
                  </a:lnTo>
                  <a:lnTo>
                    <a:pt x="189396" y="79636"/>
                  </a:lnTo>
                  <a:lnTo>
                    <a:pt x="223581" y="80447"/>
                  </a:lnTo>
                  <a:lnTo>
                    <a:pt x="254453" y="79828"/>
                  </a:lnTo>
                  <a:lnTo>
                    <a:pt x="286619" y="77263"/>
                  </a:lnTo>
                  <a:lnTo>
                    <a:pt x="317083" y="74184"/>
                  </a:lnTo>
                  <a:lnTo>
                    <a:pt x="348932" y="68402"/>
                  </a:lnTo>
                  <a:lnTo>
                    <a:pt x="380414" y="61901"/>
                  </a:lnTo>
                  <a:lnTo>
                    <a:pt x="411480" y="54260"/>
                  </a:lnTo>
                  <a:lnTo>
                    <a:pt x="446640" y="40200"/>
                  </a:lnTo>
                  <a:lnTo>
                    <a:pt x="480947" y="27228"/>
                  </a:lnTo>
                  <a:lnTo>
                    <a:pt x="497681" y="2342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3" name="SMARTInkShape-1050"/>
            <p:cNvSpPr/>
            <p:nvPr>
              <p:custDataLst>
                <p:tags r:id="rId25"/>
              </p:custDataLst>
            </p:nvPr>
          </p:nvSpPr>
          <p:spPr>
            <a:xfrm>
              <a:off x="1221969" y="1578452"/>
              <a:ext cx="779927" cy="101558"/>
            </a:xfrm>
            <a:custGeom>
              <a:avLst/>
              <a:gdLst/>
              <a:ahLst/>
              <a:cxnLst/>
              <a:rect l="0" t="0" r="0" b="0"/>
              <a:pathLst>
                <a:path w="781051" h="101241">
                  <a:moveTo>
                    <a:pt x="0" y="14287"/>
                  </a:moveTo>
                  <a:lnTo>
                    <a:pt x="0" y="14287"/>
                  </a:lnTo>
                  <a:lnTo>
                    <a:pt x="7869" y="14816"/>
                  </a:lnTo>
                  <a:lnTo>
                    <a:pt x="35280" y="24568"/>
                  </a:lnTo>
                  <a:lnTo>
                    <a:pt x="68401" y="38200"/>
                  </a:lnTo>
                  <a:lnTo>
                    <a:pt x="100497" y="50674"/>
                  </a:lnTo>
                  <a:lnTo>
                    <a:pt x="135567" y="61824"/>
                  </a:lnTo>
                  <a:lnTo>
                    <a:pt x="167792" y="71145"/>
                  </a:lnTo>
                  <a:lnTo>
                    <a:pt x="200067" y="79494"/>
                  </a:lnTo>
                  <a:lnTo>
                    <a:pt x="231107" y="86375"/>
                  </a:lnTo>
                  <a:lnTo>
                    <a:pt x="259594" y="93061"/>
                  </a:lnTo>
                  <a:lnTo>
                    <a:pt x="293199" y="97541"/>
                  </a:lnTo>
                  <a:lnTo>
                    <a:pt x="328016" y="99789"/>
                  </a:lnTo>
                  <a:lnTo>
                    <a:pt x="360127" y="101240"/>
                  </a:lnTo>
                  <a:lnTo>
                    <a:pt x="393850" y="99628"/>
                  </a:lnTo>
                  <a:lnTo>
                    <a:pt x="426964" y="97517"/>
                  </a:lnTo>
                  <a:lnTo>
                    <a:pt x="458913" y="95216"/>
                  </a:lnTo>
                  <a:lnTo>
                    <a:pt x="486724" y="92153"/>
                  </a:lnTo>
                  <a:lnTo>
                    <a:pt x="521510" y="87188"/>
                  </a:lnTo>
                  <a:lnTo>
                    <a:pt x="556777" y="79985"/>
                  </a:lnTo>
                  <a:lnTo>
                    <a:pt x="591568" y="70442"/>
                  </a:lnTo>
                  <a:lnTo>
                    <a:pt x="625688" y="61353"/>
                  </a:lnTo>
                  <a:lnTo>
                    <a:pt x="658551" y="52277"/>
                  </a:lnTo>
                  <a:lnTo>
                    <a:pt x="689923" y="41469"/>
                  </a:lnTo>
                  <a:lnTo>
                    <a:pt x="720716" y="29456"/>
                  </a:lnTo>
                  <a:lnTo>
                    <a:pt x="756427" y="14194"/>
                  </a:lnTo>
                  <a:lnTo>
                    <a:pt x="781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8" name="SMARTInkShape-1051"/>
            <p:cNvSpPr/>
            <p:nvPr>
              <p:custDataLst>
                <p:tags r:id="rId26"/>
              </p:custDataLst>
            </p:nvPr>
          </p:nvSpPr>
          <p:spPr>
            <a:xfrm>
              <a:off x="1855759" y="1294407"/>
              <a:ext cx="214440" cy="303087"/>
            </a:xfrm>
            <a:custGeom>
              <a:avLst/>
              <a:gdLst/>
              <a:ahLst/>
              <a:cxnLst/>
              <a:rect l="0" t="0" r="0" b="0"/>
              <a:pathLst>
                <a:path w="215024" h="302458">
                  <a:moveTo>
                    <a:pt x="145075" y="19711"/>
                  </a:moveTo>
                  <a:lnTo>
                    <a:pt x="145075" y="19711"/>
                  </a:lnTo>
                  <a:lnTo>
                    <a:pt x="135782" y="3716"/>
                  </a:lnTo>
                  <a:lnTo>
                    <a:pt x="133801" y="1754"/>
                  </a:lnTo>
                  <a:lnTo>
                    <a:pt x="131157" y="0"/>
                  </a:lnTo>
                  <a:lnTo>
                    <a:pt x="110997" y="785"/>
                  </a:lnTo>
                  <a:lnTo>
                    <a:pt x="95026" y="5402"/>
                  </a:lnTo>
                  <a:lnTo>
                    <a:pt x="65956" y="25098"/>
                  </a:lnTo>
                  <a:lnTo>
                    <a:pt x="41850" y="54845"/>
                  </a:lnTo>
                  <a:lnTo>
                    <a:pt x="23996" y="84987"/>
                  </a:lnTo>
                  <a:lnTo>
                    <a:pt x="8604" y="116905"/>
                  </a:lnTo>
                  <a:lnTo>
                    <a:pt x="1884" y="151909"/>
                  </a:lnTo>
                  <a:lnTo>
                    <a:pt x="0" y="186479"/>
                  </a:lnTo>
                  <a:lnTo>
                    <a:pt x="2363" y="218587"/>
                  </a:lnTo>
                  <a:lnTo>
                    <a:pt x="10175" y="241878"/>
                  </a:lnTo>
                  <a:lnTo>
                    <a:pt x="20262" y="257782"/>
                  </a:lnTo>
                  <a:lnTo>
                    <a:pt x="42188" y="281975"/>
                  </a:lnTo>
                  <a:lnTo>
                    <a:pt x="66210" y="294981"/>
                  </a:lnTo>
                  <a:lnTo>
                    <a:pt x="91033" y="302013"/>
                  </a:lnTo>
                  <a:lnTo>
                    <a:pt x="116572" y="302457"/>
                  </a:lnTo>
                  <a:lnTo>
                    <a:pt x="138808" y="296469"/>
                  </a:lnTo>
                  <a:lnTo>
                    <a:pt x="160976" y="283988"/>
                  </a:lnTo>
                  <a:lnTo>
                    <a:pt x="183623" y="255573"/>
                  </a:lnTo>
                  <a:lnTo>
                    <a:pt x="193912" y="236838"/>
                  </a:lnTo>
                  <a:lnTo>
                    <a:pt x="204335" y="209759"/>
                  </a:lnTo>
                  <a:lnTo>
                    <a:pt x="211140" y="181473"/>
                  </a:lnTo>
                  <a:lnTo>
                    <a:pt x="214803" y="152777"/>
                  </a:lnTo>
                  <a:lnTo>
                    <a:pt x="215023" y="118464"/>
                  </a:lnTo>
                  <a:lnTo>
                    <a:pt x="206703" y="85148"/>
                  </a:lnTo>
                  <a:lnTo>
                    <a:pt x="193457" y="60653"/>
                  </a:lnTo>
                  <a:lnTo>
                    <a:pt x="180767" y="44379"/>
                  </a:lnTo>
                  <a:lnTo>
                    <a:pt x="168586" y="35369"/>
                  </a:lnTo>
                  <a:lnTo>
                    <a:pt x="130788" y="2685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9" name="SMARTInkShape-1052"/>
            <p:cNvSpPr/>
            <p:nvPr>
              <p:custDataLst>
                <p:tags r:id="rId27"/>
              </p:custDataLst>
            </p:nvPr>
          </p:nvSpPr>
          <p:spPr>
            <a:xfrm>
              <a:off x="961464" y="1119854"/>
              <a:ext cx="954656" cy="182487"/>
            </a:xfrm>
            <a:custGeom>
              <a:avLst/>
              <a:gdLst/>
              <a:ahLst/>
              <a:cxnLst/>
              <a:rect l="0" t="0" r="0" b="0"/>
              <a:pathLst>
                <a:path w="954655" h="182691">
                  <a:moveTo>
                    <a:pt x="945356" y="182690"/>
                  </a:moveTo>
                  <a:lnTo>
                    <a:pt x="945356" y="182690"/>
                  </a:lnTo>
                  <a:lnTo>
                    <a:pt x="946620" y="181426"/>
                  </a:lnTo>
                  <a:lnTo>
                    <a:pt x="947241" y="179394"/>
                  </a:lnTo>
                  <a:lnTo>
                    <a:pt x="948296" y="175275"/>
                  </a:lnTo>
                  <a:lnTo>
                    <a:pt x="954540" y="159024"/>
                  </a:lnTo>
                  <a:lnTo>
                    <a:pt x="954654" y="158181"/>
                  </a:lnTo>
                  <a:lnTo>
                    <a:pt x="936884" y="141307"/>
                  </a:lnTo>
                  <a:lnTo>
                    <a:pt x="905155" y="120771"/>
                  </a:lnTo>
                  <a:lnTo>
                    <a:pt x="870183" y="103677"/>
                  </a:lnTo>
                  <a:lnTo>
                    <a:pt x="841003" y="90604"/>
                  </a:lnTo>
                  <a:lnTo>
                    <a:pt x="811933" y="78540"/>
                  </a:lnTo>
                  <a:lnTo>
                    <a:pt x="785614" y="69545"/>
                  </a:lnTo>
                  <a:lnTo>
                    <a:pt x="752416" y="58501"/>
                  </a:lnTo>
                  <a:lnTo>
                    <a:pt x="728901" y="50766"/>
                  </a:lnTo>
                  <a:lnTo>
                    <a:pt x="701693" y="42918"/>
                  </a:lnTo>
                  <a:lnTo>
                    <a:pt x="668610" y="35020"/>
                  </a:lnTo>
                  <a:lnTo>
                    <a:pt x="633181" y="27365"/>
                  </a:lnTo>
                  <a:lnTo>
                    <a:pt x="599796" y="20435"/>
                  </a:lnTo>
                  <a:lnTo>
                    <a:pt x="581633" y="17370"/>
                  </a:lnTo>
                  <a:lnTo>
                    <a:pt x="562380" y="14533"/>
                  </a:lnTo>
                  <a:lnTo>
                    <a:pt x="542401" y="11848"/>
                  </a:lnTo>
                  <a:lnTo>
                    <a:pt x="523261" y="9528"/>
                  </a:lnTo>
                  <a:lnTo>
                    <a:pt x="504680" y="7453"/>
                  </a:lnTo>
                  <a:lnTo>
                    <a:pt x="471423" y="4000"/>
                  </a:lnTo>
                  <a:lnTo>
                    <a:pt x="446941" y="1584"/>
                  </a:lnTo>
                  <a:lnTo>
                    <a:pt x="415070" y="334"/>
                  </a:lnTo>
                  <a:lnTo>
                    <a:pt x="396569" y="0"/>
                  </a:lnTo>
                  <a:lnTo>
                    <a:pt x="361197" y="335"/>
                  </a:lnTo>
                  <a:lnTo>
                    <a:pt x="325896" y="2160"/>
                  </a:lnTo>
                  <a:lnTo>
                    <a:pt x="307223" y="4128"/>
                  </a:lnTo>
                  <a:lnTo>
                    <a:pt x="272804" y="8344"/>
                  </a:lnTo>
                  <a:lnTo>
                    <a:pt x="248687" y="11099"/>
                  </a:lnTo>
                  <a:lnTo>
                    <a:pt x="213627" y="18850"/>
                  </a:lnTo>
                  <a:lnTo>
                    <a:pt x="192424" y="24251"/>
                  </a:lnTo>
                  <a:lnTo>
                    <a:pt x="163221" y="33074"/>
                  </a:lnTo>
                  <a:lnTo>
                    <a:pt x="129942" y="46108"/>
                  </a:lnTo>
                  <a:lnTo>
                    <a:pt x="94240" y="63816"/>
                  </a:lnTo>
                  <a:lnTo>
                    <a:pt x="63906" y="81587"/>
                  </a:lnTo>
                  <a:lnTo>
                    <a:pt x="30954" y="106180"/>
                  </a:lnTo>
                  <a:lnTo>
                    <a:pt x="8868" y="129749"/>
                  </a:lnTo>
                  <a:lnTo>
                    <a:pt x="5264" y="136847"/>
                  </a:lnTo>
                  <a:lnTo>
                    <a:pt x="0" y="1517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0" name="SMARTInkShape-1053"/>
            <p:cNvSpPr/>
            <p:nvPr>
              <p:custDataLst>
                <p:tags r:id="rId28"/>
              </p:custDataLst>
            </p:nvPr>
          </p:nvSpPr>
          <p:spPr>
            <a:xfrm>
              <a:off x="951934" y="1164286"/>
              <a:ext cx="123899" cy="152337"/>
            </a:xfrm>
            <a:custGeom>
              <a:avLst/>
              <a:gdLst/>
              <a:ahLst/>
              <a:cxnLst/>
              <a:rect l="0" t="0" r="0" b="0"/>
              <a:pathLst>
                <a:path w="125066" h="152281">
                  <a:moveTo>
                    <a:pt x="8384" y="0"/>
                  </a:moveTo>
                  <a:lnTo>
                    <a:pt x="8384" y="0"/>
                  </a:lnTo>
                  <a:lnTo>
                    <a:pt x="7120" y="2528"/>
                  </a:lnTo>
                  <a:lnTo>
                    <a:pt x="5757" y="36807"/>
                  </a:lnTo>
                  <a:lnTo>
                    <a:pt x="2710" y="60697"/>
                  </a:lnTo>
                  <a:lnTo>
                    <a:pt x="0" y="91186"/>
                  </a:lnTo>
                  <a:lnTo>
                    <a:pt x="1175" y="123172"/>
                  </a:lnTo>
                  <a:lnTo>
                    <a:pt x="3504" y="133236"/>
                  </a:lnTo>
                  <a:lnTo>
                    <a:pt x="9125" y="142119"/>
                  </a:lnTo>
                  <a:lnTo>
                    <a:pt x="16122" y="149154"/>
                  </a:lnTo>
                  <a:lnTo>
                    <a:pt x="21877" y="152280"/>
                  </a:lnTo>
                  <a:lnTo>
                    <a:pt x="40957" y="151512"/>
                  </a:lnTo>
                  <a:lnTo>
                    <a:pt x="75696" y="141266"/>
                  </a:lnTo>
                  <a:lnTo>
                    <a:pt x="125065" y="1190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12" name="SMARTInkShape-1054"/>
          <p:cNvSpPr/>
          <p:nvPr>
            <p:custDataLst>
              <p:tags r:id="rId1"/>
            </p:custDataLst>
          </p:nvPr>
        </p:nvSpPr>
        <p:spPr>
          <a:xfrm>
            <a:off x="2249488" y="1039813"/>
            <a:ext cx="1022350" cy="490537"/>
          </a:xfrm>
          <a:custGeom>
            <a:avLst/>
            <a:gdLst/>
            <a:ahLst/>
            <a:cxnLst/>
            <a:rect l="0" t="0" r="0" b="0"/>
            <a:pathLst>
              <a:path w="1021903" h="490085">
                <a:moveTo>
                  <a:pt x="0" y="446103"/>
                </a:moveTo>
                <a:lnTo>
                  <a:pt x="0" y="446103"/>
                </a:lnTo>
                <a:lnTo>
                  <a:pt x="4746" y="446368"/>
                </a:lnTo>
                <a:lnTo>
                  <a:pt x="12071" y="448153"/>
                </a:lnTo>
                <a:lnTo>
                  <a:pt x="23744" y="448386"/>
                </a:lnTo>
                <a:lnTo>
                  <a:pt x="54923" y="437636"/>
                </a:lnTo>
                <a:lnTo>
                  <a:pt x="87446" y="414012"/>
                </a:lnTo>
                <a:lnTo>
                  <a:pt x="118244" y="379487"/>
                </a:lnTo>
                <a:lnTo>
                  <a:pt x="144835" y="344423"/>
                </a:lnTo>
                <a:lnTo>
                  <a:pt x="168140" y="309209"/>
                </a:lnTo>
                <a:lnTo>
                  <a:pt x="181406" y="283393"/>
                </a:lnTo>
                <a:lnTo>
                  <a:pt x="195054" y="251597"/>
                </a:lnTo>
                <a:lnTo>
                  <a:pt x="206668" y="217772"/>
                </a:lnTo>
                <a:lnTo>
                  <a:pt x="215134" y="186097"/>
                </a:lnTo>
                <a:lnTo>
                  <a:pt x="220994" y="156692"/>
                </a:lnTo>
                <a:lnTo>
                  <a:pt x="224162" y="133061"/>
                </a:lnTo>
                <a:lnTo>
                  <a:pt x="226451" y="107566"/>
                </a:lnTo>
                <a:lnTo>
                  <a:pt x="225435" y="76773"/>
                </a:lnTo>
                <a:lnTo>
                  <a:pt x="219255" y="49628"/>
                </a:lnTo>
                <a:lnTo>
                  <a:pt x="212981" y="36882"/>
                </a:lnTo>
                <a:lnTo>
                  <a:pt x="209456" y="32002"/>
                </a:lnTo>
                <a:lnTo>
                  <a:pt x="199895" y="25168"/>
                </a:lnTo>
                <a:lnTo>
                  <a:pt x="184095" y="18997"/>
                </a:lnTo>
                <a:lnTo>
                  <a:pt x="178217" y="20270"/>
                </a:lnTo>
                <a:lnTo>
                  <a:pt x="175167" y="21720"/>
                </a:lnTo>
                <a:lnTo>
                  <a:pt x="155973" y="40729"/>
                </a:lnTo>
                <a:lnTo>
                  <a:pt x="151872" y="47391"/>
                </a:lnTo>
                <a:lnTo>
                  <a:pt x="144217" y="70228"/>
                </a:lnTo>
                <a:lnTo>
                  <a:pt x="143669" y="102285"/>
                </a:lnTo>
                <a:lnTo>
                  <a:pt x="147021" y="134005"/>
                </a:lnTo>
                <a:lnTo>
                  <a:pt x="152394" y="167069"/>
                </a:lnTo>
                <a:lnTo>
                  <a:pt x="158259" y="197212"/>
                </a:lnTo>
                <a:lnTo>
                  <a:pt x="165676" y="232391"/>
                </a:lnTo>
                <a:lnTo>
                  <a:pt x="171564" y="264776"/>
                </a:lnTo>
                <a:lnTo>
                  <a:pt x="177502" y="298488"/>
                </a:lnTo>
                <a:lnTo>
                  <a:pt x="180887" y="323460"/>
                </a:lnTo>
                <a:lnTo>
                  <a:pt x="187446" y="355466"/>
                </a:lnTo>
                <a:lnTo>
                  <a:pt x="193378" y="384399"/>
                </a:lnTo>
                <a:lnTo>
                  <a:pt x="200858" y="416374"/>
                </a:lnTo>
                <a:lnTo>
                  <a:pt x="213515" y="443536"/>
                </a:lnTo>
                <a:lnTo>
                  <a:pt x="221102" y="453397"/>
                </a:lnTo>
                <a:lnTo>
                  <a:pt x="226062" y="457106"/>
                </a:lnTo>
                <a:lnTo>
                  <a:pt x="238373" y="461946"/>
                </a:lnTo>
                <a:lnTo>
                  <a:pt x="249958" y="462939"/>
                </a:lnTo>
                <a:lnTo>
                  <a:pt x="262621" y="459029"/>
                </a:lnTo>
                <a:lnTo>
                  <a:pt x="275164" y="451579"/>
                </a:lnTo>
                <a:lnTo>
                  <a:pt x="300007" y="417232"/>
                </a:lnTo>
                <a:lnTo>
                  <a:pt x="311891" y="387366"/>
                </a:lnTo>
                <a:lnTo>
                  <a:pt x="314183" y="351900"/>
                </a:lnTo>
                <a:lnTo>
                  <a:pt x="309227" y="333495"/>
                </a:lnTo>
                <a:lnTo>
                  <a:pt x="299791" y="318869"/>
                </a:lnTo>
                <a:lnTo>
                  <a:pt x="289881" y="309097"/>
                </a:lnTo>
                <a:lnTo>
                  <a:pt x="281324" y="305837"/>
                </a:lnTo>
                <a:lnTo>
                  <a:pt x="271612" y="304917"/>
                </a:lnTo>
                <a:lnTo>
                  <a:pt x="262004" y="306272"/>
                </a:lnTo>
                <a:lnTo>
                  <a:pt x="255265" y="309343"/>
                </a:lnTo>
                <a:lnTo>
                  <a:pt x="250505" y="313883"/>
                </a:lnTo>
                <a:lnTo>
                  <a:pt x="246626" y="320311"/>
                </a:lnTo>
                <a:lnTo>
                  <a:pt x="245960" y="328283"/>
                </a:lnTo>
                <a:lnTo>
                  <a:pt x="247855" y="338168"/>
                </a:lnTo>
                <a:lnTo>
                  <a:pt x="248581" y="340015"/>
                </a:lnTo>
                <a:lnTo>
                  <a:pt x="259714" y="347671"/>
                </a:lnTo>
                <a:lnTo>
                  <a:pt x="276419" y="352850"/>
                </a:lnTo>
                <a:lnTo>
                  <a:pt x="301657" y="352661"/>
                </a:lnTo>
                <a:lnTo>
                  <a:pt x="313722" y="350334"/>
                </a:lnTo>
                <a:lnTo>
                  <a:pt x="338754" y="338060"/>
                </a:lnTo>
                <a:lnTo>
                  <a:pt x="359190" y="321465"/>
                </a:lnTo>
                <a:lnTo>
                  <a:pt x="384302" y="286933"/>
                </a:lnTo>
                <a:lnTo>
                  <a:pt x="401908" y="256304"/>
                </a:lnTo>
                <a:lnTo>
                  <a:pt x="418139" y="222671"/>
                </a:lnTo>
                <a:lnTo>
                  <a:pt x="427601" y="190869"/>
                </a:lnTo>
                <a:lnTo>
                  <a:pt x="435739" y="155591"/>
                </a:lnTo>
                <a:lnTo>
                  <a:pt x="441537" y="121009"/>
                </a:lnTo>
                <a:lnTo>
                  <a:pt x="441467" y="87360"/>
                </a:lnTo>
                <a:lnTo>
                  <a:pt x="436385" y="55947"/>
                </a:lnTo>
                <a:lnTo>
                  <a:pt x="427602" y="32698"/>
                </a:lnTo>
                <a:lnTo>
                  <a:pt x="408325" y="7608"/>
                </a:lnTo>
                <a:lnTo>
                  <a:pt x="403979" y="3754"/>
                </a:lnTo>
                <a:lnTo>
                  <a:pt x="393506" y="178"/>
                </a:lnTo>
                <a:lnTo>
                  <a:pt x="382590" y="0"/>
                </a:lnTo>
                <a:lnTo>
                  <a:pt x="373328" y="2566"/>
                </a:lnTo>
                <a:lnTo>
                  <a:pt x="366213" y="9175"/>
                </a:lnTo>
                <a:lnTo>
                  <a:pt x="356442" y="23452"/>
                </a:lnTo>
                <a:lnTo>
                  <a:pt x="349185" y="57812"/>
                </a:lnTo>
                <a:lnTo>
                  <a:pt x="349228" y="74452"/>
                </a:lnTo>
                <a:lnTo>
                  <a:pt x="353949" y="103933"/>
                </a:lnTo>
                <a:lnTo>
                  <a:pt x="359756" y="135257"/>
                </a:lnTo>
                <a:lnTo>
                  <a:pt x="364681" y="164706"/>
                </a:lnTo>
                <a:lnTo>
                  <a:pt x="370261" y="198284"/>
                </a:lnTo>
                <a:lnTo>
                  <a:pt x="376321" y="233403"/>
                </a:lnTo>
                <a:lnTo>
                  <a:pt x="381967" y="264751"/>
                </a:lnTo>
                <a:lnTo>
                  <a:pt x="387473" y="296304"/>
                </a:lnTo>
                <a:lnTo>
                  <a:pt x="391186" y="325937"/>
                </a:lnTo>
                <a:lnTo>
                  <a:pt x="396681" y="355258"/>
                </a:lnTo>
                <a:lnTo>
                  <a:pt x="404517" y="387798"/>
                </a:lnTo>
                <a:lnTo>
                  <a:pt x="414256" y="420667"/>
                </a:lnTo>
                <a:lnTo>
                  <a:pt x="427401" y="451051"/>
                </a:lnTo>
                <a:lnTo>
                  <a:pt x="433726" y="456416"/>
                </a:lnTo>
                <a:lnTo>
                  <a:pt x="452504" y="465955"/>
                </a:lnTo>
                <a:lnTo>
                  <a:pt x="468009" y="467478"/>
                </a:lnTo>
                <a:lnTo>
                  <a:pt x="480540" y="466253"/>
                </a:lnTo>
                <a:lnTo>
                  <a:pt x="510210" y="453256"/>
                </a:lnTo>
                <a:lnTo>
                  <a:pt x="525324" y="441049"/>
                </a:lnTo>
                <a:lnTo>
                  <a:pt x="549009" y="405708"/>
                </a:lnTo>
                <a:lnTo>
                  <a:pt x="562852" y="372811"/>
                </a:lnTo>
                <a:lnTo>
                  <a:pt x="565586" y="359123"/>
                </a:lnTo>
                <a:lnTo>
                  <a:pt x="563982" y="334113"/>
                </a:lnTo>
                <a:lnTo>
                  <a:pt x="560045" y="323393"/>
                </a:lnTo>
                <a:lnTo>
                  <a:pt x="557513" y="319052"/>
                </a:lnTo>
                <a:lnTo>
                  <a:pt x="549762" y="313524"/>
                </a:lnTo>
                <a:lnTo>
                  <a:pt x="540143" y="310715"/>
                </a:lnTo>
                <a:lnTo>
                  <a:pt x="529694" y="310348"/>
                </a:lnTo>
                <a:lnTo>
                  <a:pt x="520288" y="313183"/>
                </a:lnTo>
                <a:lnTo>
                  <a:pt x="515927" y="315421"/>
                </a:lnTo>
                <a:lnTo>
                  <a:pt x="503470" y="329948"/>
                </a:lnTo>
                <a:lnTo>
                  <a:pt x="495193" y="345541"/>
                </a:lnTo>
                <a:lnTo>
                  <a:pt x="493181" y="369064"/>
                </a:lnTo>
                <a:lnTo>
                  <a:pt x="496789" y="397818"/>
                </a:lnTo>
                <a:lnTo>
                  <a:pt x="507942" y="426857"/>
                </a:lnTo>
                <a:lnTo>
                  <a:pt x="524240" y="449249"/>
                </a:lnTo>
                <a:lnTo>
                  <a:pt x="537418" y="461293"/>
                </a:lnTo>
                <a:lnTo>
                  <a:pt x="563602" y="472847"/>
                </a:lnTo>
                <a:lnTo>
                  <a:pt x="576016" y="475187"/>
                </a:lnTo>
                <a:lnTo>
                  <a:pt x="593417" y="472712"/>
                </a:lnTo>
                <a:lnTo>
                  <a:pt x="611567" y="464424"/>
                </a:lnTo>
                <a:lnTo>
                  <a:pt x="630430" y="448134"/>
                </a:lnTo>
                <a:lnTo>
                  <a:pt x="636850" y="439950"/>
                </a:lnTo>
                <a:lnTo>
                  <a:pt x="647174" y="411139"/>
                </a:lnTo>
                <a:lnTo>
                  <a:pt x="653172" y="381537"/>
                </a:lnTo>
                <a:lnTo>
                  <a:pt x="656260" y="346172"/>
                </a:lnTo>
                <a:lnTo>
                  <a:pt x="656876" y="323685"/>
                </a:lnTo>
                <a:lnTo>
                  <a:pt x="655924" y="320434"/>
                </a:lnTo>
                <a:lnTo>
                  <a:pt x="655564" y="319726"/>
                </a:lnTo>
                <a:lnTo>
                  <a:pt x="655324" y="319518"/>
                </a:lnTo>
                <a:lnTo>
                  <a:pt x="655164" y="319644"/>
                </a:lnTo>
                <a:lnTo>
                  <a:pt x="653668" y="351610"/>
                </a:lnTo>
                <a:lnTo>
                  <a:pt x="657119" y="386867"/>
                </a:lnTo>
                <a:lnTo>
                  <a:pt x="664113" y="421124"/>
                </a:lnTo>
                <a:lnTo>
                  <a:pt x="673197" y="446196"/>
                </a:lnTo>
                <a:lnTo>
                  <a:pt x="689004" y="467520"/>
                </a:lnTo>
                <a:lnTo>
                  <a:pt x="700332" y="477320"/>
                </a:lnTo>
                <a:lnTo>
                  <a:pt x="708398" y="481144"/>
                </a:lnTo>
                <a:lnTo>
                  <a:pt x="717275" y="482843"/>
                </a:lnTo>
                <a:lnTo>
                  <a:pt x="733726" y="478744"/>
                </a:lnTo>
                <a:lnTo>
                  <a:pt x="745685" y="472090"/>
                </a:lnTo>
                <a:lnTo>
                  <a:pt x="761482" y="455656"/>
                </a:lnTo>
                <a:lnTo>
                  <a:pt x="772627" y="437627"/>
                </a:lnTo>
                <a:lnTo>
                  <a:pt x="780739" y="407936"/>
                </a:lnTo>
                <a:lnTo>
                  <a:pt x="784732" y="378631"/>
                </a:lnTo>
                <a:lnTo>
                  <a:pt x="784486" y="343227"/>
                </a:lnTo>
                <a:lnTo>
                  <a:pt x="781156" y="320348"/>
                </a:lnTo>
                <a:lnTo>
                  <a:pt x="777745" y="332408"/>
                </a:lnTo>
                <a:lnTo>
                  <a:pt x="776326" y="366777"/>
                </a:lnTo>
                <a:lnTo>
                  <a:pt x="780616" y="401291"/>
                </a:lnTo>
                <a:lnTo>
                  <a:pt x="786168" y="435636"/>
                </a:lnTo>
                <a:lnTo>
                  <a:pt x="791586" y="449709"/>
                </a:lnTo>
                <a:lnTo>
                  <a:pt x="799283" y="463135"/>
                </a:lnTo>
                <a:lnTo>
                  <a:pt x="810794" y="473374"/>
                </a:lnTo>
                <a:lnTo>
                  <a:pt x="819203" y="477643"/>
                </a:lnTo>
                <a:lnTo>
                  <a:pt x="826053" y="477231"/>
                </a:lnTo>
                <a:lnTo>
                  <a:pt x="834389" y="474754"/>
                </a:lnTo>
                <a:lnTo>
                  <a:pt x="847742" y="466881"/>
                </a:lnTo>
                <a:lnTo>
                  <a:pt x="864241" y="448855"/>
                </a:lnTo>
                <a:lnTo>
                  <a:pt x="880416" y="420223"/>
                </a:lnTo>
                <a:lnTo>
                  <a:pt x="890355" y="387564"/>
                </a:lnTo>
                <a:lnTo>
                  <a:pt x="896394" y="355168"/>
                </a:lnTo>
                <a:lnTo>
                  <a:pt x="896908" y="330010"/>
                </a:lnTo>
                <a:lnTo>
                  <a:pt x="893391" y="308973"/>
                </a:lnTo>
                <a:lnTo>
                  <a:pt x="893515" y="308116"/>
                </a:lnTo>
                <a:lnTo>
                  <a:pt x="893862" y="307810"/>
                </a:lnTo>
                <a:lnTo>
                  <a:pt x="894358" y="307870"/>
                </a:lnTo>
                <a:lnTo>
                  <a:pt x="929336" y="330285"/>
                </a:lnTo>
                <a:lnTo>
                  <a:pt x="964864" y="353408"/>
                </a:lnTo>
                <a:lnTo>
                  <a:pt x="992108" y="376472"/>
                </a:lnTo>
                <a:lnTo>
                  <a:pt x="1011054" y="402087"/>
                </a:lnTo>
                <a:lnTo>
                  <a:pt x="1021333" y="429668"/>
                </a:lnTo>
                <a:lnTo>
                  <a:pt x="1021902" y="442527"/>
                </a:lnTo>
                <a:lnTo>
                  <a:pt x="1020395" y="452187"/>
                </a:lnTo>
                <a:lnTo>
                  <a:pt x="1008539" y="472381"/>
                </a:lnTo>
                <a:lnTo>
                  <a:pt x="1001924" y="479743"/>
                </a:lnTo>
                <a:lnTo>
                  <a:pt x="989722" y="487085"/>
                </a:lnTo>
                <a:lnTo>
                  <a:pt x="973524" y="490084"/>
                </a:lnTo>
                <a:lnTo>
                  <a:pt x="950263" y="484652"/>
                </a:lnTo>
                <a:lnTo>
                  <a:pt x="934640" y="475928"/>
                </a:lnTo>
                <a:lnTo>
                  <a:pt x="923925" y="458009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" name="SMARTInkShape-1055"/>
          <p:cNvSpPr/>
          <p:nvPr>
            <p:custDataLst>
              <p:tags r:id="rId2"/>
            </p:custDataLst>
          </p:nvPr>
        </p:nvSpPr>
        <p:spPr>
          <a:xfrm>
            <a:off x="519113" y="2438400"/>
            <a:ext cx="414337" cy="93663"/>
          </a:xfrm>
          <a:custGeom>
            <a:avLst/>
            <a:gdLst/>
            <a:ahLst/>
            <a:cxnLst/>
            <a:rect l="0" t="0" r="0" b="0"/>
            <a:pathLst>
              <a:path w="414280" h="93867">
                <a:moveTo>
                  <a:pt x="4704" y="2050"/>
                </a:moveTo>
                <a:lnTo>
                  <a:pt x="4704" y="2050"/>
                </a:lnTo>
                <a:lnTo>
                  <a:pt x="2176" y="2050"/>
                </a:lnTo>
                <a:lnTo>
                  <a:pt x="1431" y="1786"/>
                </a:lnTo>
                <a:lnTo>
                  <a:pt x="935" y="1345"/>
                </a:lnTo>
                <a:lnTo>
                  <a:pt x="138" y="0"/>
                </a:lnTo>
                <a:lnTo>
                  <a:pt x="72" y="154"/>
                </a:lnTo>
                <a:lnTo>
                  <a:pt x="0" y="1031"/>
                </a:lnTo>
                <a:lnTo>
                  <a:pt x="35338" y="35621"/>
                </a:lnTo>
                <a:lnTo>
                  <a:pt x="69658" y="55096"/>
                </a:lnTo>
                <a:lnTo>
                  <a:pt x="97768" y="67509"/>
                </a:lnTo>
                <a:lnTo>
                  <a:pt x="125500" y="76479"/>
                </a:lnTo>
                <a:lnTo>
                  <a:pt x="152855" y="83193"/>
                </a:lnTo>
                <a:lnTo>
                  <a:pt x="182958" y="88781"/>
                </a:lnTo>
                <a:lnTo>
                  <a:pt x="214540" y="93158"/>
                </a:lnTo>
                <a:lnTo>
                  <a:pt x="244375" y="93866"/>
                </a:lnTo>
                <a:lnTo>
                  <a:pt x="277713" y="92448"/>
                </a:lnTo>
                <a:lnTo>
                  <a:pt x="312602" y="85454"/>
                </a:lnTo>
                <a:lnTo>
                  <a:pt x="347422" y="73715"/>
                </a:lnTo>
                <a:lnTo>
                  <a:pt x="377348" y="58932"/>
                </a:lnTo>
                <a:lnTo>
                  <a:pt x="403654" y="41487"/>
                </a:lnTo>
                <a:lnTo>
                  <a:pt x="414279" y="3062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35851" name="SMARTInkShape-Group334"/>
          <p:cNvGrpSpPr>
            <a:grpSpLocks/>
          </p:cNvGrpSpPr>
          <p:nvPr/>
        </p:nvGrpSpPr>
        <p:grpSpPr bwMode="auto">
          <a:xfrm>
            <a:off x="4229100" y="2312988"/>
            <a:ext cx="536575" cy="920750"/>
            <a:chOff x="4229100" y="2312194"/>
            <a:chExt cx="535782" cy="921545"/>
          </a:xfrm>
        </p:grpSpPr>
        <p:sp>
          <p:nvSpPr>
            <p:cNvPr id="14" name="SMARTInkShape-1056"/>
            <p:cNvSpPr/>
            <p:nvPr>
              <p:custDataLst>
                <p:tags r:id="rId22"/>
              </p:custDataLst>
            </p:nvPr>
          </p:nvSpPr>
          <p:spPr>
            <a:xfrm>
              <a:off x="4229100" y="2366216"/>
              <a:ext cx="535782" cy="867523"/>
            </a:xfrm>
            <a:custGeom>
              <a:avLst/>
              <a:gdLst/>
              <a:ahLst/>
              <a:cxnLst/>
              <a:rect l="0" t="0" r="0" b="0"/>
              <a:pathLst>
                <a:path w="535782" h="866776">
                  <a:moveTo>
                    <a:pt x="0" y="0"/>
                  </a:moveTo>
                  <a:lnTo>
                    <a:pt x="0" y="0"/>
                  </a:lnTo>
                  <a:lnTo>
                    <a:pt x="17612" y="26261"/>
                  </a:lnTo>
                  <a:lnTo>
                    <a:pt x="38262" y="60668"/>
                  </a:lnTo>
                  <a:lnTo>
                    <a:pt x="55222" y="90898"/>
                  </a:lnTo>
                  <a:lnTo>
                    <a:pt x="73879" y="126081"/>
                  </a:lnTo>
                  <a:lnTo>
                    <a:pt x="91064" y="157684"/>
                  </a:lnTo>
                  <a:lnTo>
                    <a:pt x="112934" y="191837"/>
                  </a:lnTo>
                  <a:lnTo>
                    <a:pt x="131953" y="224493"/>
                  </a:lnTo>
                  <a:lnTo>
                    <a:pt x="153388" y="258892"/>
                  </a:lnTo>
                  <a:lnTo>
                    <a:pt x="174977" y="292579"/>
                  </a:lnTo>
                  <a:lnTo>
                    <a:pt x="194749" y="324726"/>
                  </a:lnTo>
                  <a:lnTo>
                    <a:pt x="212338" y="353096"/>
                  </a:lnTo>
                  <a:lnTo>
                    <a:pt x="230543" y="381199"/>
                  </a:lnTo>
                  <a:lnTo>
                    <a:pt x="249343" y="408369"/>
                  </a:lnTo>
                  <a:lnTo>
                    <a:pt x="269746" y="440877"/>
                  </a:lnTo>
                  <a:lnTo>
                    <a:pt x="282224" y="461399"/>
                  </a:lnTo>
                  <a:lnTo>
                    <a:pt x="301028" y="493374"/>
                  </a:lnTo>
                  <a:lnTo>
                    <a:pt x="315824" y="519050"/>
                  </a:lnTo>
                  <a:lnTo>
                    <a:pt x="335789" y="552578"/>
                  </a:lnTo>
                  <a:lnTo>
                    <a:pt x="353816" y="582738"/>
                  </a:lnTo>
                  <a:lnTo>
                    <a:pt x="373240" y="613370"/>
                  </a:lnTo>
                  <a:lnTo>
                    <a:pt x="388840" y="638528"/>
                  </a:lnTo>
                  <a:lnTo>
                    <a:pt x="407665" y="670617"/>
                  </a:lnTo>
                  <a:lnTo>
                    <a:pt x="424561" y="698558"/>
                  </a:lnTo>
                  <a:lnTo>
                    <a:pt x="444961" y="733544"/>
                  </a:lnTo>
                  <a:lnTo>
                    <a:pt x="466395" y="766756"/>
                  </a:lnTo>
                  <a:lnTo>
                    <a:pt x="488267" y="799804"/>
                  </a:lnTo>
                  <a:lnTo>
                    <a:pt x="506269" y="827764"/>
                  </a:lnTo>
                  <a:lnTo>
                    <a:pt x="535781" y="8667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5" name="SMARTInkShape-1057"/>
            <p:cNvSpPr/>
            <p:nvPr>
              <p:custDataLst>
                <p:tags r:id="rId23"/>
              </p:custDataLst>
            </p:nvPr>
          </p:nvSpPr>
          <p:spPr>
            <a:xfrm>
              <a:off x="4336890" y="2312194"/>
              <a:ext cx="418481" cy="872290"/>
            </a:xfrm>
            <a:custGeom>
              <a:avLst/>
              <a:gdLst/>
              <a:ahLst/>
              <a:cxnLst/>
              <a:rect l="0" t="0" r="0" b="0"/>
              <a:pathLst>
                <a:path w="419101" h="871538">
                  <a:moveTo>
                    <a:pt x="419100" y="0"/>
                  </a:moveTo>
                  <a:lnTo>
                    <a:pt x="419100" y="0"/>
                  </a:lnTo>
                  <a:lnTo>
                    <a:pt x="417836" y="0"/>
                  </a:lnTo>
                  <a:lnTo>
                    <a:pt x="406905" y="31260"/>
                  </a:lnTo>
                  <a:lnTo>
                    <a:pt x="390981" y="65467"/>
                  </a:lnTo>
                  <a:lnTo>
                    <a:pt x="376337" y="92826"/>
                  </a:lnTo>
                  <a:lnTo>
                    <a:pt x="365456" y="113478"/>
                  </a:lnTo>
                  <a:lnTo>
                    <a:pt x="352381" y="138358"/>
                  </a:lnTo>
                  <a:lnTo>
                    <a:pt x="342077" y="158120"/>
                  </a:lnTo>
                  <a:lnTo>
                    <a:pt x="326395" y="188544"/>
                  </a:lnTo>
                  <a:lnTo>
                    <a:pt x="309905" y="223522"/>
                  </a:lnTo>
                  <a:lnTo>
                    <a:pt x="294113" y="255259"/>
                  </a:lnTo>
                  <a:lnTo>
                    <a:pt x="281089" y="281018"/>
                  </a:lnTo>
                  <a:lnTo>
                    <a:pt x="267274" y="308517"/>
                  </a:lnTo>
                  <a:lnTo>
                    <a:pt x="254961" y="333087"/>
                  </a:lnTo>
                  <a:lnTo>
                    <a:pt x="242609" y="357059"/>
                  </a:lnTo>
                  <a:lnTo>
                    <a:pt x="223755" y="392163"/>
                  </a:lnTo>
                  <a:lnTo>
                    <a:pt x="205469" y="426729"/>
                  </a:lnTo>
                  <a:lnTo>
                    <a:pt x="192919" y="452388"/>
                  </a:lnTo>
                  <a:lnTo>
                    <a:pt x="177641" y="484077"/>
                  </a:lnTo>
                  <a:lnTo>
                    <a:pt x="163971" y="512802"/>
                  </a:lnTo>
                  <a:lnTo>
                    <a:pt x="151722" y="538797"/>
                  </a:lnTo>
                  <a:lnTo>
                    <a:pt x="140104" y="563580"/>
                  </a:lnTo>
                  <a:lnTo>
                    <a:pt x="121887" y="598581"/>
                  </a:lnTo>
                  <a:lnTo>
                    <a:pt x="104348" y="632411"/>
                  </a:lnTo>
                  <a:lnTo>
                    <a:pt x="91621" y="658985"/>
                  </a:lnTo>
                  <a:lnTo>
                    <a:pt x="78820" y="686317"/>
                  </a:lnTo>
                  <a:lnTo>
                    <a:pt x="63218" y="719026"/>
                  </a:lnTo>
                  <a:lnTo>
                    <a:pt x="47491" y="754050"/>
                  </a:lnTo>
                  <a:lnTo>
                    <a:pt x="31724" y="785183"/>
                  </a:lnTo>
                  <a:lnTo>
                    <a:pt x="17507" y="817800"/>
                  </a:lnTo>
                  <a:lnTo>
                    <a:pt x="3371" y="850386"/>
                  </a:lnTo>
                  <a:lnTo>
                    <a:pt x="0" y="87153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grpSp>
        <p:nvGrpSpPr>
          <p:cNvPr id="35852" name="SMARTInkShape-Group335"/>
          <p:cNvGrpSpPr>
            <a:grpSpLocks/>
          </p:cNvGrpSpPr>
          <p:nvPr/>
        </p:nvGrpSpPr>
        <p:grpSpPr bwMode="auto">
          <a:xfrm>
            <a:off x="2889250" y="2062163"/>
            <a:ext cx="271463" cy="344487"/>
            <a:chOff x="2889108" y="2062163"/>
            <a:chExt cx="270812" cy="344589"/>
          </a:xfrm>
        </p:grpSpPr>
        <p:sp>
          <p:nvSpPr>
            <p:cNvPr id="17" name="SMARTInkShape-1058"/>
            <p:cNvSpPr/>
            <p:nvPr>
              <p:custDataLst>
                <p:tags r:id="rId20"/>
              </p:custDataLst>
            </p:nvPr>
          </p:nvSpPr>
          <p:spPr>
            <a:xfrm>
              <a:off x="2889108" y="2222547"/>
              <a:ext cx="166288" cy="174677"/>
            </a:xfrm>
            <a:custGeom>
              <a:avLst/>
              <a:gdLst/>
              <a:ahLst/>
              <a:cxnLst/>
              <a:rect l="0" t="0" r="0" b="0"/>
              <a:pathLst>
                <a:path w="166037" h="174160">
                  <a:moveTo>
                    <a:pt x="161273" y="34802"/>
                  </a:moveTo>
                  <a:lnTo>
                    <a:pt x="161273" y="34802"/>
                  </a:lnTo>
                  <a:lnTo>
                    <a:pt x="162537" y="34802"/>
                  </a:lnTo>
                  <a:lnTo>
                    <a:pt x="163864" y="34096"/>
                  </a:lnTo>
                  <a:lnTo>
                    <a:pt x="164588" y="33538"/>
                  </a:lnTo>
                  <a:lnTo>
                    <a:pt x="165392" y="30095"/>
                  </a:lnTo>
                  <a:lnTo>
                    <a:pt x="165607" y="27695"/>
                  </a:lnTo>
                  <a:lnTo>
                    <a:pt x="162317" y="21501"/>
                  </a:lnTo>
                  <a:lnTo>
                    <a:pt x="154483" y="11802"/>
                  </a:lnTo>
                  <a:lnTo>
                    <a:pt x="143710" y="4498"/>
                  </a:lnTo>
                  <a:lnTo>
                    <a:pt x="130052" y="688"/>
                  </a:lnTo>
                  <a:lnTo>
                    <a:pt x="95635" y="0"/>
                  </a:lnTo>
                  <a:lnTo>
                    <a:pt x="83417" y="1607"/>
                  </a:lnTo>
                  <a:lnTo>
                    <a:pt x="60938" y="11322"/>
                  </a:lnTo>
                  <a:lnTo>
                    <a:pt x="27771" y="38086"/>
                  </a:lnTo>
                  <a:lnTo>
                    <a:pt x="9503" y="58998"/>
                  </a:lnTo>
                  <a:lnTo>
                    <a:pt x="5978" y="66458"/>
                  </a:lnTo>
                  <a:lnTo>
                    <a:pt x="0" y="94832"/>
                  </a:lnTo>
                  <a:lnTo>
                    <a:pt x="70" y="105653"/>
                  </a:lnTo>
                  <a:lnTo>
                    <a:pt x="6381" y="130690"/>
                  </a:lnTo>
                  <a:lnTo>
                    <a:pt x="20470" y="151950"/>
                  </a:lnTo>
                  <a:lnTo>
                    <a:pt x="33158" y="161488"/>
                  </a:lnTo>
                  <a:lnTo>
                    <a:pt x="59608" y="172023"/>
                  </a:lnTo>
                  <a:lnTo>
                    <a:pt x="90268" y="174159"/>
                  </a:lnTo>
                  <a:lnTo>
                    <a:pt x="120340" y="170648"/>
                  </a:lnTo>
                  <a:lnTo>
                    <a:pt x="130116" y="167145"/>
                  </a:lnTo>
                  <a:lnTo>
                    <a:pt x="151807" y="149981"/>
                  </a:lnTo>
                  <a:lnTo>
                    <a:pt x="166036" y="1348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8" name="SMARTInkShape-1059"/>
            <p:cNvSpPr/>
            <p:nvPr>
              <p:custDataLst>
                <p:tags r:id="rId21"/>
              </p:custDataLst>
            </p:nvPr>
          </p:nvSpPr>
          <p:spPr>
            <a:xfrm>
              <a:off x="3045894" y="2062163"/>
              <a:ext cx="114026" cy="344589"/>
            </a:xfrm>
            <a:custGeom>
              <a:avLst/>
              <a:gdLst/>
              <a:ahLst/>
              <a:cxnLst/>
              <a:rect l="0" t="0" r="0" b="0"/>
              <a:pathLst>
                <a:path w="114658" h="344589">
                  <a:moveTo>
                    <a:pt x="5119" y="0"/>
                  </a:moveTo>
                  <a:lnTo>
                    <a:pt x="5119" y="0"/>
                  </a:lnTo>
                  <a:lnTo>
                    <a:pt x="3855" y="0"/>
                  </a:lnTo>
                  <a:lnTo>
                    <a:pt x="3483" y="529"/>
                  </a:lnTo>
                  <a:lnTo>
                    <a:pt x="2836" y="4100"/>
                  </a:lnTo>
                  <a:lnTo>
                    <a:pt x="0" y="34018"/>
                  </a:lnTo>
                  <a:lnTo>
                    <a:pt x="2040" y="66133"/>
                  </a:lnTo>
                  <a:lnTo>
                    <a:pt x="1498" y="99536"/>
                  </a:lnTo>
                  <a:lnTo>
                    <a:pt x="2575" y="130249"/>
                  </a:lnTo>
                  <a:lnTo>
                    <a:pt x="3411" y="158823"/>
                  </a:lnTo>
                  <a:lnTo>
                    <a:pt x="7310" y="193679"/>
                  </a:lnTo>
                  <a:lnTo>
                    <a:pt x="10249" y="226722"/>
                  </a:lnTo>
                  <a:lnTo>
                    <a:pt x="15460" y="259872"/>
                  </a:lnTo>
                  <a:lnTo>
                    <a:pt x="20736" y="295418"/>
                  </a:lnTo>
                  <a:lnTo>
                    <a:pt x="28067" y="315480"/>
                  </a:lnTo>
                  <a:lnTo>
                    <a:pt x="34368" y="324098"/>
                  </a:lnTo>
                  <a:lnTo>
                    <a:pt x="52487" y="339359"/>
                  </a:lnTo>
                  <a:lnTo>
                    <a:pt x="62340" y="343114"/>
                  </a:lnTo>
                  <a:lnTo>
                    <a:pt x="75620" y="344588"/>
                  </a:lnTo>
                  <a:lnTo>
                    <a:pt x="85246" y="342988"/>
                  </a:lnTo>
                  <a:lnTo>
                    <a:pt x="91619" y="340646"/>
                  </a:lnTo>
                  <a:lnTo>
                    <a:pt x="96569" y="336430"/>
                  </a:lnTo>
                  <a:lnTo>
                    <a:pt x="114657" y="3143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grpSp>
        <p:nvGrpSpPr>
          <p:cNvPr id="35853" name="SMARTInkShape-Group336"/>
          <p:cNvGrpSpPr>
            <a:grpSpLocks/>
          </p:cNvGrpSpPr>
          <p:nvPr/>
        </p:nvGrpSpPr>
        <p:grpSpPr bwMode="auto">
          <a:xfrm>
            <a:off x="3162300" y="2217738"/>
            <a:ext cx="608013" cy="182562"/>
            <a:chOff x="3162475" y="2218244"/>
            <a:chExt cx="607045" cy="181720"/>
          </a:xfrm>
        </p:grpSpPr>
        <p:sp>
          <p:nvSpPr>
            <p:cNvPr id="20" name="SMARTInkShape-1060"/>
            <p:cNvSpPr/>
            <p:nvPr>
              <p:custDataLst>
                <p:tags r:id="rId18"/>
              </p:custDataLst>
            </p:nvPr>
          </p:nvSpPr>
          <p:spPr>
            <a:xfrm>
              <a:off x="3162475" y="2218244"/>
              <a:ext cx="472322" cy="181720"/>
            </a:xfrm>
            <a:custGeom>
              <a:avLst/>
              <a:gdLst/>
              <a:ahLst/>
              <a:cxnLst/>
              <a:rect l="0" t="0" r="0" b="0"/>
              <a:pathLst>
                <a:path w="472930" h="181720">
                  <a:moveTo>
                    <a:pt x="52213" y="12987"/>
                  </a:moveTo>
                  <a:lnTo>
                    <a:pt x="52213" y="12987"/>
                  </a:lnTo>
                  <a:lnTo>
                    <a:pt x="52213" y="11723"/>
                  </a:lnTo>
                  <a:lnTo>
                    <a:pt x="51948" y="11351"/>
                  </a:lnTo>
                  <a:lnTo>
                    <a:pt x="51507" y="11102"/>
                  </a:lnTo>
                  <a:lnTo>
                    <a:pt x="48917" y="10753"/>
                  </a:lnTo>
                  <a:lnTo>
                    <a:pt x="46250" y="10936"/>
                  </a:lnTo>
                  <a:lnTo>
                    <a:pt x="42038" y="12526"/>
                  </a:lnTo>
                  <a:lnTo>
                    <a:pt x="29670" y="23791"/>
                  </a:lnTo>
                  <a:lnTo>
                    <a:pt x="16950" y="41237"/>
                  </a:lnTo>
                  <a:lnTo>
                    <a:pt x="1818" y="76510"/>
                  </a:lnTo>
                  <a:lnTo>
                    <a:pt x="0" y="103186"/>
                  </a:lnTo>
                  <a:lnTo>
                    <a:pt x="2290" y="121635"/>
                  </a:lnTo>
                  <a:lnTo>
                    <a:pt x="15965" y="155603"/>
                  </a:lnTo>
                  <a:lnTo>
                    <a:pt x="24010" y="166281"/>
                  </a:lnTo>
                  <a:lnTo>
                    <a:pt x="35066" y="174207"/>
                  </a:lnTo>
                  <a:lnTo>
                    <a:pt x="53010" y="180349"/>
                  </a:lnTo>
                  <a:lnTo>
                    <a:pt x="68245" y="181719"/>
                  </a:lnTo>
                  <a:lnTo>
                    <a:pt x="83833" y="176900"/>
                  </a:lnTo>
                  <a:lnTo>
                    <a:pt x="106868" y="160135"/>
                  </a:lnTo>
                  <a:lnTo>
                    <a:pt x="118963" y="139548"/>
                  </a:lnTo>
                  <a:lnTo>
                    <a:pt x="128832" y="109738"/>
                  </a:lnTo>
                  <a:lnTo>
                    <a:pt x="128651" y="77498"/>
                  </a:lnTo>
                  <a:lnTo>
                    <a:pt x="125931" y="57656"/>
                  </a:lnTo>
                  <a:lnTo>
                    <a:pt x="115125" y="33305"/>
                  </a:lnTo>
                  <a:lnTo>
                    <a:pt x="107013" y="23741"/>
                  </a:lnTo>
                  <a:lnTo>
                    <a:pt x="90535" y="14047"/>
                  </a:lnTo>
                  <a:lnTo>
                    <a:pt x="75118" y="8277"/>
                  </a:lnTo>
                  <a:lnTo>
                    <a:pt x="67244" y="8072"/>
                  </a:lnTo>
                  <a:lnTo>
                    <a:pt x="60040" y="10273"/>
                  </a:lnTo>
                  <a:lnTo>
                    <a:pt x="54104" y="13633"/>
                  </a:lnTo>
                  <a:lnTo>
                    <a:pt x="50584" y="16890"/>
                  </a:lnTo>
                  <a:lnTo>
                    <a:pt x="44796" y="31740"/>
                  </a:lnTo>
                  <a:lnTo>
                    <a:pt x="43625" y="37991"/>
                  </a:lnTo>
                  <a:lnTo>
                    <a:pt x="46758" y="49764"/>
                  </a:lnTo>
                  <a:lnTo>
                    <a:pt x="57093" y="67701"/>
                  </a:lnTo>
                  <a:lnTo>
                    <a:pt x="67799" y="79411"/>
                  </a:lnTo>
                  <a:lnTo>
                    <a:pt x="80408" y="86849"/>
                  </a:lnTo>
                  <a:lnTo>
                    <a:pt x="109793" y="96190"/>
                  </a:lnTo>
                  <a:lnTo>
                    <a:pt x="121661" y="96701"/>
                  </a:lnTo>
                  <a:lnTo>
                    <a:pt x="131469" y="95176"/>
                  </a:lnTo>
                  <a:lnTo>
                    <a:pt x="146134" y="87993"/>
                  </a:lnTo>
                  <a:lnTo>
                    <a:pt x="154280" y="79749"/>
                  </a:lnTo>
                  <a:lnTo>
                    <a:pt x="163329" y="61873"/>
                  </a:lnTo>
                  <a:lnTo>
                    <a:pt x="174910" y="26774"/>
                  </a:lnTo>
                  <a:lnTo>
                    <a:pt x="175939" y="6241"/>
                  </a:lnTo>
                  <a:lnTo>
                    <a:pt x="174744" y="1757"/>
                  </a:lnTo>
                  <a:lnTo>
                    <a:pt x="174381" y="1003"/>
                  </a:lnTo>
                  <a:lnTo>
                    <a:pt x="174140" y="764"/>
                  </a:lnTo>
                  <a:lnTo>
                    <a:pt x="173978" y="870"/>
                  </a:lnTo>
                  <a:lnTo>
                    <a:pt x="176020" y="33994"/>
                  </a:lnTo>
                  <a:lnTo>
                    <a:pt x="176037" y="66247"/>
                  </a:lnTo>
                  <a:lnTo>
                    <a:pt x="176038" y="98127"/>
                  </a:lnTo>
                  <a:lnTo>
                    <a:pt x="177301" y="110298"/>
                  </a:lnTo>
                  <a:lnTo>
                    <a:pt x="190798" y="143586"/>
                  </a:lnTo>
                  <a:lnTo>
                    <a:pt x="199014" y="156617"/>
                  </a:lnTo>
                  <a:lnTo>
                    <a:pt x="206446" y="159549"/>
                  </a:lnTo>
                  <a:lnTo>
                    <a:pt x="218297" y="161276"/>
                  </a:lnTo>
                  <a:lnTo>
                    <a:pt x="220879" y="161059"/>
                  </a:lnTo>
                  <a:lnTo>
                    <a:pt x="232098" y="155697"/>
                  </a:lnTo>
                  <a:lnTo>
                    <a:pt x="245515" y="144933"/>
                  </a:lnTo>
                  <a:lnTo>
                    <a:pt x="249074" y="140774"/>
                  </a:lnTo>
                  <a:lnTo>
                    <a:pt x="260060" y="116948"/>
                  </a:lnTo>
                  <a:lnTo>
                    <a:pt x="266885" y="82449"/>
                  </a:lnTo>
                  <a:lnTo>
                    <a:pt x="270525" y="49625"/>
                  </a:lnTo>
                  <a:lnTo>
                    <a:pt x="271243" y="14061"/>
                  </a:lnTo>
                  <a:lnTo>
                    <a:pt x="270010" y="7014"/>
                  </a:lnTo>
                  <a:lnTo>
                    <a:pt x="267488" y="1155"/>
                  </a:lnTo>
                  <a:lnTo>
                    <a:pt x="267167" y="866"/>
                  </a:lnTo>
                  <a:lnTo>
                    <a:pt x="266953" y="938"/>
                  </a:lnTo>
                  <a:lnTo>
                    <a:pt x="264645" y="34203"/>
                  </a:lnTo>
                  <a:lnTo>
                    <a:pt x="264188" y="65277"/>
                  </a:lnTo>
                  <a:lnTo>
                    <a:pt x="264414" y="94201"/>
                  </a:lnTo>
                  <a:lnTo>
                    <a:pt x="267441" y="125034"/>
                  </a:lnTo>
                  <a:lnTo>
                    <a:pt x="274320" y="150361"/>
                  </a:lnTo>
                  <a:lnTo>
                    <a:pt x="279742" y="160112"/>
                  </a:lnTo>
                  <a:lnTo>
                    <a:pt x="291020" y="167616"/>
                  </a:lnTo>
                  <a:lnTo>
                    <a:pt x="298506" y="171075"/>
                  </a:lnTo>
                  <a:lnTo>
                    <a:pt x="304111" y="169767"/>
                  </a:lnTo>
                  <a:lnTo>
                    <a:pt x="309953" y="166805"/>
                  </a:lnTo>
                  <a:lnTo>
                    <a:pt x="318141" y="159015"/>
                  </a:lnTo>
                  <a:lnTo>
                    <a:pt x="334072" y="133429"/>
                  </a:lnTo>
                  <a:lnTo>
                    <a:pt x="347154" y="98693"/>
                  </a:lnTo>
                  <a:lnTo>
                    <a:pt x="359286" y="66941"/>
                  </a:lnTo>
                  <a:lnTo>
                    <a:pt x="375960" y="31457"/>
                  </a:lnTo>
                  <a:lnTo>
                    <a:pt x="391270" y="14362"/>
                  </a:lnTo>
                  <a:lnTo>
                    <a:pt x="408318" y="3087"/>
                  </a:lnTo>
                  <a:lnTo>
                    <a:pt x="422955" y="0"/>
                  </a:lnTo>
                  <a:lnTo>
                    <a:pt x="432182" y="1394"/>
                  </a:lnTo>
                  <a:lnTo>
                    <a:pt x="439898" y="4660"/>
                  </a:lnTo>
                  <a:lnTo>
                    <a:pt x="447217" y="10961"/>
                  </a:lnTo>
                  <a:lnTo>
                    <a:pt x="464292" y="33655"/>
                  </a:lnTo>
                  <a:lnTo>
                    <a:pt x="469279" y="50760"/>
                  </a:lnTo>
                  <a:lnTo>
                    <a:pt x="472929" y="81690"/>
                  </a:lnTo>
                  <a:lnTo>
                    <a:pt x="471350" y="101165"/>
                  </a:lnTo>
                  <a:lnTo>
                    <a:pt x="467096" y="117794"/>
                  </a:lnTo>
                  <a:lnTo>
                    <a:pt x="452001" y="144689"/>
                  </a:lnTo>
                  <a:lnTo>
                    <a:pt x="437457" y="156785"/>
                  </a:lnTo>
                  <a:lnTo>
                    <a:pt x="424386" y="162838"/>
                  </a:lnTo>
                  <a:lnTo>
                    <a:pt x="411283" y="164632"/>
                  </a:lnTo>
                  <a:lnTo>
                    <a:pt x="398610" y="162635"/>
                  </a:lnTo>
                  <a:lnTo>
                    <a:pt x="391533" y="159956"/>
                  </a:lnTo>
                  <a:lnTo>
                    <a:pt x="388142" y="153360"/>
                  </a:lnTo>
                  <a:lnTo>
                    <a:pt x="385665" y="143373"/>
                  </a:lnTo>
                  <a:lnTo>
                    <a:pt x="387969" y="1130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1" name="SMARTInkShape-1061"/>
            <p:cNvSpPr/>
            <p:nvPr>
              <p:custDataLst>
                <p:tags r:id="rId19"/>
              </p:custDataLst>
            </p:nvPr>
          </p:nvSpPr>
          <p:spPr>
            <a:xfrm>
              <a:off x="3639552" y="2224565"/>
              <a:ext cx="129968" cy="165918"/>
            </a:xfrm>
            <a:custGeom>
              <a:avLst/>
              <a:gdLst/>
              <a:ahLst/>
              <a:cxnLst/>
              <a:rect l="0" t="0" r="0" b="0"/>
              <a:pathLst>
                <a:path w="130444" h="166698">
                  <a:moveTo>
                    <a:pt x="63768" y="7077"/>
                  </a:moveTo>
                  <a:lnTo>
                    <a:pt x="63768" y="7077"/>
                  </a:lnTo>
                  <a:lnTo>
                    <a:pt x="63768" y="5813"/>
                  </a:lnTo>
                  <a:lnTo>
                    <a:pt x="62504" y="2499"/>
                  </a:lnTo>
                  <a:lnTo>
                    <a:pt x="61867" y="1644"/>
                  </a:lnTo>
                  <a:lnTo>
                    <a:pt x="59434" y="159"/>
                  </a:lnTo>
                  <a:lnTo>
                    <a:pt x="50284" y="0"/>
                  </a:lnTo>
                  <a:lnTo>
                    <a:pt x="42341" y="2785"/>
                  </a:lnTo>
                  <a:lnTo>
                    <a:pt x="30255" y="9404"/>
                  </a:lnTo>
                  <a:lnTo>
                    <a:pt x="14077" y="28984"/>
                  </a:lnTo>
                  <a:lnTo>
                    <a:pt x="6464" y="45477"/>
                  </a:lnTo>
                  <a:lnTo>
                    <a:pt x="0" y="78010"/>
                  </a:lnTo>
                  <a:lnTo>
                    <a:pt x="955" y="106370"/>
                  </a:lnTo>
                  <a:lnTo>
                    <a:pt x="7837" y="139313"/>
                  </a:lnTo>
                  <a:lnTo>
                    <a:pt x="14123" y="147652"/>
                  </a:lnTo>
                  <a:lnTo>
                    <a:pt x="34500" y="161492"/>
                  </a:lnTo>
                  <a:lnTo>
                    <a:pt x="52656" y="166395"/>
                  </a:lnTo>
                  <a:lnTo>
                    <a:pt x="64209" y="166697"/>
                  </a:lnTo>
                  <a:lnTo>
                    <a:pt x="86182" y="159059"/>
                  </a:lnTo>
                  <a:lnTo>
                    <a:pt x="111548" y="140619"/>
                  </a:lnTo>
                  <a:lnTo>
                    <a:pt x="130443" y="12137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grpSp>
        <p:nvGrpSpPr>
          <p:cNvPr id="35854" name="SMARTInkShape-Group337"/>
          <p:cNvGrpSpPr>
            <a:grpSpLocks/>
          </p:cNvGrpSpPr>
          <p:nvPr/>
        </p:nvGrpSpPr>
        <p:grpSpPr bwMode="auto">
          <a:xfrm>
            <a:off x="6831013" y="2790825"/>
            <a:ext cx="703262" cy="969963"/>
            <a:chOff x="6831806" y="2790825"/>
            <a:chExt cx="702470" cy="969170"/>
          </a:xfrm>
        </p:grpSpPr>
        <p:sp>
          <p:nvSpPr>
            <p:cNvPr id="23" name="SMARTInkShape-1062"/>
            <p:cNvSpPr/>
            <p:nvPr>
              <p:custDataLst>
                <p:tags r:id="rId15"/>
              </p:custDataLst>
            </p:nvPr>
          </p:nvSpPr>
          <p:spPr>
            <a:xfrm>
              <a:off x="6831806" y="2841583"/>
              <a:ext cx="702470" cy="918412"/>
            </a:xfrm>
            <a:custGeom>
              <a:avLst/>
              <a:gdLst/>
              <a:ahLst/>
              <a:cxnLst/>
              <a:rect l="0" t="0" r="0" b="0"/>
              <a:pathLst>
                <a:path w="702470" h="919164">
                  <a:moveTo>
                    <a:pt x="0" y="0"/>
                  </a:moveTo>
                  <a:lnTo>
                    <a:pt x="0" y="0"/>
                  </a:lnTo>
                  <a:lnTo>
                    <a:pt x="35578" y="35313"/>
                  </a:lnTo>
                  <a:lnTo>
                    <a:pt x="65642" y="63408"/>
                  </a:lnTo>
                  <a:lnTo>
                    <a:pt x="91505" y="91283"/>
                  </a:lnTo>
                  <a:lnTo>
                    <a:pt x="114752" y="118093"/>
                  </a:lnTo>
                  <a:lnTo>
                    <a:pt x="141921" y="151731"/>
                  </a:lnTo>
                  <a:lnTo>
                    <a:pt x="163641" y="180395"/>
                  </a:lnTo>
                  <a:lnTo>
                    <a:pt x="189833" y="213935"/>
                  </a:lnTo>
                  <a:lnTo>
                    <a:pt x="211851" y="244716"/>
                  </a:lnTo>
                  <a:lnTo>
                    <a:pt x="233339" y="275503"/>
                  </a:lnTo>
                  <a:lnTo>
                    <a:pt x="254787" y="306409"/>
                  </a:lnTo>
                  <a:lnTo>
                    <a:pt x="276752" y="337615"/>
                  </a:lnTo>
                  <a:lnTo>
                    <a:pt x="302781" y="371791"/>
                  </a:lnTo>
                  <a:lnTo>
                    <a:pt x="324893" y="399838"/>
                  </a:lnTo>
                  <a:lnTo>
                    <a:pt x="344599" y="426414"/>
                  </a:lnTo>
                  <a:lnTo>
                    <a:pt x="362440" y="451191"/>
                  </a:lnTo>
                  <a:lnTo>
                    <a:pt x="388848" y="485964"/>
                  </a:lnTo>
                  <a:lnTo>
                    <a:pt x="415369" y="519992"/>
                  </a:lnTo>
                  <a:lnTo>
                    <a:pt x="433846" y="543316"/>
                  </a:lnTo>
                  <a:lnTo>
                    <a:pt x="455464" y="571145"/>
                  </a:lnTo>
                  <a:lnTo>
                    <a:pt x="477595" y="600182"/>
                  </a:lnTo>
                  <a:lnTo>
                    <a:pt x="496251" y="625435"/>
                  </a:lnTo>
                  <a:lnTo>
                    <a:pt x="521628" y="659212"/>
                  </a:lnTo>
                  <a:lnTo>
                    <a:pt x="545905" y="691005"/>
                  </a:lnTo>
                  <a:lnTo>
                    <a:pt x="568591" y="720944"/>
                  </a:lnTo>
                  <a:lnTo>
                    <a:pt x="590394" y="749924"/>
                  </a:lnTo>
                  <a:lnTo>
                    <a:pt x="615728" y="783675"/>
                  </a:lnTo>
                  <a:lnTo>
                    <a:pt x="637021" y="811638"/>
                  </a:lnTo>
                  <a:lnTo>
                    <a:pt x="658379" y="842155"/>
                  </a:lnTo>
                  <a:lnTo>
                    <a:pt x="677963" y="874031"/>
                  </a:lnTo>
                  <a:lnTo>
                    <a:pt x="702469" y="91916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4" name="SMARTInkShape-1063"/>
            <p:cNvSpPr/>
            <p:nvPr>
              <p:custDataLst>
                <p:tags r:id="rId16"/>
              </p:custDataLst>
            </p:nvPr>
          </p:nvSpPr>
          <p:spPr>
            <a:xfrm>
              <a:off x="7481948" y="3357100"/>
              <a:ext cx="6343" cy="0"/>
            </a:xfrm>
            <a:custGeom>
              <a:avLst/>
              <a:gdLst/>
              <a:ahLst/>
              <a:cxnLst/>
              <a:rect l="0" t="0" r="0" b="0"/>
              <a:pathLst>
                <a:path w="7144" h="1">
                  <a:moveTo>
                    <a:pt x="0" y="0"/>
                  </a:moveTo>
                  <a:lnTo>
                    <a:pt x="0" y="0"/>
                  </a:lnTo>
                  <a:lnTo>
                    <a:pt x="7143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5" name="SMARTInkShape-1064"/>
            <p:cNvSpPr/>
            <p:nvPr>
              <p:custDataLst>
                <p:tags r:id="rId17"/>
              </p:custDataLst>
            </p:nvPr>
          </p:nvSpPr>
          <p:spPr>
            <a:xfrm>
              <a:off x="6949149" y="2790825"/>
              <a:ext cx="537556" cy="850204"/>
            </a:xfrm>
            <a:custGeom>
              <a:avLst/>
              <a:gdLst/>
              <a:ahLst/>
              <a:cxnLst/>
              <a:rect l="0" t="0" r="0" b="0"/>
              <a:pathLst>
                <a:path w="538163" h="850107">
                  <a:moveTo>
                    <a:pt x="538162" y="0"/>
                  </a:moveTo>
                  <a:lnTo>
                    <a:pt x="538162" y="0"/>
                  </a:lnTo>
                  <a:lnTo>
                    <a:pt x="537368" y="8079"/>
                  </a:lnTo>
                  <a:lnTo>
                    <a:pt x="524426" y="42591"/>
                  </a:lnTo>
                  <a:lnTo>
                    <a:pt x="508930" y="75620"/>
                  </a:lnTo>
                  <a:lnTo>
                    <a:pt x="497507" y="96980"/>
                  </a:lnTo>
                  <a:lnTo>
                    <a:pt x="483278" y="123391"/>
                  </a:lnTo>
                  <a:lnTo>
                    <a:pt x="472203" y="143908"/>
                  </a:lnTo>
                  <a:lnTo>
                    <a:pt x="455665" y="174467"/>
                  </a:lnTo>
                  <a:lnTo>
                    <a:pt x="434902" y="208033"/>
                  </a:lnTo>
                  <a:lnTo>
                    <a:pt x="415345" y="238940"/>
                  </a:lnTo>
                  <a:lnTo>
                    <a:pt x="394880" y="269881"/>
                  </a:lnTo>
                  <a:lnTo>
                    <a:pt x="377290" y="296160"/>
                  </a:lnTo>
                  <a:lnTo>
                    <a:pt x="358449" y="324508"/>
                  </a:lnTo>
                  <a:lnTo>
                    <a:pt x="342138" y="349454"/>
                  </a:lnTo>
                  <a:lnTo>
                    <a:pt x="326245" y="373594"/>
                  </a:lnTo>
                  <a:lnTo>
                    <a:pt x="310362" y="397817"/>
                  </a:lnTo>
                  <a:lnTo>
                    <a:pt x="294483" y="422694"/>
                  </a:lnTo>
                  <a:lnTo>
                    <a:pt x="270669" y="457971"/>
                  </a:lnTo>
                  <a:lnTo>
                    <a:pt x="254793" y="482060"/>
                  </a:lnTo>
                  <a:lnTo>
                    <a:pt x="237331" y="508466"/>
                  </a:lnTo>
                  <a:lnTo>
                    <a:pt x="215458" y="539604"/>
                  </a:lnTo>
                  <a:lnTo>
                    <a:pt x="195860" y="567908"/>
                  </a:lnTo>
                  <a:lnTo>
                    <a:pt x="178330" y="593451"/>
                  </a:lnTo>
                  <a:lnTo>
                    <a:pt x="153851" y="628128"/>
                  </a:lnTo>
                  <a:lnTo>
                    <a:pt x="131398" y="659011"/>
                  </a:lnTo>
                  <a:lnTo>
                    <a:pt x="110723" y="687975"/>
                  </a:lnTo>
                  <a:lnTo>
                    <a:pt x="84293" y="723507"/>
                  </a:lnTo>
                  <a:lnTo>
                    <a:pt x="59283" y="758620"/>
                  </a:lnTo>
                  <a:lnTo>
                    <a:pt x="37874" y="789290"/>
                  </a:lnTo>
                  <a:lnTo>
                    <a:pt x="17633" y="820258"/>
                  </a:lnTo>
                  <a:lnTo>
                    <a:pt x="0" y="8501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27" name="SMARTInkShape-1065"/>
          <p:cNvSpPr/>
          <p:nvPr>
            <p:custDataLst>
              <p:tags r:id="rId3"/>
            </p:custDataLst>
          </p:nvPr>
        </p:nvSpPr>
        <p:spPr>
          <a:xfrm>
            <a:off x="538163" y="3322638"/>
            <a:ext cx="422275" cy="112712"/>
          </a:xfrm>
          <a:custGeom>
            <a:avLst/>
            <a:gdLst/>
            <a:ahLst/>
            <a:cxnLst/>
            <a:rect l="0" t="0" r="0" b="0"/>
            <a:pathLst>
              <a:path w="421482" h="113967">
                <a:moveTo>
                  <a:pt x="0" y="0"/>
                </a:moveTo>
                <a:lnTo>
                  <a:pt x="0" y="0"/>
                </a:lnTo>
                <a:lnTo>
                  <a:pt x="0" y="2528"/>
                </a:lnTo>
                <a:lnTo>
                  <a:pt x="1411" y="5180"/>
                </a:lnTo>
                <a:lnTo>
                  <a:pt x="5957" y="10854"/>
                </a:lnTo>
                <a:lnTo>
                  <a:pt x="6616" y="12585"/>
                </a:lnTo>
                <a:lnTo>
                  <a:pt x="41027" y="44753"/>
                </a:lnTo>
                <a:lnTo>
                  <a:pt x="75976" y="73419"/>
                </a:lnTo>
                <a:lnTo>
                  <a:pt x="104142" y="85705"/>
                </a:lnTo>
                <a:lnTo>
                  <a:pt x="132398" y="95979"/>
                </a:lnTo>
                <a:lnTo>
                  <a:pt x="167970" y="106791"/>
                </a:lnTo>
                <a:lnTo>
                  <a:pt x="194407" y="109988"/>
                </a:lnTo>
                <a:lnTo>
                  <a:pt x="224848" y="112611"/>
                </a:lnTo>
                <a:lnTo>
                  <a:pt x="252857" y="113966"/>
                </a:lnTo>
                <a:lnTo>
                  <a:pt x="279325" y="113671"/>
                </a:lnTo>
                <a:lnTo>
                  <a:pt x="314731" y="109100"/>
                </a:lnTo>
                <a:lnTo>
                  <a:pt x="346155" y="100573"/>
                </a:lnTo>
                <a:lnTo>
                  <a:pt x="379212" y="86531"/>
                </a:lnTo>
                <a:lnTo>
                  <a:pt x="410662" y="66468"/>
                </a:lnTo>
                <a:lnTo>
                  <a:pt x="421481" y="54769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8" name="SMARTInkShape-1066"/>
          <p:cNvSpPr/>
          <p:nvPr>
            <p:custDataLst>
              <p:tags r:id="rId4"/>
            </p:custDataLst>
          </p:nvPr>
        </p:nvSpPr>
        <p:spPr>
          <a:xfrm>
            <a:off x="2062163" y="3117850"/>
            <a:ext cx="100012" cy="515938"/>
          </a:xfrm>
          <a:custGeom>
            <a:avLst/>
            <a:gdLst/>
            <a:ahLst/>
            <a:cxnLst/>
            <a:rect l="0" t="0" r="0" b="0"/>
            <a:pathLst>
              <a:path w="99837" h="515325">
                <a:moveTo>
                  <a:pt x="0" y="155755"/>
                </a:moveTo>
                <a:lnTo>
                  <a:pt x="0" y="155755"/>
                </a:lnTo>
                <a:lnTo>
                  <a:pt x="10729" y="155755"/>
                </a:lnTo>
                <a:lnTo>
                  <a:pt x="17025" y="153227"/>
                </a:lnTo>
                <a:lnTo>
                  <a:pt x="20178" y="150574"/>
                </a:lnTo>
                <a:lnTo>
                  <a:pt x="39982" y="117402"/>
                </a:lnTo>
                <a:lnTo>
                  <a:pt x="54223" y="86734"/>
                </a:lnTo>
                <a:lnTo>
                  <a:pt x="71146" y="53000"/>
                </a:lnTo>
                <a:lnTo>
                  <a:pt x="83962" y="18059"/>
                </a:lnTo>
                <a:lnTo>
                  <a:pt x="89914" y="306"/>
                </a:lnTo>
                <a:lnTo>
                  <a:pt x="90369" y="0"/>
                </a:lnTo>
                <a:lnTo>
                  <a:pt x="90938" y="60"/>
                </a:lnTo>
                <a:lnTo>
                  <a:pt x="91581" y="364"/>
                </a:lnTo>
                <a:lnTo>
                  <a:pt x="93751" y="12170"/>
                </a:lnTo>
                <a:lnTo>
                  <a:pt x="93317" y="47576"/>
                </a:lnTo>
                <a:lnTo>
                  <a:pt x="92957" y="79304"/>
                </a:lnTo>
                <a:lnTo>
                  <a:pt x="93144" y="114447"/>
                </a:lnTo>
                <a:lnTo>
                  <a:pt x="94508" y="149983"/>
                </a:lnTo>
                <a:lnTo>
                  <a:pt x="95030" y="177710"/>
                </a:lnTo>
                <a:lnTo>
                  <a:pt x="95449" y="212560"/>
                </a:lnTo>
                <a:lnTo>
                  <a:pt x="96867" y="245111"/>
                </a:lnTo>
                <a:lnTo>
                  <a:pt x="97669" y="271248"/>
                </a:lnTo>
                <a:lnTo>
                  <a:pt x="98936" y="305098"/>
                </a:lnTo>
                <a:lnTo>
                  <a:pt x="98400" y="337411"/>
                </a:lnTo>
                <a:lnTo>
                  <a:pt x="99119" y="362962"/>
                </a:lnTo>
                <a:lnTo>
                  <a:pt x="99615" y="388782"/>
                </a:lnTo>
                <a:lnTo>
                  <a:pt x="99836" y="413574"/>
                </a:lnTo>
                <a:lnTo>
                  <a:pt x="99695" y="445811"/>
                </a:lnTo>
                <a:lnTo>
                  <a:pt x="97411" y="480691"/>
                </a:lnTo>
                <a:lnTo>
                  <a:pt x="95250" y="515324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35857" name="SMARTInkShape-Group340"/>
          <p:cNvGrpSpPr>
            <a:grpSpLocks/>
          </p:cNvGrpSpPr>
          <p:nvPr/>
        </p:nvGrpSpPr>
        <p:grpSpPr bwMode="auto">
          <a:xfrm>
            <a:off x="2143125" y="3084513"/>
            <a:ext cx="835025" cy="192087"/>
            <a:chOff x="2143125" y="3085182"/>
            <a:chExt cx="835734" cy="191386"/>
          </a:xfrm>
        </p:grpSpPr>
        <p:sp>
          <p:nvSpPr>
            <p:cNvPr id="29" name="SMARTInkShape-1067"/>
            <p:cNvSpPr/>
            <p:nvPr>
              <p:custDataLst>
                <p:tags r:id="rId13"/>
              </p:custDataLst>
            </p:nvPr>
          </p:nvSpPr>
          <p:spPr>
            <a:xfrm>
              <a:off x="2143125" y="3085182"/>
              <a:ext cx="684794" cy="191386"/>
            </a:xfrm>
            <a:custGeom>
              <a:avLst/>
              <a:gdLst/>
              <a:ahLst/>
              <a:cxnLst/>
              <a:rect l="0" t="0" r="0" b="0"/>
              <a:pathLst>
                <a:path w="685427" h="191386">
                  <a:moveTo>
                    <a:pt x="0" y="50924"/>
                  </a:moveTo>
                  <a:lnTo>
                    <a:pt x="0" y="50924"/>
                  </a:lnTo>
                  <a:lnTo>
                    <a:pt x="2050" y="29188"/>
                  </a:lnTo>
                  <a:lnTo>
                    <a:pt x="2940" y="27329"/>
                  </a:lnTo>
                  <a:lnTo>
                    <a:pt x="3547" y="26463"/>
                  </a:lnTo>
                  <a:lnTo>
                    <a:pt x="28951" y="9267"/>
                  </a:lnTo>
                  <a:lnTo>
                    <a:pt x="43826" y="6743"/>
                  </a:lnTo>
                  <a:lnTo>
                    <a:pt x="60375" y="8524"/>
                  </a:lnTo>
                  <a:lnTo>
                    <a:pt x="70754" y="15234"/>
                  </a:lnTo>
                  <a:lnTo>
                    <a:pt x="85296" y="29205"/>
                  </a:lnTo>
                  <a:lnTo>
                    <a:pt x="88886" y="36950"/>
                  </a:lnTo>
                  <a:lnTo>
                    <a:pt x="93225" y="69473"/>
                  </a:lnTo>
                  <a:lnTo>
                    <a:pt x="94983" y="104422"/>
                  </a:lnTo>
                  <a:lnTo>
                    <a:pt x="97657" y="138618"/>
                  </a:lnTo>
                  <a:lnTo>
                    <a:pt x="104945" y="168270"/>
                  </a:lnTo>
                  <a:lnTo>
                    <a:pt x="111818" y="177426"/>
                  </a:lnTo>
                  <a:lnTo>
                    <a:pt x="121928" y="185464"/>
                  </a:lnTo>
                  <a:lnTo>
                    <a:pt x="133477" y="189918"/>
                  </a:lnTo>
                  <a:lnTo>
                    <a:pt x="151879" y="191385"/>
                  </a:lnTo>
                  <a:lnTo>
                    <a:pt x="163016" y="187876"/>
                  </a:lnTo>
                  <a:lnTo>
                    <a:pt x="172994" y="181112"/>
                  </a:lnTo>
                  <a:lnTo>
                    <a:pt x="190178" y="158112"/>
                  </a:lnTo>
                  <a:lnTo>
                    <a:pt x="203491" y="127011"/>
                  </a:lnTo>
                  <a:lnTo>
                    <a:pt x="214017" y="94684"/>
                  </a:lnTo>
                  <a:lnTo>
                    <a:pt x="221584" y="62648"/>
                  </a:lnTo>
                  <a:lnTo>
                    <a:pt x="225829" y="27769"/>
                  </a:lnTo>
                  <a:lnTo>
                    <a:pt x="226142" y="23684"/>
                  </a:lnTo>
                  <a:lnTo>
                    <a:pt x="226167" y="23769"/>
                  </a:lnTo>
                  <a:lnTo>
                    <a:pt x="230336" y="59065"/>
                  </a:lnTo>
                  <a:lnTo>
                    <a:pt x="233327" y="90498"/>
                  </a:lnTo>
                  <a:lnTo>
                    <a:pt x="238820" y="116772"/>
                  </a:lnTo>
                  <a:lnTo>
                    <a:pt x="246376" y="151645"/>
                  </a:lnTo>
                  <a:lnTo>
                    <a:pt x="250259" y="162629"/>
                  </a:lnTo>
                  <a:lnTo>
                    <a:pt x="261799" y="178860"/>
                  </a:lnTo>
                  <a:lnTo>
                    <a:pt x="267961" y="184337"/>
                  </a:lnTo>
                  <a:lnTo>
                    <a:pt x="277579" y="186948"/>
                  </a:lnTo>
                  <a:lnTo>
                    <a:pt x="283478" y="187644"/>
                  </a:lnTo>
                  <a:lnTo>
                    <a:pt x="293560" y="185595"/>
                  </a:lnTo>
                  <a:lnTo>
                    <a:pt x="302715" y="180364"/>
                  </a:lnTo>
                  <a:lnTo>
                    <a:pt x="312075" y="171865"/>
                  </a:lnTo>
                  <a:lnTo>
                    <a:pt x="326688" y="146672"/>
                  </a:lnTo>
                  <a:lnTo>
                    <a:pt x="338250" y="114039"/>
                  </a:lnTo>
                  <a:lnTo>
                    <a:pt x="349121" y="79067"/>
                  </a:lnTo>
                  <a:lnTo>
                    <a:pt x="355449" y="44492"/>
                  </a:lnTo>
                  <a:lnTo>
                    <a:pt x="356580" y="33004"/>
                  </a:lnTo>
                  <a:lnTo>
                    <a:pt x="356253" y="31834"/>
                  </a:lnTo>
                  <a:lnTo>
                    <a:pt x="355771" y="31054"/>
                  </a:lnTo>
                  <a:lnTo>
                    <a:pt x="355449" y="31592"/>
                  </a:lnTo>
                  <a:lnTo>
                    <a:pt x="354844" y="64625"/>
                  </a:lnTo>
                  <a:lnTo>
                    <a:pt x="356078" y="94964"/>
                  </a:lnTo>
                  <a:lnTo>
                    <a:pt x="358123" y="121888"/>
                  </a:lnTo>
                  <a:lnTo>
                    <a:pt x="362933" y="150796"/>
                  </a:lnTo>
                  <a:lnTo>
                    <a:pt x="370649" y="170621"/>
                  </a:lnTo>
                  <a:lnTo>
                    <a:pt x="378374" y="181081"/>
                  </a:lnTo>
                  <a:lnTo>
                    <a:pt x="388218" y="187532"/>
                  </a:lnTo>
                  <a:lnTo>
                    <a:pt x="397084" y="188280"/>
                  </a:lnTo>
                  <a:lnTo>
                    <a:pt x="411783" y="185020"/>
                  </a:lnTo>
                  <a:lnTo>
                    <a:pt x="420082" y="180902"/>
                  </a:lnTo>
                  <a:lnTo>
                    <a:pt x="427563" y="171045"/>
                  </a:lnTo>
                  <a:lnTo>
                    <a:pt x="444370" y="137331"/>
                  </a:lnTo>
                  <a:lnTo>
                    <a:pt x="455194" y="106675"/>
                  </a:lnTo>
                  <a:lnTo>
                    <a:pt x="463154" y="72902"/>
                  </a:lnTo>
                  <a:lnTo>
                    <a:pt x="465549" y="41755"/>
                  </a:lnTo>
                  <a:lnTo>
                    <a:pt x="464414" y="30211"/>
                  </a:lnTo>
                  <a:lnTo>
                    <a:pt x="465610" y="61229"/>
                  </a:lnTo>
                  <a:lnTo>
                    <a:pt x="467284" y="92210"/>
                  </a:lnTo>
                  <a:lnTo>
                    <a:pt x="472539" y="123315"/>
                  </a:lnTo>
                  <a:lnTo>
                    <a:pt x="481485" y="157681"/>
                  </a:lnTo>
                  <a:lnTo>
                    <a:pt x="487131" y="172367"/>
                  </a:lnTo>
                  <a:lnTo>
                    <a:pt x="494580" y="181716"/>
                  </a:lnTo>
                  <a:lnTo>
                    <a:pt x="502388" y="186841"/>
                  </a:lnTo>
                  <a:lnTo>
                    <a:pt x="508504" y="188237"/>
                  </a:lnTo>
                  <a:lnTo>
                    <a:pt x="517397" y="183742"/>
                  </a:lnTo>
                  <a:lnTo>
                    <a:pt x="522731" y="179951"/>
                  </a:lnTo>
                  <a:lnTo>
                    <a:pt x="543277" y="146094"/>
                  </a:lnTo>
                  <a:lnTo>
                    <a:pt x="560790" y="111092"/>
                  </a:lnTo>
                  <a:lnTo>
                    <a:pt x="571540" y="82849"/>
                  </a:lnTo>
                  <a:lnTo>
                    <a:pt x="580327" y="49205"/>
                  </a:lnTo>
                  <a:lnTo>
                    <a:pt x="587193" y="16992"/>
                  </a:lnTo>
                  <a:lnTo>
                    <a:pt x="589240" y="3476"/>
                  </a:lnTo>
                  <a:lnTo>
                    <a:pt x="590206" y="1829"/>
                  </a:lnTo>
                  <a:lnTo>
                    <a:pt x="591379" y="732"/>
                  </a:lnTo>
                  <a:lnTo>
                    <a:pt x="592690" y="0"/>
                  </a:lnTo>
                  <a:lnTo>
                    <a:pt x="598380" y="3420"/>
                  </a:lnTo>
                  <a:lnTo>
                    <a:pt x="628163" y="34148"/>
                  </a:lnTo>
                  <a:lnTo>
                    <a:pt x="655546" y="69526"/>
                  </a:lnTo>
                  <a:lnTo>
                    <a:pt x="676141" y="102972"/>
                  </a:lnTo>
                  <a:lnTo>
                    <a:pt x="684362" y="131663"/>
                  </a:lnTo>
                  <a:lnTo>
                    <a:pt x="685426" y="146604"/>
                  </a:lnTo>
                  <a:lnTo>
                    <a:pt x="680339" y="168732"/>
                  </a:lnTo>
                  <a:lnTo>
                    <a:pt x="675964" y="175867"/>
                  </a:lnTo>
                  <a:lnTo>
                    <a:pt x="661454" y="183900"/>
                  </a:lnTo>
                  <a:lnTo>
                    <a:pt x="644602" y="186250"/>
                  </a:lnTo>
                  <a:lnTo>
                    <a:pt x="611025" y="180777"/>
                  </a:lnTo>
                  <a:lnTo>
                    <a:pt x="597440" y="175683"/>
                  </a:lnTo>
                  <a:lnTo>
                    <a:pt x="590063" y="170822"/>
                  </a:lnTo>
                  <a:lnTo>
                    <a:pt x="585788" y="15808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30" name="SMARTInkShape-1068"/>
            <p:cNvSpPr/>
            <p:nvPr>
              <p:custDataLst>
                <p:tags r:id="rId14"/>
              </p:custDataLst>
            </p:nvPr>
          </p:nvSpPr>
          <p:spPr>
            <a:xfrm>
              <a:off x="2821564" y="3093090"/>
              <a:ext cx="157295" cy="170824"/>
            </a:xfrm>
            <a:custGeom>
              <a:avLst/>
              <a:gdLst/>
              <a:ahLst/>
              <a:cxnLst/>
              <a:rect l="0" t="0" r="0" b="0"/>
              <a:pathLst>
                <a:path w="157078" h="171430">
                  <a:moveTo>
                    <a:pt x="0" y="166917"/>
                  </a:moveTo>
                  <a:lnTo>
                    <a:pt x="0" y="166917"/>
                  </a:lnTo>
                  <a:lnTo>
                    <a:pt x="0" y="164389"/>
                  </a:lnTo>
                  <a:lnTo>
                    <a:pt x="2823" y="161031"/>
                  </a:lnTo>
                  <a:lnTo>
                    <a:pt x="12445" y="151472"/>
                  </a:lnTo>
                  <a:lnTo>
                    <a:pt x="30139" y="120979"/>
                  </a:lnTo>
                  <a:lnTo>
                    <a:pt x="47150" y="85553"/>
                  </a:lnTo>
                  <a:lnTo>
                    <a:pt x="60785" y="53596"/>
                  </a:lnTo>
                  <a:lnTo>
                    <a:pt x="69473" y="18998"/>
                  </a:lnTo>
                  <a:lnTo>
                    <a:pt x="71361" y="0"/>
                  </a:lnTo>
                  <a:lnTo>
                    <a:pt x="75215" y="6505"/>
                  </a:lnTo>
                  <a:lnTo>
                    <a:pt x="107397" y="40863"/>
                  </a:lnTo>
                  <a:lnTo>
                    <a:pt x="135753" y="74006"/>
                  </a:lnTo>
                  <a:lnTo>
                    <a:pt x="157077" y="109223"/>
                  </a:lnTo>
                  <a:lnTo>
                    <a:pt x="156948" y="124695"/>
                  </a:lnTo>
                  <a:lnTo>
                    <a:pt x="150770" y="150904"/>
                  </a:lnTo>
                  <a:lnTo>
                    <a:pt x="142680" y="159359"/>
                  </a:lnTo>
                  <a:lnTo>
                    <a:pt x="131411" y="166468"/>
                  </a:lnTo>
                  <a:lnTo>
                    <a:pt x="112903" y="171429"/>
                  </a:lnTo>
                  <a:lnTo>
                    <a:pt x="86860" y="170298"/>
                  </a:lnTo>
                  <a:lnTo>
                    <a:pt x="62160" y="164932"/>
                  </a:lnTo>
                  <a:lnTo>
                    <a:pt x="52138" y="159450"/>
                  </a:lnTo>
                  <a:lnTo>
                    <a:pt x="45244" y="15263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grpSp>
        <p:nvGrpSpPr>
          <p:cNvPr id="35858" name="SMARTInkShape-Group341"/>
          <p:cNvGrpSpPr>
            <a:grpSpLocks/>
          </p:cNvGrpSpPr>
          <p:nvPr/>
        </p:nvGrpSpPr>
        <p:grpSpPr bwMode="auto">
          <a:xfrm>
            <a:off x="2994025" y="2979738"/>
            <a:ext cx="534988" cy="300037"/>
            <a:chOff x="2993502" y="2979809"/>
            <a:chExt cx="535512" cy="300117"/>
          </a:xfrm>
        </p:grpSpPr>
        <p:sp>
          <p:nvSpPr>
            <p:cNvPr id="40960" name="SMARTInkShape-1069"/>
            <p:cNvSpPr/>
            <p:nvPr>
              <p:custDataLst>
                <p:tags r:id="rId11"/>
              </p:custDataLst>
            </p:nvPr>
          </p:nvSpPr>
          <p:spPr>
            <a:xfrm>
              <a:off x="2993502" y="2979809"/>
              <a:ext cx="535512" cy="300117"/>
            </a:xfrm>
            <a:custGeom>
              <a:avLst/>
              <a:gdLst/>
              <a:ahLst/>
              <a:cxnLst/>
              <a:rect l="0" t="0" r="0" b="0"/>
              <a:pathLst>
                <a:path w="535512" h="300117">
                  <a:moveTo>
                    <a:pt x="94979" y="144391"/>
                  </a:moveTo>
                  <a:lnTo>
                    <a:pt x="94979" y="144391"/>
                  </a:lnTo>
                  <a:lnTo>
                    <a:pt x="93715" y="130347"/>
                  </a:lnTo>
                  <a:lnTo>
                    <a:pt x="91683" y="126860"/>
                  </a:lnTo>
                  <a:lnTo>
                    <a:pt x="87564" y="123410"/>
                  </a:lnTo>
                  <a:lnTo>
                    <a:pt x="86067" y="122466"/>
                  </a:lnTo>
                  <a:lnTo>
                    <a:pt x="52606" y="127187"/>
                  </a:lnTo>
                  <a:lnTo>
                    <a:pt x="45190" y="130395"/>
                  </a:lnTo>
                  <a:lnTo>
                    <a:pt x="25339" y="147506"/>
                  </a:lnTo>
                  <a:lnTo>
                    <a:pt x="13314" y="163217"/>
                  </a:lnTo>
                  <a:lnTo>
                    <a:pt x="2812" y="189801"/>
                  </a:lnTo>
                  <a:lnTo>
                    <a:pt x="0" y="220954"/>
                  </a:lnTo>
                  <a:lnTo>
                    <a:pt x="2605" y="251276"/>
                  </a:lnTo>
                  <a:lnTo>
                    <a:pt x="10106" y="273427"/>
                  </a:lnTo>
                  <a:lnTo>
                    <a:pt x="19032" y="286958"/>
                  </a:lnTo>
                  <a:lnTo>
                    <a:pt x="22123" y="290236"/>
                  </a:lnTo>
                  <a:lnTo>
                    <a:pt x="27094" y="291627"/>
                  </a:lnTo>
                  <a:lnTo>
                    <a:pt x="40378" y="291056"/>
                  </a:lnTo>
                  <a:lnTo>
                    <a:pt x="53161" y="284629"/>
                  </a:lnTo>
                  <a:lnTo>
                    <a:pt x="59163" y="279952"/>
                  </a:lnTo>
                  <a:lnTo>
                    <a:pt x="67949" y="265583"/>
                  </a:lnTo>
                  <a:lnTo>
                    <a:pt x="79112" y="231700"/>
                  </a:lnTo>
                  <a:lnTo>
                    <a:pt x="84750" y="199473"/>
                  </a:lnTo>
                  <a:lnTo>
                    <a:pt x="89066" y="168803"/>
                  </a:lnTo>
                  <a:lnTo>
                    <a:pt x="89851" y="133890"/>
                  </a:lnTo>
                  <a:lnTo>
                    <a:pt x="88908" y="130463"/>
                  </a:lnTo>
                  <a:lnTo>
                    <a:pt x="92030" y="160012"/>
                  </a:lnTo>
                  <a:lnTo>
                    <a:pt x="93694" y="191441"/>
                  </a:lnTo>
                  <a:lnTo>
                    <a:pt x="95863" y="224625"/>
                  </a:lnTo>
                  <a:lnTo>
                    <a:pt x="100289" y="253765"/>
                  </a:lnTo>
                  <a:lnTo>
                    <a:pt x="113170" y="284755"/>
                  </a:lnTo>
                  <a:lnTo>
                    <a:pt x="117793" y="289502"/>
                  </a:lnTo>
                  <a:lnTo>
                    <a:pt x="120507" y="291137"/>
                  </a:lnTo>
                  <a:lnTo>
                    <a:pt x="128462" y="290839"/>
                  </a:lnTo>
                  <a:lnTo>
                    <a:pt x="133176" y="289648"/>
                  </a:lnTo>
                  <a:lnTo>
                    <a:pt x="137377" y="285679"/>
                  </a:lnTo>
                  <a:lnTo>
                    <a:pt x="147817" y="265188"/>
                  </a:lnTo>
                  <a:lnTo>
                    <a:pt x="155648" y="234878"/>
                  </a:lnTo>
                  <a:lnTo>
                    <a:pt x="164499" y="201492"/>
                  </a:lnTo>
                  <a:lnTo>
                    <a:pt x="177256" y="166515"/>
                  </a:lnTo>
                  <a:lnTo>
                    <a:pt x="183582" y="156605"/>
                  </a:lnTo>
                  <a:lnTo>
                    <a:pt x="192214" y="150437"/>
                  </a:lnTo>
                  <a:lnTo>
                    <a:pt x="197108" y="148422"/>
                  </a:lnTo>
                  <a:lnTo>
                    <a:pt x="201959" y="149724"/>
                  </a:lnTo>
                  <a:lnTo>
                    <a:pt x="211582" y="158226"/>
                  </a:lnTo>
                  <a:lnTo>
                    <a:pt x="222132" y="177889"/>
                  </a:lnTo>
                  <a:lnTo>
                    <a:pt x="230907" y="207129"/>
                  </a:lnTo>
                  <a:lnTo>
                    <a:pt x="236325" y="241950"/>
                  </a:lnTo>
                  <a:lnTo>
                    <a:pt x="238816" y="273141"/>
                  </a:lnTo>
                  <a:lnTo>
                    <a:pt x="242161" y="296755"/>
                  </a:lnTo>
                  <a:lnTo>
                    <a:pt x="242578" y="297561"/>
                  </a:lnTo>
                  <a:lnTo>
                    <a:pt x="243120" y="297304"/>
                  </a:lnTo>
                  <a:lnTo>
                    <a:pt x="243746" y="296339"/>
                  </a:lnTo>
                  <a:lnTo>
                    <a:pt x="244627" y="292453"/>
                  </a:lnTo>
                  <a:lnTo>
                    <a:pt x="245241" y="258107"/>
                  </a:lnTo>
                  <a:lnTo>
                    <a:pt x="245346" y="223449"/>
                  </a:lnTo>
                  <a:lnTo>
                    <a:pt x="247739" y="195901"/>
                  </a:lnTo>
                  <a:lnTo>
                    <a:pt x="255488" y="160519"/>
                  </a:lnTo>
                  <a:lnTo>
                    <a:pt x="260277" y="149141"/>
                  </a:lnTo>
                  <a:lnTo>
                    <a:pt x="266605" y="143062"/>
                  </a:lnTo>
                  <a:lnTo>
                    <a:pt x="274180" y="138509"/>
                  </a:lnTo>
                  <a:lnTo>
                    <a:pt x="281075" y="136485"/>
                  </a:lnTo>
                  <a:lnTo>
                    <a:pt x="283866" y="137004"/>
                  </a:lnTo>
                  <a:lnTo>
                    <a:pt x="288378" y="140402"/>
                  </a:lnTo>
                  <a:lnTo>
                    <a:pt x="299124" y="155539"/>
                  </a:lnTo>
                  <a:lnTo>
                    <a:pt x="313102" y="187311"/>
                  </a:lnTo>
                  <a:lnTo>
                    <a:pt x="319439" y="216483"/>
                  </a:lnTo>
                  <a:lnTo>
                    <a:pt x="325290" y="249589"/>
                  </a:lnTo>
                  <a:lnTo>
                    <a:pt x="329326" y="278109"/>
                  </a:lnTo>
                  <a:lnTo>
                    <a:pt x="338776" y="295342"/>
                  </a:lnTo>
                  <a:lnTo>
                    <a:pt x="344356" y="300116"/>
                  </a:lnTo>
                  <a:lnTo>
                    <a:pt x="354421" y="299415"/>
                  </a:lnTo>
                  <a:lnTo>
                    <a:pt x="369318" y="294482"/>
                  </a:lnTo>
                  <a:lnTo>
                    <a:pt x="372328" y="292870"/>
                  </a:lnTo>
                  <a:lnTo>
                    <a:pt x="384149" y="277961"/>
                  </a:lnTo>
                  <a:lnTo>
                    <a:pt x="396662" y="242722"/>
                  </a:lnTo>
                  <a:lnTo>
                    <a:pt x="404059" y="208569"/>
                  </a:lnTo>
                  <a:lnTo>
                    <a:pt x="409455" y="173961"/>
                  </a:lnTo>
                  <a:lnTo>
                    <a:pt x="411841" y="148625"/>
                  </a:lnTo>
                  <a:lnTo>
                    <a:pt x="412372" y="124489"/>
                  </a:lnTo>
                  <a:lnTo>
                    <a:pt x="411821" y="88925"/>
                  </a:lnTo>
                  <a:lnTo>
                    <a:pt x="409811" y="59586"/>
                  </a:lnTo>
                  <a:lnTo>
                    <a:pt x="406866" y="26549"/>
                  </a:lnTo>
                  <a:lnTo>
                    <a:pt x="404632" y="0"/>
                  </a:lnTo>
                  <a:lnTo>
                    <a:pt x="408317" y="33272"/>
                  </a:lnTo>
                  <a:lnTo>
                    <a:pt x="410373" y="68173"/>
                  </a:lnTo>
                  <a:lnTo>
                    <a:pt x="411691" y="96998"/>
                  </a:lnTo>
                  <a:lnTo>
                    <a:pt x="413245" y="125174"/>
                  </a:lnTo>
                  <a:lnTo>
                    <a:pt x="413904" y="159175"/>
                  </a:lnTo>
                  <a:lnTo>
                    <a:pt x="415299" y="190497"/>
                  </a:lnTo>
                  <a:lnTo>
                    <a:pt x="419592" y="224180"/>
                  </a:lnTo>
                  <a:lnTo>
                    <a:pt x="426594" y="255608"/>
                  </a:lnTo>
                  <a:lnTo>
                    <a:pt x="437093" y="278797"/>
                  </a:lnTo>
                  <a:lnTo>
                    <a:pt x="445732" y="288882"/>
                  </a:lnTo>
                  <a:lnTo>
                    <a:pt x="460421" y="298404"/>
                  </a:lnTo>
                  <a:lnTo>
                    <a:pt x="468006" y="298742"/>
                  </a:lnTo>
                  <a:lnTo>
                    <a:pt x="493513" y="292255"/>
                  </a:lnTo>
                  <a:lnTo>
                    <a:pt x="513162" y="282548"/>
                  </a:lnTo>
                  <a:lnTo>
                    <a:pt x="535511" y="25869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40961" name="SMARTInkShape-1070"/>
            <p:cNvSpPr/>
            <p:nvPr>
              <p:custDataLst>
                <p:tags r:id="rId12"/>
              </p:custDataLst>
            </p:nvPr>
          </p:nvSpPr>
          <p:spPr>
            <a:xfrm>
              <a:off x="3408246" y="3100491"/>
              <a:ext cx="44494" cy="4763"/>
            </a:xfrm>
            <a:custGeom>
              <a:avLst/>
              <a:gdLst/>
              <a:ahLst/>
              <a:cxnLst/>
              <a:rect l="0" t="0" r="0" b="0"/>
              <a:pathLst>
                <a:path w="45245" h="4763">
                  <a:moveTo>
                    <a:pt x="0" y="0"/>
                  </a:moveTo>
                  <a:lnTo>
                    <a:pt x="0" y="0"/>
                  </a:lnTo>
                  <a:lnTo>
                    <a:pt x="33107" y="4333"/>
                  </a:lnTo>
                  <a:lnTo>
                    <a:pt x="45244" y="476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40963" name="SMARTInkShape-1071"/>
          <p:cNvSpPr/>
          <p:nvPr>
            <p:custDataLst>
              <p:tags r:id="rId5"/>
            </p:custDataLst>
          </p:nvPr>
        </p:nvSpPr>
        <p:spPr>
          <a:xfrm>
            <a:off x="2516188" y="2976563"/>
            <a:ext cx="6350" cy="4762"/>
          </a:xfrm>
          <a:custGeom>
            <a:avLst/>
            <a:gdLst/>
            <a:ahLst/>
            <a:cxnLst/>
            <a:rect l="0" t="0" r="0" b="0"/>
            <a:pathLst>
              <a:path w="4764" h="4763">
                <a:moveTo>
                  <a:pt x="0" y="0"/>
                </a:moveTo>
                <a:lnTo>
                  <a:pt x="0" y="0"/>
                </a:lnTo>
                <a:lnTo>
                  <a:pt x="4763" y="4762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35860" name="SMARTInkShape-Group343"/>
          <p:cNvGrpSpPr>
            <a:grpSpLocks/>
          </p:cNvGrpSpPr>
          <p:nvPr/>
        </p:nvGrpSpPr>
        <p:grpSpPr bwMode="auto">
          <a:xfrm>
            <a:off x="5213350" y="3517900"/>
            <a:ext cx="706438" cy="1225550"/>
            <a:chOff x="5213565" y="3518557"/>
            <a:chExt cx="706224" cy="1224894"/>
          </a:xfrm>
        </p:grpSpPr>
        <p:sp>
          <p:nvSpPr>
            <p:cNvPr id="40964" name="SMARTInkShape-1072"/>
            <p:cNvSpPr/>
            <p:nvPr>
              <p:custDataLst>
                <p:tags r:id="rId9"/>
              </p:custDataLst>
            </p:nvPr>
          </p:nvSpPr>
          <p:spPr>
            <a:xfrm>
              <a:off x="5213565" y="3518557"/>
              <a:ext cx="706224" cy="1224894"/>
            </a:xfrm>
            <a:custGeom>
              <a:avLst/>
              <a:gdLst/>
              <a:ahLst/>
              <a:cxnLst/>
              <a:rect l="0" t="0" r="0" b="0"/>
              <a:pathLst>
                <a:path w="706224" h="1224894">
                  <a:moveTo>
                    <a:pt x="1373" y="5693"/>
                  </a:moveTo>
                  <a:lnTo>
                    <a:pt x="1373" y="5693"/>
                  </a:lnTo>
                  <a:lnTo>
                    <a:pt x="109" y="5693"/>
                  </a:lnTo>
                  <a:lnTo>
                    <a:pt x="0" y="5164"/>
                  </a:lnTo>
                  <a:lnTo>
                    <a:pt x="587" y="3165"/>
                  </a:lnTo>
                  <a:lnTo>
                    <a:pt x="2404" y="329"/>
                  </a:lnTo>
                  <a:lnTo>
                    <a:pt x="3383" y="0"/>
                  </a:lnTo>
                  <a:lnTo>
                    <a:pt x="5882" y="341"/>
                  </a:lnTo>
                  <a:lnTo>
                    <a:pt x="32133" y="17621"/>
                  </a:lnTo>
                  <a:lnTo>
                    <a:pt x="65661" y="49921"/>
                  </a:lnTo>
                  <a:lnTo>
                    <a:pt x="87490" y="83401"/>
                  </a:lnTo>
                  <a:lnTo>
                    <a:pt x="103618" y="110944"/>
                  </a:lnTo>
                  <a:lnTo>
                    <a:pt x="121425" y="144870"/>
                  </a:lnTo>
                  <a:lnTo>
                    <a:pt x="141091" y="179441"/>
                  </a:lnTo>
                  <a:lnTo>
                    <a:pt x="158306" y="210720"/>
                  </a:lnTo>
                  <a:lnTo>
                    <a:pt x="174430" y="239126"/>
                  </a:lnTo>
                  <a:lnTo>
                    <a:pt x="190673" y="268357"/>
                  </a:lnTo>
                  <a:lnTo>
                    <a:pt x="208186" y="298802"/>
                  </a:lnTo>
                  <a:lnTo>
                    <a:pt x="220819" y="321437"/>
                  </a:lnTo>
                  <a:lnTo>
                    <a:pt x="237017" y="350017"/>
                  </a:lnTo>
                  <a:lnTo>
                    <a:pt x="252682" y="376302"/>
                  </a:lnTo>
                  <a:lnTo>
                    <a:pt x="274184" y="411924"/>
                  </a:lnTo>
                  <a:lnTo>
                    <a:pt x="294666" y="446645"/>
                  </a:lnTo>
                  <a:lnTo>
                    <a:pt x="314405" y="482067"/>
                  </a:lnTo>
                  <a:lnTo>
                    <a:pt x="333394" y="517699"/>
                  </a:lnTo>
                  <a:lnTo>
                    <a:pt x="347904" y="543607"/>
                  </a:lnTo>
                  <a:lnTo>
                    <a:pt x="364937" y="575407"/>
                  </a:lnTo>
                  <a:lnTo>
                    <a:pt x="380268" y="604181"/>
                  </a:lnTo>
                  <a:lnTo>
                    <a:pt x="394402" y="630462"/>
                  </a:lnTo>
                  <a:lnTo>
                    <a:pt x="408621" y="656254"/>
                  </a:lnTo>
                  <a:lnTo>
                    <a:pt x="422878" y="681828"/>
                  </a:lnTo>
                  <a:lnTo>
                    <a:pt x="437152" y="707306"/>
                  </a:lnTo>
                  <a:lnTo>
                    <a:pt x="451434" y="732740"/>
                  </a:lnTo>
                  <a:lnTo>
                    <a:pt x="465013" y="757450"/>
                  </a:lnTo>
                  <a:lnTo>
                    <a:pt x="479162" y="784043"/>
                  </a:lnTo>
                  <a:lnTo>
                    <a:pt x="496034" y="817028"/>
                  </a:lnTo>
                  <a:lnTo>
                    <a:pt x="511999" y="846505"/>
                  </a:lnTo>
                  <a:lnTo>
                    <a:pt x="526768" y="872835"/>
                  </a:lnTo>
                  <a:lnTo>
                    <a:pt x="540387" y="897767"/>
                  </a:lnTo>
                  <a:lnTo>
                    <a:pt x="559954" y="932851"/>
                  </a:lnTo>
                  <a:lnTo>
                    <a:pt x="579158" y="966706"/>
                  </a:lnTo>
                  <a:lnTo>
                    <a:pt x="594010" y="993286"/>
                  </a:lnTo>
                  <a:lnTo>
                    <a:pt x="608990" y="1020886"/>
                  </a:lnTo>
                  <a:lnTo>
                    <a:pt x="626348" y="1055232"/>
                  </a:lnTo>
                  <a:lnTo>
                    <a:pt x="641281" y="1084342"/>
                  </a:lnTo>
                  <a:lnTo>
                    <a:pt x="654202" y="1112163"/>
                  </a:lnTo>
                  <a:lnTo>
                    <a:pt x="667467" y="1138487"/>
                  </a:lnTo>
                  <a:lnTo>
                    <a:pt x="684156" y="1173509"/>
                  </a:lnTo>
                  <a:lnTo>
                    <a:pt x="696885" y="1203425"/>
                  </a:lnTo>
                  <a:lnTo>
                    <a:pt x="706223" y="122489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40965" name="SMARTInkShape-1073"/>
            <p:cNvSpPr/>
            <p:nvPr>
              <p:custDataLst>
                <p:tags r:id="rId10"/>
              </p:custDataLst>
            </p:nvPr>
          </p:nvSpPr>
          <p:spPr>
            <a:xfrm>
              <a:off x="5288155" y="3582023"/>
              <a:ext cx="588784" cy="1066229"/>
            </a:xfrm>
            <a:custGeom>
              <a:avLst/>
              <a:gdLst/>
              <a:ahLst/>
              <a:cxnLst/>
              <a:rect l="0" t="0" r="0" b="0"/>
              <a:pathLst>
                <a:path w="588170" h="1066801">
                  <a:moveTo>
                    <a:pt x="588169" y="0"/>
                  </a:moveTo>
                  <a:lnTo>
                    <a:pt x="588169" y="0"/>
                  </a:lnTo>
                  <a:lnTo>
                    <a:pt x="581074" y="27114"/>
                  </a:lnTo>
                  <a:lnTo>
                    <a:pt x="570552" y="54472"/>
                  </a:lnTo>
                  <a:lnTo>
                    <a:pt x="562931" y="73621"/>
                  </a:lnTo>
                  <a:lnTo>
                    <a:pt x="550229" y="105481"/>
                  </a:lnTo>
                  <a:lnTo>
                    <a:pt x="539822" y="131547"/>
                  </a:lnTo>
                  <a:lnTo>
                    <a:pt x="527483" y="161361"/>
                  </a:lnTo>
                  <a:lnTo>
                    <a:pt x="514273" y="188510"/>
                  </a:lnTo>
                  <a:lnTo>
                    <a:pt x="501863" y="215516"/>
                  </a:lnTo>
                  <a:lnTo>
                    <a:pt x="489278" y="245067"/>
                  </a:lnTo>
                  <a:lnTo>
                    <a:pt x="472996" y="277459"/>
                  </a:lnTo>
                  <a:lnTo>
                    <a:pt x="458223" y="304996"/>
                  </a:lnTo>
                  <a:lnTo>
                    <a:pt x="444779" y="329934"/>
                  </a:lnTo>
                  <a:lnTo>
                    <a:pt x="426797" y="364723"/>
                  </a:lnTo>
                  <a:lnTo>
                    <a:pt x="409033" y="399461"/>
                  </a:lnTo>
                  <a:lnTo>
                    <a:pt x="391070" y="433918"/>
                  </a:lnTo>
                  <a:lnTo>
                    <a:pt x="373312" y="469264"/>
                  </a:lnTo>
                  <a:lnTo>
                    <a:pt x="359327" y="495105"/>
                  </a:lnTo>
                  <a:lnTo>
                    <a:pt x="340764" y="526875"/>
                  </a:lnTo>
                  <a:lnTo>
                    <a:pt x="323695" y="555635"/>
                  </a:lnTo>
                  <a:lnTo>
                    <a:pt x="308435" y="581647"/>
                  </a:lnTo>
                  <a:lnTo>
                    <a:pt x="294598" y="606437"/>
                  </a:lnTo>
                  <a:lnTo>
                    <a:pt x="279981" y="630684"/>
                  </a:lnTo>
                  <a:lnTo>
                    <a:pt x="264930" y="654689"/>
                  </a:lnTo>
                  <a:lnTo>
                    <a:pt x="250303" y="678588"/>
                  </a:lnTo>
                  <a:lnTo>
                    <a:pt x="232337" y="707377"/>
                  </a:lnTo>
                  <a:lnTo>
                    <a:pt x="213328" y="737458"/>
                  </a:lnTo>
                  <a:lnTo>
                    <a:pt x="196941" y="763176"/>
                  </a:lnTo>
                  <a:lnTo>
                    <a:pt x="174329" y="797215"/>
                  </a:lnTo>
                  <a:lnTo>
                    <a:pt x="153812" y="830348"/>
                  </a:lnTo>
                  <a:lnTo>
                    <a:pt x="134327" y="861097"/>
                  </a:lnTo>
                  <a:lnTo>
                    <a:pt x="116412" y="889052"/>
                  </a:lnTo>
                  <a:lnTo>
                    <a:pt x="93054" y="922088"/>
                  </a:lnTo>
                  <a:lnTo>
                    <a:pt x="73609" y="949839"/>
                  </a:lnTo>
                  <a:lnTo>
                    <a:pt x="54189" y="980814"/>
                  </a:lnTo>
                  <a:lnTo>
                    <a:pt x="31655" y="1015664"/>
                  </a:lnTo>
                  <a:lnTo>
                    <a:pt x="10705" y="1049493"/>
                  </a:lnTo>
                  <a:lnTo>
                    <a:pt x="0" y="10668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40969" name="SMARTInkShape-1074"/>
          <p:cNvSpPr/>
          <p:nvPr>
            <p:custDataLst>
              <p:tags r:id="rId6"/>
            </p:custDataLst>
          </p:nvPr>
        </p:nvSpPr>
        <p:spPr>
          <a:xfrm>
            <a:off x="1192213" y="3673475"/>
            <a:ext cx="962025" cy="485775"/>
          </a:xfrm>
          <a:custGeom>
            <a:avLst/>
            <a:gdLst/>
            <a:ahLst/>
            <a:cxnLst/>
            <a:rect l="0" t="0" r="0" b="0"/>
            <a:pathLst>
              <a:path w="961469" h="486640">
                <a:moveTo>
                  <a:pt x="0" y="455735"/>
                </a:moveTo>
                <a:lnTo>
                  <a:pt x="0" y="455735"/>
                </a:lnTo>
                <a:lnTo>
                  <a:pt x="2051" y="459835"/>
                </a:lnTo>
                <a:lnTo>
                  <a:pt x="11557" y="462003"/>
                </a:lnTo>
                <a:lnTo>
                  <a:pt x="20240" y="462354"/>
                </a:lnTo>
                <a:lnTo>
                  <a:pt x="45991" y="454727"/>
                </a:lnTo>
                <a:lnTo>
                  <a:pt x="71713" y="439945"/>
                </a:lnTo>
                <a:lnTo>
                  <a:pt x="100714" y="414486"/>
                </a:lnTo>
                <a:lnTo>
                  <a:pt x="131470" y="378923"/>
                </a:lnTo>
                <a:lnTo>
                  <a:pt x="150579" y="347633"/>
                </a:lnTo>
                <a:lnTo>
                  <a:pt x="162262" y="322229"/>
                </a:lnTo>
                <a:lnTo>
                  <a:pt x="174196" y="293793"/>
                </a:lnTo>
                <a:lnTo>
                  <a:pt x="187815" y="260585"/>
                </a:lnTo>
                <a:lnTo>
                  <a:pt x="198524" y="226051"/>
                </a:lnTo>
                <a:lnTo>
                  <a:pt x="206237" y="202135"/>
                </a:lnTo>
                <a:lnTo>
                  <a:pt x="214428" y="176071"/>
                </a:lnTo>
                <a:lnTo>
                  <a:pt x="221596" y="145967"/>
                </a:lnTo>
                <a:lnTo>
                  <a:pt x="226898" y="118300"/>
                </a:lnTo>
                <a:lnTo>
                  <a:pt x="229961" y="91186"/>
                </a:lnTo>
                <a:lnTo>
                  <a:pt x="229558" y="60615"/>
                </a:lnTo>
                <a:lnTo>
                  <a:pt x="226094" y="25869"/>
                </a:lnTo>
                <a:lnTo>
                  <a:pt x="221578" y="14387"/>
                </a:lnTo>
                <a:lnTo>
                  <a:pt x="210556" y="1527"/>
                </a:lnTo>
                <a:lnTo>
                  <a:pt x="205988" y="0"/>
                </a:lnTo>
                <a:lnTo>
                  <a:pt x="195972" y="1126"/>
                </a:lnTo>
                <a:lnTo>
                  <a:pt x="186759" y="6565"/>
                </a:lnTo>
                <a:lnTo>
                  <a:pt x="178254" y="15862"/>
                </a:lnTo>
                <a:lnTo>
                  <a:pt x="160545" y="49127"/>
                </a:lnTo>
                <a:lnTo>
                  <a:pt x="150217" y="80495"/>
                </a:lnTo>
                <a:lnTo>
                  <a:pt x="143463" y="106045"/>
                </a:lnTo>
                <a:lnTo>
                  <a:pt x="139551" y="136047"/>
                </a:lnTo>
                <a:lnTo>
                  <a:pt x="136981" y="160781"/>
                </a:lnTo>
                <a:lnTo>
                  <a:pt x="136102" y="195362"/>
                </a:lnTo>
                <a:lnTo>
                  <a:pt x="135805" y="230893"/>
                </a:lnTo>
                <a:lnTo>
                  <a:pt x="135753" y="261145"/>
                </a:lnTo>
                <a:lnTo>
                  <a:pt x="135736" y="292384"/>
                </a:lnTo>
                <a:lnTo>
                  <a:pt x="139028" y="325852"/>
                </a:lnTo>
                <a:lnTo>
                  <a:pt x="143379" y="358671"/>
                </a:lnTo>
                <a:lnTo>
                  <a:pt x="149757" y="392344"/>
                </a:lnTo>
                <a:lnTo>
                  <a:pt x="157416" y="424665"/>
                </a:lnTo>
                <a:lnTo>
                  <a:pt x="170837" y="455798"/>
                </a:lnTo>
                <a:lnTo>
                  <a:pt x="182322" y="469747"/>
                </a:lnTo>
                <a:lnTo>
                  <a:pt x="202437" y="484711"/>
                </a:lnTo>
                <a:lnTo>
                  <a:pt x="228872" y="486613"/>
                </a:lnTo>
                <a:lnTo>
                  <a:pt x="231957" y="486639"/>
                </a:lnTo>
                <a:lnTo>
                  <a:pt x="248939" y="479091"/>
                </a:lnTo>
                <a:lnTo>
                  <a:pt x="267503" y="463690"/>
                </a:lnTo>
                <a:lnTo>
                  <a:pt x="280961" y="447361"/>
                </a:lnTo>
                <a:lnTo>
                  <a:pt x="296083" y="414775"/>
                </a:lnTo>
                <a:lnTo>
                  <a:pt x="302923" y="386096"/>
                </a:lnTo>
                <a:lnTo>
                  <a:pt x="303803" y="355990"/>
                </a:lnTo>
                <a:lnTo>
                  <a:pt x="300388" y="339437"/>
                </a:lnTo>
                <a:lnTo>
                  <a:pt x="294461" y="325906"/>
                </a:lnTo>
                <a:lnTo>
                  <a:pt x="283183" y="315836"/>
                </a:lnTo>
                <a:lnTo>
                  <a:pt x="269793" y="309420"/>
                </a:lnTo>
                <a:lnTo>
                  <a:pt x="254387" y="308518"/>
                </a:lnTo>
                <a:lnTo>
                  <a:pt x="248352" y="309431"/>
                </a:lnTo>
                <a:lnTo>
                  <a:pt x="242494" y="313540"/>
                </a:lnTo>
                <a:lnTo>
                  <a:pt x="239450" y="316488"/>
                </a:lnTo>
                <a:lnTo>
                  <a:pt x="232638" y="330750"/>
                </a:lnTo>
                <a:lnTo>
                  <a:pt x="232325" y="349646"/>
                </a:lnTo>
                <a:lnTo>
                  <a:pt x="236848" y="366533"/>
                </a:lnTo>
                <a:lnTo>
                  <a:pt x="242408" y="374550"/>
                </a:lnTo>
                <a:lnTo>
                  <a:pt x="250877" y="381023"/>
                </a:lnTo>
                <a:lnTo>
                  <a:pt x="275089" y="390980"/>
                </a:lnTo>
                <a:lnTo>
                  <a:pt x="294145" y="392274"/>
                </a:lnTo>
                <a:lnTo>
                  <a:pt x="319723" y="388866"/>
                </a:lnTo>
                <a:lnTo>
                  <a:pt x="339561" y="381153"/>
                </a:lnTo>
                <a:lnTo>
                  <a:pt x="369957" y="359735"/>
                </a:lnTo>
                <a:lnTo>
                  <a:pt x="380700" y="346373"/>
                </a:lnTo>
                <a:lnTo>
                  <a:pt x="389319" y="328581"/>
                </a:lnTo>
                <a:lnTo>
                  <a:pt x="392255" y="309080"/>
                </a:lnTo>
                <a:lnTo>
                  <a:pt x="390185" y="294953"/>
                </a:lnTo>
                <a:lnTo>
                  <a:pt x="386229" y="288938"/>
                </a:lnTo>
                <a:lnTo>
                  <a:pt x="383692" y="286593"/>
                </a:lnTo>
                <a:lnTo>
                  <a:pt x="377346" y="283988"/>
                </a:lnTo>
                <a:lnTo>
                  <a:pt x="373802" y="283293"/>
                </a:lnTo>
                <a:lnTo>
                  <a:pt x="365630" y="285343"/>
                </a:lnTo>
                <a:lnTo>
                  <a:pt x="357236" y="290311"/>
                </a:lnTo>
                <a:lnTo>
                  <a:pt x="349977" y="297811"/>
                </a:lnTo>
                <a:lnTo>
                  <a:pt x="338860" y="328339"/>
                </a:lnTo>
                <a:lnTo>
                  <a:pt x="332704" y="361533"/>
                </a:lnTo>
                <a:lnTo>
                  <a:pt x="332596" y="392442"/>
                </a:lnTo>
                <a:lnTo>
                  <a:pt x="339632" y="427716"/>
                </a:lnTo>
                <a:lnTo>
                  <a:pt x="348173" y="453789"/>
                </a:lnTo>
                <a:lnTo>
                  <a:pt x="352652" y="462102"/>
                </a:lnTo>
                <a:lnTo>
                  <a:pt x="363429" y="471468"/>
                </a:lnTo>
                <a:lnTo>
                  <a:pt x="370721" y="474633"/>
                </a:lnTo>
                <a:lnTo>
                  <a:pt x="374148" y="475477"/>
                </a:lnTo>
                <a:lnTo>
                  <a:pt x="391611" y="471609"/>
                </a:lnTo>
                <a:lnTo>
                  <a:pt x="403429" y="466289"/>
                </a:lnTo>
                <a:lnTo>
                  <a:pt x="436605" y="431444"/>
                </a:lnTo>
                <a:lnTo>
                  <a:pt x="453149" y="401164"/>
                </a:lnTo>
                <a:lnTo>
                  <a:pt x="468453" y="370549"/>
                </a:lnTo>
                <a:lnTo>
                  <a:pt x="481472" y="338934"/>
                </a:lnTo>
                <a:lnTo>
                  <a:pt x="490565" y="310161"/>
                </a:lnTo>
                <a:lnTo>
                  <a:pt x="499777" y="279751"/>
                </a:lnTo>
                <a:lnTo>
                  <a:pt x="507366" y="244701"/>
                </a:lnTo>
                <a:lnTo>
                  <a:pt x="513098" y="213632"/>
                </a:lnTo>
                <a:lnTo>
                  <a:pt x="518036" y="184505"/>
                </a:lnTo>
                <a:lnTo>
                  <a:pt x="522075" y="153803"/>
                </a:lnTo>
                <a:lnTo>
                  <a:pt x="524606" y="127384"/>
                </a:lnTo>
                <a:lnTo>
                  <a:pt x="525768" y="94832"/>
                </a:lnTo>
                <a:lnTo>
                  <a:pt x="523730" y="63006"/>
                </a:lnTo>
                <a:lnTo>
                  <a:pt x="516938" y="29438"/>
                </a:lnTo>
                <a:lnTo>
                  <a:pt x="512590" y="20207"/>
                </a:lnTo>
                <a:lnTo>
                  <a:pt x="505366" y="11695"/>
                </a:lnTo>
                <a:lnTo>
                  <a:pt x="501481" y="9160"/>
                </a:lnTo>
                <a:lnTo>
                  <a:pt x="493638" y="7049"/>
                </a:lnTo>
                <a:lnTo>
                  <a:pt x="490752" y="7121"/>
                </a:lnTo>
                <a:lnTo>
                  <a:pt x="488564" y="7699"/>
                </a:lnTo>
                <a:lnTo>
                  <a:pt x="486841" y="8613"/>
                </a:lnTo>
                <a:lnTo>
                  <a:pt x="472355" y="29140"/>
                </a:lnTo>
                <a:lnTo>
                  <a:pt x="466306" y="44350"/>
                </a:lnTo>
                <a:lnTo>
                  <a:pt x="461545" y="72464"/>
                </a:lnTo>
                <a:lnTo>
                  <a:pt x="459307" y="98155"/>
                </a:lnTo>
                <a:lnTo>
                  <a:pt x="457825" y="129505"/>
                </a:lnTo>
                <a:lnTo>
                  <a:pt x="458649" y="161871"/>
                </a:lnTo>
                <a:lnTo>
                  <a:pt x="460578" y="186311"/>
                </a:lnTo>
                <a:lnTo>
                  <a:pt x="463934" y="219007"/>
                </a:lnTo>
                <a:lnTo>
                  <a:pt x="466604" y="247040"/>
                </a:lnTo>
                <a:lnTo>
                  <a:pt x="469776" y="276953"/>
                </a:lnTo>
                <a:lnTo>
                  <a:pt x="474325" y="305708"/>
                </a:lnTo>
                <a:lnTo>
                  <a:pt x="476944" y="331790"/>
                </a:lnTo>
                <a:lnTo>
                  <a:pt x="480660" y="362977"/>
                </a:lnTo>
                <a:lnTo>
                  <a:pt x="485020" y="391443"/>
                </a:lnTo>
                <a:lnTo>
                  <a:pt x="490971" y="424818"/>
                </a:lnTo>
                <a:lnTo>
                  <a:pt x="502318" y="454956"/>
                </a:lnTo>
                <a:lnTo>
                  <a:pt x="508845" y="467939"/>
                </a:lnTo>
                <a:lnTo>
                  <a:pt x="510680" y="470221"/>
                </a:lnTo>
                <a:lnTo>
                  <a:pt x="522112" y="475961"/>
                </a:lnTo>
                <a:lnTo>
                  <a:pt x="531294" y="475836"/>
                </a:lnTo>
                <a:lnTo>
                  <a:pt x="540402" y="472871"/>
                </a:lnTo>
                <a:lnTo>
                  <a:pt x="548859" y="468025"/>
                </a:lnTo>
                <a:lnTo>
                  <a:pt x="575424" y="433884"/>
                </a:lnTo>
                <a:lnTo>
                  <a:pt x="590091" y="404998"/>
                </a:lnTo>
                <a:lnTo>
                  <a:pt x="603787" y="371041"/>
                </a:lnTo>
                <a:lnTo>
                  <a:pt x="615051" y="341858"/>
                </a:lnTo>
                <a:lnTo>
                  <a:pt x="624680" y="312456"/>
                </a:lnTo>
                <a:lnTo>
                  <a:pt x="631913" y="279196"/>
                </a:lnTo>
                <a:lnTo>
                  <a:pt x="638479" y="252302"/>
                </a:lnTo>
                <a:lnTo>
                  <a:pt x="644396" y="226414"/>
                </a:lnTo>
                <a:lnTo>
                  <a:pt x="649671" y="201150"/>
                </a:lnTo>
                <a:lnTo>
                  <a:pt x="654662" y="174928"/>
                </a:lnTo>
                <a:lnTo>
                  <a:pt x="659406" y="139934"/>
                </a:lnTo>
                <a:lnTo>
                  <a:pt x="659959" y="105254"/>
                </a:lnTo>
                <a:lnTo>
                  <a:pt x="659147" y="74874"/>
                </a:lnTo>
                <a:lnTo>
                  <a:pt x="652987" y="39361"/>
                </a:lnTo>
                <a:lnTo>
                  <a:pt x="648414" y="29887"/>
                </a:lnTo>
                <a:lnTo>
                  <a:pt x="642444" y="22464"/>
                </a:lnTo>
                <a:lnTo>
                  <a:pt x="639698" y="21632"/>
                </a:lnTo>
                <a:lnTo>
                  <a:pt x="633119" y="22823"/>
                </a:lnTo>
                <a:lnTo>
                  <a:pt x="620714" y="35541"/>
                </a:lnTo>
                <a:lnTo>
                  <a:pt x="613305" y="48070"/>
                </a:lnTo>
                <a:lnTo>
                  <a:pt x="603728" y="81532"/>
                </a:lnTo>
                <a:lnTo>
                  <a:pt x="600452" y="108322"/>
                </a:lnTo>
                <a:lnTo>
                  <a:pt x="598920" y="133848"/>
                </a:lnTo>
                <a:lnTo>
                  <a:pt x="598057" y="164745"/>
                </a:lnTo>
                <a:lnTo>
                  <a:pt x="599006" y="197190"/>
                </a:lnTo>
                <a:lnTo>
                  <a:pt x="601501" y="232332"/>
                </a:lnTo>
                <a:lnTo>
                  <a:pt x="603679" y="264243"/>
                </a:lnTo>
                <a:lnTo>
                  <a:pt x="607784" y="295554"/>
                </a:lnTo>
                <a:lnTo>
                  <a:pt x="611672" y="322680"/>
                </a:lnTo>
                <a:lnTo>
                  <a:pt x="618123" y="357280"/>
                </a:lnTo>
                <a:lnTo>
                  <a:pt x="624631" y="387750"/>
                </a:lnTo>
                <a:lnTo>
                  <a:pt x="630816" y="417650"/>
                </a:lnTo>
                <a:lnTo>
                  <a:pt x="640610" y="438541"/>
                </a:lnTo>
                <a:lnTo>
                  <a:pt x="649929" y="450827"/>
                </a:lnTo>
                <a:lnTo>
                  <a:pt x="663067" y="458228"/>
                </a:lnTo>
                <a:lnTo>
                  <a:pt x="681181" y="462471"/>
                </a:lnTo>
                <a:lnTo>
                  <a:pt x="694413" y="461534"/>
                </a:lnTo>
                <a:lnTo>
                  <a:pt x="718420" y="445324"/>
                </a:lnTo>
                <a:lnTo>
                  <a:pt x="726227" y="436820"/>
                </a:lnTo>
                <a:lnTo>
                  <a:pt x="746994" y="403430"/>
                </a:lnTo>
                <a:lnTo>
                  <a:pt x="759101" y="370509"/>
                </a:lnTo>
                <a:lnTo>
                  <a:pt x="766276" y="340716"/>
                </a:lnTo>
                <a:lnTo>
                  <a:pt x="766883" y="318644"/>
                </a:lnTo>
                <a:lnTo>
                  <a:pt x="764435" y="302201"/>
                </a:lnTo>
                <a:lnTo>
                  <a:pt x="759819" y="290484"/>
                </a:lnTo>
                <a:lnTo>
                  <a:pt x="753534" y="282277"/>
                </a:lnTo>
                <a:lnTo>
                  <a:pt x="750006" y="278977"/>
                </a:lnTo>
                <a:lnTo>
                  <a:pt x="746596" y="277571"/>
                </a:lnTo>
                <a:lnTo>
                  <a:pt x="743264" y="277428"/>
                </a:lnTo>
                <a:lnTo>
                  <a:pt x="739984" y="278126"/>
                </a:lnTo>
                <a:lnTo>
                  <a:pt x="729048" y="285429"/>
                </a:lnTo>
                <a:lnTo>
                  <a:pt x="718693" y="301028"/>
                </a:lnTo>
                <a:lnTo>
                  <a:pt x="708408" y="326838"/>
                </a:lnTo>
                <a:lnTo>
                  <a:pt x="705319" y="361835"/>
                </a:lnTo>
                <a:lnTo>
                  <a:pt x="708913" y="395800"/>
                </a:lnTo>
                <a:lnTo>
                  <a:pt x="716086" y="426499"/>
                </a:lnTo>
                <a:lnTo>
                  <a:pt x="731563" y="450646"/>
                </a:lnTo>
                <a:lnTo>
                  <a:pt x="742957" y="463046"/>
                </a:lnTo>
                <a:lnTo>
                  <a:pt x="751861" y="466216"/>
                </a:lnTo>
                <a:lnTo>
                  <a:pt x="756828" y="466691"/>
                </a:lnTo>
                <a:lnTo>
                  <a:pt x="767286" y="462985"/>
                </a:lnTo>
                <a:lnTo>
                  <a:pt x="781470" y="452679"/>
                </a:lnTo>
                <a:lnTo>
                  <a:pt x="805373" y="425007"/>
                </a:lnTo>
                <a:lnTo>
                  <a:pt x="827086" y="393343"/>
                </a:lnTo>
                <a:lnTo>
                  <a:pt x="840503" y="370287"/>
                </a:lnTo>
                <a:lnTo>
                  <a:pt x="852002" y="338314"/>
                </a:lnTo>
                <a:lnTo>
                  <a:pt x="862213" y="305403"/>
                </a:lnTo>
                <a:lnTo>
                  <a:pt x="869383" y="282582"/>
                </a:lnTo>
                <a:lnTo>
                  <a:pt x="874287" y="273130"/>
                </a:lnTo>
                <a:lnTo>
                  <a:pt x="875487" y="272350"/>
                </a:lnTo>
                <a:lnTo>
                  <a:pt x="876817" y="272095"/>
                </a:lnTo>
                <a:lnTo>
                  <a:pt x="878232" y="272190"/>
                </a:lnTo>
                <a:lnTo>
                  <a:pt x="889073" y="278643"/>
                </a:lnTo>
                <a:lnTo>
                  <a:pt x="906105" y="295419"/>
                </a:lnTo>
                <a:lnTo>
                  <a:pt x="930139" y="330124"/>
                </a:lnTo>
                <a:lnTo>
                  <a:pt x="949320" y="365757"/>
                </a:lnTo>
                <a:lnTo>
                  <a:pt x="960143" y="394712"/>
                </a:lnTo>
                <a:lnTo>
                  <a:pt x="961468" y="405845"/>
                </a:lnTo>
                <a:lnTo>
                  <a:pt x="957848" y="426163"/>
                </a:lnTo>
                <a:lnTo>
                  <a:pt x="954083" y="436242"/>
                </a:lnTo>
                <a:lnTo>
                  <a:pt x="938652" y="452105"/>
                </a:lnTo>
                <a:lnTo>
                  <a:pt x="922380" y="460950"/>
                </a:lnTo>
                <a:lnTo>
                  <a:pt x="897391" y="461454"/>
                </a:lnTo>
                <a:lnTo>
                  <a:pt x="864394" y="450972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0970" name="SMARTInkShape-1075"/>
          <p:cNvSpPr/>
          <p:nvPr>
            <p:custDataLst>
              <p:tags r:id="rId7"/>
            </p:custDataLst>
          </p:nvPr>
        </p:nvSpPr>
        <p:spPr>
          <a:xfrm>
            <a:off x="3933825" y="3900488"/>
            <a:ext cx="280988" cy="360362"/>
          </a:xfrm>
          <a:custGeom>
            <a:avLst/>
            <a:gdLst/>
            <a:ahLst/>
            <a:cxnLst/>
            <a:rect l="0" t="0" r="0" b="0"/>
            <a:pathLst>
              <a:path w="281307" h="359158">
                <a:moveTo>
                  <a:pt x="209293" y="42296"/>
                </a:moveTo>
                <a:lnTo>
                  <a:pt x="209293" y="42296"/>
                </a:lnTo>
                <a:lnTo>
                  <a:pt x="200366" y="27352"/>
                </a:lnTo>
                <a:lnTo>
                  <a:pt x="179160" y="9113"/>
                </a:lnTo>
                <a:lnTo>
                  <a:pt x="167034" y="1345"/>
                </a:lnTo>
                <a:lnTo>
                  <a:pt x="138387" y="0"/>
                </a:lnTo>
                <a:lnTo>
                  <a:pt x="112619" y="339"/>
                </a:lnTo>
                <a:lnTo>
                  <a:pt x="83670" y="13184"/>
                </a:lnTo>
                <a:lnTo>
                  <a:pt x="53533" y="38812"/>
                </a:lnTo>
                <a:lnTo>
                  <a:pt x="33392" y="71412"/>
                </a:lnTo>
                <a:lnTo>
                  <a:pt x="16306" y="105896"/>
                </a:lnTo>
                <a:lnTo>
                  <a:pt x="6366" y="136576"/>
                </a:lnTo>
                <a:lnTo>
                  <a:pt x="1046" y="168159"/>
                </a:lnTo>
                <a:lnTo>
                  <a:pt x="0" y="202713"/>
                </a:lnTo>
                <a:lnTo>
                  <a:pt x="3586" y="236320"/>
                </a:lnTo>
                <a:lnTo>
                  <a:pt x="13750" y="268871"/>
                </a:lnTo>
                <a:lnTo>
                  <a:pt x="29290" y="301703"/>
                </a:lnTo>
                <a:lnTo>
                  <a:pt x="55486" y="334971"/>
                </a:lnTo>
                <a:lnTo>
                  <a:pt x="69500" y="346032"/>
                </a:lnTo>
                <a:lnTo>
                  <a:pt x="104882" y="357254"/>
                </a:lnTo>
                <a:lnTo>
                  <a:pt x="139388" y="359157"/>
                </a:lnTo>
                <a:lnTo>
                  <a:pt x="169530" y="355256"/>
                </a:lnTo>
                <a:lnTo>
                  <a:pt x="198205" y="346826"/>
                </a:lnTo>
                <a:lnTo>
                  <a:pt x="231619" y="324793"/>
                </a:lnTo>
                <a:lnTo>
                  <a:pt x="255037" y="298211"/>
                </a:lnTo>
                <a:lnTo>
                  <a:pt x="270158" y="269893"/>
                </a:lnTo>
                <a:lnTo>
                  <a:pt x="278803" y="236791"/>
                </a:lnTo>
                <a:lnTo>
                  <a:pt x="281306" y="201612"/>
                </a:lnTo>
                <a:lnTo>
                  <a:pt x="278138" y="167112"/>
                </a:lnTo>
                <a:lnTo>
                  <a:pt x="266323" y="131666"/>
                </a:lnTo>
                <a:lnTo>
                  <a:pt x="244870" y="97667"/>
                </a:lnTo>
                <a:lnTo>
                  <a:pt x="216987" y="68325"/>
                </a:lnTo>
                <a:lnTo>
                  <a:pt x="190083" y="50155"/>
                </a:lnTo>
                <a:lnTo>
                  <a:pt x="154524" y="35152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0971" name="SMARTInkShape-1076"/>
          <p:cNvSpPr/>
          <p:nvPr>
            <p:custDataLst>
              <p:tags r:id="rId8"/>
            </p:custDataLst>
          </p:nvPr>
        </p:nvSpPr>
        <p:spPr>
          <a:xfrm>
            <a:off x="1985963" y="3827463"/>
            <a:ext cx="266700" cy="484187"/>
          </a:xfrm>
          <a:custGeom>
            <a:avLst/>
            <a:gdLst/>
            <a:ahLst/>
            <a:cxnLst/>
            <a:rect l="0" t="0" r="0" b="0"/>
            <a:pathLst>
              <a:path w="266931" h="484758">
                <a:moveTo>
                  <a:pt x="174357" y="21262"/>
                </a:moveTo>
                <a:lnTo>
                  <a:pt x="174357" y="21262"/>
                </a:lnTo>
                <a:lnTo>
                  <a:pt x="164597" y="7969"/>
                </a:lnTo>
                <a:lnTo>
                  <a:pt x="159176" y="3771"/>
                </a:lnTo>
                <a:lnTo>
                  <a:pt x="151142" y="211"/>
                </a:lnTo>
                <a:lnTo>
                  <a:pt x="149663" y="0"/>
                </a:lnTo>
                <a:lnTo>
                  <a:pt x="115822" y="27684"/>
                </a:lnTo>
                <a:lnTo>
                  <a:pt x="96335" y="47235"/>
                </a:lnTo>
                <a:lnTo>
                  <a:pt x="78129" y="76575"/>
                </a:lnTo>
                <a:lnTo>
                  <a:pt x="61490" y="104684"/>
                </a:lnTo>
                <a:lnTo>
                  <a:pt x="45739" y="140026"/>
                </a:lnTo>
                <a:lnTo>
                  <a:pt x="33149" y="169958"/>
                </a:lnTo>
                <a:lnTo>
                  <a:pt x="21480" y="205637"/>
                </a:lnTo>
                <a:lnTo>
                  <a:pt x="12291" y="240904"/>
                </a:lnTo>
                <a:lnTo>
                  <a:pt x="4982" y="269609"/>
                </a:lnTo>
                <a:lnTo>
                  <a:pt x="142" y="299536"/>
                </a:lnTo>
                <a:lnTo>
                  <a:pt x="0" y="330050"/>
                </a:lnTo>
                <a:lnTo>
                  <a:pt x="2898" y="363374"/>
                </a:lnTo>
                <a:lnTo>
                  <a:pt x="8372" y="392915"/>
                </a:lnTo>
                <a:lnTo>
                  <a:pt x="17549" y="421365"/>
                </a:lnTo>
                <a:lnTo>
                  <a:pt x="38784" y="457041"/>
                </a:lnTo>
                <a:lnTo>
                  <a:pt x="47251" y="467089"/>
                </a:lnTo>
                <a:lnTo>
                  <a:pt x="72765" y="481115"/>
                </a:lnTo>
                <a:lnTo>
                  <a:pt x="82197" y="484757"/>
                </a:lnTo>
                <a:lnTo>
                  <a:pt x="111869" y="483547"/>
                </a:lnTo>
                <a:lnTo>
                  <a:pt x="128355" y="479145"/>
                </a:lnTo>
                <a:lnTo>
                  <a:pt x="153658" y="462801"/>
                </a:lnTo>
                <a:lnTo>
                  <a:pt x="188662" y="431695"/>
                </a:lnTo>
                <a:lnTo>
                  <a:pt x="213617" y="400334"/>
                </a:lnTo>
                <a:lnTo>
                  <a:pt x="230472" y="369514"/>
                </a:lnTo>
                <a:lnTo>
                  <a:pt x="243532" y="338075"/>
                </a:lnTo>
                <a:lnTo>
                  <a:pt x="255266" y="302605"/>
                </a:lnTo>
                <a:lnTo>
                  <a:pt x="261381" y="273038"/>
                </a:lnTo>
                <a:lnTo>
                  <a:pt x="266758" y="240325"/>
                </a:lnTo>
                <a:lnTo>
                  <a:pt x="266930" y="212815"/>
                </a:lnTo>
                <a:lnTo>
                  <a:pt x="264713" y="180480"/>
                </a:lnTo>
                <a:lnTo>
                  <a:pt x="260200" y="148470"/>
                </a:lnTo>
                <a:lnTo>
                  <a:pt x="249727" y="121543"/>
                </a:lnTo>
                <a:lnTo>
                  <a:pt x="230996" y="91986"/>
                </a:lnTo>
                <a:lnTo>
                  <a:pt x="213276" y="73879"/>
                </a:lnTo>
                <a:lnTo>
                  <a:pt x="179634" y="53381"/>
                </a:lnTo>
                <a:lnTo>
                  <a:pt x="136257" y="3555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Imag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387350"/>
            <a:ext cx="12255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Imag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13" y="1276350"/>
            <a:ext cx="12255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Imag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025" y="2068513"/>
            <a:ext cx="12271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Imag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513" y="2787650"/>
            <a:ext cx="12255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Imag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3952875"/>
            <a:ext cx="12255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Imag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850" y="4176713"/>
            <a:ext cx="12255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4" name="Espace réservé du contenu 2"/>
          <p:cNvSpPr txBox="1">
            <a:spLocks/>
          </p:cNvSpPr>
          <p:nvPr/>
        </p:nvSpPr>
        <p:spPr bwMode="auto">
          <a:xfrm>
            <a:off x="179388" y="195263"/>
            <a:ext cx="741680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Font typeface="Arial" charset="0"/>
              <a:buNone/>
            </a:pPr>
            <a:endParaRPr lang="fr-FR" altLang="fr-FR" sz="1800" u="sng"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4313" y="214313"/>
            <a:ext cx="7215187" cy="47894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140000"/>
              </a:lnSpc>
              <a:defRPr/>
            </a:pPr>
            <a:r>
              <a:rPr lang="fr-FR" altLang="fr-FR" sz="2200" dirty="0">
                <a:solidFill>
                  <a:schemeClr val="accent6">
                    <a:lumMod val="75000"/>
                  </a:schemeClr>
                </a:solidFill>
              </a:rPr>
              <a:t>Vite ! Vite ! Il faut se dépêcher de préparer les bagages. </a:t>
            </a:r>
          </a:p>
          <a:p>
            <a:pPr eaLnBrk="1" hangingPunct="1">
              <a:lnSpc>
                <a:spcPct val="140000"/>
              </a:lnSpc>
              <a:defRPr/>
            </a:pPr>
            <a:r>
              <a:rPr lang="fr-FR" altLang="fr-FR" sz="2200" dirty="0">
                <a:solidFill>
                  <a:srgbClr val="0070C0"/>
                </a:solidFill>
              </a:rPr>
              <a:t>Les parents font la liste des affaires à ne pas oublier : des shorts, des tee-shirts, du shampoing…</a:t>
            </a:r>
          </a:p>
          <a:p>
            <a:pPr eaLnBrk="1" hangingPunct="1">
              <a:lnSpc>
                <a:spcPct val="140000"/>
              </a:lnSpc>
              <a:defRPr/>
            </a:pPr>
            <a:r>
              <a:rPr lang="fr-FR" altLang="fr-FR" sz="2200" dirty="0">
                <a:solidFill>
                  <a:schemeClr val="accent6">
                    <a:lumMod val="50000"/>
                  </a:schemeClr>
                </a:solidFill>
              </a:rPr>
              <a:t>Ce soir, toute la famille part au Japon. </a:t>
            </a:r>
          </a:p>
          <a:p>
            <a:pPr eaLnBrk="1" hangingPunct="1">
              <a:lnSpc>
                <a:spcPct val="140000"/>
              </a:lnSpc>
              <a:defRPr/>
            </a:pPr>
            <a:r>
              <a:rPr lang="fr-FR" altLang="fr-FR" sz="2200" dirty="0">
                <a:solidFill>
                  <a:schemeClr val="accent6">
                    <a:lumMod val="50000"/>
                  </a:schemeClr>
                </a:solidFill>
              </a:rPr>
              <a:t>Sacha souhaite de faire du shopping, </a:t>
            </a:r>
            <a:r>
              <a:rPr lang="fr-FR" altLang="fr-FR" sz="2200" dirty="0"/>
              <a:t>il veut acheter le tee-shirt et le short de l’équipe de football du Japon. </a:t>
            </a:r>
            <a:r>
              <a:rPr lang="fr-FR" altLang="fr-FR" sz="2200" u="sng" dirty="0" err="1"/>
              <a:t>Schana</a:t>
            </a:r>
            <a:r>
              <a:rPr lang="fr-FR" altLang="fr-FR" sz="2200" u="sng" dirty="0"/>
              <a:t>, sa sœur cadette, a hâte de découvrir le pays des mangas. </a:t>
            </a:r>
            <a:r>
              <a:rPr lang="fr-FR" altLang="fr-FR" sz="2200" u="sng" dirty="0">
                <a:latin typeface="Arial" panose="020B0604020202020204" pitchFamily="34" charset="0"/>
                <a:cs typeface="Arial" panose="020B0604020202020204" pitchFamily="34" charset="0"/>
              </a:rPr>
              <a:t>Leurs parents rêvent de voir le Mont Fuji et veulent déguster des sushis.</a:t>
            </a:r>
          </a:p>
          <a:p>
            <a:pPr eaLnBrk="1" hangingPunct="1">
              <a:lnSpc>
                <a:spcPct val="140000"/>
              </a:lnSpc>
              <a:defRPr/>
            </a:pPr>
            <a:endParaRPr lang="fr-FR" altLang="fr-FR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u contenu 2"/>
          <p:cNvSpPr>
            <a:spLocks noGrp="1"/>
          </p:cNvSpPr>
          <p:nvPr>
            <p:ph idx="1"/>
          </p:nvPr>
        </p:nvSpPr>
        <p:spPr>
          <a:xfrm>
            <a:off x="428625" y="642938"/>
            <a:ext cx="8229600" cy="4500562"/>
          </a:xfrm>
        </p:spPr>
        <p:txBody>
          <a:bodyPr/>
          <a:lstStyle/>
          <a:p>
            <a:pPr eaLnBrk="1" hangingPunct="1">
              <a:lnSpc>
                <a:spcPct val="250000"/>
              </a:lnSpc>
              <a:spcBef>
                <a:spcPct val="0"/>
              </a:spcBef>
              <a:buFont typeface="Arial" charset="0"/>
              <a:buNone/>
            </a:pPr>
            <a:r>
              <a:rPr lang="fr-FR" altLang="fr-FR" sz="2800" smtClean="0">
                <a:latin typeface="Arial" charset="0"/>
                <a:cs typeface="Arial" charset="0"/>
              </a:rPr>
              <a:t>un tee-</a:t>
            </a:r>
            <a:r>
              <a:rPr lang="fr-FR" altLang="fr-FR" sz="2800" smtClean="0">
                <a:solidFill>
                  <a:srgbClr val="0070C0"/>
                </a:solidFill>
                <a:latin typeface="Arial" charset="0"/>
                <a:cs typeface="Arial" charset="0"/>
              </a:rPr>
              <a:t>sh</a:t>
            </a:r>
            <a:r>
              <a:rPr lang="fr-FR" altLang="fr-FR" sz="2800" smtClean="0">
                <a:latin typeface="Arial" charset="0"/>
                <a:cs typeface="Arial" charset="0"/>
              </a:rPr>
              <a:t>irt </a:t>
            </a:r>
          </a:p>
          <a:p>
            <a:pPr eaLnBrk="1" hangingPunct="1">
              <a:lnSpc>
                <a:spcPct val="250000"/>
              </a:lnSpc>
              <a:spcBef>
                <a:spcPct val="0"/>
              </a:spcBef>
              <a:buFont typeface="Arial" charset="0"/>
              <a:buNone/>
            </a:pPr>
            <a:r>
              <a:rPr lang="fr-FR" altLang="fr-FR" sz="2800" smtClean="0">
                <a:latin typeface="Arial" charset="0"/>
                <a:cs typeface="Arial" charset="0"/>
              </a:rPr>
              <a:t>un </a:t>
            </a:r>
            <a:r>
              <a:rPr lang="fr-FR" altLang="fr-FR" sz="2800" smtClean="0">
                <a:solidFill>
                  <a:srgbClr val="0070C0"/>
                </a:solidFill>
                <a:latin typeface="Arial" charset="0"/>
                <a:cs typeface="Arial" charset="0"/>
              </a:rPr>
              <a:t>sh</a:t>
            </a:r>
            <a:r>
              <a:rPr lang="fr-FR" altLang="fr-FR" sz="2800" smtClean="0">
                <a:latin typeface="Arial" charset="0"/>
                <a:cs typeface="Arial" charset="0"/>
              </a:rPr>
              <a:t>ort 					</a:t>
            </a:r>
          </a:p>
          <a:p>
            <a:pPr eaLnBrk="1" hangingPunct="1">
              <a:lnSpc>
                <a:spcPct val="250000"/>
              </a:lnSpc>
              <a:spcBef>
                <a:spcPct val="0"/>
              </a:spcBef>
              <a:buFont typeface="Arial" charset="0"/>
              <a:buNone/>
            </a:pPr>
            <a:r>
              <a:rPr lang="fr-FR" altLang="fr-FR" sz="2800" smtClean="0">
                <a:latin typeface="Arial" charset="0"/>
                <a:cs typeface="Arial" charset="0"/>
              </a:rPr>
              <a:t>un </a:t>
            </a:r>
            <a:r>
              <a:rPr lang="fr-FR" altLang="fr-FR" sz="2800" smtClean="0">
                <a:solidFill>
                  <a:srgbClr val="0070C0"/>
                </a:solidFill>
                <a:latin typeface="Arial" charset="0"/>
                <a:cs typeface="Arial" charset="0"/>
              </a:rPr>
              <a:t>sh</a:t>
            </a:r>
            <a:r>
              <a:rPr lang="fr-FR" altLang="fr-FR" sz="2800" smtClean="0">
                <a:latin typeface="Arial" charset="0"/>
                <a:cs typeface="Arial" charset="0"/>
              </a:rPr>
              <a:t>ampoing			</a:t>
            </a:r>
            <a:r>
              <a:rPr lang="fr-FR" altLang="fr-FR" sz="800" smtClean="0">
                <a:latin typeface="Arial" charset="0"/>
                <a:cs typeface="Arial" charset="0"/>
              </a:rPr>
              <a:t>	</a:t>
            </a:r>
            <a:endParaRPr lang="fr-FR" altLang="fr-FR" sz="2800" smtClean="0">
              <a:latin typeface="Arial" charset="0"/>
              <a:cs typeface="Arial" charset="0"/>
            </a:endParaRPr>
          </a:p>
        </p:txBody>
      </p:sp>
      <p:sp>
        <p:nvSpPr>
          <p:cNvPr id="5123" name="Titr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293688"/>
          </a:xfrm>
        </p:spPr>
        <p:txBody>
          <a:bodyPr/>
          <a:lstStyle/>
          <a:p>
            <a:pPr eaLnBrk="1" hangingPunct="1"/>
            <a:r>
              <a:rPr lang="fr-FR" altLang="fr-FR" sz="2000" b="1" smtClean="0">
                <a:latin typeface="Arial" charset="0"/>
                <a:cs typeface="Arial" charset="0"/>
              </a:rPr>
              <a:t>Les lettres </a:t>
            </a:r>
            <a:r>
              <a:rPr lang="fr-FR" altLang="fr-FR" sz="2000" b="1" smtClean="0">
                <a:solidFill>
                  <a:srgbClr val="0070C0"/>
                </a:solidFill>
                <a:latin typeface="Arial" charset="0"/>
                <a:cs typeface="Arial" charset="0"/>
              </a:rPr>
              <a:t>sh</a:t>
            </a:r>
            <a:r>
              <a:rPr lang="fr-FR" altLang="fr-FR" sz="2000" b="1" smtClean="0">
                <a:latin typeface="Arial" charset="0"/>
                <a:cs typeface="Arial" charset="0"/>
              </a:rPr>
              <a:t> qui se prononcent « ch »</a:t>
            </a:r>
            <a:r>
              <a:rPr lang="fr-FR" altLang="fr-FR" sz="2000" b="1" smtClean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3076" name="Picture 8" descr="C:\Users\christine\AppData\Local\Microsoft\Windows\INetCache\IE\2CZ2BXJL\16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924050"/>
            <a:ext cx="1439862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793750"/>
            <a:ext cx="1509713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076575"/>
            <a:ext cx="2951163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u contenu 2"/>
          <p:cNvSpPr>
            <a:spLocks noGrp="1"/>
          </p:cNvSpPr>
          <p:nvPr>
            <p:ph idx="1"/>
          </p:nvPr>
        </p:nvSpPr>
        <p:spPr>
          <a:xfrm>
            <a:off x="407988" y="835025"/>
            <a:ext cx="8229600" cy="4500563"/>
          </a:xfrm>
        </p:spPr>
        <p:txBody>
          <a:bodyPr/>
          <a:lstStyle/>
          <a:p>
            <a:pPr eaLnBrk="1" hangingPunct="1">
              <a:lnSpc>
                <a:spcPct val="320000"/>
              </a:lnSpc>
              <a:spcBef>
                <a:spcPct val="0"/>
              </a:spcBef>
              <a:buFont typeface="Arial" charset="0"/>
              <a:buNone/>
            </a:pPr>
            <a:r>
              <a:rPr lang="fr-FR" altLang="fr-FR" sz="2800" smtClean="0">
                <a:latin typeface="Arial" charset="0"/>
                <a:cs typeface="Arial" charset="0"/>
              </a:rPr>
              <a:t>un </a:t>
            </a:r>
            <a:r>
              <a:rPr lang="fr-FR" altLang="fr-FR" sz="2800" smtClean="0">
                <a:solidFill>
                  <a:srgbClr val="0070C0"/>
                </a:solidFill>
                <a:latin typeface="Arial" charset="0"/>
                <a:cs typeface="Arial" charset="0"/>
              </a:rPr>
              <a:t>sch</a:t>
            </a:r>
            <a:r>
              <a:rPr lang="fr-FR" altLang="fr-FR" sz="2800" smtClean="0">
                <a:latin typeface="Arial" charset="0"/>
                <a:cs typeface="Arial" charset="0"/>
              </a:rPr>
              <a:t>éma					</a:t>
            </a:r>
          </a:p>
          <a:p>
            <a:pPr eaLnBrk="1" hangingPunct="1">
              <a:lnSpc>
                <a:spcPct val="320000"/>
              </a:lnSpc>
              <a:spcBef>
                <a:spcPct val="0"/>
              </a:spcBef>
              <a:buFont typeface="Arial" charset="0"/>
              <a:buNone/>
            </a:pPr>
            <a:r>
              <a:rPr lang="fr-FR" altLang="fr-FR" sz="2800" smtClean="0">
                <a:latin typeface="Arial" charset="0"/>
                <a:cs typeface="Arial" charset="0"/>
              </a:rPr>
              <a:t>des quet</a:t>
            </a:r>
            <a:r>
              <a:rPr lang="fr-FR" altLang="fr-FR" sz="2800" smtClean="0">
                <a:solidFill>
                  <a:srgbClr val="0070C0"/>
                </a:solidFill>
                <a:latin typeface="Arial" charset="0"/>
                <a:cs typeface="Arial" charset="0"/>
              </a:rPr>
              <a:t>sch</a:t>
            </a:r>
            <a:r>
              <a:rPr lang="fr-FR" altLang="fr-FR" sz="2800" smtClean="0">
                <a:latin typeface="Arial" charset="0"/>
                <a:cs typeface="Arial" charset="0"/>
              </a:rPr>
              <a:t>es				</a:t>
            </a:r>
            <a:r>
              <a:rPr lang="fr-FR" altLang="fr-FR" sz="800" smtClean="0">
                <a:latin typeface="Arial" charset="0"/>
                <a:cs typeface="Arial" charset="0"/>
              </a:rPr>
              <a:t>	</a:t>
            </a:r>
            <a:endParaRPr lang="fr-FR" altLang="fr-FR" sz="2800" smtClean="0">
              <a:latin typeface="Arial" charset="0"/>
              <a:cs typeface="Arial" charset="0"/>
            </a:endParaRPr>
          </a:p>
        </p:txBody>
      </p:sp>
      <p:sp>
        <p:nvSpPr>
          <p:cNvPr id="6147" name="Titr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293688"/>
          </a:xfrm>
        </p:spPr>
        <p:txBody>
          <a:bodyPr/>
          <a:lstStyle/>
          <a:p>
            <a:pPr eaLnBrk="1" hangingPunct="1"/>
            <a:r>
              <a:rPr lang="fr-FR" altLang="fr-FR" sz="2000" b="1" smtClean="0">
                <a:latin typeface="Arial" charset="0"/>
                <a:cs typeface="Arial" charset="0"/>
              </a:rPr>
              <a:t>Les lettres </a:t>
            </a:r>
            <a:r>
              <a:rPr lang="fr-FR" altLang="fr-FR" sz="2000" b="1" smtClean="0">
                <a:solidFill>
                  <a:srgbClr val="0070C0"/>
                </a:solidFill>
                <a:latin typeface="Arial" charset="0"/>
                <a:cs typeface="Arial" charset="0"/>
              </a:rPr>
              <a:t>sch</a:t>
            </a:r>
            <a:r>
              <a:rPr lang="fr-FR" altLang="fr-FR" sz="2000" b="1" smtClean="0">
                <a:latin typeface="Arial" charset="0"/>
                <a:cs typeface="Arial" charset="0"/>
              </a:rPr>
              <a:t> qui se prononcent « ch »</a:t>
            </a:r>
            <a:r>
              <a:rPr lang="fr-FR" altLang="fr-FR" sz="2000" b="1" smtClean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u contenu 2"/>
          <p:cNvSpPr>
            <a:spLocks noGrp="1"/>
          </p:cNvSpPr>
          <p:nvPr>
            <p:ph idx="1"/>
          </p:nvPr>
        </p:nvSpPr>
        <p:spPr>
          <a:xfrm>
            <a:off x="407988" y="835025"/>
            <a:ext cx="8229600" cy="4500563"/>
          </a:xfrm>
        </p:spPr>
        <p:txBody>
          <a:bodyPr/>
          <a:lstStyle/>
          <a:p>
            <a:pPr eaLnBrk="1" hangingPunct="1">
              <a:lnSpc>
                <a:spcPct val="320000"/>
              </a:lnSpc>
              <a:spcBef>
                <a:spcPct val="0"/>
              </a:spcBef>
              <a:buFont typeface="Arial" charset="0"/>
              <a:buNone/>
            </a:pPr>
            <a:r>
              <a:rPr lang="fr-FR" altLang="fr-FR" sz="2800" smtClean="0">
                <a:latin typeface="Arial" charset="0"/>
                <a:cs typeface="Arial" charset="0"/>
              </a:rPr>
              <a:t>un </a:t>
            </a:r>
            <a:r>
              <a:rPr lang="fr-FR" altLang="fr-FR" sz="2800" smtClean="0">
                <a:solidFill>
                  <a:srgbClr val="0070C0"/>
                </a:solidFill>
                <a:latin typeface="Arial" charset="0"/>
                <a:cs typeface="Arial" charset="0"/>
              </a:rPr>
              <a:t>sch</a:t>
            </a:r>
            <a:r>
              <a:rPr lang="fr-FR" altLang="fr-FR" sz="2800" smtClean="0">
                <a:latin typeface="Arial" charset="0"/>
                <a:cs typeface="Arial" charset="0"/>
              </a:rPr>
              <a:t>éma					</a:t>
            </a:r>
          </a:p>
          <a:p>
            <a:pPr eaLnBrk="1" hangingPunct="1">
              <a:lnSpc>
                <a:spcPct val="320000"/>
              </a:lnSpc>
              <a:spcBef>
                <a:spcPct val="0"/>
              </a:spcBef>
              <a:buFont typeface="Arial" charset="0"/>
              <a:buNone/>
            </a:pPr>
            <a:r>
              <a:rPr lang="fr-FR" altLang="fr-FR" sz="2800" smtClean="0">
                <a:latin typeface="Arial" charset="0"/>
                <a:cs typeface="Arial" charset="0"/>
              </a:rPr>
              <a:t>des quet</a:t>
            </a:r>
            <a:r>
              <a:rPr lang="fr-FR" altLang="fr-FR" sz="2800" smtClean="0">
                <a:solidFill>
                  <a:srgbClr val="0070C0"/>
                </a:solidFill>
                <a:latin typeface="Arial" charset="0"/>
                <a:cs typeface="Arial" charset="0"/>
              </a:rPr>
              <a:t>sch</a:t>
            </a:r>
            <a:r>
              <a:rPr lang="fr-FR" altLang="fr-FR" sz="2800" smtClean="0">
                <a:latin typeface="Arial" charset="0"/>
                <a:cs typeface="Arial" charset="0"/>
              </a:rPr>
              <a:t>es				</a:t>
            </a:r>
            <a:r>
              <a:rPr lang="fr-FR" altLang="fr-FR" sz="800" smtClean="0">
                <a:latin typeface="Arial" charset="0"/>
                <a:cs typeface="Arial" charset="0"/>
              </a:rPr>
              <a:t>	</a:t>
            </a:r>
            <a:endParaRPr lang="fr-FR" altLang="fr-FR" sz="2800" smtClean="0">
              <a:latin typeface="Arial" charset="0"/>
              <a:cs typeface="Arial" charset="0"/>
            </a:endParaRPr>
          </a:p>
        </p:txBody>
      </p:sp>
      <p:sp>
        <p:nvSpPr>
          <p:cNvPr id="8195" name="Titr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293688"/>
          </a:xfrm>
        </p:spPr>
        <p:txBody>
          <a:bodyPr/>
          <a:lstStyle/>
          <a:p>
            <a:pPr eaLnBrk="1" hangingPunct="1"/>
            <a:r>
              <a:rPr lang="fr-FR" altLang="fr-FR" sz="2000" b="1" smtClean="0">
                <a:latin typeface="Arial" charset="0"/>
                <a:cs typeface="Arial" charset="0"/>
              </a:rPr>
              <a:t>Les lettres </a:t>
            </a:r>
            <a:r>
              <a:rPr lang="fr-FR" altLang="fr-FR" sz="2000" b="1" smtClean="0">
                <a:solidFill>
                  <a:srgbClr val="0070C0"/>
                </a:solidFill>
                <a:latin typeface="Arial" charset="0"/>
                <a:cs typeface="Arial" charset="0"/>
              </a:rPr>
              <a:t>sch</a:t>
            </a:r>
            <a:r>
              <a:rPr lang="fr-FR" altLang="fr-FR" sz="2000" b="1" smtClean="0">
                <a:latin typeface="Arial" charset="0"/>
                <a:cs typeface="Arial" charset="0"/>
              </a:rPr>
              <a:t> qui se prononcent « ch »</a:t>
            </a:r>
            <a:r>
              <a:rPr lang="fr-FR" altLang="fr-FR" sz="2000" b="1" smtClean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8196" name="Image 2"/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49" t="19176" b="32487"/>
          <a:stretch>
            <a:fillRect/>
          </a:stretch>
        </p:blipFill>
        <p:spPr bwMode="auto">
          <a:xfrm>
            <a:off x="3341688" y="2820988"/>
            <a:ext cx="2570162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7" name="SMARTInkShape-Group239"/>
          <p:cNvGrpSpPr>
            <a:grpSpLocks/>
          </p:cNvGrpSpPr>
          <p:nvPr/>
        </p:nvGrpSpPr>
        <p:grpSpPr bwMode="auto">
          <a:xfrm>
            <a:off x="4141788" y="1065213"/>
            <a:ext cx="1079500" cy="720725"/>
            <a:chOff x="4141788" y="1065213"/>
            <a:chExt cx="1079500" cy="720725"/>
          </a:xfrm>
        </p:grpSpPr>
        <p:sp>
          <p:nvSpPr>
            <p:cNvPr id="6493" name="SMARTInkShape-789"/>
            <p:cNvSpPr/>
            <p:nvPr>
              <p:custDataLst>
                <p:tags r:id="rId25"/>
              </p:custDataLst>
            </p:nvPr>
          </p:nvSpPr>
          <p:spPr>
            <a:xfrm>
              <a:off x="4722813" y="1103313"/>
              <a:ext cx="26987" cy="193675"/>
            </a:xfrm>
            <a:custGeom>
              <a:avLst/>
              <a:gdLst/>
              <a:ahLst/>
              <a:cxnLst/>
              <a:rect l="0" t="0" r="0" b="0"/>
              <a:pathLst>
                <a:path w="26987" h="193675">
                  <a:moveTo>
                    <a:pt x="0" y="0"/>
                  </a:moveTo>
                  <a:lnTo>
                    <a:pt x="0" y="0"/>
                  </a:lnTo>
                  <a:lnTo>
                    <a:pt x="1452" y="0"/>
                  </a:lnTo>
                  <a:lnTo>
                    <a:pt x="2513" y="850"/>
                  </a:lnTo>
                  <a:lnTo>
                    <a:pt x="2991" y="2216"/>
                  </a:lnTo>
                  <a:lnTo>
                    <a:pt x="6914" y="25910"/>
                  </a:lnTo>
                  <a:lnTo>
                    <a:pt x="9566" y="39946"/>
                  </a:lnTo>
                  <a:lnTo>
                    <a:pt x="10875" y="51173"/>
                  </a:lnTo>
                  <a:lnTo>
                    <a:pt x="12310" y="64527"/>
                  </a:lnTo>
                  <a:lnTo>
                    <a:pt x="14904" y="86953"/>
                  </a:lnTo>
                  <a:lnTo>
                    <a:pt x="17118" y="104805"/>
                  </a:lnTo>
                  <a:lnTo>
                    <a:pt x="20568" y="128780"/>
                  </a:lnTo>
                  <a:lnTo>
                    <a:pt x="23212" y="151423"/>
                  </a:lnTo>
                  <a:lnTo>
                    <a:pt x="24456" y="170589"/>
                  </a:lnTo>
                  <a:lnTo>
                    <a:pt x="26986" y="19367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6494" name="SMARTInkShape-790"/>
            <p:cNvSpPr/>
            <p:nvPr>
              <p:custDataLst>
                <p:tags r:id="rId26"/>
              </p:custDataLst>
            </p:nvPr>
          </p:nvSpPr>
          <p:spPr>
            <a:xfrm>
              <a:off x="4141788" y="1065213"/>
              <a:ext cx="511175" cy="263525"/>
            </a:xfrm>
            <a:custGeom>
              <a:avLst/>
              <a:gdLst/>
              <a:ahLst/>
              <a:cxnLst/>
              <a:rect l="0" t="0" r="0" b="0"/>
              <a:pathLst>
                <a:path w="511175" h="263525">
                  <a:moveTo>
                    <a:pt x="0" y="0"/>
                  </a:moveTo>
                  <a:lnTo>
                    <a:pt x="0" y="0"/>
                  </a:lnTo>
                  <a:lnTo>
                    <a:pt x="859" y="848"/>
                  </a:lnTo>
                  <a:lnTo>
                    <a:pt x="21827" y="6824"/>
                  </a:lnTo>
                  <a:lnTo>
                    <a:pt x="45729" y="11134"/>
                  </a:lnTo>
                  <a:lnTo>
                    <a:pt x="58355" y="12214"/>
                  </a:lnTo>
                  <a:lnTo>
                    <a:pt x="73965" y="13466"/>
                  </a:lnTo>
                  <a:lnTo>
                    <a:pt x="87428" y="14479"/>
                  </a:lnTo>
                  <a:lnTo>
                    <a:pt x="110538" y="16077"/>
                  </a:lnTo>
                  <a:lnTo>
                    <a:pt x="133001" y="17126"/>
                  </a:lnTo>
                  <a:lnTo>
                    <a:pt x="149612" y="17845"/>
                  </a:lnTo>
                  <a:lnTo>
                    <a:pt x="168083" y="18578"/>
                  </a:lnTo>
                  <a:lnTo>
                    <a:pt x="191846" y="18991"/>
                  </a:lnTo>
                  <a:lnTo>
                    <a:pt x="212676" y="19131"/>
                  </a:lnTo>
                  <a:lnTo>
                    <a:pt x="235446" y="19155"/>
                  </a:lnTo>
                  <a:lnTo>
                    <a:pt x="259692" y="19162"/>
                  </a:lnTo>
                  <a:lnTo>
                    <a:pt x="283839" y="19164"/>
                  </a:lnTo>
                  <a:lnTo>
                    <a:pt x="303076" y="19165"/>
                  </a:lnTo>
                  <a:lnTo>
                    <a:pt x="323004" y="19165"/>
                  </a:lnTo>
                  <a:lnTo>
                    <a:pt x="346153" y="18692"/>
                  </a:lnTo>
                  <a:lnTo>
                    <a:pt x="367592" y="17901"/>
                  </a:lnTo>
                  <a:lnTo>
                    <a:pt x="388329" y="17667"/>
                  </a:lnTo>
                  <a:lnTo>
                    <a:pt x="408378" y="16651"/>
                  </a:lnTo>
                  <a:lnTo>
                    <a:pt x="429062" y="14575"/>
                  </a:lnTo>
                  <a:lnTo>
                    <a:pt x="450870" y="13132"/>
                  </a:lnTo>
                  <a:lnTo>
                    <a:pt x="471478" y="11560"/>
                  </a:lnTo>
                  <a:lnTo>
                    <a:pt x="490125" y="11686"/>
                  </a:lnTo>
                  <a:lnTo>
                    <a:pt x="491808" y="12050"/>
                  </a:lnTo>
                  <a:lnTo>
                    <a:pt x="494638" y="13874"/>
                  </a:lnTo>
                  <a:lnTo>
                    <a:pt x="495895" y="15105"/>
                  </a:lnTo>
                  <a:lnTo>
                    <a:pt x="496554" y="16281"/>
                  </a:lnTo>
                  <a:lnTo>
                    <a:pt x="496814" y="17420"/>
                  </a:lnTo>
                  <a:lnTo>
                    <a:pt x="496315" y="40875"/>
                  </a:lnTo>
                  <a:lnTo>
                    <a:pt x="495401" y="59300"/>
                  </a:lnTo>
                  <a:lnTo>
                    <a:pt x="496960" y="81731"/>
                  </a:lnTo>
                  <a:lnTo>
                    <a:pt x="498841" y="100681"/>
                  </a:lnTo>
                  <a:lnTo>
                    <a:pt x="501396" y="122918"/>
                  </a:lnTo>
                  <a:lnTo>
                    <a:pt x="504369" y="146693"/>
                  </a:lnTo>
                  <a:lnTo>
                    <a:pt x="507209" y="165437"/>
                  </a:lnTo>
                  <a:lnTo>
                    <a:pt x="509969" y="186016"/>
                  </a:lnTo>
                  <a:lnTo>
                    <a:pt x="511174" y="206883"/>
                  </a:lnTo>
                  <a:lnTo>
                    <a:pt x="509089" y="229362"/>
                  </a:lnTo>
                  <a:lnTo>
                    <a:pt x="502394" y="237135"/>
                  </a:lnTo>
                  <a:lnTo>
                    <a:pt x="495017" y="241943"/>
                  </a:lnTo>
                  <a:lnTo>
                    <a:pt x="474487" y="245899"/>
                  </a:lnTo>
                  <a:lnTo>
                    <a:pt x="450228" y="245841"/>
                  </a:lnTo>
                  <a:lnTo>
                    <a:pt x="429296" y="244700"/>
                  </a:lnTo>
                  <a:lnTo>
                    <a:pt x="408539" y="243741"/>
                  </a:lnTo>
                  <a:lnTo>
                    <a:pt x="384618" y="243052"/>
                  </a:lnTo>
                  <a:lnTo>
                    <a:pt x="366267" y="241945"/>
                  </a:lnTo>
                  <a:lnTo>
                    <a:pt x="343846" y="240624"/>
                  </a:lnTo>
                  <a:lnTo>
                    <a:pt x="330819" y="240272"/>
                  </a:lnTo>
                  <a:lnTo>
                    <a:pt x="317100" y="240037"/>
                  </a:lnTo>
                  <a:lnTo>
                    <a:pt x="296103" y="239776"/>
                  </a:lnTo>
                  <a:lnTo>
                    <a:pt x="277600" y="239838"/>
                  </a:lnTo>
                  <a:lnTo>
                    <a:pt x="255593" y="240457"/>
                  </a:lnTo>
                  <a:lnTo>
                    <a:pt x="238260" y="241323"/>
                  </a:lnTo>
                  <a:lnTo>
                    <a:pt x="215037" y="243282"/>
                  </a:lnTo>
                  <a:lnTo>
                    <a:pt x="194551" y="245637"/>
                  </a:lnTo>
                  <a:lnTo>
                    <a:pt x="177513" y="247932"/>
                  </a:lnTo>
                  <a:lnTo>
                    <a:pt x="161783" y="250029"/>
                  </a:lnTo>
                  <a:lnTo>
                    <a:pt x="143405" y="252735"/>
                  </a:lnTo>
                  <a:lnTo>
                    <a:pt x="123302" y="255556"/>
                  </a:lnTo>
                  <a:lnTo>
                    <a:pt x="100503" y="258363"/>
                  </a:lnTo>
                  <a:lnTo>
                    <a:pt x="77762" y="262137"/>
                  </a:lnTo>
                  <a:lnTo>
                    <a:pt x="64729" y="26352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6495" name="SMARTInkShape-791"/>
            <p:cNvSpPr/>
            <p:nvPr>
              <p:custDataLst>
                <p:tags r:id="rId27"/>
              </p:custDataLst>
            </p:nvPr>
          </p:nvSpPr>
          <p:spPr>
            <a:xfrm>
              <a:off x="4146550" y="1090613"/>
              <a:ext cx="22225" cy="222250"/>
            </a:xfrm>
            <a:custGeom>
              <a:avLst/>
              <a:gdLst/>
              <a:ahLst/>
              <a:cxnLst/>
              <a:rect l="0" t="0" r="0" b="0"/>
              <a:pathLst>
                <a:path w="22225" h="222250">
                  <a:moveTo>
                    <a:pt x="0" y="0"/>
                  </a:moveTo>
                  <a:lnTo>
                    <a:pt x="0" y="0"/>
                  </a:lnTo>
                  <a:lnTo>
                    <a:pt x="1091" y="2553"/>
                  </a:lnTo>
                  <a:lnTo>
                    <a:pt x="1720" y="6367"/>
                  </a:lnTo>
                  <a:lnTo>
                    <a:pt x="2411" y="7923"/>
                  </a:lnTo>
                  <a:lnTo>
                    <a:pt x="4290" y="29510"/>
                  </a:lnTo>
                  <a:lnTo>
                    <a:pt x="5661" y="50256"/>
                  </a:lnTo>
                  <a:lnTo>
                    <a:pt x="6684" y="71890"/>
                  </a:lnTo>
                  <a:lnTo>
                    <a:pt x="8533" y="95410"/>
                  </a:lnTo>
                  <a:lnTo>
                    <a:pt x="9554" y="110980"/>
                  </a:lnTo>
                  <a:lnTo>
                    <a:pt x="10596" y="129626"/>
                  </a:lnTo>
                  <a:lnTo>
                    <a:pt x="11646" y="147980"/>
                  </a:lnTo>
                  <a:lnTo>
                    <a:pt x="13230" y="166805"/>
                  </a:lnTo>
                  <a:lnTo>
                    <a:pt x="15659" y="187898"/>
                  </a:lnTo>
                  <a:lnTo>
                    <a:pt x="18635" y="211501"/>
                  </a:lnTo>
                  <a:lnTo>
                    <a:pt x="22224" y="22224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6496" name="SMARTInkShape-792"/>
            <p:cNvSpPr/>
            <p:nvPr>
              <p:custDataLst>
                <p:tags r:id="rId28"/>
              </p:custDataLst>
            </p:nvPr>
          </p:nvSpPr>
          <p:spPr>
            <a:xfrm>
              <a:off x="4724400" y="1087438"/>
              <a:ext cx="423863" cy="250825"/>
            </a:xfrm>
            <a:custGeom>
              <a:avLst/>
              <a:gdLst/>
              <a:ahLst/>
              <a:cxnLst/>
              <a:rect l="0" t="0" r="0" b="0"/>
              <a:pathLst>
                <a:path w="423863" h="250825">
                  <a:moveTo>
                    <a:pt x="0" y="3133"/>
                  </a:moveTo>
                  <a:lnTo>
                    <a:pt x="0" y="3133"/>
                  </a:lnTo>
                  <a:lnTo>
                    <a:pt x="5910" y="1755"/>
                  </a:lnTo>
                  <a:lnTo>
                    <a:pt x="29777" y="5195"/>
                  </a:lnTo>
                  <a:lnTo>
                    <a:pt x="43082" y="6587"/>
                  </a:lnTo>
                  <a:lnTo>
                    <a:pt x="56466" y="7212"/>
                  </a:lnTo>
                  <a:lnTo>
                    <a:pt x="73316" y="7985"/>
                  </a:lnTo>
                  <a:lnTo>
                    <a:pt x="88153" y="8677"/>
                  </a:lnTo>
                  <a:lnTo>
                    <a:pt x="101648" y="9317"/>
                  </a:lnTo>
                  <a:lnTo>
                    <a:pt x="124268" y="10323"/>
                  </a:lnTo>
                  <a:lnTo>
                    <a:pt x="147020" y="10890"/>
                  </a:lnTo>
                  <a:lnTo>
                    <a:pt x="168615" y="11058"/>
                  </a:lnTo>
                  <a:lnTo>
                    <a:pt x="192418" y="10641"/>
                  </a:lnTo>
                  <a:lnTo>
                    <a:pt x="213334" y="9385"/>
                  </a:lnTo>
                  <a:lnTo>
                    <a:pt x="236888" y="7887"/>
                  </a:lnTo>
                  <a:lnTo>
                    <a:pt x="260081" y="5844"/>
                  </a:lnTo>
                  <a:lnTo>
                    <a:pt x="284009" y="3462"/>
                  </a:lnTo>
                  <a:lnTo>
                    <a:pt x="303109" y="1631"/>
                  </a:lnTo>
                  <a:lnTo>
                    <a:pt x="325274" y="269"/>
                  </a:lnTo>
                  <a:lnTo>
                    <a:pt x="348222" y="0"/>
                  </a:lnTo>
                  <a:lnTo>
                    <a:pt x="368618" y="792"/>
                  </a:lnTo>
                  <a:lnTo>
                    <a:pt x="381727" y="5217"/>
                  </a:lnTo>
                  <a:lnTo>
                    <a:pt x="386393" y="8146"/>
                  </a:lnTo>
                  <a:lnTo>
                    <a:pt x="392919" y="16188"/>
                  </a:lnTo>
                  <a:lnTo>
                    <a:pt x="400858" y="34934"/>
                  </a:lnTo>
                  <a:lnTo>
                    <a:pt x="404650" y="55187"/>
                  </a:lnTo>
                  <a:lnTo>
                    <a:pt x="408202" y="75904"/>
                  </a:lnTo>
                  <a:lnTo>
                    <a:pt x="410692" y="97864"/>
                  </a:lnTo>
                  <a:lnTo>
                    <a:pt x="413231" y="118212"/>
                  </a:lnTo>
                  <a:lnTo>
                    <a:pt x="416265" y="138575"/>
                  </a:lnTo>
                  <a:lnTo>
                    <a:pt x="419446" y="159811"/>
                  </a:lnTo>
                  <a:lnTo>
                    <a:pt x="421810" y="181010"/>
                  </a:lnTo>
                  <a:lnTo>
                    <a:pt x="423862" y="201353"/>
                  </a:lnTo>
                  <a:lnTo>
                    <a:pt x="422907" y="223114"/>
                  </a:lnTo>
                  <a:lnTo>
                    <a:pt x="421449" y="229908"/>
                  </a:lnTo>
                  <a:lnTo>
                    <a:pt x="416759" y="239016"/>
                  </a:lnTo>
                  <a:lnTo>
                    <a:pt x="413493" y="242780"/>
                  </a:lnTo>
                  <a:lnTo>
                    <a:pt x="402590" y="247746"/>
                  </a:lnTo>
                  <a:lnTo>
                    <a:pt x="387617" y="250370"/>
                  </a:lnTo>
                  <a:lnTo>
                    <a:pt x="369401" y="250824"/>
                  </a:lnTo>
                  <a:lnTo>
                    <a:pt x="345615" y="250504"/>
                  </a:lnTo>
                  <a:lnTo>
                    <a:pt x="324820" y="249382"/>
                  </a:lnTo>
                  <a:lnTo>
                    <a:pt x="302071" y="247705"/>
                  </a:lnTo>
                  <a:lnTo>
                    <a:pt x="280068" y="246512"/>
                  </a:lnTo>
                  <a:lnTo>
                    <a:pt x="259483" y="244607"/>
                  </a:lnTo>
                  <a:lnTo>
                    <a:pt x="240572" y="242641"/>
                  </a:lnTo>
                  <a:lnTo>
                    <a:pt x="217681" y="240385"/>
                  </a:lnTo>
                  <a:lnTo>
                    <a:pt x="193676" y="238228"/>
                  </a:lnTo>
                  <a:lnTo>
                    <a:pt x="175032" y="236624"/>
                  </a:lnTo>
                  <a:lnTo>
                    <a:pt x="151131" y="235024"/>
                  </a:lnTo>
                  <a:lnTo>
                    <a:pt x="132929" y="233958"/>
                  </a:lnTo>
                  <a:lnTo>
                    <a:pt x="109109" y="232536"/>
                  </a:lnTo>
                  <a:lnTo>
                    <a:pt x="88153" y="231491"/>
                  </a:lnTo>
                  <a:lnTo>
                    <a:pt x="71345" y="23022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6497" name="SMARTInkShape-793"/>
            <p:cNvSpPr/>
            <p:nvPr>
              <p:custDataLst>
                <p:tags r:id="rId29"/>
              </p:custDataLst>
            </p:nvPr>
          </p:nvSpPr>
          <p:spPr>
            <a:xfrm>
              <a:off x="4494213" y="1412875"/>
              <a:ext cx="9525" cy="131763"/>
            </a:xfrm>
            <a:custGeom>
              <a:avLst/>
              <a:gdLst/>
              <a:ahLst/>
              <a:cxnLst/>
              <a:rect l="0" t="0" r="0" b="0"/>
              <a:pathLst>
                <a:path w="9525" h="131763">
                  <a:moveTo>
                    <a:pt x="0" y="0"/>
                  </a:moveTo>
                  <a:lnTo>
                    <a:pt x="0" y="0"/>
                  </a:lnTo>
                  <a:lnTo>
                    <a:pt x="0" y="853"/>
                  </a:lnTo>
                  <a:lnTo>
                    <a:pt x="2804" y="6432"/>
                  </a:lnTo>
                  <a:lnTo>
                    <a:pt x="8207" y="27344"/>
                  </a:lnTo>
                  <a:lnTo>
                    <a:pt x="9524" y="50912"/>
                  </a:lnTo>
                  <a:lnTo>
                    <a:pt x="9379" y="69956"/>
                  </a:lnTo>
                  <a:lnTo>
                    <a:pt x="8871" y="93897"/>
                  </a:lnTo>
                  <a:lnTo>
                    <a:pt x="6886" y="116610"/>
                  </a:lnTo>
                  <a:lnTo>
                    <a:pt x="2984" y="13176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6498" name="SMARTInkShape-794"/>
            <p:cNvSpPr/>
            <p:nvPr>
              <p:custDataLst>
                <p:tags r:id="rId30"/>
              </p:custDataLst>
            </p:nvPr>
          </p:nvSpPr>
          <p:spPr>
            <a:xfrm>
              <a:off x="4506913" y="1401763"/>
              <a:ext cx="452437" cy="209550"/>
            </a:xfrm>
            <a:custGeom>
              <a:avLst/>
              <a:gdLst/>
              <a:ahLst/>
              <a:cxnLst/>
              <a:rect l="0" t="0" r="0" b="0"/>
              <a:pathLst>
                <a:path w="452437" h="209550">
                  <a:moveTo>
                    <a:pt x="1618" y="4672"/>
                  </a:moveTo>
                  <a:lnTo>
                    <a:pt x="1618" y="4672"/>
                  </a:lnTo>
                  <a:lnTo>
                    <a:pt x="25218" y="3291"/>
                  </a:lnTo>
                  <a:lnTo>
                    <a:pt x="41526" y="3291"/>
                  </a:lnTo>
                  <a:lnTo>
                    <a:pt x="63510" y="3939"/>
                  </a:lnTo>
                  <a:lnTo>
                    <a:pt x="83721" y="4455"/>
                  </a:lnTo>
                  <a:lnTo>
                    <a:pt x="106285" y="4607"/>
                  </a:lnTo>
                  <a:lnTo>
                    <a:pt x="127039" y="4643"/>
                  </a:lnTo>
                  <a:lnTo>
                    <a:pt x="147226" y="4659"/>
                  </a:lnTo>
                  <a:lnTo>
                    <a:pt x="165441" y="4668"/>
                  </a:lnTo>
                  <a:lnTo>
                    <a:pt x="186395" y="4849"/>
                  </a:lnTo>
                  <a:lnTo>
                    <a:pt x="205445" y="5773"/>
                  </a:lnTo>
                  <a:lnTo>
                    <a:pt x="224509" y="6126"/>
                  </a:lnTo>
                  <a:lnTo>
                    <a:pt x="246892" y="6231"/>
                  </a:lnTo>
                  <a:lnTo>
                    <a:pt x="271104" y="6267"/>
                  </a:lnTo>
                  <a:lnTo>
                    <a:pt x="292531" y="6273"/>
                  </a:lnTo>
                  <a:lnTo>
                    <a:pt x="310285" y="6096"/>
                  </a:lnTo>
                  <a:lnTo>
                    <a:pt x="331978" y="5173"/>
                  </a:lnTo>
                  <a:lnTo>
                    <a:pt x="351443" y="4296"/>
                  </a:lnTo>
                  <a:lnTo>
                    <a:pt x="375684" y="3311"/>
                  </a:lnTo>
                  <a:lnTo>
                    <a:pt x="399689" y="562"/>
                  </a:lnTo>
                  <a:lnTo>
                    <a:pt x="412953" y="0"/>
                  </a:lnTo>
                  <a:lnTo>
                    <a:pt x="421471" y="2456"/>
                  </a:lnTo>
                  <a:lnTo>
                    <a:pt x="423329" y="3729"/>
                  </a:lnTo>
                  <a:lnTo>
                    <a:pt x="425392" y="6569"/>
                  </a:lnTo>
                  <a:lnTo>
                    <a:pt x="427413" y="12024"/>
                  </a:lnTo>
                  <a:lnTo>
                    <a:pt x="428412" y="33678"/>
                  </a:lnTo>
                  <a:lnTo>
                    <a:pt x="430336" y="54214"/>
                  </a:lnTo>
                  <a:lnTo>
                    <a:pt x="432447" y="78257"/>
                  </a:lnTo>
                  <a:lnTo>
                    <a:pt x="434954" y="100749"/>
                  </a:lnTo>
                  <a:lnTo>
                    <a:pt x="439310" y="121609"/>
                  </a:lnTo>
                  <a:lnTo>
                    <a:pt x="443725" y="143908"/>
                  </a:lnTo>
                  <a:lnTo>
                    <a:pt x="448498" y="166287"/>
                  </a:lnTo>
                  <a:lnTo>
                    <a:pt x="452271" y="188230"/>
                  </a:lnTo>
                  <a:lnTo>
                    <a:pt x="452436" y="200828"/>
                  </a:lnTo>
                  <a:lnTo>
                    <a:pt x="451150" y="204743"/>
                  </a:lnTo>
                  <a:lnTo>
                    <a:pt x="449765" y="206108"/>
                  </a:lnTo>
                  <a:lnTo>
                    <a:pt x="445829" y="208100"/>
                  </a:lnTo>
                  <a:lnTo>
                    <a:pt x="436553" y="209549"/>
                  </a:lnTo>
                  <a:lnTo>
                    <a:pt x="412411" y="208595"/>
                  </a:lnTo>
                  <a:lnTo>
                    <a:pt x="393372" y="207162"/>
                  </a:lnTo>
                  <a:lnTo>
                    <a:pt x="370316" y="205788"/>
                  </a:lnTo>
                  <a:lnTo>
                    <a:pt x="352043" y="205123"/>
                  </a:lnTo>
                  <a:lnTo>
                    <a:pt x="328894" y="203699"/>
                  </a:lnTo>
                  <a:lnTo>
                    <a:pt x="306898" y="201277"/>
                  </a:lnTo>
                  <a:lnTo>
                    <a:pt x="289531" y="199955"/>
                  </a:lnTo>
                  <a:lnTo>
                    <a:pt x="271029" y="198298"/>
                  </a:lnTo>
                  <a:lnTo>
                    <a:pt x="252740" y="196374"/>
                  </a:lnTo>
                  <a:lnTo>
                    <a:pt x="236224" y="194331"/>
                  </a:lnTo>
                  <a:lnTo>
                    <a:pt x="218579" y="191760"/>
                  </a:lnTo>
                  <a:lnTo>
                    <a:pt x="201211" y="189014"/>
                  </a:lnTo>
                  <a:lnTo>
                    <a:pt x="178880" y="185465"/>
                  </a:lnTo>
                  <a:lnTo>
                    <a:pt x="160861" y="183247"/>
                  </a:lnTo>
                  <a:lnTo>
                    <a:pt x="143387" y="181074"/>
                  </a:lnTo>
                  <a:lnTo>
                    <a:pt x="125915" y="179098"/>
                  </a:lnTo>
                  <a:lnTo>
                    <a:pt x="106767" y="177627"/>
                  </a:lnTo>
                  <a:lnTo>
                    <a:pt x="84516" y="176647"/>
                  </a:lnTo>
                  <a:lnTo>
                    <a:pt x="67997" y="176419"/>
                  </a:lnTo>
                  <a:lnTo>
                    <a:pt x="50531" y="176495"/>
                  </a:lnTo>
                  <a:lnTo>
                    <a:pt x="28392" y="177896"/>
                  </a:lnTo>
                  <a:lnTo>
                    <a:pt x="0" y="18264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6499" name="SMARTInkShape-795"/>
            <p:cNvSpPr/>
            <p:nvPr>
              <p:custDataLst>
                <p:tags r:id="rId31"/>
              </p:custDataLst>
            </p:nvPr>
          </p:nvSpPr>
          <p:spPr>
            <a:xfrm>
              <a:off x="4321175" y="1697038"/>
              <a:ext cx="80963" cy="87312"/>
            </a:xfrm>
            <a:custGeom>
              <a:avLst/>
              <a:gdLst/>
              <a:ahLst/>
              <a:cxnLst/>
              <a:rect l="0" t="0" r="0" b="0"/>
              <a:pathLst>
                <a:path w="80963" h="87312">
                  <a:moveTo>
                    <a:pt x="6514" y="12345"/>
                  </a:moveTo>
                  <a:lnTo>
                    <a:pt x="6514" y="12345"/>
                  </a:lnTo>
                  <a:lnTo>
                    <a:pt x="1658" y="24867"/>
                  </a:lnTo>
                  <a:lnTo>
                    <a:pt x="93" y="47310"/>
                  </a:lnTo>
                  <a:lnTo>
                    <a:pt x="0" y="56781"/>
                  </a:lnTo>
                  <a:lnTo>
                    <a:pt x="13218" y="78112"/>
                  </a:lnTo>
                  <a:lnTo>
                    <a:pt x="19751" y="83826"/>
                  </a:lnTo>
                  <a:lnTo>
                    <a:pt x="27602" y="86484"/>
                  </a:lnTo>
                  <a:lnTo>
                    <a:pt x="36523" y="87311"/>
                  </a:lnTo>
                  <a:lnTo>
                    <a:pt x="45918" y="86503"/>
                  </a:lnTo>
                  <a:lnTo>
                    <a:pt x="60367" y="79845"/>
                  </a:lnTo>
                  <a:lnTo>
                    <a:pt x="69777" y="71733"/>
                  </a:lnTo>
                  <a:lnTo>
                    <a:pt x="76870" y="59522"/>
                  </a:lnTo>
                  <a:lnTo>
                    <a:pt x="80962" y="46410"/>
                  </a:lnTo>
                  <a:lnTo>
                    <a:pt x="80727" y="31893"/>
                  </a:lnTo>
                  <a:lnTo>
                    <a:pt x="74040" y="17255"/>
                  </a:lnTo>
                  <a:lnTo>
                    <a:pt x="64898" y="7915"/>
                  </a:lnTo>
                  <a:lnTo>
                    <a:pt x="51851" y="1794"/>
                  </a:lnTo>
                  <a:lnTo>
                    <a:pt x="42574" y="0"/>
                  </a:lnTo>
                  <a:lnTo>
                    <a:pt x="35521" y="586"/>
                  </a:lnTo>
                  <a:lnTo>
                    <a:pt x="26251" y="6939"/>
                  </a:lnTo>
                  <a:lnTo>
                    <a:pt x="14659" y="250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6500" name="SMARTInkShape-796"/>
            <p:cNvSpPr/>
            <p:nvPr>
              <p:custDataLst>
                <p:tags r:id="rId32"/>
              </p:custDataLst>
            </p:nvPr>
          </p:nvSpPr>
          <p:spPr>
            <a:xfrm>
              <a:off x="4441825" y="1698625"/>
              <a:ext cx="82550" cy="85725"/>
            </a:xfrm>
            <a:custGeom>
              <a:avLst/>
              <a:gdLst/>
              <a:ahLst/>
              <a:cxnLst/>
              <a:rect l="0" t="0" r="0" b="0"/>
              <a:pathLst>
                <a:path w="82550" h="85725">
                  <a:moveTo>
                    <a:pt x="4917" y="27405"/>
                  </a:moveTo>
                  <a:lnTo>
                    <a:pt x="4917" y="27405"/>
                  </a:lnTo>
                  <a:lnTo>
                    <a:pt x="4553" y="31770"/>
                  </a:lnTo>
                  <a:lnTo>
                    <a:pt x="998" y="51564"/>
                  </a:lnTo>
                  <a:lnTo>
                    <a:pt x="3015" y="69162"/>
                  </a:lnTo>
                  <a:lnTo>
                    <a:pt x="4940" y="73568"/>
                  </a:lnTo>
                  <a:lnTo>
                    <a:pt x="20867" y="82774"/>
                  </a:lnTo>
                  <a:lnTo>
                    <a:pt x="33251" y="85724"/>
                  </a:lnTo>
                  <a:lnTo>
                    <a:pt x="52558" y="84723"/>
                  </a:lnTo>
                  <a:lnTo>
                    <a:pt x="59961" y="81141"/>
                  </a:lnTo>
                  <a:lnTo>
                    <a:pt x="71877" y="71850"/>
                  </a:lnTo>
                  <a:lnTo>
                    <a:pt x="78112" y="63621"/>
                  </a:lnTo>
                  <a:lnTo>
                    <a:pt x="82549" y="47635"/>
                  </a:lnTo>
                  <a:lnTo>
                    <a:pt x="81821" y="30535"/>
                  </a:lnTo>
                  <a:lnTo>
                    <a:pt x="78145" y="18458"/>
                  </a:lnTo>
                  <a:lnTo>
                    <a:pt x="70787" y="11697"/>
                  </a:lnTo>
                  <a:lnTo>
                    <a:pt x="56088" y="2914"/>
                  </a:lnTo>
                  <a:lnTo>
                    <a:pt x="32736" y="0"/>
                  </a:lnTo>
                  <a:lnTo>
                    <a:pt x="23472" y="768"/>
                  </a:lnTo>
                  <a:lnTo>
                    <a:pt x="0" y="130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6501" name="SMARTInkShape-797"/>
            <p:cNvSpPr/>
            <p:nvPr>
              <p:custDataLst>
                <p:tags r:id="rId33"/>
              </p:custDataLst>
            </p:nvPr>
          </p:nvSpPr>
          <p:spPr>
            <a:xfrm>
              <a:off x="4586288" y="1692275"/>
              <a:ext cx="87312" cy="79375"/>
            </a:xfrm>
            <a:custGeom>
              <a:avLst/>
              <a:gdLst/>
              <a:ahLst/>
              <a:cxnLst/>
              <a:rect l="0" t="0" r="0" b="0"/>
              <a:pathLst>
                <a:path w="87312" h="79375">
                  <a:moveTo>
                    <a:pt x="6412" y="14016"/>
                  </a:moveTo>
                  <a:lnTo>
                    <a:pt x="6412" y="14016"/>
                  </a:lnTo>
                  <a:lnTo>
                    <a:pt x="5561" y="14857"/>
                  </a:lnTo>
                  <a:lnTo>
                    <a:pt x="2644" y="24885"/>
                  </a:lnTo>
                  <a:lnTo>
                    <a:pt x="2215" y="40220"/>
                  </a:lnTo>
                  <a:lnTo>
                    <a:pt x="3148" y="50906"/>
                  </a:lnTo>
                  <a:lnTo>
                    <a:pt x="20609" y="70886"/>
                  </a:lnTo>
                  <a:lnTo>
                    <a:pt x="28157" y="76925"/>
                  </a:lnTo>
                  <a:lnTo>
                    <a:pt x="38755" y="79374"/>
                  </a:lnTo>
                  <a:lnTo>
                    <a:pt x="51242" y="78818"/>
                  </a:lnTo>
                  <a:lnTo>
                    <a:pt x="67684" y="72278"/>
                  </a:lnTo>
                  <a:lnTo>
                    <a:pt x="73479" y="68443"/>
                  </a:lnTo>
                  <a:lnTo>
                    <a:pt x="84331" y="50429"/>
                  </a:lnTo>
                  <a:lnTo>
                    <a:pt x="87231" y="43115"/>
                  </a:lnTo>
                  <a:lnTo>
                    <a:pt x="87311" y="28157"/>
                  </a:lnTo>
                  <a:lnTo>
                    <a:pt x="84229" y="17071"/>
                  </a:lnTo>
                  <a:lnTo>
                    <a:pt x="74825" y="7641"/>
                  </a:lnTo>
                  <a:lnTo>
                    <a:pt x="62738" y="1520"/>
                  </a:lnTo>
                  <a:lnTo>
                    <a:pt x="47581" y="0"/>
                  </a:lnTo>
                  <a:lnTo>
                    <a:pt x="23950" y="4685"/>
                  </a:lnTo>
                  <a:lnTo>
                    <a:pt x="0" y="1718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6502" name="SMARTInkShape-798"/>
            <p:cNvSpPr/>
            <p:nvPr>
              <p:custDataLst>
                <p:tags r:id="rId34"/>
              </p:custDataLst>
            </p:nvPr>
          </p:nvSpPr>
          <p:spPr>
            <a:xfrm>
              <a:off x="4735513" y="1690688"/>
              <a:ext cx="77787" cy="79375"/>
            </a:xfrm>
            <a:custGeom>
              <a:avLst/>
              <a:gdLst/>
              <a:ahLst/>
              <a:cxnLst/>
              <a:rect l="0" t="0" r="0" b="0"/>
              <a:pathLst>
                <a:path w="77787" h="79375">
                  <a:moveTo>
                    <a:pt x="11109" y="10104"/>
                  </a:moveTo>
                  <a:lnTo>
                    <a:pt x="11109" y="10104"/>
                  </a:lnTo>
                  <a:lnTo>
                    <a:pt x="0" y="28812"/>
                  </a:lnTo>
                  <a:lnTo>
                    <a:pt x="5017" y="48399"/>
                  </a:lnTo>
                  <a:lnTo>
                    <a:pt x="12275" y="61248"/>
                  </a:lnTo>
                  <a:lnTo>
                    <a:pt x="24027" y="73065"/>
                  </a:lnTo>
                  <a:lnTo>
                    <a:pt x="35151" y="79374"/>
                  </a:lnTo>
                  <a:lnTo>
                    <a:pt x="47151" y="79160"/>
                  </a:lnTo>
                  <a:lnTo>
                    <a:pt x="56444" y="74919"/>
                  </a:lnTo>
                  <a:lnTo>
                    <a:pt x="67860" y="66015"/>
                  </a:lnTo>
                  <a:lnTo>
                    <a:pt x="72441" y="59621"/>
                  </a:lnTo>
                  <a:lnTo>
                    <a:pt x="77341" y="43038"/>
                  </a:lnTo>
                  <a:lnTo>
                    <a:pt x="77786" y="39460"/>
                  </a:lnTo>
                  <a:lnTo>
                    <a:pt x="73290" y="24323"/>
                  </a:lnTo>
                  <a:lnTo>
                    <a:pt x="63457" y="10656"/>
                  </a:lnTo>
                  <a:lnTo>
                    <a:pt x="55587" y="5004"/>
                  </a:lnTo>
                  <a:lnTo>
                    <a:pt x="46787" y="1670"/>
                  </a:lnTo>
                  <a:lnTo>
                    <a:pt x="27498" y="0"/>
                  </a:lnTo>
                  <a:lnTo>
                    <a:pt x="19823" y="1032"/>
                  </a:lnTo>
                  <a:lnTo>
                    <a:pt x="4674" y="693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6503" name="SMARTInkShape-799"/>
            <p:cNvSpPr/>
            <p:nvPr>
              <p:custDataLst>
                <p:tags r:id="rId35"/>
              </p:custDataLst>
            </p:nvPr>
          </p:nvSpPr>
          <p:spPr>
            <a:xfrm>
              <a:off x="4878388" y="1692275"/>
              <a:ext cx="69850" cy="84138"/>
            </a:xfrm>
            <a:custGeom>
              <a:avLst/>
              <a:gdLst/>
              <a:ahLst/>
              <a:cxnLst/>
              <a:rect l="0" t="0" r="0" b="0"/>
              <a:pathLst>
                <a:path w="69850" h="84138">
                  <a:moveTo>
                    <a:pt x="13516" y="2970"/>
                  </a:moveTo>
                  <a:lnTo>
                    <a:pt x="13516" y="2970"/>
                  </a:lnTo>
                  <a:lnTo>
                    <a:pt x="10587" y="4774"/>
                  </a:lnTo>
                  <a:lnTo>
                    <a:pt x="1384" y="13406"/>
                  </a:lnTo>
                  <a:lnTo>
                    <a:pt x="0" y="18148"/>
                  </a:lnTo>
                  <a:lnTo>
                    <a:pt x="2732" y="38706"/>
                  </a:lnTo>
                  <a:lnTo>
                    <a:pt x="8929" y="58202"/>
                  </a:lnTo>
                  <a:lnTo>
                    <a:pt x="17287" y="70691"/>
                  </a:lnTo>
                  <a:lnTo>
                    <a:pt x="32514" y="81960"/>
                  </a:lnTo>
                  <a:lnTo>
                    <a:pt x="37707" y="84137"/>
                  </a:lnTo>
                  <a:lnTo>
                    <a:pt x="47924" y="83670"/>
                  </a:lnTo>
                  <a:lnTo>
                    <a:pt x="54457" y="80763"/>
                  </a:lnTo>
                  <a:lnTo>
                    <a:pt x="60344" y="75810"/>
                  </a:lnTo>
                  <a:lnTo>
                    <a:pt x="65942" y="68295"/>
                  </a:lnTo>
                  <a:lnTo>
                    <a:pt x="69027" y="59167"/>
                  </a:lnTo>
                  <a:lnTo>
                    <a:pt x="69849" y="54253"/>
                  </a:lnTo>
                  <a:lnTo>
                    <a:pt x="66732" y="36333"/>
                  </a:lnTo>
                  <a:lnTo>
                    <a:pt x="61852" y="24056"/>
                  </a:lnTo>
                  <a:lnTo>
                    <a:pt x="55296" y="15930"/>
                  </a:lnTo>
                  <a:lnTo>
                    <a:pt x="37138" y="4080"/>
                  </a:lnTo>
                  <a:lnTo>
                    <a:pt x="29204" y="924"/>
                  </a:lnTo>
                  <a:lnTo>
                    <a:pt x="12579" y="0"/>
                  </a:lnTo>
                  <a:lnTo>
                    <a:pt x="2244" y="13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6504" name="SMARTInkShape-800"/>
            <p:cNvSpPr/>
            <p:nvPr>
              <p:custDataLst>
                <p:tags r:id="rId36"/>
              </p:custDataLst>
            </p:nvPr>
          </p:nvSpPr>
          <p:spPr>
            <a:xfrm>
              <a:off x="4995863" y="1703388"/>
              <a:ext cx="82550" cy="82550"/>
            </a:xfrm>
            <a:custGeom>
              <a:avLst/>
              <a:gdLst/>
              <a:ahLst/>
              <a:cxnLst/>
              <a:rect l="0" t="0" r="0" b="0"/>
              <a:pathLst>
                <a:path w="82550" h="82550">
                  <a:moveTo>
                    <a:pt x="18016" y="2352"/>
                  </a:moveTo>
                  <a:lnTo>
                    <a:pt x="18016" y="2352"/>
                  </a:lnTo>
                  <a:lnTo>
                    <a:pt x="17147" y="2352"/>
                  </a:lnTo>
                  <a:lnTo>
                    <a:pt x="14867" y="4050"/>
                  </a:lnTo>
                  <a:lnTo>
                    <a:pt x="8475" y="15792"/>
                  </a:lnTo>
                  <a:lnTo>
                    <a:pt x="5969" y="23987"/>
                  </a:lnTo>
                  <a:lnTo>
                    <a:pt x="5845" y="40063"/>
                  </a:lnTo>
                  <a:lnTo>
                    <a:pt x="14167" y="59751"/>
                  </a:lnTo>
                  <a:lnTo>
                    <a:pt x="22658" y="72555"/>
                  </a:lnTo>
                  <a:lnTo>
                    <a:pt x="30654" y="78877"/>
                  </a:lnTo>
                  <a:lnTo>
                    <a:pt x="44002" y="82152"/>
                  </a:lnTo>
                  <a:lnTo>
                    <a:pt x="54549" y="82549"/>
                  </a:lnTo>
                  <a:lnTo>
                    <a:pt x="61307" y="79580"/>
                  </a:lnTo>
                  <a:lnTo>
                    <a:pt x="74286" y="68986"/>
                  </a:lnTo>
                  <a:lnTo>
                    <a:pt x="80224" y="56375"/>
                  </a:lnTo>
                  <a:lnTo>
                    <a:pt x="82549" y="44779"/>
                  </a:lnTo>
                  <a:lnTo>
                    <a:pt x="77152" y="29495"/>
                  </a:lnTo>
                  <a:lnTo>
                    <a:pt x="70094" y="18253"/>
                  </a:lnTo>
                  <a:lnTo>
                    <a:pt x="53126" y="5321"/>
                  </a:lnTo>
                  <a:lnTo>
                    <a:pt x="46056" y="2013"/>
                  </a:lnTo>
                  <a:lnTo>
                    <a:pt x="30873" y="0"/>
                  </a:lnTo>
                  <a:lnTo>
                    <a:pt x="8363" y="3717"/>
                  </a:lnTo>
                  <a:lnTo>
                    <a:pt x="0" y="55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6505" name="SMARTInkShape-801"/>
            <p:cNvSpPr/>
            <p:nvPr>
              <p:custDataLst>
                <p:tags r:id="rId37"/>
              </p:custDataLst>
            </p:nvPr>
          </p:nvSpPr>
          <p:spPr>
            <a:xfrm>
              <a:off x="5133975" y="1687513"/>
              <a:ext cx="87313" cy="96837"/>
            </a:xfrm>
            <a:custGeom>
              <a:avLst/>
              <a:gdLst/>
              <a:ahLst/>
              <a:cxnLst/>
              <a:rect l="0" t="0" r="0" b="0"/>
              <a:pathLst>
                <a:path w="87313" h="96837">
                  <a:moveTo>
                    <a:pt x="12288" y="18604"/>
                  </a:moveTo>
                  <a:lnTo>
                    <a:pt x="12288" y="18604"/>
                  </a:lnTo>
                  <a:lnTo>
                    <a:pt x="11423" y="18604"/>
                  </a:lnTo>
                  <a:lnTo>
                    <a:pt x="10516" y="19075"/>
                  </a:lnTo>
                  <a:lnTo>
                    <a:pt x="5863" y="24184"/>
                  </a:lnTo>
                  <a:lnTo>
                    <a:pt x="1775" y="31171"/>
                  </a:lnTo>
                  <a:lnTo>
                    <a:pt x="0" y="40511"/>
                  </a:lnTo>
                  <a:lnTo>
                    <a:pt x="834" y="59335"/>
                  </a:lnTo>
                  <a:lnTo>
                    <a:pt x="17241" y="82466"/>
                  </a:lnTo>
                  <a:lnTo>
                    <a:pt x="32202" y="93231"/>
                  </a:lnTo>
                  <a:lnTo>
                    <a:pt x="39545" y="96622"/>
                  </a:lnTo>
                  <a:lnTo>
                    <a:pt x="48240" y="96836"/>
                  </a:lnTo>
                  <a:lnTo>
                    <a:pt x="62519" y="93505"/>
                  </a:lnTo>
                  <a:lnTo>
                    <a:pt x="73077" y="83746"/>
                  </a:lnTo>
                  <a:lnTo>
                    <a:pt x="83874" y="65532"/>
                  </a:lnTo>
                  <a:lnTo>
                    <a:pt x="86529" y="58564"/>
                  </a:lnTo>
                  <a:lnTo>
                    <a:pt x="87312" y="44630"/>
                  </a:lnTo>
                  <a:lnTo>
                    <a:pt x="84667" y="30744"/>
                  </a:lnTo>
                  <a:lnTo>
                    <a:pt x="77849" y="18537"/>
                  </a:lnTo>
                  <a:lnTo>
                    <a:pt x="70679" y="10472"/>
                  </a:lnTo>
                  <a:lnTo>
                    <a:pt x="59643" y="3890"/>
                  </a:lnTo>
                  <a:lnTo>
                    <a:pt x="47783" y="0"/>
                  </a:lnTo>
                  <a:lnTo>
                    <a:pt x="34513" y="258"/>
                  </a:lnTo>
                  <a:lnTo>
                    <a:pt x="12581" y="7515"/>
                  </a:lnTo>
                  <a:lnTo>
                    <a:pt x="4141" y="1066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grpSp>
        <p:nvGrpSpPr>
          <p:cNvPr id="8198" name="SMARTInkShape-Group240"/>
          <p:cNvGrpSpPr>
            <a:grpSpLocks/>
          </p:cNvGrpSpPr>
          <p:nvPr/>
        </p:nvGrpSpPr>
        <p:grpSpPr bwMode="auto">
          <a:xfrm>
            <a:off x="2855913" y="1065213"/>
            <a:ext cx="1079500" cy="720725"/>
            <a:chOff x="2855913" y="1065213"/>
            <a:chExt cx="1079500" cy="720725"/>
          </a:xfrm>
        </p:grpSpPr>
        <p:sp>
          <p:nvSpPr>
            <p:cNvPr id="6507" name="SMARTInkShape-802"/>
            <p:cNvSpPr/>
            <p:nvPr>
              <p:custDataLst>
                <p:tags r:id="rId13"/>
              </p:custDataLst>
            </p:nvPr>
          </p:nvSpPr>
          <p:spPr>
            <a:xfrm>
              <a:off x="3122613" y="1374775"/>
              <a:ext cx="15875" cy="169863"/>
            </a:xfrm>
            <a:custGeom>
              <a:avLst/>
              <a:gdLst/>
              <a:ahLst/>
              <a:cxnLst/>
              <a:rect l="0" t="0" r="0" b="0"/>
              <a:pathLst>
                <a:path w="15875" h="169863">
                  <a:moveTo>
                    <a:pt x="14615" y="2118"/>
                  </a:moveTo>
                  <a:lnTo>
                    <a:pt x="14615" y="2118"/>
                  </a:lnTo>
                  <a:lnTo>
                    <a:pt x="15874" y="894"/>
                  </a:lnTo>
                  <a:lnTo>
                    <a:pt x="15779" y="670"/>
                  </a:lnTo>
                  <a:lnTo>
                    <a:pt x="15241" y="0"/>
                  </a:lnTo>
                  <a:lnTo>
                    <a:pt x="14870" y="74"/>
                  </a:lnTo>
                  <a:lnTo>
                    <a:pt x="14024" y="999"/>
                  </a:lnTo>
                  <a:lnTo>
                    <a:pt x="11775" y="6178"/>
                  </a:lnTo>
                  <a:lnTo>
                    <a:pt x="9371" y="25700"/>
                  </a:lnTo>
                  <a:lnTo>
                    <a:pt x="6711" y="45311"/>
                  </a:lnTo>
                  <a:lnTo>
                    <a:pt x="6103" y="63846"/>
                  </a:lnTo>
                  <a:lnTo>
                    <a:pt x="6330" y="84605"/>
                  </a:lnTo>
                  <a:lnTo>
                    <a:pt x="7018" y="101953"/>
                  </a:lnTo>
                  <a:lnTo>
                    <a:pt x="6789" y="119308"/>
                  </a:lnTo>
                  <a:lnTo>
                    <a:pt x="5693" y="139509"/>
                  </a:lnTo>
                  <a:lnTo>
                    <a:pt x="3867" y="158127"/>
                  </a:lnTo>
                  <a:lnTo>
                    <a:pt x="1943" y="167052"/>
                  </a:lnTo>
                  <a:lnTo>
                    <a:pt x="0" y="169862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6508" name="SMARTInkShape-803"/>
            <p:cNvSpPr/>
            <p:nvPr>
              <p:custDataLst>
                <p:tags r:id="rId14"/>
              </p:custDataLst>
            </p:nvPr>
          </p:nvSpPr>
          <p:spPr>
            <a:xfrm>
              <a:off x="3109913" y="1366838"/>
              <a:ext cx="600075" cy="257175"/>
            </a:xfrm>
            <a:custGeom>
              <a:avLst/>
              <a:gdLst/>
              <a:ahLst/>
              <a:cxnLst/>
              <a:rect l="0" t="0" r="0" b="0"/>
              <a:pathLst>
                <a:path w="600075" h="257175">
                  <a:moveTo>
                    <a:pt x="24939" y="0"/>
                  </a:moveTo>
                  <a:lnTo>
                    <a:pt x="24939" y="0"/>
                  </a:lnTo>
                  <a:lnTo>
                    <a:pt x="43475" y="158"/>
                  </a:lnTo>
                  <a:lnTo>
                    <a:pt x="63205" y="1392"/>
                  </a:lnTo>
                  <a:lnTo>
                    <a:pt x="72428" y="1879"/>
                  </a:lnTo>
                  <a:lnTo>
                    <a:pt x="85233" y="2671"/>
                  </a:lnTo>
                  <a:lnTo>
                    <a:pt x="101158" y="3672"/>
                  </a:lnTo>
                  <a:lnTo>
                    <a:pt x="120907" y="4784"/>
                  </a:lnTo>
                  <a:lnTo>
                    <a:pt x="141278" y="5830"/>
                  </a:lnTo>
                  <a:lnTo>
                    <a:pt x="157775" y="6846"/>
                  </a:lnTo>
                  <a:lnTo>
                    <a:pt x="167994" y="7558"/>
                  </a:lnTo>
                  <a:lnTo>
                    <a:pt x="188123" y="9032"/>
                  </a:lnTo>
                  <a:lnTo>
                    <a:pt x="203227" y="10213"/>
                  </a:lnTo>
                  <a:lnTo>
                    <a:pt x="221024" y="11263"/>
                  </a:lnTo>
                  <a:lnTo>
                    <a:pt x="240326" y="12255"/>
                  </a:lnTo>
                  <a:lnTo>
                    <a:pt x="258141" y="13220"/>
                  </a:lnTo>
                  <a:lnTo>
                    <a:pt x="277759" y="14595"/>
                  </a:lnTo>
                  <a:lnTo>
                    <a:pt x="296947" y="16100"/>
                  </a:lnTo>
                  <a:lnTo>
                    <a:pt x="311631" y="17293"/>
                  </a:lnTo>
                  <a:lnTo>
                    <a:pt x="329549" y="18098"/>
                  </a:lnTo>
                  <a:lnTo>
                    <a:pt x="343210" y="18707"/>
                  </a:lnTo>
                  <a:lnTo>
                    <a:pt x="357595" y="19503"/>
                  </a:lnTo>
                  <a:lnTo>
                    <a:pt x="376079" y="20837"/>
                  </a:lnTo>
                  <a:lnTo>
                    <a:pt x="393256" y="22072"/>
                  </a:lnTo>
                  <a:lnTo>
                    <a:pt x="410045" y="22666"/>
                  </a:lnTo>
                  <a:lnTo>
                    <a:pt x="429395" y="23779"/>
                  </a:lnTo>
                  <a:lnTo>
                    <a:pt x="444922" y="24853"/>
                  </a:lnTo>
                  <a:lnTo>
                    <a:pt x="465482" y="26327"/>
                  </a:lnTo>
                  <a:lnTo>
                    <a:pt x="483787" y="27183"/>
                  </a:lnTo>
                  <a:lnTo>
                    <a:pt x="497970" y="28155"/>
                  </a:lnTo>
                  <a:lnTo>
                    <a:pt x="513511" y="29638"/>
                  </a:lnTo>
                  <a:lnTo>
                    <a:pt x="531219" y="31491"/>
                  </a:lnTo>
                  <a:lnTo>
                    <a:pt x="551125" y="33039"/>
                  </a:lnTo>
                  <a:lnTo>
                    <a:pt x="570852" y="33998"/>
                  </a:lnTo>
                  <a:lnTo>
                    <a:pt x="590287" y="35233"/>
                  </a:lnTo>
                  <a:lnTo>
                    <a:pt x="599606" y="36658"/>
                  </a:lnTo>
                  <a:lnTo>
                    <a:pt x="600022" y="37203"/>
                  </a:lnTo>
                  <a:lnTo>
                    <a:pt x="600074" y="39069"/>
                  </a:lnTo>
                  <a:lnTo>
                    <a:pt x="595828" y="59971"/>
                  </a:lnTo>
                  <a:lnTo>
                    <a:pt x="594424" y="77311"/>
                  </a:lnTo>
                  <a:lnTo>
                    <a:pt x="593329" y="94793"/>
                  </a:lnTo>
                  <a:lnTo>
                    <a:pt x="593510" y="111502"/>
                  </a:lnTo>
                  <a:lnTo>
                    <a:pt x="594128" y="130214"/>
                  </a:lnTo>
                  <a:lnTo>
                    <a:pt x="595072" y="150091"/>
                  </a:lnTo>
                  <a:lnTo>
                    <a:pt x="597037" y="170049"/>
                  </a:lnTo>
                  <a:lnTo>
                    <a:pt x="598833" y="186905"/>
                  </a:lnTo>
                  <a:lnTo>
                    <a:pt x="599714" y="208074"/>
                  </a:lnTo>
                  <a:lnTo>
                    <a:pt x="599902" y="228982"/>
                  </a:lnTo>
                  <a:lnTo>
                    <a:pt x="598510" y="239323"/>
                  </a:lnTo>
                  <a:lnTo>
                    <a:pt x="596528" y="245093"/>
                  </a:lnTo>
                  <a:lnTo>
                    <a:pt x="593286" y="249653"/>
                  </a:lnTo>
                  <a:lnTo>
                    <a:pt x="587955" y="254038"/>
                  </a:lnTo>
                  <a:lnTo>
                    <a:pt x="583985" y="255678"/>
                  </a:lnTo>
                  <a:lnTo>
                    <a:pt x="571790" y="257174"/>
                  </a:lnTo>
                  <a:lnTo>
                    <a:pt x="551979" y="255635"/>
                  </a:lnTo>
                  <a:lnTo>
                    <a:pt x="531799" y="253844"/>
                  </a:lnTo>
                  <a:lnTo>
                    <a:pt x="513546" y="252023"/>
                  </a:lnTo>
                  <a:lnTo>
                    <a:pt x="496540" y="249908"/>
                  </a:lnTo>
                  <a:lnTo>
                    <a:pt x="478381" y="247781"/>
                  </a:lnTo>
                  <a:lnTo>
                    <a:pt x="460683" y="245843"/>
                  </a:lnTo>
                  <a:lnTo>
                    <a:pt x="440925" y="244364"/>
                  </a:lnTo>
                  <a:lnTo>
                    <a:pt x="420373" y="243271"/>
                  </a:lnTo>
                  <a:lnTo>
                    <a:pt x="403848" y="241992"/>
                  </a:lnTo>
                  <a:lnTo>
                    <a:pt x="384789" y="241367"/>
                  </a:lnTo>
                  <a:lnTo>
                    <a:pt x="367453" y="240801"/>
                  </a:lnTo>
                  <a:lnTo>
                    <a:pt x="347740" y="240024"/>
                  </a:lnTo>
                  <a:lnTo>
                    <a:pt x="327690" y="239153"/>
                  </a:lnTo>
                  <a:lnTo>
                    <a:pt x="309541" y="238661"/>
                  </a:lnTo>
                  <a:lnTo>
                    <a:pt x="291983" y="238285"/>
                  </a:lnTo>
                  <a:lnTo>
                    <a:pt x="272889" y="237593"/>
                  </a:lnTo>
                  <a:lnTo>
                    <a:pt x="255988" y="237180"/>
                  </a:lnTo>
                  <a:lnTo>
                    <a:pt x="239855" y="236839"/>
                  </a:lnTo>
                  <a:lnTo>
                    <a:pt x="221908" y="236162"/>
                  </a:lnTo>
                  <a:lnTo>
                    <a:pt x="202456" y="234895"/>
                  </a:lnTo>
                  <a:lnTo>
                    <a:pt x="187172" y="234405"/>
                  </a:lnTo>
                  <a:lnTo>
                    <a:pt x="169860" y="234030"/>
                  </a:lnTo>
                  <a:lnTo>
                    <a:pt x="153442" y="233338"/>
                  </a:lnTo>
                  <a:lnTo>
                    <a:pt x="136840" y="232815"/>
                  </a:lnTo>
                  <a:lnTo>
                    <a:pt x="120683" y="231907"/>
                  </a:lnTo>
                  <a:lnTo>
                    <a:pt x="102485" y="230640"/>
                  </a:lnTo>
                  <a:lnTo>
                    <a:pt x="82708" y="229267"/>
                  </a:lnTo>
                  <a:lnTo>
                    <a:pt x="65321" y="227233"/>
                  </a:lnTo>
                  <a:lnTo>
                    <a:pt x="47267" y="224380"/>
                  </a:lnTo>
                  <a:lnTo>
                    <a:pt x="26601" y="221275"/>
                  </a:lnTo>
                  <a:lnTo>
                    <a:pt x="6040" y="218694"/>
                  </a:lnTo>
                  <a:lnTo>
                    <a:pt x="0" y="218412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6509" name="SMARTInkShape-804"/>
            <p:cNvSpPr/>
            <p:nvPr>
              <p:custDataLst>
                <p:tags r:id="rId15"/>
              </p:custDataLst>
            </p:nvPr>
          </p:nvSpPr>
          <p:spPr>
            <a:xfrm>
              <a:off x="3013075" y="1660525"/>
              <a:ext cx="85725" cy="96838"/>
            </a:xfrm>
            <a:custGeom>
              <a:avLst/>
              <a:gdLst/>
              <a:ahLst/>
              <a:cxnLst/>
              <a:rect l="0" t="0" r="0" b="0"/>
              <a:pathLst>
                <a:path w="85725" h="96838">
                  <a:moveTo>
                    <a:pt x="15410" y="20497"/>
                  </a:moveTo>
                  <a:lnTo>
                    <a:pt x="15410" y="20497"/>
                  </a:lnTo>
                  <a:lnTo>
                    <a:pt x="12259" y="22460"/>
                  </a:lnTo>
                  <a:lnTo>
                    <a:pt x="1632" y="32981"/>
                  </a:lnTo>
                  <a:lnTo>
                    <a:pt x="0" y="38369"/>
                  </a:lnTo>
                  <a:lnTo>
                    <a:pt x="480" y="52258"/>
                  </a:lnTo>
                  <a:lnTo>
                    <a:pt x="2248" y="68931"/>
                  </a:lnTo>
                  <a:lnTo>
                    <a:pt x="6019" y="81684"/>
                  </a:lnTo>
                  <a:lnTo>
                    <a:pt x="9268" y="86554"/>
                  </a:lnTo>
                  <a:lnTo>
                    <a:pt x="17561" y="93435"/>
                  </a:lnTo>
                  <a:lnTo>
                    <a:pt x="24343" y="96007"/>
                  </a:lnTo>
                  <a:lnTo>
                    <a:pt x="31813" y="96837"/>
                  </a:lnTo>
                  <a:lnTo>
                    <a:pt x="44288" y="95072"/>
                  </a:lnTo>
                  <a:lnTo>
                    <a:pt x="59728" y="86440"/>
                  </a:lnTo>
                  <a:lnTo>
                    <a:pt x="73150" y="75797"/>
                  </a:lnTo>
                  <a:lnTo>
                    <a:pt x="79035" y="65872"/>
                  </a:lnTo>
                  <a:lnTo>
                    <a:pt x="83928" y="52477"/>
                  </a:lnTo>
                  <a:lnTo>
                    <a:pt x="85724" y="36553"/>
                  </a:lnTo>
                  <a:lnTo>
                    <a:pt x="84734" y="29670"/>
                  </a:lnTo>
                  <a:lnTo>
                    <a:pt x="79963" y="16633"/>
                  </a:lnTo>
                  <a:lnTo>
                    <a:pt x="76372" y="11258"/>
                  </a:lnTo>
                  <a:lnTo>
                    <a:pt x="64915" y="4091"/>
                  </a:lnTo>
                  <a:lnTo>
                    <a:pt x="54908" y="0"/>
                  </a:lnTo>
                  <a:lnTo>
                    <a:pt x="42567" y="42"/>
                  </a:lnTo>
                  <a:lnTo>
                    <a:pt x="27342" y="6531"/>
                  </a:lnTo>
                  <a:lnTo>
                    <a:pt x="12612" y="17676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6510" name="SMARTInkShape-805"/>
            <p:cNvSpPr/>
            <p:nvPr>
              <p:custDataLst>
                <p:tags r:id="rId16"/>
              </p:custDataLst>
            </p:nvPr>
          </p:nvSpPr>
          <p:spPr>
            <a:xfrm>
              <a:off x="3130550" y="1663700"/>
              <a:ext cx="82550" cy="101600"/>
            </a:xfrm>
            <a:custGeom>
              <a:avLst/>
              <a:gdLst/>
              <a:ahLst/>
              <a:cxnLst/>
              <a:rect l="0" t="0" r="0" b="0"/>
              <a:pathLst>
                <a:path w="82550" h="101600">
                  <a:moveTo>
                    <a:pt x="17835" y="31401"/>
                  </a:moveTo>
                  <a:lnTo>
                    <a:pt x="17835" y="31401"/>
                  </a:lnTo>
                  <a:lnTo>
                    <a:pt x="12567" y="50085"/>
                  </a:lnTo>
                  <a:lnTo>
                    <a:pt x="11017" y="59549"/>
                  </a:lnTo>
                  <a:lnTo>
                    <a:pt x="16086" y="79393"/>
                  </a:lnTo>
                  <a:lnTo>
                    <a:pt x="21433" y="92883"/>
                  </a:lnTo>
                  <a:lnTo>
                    <a:pt x="27717" y="97681"/>
                  </a:lnTo>
                  <a:lnTo>
                    <a:pt x="35489" y="100755"/>
                  </a:lnTo>
                  <a:lnTo>
                    <a:pt x="42500" y="101599"/>
                  </a:lnTo>
                  <a:lnTo>
                    <a:pt x="55360" y="98188"/>
                  </a:lnTo>
                  <a:lnTo>
                    <a:pt x="61647" y="94331"/>
                  </a:lnTo>
                  <a:lnTo>
                    <a:pt x="73796" y="81045"/>
                  </a:lnTo>
                  <a:lnTo>
                    <a:pt x="78776" y="72446"/>
                  </a:lnTo>
                  <a:lnTo>
                    <a:pt x="82549" y="58266"/>
                  </a:lnTo>
                  <a:lnTo>
                    <a:pt x="81166" y="44527"/>
                  </a:lnTo>
                  <a:lnTo>
                    <a:pt x="75506" y="27705"/>
                  </a:lnTo>
                  <a:lnTo>
                    <a:pt x="65257" y="12313"/>
                  </a:lnTo>
                  <a:lnTo>
                    <a:pt x="57445" y="5587"/>
                  </a:lnTo>
                  <a:lnTo>
                    <a:pt x="50065" y="2111"/>
                  </a:lnTo>
                  <a:lnTo>
                    <a:pt x="32259" y="0"/>
                  </a:lnTo>
                  <a:lnTo>
                    <a:pt x="25516" y="743"/>
                  </a:lnTo>
                  <a:lnTo>
                    <a:pt x="14522" y="5929"/>
                  </a:lnTo>
                  <a:lnTo>
                    <a:pt x="7673" y="11933"/>
                  </a:lnTo>
                  <a:lnTo>
                    <a:pt x="0" y="24332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6511" name="SMARTInkShape-806"/>
            <p:cNvSpPr/>
            <p:nvPr>
              <p:custDataLst>
                <p:tags r:id="rId17"/>
              </p:custDataLst>
            </p:nvPr>
          </p:nvSpPr>
          <p:spPr>
            <a:xfrm>
              <a:off x="3262313" y="1681163"/>
              <a:ext cx="93662" cy="104775"/>
            </a:xfrm>
            <a:custGeom>
              <a:avLst/>
              <a:gdLst/>
              <a:ahLst/>
              <a:cxnLst/>
              <a:rect l="0" t="0" r="0" b="0"/>
              <a:pathLst>
                <a:path w="93662" h="104775">
                  <a:moveTo>
                    <a:pt x="12341" y="18564"/>
                  </a:moveTo>
                  <a:lnTo>
                    <a:pt x="12341" y="18564"/>
                  </a:lnTo>
                  <a:lnTo>
                    <a:pt x="4100" y="39321"/>
                  </a:lnTo>
                  <a:lnTo>
                    <a:pt x="36" y="57024"/>
                  </a:lnTo>
                  <a:lnTo>
                    <a:pt x="0" y="58509"/>
                  </a:lnTo>
                  <a:lnTo>
                    <a:pt x="5681" y="71179"/>
                  </a:lnTo>
                  <a:lnTo>
                    <a:pt x="17264" y="91797"/>
                  </a:lnTo>
                  <a:lnTo>
                    <a:pt x="23265" y="98319"/>
                  </a:lnTo>
                  <a:lnTo>
                    <a:pt x="29507" y="102277"/>
                  </a:lnTo>
                  <a:lnTo>
                    <a:pt x="45643" y="104774"/>
                  </a:lnTo>
                  <a:lnTo>
                    <a:pt x="56923" y="102391"/>
                  </a:lnTo>
                  <a:lnTo>
                    <a:pt x="73509" y="94073"/>
                  </a:lnTo>
                  <a:lnTo>
                    <a:pt x="84805" y="82057"/>
                  </a:lnTo>
                  <a:lnTo>
                    <a:pt x="91531" y="69747"/>
                  </a:lnTo>
                  <a:lnTo>
                    <a:pt x="92720" y="66514"/>
                  </a:lnTo>
                  <a:lnTo>
                    <a:pt x="93661" y="49814"/>
                  </a:lnTo>
                  <a:lnTo>
                    <a:pt x="86379" y="29518"/>
                  </a:lnTo>
                  <a:lnTo>
                    <a:pt x="75980" y="15240"/>
                  </a:lnTo>
                  <a:lnTo>
                    <a:pt x="63669" y="5728"/>
                  </a:lnTo>
                  <a:lnTo>
                    <a:pt x="48851" y="914"/>
                  </a:lnTo>
                  <a:lnTo>
                    <a:pt x="35743" y="0"/>
                  </a:lnTo>
                  <a:lnTo>
                    <a:pt x="24094" y="3773"/>
                  </a:lnTo>
                  <a:lnTo>
                    <a:pt x="16538" y="8406"/>
                  </a:lnTo>
                  <a:lnTo>
                    <a:pt x="5445" y="25716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6512" name="SMARTInkShape-807"/>
            <p:cNvSpPr/>
            <p:nvPr>
              <p:custDataLst>
                <p:tags r:id="rId18"/>
              </p:custDataLst>
            </p:nvPr>
          </p:nvSpPr>
          <p:spPr>
            <a:xfrm>
              <a:off x="3408363" y="1677988"/>
              <a:ext cx="74612" cy="93662"/>
            </a:xfrm>
            <a:custGeom>
              <a:avLst/>
              <a:gdLst/>
              <a:ahLst/>
              <a:cxnLst/>
              <a:rect l="0" t="0" r="0" b="0"/>
              <a:pathLst>
                <a:path w="74612" h="93662">
                  <a:moveTo>
                    <a:pt x="8347" y="28288"/>
                  </a:moveTo>
                  <a:lnTo>
                    <a:pt x="8347" y="28288"/>
                  </a:lnTo>
                  <a:lnTo>
                    <a:pt x="4840" y="44289"/>
                  </a:lnTo>
                  <a:lnTo>
                    <a:pt x="5782" y="60373"/>
                  </a:lnTo>
                  <a:lnTo>
                    <a:pt x="9248" y="73738"/>
                  </a:lnTo>
                  <a:lnTo>
                    <a:pt x="11070" y="76383"/>
                  </a:lnTo>
                  <a:lnTo>
                    <a:pt x="29415" y="88777"/>
                  </a:lnTo>
                  <a:lnTo>
                    <a:pt x="40402" y="93144"/>
                  </a:lnTo>
                  <a:lnTo>
                    <a:pt x="46037" y="93661"/>
                  </a:lnTo>
                  <a:lnTo>
                    <a:pt x="52354" y="91249"/>
                  </a:lnTo>
                  <a:lnTo>
                    <a:pt x="60802" y="85392"/>
                  </a:lnTo>
                  <a:lnTo>
                    <a:pt x="62793" y="83468"/>
                  </a:lnTo>
                  <a:lnTo>
                    <a:pt x="69288" y="70921"/>
                  </a:lnTo>
                  <a:lnTo>
                    <a:pt x="74611" y="49842"/>
                  </a:lnTo>
                  <a:lnTo>
                    <a:pt x="74576" y="35730"/>
                  </a:lnTo>
                  <a:lnTo>
                    <a:pt x="70565" y="18960"/>
                  </a:lnTo>
                  <a:lnTo>
                    <a:pt x="67532" y="13209"/>
                  </a:lnTo>
                  <a:lnTo>
                    <a:pt x="60610" y="6567"/>
                  </a:lnTo>
                  <a:lnTo>
                    <a:pt x="55379" y="3107"/>
                  </a:lnTo>
                  <a:lnTo>
                    <a:pt x="39096" y="0"/>
                  </a:lnTo>
                  <a:lnTo>
                    <a:pt x="22799" y="1861"/>
                  </a:lnTo>
                  <a:lnTo>
                    <a:pt x="12612" y="5669"/>
                  </a:lnTo>
                  <a:lnTo>
                    <a:pt x="0" y="19732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6513" name="SMARTInkShape-808"/>
            <p:cNvSpPr/>
            <p:nvPr>
              <p:custDataLst>
                <p:tags r:id="rId19"/>
              </p:custDataLst>
            </p:nvPr>
          </p:nvSpPr>
          <p:spPr>
            <a:xfrm>
              <a:off x="3533775" y="1679575"/>
              <a:ext cx="69850" cy="88900"/>
            </a:xfrm>
            <a:custGeom>
              <a:avLst/>
              <a:gdLst/>
              <a:ahLst/>
              <a:cxnLst/>
              <a:rect l="0" t="0" r="0" b="0"/>
              <a:pathLst>
                <a:path w="69850" h="88900">
                  <a:moveTo>
                    <a:pt x="19547" y="10034"/>
                  </a:moveTo>
                  <a:lnTo>
                    <a:pt x="19547" y="10034"/>
                  </a:lnTo>
                  <a:lnTo>
                    <a:pt x="18822" y="10789"/>
                  </a:lnTo>
                  <a:lnTo>
                    <a:pt x="18062" y="11161"/>
                  </a:lnTo>
                  <a:lnTo>
                    <a:pt x="14759" y="12636"/>
                  </a:lnTo>
                  <a:lnTo>
                    <a:pt x="11048" y="14830"/>
                  </a:lnTo>
                  <a:lnTo>
                    <a:pt x="1413" y="25905"/>
                  </a:lnTo>
                  <a:lnTo>
                    <a:pt x="0" y="28275"/>
                  </a:lnTo>
                  <a:lnTo>
                    <a:pt x="2244" y="46858"/>
                  </a:lnTo>
                  <a:lnTo>
                    <a:pt x="7477" y="63318"/>
                  </a:lnTo>
                  <a:lnTo>
                    <a:pt x="13106" y="72943"/>
                  </a:lnTo>
                  <a:lnTo>
                    <a:pt x="23561" y="83507"/>
                  </a:lnTo>
                  <a:lnTo>
                    <a:pt x="29067" y="86785"/>
                  </a:lnTo>
                  <a:lnTo>
                    <a:pt x="38732" y="88899"/>
                  </a:lnTo>
                  <a:lnTo>
                    <a:pt x="48556" y="87256"/>
                  </a:lnTo>
                  <a:lnTo>
                    <a:pt x="58192" y="79983"/>
                  </a:lnTo>
                  <a:lnTo>
                    <a:pt x="64148" y="72078"/>
                  </a:lnTo>
                  <a:lnTo>
                    <a:pt x="68558" y="57920"/>
                  </a:lnTo>
                  <a:lnTo>
                    <a:pt x="69849" y="41208"/>
                  </a:lnTo>
                  <a:lnTo>
                    <a:pt x="67820" y="29521"/>
                  </a:lnTo>
                  <a:lnTo>
                    <a:pt x="59989" y="17267"/>
                  </a:lnTo>
                  <a:lnTo>
                    <a:pt x="52647" y="9663"/>
                  </a:lnTo>
                  <a:lnTo>
                    <a:pt x="39736" y="2458"/>
                  </a:lnTo>
                  <a:lnTo>
                    <a:pt x="30484" y="0"/>
                  </a:lnTo>
                  <a:lnTo>
                    <a:pt x="21102" y="291"/>
                  </a:lnTo>
                  <a:lnTo>
                    <a:pt x="17407" y="1536"/>
                  </a:lnTo>
                  <a:lnTo>
                    <a:pt x="9991" y="718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6514" name="SMARTInkShape-809"/>
            <p:cNvSpPr/>
            <p:nvPr>
              <p:custDataLst>
                <p:tags r:id="rId20"/>
              </p:custDataLst>
            </p:nvPr>
          </p:nvSpPr>
          <p:spPr>
            <a:xfrm>
              <a:off x="3656013" y="1676400"/>
              <a:ext cx="82550" cy="104775"/>
            </a:xfrm>
            <a:custGeom>
              <a:avLst/>
              <a:gdLst/>
              <a:ahLst/>
              <a:cxnLst/>
              <a:rect l="0" t="0" r="0" b="0"/>
              <a:pathLst>
                <a:path w="82550" h="104775">
                  <a:moveTo>
                    <a:pt x="14983" y="18002"/>
                  </a:moveTo>
                  <a:lnTo>
                    <a:pt x="14983" y="18002"/>
                  </a:lnTo>
                  <a:lnTo>
                    <a:pt x="13521" y="18758"/>
                  </a:lnTo>
                  <a:lnTo>
                    <a:pt x="6654" y="28739"/>
                  </a:lnTo>
                  <a:lnTo>
                    <a:pt x="2623" y="40161"/>
                  </a:lnTo>
                  <a:lnTo>
                    <a:pt x="0" y="51489"/>
                  </a:lnTo>
                  <a:lnTo>
                    <a:pt x="4212" y="66457"/>
                  </a:lnTo>
                  <a:lnTo>
                    <a:pt x="12302" y="87602"/>
                  </a:lnTo>
                  <a:lnTo>
                    <a:pt x="18228" y="95473"/>
                  </a:lnTo>
                  <a:lnTo>
                    <a:pt x="25452" y="101082"/>
                  </a:lnTo>
                  <a:lnTo>
                    <a:pt x="35067" y="104774"/>
                  </a:lnTo>
                  <a:lnTo>
                    <a:pt x="46653" y="102842"/>
                  </a:lnTo>
                  <a:lnTo>
                    <a:pt x="55389" y="99016"/>
                  </a:lnTo>
                  <a:lnTo>
                    <a:pt x="67929" y="87830"/>
                  </a:lnTo>
                  <a:lnTo>
                    <a:pt x="75147" y="78315"/>
                  </a:lnTo>
                  <a:lnTo>
                    <a:pt x="81479" y="57915"/>
                  </a:lnTo>
                  <a:lnTo>
                    <a:pt x="82549" y="37635"/>
                  </a:lnTo>
                  <a:lnTo>
                    <a:pt x="80812" y="29735"/>
                  </a:lnTo>
                  <a:lnTo>
                    <a:pt x="73034" y="13431"/>
                  </a:lnTo>
                  <a:lnTo>
                    <a:pt x="68474" y="8214"/>
                  </a:lnTo>
                  <a:lnTo>
                    <a:pt x="58166" y="2192"/>
                  </a:lnTo>
                  <a:lnTo>
                    <a:pt x="50392" y="0"/>
                  </a:lnTo>
                  <a:lnTo>
                    <a:pt x="29911" y="715"/>
                  </a:lnTo>
                  <a:lnTo>
                    <a:pt x="14983" y="375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6515" name="SMARTInkShape-810"/>
            <p:cNvSpPr/>
            <p:nvPr>
              <p:custDataLst>
                <p:tags r:id="rId21"/>
              </p:custDataLst>
            </p:nvPr>
          </p:nvSpPr>
          <p:spPr>
            <a:xfrm>
              <a:off x="3529013" y="1077913"/>
              <a:ext cx="406400" cy="306387"/>
            </a:xfrm>
            <a:custGeom>
              <a:avLst/>
              <a:gdLst/>
              <a:ahLst/>
              <a:cxnLst/>
              <a:rect l="0" t="0" r="0" b="0"/>
              <a:pathLst>
                <a:path w="406400" h="306387">
                  <a:moveTo>
                    <a:pt x="0" y="0"/>
                  </a:moveTo>
                  <a:lnTo>
                    <a:pt x="0" y="0"/>
                  </a:lnTo>
                  <a:lnTo>
                    <a:pt x="17046" y="3424"/>
                  </a:lnTo>
                  <a:lnTo>
                    <a:pt x="27401" y="4494"/>
                  </a:lnTo>
                  <a:lnTo>
                    <a:pt x="40473" y="5838"/>
                  </a:lnTo>
                  <a:lnTo>
                    <a:pt x="58697" y="7333"/>
                  </a:lnTo>
                  <a:lnTo>
                    <a:pt x="73582" y="8313"/>
                  </a:lnTo>
                  <a:lnTo>
                    <a:pt x="92020" y="9801"/>
                  </a:lnTo>
                  <a:lnTo>
                    <a:pt x="111214" y="11094"/>
                  </a:lnTo>
                  <a:lnTo>
                    <a:pt x="128688" y="12037"/>
                  </a:lnTo>
                  <a:lnTo>
                    <a:pt x="147408" y="12568"/>
                  </a:lnTo>
                  <a:lnTo>
                    <a:pt x="167021" y="12726"/>
                  </a:lnTo>
                  <a:lnTo>
                    <a:pt x="187451" y="12779"/>
                  </a:lnTo>
                  <a:lnTo>
                    <a:pt x="207995" y="12367"/>
                  </a:lnTo>
                  <a:lnTo>
                    <a:pt x="225056" y="11655"/>
                  </a:lnTo>
                  <a:lnTo>
                    <a:pt x="244564" y="10367"/>
                  </a:lnTo>
                  <a:lnTo>
                    <a:pt x="259504" y="9451"/>
                  </a:lnTo>
                  <a:lnTo>
                    <a:pt x="276890" y="8801"/>
                  </a:lnTo>
                  <a:lnTo>
                    <a:pt x="290885" y="8229"/>
                  </a:lnTo>
                  <a:lnTo>
                    <a:pt x="306461" y="7447"/>
                  </a:lnTo>
                  <a:lnTo>
                    <a:pt x="326749" y="5962"/>
                  </a:lnTo>
                  <a:lnTo>
                    <a:pt x="342955" y="3907"/>
                  </a:lnTo>
                  <a:lnTo>
                    <a:pt x="361082" y="3053"/>
                  </a:lnTo>
                  <a:lnTo>
                    <a:pt x="379455" y="3186"/>
                  </a:lnTo>
                  <a:lnTo>
                    <a:pt x="390680" y="6048"/>
                  </a:lnTo>
                  <a:lnTo>
                    <a:pt x="398272" y="11321"/>
                  </a:lnTo>
                  <a:lnTo>
                    <a:pt x="402937" y="16620"/>
                  </a:lnTo>
                  <a:lnTo>
                    <a:pt x="405741" y="27697"/>
                  </a:lnTo>
                  <a:lnTo>
                    <a:pt x="406399" y="47248"/>
                  </a:lnTo>
                  <a:lnTo>
                    <a:pt x="404694" y="65291"/>
                  </a:lnTo>
                  <a:lnTo>
                    <a:pt x="402170" y="83192"/>
                  </a:lnTo>
                  <a:lnTo>
                    <a:pt x="399192" y="102998"/>
                  </a:lnTo>
                  <a:lnTo>
                    <a:pt x="397517" y="118055"/>
                  </a:lnTo>
                  <a:lnTo>
                    <a:pt x="396258" y="132695"/>
                  </a:lnTo>
                  <a:lnTo>
                    <a:pt x="394682" y="153112"/>
                  </a:lnTo>
                  <a:lnTo>
                    <a:pt x="393713" y="168121"/>
                  </a:lnTo>
                  <a:lnTo>
                    <a:pt x="392300" y="184875"/>
                  </a:lnTo>
                  <a:lnTo>
                    <a:pt x="390905" y="201613"/>
                  </a:lnTo>
                  <a:lnTo>
                    <a:pt x="390160" y="219831"/>
                  </a:lnTo>
                  <a:lnTo>
                    <a:pt x="390013" y="238871"/>
                  </a:lnTo>
                  <a:lnTo>
                    <a:pt x="389987" y="259287"/>
                  </a:lnTo>
                  <a:lnTo>
                    <a:pt x="389242" y="278542"/>
                  </a:lnTo>
                  <a:lnTo>
                    <a:pt x="384557" y="295010"/>
                  </a:lnTo>
                  <a:lnTo>
                    <a:pt x="383588" y="297114"/>
                  </a:lnTo>
                  <a:lnTo>
                    <a:pt x="380455" y="300294"/>
                  </a:lnTo>
                  <a:lnTo>
                    <a:pt x="373635" y="304909"/>
                  </a:lnTo>
                  <a:lnTo>
                    <a:pt x="362621" y="306386"/>
                  </a:lnTo>
                  <a:lnTo>
                    <a:pt x="342008" y="303833"/>
                  </a:lnTo>
                  <a:lnTo>
                    <a:pt x="325494" y="300803"/>
                  </a:lnTo>
                  <a:lnTo>
                    <a:pt x="304901" y="296288"/>
                  </a:lnTo>
                  <a:lnTo>
                    <a:pt x="288045" y="292566"/>
                  </a:lnTo>
                  <a:lnTo>
                    <a:pt x="273638" y="289429"/>
                  </a:lnTo>
                  <a:lnTo>
                    <a:pt x="258856" y="286087"/>
                  </a:lnTo>
                  <a:lnTo>
                    <a:pt x="239244" y="281226"/>
                  </a:lnTo>
                  <a:lnTo>
                    <a:pt x="219360" y="277124"/>
                  </a:lnTo>
                  <a:lnTo>
                    <a:pt x="200231" y="273394"/>
                  </a:lnTo>
                  <a:lnTo>
                    <a:pt x="180599" y="269025"/>
                  </a:lnTo>
                  <a:lnTo>
                    <a:pt x="162601" y="265238"/>
                  </a:lnTo>
                  <a:lnTo>
                    <a:pt x="142841" y="261362"/>
                  </a:lnTo>
                  <a:lnTo>
                    <a:pt x="126965" y="259031"/>
                  </a:lnTo>
                  <a:lnTo>
                    <a:pt x="108703" y="256784"/>
                  </a:lnTo>
                  <a:lnTo>
                    <a:pt x="98221" y="255521"/>
                  </a:lnTo>
                  <a:lnTo>
                    <a:pt x="78658" y="253171"/>
                  </a:lnTo>
                  <a:lnTo>
                    <a:pt x="60709" y="251118"/>
                  </a:lnTo>
                  <a:lnTo>
                    <a:pt x="40302" y="249923"/>
                  </a:lnTo>
                  <a:lnTo>
                    <a:pt x="22067" y="249085"/>
                  </a:lnTo>
                  <a:lnTo>
                    <a:pt x="0" y="248733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6516" name="SMARTInkShape-811"/>
            <p:cNvSpPr/>
            <p:nvPr>
              <p:custDataLst>
                <p:tags r:id="rId22"/>
              </p:custDataLst>
            </p:nvPr>
          </p:nvSpPr>
          <p:spPr>
            <a:xfrm>
              <a:off x="3527425" y="1076325"/>
              <a:ext cx="19050" cy="228600"/>
            </a:xfrm>
            <a:custGeom>
              <a:avLst/>
              <a:gdLst/>
              <a:ahLst/>
              <a:cxnLst/>
              <a:rect l="0" t="0" r="0" b="0"/>
              <a:pathLst>
                <a:path w="19050" h="228600">
                  <a:moveTo>
                    <a:pt x="0" y="0"/>
                  </a:moveTo>
                  <a:lnTo>
                    <a:pt x="0" y="0"/>
                  </a:lnTo>
                  <a:lnTo>
                    <a:pt x="3331" y="20067"/>
                  </a:lnTo>
                  <a:lnTo>
                    <a:pt x="5681" y="38574"/>
                  </a:lnTo>
                  <a:lnTo>
                    <a:pt x="6621" y="51589"/>
                  </a:lnTo>
                  <a:lnTo>
                    <a:pt x="7720" y="67523"/>
                  </a:lnTo>
                  <a:lnTo>
                    <a:pt x="8453" y="79566"/>
                  </a:lnTo>
                  <a:lnTo>
                    <a:pt x="9267" y="96732"/>
                  </a:lnTo>
                  <a:lnTo>
                    <a:pt x="10468" y="111619"/>
                  </a:lnTo>
                  <a:lnTo>
                    <a:pt x="12051" y="126912"/>
                  </a:lnTo>
                  <a:lnTo>
                    <a:pt x="13805" y="144226"/>
                  </a:lnTo>
                  <a:lnTo>
                    <a:pt x="15634" y="163281"/>
                  </a:lnTo>
                  <a:lnTo>
                    <a:pt x="17181" y="181110"/>
                  </a:lnTo>
                  <a:lnTo>
                    <a:pt x="18210" y="198874"/>
                  </a:lnTo>
                  <a:lnTo>
                    <a:pt x="19049" y="218573"/>
                  </a:lnTo>
                  <a:lnTo>
                    <a:pt x="18419" y="228599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6517" name="SMARTInkShape-812"/>
            <p:cNvSpPr/>
            <p:nvPr>
              <p:custDataLst>
                <p:tags r:id="rId23"/>
              </p:custDataLst>
            </p:nvPr>
          </p:nvSpPr>
          <p:spPr>
            <a:xfrm>
              <a:off x="2855913" y="1065213"/>
              <a:ext cx="619125" cy="222250"/>
            </a:xfrm>
            <a:custGeom>
              <a:avLst/>
              <a:gdLst/>
              <a:ahLst/>
              <a:cxnLst/>
              <a:rect l="0" t="0" r="0" b="0"/>
              <a:pathLst>
                <a:path w="619125" h="222250">
                  <a:moveTo>
                    <a:pt x="1330" y="7098"/>
                  </a:moveTo>
                  <a:lnTo>
                    <a:pt x="1330" y="7098"/>
                  </a:lnTo>
                  <a:lnTo>
                    <a:pt x="594" y="7098"/>
                  </a:lnTo>
                  <a:lnTo>
                    <a:pt x="377" y="7256"/>
                  </a:lnTo>
                  <a:lnTo>
                    <a:pt x="232" y="7519"/>
                  </a:lnTo>
                  <a:lnTo>
                    <a:pt x="135" y="7852"/>
                  </a:lnTo>
                  <a:lnTo>
                    <a:pt x="71" y="7916"/>
                  </a:lnTo>
                  <a:lnTo>
                    <a:pt x="28" y="7801"/>
                  </a:lnTo>
                  <a:lnTo>
                    <a:pt x="0" y="7566"/>
                  </a:lnTo>
                  <a:lnTo>
                    <a:pt x="289" y="7410"/>
                  </a:lnTo>
                  <a:lnTo>
                    <a:pt x="18149" y="5594"/>
                  </a:lnTo>
                  <a:lnTo>
                    <a:pt x="35154" y="4654"/>
                  </a:lnTo>
                  <a:lnTo>
                    <a:pt x="53636" y="2869"/>
                  </a:lnTo>
                  <a:lnTo>
                    <a:pt x="73767" y="1706"/>
                  </a:lnTo>
                  <a:lnTo>
                    <a:pt x="90733" y="1347"/>
                  </a:lnTo>
                  <a:lnTo>
                    <a:pt x="110586" y="313"/>
                  </a:lnTo>
                  <a:lnTo>
                    <a:pt x="129215" y="93"/>
                  </a:lnTo>
                  <a:lnTo>
                    <a:pt x="145254" y="41"/>
                  </a:lnTo>
                  <a:lnTo>
                    <a:pt x="160090" y="18"/>
                  </a:lnTo>
                  <a:lnTo>
                    <a:pt x="178495" y="5"/>
                  </a:lnTo>
                  <a:lnTo>
                    <a:pt x="194686" y="1"/>
                  </a:lnTo>
                  <a:lnTo>
                    <a:pt x="209187" y="1"/>
                  </a:lnTo>
                  <a:lnTo>
                    <a:pt x="225805" y="0"/>
                  </a:lnTo>
                  <a:lnTo>
                    <a:pt x="241926" y="0"/>
                  </a:lnTo>
                  <a:lnTo>
                    <a:pt x="262345" y="421"/>
                  </a:lnTo>
                  <a:lnTo>
                    <a:pt x="273833" y="754"/>
                  </a:lnTo>
                  <a:lnTo>
                    <a:pt x="291118" y="1544"/>
                  </a:lnTo>
                  <a:lnTo>
                    <a:pt x="305993" y="2422"/>
                  </a:lnTo>
                  <a:lnTo>
                    <a:pt x="323393" y="3337"/>
                  </a:lnTo>
                  <a:lnTo>
                    <a:pt x="338217" y="3849"/>
                  </a:lnTo>
                  <a:lnTo>
                    <a:pt x="359016" y="4558"/>
                  </a:lnTo>
                  <a:lnTo>
                    <a:pt x="378897" y="5346"/>
                  </a:lnTo>
                  <a:lnTo>
                    <a:pt x="394961" y="5580"/>
                  </a:lnTo>
                  <a:lnTo>
                    <a:pt x="414842" y="5659"/>
                  </a:lnTo>
                  <a:lnTo>
                    <a:pt x="430856" y="6090"/>
                  </a:lnTo>
                  <a:lnTo>
                    <a:pt x="448866" y="6808"/>
                  </a:lnTo>
                  <a:lnTo>
                    <a:pt x="467671" y="7941"/>
                  </a:lnTo>
                  <a:lnTo>
                    <a:pt x="483312" y="8347"/>
                  </a:lnTo>
                  <a:lnTo>
                    <a:pt x="499833" y="8467"/>
                  </a:lnTo>
                  <a:lnTo>
                    <a:pt x="518565" y="8660"/>
                  </a:lnTo>
                  <a:lnTo>
                    <a:pt x="538211" y="9488"/>
                  </a:lnTo>
                  <a:lnTo>
                    <a:pt x="553023" y="9804"/>
                  </a:lnTo>
                  <a:lnTo>
                    <a:pt x="571626" y="9898"/>
                  </a:lnTo>
                  <a:lnTo>
                    <a:pt x="592396" y="9932"/>
                  </a:lnTo>
                  <a:lnTo>
                    <a:pt x="612009" y="11689"/>
                  </a:lnTo>
                  <a:lnTo>
                    <a:pt x="613295" y="12052"/>
                  </a:lnTo>
                  <a:lnTo>
                    <a:pt x="615135" y="13295"/>
                  </a:lnTo>
                  <a:lnTo>
                    <a:pt x="615842" y="14069"/>
                  </a:lnTo>
                  <a:lnTo>
                    <a:pt x="617572" y="18925"/>
                  </a:lnTo>
                  <a:lnTo>
                    <a:pt x="617756" y="21871"/>
                  </a:lnTo>
                  <a:lnTo>
                    <a:pt x="616167" y="42831"/>
                  </a:lnTo>
                  <a:lnTo>
                    <a:pt x="614733" y="61621"/>
                  </a:lnTo>
                  <a:lnTo>
                    <a:pt x="614555" y="78265"/>
                  </a:lnTo>
                  <a:lnTo>
                    <a:pt x="615449" y="97403"/>
                  </a:lnTo>
                  <a:lnTo>
                    <a:pt x="615898" y="115628"/>
                  </a:lnTo>
                  <a:lnTo>
                    <a:pt x="616549" y="130727"/>
                  </a:lnTo>
                  <a:lnTo>
                    <a:pt x="617782" y="146901"/>
                  </a:lnTo>
                  <a:lnTo>
                    <a:pt x="619124" y="164714"/>
                  </a:lnTo>
                  <a:lnTo>
                    <a:pt x="618812" y="185592"/>
                  </a:lnTo>
                  <a:lnTo>
                    <a:pt x="617939" y="199909"/>
                  </a:lnTo>
                  <a:lnTo>
                    <a:pt x="614512" y="208601"/>
                  </a:lnTo>
                  <a:lnTo>
                    <a:pt x="611065" y="214155"/>
                  </a:lnTo>
                  <a:lnTo>
                    <a:pt x="600727" y="218553"/>
                  </a:lnTo>
                  <a:lnTo>
                    <a:pt x="582541" y="221854"/>
                  </a:lnTo>
                  <a:lnTo>
                    <a:pt x="564722" y="222249"/>
                  </a:lnTo>
                  <a:lnTo>
                    <a:pt x="547228" y="221687"/>
                  </a:lnTo>
                  <a:lnTo>
                    <a:pt x="527916" y="220679"/>
                  </a:lnTo>
                  <a:lnTo>
                    <a:pt x="511887" y="219373"/>
                  </a:lnTo>
                  <a:lnTo>
                    <a:pt x="491944" y="217750"/>
                  </a:lnTo>
                  <a:lnTo>
                    <a:pt x="475759" y="216756"/>
                  </a:lnTo>
                  <a:lnTo>
                    <a:pt x="459934" y="215789"/>
                  </a:lnTo>
                  <a:lnTo>
                    <a:pt x="439215" y="214358"/>
                  </a:lnTo>
                  <a:lnTo>
                    <a:pt x="419461" y="212934"/>
                  </a:lnTo>
                  <a:lnTo>
                    <a:pt x="402955" y="211830"/>
                  </a:lnTo>
                  <a:lnTo>
                    <a:pt x="382775" y="210287"/>
                  </a:lnTo>
                  <a:lnTo>
                    <a:pt x="365894" y="209391"/>
                  </a:lnTo>
                  <a:lnTo>
                    <a:pt x="345124" y="208466"/>
                  </a:lnTo>
                  <a:lnTo>
                    <a:pt x="326280" y="207614"/>
                  </a:lnTo>
                  <a:lnTo>
                    <a:pt x="308007" y="207361"/>
                  </a:lnTo>
                  <a:lnTo>
                    <a:pt x="287436" y="206866"/>
                  </a:lnTo>
                  <a:lnTo>
                    <a:pt x="272143" y="206293"/>
                  </a:lnTo>
                  <a:lnTo>
                    <a:pt x="252421" y="206129"/>
                  </a:lnTo>
                  <a:lnTo>
                    <a:pt x="234795" y="206693"/>
                  </a:lnTo>
                  <a:lnTo>
                    <a:pt x="217088" y="206160"/>
                  </a:lnTo>
                  <a:lnTo>
                    <a:pt x="203011" y="205979"/>
                  </a:lnTo>
                  <a:lnTo>
                    <a:pt x="185965" y="205899"/>
                  </a:lnTo>
                  <a:lnTo>
                    <a:pt x="168935" y="205864"/>
                  </a:lnTo>
                  <a:lnTo>
                    <a:pt x="149912" y="205844"/>
                  </a:lnTo>
                  <a:lnTo>
                    <a:pt x="130899" y="205838"/>
                  </a:lnTo>
                  <a:lnTo>
                    <a:pt x="111168" y="206256"/>
                  </a:lnTo>
                  <a:lnTo>
                    <a:pt x="93833" y="206959"/>
                  </a:lnTo>
                  <a:lnTo>
                    <a:pt x="74003" y="208009"/>
                  </a:lnTo>
                  <a:lnTo>
                    <a:pt x="56156" y="209897"/>
                  </a:lnTo>
                  <a:lnTo>
                    <a:pt x="35948" y="211948"/>
                  </a:lnTo>
                  <a:lnTo>
                    <a:pt x="15912" y="216045"/>
                  </a:lnTo>
                  <a:lnTo>
                    <a:pt x="11041" y="217192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6518" name="SMARTInkShape-813"/>
            <p:cNvSpPr/>
            <p:nvPr>
              <p:custDataLst>
                <p:tags r:id="rId24"/>
              </p:custDataLst>
            </p:nvPr>
          </p:nvSpPr>
          <p:spPr>
            <a:xfrm>
              <a:off x="2857500" y="1081088"/>
              <a:ext cx="3175" cy="196850"/>
            </a:xfrm>
            <a:custGeom>
              <a:avLst/>
              <a:gdLst/>
              <a:ahLst/>
              <a:cxnLst/>
              <a:rect l="0" t="0" r="0" b="0"/>
              <a:pathLst>
                <a:path w="3175" h="196850">
                  <a:moveTo>
                    <a:pt x="2115" y="0"/>
                  </a:moveTo>
                  <a:lnTo>
                    <a:pt x="2115" y="0"/>
                  </a:lnTo>
                  <a:lnTo>
                    <a:pt x="286" y="19527"/>
                  </a:lnTo>
                  <a:lnTo>
                    <a:pt x="3" y="39978"/>
                  </a:lnTo>
                  <a:lnTo>
                    <a:pt x="1" y="55376"/>
                  </a:lnTo>
                  <a:lnTo>
                    <a:pt x="0" y="74751"/>
                  </a:lnTo>
                  <a:lnTo>
                    <a:pt x="117" y="92289"/>
                  </a:lnTo>
                  <a:lnTo>
                    <a:pt x="845" y="109587"/>
                  </a:lnTo>
                  <a:lnTo>
                    <a:pt x="1804" y="125658"/>
                  </a:lnTo>
                  <a:lnTo>
                    <a:pt x="2716" y="142990"/>
                  </a:lnTo>
                  <a:lnTo>
                    <a:pt x="3083" y="162211"/>
                  </a:lnTo>
                  <a:lnTo>
                    <a:pt x="3156" y="180128"/>
                  </a:lnTo>
                  <a:lnTo>
                    <a:pt x="3174" y="196849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grpSp>
        <p:nvGrpSpPr>
          <p:cNvPr id="8199" name="SMARTInkShape-Group241"/>
          <p:cNvGrpSpPr>
            <a:grpSpLocks/>
          </p:cNvGrpSpPr>
          <p:nvPr/>
        </p:nvGrpSpPr>
        <p:grpSpPr bwMode="auto">
          <a:xfrm>
            <a:off x="3497263" y="1922463"/>
            <a:ext cx="1079500" cy="720725"/>
            <a:chOff x="3497263" y="1922463"/>
            <a:chExt cx="1079500" cy="720725"/>
          </a:xfrm>
        </p:grpSpPr>
        <p:sp>
          <p:nvSpPr>
            <p:cNvPr id="6520" name="SMARTInkShape-814"/>
            <p:cNvSpPr/>
            <p:nvPr>
              <p:custDataLst>
                <p:tags r:id="rId1"/>
              </p:custDataLst>
            </p:nvPr>
          </p:nvSpPr>
          <p:spPr>
            <a:xfrm>
              <a:off x="3521075" y="1949450"/>
              <a:ext cx="39688" cy="257175"/>
            </a:xfrm>
            <a:custGeom>
              <a:avLst/>
              <a:gdLst/>
              <a:ahLst/>
              <a:cxnLst/>
              <a:rect l="0" t="0" r="0" b="0"/>
              <a:pathLst>
                <a:path w="39688" h="257175">
                  <a:moveTo>
                    <a:pt x="0" y="0"/>
                  </a:moveTo>
                  <a:lnTo>
                    <a:pt x="0" y="0"/>
                  </a:lnTo>
                  <a:lnTo>
                    <a:pt x="0" y="1059"/>
                  </a:lnTo>
                  <a:lnTo>
                    <a:pt x="11904" y="24910"/>
                  </a:lnTo>
                  <a:lnTo>
                    <a:pt x="15776" y="48433"/>
                  </a:lnTo>
                  <a:lnTo>
                    <a:pt x="18455" y="66180"/>
                  </a:lnTo>
                  <a:lnTo>
                    <a:pt x="22999" y="94759"/>
                  </a:lnTo>
                  <a:lnTo>
                    <a:pt x="26685" y="116986"/>
                  </a:lnTo>
                  <a:lnTo>
                    <a:pt x="30706" y="140348"/>
                  </a:lnTo>
                  <a:lnTo>
                    <a:pt x="35616" y="169244"/>
                  </a:lnTo>
                  <a:lnTo>
                    <a:pt x="38671" y="198142"/>
                  </a:lnTo>
                  <a:lnTo>
                    <a:pt x="39486" y="227629"/>
                  </a:lnTo>
                  <a:lnTo>
                    <a:pt x="39687" y="2571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6521" name="SMARTInkShape-815"/>
            <p:cNvSpPr/>
            <p:nvPr>
              <p:custDataLst>
                <p:tags r:id="rId2"/>
              </p:custDataLst>
            </p:nvPr>
          </p:nvSpPr>
          <p:spPr>
            <a:xfrm>
              <a:off x="3517900" y="1922463"/>
              <a:ext cx="1058863" cy="365125"/>
            </a:xfrm>
            <a:custGeom>
              <a:avLst/>
              <a:gdLst/>
              <a:ahLst/>
              <a:cxnLst/>
              <a:rect l="0" t="0" r="0" b="0"/>
              <a:pathLst>
                <a:path w="1058863" h="365125">
                  <a:moveTo>
                    <a:pt x="0" y="7835"/>
                  </a:moveTo>
                  <a:lnTo>
                    <a:pt x="0" y="7835"/>
                  </a:lnTo>
                  <a:lnTo>
                    <a:pt x="0" y="3355"/>
                  </a:lnTo>
                  <a:lnTo>
                    <a:pt x="585" y="2639"/>
                  </a:lnTo>
                  <a:lnTo>
                    <a:pt x="2799" y="1253"/>
                  </a:lnTo>
                  <a:lnTo>
                    <a:pt x="16402" y="0"/>
                  </a:lnTo>
                  <a:lnTo>
                    <a:pt x="46438" y="1112"/>
                  </a:lnTo>
                  <a:lnTo>
                    <a:pt x="85951" y="2637"/>
                  </a:lnTo>
                  <a:lnTo>
                    <a:pt x="116357" y="3717"/>
                  </a:lnTo>
                  <a:lnTo>
                    <a:pt x="149024" y="5117"/>
                  </a:lnTo>
                  <a:lnTo>
                    <a:pt x="180669" y="5851"/>
                  </a:lnTo>
                  <a:lnTo>
                    <a:pt x="215884" y="7370"/>
                  </a:lnTo>
                  <a:lnTo>
                    <a:pt x="254764" y="9274"/>
                  </a:lnTo>
                  <a:lnTo>
                    <a:pt x="278120" y="9800"/>
                  </a:lnTo>
                  <a:lnTo>
                    <a:pt x="315836" y="10771"/>
                  </a:lnTo>
                  <a:lnTo>
                    <a:pt x="347437" y="11940"/>
                  </a:lnTo>
                  <a:lnTo>
                    <a:pt x="374662" y="12974"/>
                  </a:lnTo>
                  <a:lnTo>
                    <a:pt x="403358" y="13434"/>
                  </a:lnTo>
                  <a:lnTo>
                    <a:pt x="439110" y="14749"/>
                  </a:lnTo>
                  <a:lnTo>
                    <a:pt x="471507" y="15482"/>
                  </a:lnTo>
                  <a:lnTo>
                    <a:pt x="503365" y="16755"/>
                  </a:lnTo>
                  <a:lnTo>
                    <a:pt x="529191" y="17324"/>
                  </a:lnTo>
                  <a:lnTo>
                    <a:pt x="568684" y="18234"/>
                  </a:lnTo>
                  <a:lnTo>
                    <a:pt x="602644" y="19314"/>
                  </a:lnTo>
                  <a:lnTo>
                    <a:pt x="634184" y="20224"/>
                  </a:lnTo>
                  <a:lnTo>
                    <a:pt x="667838" y="21892"/>
                  </a:lnTo>
                  <a:lnTo>
                    <a:pt x="693962" y="22923"/>
                  </a:lnTo>
                  <a:lnTo>
                    <a:pt x="721193" y="23380"/>
                  </a:lnTo>
                  <a:lnTo>
                    <a:pt x="760070" y="23638"/>
                  </a:lnTo>
                  <a:lnTo>
                    <a:pt x="797558" y="23714"/>
                  </a:lnTo>
                  <a:lnTo>
                    <a:pt x="831835" y="23737"/>
                  </a:lnTo>
                  <a:lnTo>
                    <a:pt x="868449" y="22688"/>
                  </a:lnTo>
                  <a:lnTo>
                    <a:pt x="905394" y="21720"/>
                  </a:lnTo>
                  <a:lnTo>
                    <a:pt x="936844" y="20445"/>
                  </a:lnTo>
                  <a:lnTo>
                    <a:pt x="972731" y="21195"/>
                  </a:lnTo>
                  <a:lnTo>
                    <a:pt x="985465" y="22033"/>
                  </a:lnTo>
                  <a:lnTo>
                    <a:pt x="991137" y="23795"/>
                  </a:lnTo>
                  <a:lnTo>
                    <a:pt x="999022" y="29384"/>
                  </a:lnTo>
                  <a:lnTo>
                    <a:pt x="1004126" y="36638"/>
                  </a:lnTo>
                  <a:lnTo>
                    <a:pt x="1011545" y="62547"/>
                  </a:lnTo>
                  <a:lnTo>
                    <a:pt x="1016036" y="84990"/>
                  </a:lnTo>
                  <a:lnTo>
                    <a:pt x="1020783" y="111848"/>
                  </a:lnTo>
                  <a:lnTo>
                    <a:pt x="1025940" y="141094"/>
                  </a:lnTo>
                  <a:lnTo>
                    <a:pt x="1030031" y="167758"/>
                  </a:lnTo>
                  <a:lnTo>
                    <a:pt x="1034660" y="197169"/>
                  </a:lnTo>
                  <a:lnTo>
                    <a:pt x="1038578" y="219494"/>
                  </a:lnTo>
                  <a:lnTo>
                    <a:pt x="1042725" y="246751"/>
                  </a:lnTo>
                  <a:lnTo>
                    <a:pt x="1047825" y="270984"/>
                  </a:lnTo>
                  <a:lnTo>
                    <a:pt x="1054186" y="295696"/>
                  </a:lnTo>
                  <a:lnTo>
                    <a:pt x="1058862" y="324394"/>
                  </a:lnTo>
                  <a:lnTo>
                    <a:pt x="1058606" y="343017"/>
                  </a:lnTo>
                  <a:lnTo>
                    <a:pt x="1055374" y="350539"/>
                  </a:lnTo>
                  <a:lnTo>
                    <a:pt x="1047213" y="358874"/>
                  </a:lnTo>
                  <a:lnTo>
                    <a:pt x="1038398" y="362227"/>
                  </a:lnTo>
                  <a:lnTo>
                    <a:pt x="1014634" y="365124"/>
                  </a:lnTo>
                  <a:lnTo>
                    <a:pt x="976618" y="363667"/>
                  </a:lnTo>
                  <a:lnTo>
                    <a:pt x="947568" y="360895"/>
                  </a:lnTo>
                  <a:lnTo>
                    <a:pt x="915073" y="357719"/>
                  </a:lnTo>
                  <a:lnTo>
                    <a:pt x="887412" y="354937"/>
                  </a:lnTo>
                  <a:lnTo>
                    <a:pt x="857447" y="351932"/>
                  </a:lnTo>
                  <a:lnTo>
                    <a:pt x="823709" y="348557"/>
                  </a:lnTo>
                  <a:lnTo>
                    <a:pt x="786996" y="343996"/>
                  </a:lnTo>
                  <a:lnTo>
                    <a:pt x="747593" y="340251"/>
                  </a:lnTo>
                  <a:lnTo>
                    <a:pt x="722672" y="338555"/>
                  </a:lnTo>
                  <a:lnTo>
                    <a:pt x="685237" y="336328"/>
                  </a:lnTo>
                  <a:lnTo>
                    <a:pt x="655517" y="334454"/>
                  </a:lnTo>
                  <a:lnTo>
                    <a:pt x="627860" y="332664"/>
                  </a:lnTo>
                  <a:lnTo>
                    <a:pt x="590185" y="330394"/>
                  </a:lnTo>
                  <a:lnTo>
                    <a:pt x="551962" y="328502"/>
                  </a:lnTo>
                  <a:lnTo>
                    <a:pt x="515937" y="326703"/>
                  </a:lnTo>
                  <a:lnTo>
                    <a:pt x="484306" y="324430"/>
                  </a:lnTo>
                  <a:lnTo>
                    <a:pt x="450723" y="322537"/>
                  </a:lnTo>
                  <a:lnTo>
                    <a:pt x="418809" y="321179"/>
                  </a:lnTo>
                  <a:lnTo>
                    <a:pt x="381923" y="320194"/>
                  </a:lnTo>
                  <a:lnTo>
                    <a:pt x="348498" y="319180"/>
                  </a:lnTo>
                  <a:lnTo>
                    <a:pt x="311398" y="318423"/>
                  </a:lnTo>
                  <a:lnTo>
                    <a:pt x="278115" y="317143"/>
                  </a:lnTo>
                  <a:lnTo>
                    <a:pt x="239765" y="316097"/>
                  </a:lnTo>
                  <a:lnTo>
                    <a:pt x="211510" y="315150"/>
                  </a:lnTo>
                  <a:lnTo>
                    <a:pt x="180863" y="314430"/>
                  </a:lnTo>
                  <a:lnTo>
                    <a:pt x="146204" y="314216"/>
                  </a:lnTo>
                  <a:lnTo>
                    <a:pt x="110212" y="313154"/>
                  </a:lnTo>
                  <a:lnTo>
                    <a:pt x="75238" y="313998"/>
                  </a:lnTo>
                  <a:lnTo>
                    <a:pt x="57990" y="3141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6522" name="SMARTInkShape-816"/>
            <p:cNvSpPr/>
            <p:nvPr>
              <p:custDataLst>
                <p:tags r:id="rId3"/>
              </p:custDataLst>
            </p:nvPr>
          </p:nvSpPr>
          <p:spPr>
            <a:xfrm>
              <a:off x="3497263" y="2357438"/>
              <a:ext cx="123825" cy="87312"/>
            </a:xfrm>
            <a:custGeom>
              <a:avLst/>
              <a:gdLst/>
              <a:ahLst/>
              <a:cxnLst/>
              <a:rect l="0" t="0" r="0" b="0"/>
              <a:pathLst>
                <a:path w="123825" h="87312">
                  <a:moveTo>
                    <a:pt x="10408" y="16424"/>
                  </a:moveTo>
                  <a:lnTo>
                    <a:pt x="10408" y="16424"/>
                  </a:lnTo>
                  <a:lnTo>
                    <a:pt x="10408" y="17485"/>
                  </a:lnTo>
                  <a:lnTo>
                    <a:pt x="6483" y="22540"/>
                  </a:lnTo>
                  <a:lnTo>
                    <a:pt x="81" y="44722"/>
                  </a:lnTo>
                  <a:lnTo>
                    <a:pt x="0" y="47284"/>
                  </a:lnTo>
                  <a:lnTo>
                    <a:pt x="6901" y="62563"/>
                  </a:lnTo>
                  <a:lnTo>
                    <a:pt x="18145" y="72691"/>
                  </a:lnTo>
                  <a:lnTo>
                    <a:pt x="32047" y="80525"/>
                  </a:lnTo>
                  <a:lnTo>
                    <a:pt x="50544" y="85961"/>
                  </a:lnTo>
                  <a:lnTo>
                    <a:pt x="59754" y="87311"/>
                  </a:lnTo>
                  <a:lnTo>
                    <a:pt x="78552" y="85949"/>
                  </a:lnTo>
                  <a:lnTo>
                    <a:pt x="99451" y="78486"/>
                  </a:lnTo>
                  <a:lnTo>
                    <a:pt x="113504" y="68896"/>
                  </a:lnTo>
                  <a:lnTo>
                    <a:pt x="121843" y="55837"/>
                  </a:lnTo>
                  <a:lnTo>
                    <a:pt x="123824" y="43897"/>
                  </a:lnTo>
                  <a:lnTo>
                    <a:pt x="114015" y="20740"/>
                  </a:lnTo>
                  <a:lnTo>
                    <a:pt x="108412" y="13234"/>
                  </a:lnTo>
                  <a:lnTo>
                    <a:pt x="95943" y="7084"/>
                  </a:lnTo>
                  <a:lnTo>
                    <a:pt x="70454" y="141"/>
                  </a:lnTo>
                  <a:lnTo>
                    <a:pt x="49498" y="0"/>
                  </a:lnTo>
                  <a:lnTo>
                    <a:pt x="15692" y="104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6523" name="SMARTInkShape-817"/>
            <p:cNvSpPr/>
            <p:nvPr>
              <p:custDataLst>
                <p:tags r:id="rId4"/>
              </p:custDataLst>
            </p:nvPr>
          </p:nvSpPr>
          <p:spPr>
            <a:xfrm>
              <a:off x="3702050" y="2363788"/>
              <a:ext cx="93663" cy="88900"/>
            </a:xfrm>
            <a:custGeom>
              <a:avLst/>
              <a:gdLst/>
              <a:ahLst/>
              <a:cxnLst/>
              <a:rect l="0" t="0" r="0" b="0"/>
              <a:pathLst>
                <a:path w="93663" h="88900">
                  <a:moveTo>
                    <a:pt x="18380" y="10762"/>
                  </a:moveTo>
                  <a:lnTo>
                    <a:pt x="18380" y="10762"/>
                  </a:lnTo>
                  <a:lnTo>
                    <a:pt x="16981" y="9700"/>
                  </a:lnTo>
                  <a:lnTo>
                    <a:pt x="16294" y="8586"/>
                  </a:lnTo>
                  <a:lnTo>
                    <a:pt x="16110" y="7979"/>
                  </a:lnTo>
                  <a:lnTo>
                    <a:pt x="15402" y="8018"/>
                  </a:lnTo>
                  <a:lnTo>
                    <a:pt x="13055" y="9246"/>
                  </a:lnTo>
                  <a:lnTo>
                    <a:pt x="5257" y="21195"/>
                  </a:lnTo>
                  <a:lnTo>
                    <a:pt x="1072" y="35899"/>
                  </a:lnTo>
                  <a:lnTo>
                    <a:pt x="0" y="50130"/>
                  </a:lnTo>
                  <a:lnTo>
                    <a:pt x="19228" y="75826"/>
                  </a:lnTo>
                  <a:lnTo>
                    <a:pt x="28224" y="82861"/>
                  </a:lnTo>
                  <a:lnTo>
                    <a:pt x="42672" y="88072"/>
                  </a:lnTo>
                  <a:lnTo>
                    <a:pt x="59478" y="88899"/>
                  </a:lnTo>
                  <a:lnTo>
                    <a:pt x="69050" y="87042"/>
                  </a:lnTo>
                  <a:lnTo>
                    <a:pt x="77501" y="83328"/>
                  </a:lnTo>
                  <a:lnTo>
                    <a:pt x="86137" y="77233"/>
                  </a:lnTo>
                  <a:lnTo>
                    <a:pt x="90951" y="70673"/>
                  </a:lnTo>
                  <a:lnTo>
                    <a:pt x="93662" y="56585"/>
                  </a:lnTo>
                  <a:lnTo>
                    <a:pt x="93178" y="35368"/>
                  </a:lnTo>
                  <a:lnTo>
                    <a:pt x="81275" y="18695"/>
                  </a:lnTo>
                  <a:lnTo>
                    <a:pt x="68509" y="7113"/>
                  </a:lnTo>
                  <a:lnTo>
                    <a:pt x="51712" y="521"/>
                  </a:lnTo>
                  <a:lnTo>
                    <a:pt x="29102" y="0"/>
                  </a:lnTo>
                  <a:lnTo>
                    <a:pt x="5203" y="47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6524" name="SMARTInkShape-818"/>
            <p:cNvSpPr/>
            <p:nvPr>
              <p:custDataLst>
                <p:tags r:id="rId5"/>
              </p:custDataLst>
            </p:nvPr>
          </p:nvSpPr>
          <p:spPr>
            <a:xfrm>
              <a:off x="3857625" y="2368550"/>
              <a:ext cx="104775" cy="74613"/>
            </a:xfrm>
            <a:custGeom>
              <a:avLst/>
              <a:gdLst/>
              <a:ahLst/>
              <a:cxnLst/>
              <a:rect l="0" t="0" r="0" b="0"/>
              <a:pathLst>
                <a:path w="104775" h="74613">
                  <a:moveTo>
                    <a:pt x="18579" y="1446"/>
                  </a:moveTo>
                  <a:lnTo>
                    <a:pt x="18579" y="1446"/>
                  </a:lnTo>
                  <a:lnTo>
                    <a:pt x="18579" y="390"/>
                  </a:lnTo>
                  <a:lnTo>
                    <a:pt x="17695" y="522"/>
                  </a:lnTo>
                  <a:lnTo>
                    <a:pt x="14353" y="1845"/>
                  </a:lnTo>
                  <a:lnTo>
                    <a:pt x="8905" y="10353"/>
                  </a:lnTo>
                  <a:lnTo>
                    <a:pt x="5402" y="24797"/>
                  </a:lnTo>
                  <a:lnTo>
                    <a:pt x="5336" y="27267"/>
                  </a:lnTo>
                  <a:lnTo>
                    <a:pt x="16589" y="50853"/>
                  </a:lnTo>
                  <a:lnTo>
                    <a:pt x="29229" y="67170"/>
                  </a:lnTo>
                  <a:lnTo>
                    <a:pt x="40712" y="72119"/>
                  </a:lnTo>
                  <a:lnTo>
                    <a:pt x="54663" y="74612"/>
                  </a:lnTo>
                  <a:lnTo>
                    <a:pt x="75669" y="74554"/>
                  </a:lnTo>
                  <a:lnTo>
                    <a:pt x="84649" y="72896"/>
                  </a:lnTo>
                  <a:lnTo>
                    <a:pt x="94679" y="68424"/>
                  </a:lnTo>
                  <a:lnTo>
                    <a:pt x="103254" y="57622"/>
                  </a:lnTo>
                  <a:lnTo>
                    <a:pt x="104774" y="46445"/>
                  </a:lnTo>
                  <a:lnTo>
                    <a:pt x="100943" y="26856"/>
                  </a:lnTo>
                  <a:lnTo>
                    <a:pt x="89153" y="14179"/>
                  </a:lnTo>
                  <a:lnTo>
                    <a:pt x="71176" y="4850"/>
                  </a:lnTo>
                  <a:lnTo>
                    <a:pt x="46681" y="0"/>
                  </a:lnTo>
                  <a:lnTo>
                    <a:pt x="24514" y="330"/>
                  </a:lnTo>
                  <a:lnTo>
                    <a:pt x="0" y="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6525" name="SMARTInkShape-819"/>
            <p:cNvSpPr/>
            <p:nvPr>
              <p:custDataLst>
                <p:tags r:id="rId6"/>
              </p:custDataLst>
            </p:nvPr>
          </p:nvSpPr>
          <p:spPr>
            <a:xfrm>
              <a:off x="4035425" y="2373313"/>
              <a:ext cx="112713" cy="76200"/>
            </a:xfrm>
            <a:custGeom>
              <a:avLst/>
              <a:gdLst/>
              <a:ahLst/>
              <a:cxnLst/>
              <a:rect l="0" t="0" r="0" b="0"/>
              <a:pathLst>
                <a:path w="112713" h="76200">
                  <a:moveTo>
                    <a:pt x="26012" y="1049"/>
                  </a:moveTo>
                  <a:lnTo>
                    <a:pt x="26012" y="1049"/>
                  </a:lnTo>
                  <a:lnTo>
                    <a:pt x="21860" y="0"/>
                  </a:lnTo>
                  <a:lnTo>
                    <a:pt x="19477" y="570"/>
                  </a:lnTo>
                  <a:lnTo>
                    <a:pt x="11167" y="5348"/>
                  </a:lnTo>
                  <a:lnTo>
                    <a:pt x="6763" y="9109"/>
                  </a:lnTo>
                  <a:lnTo>
                    <a:pt x="153" y="29863"/>
                  </a:lnTo>
                  <a:lnTo>
                    <a:pt x="0" y="34645"/>
                  </a:lnTo>
                  <a:lnTo>
                    <a:pt x="26776" y="61347"/>
                  </a:lnTo>
                  <a:lnTo>
                    <a:pt x="45265" y="71789"/>
                  </a:lnTo>
                  <a:lnTo>
                    <a:pt x="55334" y="75163"/>
                  </a:lnTo>
                  <a:lnTo>
                    <a:pt x="74684" y="76199"/>
                  </a:lnTo>
                  <a:lnTo>
                    <a:pt x="95548" y="70919"/>
                  </a:lnTo>
                  <a:lnTo>
                    <a:pt x="108105" y="65548"/>
                  </a:lnTo>
                  <a:lnTo>
                    <a:pt x="111754" y="57897"/>
                  </a:lnTo>
                  <a:lnTo>
                    <a:pt x="112712" y="41387"/>
                  </a:lnTo>
                  <a:lnTo>
                    <a:pt x="99798" y="25103"/>
                  </a:lnTo>
                  <a:lnTo>
                    <a:pt x="86378" y="13373"/>
                  </a:lnTo>
                  <a:lnTo>
                    <a:pt x="68140" y="5726"/>
                  </a:lnTo>
                  <a:lnTo>
                    <a:pt x="50374" y="1386"/>
                  </a:lnTo>
                  <a:lnTo>
                    <a:pt x="37903" y="1858"/>
                  </a:lnTo>
                  <a:lnTo>
                    <a:pt x="15582" y="50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6526" name="SMARTInkShape-820"/>
            <p:cNvSpPr/>
            <p:nvPr>
              <p:custDataLst>
                <p:tags r:id="rId7"/>
              </p:custDataLst>
            </p:nvPr>
          </p:nvSpPr>
          <p:spPr>
            <a:xfrm>
              <a:off x="4213225" y="2365375"/>
              <a:ext cx="98425" cy="79375"/>
            </a:xfrm>
            <a:custGeom>
              <a:avLst/>
              <a:gdLst/>
              <a:ahLst/>
              <a:cxnLst/>
              <a:rect l="0" t="0" r="0" b="0"/>
              <a:pathLst>
                <a:path w="98425" h="79375">
                  <a:moveTo>
                    <a:pt x="23949" y="2763"/>
                  </a:moveTo>
                  <a:lnTo>
                    <a:pt x="23949" y="2763"/>
                  </a:lnTo>
                  <a:lnTo>
                    <a:pt x="22537" y="3823"/>
                  </a:lnTo>
                  <a:lnTo>
                    <a:pt x="21055" y="4344"/>
                  </a:lnTo>
                  <a:lnTo>
                    <a:pt x="16281" y="5738"/>
                  </a:lnTo>
                  <a:lnTo>
                    <a:pt x="9949" y="12818"/>
                  </a:lnTo>
                  <a:lnTo>
                    <a:pt x="2891" y="28165"/>
                  </a:lnTo>
                  <a:lnTo>
                    <a:pt x="9792" y="50832"/>
                  </a:lnTo>
                  <a:lnTo>
                    <a:pt x="24260" y="65410"/>
                  </a:lnTo>
                  <a:lnTo>
                    <a:pt x="51738" y="79257"/>
                  </a:lnTo>
                  <a:lnTo>
                    <a:pt x="64093" y="79374"/>
                  </a:lnTo>
                  <a:lnTo>
                    <a:pt x="77272" y="76763"/>
                  </a:lnTo>
                  <a:lnTo>
                    <a:pt x="88057" y="71904"/>
                  </a:lnTo>
                  <a:lnTo>
                    <a:pt x="94623" y="66637"/>
                  </a:lnTo>
                  <a:lnTo>
                    <a:pt x="96789" y="63989"/>
                  </a:lnTo>
                  <a:lnTo>
                    <a:pt x="98424" y="48598"/>
                  </a:lnTo>
                  <a:lnTo>
                    <a:pt x="95623" y="34938"/>
                  </a:lnTo>
                  <a:lnTo>
                    <a:pt x="74157" y="13960"/>
                  </a:lnTo>
                  <a:lnTo>
                    <a:pt x="64793" y="7074"/>
                  </a:lnTo>
                  <a:lnTo>
                    <a:pt x="45808" y="513"/>
                  </a:lnTo>
                  <a:lnTo>
                    <a:pt x="23330" y="0"/>
                  </a:lnTo>
                  <a:lnTo>
                    <a:pt x="0" y="67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6527" name="SMARTInkShape-821"/>
            <p:cNvSpPr/>
            <p:nvPr>
              <p:custDataLst>
                <p:tags r:id="rId8"/>
              </p:custDataLst>
            </p:nvPr>
          </p:nvSpPr>
          <p:spPr>
            <a:xfrm>
              <a:off x="4430713" y="2374900"/>
              <a:ext cx="92075" cy="76200"/>
            </a:xfrm>
            <a:custGeom>
              <a:avLst/>
              <a:gdLst/>
              <a:ahLst/>
              <a:cxnLst/>
              <a:rect l="0" t="0" r="0" b="0"/>
              <a:pathLst>
                <a:path w="92075" h="76200">
                  <a:moveTo>
                    <a:pt x="2609" y="12003"/>
                  </a:moveTo>
                  <a:lnTo>
                    <a:pt x="2609" y="12003"/>
                  </a:lnTo>
                  <a:lnTo>
                    <a:pt x="1223" y="12003"/>
                  </a:lnTo>
                  <a:lnTo>
                    <a:pt x="814" y="12223"/>
                  </a:lnTo>
                  <a:lnTo>
                    <a:pt x="542" y="12590"/>
                  </a:lnTo>
                  <a:lnTo>
                    <a:pt x="240" y="14244"/>
                  </a:lnTo>
                  <a:lnTo>
                    <a:pt x="0" y="24955"/>
                  </a:lnTo>
                  <a:lnTo>
                    <a:pt x="11926" y="53793"/>
                  </a:lnTo>
                  <a:lnTo>
                    <a:pt x="22551" y="66339"/>
                  </a:lnTo>
                  <a:lnTo>
                    <a:pt x="29557" y="71065"/>
                  </a:lnTo>
                  <a:lnTo>
                    <a:pt x="44184" y="76199"/>
                  </a:lnTo>
                  <a:lnTo>
                    <a:pt x="57062" y="76181"/>
                  </a:lnTo>
                  <a:lnTo>
                    <a:pt x="73577" y="73045"/>
                  </a:lnTo>
                  <a:lnTo>
                    <a:pt x="79700" y="70378"/>
                  </a:lnTo>
                  <a:lnTo>
                    <a:pt x="84356" y="66993"/>
                  </a:lnTo>
                  <a:lnTo>
                    <a:pt x="91625" y="56119"/>
                  </a:lnTo>
                  <a:lnTo>
                    <a:pt x="92074" y="45546"/>
                  </a:lnTo>
                  <a:lnTo>
                    <a:pt x="87432" y="30743"/>
                  </a:lnTo>
                  <a:lnTo>
                    <a:pt x="81796" y="23193"/>
                  </a:lnTo>
                  <a:lnTo>
                    <a:pt x="66625" y="10942"/>
                  </a:lnTo>
                  <a:lnTo>
                    <a:pt x="46721" y="2325"/>
                  </a:lnTo>
                  <a:lnTo>
                    <a:pt x="34980" y="0"/>
                  </a:lnTo>
                  <a:lnTo>
                    <a:pt x="23185" y="1314"/>
                  </a:lnTo>
                  <a:lnTo>
                    <a:pt x="5220" y="60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6528" name="SMARTInkShape-822"/>
            <p:cNvSpPr/>
            <p:nvPr>
              <p:custDataLst>
                <p:tags r:id="rId9"/>
              </p:custDataLst>
            </p:nvPr>
          </p:nvSpPr>
          <p:spPr>
            <a:xfrm>
              <a:off x="3662363" y="2541588"/>
              <a:ext cx="158750" cy="101600"/>
            </a:xfrm>
            <a:custGeom>
              <a:avLst/>
              <a:gdLst/>
              <a:ahLst/>
              <a:cxnLst/>
              <a:rect l="0" t="0" r="0" b="0"/>
              <a:pathLst>
                <a:path w="158750" h="101600">
                  <a:moveTo>
                    <a:pt x="1390" y="23655"/>
                  </a:moveTo>
                  <a:lnTo>
                    <a:pt x="1390" y="23655"/>
                  </a:lnTo>
                  <a:lnTo>
                    <a:pt x="0" y="25776"/>
                  </a:lnTo>
                  <a:lnTo>
                    <a:pt x="93" y="28593"/>
                  </a:lnTo>
                  <a:lnTo>
                    <a:pt x="8661" y="57699"/>
                  </a:lnTo>
                  <a:lnTo>
                    <a:pt x="12310" y="63982"/>
                  </a:lnTo>
                  <a:lnTo>
                    <a:pt x="49727" y="89084"/>
                  </a:lnTo>
                  <a:lnTo>
                    <a:pt x="70571" y="97997"/>
                  </a:lnTo>
                  <a:lnTo>
                    <a:pt x="90269" y="101599"/>
                  </a:lnTo>
                  <a:lnTo>
                    <a:pt x="112406" y="101015"/>
                  </a:lnTo>
                  <a:lnTo>
                    <a:pt x="122733" y="98440"/>
                  </a:lnTo>
                  <a:lnTo>
                    <a:pt x="139266" y="86882"/>
                  </a:lnTo>
                  <a:lnTo>
                    <a:pt x="152898" y="67622"/>
                  </a:lnTo>
                  <a:lnTo>
                    <a:pt x="158749" y="52469"/>
                  </a:lnTo>
                  <a:lnTo>
                    <a:pt x="157012" y="42233"/>
                  </a:lnTo>
                  <a:lnTo>
                    <a:pt x="148711" y="27013"/>
                  </a:lnTo>
                  <a:lnTo>
                    <a:pt x="139354" y="18044"/>
                  </a:lnTo>
                  <a:lnTo>
                    <a:pt x="111912" y="3176"/>
                  </a:lnTo>
                  <a:lnTo>
                    <a:pt x="106512" y="1345"/>
                  </a:lnTo>
                  <a:lnTo>
                    <a:pt x="75364" y="0"/>
                  </a:lnTo>
                  <a:lnTo>
                    <a:pt x="56411" y="16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6529" name="SMARTInkShape-823"/>
            <p:cNvSpPr/>
            <p:nvPr>
              <p:custDataLst>
                <p:tags r:id="rId10"/>
              </p:custDataLst>
            </p:nvPr>
          </p:nvSpPr>
          <p:spPr>
            <a:xfrm>
              <a:off x="3892550" y="2546350"/>
              <a:ext cx="103188" cy="82550"/>
            </a:xfrm>
            <a:custGeom>
              <a:avLst/>
              <a:gdLst/>
              <a:ahLst/>
              <a:cxnLst/>
              <a:rect l="0" t="0" r="0" b="0"/>
              <a:pathLst>
                <a:path w="103188" h="82550">
                  <a:moveTo>
                    <a:pt x="23328" y="7302"/>
                  </a:moveTo>
                  <a:lnTo>
                    <a:pt x="23328" y="7302"/>
                  </a:lnTo>
                  <a:lnTo>
                    <a:pt x="23328" y="6235"/>
                  </a:lnTo>
                  <a:lnTo>
                    <a:pt x="22746" y="6368"/>
                  </a:lnTo>
                  <a:lnTo>
                    <a:pt x="19144" y="8910"/>
                  </a:lnTo>
                  <a:lnTo>
                    <a:pt x="8224" y="22892"/>
                  </a:lnTo>
                  <a:lnTo>
                    <a:pt x="0" y="50453"/>
                  </a:lnTo>
                  <a:lnTo>
                    <a:pt x="2599" y="55458"/>
                  </a:lnTo>
                  <a:lnTo>
                    <a:pt x="33277" y="75302"/>
                  </a:lnTo>
                  <a:lnTo>
                    <a:pt x="52486" y="81176"/>
                  </a:lnTo>
                  <a:lnTo>
                    <a:pt x="61719" y="82549"/>
                  </a:lnTo>
                  <a:lnTo>
                    <a:pt x="79032" y="79056"/>
                  </a:lnTo>
                  <a:lnTo>
                    <a:pt x="89827" y="72380"/>
                  </a:lnTo>
                  <a:lnTo>
                    <a:pt x="100983" y="60963"/>
                  </a:lnTo>
                  <a:lnTo>
                    <a:pt x="103055" y="57809"/>
                  </a:lnTo>
                  <a:lnTo>
                    <a:pt x="103187" y="41639"/>
                  </a:lnTo>
                  <a:lnTo>
                    <a:pt x="98148" y="28762"/>
                  </a:lnTo>
                  <a:lnTo>
                    <a:pt x="79028" y="12491"/>
                  </a:lnTo>
                  <a:lnTo>
                    <a:pt x="63680" y="4449"/>
                  </a:lnTo>
                  <a:lnTo>
                    <a:pt x="50291" y="751"/>
                  </a:lnTo>
                  <a:lnTo>
                    <a:pt x="37932" y="0"/>
                  </a:lnTo>
                  <a:lnTo>
                    <a:pt x="26907" y="1601"/>
                  </a:lnTo>
                  <a:lnTo>
                    <a:pt x="7603" y="93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6530" name="SMARTInkShape-824"/>
            <p:cNvSpPr/>
            <p:nvPr>
              <p:custDataLst>
                <p:tags r:id="rId11"/>
              </p:custDataLst>
            </p:nvPr>
          </p:nvSpPr>
          <p:spPr>
            <a:xfrm>
              <a:off x="4132263" y="2522538"/>
              <a:ext cx="115887" cy="95250"/>
            </a:xfrm>
            <a:custGeom>
              <a:avLst/>
              <a:gdLst/>
              <a:ahLst/>
              <a:cxnLst/>
              <a:rect l="0" t="0" r="0" b="0"/>
              <a:pathLst>
                <a:path w="115887" h="95250">
                  <a:moveTo>
                    <a:pt x="31288" y="9060"/>
                  </a:moveTo>
                  <a:lnTo>
                    <a:pt x="31288" y="9060"/>
                  </a:lnTo>
                  <a:lnTo>
                    <a:pt x="28504" y="7992"/>
                  </a:lnTo>
                  <a:lnTo>
                    <a:pt x="25584" y="8064"/>
                  </a:lnTo>
                  <a:lnTo>
                    <a:pt x="22343" y="9064"/>
                  </a:lnTo>
                  <a:lnTo>
                    <a:pt x="16952" y="12586"/>
                  </a:lnTo>
                  <a:lnTo>
                    <a:pt x="3587" y="27666"/>
                  </a:lnTo>
                  <a:lnTo>
                    <a:pt x="0" y="38333"/>
                  </a:lnTo>
                  <a:lnTo>
                    <a:pt x="7773" y="64906"/>
                  </a:lnTo>
                  <a:lnTo>
                    <a:pt x="18313" y="79315"/>
                  </a:lnTo>
                  <a:lnTo>
                    <a:pt x="30182" y="88550"/>
                  </a:lnTo>
                  <a:lnTo>
                    <a:pt x="41285" y="93399"/>
                  </a:lnTo>
                  <a:lnTo>
                    <a:pt x="60147" y="95249"/>
                  </a:lnTo>
                  <a:lnTo>
                    <a:pt x="83280" y="89045"/>
                  </a:lnTo>
                  <a:lnTo>
                    <a:pt x="93824" y="83564"/>
                  </a:lnTo>
                  <a:lnTo>
                    <a:pt x="101327" y="76807"/>
                  </a:lnTo>
                  <a:lnTo>
                    <a:pt x="114128" y="57838"/>
                  </a:lnTo>
                  <a:lnTo>
                    <a:pt x="115886" y="50850"/>
                  </a:lnTo>
                  <a:lnTo>
                    <a:pt x="115696" y="44020"/>
                  </a:lnTo>
                  <a:lnTo>
                    <a:pt x="111168" y="32825"/>
                  </a:lnTo>
                  <a:lnTo>
                    <a:pt x="95939" y="17814"/>
                  </a:lnTo>
                  <a:lnTo>
                    <a:pt x="73428" y="5968"/>
                  </a:lnTo>
                  <a:lnTo>
                    <a:pt x="55266" y="0"/>
                  </a:lnTo>
                  <a:lnTo>
                    <a:pt x="15556" y="10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6531" name="SMARTInkShape-825"/>
            <p:cNvSpPr/>
            <p:nvPr>
              <p:custDataLst>
                <p:tags r:id="rId12"/>
              </p:custDataLst>
            </p:nvPr>
          </p:nvSpPr>
          <p:spPr>
            <a:xfrm>
              <a:off x="3657600" y="2532063"/>
              <a:ext cx="60325" cy="30162"/>
            </a:xfrm>
            <a:custGeom>
              <a:avLst/>
              <a:gdLst/>
              <a:ahLst/>
              <a:cxnLst/>
              <a:rect l="0" t="0" r="0" b="0"/>
              <a:pathLst>
                <a:path w="60325" h="30162">
                  <a:moveTo>
                    <a:pt x="60324" y="0"/>
                  </a:moveTo>
                  <a:lnTo>
                    <a:pt x="60324" y="0"/>
                  </a:lnTo>
                  <a:lnTo>
                    <a:pt x="60324" y="3990"/>
                  </a:lnTo>
                  <a:lnTo>
                    <a:pt x="58932" y="4012"/>
                  </a:lnTo>
                  <a:lnTo>
                    <a:pt x="58522" y="4239"/>
                  </a:lnTo>
                  <a:lnTo>
                    <a:pt x="58066" y="5086"/>
                  </a:lnTo>
                  <a:lnTo>
                    <a:pt x="57653" y="5401"/>
                  </a:lnTo>
                  <a:lnTo>
                    <a:pt x="56417" y="5752"/>
                  </a:lnTo>
                  <a:lnTo>
                    <a:pt x="42042" y="6617"/>
                  </a:lnTo>
                  <a:lnTo>
                    <a:pt x="36742" y="7621"/>
                  </a:lnTo>
                  <a:lnTo>
                    <a:pt x="33524" y="8078"/>
                  </a:lnTo>
                  <a:lnTo>
                    <a:pt x="29199" y="9369"/>
                  </a:lnTo>
                  <a:lnTo>
                    <a:pt x="20924" y="10521"/>
                  </a:lnTo>
                  <a:lnTo>
                    <a:pt x="11963" y="14586"/>
                  </a:lnTo>
                  <a:lnTo>
                    <a:pt x="3403" y="20360"/>
                  </a:lnTo>
                  <a:lnTo>
                    <a:pt x="2268" y="21840"/>
                  </a:lnTo>
                  <a:lnTo>
                    <a:pt x="0" y="301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436563"/>
          </a:xfrm>
        </p:spPr>
        <p:txBody>
          <a:bodyPr/>
          <a:lstStyle/>
          <a:p>
            <a:pPr eaLnBrk="1" hangingPunct="1"/>
            <a:r>
              <a:rPr lang="fr-FR" altLang="fr-FR" sz="1800" b="1" smtClean="0">
                <a:latin typeface="Arial" charset="0"/>
                <a:cs typeface="Arial" charset="0"/>
              </a:rPr>
              <a:t>Les lettres </a:t>
            </a:r>
            <a:r>
              <a:rPr lang="fr-FR" altLang="fr-FR" sz="1800" b="1" smtClean="0">
                <a:solidFill>
                  <a:srgbClr val="0070C0"/>
                </a:solidFill>
                <a:latin typeface="Arial" charset="0"/>
                <a:cs typeface="Arial" charset="0"/>
              </a:rPr>
              <a:t>sh</a:t>
            </a:r>
            <a:r>
              <a:rPr lang="fr-FR" altLang="fr-FR" sz="1800" b="1" smtClean="0">
                <a:latin typeface="Arial" charset="0"/>
                <a:cs typeface="Arial" charset="0"/>
              </a:rPr>
              <a:t> et </a:t>
            </a:r>
            <a:r>
              <a:rPr lang="fr-FR" altLang="fr-FR" sz="1800" b="1" smtClean="0">
                <a:solidFill>
                  <a:srgbClr val="0070C0"/>
                </a:solidFill>
                <a:latin typeface="Arial" charset="0"/>
                <a:cs typeface="Arial" charset="0"/>
              </a:rPr>
              <a:t>sch</a:t>
            </a:r>
            <a:r>
              <a:rPr lang="fr-FR" altLang="fr-FR" sz="1800" b="1" smtClean="0">
                <a:latin typeface="Arial" charset="0"/>
                <a:cs typeface="Arial" charset="0"/>
              </a:rPr>
              <a:t> qui se prononcent « </a:t>
            </a:r>
            <a:r>
              <a:rPr lang="fr-FR" altLang="fr-FR" sz="1800" b="1" smtClean="0">
                <a:solidFill>
                  <a:srgbClr val="0070C0"/>
                </a:solidFill>
                <a:latin typeface="Arial" charset="0"/>
                <a:cs typeface="Arial" charset="0"/>
              </a:rPr>
              <a:t>ch</a:t>
            </a:r>
            <a:r>
              <a:rPr lang="fr-FR" altLang="fr-FR" sz="1800" b="1" smtClean="0">
                <a:latin typeface="Arial" charset="0"/>
                <a:cs typeface="Arial" charset="0"/>
              </a:rPr>
              <a:t> »</a:t>
            </a:r>
            <a:r>
              <a:rPr lang="fr-FR" altLang="fr-FR" sz="1800" b="1" smtClean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395288" y="1347788"/>
            <a:ext cx="8229600" cy="1655762"/>
          </a:xfrm>
        </p:spPr>
        <p:txBody>
          <a:bodyPr/>
          <a:lstStyle/>
          <a:p>
            <a:pPr algn="ctr">
              <a:spcBef>
                <a:spcPts val="1200"/>
              </a:spcBef>
              <a:buFont typeface="Arial" charset="0"/>
              <a:buNone/>
            </a:pPr>
            <a:r>
              <a:rPr lang="fr-FR" altLang="fr-FR" b="1" smtClean="0">
                <a:solidFill>
                  <a:srgbClr val="0070C0"/>
                </a:solidFill>
                <a:latin typeface="Arial" charset="0"/>
                <a:cs typeface="Arial" charset="0"/>
              </a:rPr>
              <a:t>sh</a:t>
            </a:r>
            <a:r>
              <a:rPr lang="fr-FR" altLang="fr-FR" smtClean="0">
                <a:latin typeface="Arial" charset="0"/>
                <a:cs typeface="Arial" charset="0"/>
              </a:rPr>
              <a:t>a – </a:t>
            </a:r>
            <a:r>
              <a:rPr lang="fr-FR" altLang="fr-FR" b="1" smtClean="0">
                <a:solidFill>
                  <a:srgbClr val="0070C0"/>
                </a:solidFill>
                <a:latin typeface="Arial" charset="0"/>
                <a:cs typeface="Arial" charset="0"/>
              </a:rPr>
              <a:t>sch</a:t>
            </a:r>
            <a:r>
              <a:rPr lang="fr-FR" altLang="fr-FR" smtClean="0">
                <a:latin typeface="Arial" charset="0"/>
                <a:cs typeface="Arial" charset="0"/>
              </a:rPr>
              <a:t>o – o</a:t>
            </a:r>
            <a:r>
              <a:rPr lang="fr-FR" altLang="fr-FR" b="1" smtClean="0">
                <a:solidFill>
                  <a:srgbClr val="0070C0"/>
                </a:solidFill>
                <a:latin typeface="Arial" charset="0"/>
                <a:cs typeface="Arial" charset="0"/>
              </a:rPr>
              <a:t>sh</a:t>
            </a:r>
            <a:r>
              <a:rPr lang="fr-FR" altLang="fr-FR" smtClean="0">
                <a:latin typeface="Arial" charset="0"/>
                <a:cs typeface="Arial" charset="0"/>
              </a:rPr>
              <a:t>e – a</a:t>
            </a:r>
            <a:r>
              <a:rPr lang="fr-FR" altLang="fr-FR" b="1" smtClean="0">
                <a:solidFill>
                  <a:srgbClr val="0070C0"/>
                </a:solidFill>
                <a:latin typeface="Arial" charset="0"/>
                <a:cs typeface="Arial" charset="0"/>
              </a:rPr>
              <a:t>sh</a:t>
            </a:r>
            <a:r>
              <a:rPr lang="fr-FR" altLang="fr-FR" smtClean="0">
                <a:latin typeface="Arial" charset="0"/>
                <a:cs typeface="Arial" charset="0"/>
              </a:rPr>
              <a:t>u – </a:t>
            </a:r>
            <a:r>
              <a:rPr lang="fr-FR" altLang="fr-FR" b="1" smtClean="0">
                <a:solidFill>
                  <a:srgbClr val="0070C0"/>
                </a:solidFill>
                <a:latin typeface="Arial" charset="0"/>
                <a:cs typeface="Arial" charset="0"/>
              </a:rPr>
              <a:t>sch</a:t>
            </a:r>
            <a:r>
              <a:rPr lang="fr-FR" altLang="fr-FR" smtClean="0">
                <a:latin typeface="Arial" charset="0"/>
                <a:cs typeface="Arial" charset="0"/>
              </a:rPr>
              <a:t>é</a:t>
            </a:r>
          </a:p>
          <a:p>
            <a:pPr algn="ctr">
              <a:spcBef>
                <a:spcPts val="1200"/>
              </a:spcBef>
              <a:buFont typeface="Arial" charset="0"/>
              <a:buNone/>
            </a:pPr>
            <a:r>
              <a:rPr lang="fr-FR" altLang="fr-FR" smtClean="0">
                <a:latin typeface="Arial" charset="0"/>
                <a:cs typeface="Arial" charset="0"/>
              </a:rPr>
              <a:t>ru</a:t>
            </a:r>
            <a:r>
              <a:rPr lang="fr-FR" altLang="fr-FR" b="1" smtClean="0">
                <a:solidFill>
                  <a:srgbClr val="0070C0"/>
                </a:solidFill>
                <a:latin typeface="Arial" charset="0"/>
                <a:cs typeface="Arial" charset="0"/>
              </a:rPr>
              <a:t>sch</a:t>
            </a:r>
            <a:r>
              <a:rPr lang="fr-FR" altLang="fr-FR" smtClean="0">
                <a:latin typeface="Arial" charset="0"/>
                <a:cs typeface="Arial" charset="0"/>
              </a:rPr>
              <a:t>a – </a:t>
            </a:r>
            <a:r>
              <a:rPr lang="fr-FR" altLang="fr-FR" b="1" smtClean="0">
                <a:solidFill>
                  <a:srgbClr val="0070C0"/>
                </a:solidFill>
                <a:latin typeface="Arial" charset="0"/>
                <a:cs typeface="Arial" charset="0"/>
              </a:rPr>
              <a:t>sh</a:t>
            </a:r>
            <a:r>
              <a:rPr lang="fr-FR" altLang="fr-FR" smtClean="0">
                <a:latin typeface="Arial" charset="0"/>
                <a:cs typeface="Arial" charset="0"/>
              </a:rPr>
              <a:t>ou – ou</a:t>
            </a:r>
            <a:r>
              <a:rPr lang="fr-FR" altLang="fr-FR" b="1" smtClean="0">
                <a:solidFill>
                  <a:srgbClr val="0070C0"/>
                </a:solidFill>
                <a:latin typeface="Arial" charset="0"/>
                <a:cs typeface="Arial" charset="0"/>
              </a:rPr>
              <a:t>sh</a:t>
            </a:r>
            <a:r>
              <a:rPr lang="fr-FR" altLang="fr-FR" smtClean="0">
                <a:latin typeface="Arial" charset="0"/>
                <a:cs typeface="Arial" charset="0"/>
              </a:rPr>
              <a:t>a – pa</a:t>
            </a:r>
            <a:r>
              <a:rPr lang="fr-FR" altLang="fr-FR" b="1" smtClean="0">
                <a:solidFill>
                  <a:srgbClr val="0070C0"/>
                </a:solidFill>
                <a:latin typeface="Arial" charset="0"/>
                <a:cs typeface="Arial" charset="0"/>
              </a:rPr>
              <a:t>sh</a:t>
            </a:r>
            <a:r>
              <a:rPr lang="fr-FR" altLang="fr-FR" smtClean="0">
                <a:latin typeface="Arial" charset="0"/>
                <a:cs typeface="Arial" charset="0"/>
              </a:rPr>
              <a:t>u – </a:t>
            </a:r>
            <a:r>
              <a:rPr lang="fr-FR" altLang="fr-FR" b="1" smtClean="0">
                <a:solidFill>
                  <a:srgbClr val="0070C0"/>
                </a:solidFill>
                <a:latin typeface="Arial" charset="0"/>
                <a:cs typeface="Arial" charset="0"/>
              </a:rPr>
              <a:t>sh</a:t>
            </a:r>
            <a:r>
              <a:rPr lang="fr-FR" altLang="fr-FR" smtClean="0">
                <a:latin typeface="Arial" charset="0"/>
                <a:cs typeface="Arial" charset="0"/>
              </a:rPr>
              <a:t>é</a:t>
            </a:r>
          </a:p>
          <a:p>
            <a:pPr algn="ctr">
              <a:spcBef>
                <a:spcPts val="1200"/>
              </a:spcBef>
              <a:buFont typeface="Arial" charset="0"/>
              <a:buNone/>
            </a:pPr>
            <a:endParaRPr lang="fr-FR" altLang="fr-FR" smtClean="0">
              <a:latin typeface="Arial" charset="0"/>
              <a:cs typeface="Arial" charset="0"/>
            </a:endParaRPr>
          </a:p>
          <a:p>
            <a:pPr algn="ctr">
              <a:buFont typeface="Arial" charset="0"/>
              <a:buNone/>
            </a:pPr>
            <a:endParaRPr lang="fr-FR" altLang="fr-FR" smtClean="0">
              <a:latin typeface="Arial" charset="0"/>
              <a:cs typeface="Arial" charset="0"/>
            </a:endParaRPr>
          </a:p>
          <a:p>
            <a:pPr algn="ctr">
              <a:buFont typeface="Arial" charset="0"/>
              <a:buNone/>
            </a:pPr>
            <a:endParaRPr lang="fr-FR" altLang="fr-FR" smtClean="0">
              <a:latin typeface="Arial" charset="0"/>
              <a:cs typeface="Arial" charset="0"/>
            </a:endParaRPr>
          </a:p>
          <a:p>
            <a:pPr algn="ctr">
              <a:buFont typeface="Arial" charset="0"/>
              <a:buNone/>
            </a:pPr>
            <a:endParaRPr lang="fr-FR" altLang="fr-FR" sz="800" smtClean="0"/>
          </a:p>
          <a:p>
            <a:pPr algn="ctr">
              <a:buFont typeface="Arial" charset="0"/>
              <a:buNone/>
            </a:pPr>
            <a:endParaRPr lang="fr-FR" altLang="fr-FR" sz="800" smtClean="0"/>
          </a:p>
          <a:p>
            <a:pPr algn="ctr">
              <a:buFont typeface="Arial" charset="0"/>
              <a:buNone/>
            </a:pPr>
            <a:endParaRPr lang="fr-FR" altLang="fr-FR" sz="800" smtClean="0"/>
          </a:p>
          <a:p>
            <a:pPr algn="ctr">
              <a:buFont typeface="Arial" charset="0"/>
              <a:buNone/>
            </a:pPr>
            <a:endParaRPr lang="fr-FR" altLang="fr-FR" sz="800" smtClean="0"/>
          </a:p>
          <a:p>
            <a:pPr algn="ctr">
              <a:buFont typeface="Arial" charset="0"/>
              <a:buNone/>
            </a:pPr>
            <a:r>
              <a:rPr lang="fr-FR" altLang="fr-FR" sz="800" smtClean="0"/>
              <a:t>			</a:t>
            </a:r>
            <a:endParaRPr lang="fr-FR" altLang="fr-FR" smtClean="0">
              <a:latin typeface="Arial" charset="0"/>
              <a:cs typeface="Arial" charset="0"/>
            </a:endParaRPr>
          </a:p>
          <a:p>
            <a:pPr algn="ctr">
              <a:buFont typeface="Arial" charset="0"/>
              <a:buNone/>
            </a:pPr>
            <a:endParaRPr lang="fr-FR" altLang="fr-FR" smtClean="0">
              <a:latin typeface="Arial" charset="0"/>
              <a:cs typeface="Arial" charset="0"/>
            </a:endParaRPr>
          </a:p>
          <a:p>
            <a:pPr algn="ctr">
              <a:buFont typeface="Arial" charset="0"/>
              <a:buNone/>
            </a:pPr>
            <a:endParaRPr lang="fr-FR" altLang="fr-F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436563"/>
          </a:xfrm>
        </p:spPr>
        <p:txBody>
          <a:bodyPr/>
          <a:lstStyle/>
          <a:p>
            <a:pPr eaLnBrk="1" hangingPunct="1"/>
            <a:r>
              <a:rPr lang="fr-FR" altLang="fr-FR" sz="1800" b="1" smtClean="0">
                <a:latin typeface="Arial" charset="0"/>
                <a:cs typeface="Arial" charset="0"/>
              </a:rPr>
              <a:t>Les lettres </a:t>
            </a:r>
            <a:r>
              <a:rPr lang="fr-FR" altLang="fr-FR" sz="1800" b="1" smtClean="0">
                <a:solidFill>
                  <a:srgbClr val="0070C0"/>
                </a:solidFill>
                <a:latin typeface="Arial" charset="0"/>
                <a:cs typeface="Arial" charset="0"/>
              </a:rPr>
              <a:t>sh</a:t>
            </a:r>
            <a:r>
              <a:rPr lang="fr-FR" altLang="fr-FR" sz="1800" b="1" smtClean="0">
                <a:latin typeface="Arial" charset="0"/>
                <a:cs typeface="Arial" charset="0"/>
              </a:rPr>
              <a:t> et </a:t>
            </a:r>
            <a:r>
              <a:rPr lang="fr-FR" altLang="fr-FR" sz="1800" b="1" smtClean="0">
                <a:solidFill>
                  <a:srgbClr val="0070C0"/>
                </a:solidFill>
                <a:latin typeface="Arial" charset="0"/>
                <a:cs typeface="Arial" charset="0"/>
              </a:rPr>
              <a:t>sch</a:t>
            </a:r>
            <a:r>
              <a:rPr lang="fr-FR" altLang="fr-FR" sz="1800" b="1" smtClean="0">
                <a:latin typeface="Arial" charset="0"/>
                <a:cs typeface="Arial" charset="0"/>
              </a:rPr>
              <a:t> qui se prononcent « </a:t>
            </a:r>
            <a:r>
              <a:rPr lang="fr-FR" altLang="fr-FR" sz="1800" b="1" smtClean="0">
                <a:solidFill>
                  <a:srgbClr val="0070C0"/>
                </a:solidFill>
                <a:latin typeface="Arial" charset="0"/>
                <a:cs typeface="Arial" charset="0"/>
              </a:rPr>
              <a:t>ch</a:t>
            </a:r>
            <a:r>
              <a:rPr lang="fr-FR" altLang="fr-FR" sz="1800" b="1" smtClean="0">
                <a:latin typeface="Arial" charset="0"/>
                <a:cs typeface="Arial" charset="0"/>
              </a:rPr>
              <a:t> »</a:t>
            </a:r>
            <a:r>
              <a:rPr lang="fr-FR" altLang="fr-FR" sz="1800" b="1" smtClean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250825" y="842963"/>
            <a:ext cx="8858250" cy="3097212"/>
          </a:xfrm>
        </p:spPr>
        <p:txBody>
          <a:bodyPr/>
          <a:lstStyle/>
          <a:p>
            <a:pPr algn="ctr">
              <a:spcBef>
                <a:spcPts val="1800"/>
              </a:spcBef>
              <a:buFont typeface="Arial" charset="0"/>
              <a:buNone/>
            </a:pPr>
            <a:r>
              <a:rPr lang="fr-FR" altLang="fr-FR" smtClean="0">
                <a:latin typeface="Arial" charset="0"/>
                <a:cs typeface="Arial" charset="0"/>
              </a:rPr>
              <a:t>un </a:t>
            </a:r>
            <a:r>
              <a:rPr lang="fr-FR" altLang="fr-FR" b="1" smtClean="0">
                <a:solidFill>
                  <a:srgbClr val="0070C0"/>
                </a:solidFill>
                <a:latin typeface="Arial" charset="0"/>
                <a:cs typeface="Arial" charset="0"/>
              </a:rPr>
              <a:t>sh</a:t>
            </a:r>
            <a:r>
              <a:rPr lang="fr-FR" altLang="fr-FR" smtClean="0">
                <a:latin typeface="Arial" charset="0"/>
                <a:cs typeface="Arial" charset="0"/>
              </a:rPr>
              <a:t>ort – tout </a:t>
            </a:r>
            <a:r>
              <a:rPr lang="fr-FR" altLang="fr-FR" b="1" smtClean="0">
                <a:solidFill>
                  <a:srgbClr val="0070C0"/>
                </a:solidFill>
                <a:latin typeface="Arial" charset="0"/>
                <a:cs typeface="Arial" charset="0"/>
              </a:rPr>
              <a:t>sch</a:t>
            </a:r>
            <a:r>
              <a:rPr lang="fr-FR" altLang="fr-FR" smtClean="0">
                <a:latin typeface="Arial" charset="0"/>
                <a:cs typeface="Arial" charset="0"/>
              </a:rPr>
              <a:t>uss – un </a:t>
            </a:r>
            <a:r>
              <a:rPr lang="fr-FR" altLang="fr-FR" b="1" smtClean="0">
                <a:solidFill>
                  <a:srgbClr val="0070C0"/>
                </a:solidFill>
                <a:latin typeface="Arial" charset="0"/>
                <a:cs typeface="Arial" charset="0"/>
              </a:rPr>
              <a:t>sh</a:t>
            </a:r>
            <a:r>
              <a:rPr lang="fr-FR" altLang="fr-FR" smtClean="0">
                <a:latin typeface="Arial" charset="0"/>
                <a:cs typeface="Arial" charset="0"/>
              </a:rPr>
              <a:t>ampoing </a:t>
            </a:r>
          </a:p>
          <a:p>
            <a:pPr algn="ctr">
              <a:spcBef>
                <a:spcPts val="1800"/>
              </a:spcBef>
              <a:buFont typeface="Arial" charset="0"/>
              <a:buNone/>
            </a:pPr>
            <a:r>
              <a:rPr lang="fr-FR" altLang="fr-FR" smtClean="0">
                <a:latin typeface="Arial" charset="0"/>
                <a:cs typeface="Arial" charset="0"/>
              </a:rPr>
              <a:t>faire du </a:t>
            </a:r>
            <a:r>
              <a:rPr lang="fr-FR" altLang="fr-FR" b="1" smtClean="0">
                <a:solidFill>
                  <a:srgbClr val="0070C0"/>
                </a:solidFill>
                <a:latin typeface="Arial" charset="0"/>
                <a:cs typeface="Arial" charset="0"/>
              </a:rPr>
              <a:t>sh</a:t>
            </a:r>
            <a:r>
              <a:rPr lang="fr-FR" altLang="fr-FR" smtClean="0">
                <a:latin typeface="Arial" charset="0"/>
                <a:cs typeface="Arial" charset="0"/>
              </a:rPr>
              <a:t>opping – Wa</a:t>
            </a:r>
            <a:r>
              <a:rPr lang="fr-FR" altLang="fr-FR" b="1" smtClean="0">
                <a:solidFill>
                  <a:srgbClr val="0070C0"/>
                </a:solidFill>
                <a:latin typeface="Arial" charset="0"/>
                <a:cs typeface="Arial" charset="0"/>
              </a:rPr>
              <a:t>sh</a:t>
            </a:r>
            <a:r>
              <a:rPr lang="fr-FR" altLang="fr-FR" smtClean="0">
                <a:latin typeface="Arial" charset="0"/>
                <a:cs typeface="Arial" charset="0"/>
              </a:rPr>
              <a:t>ington – le </a:t>
            </a:r>
            <a:r>
              <a:rPr lang="fr-FR" altLang="fr-FR" b="1" smtClean="0">
                <a:solidFill>
                  <a:srgbClr val="0070C0"/>
                </a:solidFill>
                <a:latin typeface="Arial" charset="0"/>
                <a:cs typeface="Arial" charset="0"/>
              </a:rPr>
              <a:t>sh</a:t>
            </a:r>
            <a:r>
              <a:rPr lang="fr-FR" altLang="fr-FR" smtClean="0">
                <a:latin typeface="Arial" charset="0"/>
                <a:cs typeface="Arial" charset="0"/>
              </a:rPr>
              <a:t>érif</a:t>
            </a:r>
          </a:p>
          <a:p>
            <a:pPr algn="ctr">
              <a:spcBef>
                <a:spcPts val="1800"/>
              </a:spcBef>
              <a:buFont typeface="Arial" charset="0"/>
              <a:buNone/>
            </a:pPr>
            <a:r>
              <a:rPr lang="fr-FR" altLang="fr-FR" smtClean="0">
                <a:latin typeface="Arial" charset="0"/>
                <a:cs typeface="Arial" charset="0"/>
              </a:rPr>
              <a:t>une quet</a:t>
            </a:r>
            <a:r>
              <a:rPr lang="fr-FR" altLang="fr-FR" b="1" smtClean="0">
                <a:solidFill>
                  <a:srgbClr val="0070C0"/>
                </a:solidFill>
                <a:latin typeface="Arial" charset="0"/>
                <a:cs typeface="Arial" charset="0"/>
              </a:rPr>
              <a:t>sch</a:t>
            </a:r>
            <a:r>
              <a:rPr lang="fr-FR" altLang="fr-FR" smtClean="0">
                <a:latin typeface="Arial" charset="0"/>
                <a:cs typeface="Arial" charset="0"/>
              </a:rPr>
              <a:t>e – un décor très kit</a:t>
            </a:r>
            <a:r>
              <a:rPr lang="fr-FR" altLang="fr-FR" b="1" smtClean="0">
                <a:solidFill>
                  <a:srgbClr val="0070C0"/>
                </a:solidFill>
                <a:latin typeface="Arial" charset="0"/>
                <a:cs typeface="Arial" charset="0"/>
              </a:rPr>
              <a:t>sch</a:t>
            </a:r>
            <a:r>
              <a:rPr lang="fr-FR" altLang="fr-FR" smtClean="0">
                <a:latin typeface="Arial" charset="0"/>
                <a:cs typeface="Arial" charset="0"/>
              </a:rPr>
              <a:t> – un fla</a:t>
            </a:r>
            <a:r>
              <a:rPr lang="fr-FR" altLang="fr-FR" b="1" smtClean="0">
                <a:solidFill>
                  <a:srgbClr val="0070C0"/>
                </a:solidFill>
                <a:latin typeface="Arial" charset="0"/>
                <a:cs typeface="Arial" charset="0"/>
              </a:rPr>
              <a:t>sh</a:t>
            </a:r>
            <a:r>
              <a:rPr lang="fr-FR" altLang="fr-FR" smtClean="0">
                <a:latin typeface="Arial" charset="0"/>
                <a:cs typeface="Arial" charset="0"/>
              </a:rPr>
              <a:t> </a:t>
            </a:r>
            <a:endParaRPr lang="fr-FR" altLang="fr-FR" b="1" smtClean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ctr">
              <a:spcBef>
                <a:spcPts val="1800"/>
              </a:spcBef>
              <a:buFont typeface="Arial" charset="0"/>
              <a:buNone/>
            </a:pPr>
            <a:r>
              <a:rPr lang="fr-FR" altLang="fr-FR" smtClean="0">
                <a:latin typeface="Arial" charset="0"/>
                <a:cs typeface="Arial" charset="0"/>
              </a:rPr>
              <a:t>un </a:t>
            </a:r>
            <a:r>
              <a:rPr lang="fr-FR" altLang="fr-FR" b="1" smtClean="0">
                <a:solidFill>
                  <a:srgbClr val="0070C0"/>
                </a:solidFill>
                <a:latin typeface="Arial" charset="0"/>
                <a:cs typeface="Arial" charset="0"/>
              </a:rPr>
              <a:t>sch</a:t>
            </a:r>
            <a:r>
              <a:rPr lang="fr-FR" altLang="fr-FR" smtClean="0">
                <a:latin typeface="Arial" charset="0"/>
                <a:cs typeface="Arial" charset="0"/>
              </a:rPr>
              <a:t>éma – un milk-</a:t>
            </a:r>
            <a:r>
              <a:rPr lang="fr-FR" altLang="fr-FR" b="1" smtClean="0">
                <a:solidFill>
                  <a:srgbClr val="0070C0"/>
                </a:solidFill>
                <a:latin typeface="Arial" charset="0"/>
                <a:cs typeface="Arial" charset="0"/>
              </a:rPr>
              <a:t>sh</a:t>
            </a:r>
            <a:r>
              <a:rPr lang="fr-FR" altLang="fr-FR" smtClean="0">
                <a:latin typeface="Arial" charset="0"/>
                <a:cs typeface="Arial" charset="0"/>
              </a:rPr>
              <a:t>ake – des su</a:t>
            </a:r>
            <a:r>
              <a:rPr lang="fr-FR" altLang="fr-FR" b="1" smtClean="0">
                <a:solidFill>
                  <a:srgbClr val="0070C0"/>
                </a:solidFill>
                <a:latin typeface="Arial" charset="0"/>
                <a:cs typeface="Arial" charset="0"/>
              </a:rPr>
              <a:t>sh</a:t>
            </a:r>
            <a:r>
              <a:rPr lang="fr-FR" altLang="fr-FR" smtClean="0">
                <a:latin typeface="Arial" charset="0"/>
                <a:cs typeface="Arial" charset="0"/>
              </a:rPr>
              <a:t>is</a:t>
            </a:r>
          </a:p>
          <a:p>
            <a:pPr algn="ctr">
              <a:buFont typeface="Arial" charset="0"/>
              <a:buNone/>
            </a:pPr>
            <a:endParaRPr lang="fr-FR" altLang="fr-FR" smtClean="0">
              <a:latin typeface="Arial" charset="0"/>
              <a:cs typeface="Arial" charset="0"/>
            </a:endParaRPr>
          </a:p>
          <a:p>
            <a:pPr algn="ctr">
              <a:buFont typeface="Arial" charset="0"/>
              <a:buNone/>
            </a:pPr>
            <a:endParaRPr lang="fr-FR" altLang="fr-FR" smtClean="0">
              <a:latin typeface="Arial" charset="0"/>
              <a:cs typeface="Arial" charset="0"/>
            </a:endParaRPr>
          </a:p>
          <a:p>
            <a:pPr algn="ctr">
              <a:buFont typeface="Arial" charset="0"/>
              <a:buNone/>
            </a:pPr>
            <a:endParaRPr lang="fr-FR" altLang="fr-FR" sz="800" smtClean="0"/>
          </a:p>
          <a:p>
            <a:pPr algn="ctr">
              <a:buFont typeface="Arial" charset="0"/>
              <a:buNone/>
            </a:pPr>
            <a:endParaRPr lang="fr-FR" altLang="fr-FR" sz="800" smtClean="0"/>
          </a:p>
          <a:p>
            <a:pPr algn="ctr">
              <a:buFont typeface="Arial" charset="0"/>
              <a:buNone/>
            </a:pPr>
            <a:endParaRPr lang="fr-FR" altLang="fr-FR" sz="800" smtClean="0"/>
          </a:p>
          <a:p>
            <a:pPr algn="ctr">
              <a:buFont typeface="Arial" charset="0"/>
              <a:buNone/>
            </a:pPr>
            <a:endParaRPr lang="fr-FR" altLang="fr-FR" sz="800" smtClean="0"/>
          </a:p>
          <a:p>
            <a:pPr algn="ctr">
              <a:buFont typeface="Arial" charset="0"/>
              <a:buNone/>
            </a:pPr>
            <a:r>
              <a:rPr lang="fr-FR" altLang="fr-FR" sz="800" smtClean="0"/>
              <a:t>			</a:t>
            </a:r>
            <a:endParaRPr lang="fr-FR" altLang="fr-FR" smtClean="0">
              <a:latin typeface="Arial" charset="0"/>
              <a:cs typeface="Arial" charset="0"/>
            </a:endParaRPr>
          </a:p>
          <a:p>
            <a:pPr algn="ctr">
              <a:buFont typeface="Arial" charset="0"/>
              <a:buNone/>
            </a:pPr>
            <a:endParaRPr lang="fr-FR" altLang="fr-FR" smtClean="0">
              <a:latin typeface="Arial" charset="0"/>
              <a:cs typeface="Arial" charset="0"/>
            </a:endParaRPr>
          </a:p>
          <a:p>
            <a:pPr algn="ctr">
              <a:buFont typeface="Arial" charset="0"/>
              <a:buNone/>
            </a:pPr>
            <a:endParaRPr lang="fr-FR" altLang="fr-FR" smtClean="0">
              <a:latin typeface="Arial" charset="0"/>
              <a:cs typeface="Arial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95" b="14886"/>
          <a:stretch>
            <a:fillRect/>
          </a:stretch>
        </p:blipFill>
        <p:spPr bwMode="auto">
          <a:xfrm>
            <a:off x="6011863" y="3519488"/>
            <a:ext cx="2751137" cy="160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u contenu 2"/>
          <p:cNvSpPr>
            <a:spLocks noGrp="1"/>
          </p:cNvSpPr>
          <p:nvPr>
            <p:ph idx="1"/>
          </p:nvPr>
        </p:nvSpPr>
        <p:spPr>
          <a:xfrm>
            <a:off x="107950" y="123825"/>
            <a:ext cx="8928100" cy="4608513"/>
          </a:xfrm>
        </p:spPr>
        <p:txBody>
          <a:bodyPr/>
          <a:lstStyle/>
          <a:p>
            <a:pPr marL="0" indent="0" eaLnBrk="1" hangingPunct="1">
              <a:lnSpc>
                <a:spcPct val="140000"/>
              </a:lnSpc>
              <a:spcBef>
                <a:spcPct val="0"/>
              </a:spcBef>
              <a:buFont typeface="Arial" charset="0"/>
              <a:buNone/>
            </a:pPr>
            <a:r>
              <a:rPr lang="fr-FR" altLang="fr-FR" sz="2200" smtClean="0">
                <a:latin typeface="Arial" charset="0"/>
                <a:cs typeface="Arial" charset="0"/>
              </a:rPr>
              <a:t>Vite ! Vite ! Il faut se dépê</a:t>
            </a:r>
            <a:r>
              <a:rPr lang="fr-FR" altLang="fr-FR" sz="2200" b="1" smtClean="0">
                <a:solidFill>
                  <a:srgbClr val="0070C0"/>
                </a:solidFill>
                <a:latin typeface="Arial" charset="0"/>
                <a:cs typeface="Arial" charset="0"/>
              </a:rPr>
              <a:t>ch</a:t>
            </a:r>
            <a:r>
              <a:rPr lang="fr-FR" altLang="fr-FR" sz="2200" smtClean="0">
                <a:latin typeface="Arial" charset="0"/>
                <a:cs typeface="Arial" charset="0"/>
              </a:rPr>
              <a:t>er de préparer les bagages. </a:t>
            </a:r>
          </a:p>
          <a:p>
            <a:pPr marL="0" indent="0" eaLnBrk="1" hangingPunct="1">
              <a:lnSpc>
                <a:spcPct val="140000"/>
              </a:lnSpc>
              <a:spcBef>
                <a:spcPct val="0"/>
              </a:spcBef>
              <a:buFont typeface="Arial" charset="0"/>
              <a:buNone/>
            </a:pPr>
            <a:r>
              <a:rPr lang="fr-FR" altLang="fr-FR" sz="2200" smtClean="0">
                <a:latin typeface="Arial" charset="0"/>
                <a:cs typeface="Arial" charset="0"/>
              </a:rPr>
              <a:t>Les parents font la liste des affaires à ne pas oublier : des </a:t>
            </a:r>
            <a:r>
              <a:rPr lang="fr-FR" altLang="fr-FR" sz="2200" b="1" smtClean="0">
                <a:solidFill>
                  <a:srgbClr val="0070C0"/>
                </a:solidFill>
                <a:latin typeface="Arial" charset="0"/>
                <a:cs typeface="Arial" charset="0"/>
              </a:rPr>
              <a:t>sh</a:t>
            </a:r>
            <a:r>
              <a:rPr lang="fr-FR" altLang="fr-FR" sz="2200" smtClean="0">
                <a:latin typeface="Arial" charset="0"/>
                <a:cs typeface="Arial" charset="0"/>
              </a:rPr>
              <a:t>orts, des tee-</a:t>
            </a:r>
            <a:r>
              <a:rPr lang="fr-FR" altLang="fr-FR" sz="2200" b="1" smtClean="0">
                <a:solidFill>
                  <a:srgbClr val="0070C0"/>
                </a:solidFill>
                <a:latin typeface="Arial" charset="0"/>
                <a:cs typeface="Arial" charset="0"/>
              </a:rPr>
              <a:t>sh</a:t>
            </a:r>
            <a:r>
              <a:rPr lang="fr-FR" altLang="fr-FR" sz="2200" smtClean="0">
                <a:latin typeface="Arial" charset="0"/>
                <a:cs typeface="Arial" charset="0"/>
              </a:rPr>
              <a:t>irts, du </a:t>
            </a:r>
            <a:r>
              <a:rPr lang="fr-FR" altLang="fr-FR" sz="2200" b="1" smtClean="0">
                <a:solidFill>
                  <a:srgbClr val="0070C0"/>
                </a:solidFill>
                <a:latin typeface="Arial" charset="0"/>
                <a:cs typeface="Arial" charset="0"/>
              </a:rPr>
              <a:t>sh</a:t>
            </a:r>
            <a:r>
              <a:rPr lang="fr-FR" altLang="fr-FR" sz="2200" smtClean="0">
                <a:latin typeface="Arial" charset="0"/>
                <a:cs typeface="Arial" charset="0"/>
              </a:rPr>
              <a:t>ampoing…</a:t>
            </a:r>
          </a:p>
          <a:p>
            <a:pPr marL="0" indent="0" eaLnBrk="1" hangingPunct="1">
              <a:lnSpc>
                <a:spcPct val="140000"/>
              </a:lnSpc>
              <a:spcBef>
                <a:spcPct val="0"/>
              </a:spcBef>
              <a:buFont typeface="Arial" charset="0"/>
              <a:buNone/>
            </a:pPr>
            <a:r>
              <a:rPr lang="fr-FR" altLang="fr-FR" sz="2200" smtClean="0">
                <a:latin typeface="Arial" charset="0"/>
                <a:cs typeface="Arial" charset="0"/>
              </a:rPr>
              <a:t>Ce soir, toute la famille part au Japon. </a:t>
            </a:r>
          </a:p>
          <a:p>
            <a:pPr marL="0" indent="0" eaLnBrk="1" hangingPunct="1">
              <a:lnSpc>
                <a:spcPct val="140000"/>
              </a:lnSpc>
              <a:spcBef>
                <a:spcPct val="0"/>
              </a:spcBef>
              <a:buFont typeface="Arial" charset="0"/>
              <a:buNone/>
            </a:pPr>
            <a:r>
              <a:rPr lang="fr-FR" altLang="fr-FR" sz="2200" smtClean="0">
                <a:latin typeface="Arial" charset="0"/>
                <a:cs typeface="Arial" charset="0"/>
              </a:rPr>
              <a:t>Sa</a:t>
            </a:r>
            <a:r>
              <a:rPr lang="fr-FR" altLang="fr-FR" sz="2200" b="1" smtClean="0">
                <a:solidFill>
                  <a:srgbClr val="0070C0"/>
                </a:solidFill>
                <a:latin typeface="Arial" charset="0"/>
                <a:cs typeface="Arial" charset="0"/>
              </a:rPr>
              <a:t>ch</a:t>
            </a:r>
            <a:r>
              <a:rPr lang="fr-FR" altLang="fr-FR" sz="2200" smtClean="0">
                <a:latin typeface="Arial" charset="0"/>
                <a:cs typeface="Arial" charset="0"/>
              </a:rPr>
              <a:t>a souhaite faire du </a:t>
            </a:r>
            <a:r>
              <a:rPr lang="fr-FR" altLang="fr-FR" sz="2200" b="1" smtClean="0">
                <a:solidFill>
                  <a:srgbClr val="0070C0"/>
                </a:solidFill>
                <a:latin typeface="Arial" charset="0"/>
                <a:cs typeface="Arial" charset="0"/>
              </a:rPr>
              <a:t>sh</a:t>
            </a:r>
            <a:r>
              <a:rPr lang="fr-FR" altLang="fr-FR" sz="2200" smtClean="0">
                <a:latin typeface="Arial" charset="0"/>
                <a:cs typeface="Arial" charset="0"/>
              </a:rPr>
              <a:t>opping, il veut acheter le tee-</a:t>
            </a:r>
            <a:r>
              <a:rPr lang="fr-FR" altLang="fr-FR" sz="2200" b="1" smtClean="0">
                <a:solidFill>
                  <a:srgbClr val="0070C0"/>
                </a:solidFill>
                <a:latin typeface="Arial" charset="0"/>
                <a:cs typeface="Arial" charset="0"/>
              </a:rPr>
              <a:t>sh</a:t>
            </a:r>
            <a:r>
              <a:rPr lang="fr-FR" altLang="fr-FR" sz="2200" smtClean="0">
                <a:latin typeface="Arial" charset="0"/>
                <a:cs typeface="Arial" charset="0"/>
              </a:rPr>
              <a:t>irt et le </a:t>
            </a:r>
            <a:r>
              <a:rPr lang="fr-FR" altLang="fr-FR" sz="2200" b="1" smtClean="0">
                <a:solidFill>
                  <a:srgbClr val="0070C0"/>
                </a:solidFill>
                <a:latin typeface="Arial" charset="0"/>
                <a:cs typeface="Arial" charset="0"/>
              </a:rPr>
              <a:t>sh</a:t>
            </a:r>
            <a:r>
              <a:rPr lang="fr-FR" altLang="fr-FR" sz="2200" smtClean="0">
                <a:latin typeface="Arial" charset="0"/>
                <a:cs typeface="Arial" charset="0"/>
              </a:rPr>
              <a:t>ort de l’équipe de football du Japon. </a:t>
            </a:r>
            <a:r>
              <a:rPr lang="fr-FR" altLang="fr-FR" sz="2200" b="1" smtClean="0">
                <a:solidFill>
                  <a:srgbClr val="0070C0"/>
                </a:solidFill>
                <a:latin typeface="Arial" charset="0"/>
                <a:cs typeface="Arial" charset="0"/>
              </a:rPr>
              <a:t>Sch</a:t>
            </a:r>
            <a:r>
              <a:rPr lang="fr-FR" altLang="fr-FR" sz="2200" smtClean="0">
                <a:latin typeface="Arial" charset="0"/>
                <a:cs typeface="Arial" charset="0"/>
              </a:rPr>
              <a:t>ana, sa sœur cadette, a hâte de découvrir le pays des mangas.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003550"/>
            <a:ext cx="3021012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/>
          <p:cNvSpPr>
            <a:spLocks noGrp="1"/>
          </p:cNvSpPr>
          <p:nvPr>
            <p:ph type="title"/>
          </p:nvPr>
        </p:nvSpPr>
        <p:spPr>
          <a:xfrm>
            <a:off x="628650" y="187325"/>
            <a:ext cx="7886700" cy="1231900"/>
          </a:xfrm>
        </p:spPr>
        <p:txBody>
          <a:bodyPr/>
          <a:lstStyle/>
          <a:p>
            <a:pPr algn="l" eaLnBrk="1" hangingPunct="1"/>
            <a:r>
              <a:rPr lang="fr-FR" altLang="fr-FR" sz="5400" smtClean="0">
                <a:solidFill>
                  <a:srgbClr val="7030A0"/>
                </a:solidFill>
                <a:latin typeface="Script cole" pitchFamily="2" charset="0"/>
              </a:rPr>
              <a:t>Le quiz du jour</a:t>
            </a:r>
            <a:r>
              <a:rPr lang="fr-FR" altLang="fr-FR" sz="4000" smtClean="0">
                <a:solidFill>
                  <a:srgbClr val="7030A0"/>
                </a:solidFill>
                <a:latin typeface="Century Gothic" pitchFamily="34" charset="0"/>
              </a:rPr>
              <a:t/>
            </a:r>
            <a:br>
              <a:rPr lang="fr-FR" altLang="fr-FR" sz="4000" smtClean="0">
                <a:solidFill>
                  <a:srgbClr val="7030A0"/>
                </a:solidFill>
                <a:latin typeface="Century Gothic" pitchFamily="34" charset="0"/>
              </a:rPr>
            </a:br>
            <a:r>
              <a:rPr lang="fr-FR" altLang="fr-FR" sz="2400" smtClean="0">
                <a:latin typeface="Arial" charset="0"/>
                <a:cs typeface="Arial" charset="0"/>
              </a:rPr>
              <a:t>Que prépare cette famille?</a:t>
            </a:r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idx="1"/>
          </p:nvPr>
        </p:nvGraphicFramePr>
        <p:xfrm>
          <a:off x="628650" y="1707654"/>
          <a:ext cx="7886700" cy="2925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1"/>
          <p:cNvSpPr>
            <a:spLocks noGrp="1"/>
          </p:cNvSpPr>
          <p:nvPr>
            <p:ph type="title"/>
          </p:nvPr>
        </p:nvSpPr>
        <p:spPr>
          <a:xfrm>
            <a:off x="628650" y="187325"/>
            <a:ext cx="7886700" cy="1231900"/>
          </a:xfrm>
        </p:spPr>
        <p:txBody>
          <a:bodyPr/>
          <a:lstStyle/>
          <a:p>
            <a:pPr algn="l" eaLnBrk="1" hangingPunct="1"/>
            <a:r>
              <a:rPr lang="fr-FR" altLang="fr-FR" sz="5400" smtClean="0">
                <a:solidFill>
                  <a:srgbClr val="7030A0"/>
                </a:solidFill>
                <a:latin typeface="Script cole" pitchFamily="2" charset="0"/>
              </a:rPr>
              <a:t>Le quiz du jour</a:t>
            </a:r>
            <a:r>
              <a:rPr lang="fr-FR" altLang="fr-FR" sz="4000" smtClean="0">
                <a:solidFill>
                  <a:srgbClr val="7030A0"/>
                </a:solidFill>
                <a:latin typeface="Century Gothic" pitchFamily="34" charset="0"/>
              </a:rPr>
              <a:t/>
            </a:r>
            <a:br>
              <a:rPr lang="fr-FR" altLang="fr-FR" sz="4000" smtClean="0">
                <a:solidFill>
                  <a:srgbClr val="7030A0"/>
                </a:solidFill>
                <a:latin typeface="Century Gothic" pitchFamily="34" charset="0"/>
              </a:rPr>
            </a:br>
            <a:r>
              <a:rPr lang="fr-FR" altLang="fr-FR" sz="2400" smtClean="0">
                <a:latin typeface="Arial" charset="0"/>
                <a:cs typeface="Arial" charset="0"/>
              </a:rPr>
              <a:t>Que prépare cette famille?</a:t>
            </a:r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idx="1"/>
          </p:nvPr>
        </p:nvGraphicFramePr>
        <p:xfrm>
          <a:off x="628650" y="1707654"/>
          <a:ext cx="7886700" cy="2925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3734</TotalTime>
  <Words>536</Words>
  <Application>Microsoft Office PowerPoint</Application>
  <PresentationFormat>Affichage à l'écran (16:9)</PresentationFormat>
  <Paragraphs>155</Paragraphs>
  <Slides>19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5" baseType="lpstr">
      <vt:lpstr>Arial</vt:lpstr>
      <vt:lpstr>Calibri</vt:lpstr>
      <vt:lpstr>Script cole</vt:lpstr>
      <vt:lpstr>Century Gothic</vt:lpstr>
      <vt:lpstr>DejaVu Sans</vt:lpstr>
      <vt:lpstr>Thème Office</vt:lpstr>
      <vt:lpstr>Français</vt:lpstr>
      <vt:lpstr>Les lettres sh qui se prononcent « ch » </vt:lpstr>
      <vt:lpstr>Les lettres sch qui se prononcent « ch » </vt:lpstr>
      <vt:lpstr>Les lettres sch qui se prononcent « ch » </vt:lpstr>
      <vt:lpstr>Les lettres sh et sch qui se prononcent « ch » </vt:lpstr>
      <vt:lpstr>Les lettres sh et sch qui se prononcent « ch » </vt:lpstr>
      <vt:lpstr>Présentation PowerPoint</vt:lpstr>
      <vt:lpstr>Le quiz du jour Que prépare cette famille?</vt:lpstr>
      <vt:lpstr>Le quiz du jour Que prépare cette famille?</vt:lpstr>
      <vt:lpstr>Le quiz du jour Où partent-ils en voyage?</vt:lpstr>
      <vt:lpstr>Le quiz du jour Dans quel pays partent-ils en voyage?</vt:lpstr>
      <vt:lpstr>Le quiz du jour Où se trouve le Japon ?</vt:lpstr>
      <vt:lpstr>Le quiz du jour Où se trouve le Japon ?</vt:lpstr>
      <vt:lpstr>Le quiz du jour Qu’est-ce que le Mont Fuji ?</vt:lpstr>
      <vt:lpstr>Le quiz du jour Qu’est-ce que le Mont Fuji ?</vt:lpstr>
      <vt:lpstr>Les lettres sh et sch qui se prononcent « ch » </vt:lpstr>
      <vt:lpstr>Présentation PowerPoint</vt:lpstr>
      <vt:lpstr>Complète ces noms à l’aide des adjectifs</vt:lpstr>
      <vt:lpstr>Présentation PowerPoint</vt:lpstr>
    </vt:vector>
  </TitlesOfParts>
  <Company>Ministere de l'Education Nationale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Ollivier HUNAULT</dc:creator>
  <cp:lastModifiedBy>Ollivier HUNAULT</cp:lastModifiedBy>
  <cp:revision>229</cp:revision>
  <dcterms:created xsi:type="dcterms:W3CDTF">2020-03-20T11:24:42Z</dcterms:created>
  <dcterms:modified xsi:type="dcterms:W3CDTF">2020-05-25T14:13:28Z</dcterms:modified>
</cp:coreProperties>
</file>