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74" r:id="rId16"/>
    <p:sldId id="268" r:id="rId17"/>
    <p:sldId id="275" r:id="rId18"/>
    <p:sldId id="269" r:id="rId19"/>
    <p:sldId id="270" r:id="rId20"/>
    <p:sldId id="271" r:id="rId21"/>
    <p:sldId id="276" r:id="rId22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36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2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4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5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9A0669-7425-4D16-99E4-78D1C0CE657B}" type="presOf" srcId="{04D1682D-527C-479C-9D64-5968A6AC6F31}" destId="{AFDD0E0C-48EF-4650-8CD4-5342FCD802A5}" srcOrd="0" destOrd="0" presId="urn:microsoft.com/office/officeart/2005/8/layout/matrix3"/>
    <dgm:cxn modelId="{3CE5594D-0775-404F-A89D-A575FDE50BA0}" type="presOf" srcId="{A8A031E9-5D48-4FCA-BFE6-7D585C9F8980}" destId="{FA915A91-1BB6-4D0B-8562-878ABA12074B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38EBA38C-D00C-42BD-A2C5-F0DC19B435DC}" type="presOf" srcId="{DF0E4A58-C766-47C9-A1C7-B1F146D59A9D}" destId="{6F14DA0D-ED77-4A44-BD68-C29FBFFACE63}" srcOrd="0" destOrd="0" presId="urn:microsoft.com/office/officeart/2005/8/layout/matrix3"/>
    <dgm:cxn modelId="{23C9FD95-542C-4655-864F-8B3510ABBE80}" type="presOf" srcId="{5DE07056-2EA7-4D22-8EF2-EE547050C301}" destId="{727EC45C-35A9-4A38-8DFB-F917F09A3120}" srcOrd="0" destOrd="0" presId="urn:microsoft.com/office/officeart/2005/8/layout/matrix3"/>
    <dgm:cxn modelId="{C3282B63-9C9A-4FE9-BC26-D78975BCEE79}" type="presOf" srcId="{113A100D-6AAD-4D11-B014-949EF7803463}" destId="{E6A5FB3D-716E-4D66-B40B-7A0AE339F06F}" srcOrd="0" destOrd="0" presId="urn:microsoft.com/office/officeart/2005/8/layout/matrix3"/>
    <dgm:cxn modelId="{8DFD87C1-8762-4170-9536-473CE23DC4D9}" type="presParOf" srcId="{727EC45C-35A9-4A38-8DFB-F917F09A3120}" destId="{103D05D9-8320-477B-BE9A-E69D138381FD}" srcOrd="0" destOrd="0" presId="urn:microsoft.com/office/officeart/2005/8/layout/matrix3"/>
    <dgm:cxn modelId="{2260C1C2-A77E-4C98-8982-3AB13A804EF4}" type="presParOf" srcId="{727EC45C-35A9-4A38-8DFB-F917F09A3120}" destId="{6F14DA0D-ED77-4A44-BD68-C29FBFFACE63}" srcOrd="1" destOrd="0" presId="urn:microsoft.com/office/officeart/2005/8/layout/matrix3"/>
    <dgm:cxn modelId="{317B38D4-0726-4D0B-BD02-37A9F3200ED6}" type="presParOf" srcId="{727EC45C-35A9-4A38-8DFB-F917F09A3120}" destId="{E6A5FB3D-716E-4D66-B40B-7A0AE339F06F}" srcOrd="2" destOrd="0" presId="urn:microsoft.com/office/officeart/2005/8/layout/matrix3"/>
    <dgm:cxn modelId="{41187ED7-E898-467A-AEFE-3FF6423E1F11}" type="presParOf" srcId="{727EC45C-35A9-4A38-8DFB-F917F09A3120}" destId="{AFDD0E0C-48EF-4650-8CD4-5342FCD802A5}" srcOrd="3" destOrd="0" presId="urn:microsoft.com/office/officeart/2005/8/layout/matrix3"/>
    <dgm:cxn modelId="{2EC6D4A4-B48E-4EA3-B1F8-E5107FC1102D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2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4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5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2D27AD82-2ECE-4355-B574-588D42D3C8AB}" type="presOf" srcId="{DF0E4A58-C766-47C9-A1C7-B1F146D59A9D}" destId="{6F14DA0D-ED77-4A44-BD68-C29FBFFACE63}" srcOrd="0" destOrd="0" presId="urn:microsoft.com/office/officeart/2005/8/layout/matrix3"/>
    <dgm:cxn modelId="{9CF19B70-857C-4BC3-AFB1-ABFCD163A83F}" type="presOf" srcId="{5DE07056-2EA7-4D22-8EF2-EE547050C301}" destId="{727EC45C-35A9-4A38-8DFB-F917F09A3120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5A87B33F-A346-49AF-9AF3-93B1D597D0F1}" type="presOf" srcId="{A8A031E9-5D48-4FCA-BFE6-7D585C9F8980}" destId="{FA915A91-1BB6-4D0B-8562-878ABA12074B}" srcOrd="0" destOrd="0" presId="urn:microsoft.com/office/officeart/2005/8/layout/matrix3"/>
    <dgm:cxn modelId="{516A6A8C-522D-48FF-BE19-F04C48A3ED82}" type="presOf" srcId="{113A100D-6AAD-4D11-B014-949EF7803463}" destId="{E6A5FB3D-716E-4D66-B40B-7A0AE339F06F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0B4B4E04-C228-4D6A-964F-60AD30829A41}" type="presOf" srcId="{04D1682D-527C-479C-9D64-5968A6AC6F31}" destId="{AFDD0E0C-48EF-4650-8CD4-5342FCD802A5}" srcOrd="0" destOrd="0" presId="urn:microsoft.com/office/officeart/2005/8/layout/matrix3"/>
    <dgm:cxn modelId="{C6883D37-98C3-4E63-A4AA-918C00F07A3B}" type="presParOf" srcId="{727EC45C-35A9-4A38-8DFB-F917F09A3120}" destId="{103D05D9-8320-477B-BE9A-E69D138381FD}" srcOrd="0" destOrd="0" presId="urn:microsoft.com/office/officeart/2005/8/layout/matrix3"/>
    <dgm:cxn modelId="{99300A8C-7967-44B9-802F-430D49A6CD9A}" type="presParOf" srcId="{727EC45C-35A9-4A38-8DFB-F917F09A3120}" destId="{6F14DA0D-ED77-4A44-BD68-C29FBFFACE63}" srcOrd="1" destOrd="0" presId="urn:microsoft.com/office/officeart/2005/8/layout/matrix3"/>
    <dgm:cxn modelId="{AD0A3D0F-22D3-4B98-A048-D325F6493732}" type="presParOf" srcId="{727EC45C-35A9-4A38-8DFB-F917F09A3120}" destId="{E6A5FB3D-716E-4D66-B40B-7A0AE339F06F}" srcOrd="2" destOrd="0" presId="urn:microsoft.com/office/officeart/2005/8/layout/matrix3"/>
    <dgm:cxn modelId="{3EA909D9-DAD6-4B14-A017-0A16C8F4C8CA}" type="presParOf" srcId="{727EC45C-35A9-4A38-8DFB-F917F09A3120}" destId="{AFDD0E0C-48EF-4650-8CD4-5342FCD802A5}" srcOrd="3" destOrd="0" presId="urn:microsoft.com/office/officeart/2005/8/layout/matrix3"/>
    <dgm:cxn modelId="{1A47EF46-F528-4323-A18E-3BB85D8D1F6B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4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5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6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9A0669-7425-4D16-99E4-78D1C0CE657B}" type="presOf" srcId="{04D1682D-527C-479C-9D64-5968A6AC6F31}" destId="{AFDD0E0C-48EF-4650-8CD4-5342FCD802A5}" srcOrd="0" destOrd="0" presId="urn:microsoft.com/office/officeart/2005/8/layout/matrix3"/>
    <dgm:cxn modelId="{3CE5594D-0775-404F-A89D-A575FDE50BA0}" type="presOf" srcId="{A8A031E9-5D48-4FCA-BFE6-7D585C9F8980}" destId="{FA915A91-1BB6-4D0B-8562-878ABA12074B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38EBA38C-D00C-42BD-A2C5-F0DC19B435DC}" type="presOf" srcId="{DF0E4A58-C766-47C9-A1C7-B1F146D59A9D}" destId="{6F14DA0D-ED77-4A44-BD68-C29FBFFACE63}" srcOrd="0" destOrd="0" presId="urn:microsoft.com/office/officeart/2005/8/layout/matrix3"/>
    <dgm:cxn modelId="{23C9FD95-542C-4655-864F-8B3510ABBE80}" type="presOf" srcId="{5DE07056-2EA7-4D22-8EF2-EE547050C301}" destId="{727EC45C-35A9-4A38-8DFB-F917F09A3120}" srcOrd="0" destOrd="0" presId="urn:microsoft.com/office/officeart/2005/8/layout/matrix3"/>
    <dgm:cxn modelId="{C3282B63-9C9A-4FE9-BC26-D78975BCEE79}" type="presOf" srcId="{113A100D-6AAD-4D11-B014-949EF7803463}" destId="{E6A5FB3D-716E-4D66-B40B-7A0AE339F06F}" srcOrd="0" destOrd="0" presId="urn:microsoft.com/office/officeart/2005/8/layout/matrix3"/>
    <dgm:cxn modelId="{8DFD87C1-8762-4170-9536-473CE23DC4D9}" type="presParOf" srcId="{727EC45C-35A9-4A38-8DFB-F917F09A3120}" destId="{103D05D9-8320-477B-BE9A-E69D138381FD}" srcOrd="0" destOrd="0" presId="urn:microsoft.com/office/officeart/2005/8/layout/matrix3"/>
    <dgm:cxn modelId="{2260C1C2-A77E-4C98-8982-3AB13A804EF4}" type="presParOf" srcId="{727EC45C-35A9-4A38-8DFB-F917F09A3120}" destId="{6F14DA0D-ED77-4A44-BD68-C29FBFFACE63}" srcOrd="1" destOrd="0" presId="urn:microsoft.com/office/officeart/2005/8/layout/matrix3"/>
    <dgm:cxn modelId="{317B38D4-0726-4D0B-BD02-37A9F3200ED6}" type="presParOf" srcId="{727EC45C-35A9-4A38-8DFB-F917F09A3120}" destId="{E6A5FB3D-716E-4D66-B40B-7A0AE339F06F}" srcOrd="2" destOrd="0" presId="urn:microsoft.com/office/officeart/2005/8/layout/matrix3"/>
    <dgm:cxn modelId="{41187ED7-E898-467A-AEFE-3FF6423E1F11}" type="presParOf" srcId="{727EC45C-35A9-4A38-8DFB-F917F09A3120}" destId="{AFDD0E0C-48EF-4650-8CD4-5342FCD802A5}" srcOrd="3" destOrd="0" presId="urn:microsoft.com/office/officeart/2005/8/layout/matrix3"/>
    <dgm:cxn modelId="{2EC6D4A4-B48E-4EA3-B1F8-E5107FC1102D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4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5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6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90E195B0-916F-444A-AC70-5B2F06DE9E9A}" type="presOf" srcId="{A8A031E9-5D48-4FCA-BFE6-7D585C9F8980}" destId="{FA915A91-1BB6-4D0B-8562-878ABA12074B}" srcOrd="0" destOrd="0" presId="urn:microsoft.com/office/officeart/2005/8/layout/matrix3"/>
    <dgm:cxn modelId="{2CB40300-FD95-4540-8D7A-05D1277697C1}" type="presOf" srcId="{DF0E4A58-C766-47C9-A1C7-B1F146D59A9D}" destId="{6F14DA0D-ED77-4A44-BD68-C29FBFFACE63}" srcOrd="0" destOrd="0" presId="urn:microsoft.com/office/officeart/2005/8/layout/matrix3"/>
    <dgm:cxn modelId="{56D18738-9F9E-4A7F-B1B1-0D1216BA82B5}" type="presOf" srcId="{113A100D-6AAD-4D11-B014-949EF7803463}" destId="{E6A5FB3D-716E-4D66-B40B-7A0AE339F06F}" srcOrd="0" destOrd="0" presId="urn:microsoft.com/office/officeart/2005/8/layout/matrix3"/>
    <dgm:cxn modelId="{45554C82-B327-46C4-AF43-4E9149BBA23F}" type="presOf" srcId="{04D1682D-527C-479C-9D64-5968A6AC6F31}" destId="{AFDD0E0C-48EF-4650-8CD4-5342FCD802A5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39001EA4-6A41-420D-B879-767F744EF517}" type="presOf" srcId="{5DE07056-2EA7-4D22-8EF2-EE547050C301}" destId="{727EC45C-35A9-4A38-8DFB-F917F09A3120}" srcOrd="0" destOrd="0" presId="urn:microsoft.com/office/officeart/2005/8/layout/matrix3"/>
    <dgm:cxn modelId="{7836FA07-8D6E-4530-A4DB-9D21795CE581}" type="presParOf" srcId="{727EC45C-35A9-4A38-8DFB-F917F09A3120}" destId="{103D05D9-8320-477B-BE9A-E69D138381FD}" srcOrd="0" destOrd="0" presId="urn:microsoft.com/office/officeart/2005/8/layout/matrix3"/>
    <dgm:cxn modelId="{99D187C3-24E1-4554-AA27-8A0B6CCEC7F7}" type="presParOf" srcId="{727EC45C-35A9-4A38-8DFB-F917F09A3120}" destId="{6F14DA0D-ED77-4A44-BD68-C29FBFFACE63}" srcOrd="1" destOrd="0" presId="urn:microsoft.com/office/officeart/2005/8/layout/matrix3"/>
    <dgm:cxn modelId="{C4584BAD-85A9-4AF9-B4A0-96B2A60F9E02}" type="presParOf" srcId="{727EC45C-35A9-4A38-8DFB-F917F09A3120}" destId="{E6A5FB3D-716E-4D66-B40B-7A0AE339F06F}" srcOrd="2" destOrd="0" presId="urn:microsoft.com/office/officeart/2005/8/layout/matrix3"/>
    <dgm:cxn modelId="{D51797B9-0141-4FBF-AF6F-5E99ADDED342}" type="presParOf" srcId="{727EC45C-35A9-4A38-8DFB-F917F09A3120}" destId="{AFDD0E0C-48EF-4650-8CD4-5342FCD802A5}" srcOrd="3" destOrd="0" presId="urn:microsoft.com/office/officeart/2005/8/layout/matrix3"/>
    <dgm:cxn modelId="{1E542CB1-320C-452E-94E8-6E2183594876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2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4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5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9A0669-7425-4D16-99E4-78D1C0CE657B}" type="presOf" srcId="{04D1682D-527C-479C-9D64-5968A6AC6F31}" destId="{AFDD0E0C-48EF-4650-8CD4-5342FCD802A5}" srcOrd="0" destOrd="0" presId="urn:microsoft.com/office/officeart/2005/8/layout/matrix3"/>
    <dgm:cxn modelId="{3CE5594D-0775-404F-A89D-A575FDE50BA0}" type="presOf" srcId="{A8A031E9-5D48-4FCA-BFE6-7D585C9F8980}" destId="{FA915A91-1BB6-4D0B-8562-878ABA12074B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38EBA38C-D00C-42BD-A2C5-F0DC19B435DC}" type="presOf" srcId="{DF0E4A58-C766-47C9-A1C7-B1F146D59A9D}" destId="{6F14DA0D-ED77-4A44-BD68-C29FBFFACE63}" srcOrd="0" destOrd="0" presId="urn:microsoft.com/office/officeart/2005/8/layout/matrix3"/>
    <dgm:cxn modelId="{23C9FD95-542C-4655-864F-8B3510ABBE80}" type="presOf" srcId="{5DE07056-2EA7-4D22-8EF2-EE547050C301}" destId="{727EC45C-35A9-4A38-8DFB-F917F09A3120}" srcOrd="0" destOrd="0" presId="urn:microsoft.com/office/officeart/2005/8/layout/matrix3"/>
    <dgm:cxn modelId="{C3282B63-9C9A-4FE9-BC26-D78975BCEE79}" type="presOf" srcId="{113A100D-6AAD-4D11-B014-949EF7803463}" destId="{E6A5FB3D-716E-4D66-B40B-7A0AE339F06F}" srcOrd="0" destOrd="0" presId="urn:microsoft.com/office/officeart/2005/8/layout/matrix3"/>
    <dgm:cxn modelId="{8DFD87C1-8762-4170-9536-473CE23DC4D9}" type="presParOf" srcId="{727EC45C-35A9-4A38-8DFB-F917F09A3120}" destId="{103D05D9-8320-477B-BE9A-E69D138381FD}" srcOrd="0" destOrd="0" presId="urn:microsoft.com/office/officeart/2005/8/layout/matrix3"/>
    <dgm:cxn modelId="{2260C1C2-A77E-4C98-8982-3AB13A804EF4}" type="presParOf" srcId="{727EC45C-35A9-4A38-8DFB-F917F09A3120}" destId="{6F14DA0D-ED77-4A44-BD68-C29FBFFACE63}" srcOrd="1" destOrd="0" presId="urn:microsoft.com/office/officeart/2005/8/layout/matrix3"/>
    <dgm:cxn modelId="{317B38D4-0726-4D0B-BD02-37A9F3200ED6}" type="presParOf" srcId="{727EC45C-35A9-4A38-8DFB-F917F09A3120}" destId="{E6A5FB3D-716E-4D66-B40B-7A0AE339F06F}" srcOrd="2" destOrd="0" presId="urn:microsoft.com/office/officeart/2005/8/layout/matrix3"/>
    <dgm:cxn modelId="{41187ED7-E898-467A-AEFE-3FF6423E1F11}" type="presParOf" srcId="{727EC45C-35A9-4A38-8DFB-F917F09A3120}" destId="{AFDD0E0C-48EF-4650-8CD4-5342FCD802A5}" srcOrd="3" destOrd="0" presId="urn:microsoft.com/office/officeart/2005/8/layout/matrix3"/>
    <dgm:cxn modelId="{2EC6D4A4-B48E-4EA3-B1F8-E5107FC1102D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2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4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5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16AB9185-8ED4-4562-9637-7AECB050E8F2}" type="presOf" srcId="{DF0E4A58-C766-47C9-A1C7-B1F146D59A9D}" destId="{6F14DA0D-ED77-4A44-BD68-C29FBFFACE63}" srcOrd="0" destOrd="0" presId="urn:microsoft.com/office/officeart/2005/8/layout/matrix3"/>
    <dgm:cxn modelId="{81AD06B3-44B7-40BE-B6E2-E8B49F8734A2}" type="presOf" srcId="{04D1682D-527C-479C-9D64-5968A6AC6F31}" destId="{AFDD0E0C-48EF-4650-8CD4-5342FCD802A5}" srcOrd="0" destOrd="0" presId="urn:microsoft.com/office/officeart/2005/8/layout/matrix3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813A8D69-AE63-4194-AEF9-78AF30B54FAD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B391084B-B02B-4039-9191-10DCD3788D8E}" type="presOf" srcId="{A8A031E9-5D48-4FCA-BFE6-7D585C9F8980}" destId="{FA915A91-1BB6-4D0B-8562-878ABA12074B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EBB3D1DA-4C4A-488B-8032-D14FB62C086C}" type="presOf" srcId="{5DE07056-2EA7-4D22-8EF2-EE547050C301}" destId="{727EC45C-35A9-4A38-8DFB-F917F09A3120}" srcOrd="0" destOrd="0" presId="urn:microsoft.com/office/officeart/2005/8/layout/matrix3"/>
    <dgm:cxn modelId="{AB9F0D91-DF3D-459D-9494-E1BE866AB640}" type="presParOf" srcId="{727EC45C-35A9-4A38-8DFB-F917F09A3120}" destId="{103D05D9-8320-477B-BE9A-E69D138381FD}" srcOrd="0" destOrd="0" presId="urn:microsoft.com/office/officeart/2005/8/layout/matrix3"/>
    <dgm:cxn modelId="{28D040AD-6ECC-4385-A232-B5FD68B712AA}" type="presParOf" srcId="{727EC45C-35A9-4A38-8DFB-F917F09A3120}" destId="{6F14DA0D-ED77-4A44-BD68-C29FBFFACE63}" srcOrd="1" destOrd="0" presId="urn:microsoft.com/office/officeart/2005/8/layout/matrix3"/>
    <dgm:cxn modelId="{95A780BB-CE97-49DC-B1B0-79B65E13062D}" type="presParOf" srcId="{727EC45C-35A9-4A38-8DFB-F917F09A3120}" destId="{E6A5FB3D-716E-4D66-B40B-7A0AE339F06F}" srcOrd="2" destOrd="0" presId="urn:microsoft.com/office/officeart/2005/8/layout/matrix3"/>
    <dgm:cxn modelId="{60AC20A3-0540-4CC7-B613-76D3E5F472A4}" type="presParOf" srcId="{727EC45C-35A9-4A38-8DFB-F917F09A3120}" destId="{AFDD0E0C-48EF-4650-8CD4-5342FCD802A5}" srcOrd="3" destOrd="0" presId="urn:microsoft.com/office/officeart/2005/8/layout/matrix3"/>
    <dgm:cxn modelId="{60122A14-E4BB-450C-9E82-2706335FDF5E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76319" y="0"/>
          <a:ext cx="2169000" cy="21690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2374" y="20605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2</a:t>
          </a:r>
        </a:p>
      </dsp:txBody>
      <dsp:txXfrm>
        <a:off x="323668" y="247349"/>
        <a:ext cx="763322" cy="763322"/>
      </dsp:txXfrm>
    </dsp:sp>
    <dsp:sp modelId="{E6A5FB3D-716E-4D66-B40B-7A0AE339F06F}">
      <dsp:nvSpPr>
        <dsp:cNvPr id="0" name=""/>
        <dsp:cNvSpPr/>
      </dsp:nvSpPr>
      <dsp:spPr>
        <a:xfrm>
          <a:off x="1193355" y="20605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3</a:t>
          </a:r>
        </a:p>
      </dsp:txBody>
      <dsp:txXfrm>
        <a:off x="1234649" y="247349"/>
        <a:ext cx="763322" cy="763322"/>
      </dsp:txXfrm>
    </dsp:sp>
    <dsp:sp modelId="{AFDD0E0C-48EF-4650-8CD4-5342FCD802A5}">
      <dsp:nvSpPr>
        <dsp:cNvPr id="0" name=""/>
        <dsp:cNvSpPr/>
      </dsp:nvSpPr>
      <dsp:spPr>
        <a:xfrm>
          <a:off x="282374" y="111703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4</a:t>
          </a:r>
        </a:p>
      </dsp:txBody>
      <dsp:txXfrm>
        <a:off x="323668" y="1158329"/>
        <a:ext cx="763322" cy="763322"/>
      </dsp:txXfrm>
    </dsp:sp>
    <dsp:sp modelId="{FA915A91-1BB6-4D0B-8562-878ABA12074B}">
      <dsp:nvSpPr>
        <dsp:cNvPr id="0" name=""/>
        <dsp:cNvSpPr/>
      </dsp:nvSpPr>
      <dsp:spPr>
        <a:xfrm>
          <a:off x="1193355" y="111703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5</a:t>
          </a:r>
        </a:p>
      </dsp:txBody>
      <dsp:txXfrm>
        <a:off x="1234649" y="1158329"/>
        <a:ext cx="763322" cy="763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76319" y="0"/>
          <a:ext cx="2169000" cy="21690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2374" y="206055"/>
          <a:ext cx="845910" cy="8459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2</a:t>
          </a:r>
        </a:p>
      </dsp:txBody>
      <dsp:txXfrm>
        <a:off x="323668" y="247349"/>
        <a:ext cx="763322" cy="763322"/>
      </dsp:txXfrm>
    </dsp:sp>
    <dsp:sp modelId="{E6A5FB3D-716E-4D66-B40B-7A0AE339F06F}">
      <dsp:nvSpPr>
        <dsp:cNvPr id="0" name=""/>
        <dsp:cNvSpPr/>
      </dsp:nvSpPr>
      <dsp:spPr>
        <a:xfrm>
          <a:off x="1193355" y="206055"/>
          <a:ext cx="845910" cy="8459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3</a:t>
          </a:r>
        </a:p>
      </dsp:txBody>
      <dsp:txXfrm>
        <a:off x="1234649" y="247349"/>
        <a:ext cx="763322" cy="763322"/>
      </dsp:txXfrm>
    </dsp:sp>
    <dsp:sp modelId="{AFDD0E0C-48EF-4650-8CD4-5342FCD802A5}">
      <dsp:nvSpPr>
        <dsp:cNvPr id="0" name=""/>
        <dsp:cNvSpPr/>
      </dsp:nvSpPr>
      <dsp:spPr>
        <a:xfrm>
          <a:off x="282374" y="1117035"/>
          <a:ext cx="845910" cy="8459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4</a:t>
          </a:r>
        </a:p>
      </dsp:txBody>
      <dsp:txXfrm>
        <a:off x="323668" y="1158329"/>
        <a:ext cx="763322" cy="763322"/>
      </dsp:txXfrm>
    </dsp:sp>
    <dsp:sp modelId="{FA915A91-1BB6-4D0B-8562-878ABA12074B}">
      <dsp:nvSpPr>
        <dsp:cNvPr id="0" name=""/>
        <dsp:cNvSpPr/>
      </dsp:nvSpPr>
      <dsp:spPr>
        <a:xfrm>
          <a:off x="1193355" y="111703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5</a:t>
          </a:r>
        </a:p>
      </dsp:txBody>
      <dsp:txXfrm>
        <a:off x="1234649" y="1158329"/>
        <a:ext cx="763322" cy="763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76319" y="0"/>
          <a:ext cx="2169000" cy="21690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2374" y="20605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3</a:t>
          </a:r>
        </a:p>
      </dsp:txBody>
      <dsp:txXfrm>
        <a:off x="323668" y="247349"/>
        <a:ext cx="763322" cy="763322"/>
      </dsp:txXfrm>
    </dsp:sp>
    <dsp:sp modelId="{E6A5FB3D-716E-4D66-B40B-7A0AE339F06F}">
      <dsp:nvSpPr>
        <dsp:cNvPr id="0" name=""/>
        <dsp:cNvSpPr/>
      </dsp:nvSpPr>
      <dsp:spPr>
        <a:xfrm>
          <a:off x="1193355" y="20605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4</a:t>
          </a:r>
        </a:p>
      </dsp:txBody>
      <dsp:txXfrm>
        <a:off x="1234649" y="247349"/>
        <a:ext cx="763322" cy="763322"/>
      </dsp:txXfrm>
    </dsp:sp>
    <dsp:sp modelId="{AFDD0E0C-48EF-4650-8CD4-5342FCD802A5}">
      <dsp:nvSpPr>
        <dsp:cNvPr id="0" name=""/>
        <dsp:cNvSpPr/>
      </dsp:nvSpPr>
      <dsp:spPr>
        <a:xfrm>
          <a:off x="282374" y="111703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5</a:t>
          </a:r>
        </a:p>
      </dsp:txBody>
      <dsp:txXfrm>
        <a:off x="323668" y="1158329"/>
        <a:ext cx="763322" cy="763322"/>
      </dsp:txXfrm>
    </dsp:sp>
    <dsp:sp modelId="{FA915A91-1BB6-4D0B-8562-878ABA12074B}">
      <dsp:nvSpPr>
        <dsp:cNvPr id="0" name=""/>
        <dsp:cNvSpPr/>
      </dsp:nvSpPr>
      <dsp:spPr>
        <a:xfrm>
          <a:off x="1193355" y="111703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6</a:t>
          </a:r>
        </a:p>
      </dsp:txBody>
      <dsp:txXfrm>
        <a:off x="1234649" y="1158329"/>
        <a:ext cx="763322" cy="763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76319" y="0"/>
          <a:ext cx="2169000" cy="21690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2374" y="206055"/>
          <a:ext cx="845910" cy="8459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3</a:t>
          </a:r>
        </a:p>
      </dsp:txBody>
      <dsp:txXfrm>
        <a:off x="323668" y="247349"/>
        <a:ext cx="763322" cy="763322"/>
      </dsp:txXfrm>
    </dsp:sp>
    <dsp:sp modelId="{E6A5FB3D-716E-4D66-B40B-7A0AE339F06F}">
      <dsp:nvSpPr>
        <dsp:cNvPr id="0" name=""/>
        <dsp:cNvSpPr/>
      </dsp:nvSpPr>
      <dsp:spPr>
        <a:xfrm>
          <a:off x="1193355" y="20605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4</a:t>
          </a:r>
        </a:p>
      </dsp:txBody>
      <dsp:txXfrm>
        <a:off x="1234649" y="247349"/>
        <a:ext cx="763322" cy="763322"/>
      </dsp:txXfrm>
    </dsp:sp>
    <dsp:sp modelId="{AFDD0E0C-48EF-4650-8CD4-5342FCD802A5}">
      <dsp:nvSpPr>
        <dsp:cNvPr id="0" name=""/>
        <dsp:cNvSpPr/>
      </dsp:nvSpPr>
      <dsp:spPr>
        <a:xfrm>
          <a:off x="282374" y="1117035"/>
          <a:ext cx="845910" cy="8459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5</a:t>
          </a:r>
        </a:p>
      </dsp:txBody>
      <dsp:txXfrm>
        <a:off x="323668" y="1158329"/>
        <a:ext cx="763322" cy="763322"/>
      </dsp:txXfrm>
    </dsp:sp>
    <dsp:sp modelId="{FA915A91-1BB6-4D0B-8562-878ABA12074B}">
      <dsp:nvSpPr>
        <dsp:cNvPr id="0" name=""/>
        <dsp:cNvSpPr/>
      </dsp:nvSpPr>
      <dsp:spPr>
        <a:xfrm>
          <a:off x="1193355" y="1117035"/>
          <a:ext cx="845910" cy="8459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6</a:t>
          </a:r>
        </a:p>
      </dsp:txBody>
      <dsp:txXfrm>
        <a:off x="1234649" y="1158329"/>
        <a:ext cx="763322" cy="7633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76319" y="0"/>
          <a:ext cx="2169000" cy="21690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2374" y="20605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2</a:t>
          </a:r>
        </a:p>
      </dsp:txBody>
      <dsp:txXfrm>
        <a:off x="323668" y="247349"/>
        <a:ext cx="763322" cy="763322"/>
      </dsp:txXfrm>
    </dsp:sp>
    <dsp:sp modelId="{E6A5FB3D-716E-4D66-B40B-7A0AE339F06F}">
      <dsp:nvSpPr>
        <dsp:cNvPr id="0" name=""/>
        <dsp:cNvSpPr/>
      </dsp:nvSpPr>
      <dsp:spPr>
        <a:xfrm>
          <a:off x="1193355" y="20605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3</a:t>
          </a:r>
        </a:p>
      </dsp:txBody>
      <dsp:txXfrm>
        <a:off x="1234649" y="247349"/>
        <a:ext cx="763322" cy="763322"/>
      </dsp:txXfrm>
    </dsp:sp>
    <dsp:sp modelId="{AFDD0E0C-48EF-4650-8CD4-5342FCD802A5}">
      <dsp:nvSpPr>
        <dsp:cNvPr id="0" name=""/>
        <dsp:cNvSpPr/>
      </dsp:nvSpPr>
      <dsp:spPr>
        <a:xfrm>
          <a:off x="282374" y="111703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4</a:t>
          </a:r>
        </a:p>
      </dsp:txBody>
      <dsp:txXfrm>
        <a:off x="323668" y="1158329"/>
        <a:ext cx="763322" cy="763322"/>
      </dsp:txXfrm>
    </dsp:sp>
    <dsp:sp modelId="{FA915A91-1BB6-4D0B-8562-878ABA12074B}">
      <dsp:nvSpPr>
        <dsp:cNvPr id="0" name=""/>
        <dsp:cNvSpPr/>
      </dsp:nvSpPr>
      <dsp:spPr>
        <a:xfrm>
          <a:off x="1193355" y="111703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5</a:t>
          </a:r>
        </a:p>
      </dsp:txBody>
      <dsp:txXfrm>
        <a:off x="1234649" y="1158329"/>
        <a:ext cx="763322" cy="7633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76319" y="0"/>
          <a:ext cx="2169000" cy="21690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2374" y="206055"/>
          <a:ext cx="845910" cy="8459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2</a:t>
          </a:r>
        </a:p>
      </dsp:txBody>
      <dsp:txXfrm>
        <a:off x="323668" y="247349"/>
        <a:ext cx="763322" cy="763322"/>
      </dsp:txXfrm>
    </dsp:sp>
    <dsp:sp modelId="{E6A5FB3D-716E-4D66-B40B-7A0AE339F06F}">
      <dsp:nvSpPr>
        <dsp:cNvPr id="0" name=""/>
        <dsp:cNvSpPr/>
      </dsp:nvSpPr>
      <dsp:spPr>
        <a:xfrm>
          <a:off x="1193355" y="206055"/>
          <a:ext cx="845910" cy="8459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3</a:t>
          </a:r>
        </a:p>
      </dsp:txBody>
      <dsp:txXfrm>
        <a:off x="1234649" y="247349"/>
        <a:ext cx="763322" cy="763322"/>
      </dsp:txXfrm>
    </dsp:sp>
    <dsp:sp modelId="{AFDD0E0C-48EF-4650-8CD4-5342FCD802A5}">
      <dsp:nvSpPr>
        <dsp:cNvPr id="0" name=""/>
        <dsp:cNvSpPr/>
      </dsp:nvSpPr>
      <dsp:spPr>
        <a:xfrm>
          <a:off x="282374" y="1117035"/>
          <a:ext cx="845910" cy="8459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4</a:t>
          </a:r>
        </a:p>
      </dsp:txBody>
      <dsp:txXfrm>
        <a:off x="323668" y="1158329"/>
        <a:ext cx="763322" cy="763322"/>
      </dsp:txXfrm>
    </dsp:sp>
    <dsp:sp modelId="{FA915A91-1BB6-4D0B-8562-878ABA12074B}">
      <dsp:nvSpPr>
        <dsp:cNvPr id="0" name=""/>
        <dsp:cNvSpPr/>
      </dsp:nvSpPr>
      <dsp:spPr>
        <a:xfrm>
          <a:off x="1193355" y="1117035"/>
          <a:ext cx="845910" cy="8459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5</a:t>
          </a:r>
        </a:p>
      </dsp:txBody>
      <dsp:txXfrm>
        <a:off x="1234649" y="1158329"/>
        <a:ext cx="763322" cy="76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" Type="http://schemas.openxmlformats.org/officeDocument/2006/relationships/tags" Target="../tags/tag41.xml"/><Relationship Id="rId21" Type="http://schemas.openxmlformats.org/officeDocument/2006/relationships/image" Target="../media/image2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5.jpe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4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34680" cy="209664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86760" cy="130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88000" y="2448000"/>
            <a:ext cx="856368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Le               va recoudre mon costume.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864000" y="1728000"/>
            <a:ext cx="755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PingFang SC"/>
              </a:rPr>
              <a:t>Indice : un mot de la famille de « taille ».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01" name="Image 112_1"/>
          <p:cNvPicPr/>
          <p:nvPr/>
        </p:nvPicPr>
        <p:blipFill>
          <a:blip r:embed="rId2"/>
          <a:stretch/>
        </p:blipFill>
        <p:spPr>
          <a:xfrm>
            <a:off x="360000" y="257760"/>
            <a:ext cx="1507680" cy="124992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2169720" y="232920"/>
            <a:ext cx="8481960" cy="10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88000" y="2448000"/>
            <a:ext cx="856368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tailleur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va recoudre mon costume.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864000" y="1728000"/>
            <a:ext cx="755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PingFang SC"/>
              </a:rPr>
              <a:t>Indice : un mot de la famille de « taille ».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01" name="Image 112_1"/>
          <p:cNvPicPr/>
          <p:nvPr/>
        </p:nvPicPr>
        <p:blipFill>
          <a:blip r:embed="rId2"/>
          <a:stretch/>
        </p:blipFill>
        <p:spPr>
          <a:xfrm>
            <a:off x="360000" y="257760"/>
            <a:ext cx="1507680" cy="124992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2169720" y="232920"/>
            <a:ext cx="8481960" cy="10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50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763688" y="0"/>
            <a:ext cx="4968552" cy="7891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Mots de la famille de « tailler » </a:t>
            </a:r>
            <a:endParaRPr lang="fr-FR" sz="2400" b="1" strike="noStrike" spc="-1" dirty="0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32000" y="987480"/>
            <a:ext cx="8135640" cy="32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Avec ses cisailles, Marcel  ……….. la haie. 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 me suis coupé avec ce couteau, j’ai une ………….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</p:txBody>
      </p:sp>
      <p:grpSp>
        <p:nvGrpSpPr>
          <p:cNvPr id="5" name="SMARTInkShape-Group292">
            <a:extLst>
              <a:ext uri="{FF2B5EF4-FFF2-40B4-BE49-F238E27FC236}">
                <a16:creationId xmlns:a16="http://schemas.microsoft.com/office/drawing/2014/main" xmlns="" id="{F8B5098A-0926-4AB0-816B-16CA8F087279}"/>
              </a:ext>
            </a:extLst>
          </p:cNvPr>
          <p:cNvGrpSpPr/>
          <p:nvPr/>
        </p:nvGrpSpPr>
        <p:grpSpPr>
          <a:xfrm>
            <a:off x="4462463" y="1041542"/>
            <a:ext cx="342901" cy="287188"/>
            <a:chOff x="4462463" y="1041542"/>
            <a:chExt cx="342901" cy="287188"/>
          </a:xfrm>
        </p:grpSpPr>
        <p:sp>
          <p:nvSpPr>
            <p:cNvPr id="3" name="SMARTInkShape-513">
              <a:extLst>
                <a:ext uri="{FF2B5EF4-FFF2-40B4-BE49-F238E27FC236}">
                  <a16:creationId xmlns:a16="http://schemas.microsoft.com/office/drawing/2014/main" xmlns="" id="{74CF50C8-2F2B-46F0-9FFC-945F4D6AF4A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672013" y="1109663"/>
              <a:ext cx="123826" cy="21432"/>
            </a:xfrm>
            <a:custGeom>
              <a:avLst/>
              <a:gdLst/>
              <a:ahLst/>
              <a:cxnLst/>
              <a:rect l="0" t="0" r="0" b="0"/>
              <a:pathLst>
                <a:path w="123826" h="21432">
                  <a:moveTo>
                    <a:pt x="0" y="21431"/>
                  </a:moveTo>
                  <a:lnTo>
                    <a:pt x="0" y="21431"/>
                  </a:lnTo>
                  <a:lnTo>
                    <a:pt x="1263" y="21431"/>
                  </a:lnTo>
                  <a:lnTo>
                    <a:pt x="1636" y="21166"/>
                  </a:lnTo>
                  <a:lnTo>
                    <a:pt x="1884" y="20725"/>
                  </a:lnTo>
                  <a:lnTo>
                    <a:pt x="2050" y="20167"/>
                  </a:lnTo>
                  <a:lnTo>
                    <a:pt x="22488" y="13089"/>
                  </a:lnTo>
                  <a:lnTo>
                    <a:pt x="51391" y="8347"/>
                  </a:lnTo>
                  <a:lnTo>
                    <a:pt x="84754" y="264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514">
              <a:extLst>
                <a:ext uri="{FF2B5EF4-FFF2-40B4-BE49-F238E27FC236}">
                  <a16:creationId xmlns:a16="http://schemas.microsoft.com/office/drawing/2014/main" xmlns="" id="{1177E217-A333-4EF7-A577-ABC42618A3D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62463" y="1041542"/>
              <a:ext cx="342901" cy="287188"/>
            </a:xfrm>
            <a:custGeom>
              <a:avLst/>
              <a:gdLst/>
              <a:ahLst/>
              <a:cxnLst/>
              <a:rect l="0" t="0" r="0" b="0"/>
              <a:pathLst>
                <a:path w="342901" h="287188">
                  <a:moveTo>
                    <a:pt x="0" y="284814"/>
                  </a:moveTo>
                  <a:lnTo>
                    <a:pt x="0" y="284814"/>
                  </a:lnTo>
                  <a:lnTo>
                    <a:pt x="0" y="286078"/>
                  </a:lnTo>
                  <a:lnTo>
                    <a:pt x="264" y="286451"/>
                  </a:lnTo>
                  <a:lnTo>
                    <a:pt x="705" y="286699"/>
                  </a:lnTo>
                  <a:lnTo>
                    <a:pt x="4333" y="287166"/>
                  </a:lnTo>
                  <a:lnTo>
                    <a:pt x="5899" y="287187"/>
                  </a:lnTo>
                  <a:lnTo>
                    <a:pt x="39000" y="276052"/>
                  </a:lnTo>
                  <a:lnTo>
                    <a:pt x="69684" y="260839"/>
                  </a:lnTo>
                  <a:lnTo>
                    <a:pt x="103886" y="231469"/>
                  </a:lnTo>
                  <a:lnTo>
                    <a:pt x="130743" y="200809"/>
                  </a:lnTo>
                  <a:lnTo>
                    <a:pt x="154095" y="165093"/>
                  </a:lnTo>
                  <a:lnTo>
                    <a:pt x="171814" y="135106"/>
                  </a:lnTo>
                  <a:lnTo>
                    <a:pt x="184329" y="105449"/>
                  </a:lnTo>
                  <a:lnTo>
                    <a:pt x="195442" y="72363"/>
                  </a:lnTo>
                  <a:lnTo>
                    <a:pt x="205781" y="39686"/>
                  </a:lnTo>
                  <a:lnTo>
                    <a:pt x="211685" y="4163"/>
                  </a:lnTo>
                  <a:lnTo>
                    <a:pt x="211898" y="0"/>
                  </a:lnTo>
                  <a:lnTo>
                    <a:pt x="210662" y="10052"/>
                  </a:lnTo>
                  <a:lnTo>
                    <a:pt x="203104" y="38239"/>
                  </a:lnTo>
                  <a:lnTo>
                    <a:pt x="196174" y="66763"/>
                  </a:lnTo>
                  <a:lnTo>
                    <a:pt x="190770" y="95588"/>
                  </a:lnTo>
                  <a:lnTo>
                    <a:pt x="185817" y="124678"/>
                  </a:lnTo>
                  <a:lnTo>
                    <a:pt x="182409" y="153934"/>
                  </a:lnTo>
                  <a:lnTo>
                    <a:pt x="181400" y="180771"/>
                  </a:lnTo>
                  <a:lnTo>
                    <a:pt x="182322" y="213227"/>
                  </a:lnTo>
                  <a:lnTo>
                    <a:pt x="186842" y="232235"/>
                  </a:lnTo>
                  <a:lnTo>
                    <a:pt x="195736" y="249597"/>
                  </a:lnTo>
                  <a:lnTo>
                    <a:pt x="208014" y="262679"/>
                  </a:lnTo>
                  <a:lnTo>
                    <a:pt x="226763" y="271994"/>
                  </a:lnTo>
                  <a:lnTo>
                    <a:pt x="247811" y="274724"/>
                  </a:lnTo>
                  <a:lnTo>
                    <a:pt x="272983" y="272483"/>
                  </a:lnTo>
                  <a:lnTo>
                    <a:pt x="302454" y="261261"/>
                  </a:lnTo>
                  <a:lnTo>
                    <a:pt x="342900" y="239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SMARTInkShape-Group293">
            <a:extLst>
              <a:ext uri="{FF2B5EF4-FFF2-40B4-BE49-F238E27FC236}">
                <a16:creationId xmlns:a16="http://schemas.microsoft.com/office/drawing/2014/main" xmlns="" id="{DD365F20-6D01-4DF6-9A82-B66EE88BBB6E}"/>
              </a:ext>
            </a:extLst>
          </p:cNvPr>
          <p:cNvGrpSpPr/>
          <p:nvPr/>
        </p:nvGrpSpPr>
        <p:grpSpPr>
          <a:xfrm>
            <a:off x="4781531" y="953261"/>
            <a:ext cx="869176" cy="369400"/>
            <a:chOff x="4781531" y="953261"/>
            <a:chExt cx="869176" cy="369400"/>
          </a:xfrm>
        </p:grpSpPr>
        <p:sp>
          <p:nvSpPr>
            <p:cNvPr id="6" name="SMARTInkShape-515">
              <a:extLst>
                <a:ext uri="{FF2B5EF4-FFF2-40B4-BE49-F238E27FC236}">
                  <a16:creationId xmlns:a16="http://schemas.microsoft.com/office/drawing/2014/main" xmlns="" id="{E685334B-4EEB-41B2-B739-AB1D9DB30DB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03019" y="1069181"/>
              <a:ext cx="4763" cy="2383"/>
            </a:xfrm>
            <a:custGeom>
              <a:avLst/>
              <a:gdLst/>
              <a:ahLst/>
              <a:cxnLst/>
              <a:rect l="0" t="0" r="0" b="0"/>
              <a:pathLst>
                <a:path w="4763" h="2383">
                  <a:moveTo>
                    <a:pt x="0" y="0"/>
                  </a:moveTo>
                  <a:lnTo>
                    <a:pt x="0" y="0"/>
                  </a:lnTo>
                  <a:lnTo>
                    <a:pt x="4762" y="2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516">
              <a:extLst>
                <a:ext uri="{FF2B5EF4-FFF2-40B4-BE49-F238E27FC236}">
                  <a16:creationId xmlns:a16="http://schemas.microsoft.com/office/drawing/2014/main" xmlns="" id="{8466DDD8-A2C3-4859-86C8-2BBE85D3935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81531" y="953261"/>
              <a:ext cx="869176" cy="369400"/>
            </a:xfrm>
            <a:custGeom>
              <a:avLst/>
              <a:gdLst/>
              <a:ahLst/>
              <a:cxnLst/>
              <a:rect l="0" t="0" r="0" b="0"/>
              <a:pathLst>
                <a:path w="869176" h="369400">
                  <a:moveTo>
                    <a:pt x="147657" y="220695"/>
                  </a:moveTo>
                  <a:lnTo>
                    <a:pt x="147657" y="220695"/>
                  </a:lnTo>
                  <a:lnTo>
                    <a:pt x="147657" y="216903"/>
                  </a:lnTo>
                  <a:lnTo>
                    <a:pt x="146069" y="215257"/>
                  </a:lnTo>
                  <a:lnTo>
                    <a:pt x="137308" y="210941"/>
                  </a:lnTo>
                  <a:lnTo>
                    <a:pt x="112734" y="206531"/>
                  </a:lnTo>
                  <a:lnTo>
                    <a:pt x="81580" y="213507"/>
                  </a:lnTo>
                  <a:lnTo>
                    <a:pt x="50019" y="227229"/>
                  </a:lnTo>
                  <a:lnTo>
                    <a:pt x="26888" y="245916"/>
                  </a:lnTo>
                  <a:lnTo>
                    <a:pt x="11626" y="265974"/>
                  </a:lnTo>
                  <a:lnTo>
                    <a:pt x="3428" y="286087"/>
                  </a:lnTo>
                  <a:lnTo>
                    <a:pt x="0" y="307775"/>
                  </a:lnTo>
                  <a:lnTo>
                    <a:pt x="2248" y="325754"/>
                  </a:lnTo>
                  <a:lnTo>
                    <a:pt x="5772" y="335298"/>
                  </a:lnTo>
                  <a:lnTo>
                    <a:pt x="17275" y="349372"/>
                  </a:lnTo>
                  <a:lnTo>
                    <a:pt x="31149" y="358540"/>
                  </a:lnTo>
                  <a:lnTo>
                    <a:pt x="50371" y="362080"/>
                  </a:lnTo>
                  <a:lnTo>
                    <a:pt x="70295" y="360600"/>
                  </a:lnTo>
                  <a:lnTo>
                    <a:pt x="105428" y="344913"/>
                  </a:lnTo>
                  <a:lnTo>
                    <a:pt x="136023" y="325633"/>
                  </a:lnTo>
                  <a:lnTo>
                    <a:pt x="148877" y="306737"/>
                  </a:lnTo>
                  <a:lnTo>
                    <a:pt x="162414" y="271902"/>
                  </a:lnTo>
                  <a:lnTo>
                    <a:pt x="163683" y="254074"/>
                  </a:lnTo>
                  <a:lnTo>
                    <a:pt x="161660" y="238519"/>
                  </a:lnTo>
                  <a:lnTo>
                    <a:pt x="159574" y="231744"/>
                  </a:lnTo>
                  <a:lnTo>
                    <a:pt x="159041" y="231236"/>
                  </a:lnTo>
                  <a:lnTo>
                    <a:pt x="158421" y="230898"/>
                  </a:lnTo>
                  <a:lnTo>
                    <a:pt x="158273" y="231201"/>
                  </a:lnTo>
                  <a:lnTo>
                    <a:pt x="161975" y="263212"/>
                  </a:lnTo>
                  <a:lnTo>
                    <a:pt x="166755" y="295696"/>
                  </a:lnTo>
                  <a:lnTo>
                    <a:pt x="170103" y="318071"/>
                  </a:lnTo>
                  <a:lnTo>
                    <a:pt x="181273" y="339501"/>
                  </a:lnTo>
                  <a:lnTo>
                    <a:pt x="192485" y="351790"/>
                  </a:lnTo>
                  <a:lnTo>
                    <a:pt x="202417" y="354366"/>
                  </a:lnTo>
                  <a:lnTo>
                    <a:pt x="215386" y="354452"/>
                  </a:lnTo>
                  <a:lnTo>
                    <a:pt x="246397" y="344313"/>
                  </a:lnTo>
                  <a:lnTo>
                    <a:pt x="261823" y="333896"/>
                  </a:lnTo>
                  <a:lnTo>
                    <a:pt x="280643" y="313619"/>
                  </a:lnTo>
                  <a:lnTo>
                    <a:pt x="292497" y="283739"/>
                  </a:lnTo>
                  <a:lnTo>
                    <a:pt x="298363" y="250462"/>
                  </a:lnTo>
                  <a:lnTo>
                    <a:pt x="299457" y="236149"/>
                  </a:lnTo>
                  <a:lnTo>
                    <a:pt x="298321" y="230801"/>
                  </a:lnTo>
                  <a:lnTo>
                    <a:pt x="298106" y="230343"/>
                  </a:lnTo>
                  <a:lnTo>
                    <a:pt x="297962" y="230302"/>
                  </a:lnTo>
                  <a:lnTo>
                    <a:pt x="297867" y="230539"/>
                  </a:lnTo>
                  <a:lnTo>
                    <a:pt x="297700" y="239862"/>
                  </a:lnTo>
                  <a:lnTo>
                    <a:pt x="298466" y="274190"/>
                  </a:lnTo>
                  <a:lnTo>
                    <a:pt x="299795" y="309000"/>
                  </a:lnTo>
                  <a:lnTo>
                    <a:pt x="303771" y="326499"/>
                  </a:lnTo>
                  <a:lnTo>
                    <a:pt x="311241" y="341738"/>
                  </a:lnTo>
                  <a:lnTo>
                    <a:pt x="323949" y="355044"/>
                  </a:lnTo>
                  <a:lnTo>
                    <a:pt x="334841" y="360486"/>
                  </a:lnTo>
                  <a:lnTo>
                    <a:pt x="357816" y="364872"/>
                  </a:lnTo>
                  <a:lnTo>
                    <a:pt x="373350" y="364367"/>
                  </a:lnTo>
                  <a:lnTo>
                    <a:pt x="407042" y="354020"/>
                  </a:lnTo>
                  <a:lnTo>
                    <a:pt x="438253" y="336931"/>
                  </a:lnTo>
                  <a:lnTo>
                    <a:pt x="473317" y="307678"/>
                  </a:lnTo>
                  <a:lnTo>
                    <a:pt x="497090" y="279188"/>
                  </a:lnTo>
                  <a:lnTo>
                    <a:pt x="515864" y="247551"/>
                  </a:lnTo>
                  <a:lnTo>
                    <a:pt x="530334" y="215864"/>
                  </a:lnTo>
                  <a:lnTo>
                    <a:pt x="541070" y="182876"/>
                  </a:lnTo>
                  <a:lnTo>
                    <a:pt x="545329" y="154926"/>
                  </a:lnTo>
                  <a:lnTo>
                    <a:pt x="544474" y="120657"/>
                  </a:lnTo>
                  <a:lnTo>
                    <a:pt x="540869" y="90013"/>
                  </a:lnTo>
                  <a:lnTo>
                    <a:pt x="531393" y="61236"/>
                  </a:lnTo>
                  <a:lnTo>
                    <a:pt x="515870" y="33367"/>
                  </a:lnTo>
                  <a:lnTo>
                    <a:pt x="503760" y="20758"/>
                  </a:lnTo>
                  <a:lnTo>
                    <a:pt x="494837" y="14624"/>
                  </a:lnTo>
                  <a:lnTo>
                    <a:pt x="486991" y="12074"/>
                  </a:lnTo>
                  <a:lnTo>
                    <a:pt x="483417" y="11764"/>
                  </a:lnTo>
                  <a:lnTo>
                    <a:pt x="476624" y="13537"/>
                  </a:lnTo>
                  <a:lnTo>
                    <a:pt x="473330" y="15121"/>
                  </a:lnTo>
                  <a:lnTo>
                    <a:pt x="463639" y="27463"/>
                  </a:lnTo>
                  <a:lnTo>
                    <a:pt x="447703" y="61468"/>
                  </a:lnTo>
                  <a:lnTo>
                    <a:pt x="438788" y="89818"/>
                  </a:lnTo>
                  <a:lnTo>
                    <a:pt x="434149" y="117094"/>
                  </a:lnTo>
                  <a:lnTo>
                    <a:pt x="429741" y="148245"/>
                  </a:lnTo>
                  <a:lnTo>
                    <a:pt x="427146" y="176798"/>
                  </a:lnTo>
                  <a:lnTo>
                    <a:pt x="424967" y="210922"/>
                  </a:lnTo>
                  <a:lnTo>
                    <a:pt x="424732" y="242906"/>
                  </a:lnTo>
                  <a:lnTo>
                    <a:pt x="428308" y="273137"/>
                  </a:lnTo>
                  <a:lnTo>
                    <a:pt x="436629" y="303996"/>
                  </a:lnTo>
                  <a:lnTo>
                    <a:pt x="451001" y="328544"/>
                  </a:lnTo>
                  <a:lnTo>
                    <a:pt x="469840" y="348018"/>
                  </a:lnTo>
                  <a:lnTo>
                    <a:pt x="489475" y="358874"/>
                  </a:lnTo>
                  <a:lnTo>
                    <a:pt x="511550" y="363472"/>
                  </a:lnTo>
                  <a:lnTo>
                    <a:pt x="534612" y="362336"/>
                  </a:lnTo>
                  <a:lnTo>
                    <a:pt x="563788" y="353562"/>
                  </a:lnTo>
                  <a:lnTo>
                    <a:pt x="592247" y="338674"/>
                  </a:lnTo>
                  <a:lnTo>
                    <a:pt x="623719" y="310342"/>
                  </a:lnTo>
                  <a:lnTo>
                    <a:pt x="647449" y="276608"/>
                  </a:lnTo>
                  <a:lnTo>
                    <a:pt x="663367" y="248110"/>
                  </a:lnTo>
                  <a:lnTo>
                    <a:pt x="681825" y="215517"/>
                  </a:lnTo>
                  <a:lnTo>
                    <a:pt x="699629" y="181580"/>
                  </a:lnTo>
                  <a:lnTo>
                    <a:pt x="711519" y="150838"/>
                  </a:lnTo>
                  <a:lnTo>
                    <a:pt x="718598" y="120357"/>
                  </a:lnTo>
                  <a:lnTo>
                    <a:pt x="721961" y="87337"/>
                  </a:lnTo>
                  <a:lnTo>
                    <a:pt x="720193" y="56298"/>
                  </a:lnTo>
                  <a:lnTo>
                    <a:pt x="710997" y="25494"/>
                  </a:lnTo>
                  <a:lnTo>
                    <a:pt x="705476" y="14083"/>
                  </a:lnTo>
                  <a:lnTo>
                    <a:pt x="697554" y="6366"/>
                  </a:lnTo>
                  <a:lnTo>
                    <a:pt x="688124" y="1348"/>
                  </a:lnTo>
                  <a:lnTo>
                    <a:pt x="678642" y="0"/>
                  </a:lnTo>
                  <a:lnTo>
                    <a:pt x="669135" y="3811"/>
                  </a:lnTo>
                  <a:lnTo>
                    <a:pt x="664378" y="7049"/>
                  </a:lnTo>
                  <a:lnTo>
                    <a:pt x="656975" y="16292"/>
                  </a:lnTo>
                  <a:lnTo>
                    <a:pt x="649050" y="34807"/>
                  </a:lnTo>
                  <a:lnTo>
                    <a:pt x="641940" y="61283"/>
                  </a:lnTo>
                  <a:lnTo>
                    <a:pt x="634542" y="93822"/>
                  </a:lnTo>
                  <a:lnTo>
                    <a:pt x="628292" y="128776"/>
                  </a:lnTo>
                  <a:lnTo>
                    <a:pt x="624004" y="154442"/>
                  </a:lnTo>
                  <a:lnTo>
                    <a:pt x="620333" y="178197"/>
                  </a:lnTo>
                  <a:lnTo>
                    <a:pt x="616233" y="203218"/>
                  </a:lnTo>
                  <a:lnTo>
                    <a:pt x="612558" y="228273"/>
                  </a:lnTo>
                  <a:lnTo>
                    <a:pt x="611019" y="261188"/>
                  </a:lnTo>
                  <a:lnTo>
                    <a:pt x="614738" y="290137"/>
                  </a:lnTo>
                  <a:lnTo>
                    <a:pt x="621419" y="310119"/>
                  </a:lnTo>
                  <a:lnTo>
                    <a:pt x="641690" y="335650"/>
                  </a:lnTo>
                  <a:lnTo>
                    <a:pt x="657692" y="349447"/>
                  </a:lnTo>
                  <a:lnTo>
                    <a:pt x="676721" y="355623"/>
                  </a:lnTo>
                  <a:lnTo>
                    <a:pt x="704173" y="352808"/>
                  </a:lnTo>
                  <a:lnTo>
                    <a:pt x="725653" y="346535"/>
                  </a:lnTo>
                  <a:lnTo>
                    <a:pt x="749035" y="331336"/>
                  </a:lnTo>
                  <a:lnTo>
                    <a:pt x="783711" y="298756"/>
                  </a:lnTo>
                  <a:lnTo>
                    <a:pt x="789407" y="294507"/>
                  </a:lnTo>
                  <a:lnTo>
                    <a:pt x="821463" y="281454"/>
                  </a:lnTo>
                  <a:lnTo>
                    <a:pt x="838134" y="269654"/>
                  </a:lnTo>
                  <a:lnTo>
                    <a:pt x="848425" y="255839"/>
                  </a:lnTo>
                  <a:lnTo>
                    <a:pt x="852985" y="245487"/>
                  </a:lnTo>
                  <a:lnTo>
                    <a:pt x="853355" y="240663"/>
                  </a:lnTo>
                  <a:lnTo>
                    <a:pt x="850943" y="231775"/>
                  </a:lnTo>
                  <a:lnTo>
                    <a:pt x="844933" y="224826"/>
                  </a:lnTo>
                  <a:lnTo>
                    <a:pt x="841107" y="221861"/>
                  </a:lnTo>
                  <a:lnTo>
                    <a:pt x="830507" y="219273"/>
                  </a:lnTo>
                  <a:lnTo>
                    <a:pt x="818387" y="219799"/>
                  </a:lnTo>
                  <a:lnTo>
                    <a:pt x="806827" y="223560"/>
                  </a:lnTo>
                  <a:lnTo>
                    <a:pt x="792435" y="235420"/>
                  </a:lnTo>
                  <a:lnTo>
                    <a:pt x="777621" y="260352"/>
                  </a:lnTo>
                  <a:lnTo>
                    <a:pt x="766620" y="291343"/>
                  </a:lnTo>
                  <a:lnTo>
                    <a:pt x="762928" y="320552"/>
                  </a:lnTo>
                  <a:lnTo>
                    <a:pt x="766080" y="342093"/>
                  </a:lnTo>
                  <a:lnTo>
                    <a:pt x="774570" y="358500"/>
                  </a:lnTo>
                  <a:lnTo>
                    <a:pt x="786647" y="365374"/>
                  </a:lnTo>
                  <a:lnTo>
                    <a:pt x="803127" y="369399"/>
                  </a:lnTo>
                  <a:lnTo>
                    <a:pt x="838245" y="369121"/>
                  </a:lnTo>
                  <a:lnTo>
                    <a:pt x="869175" y="361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SMARTInkShape-Group294">
            <a:extLst>
              <a:ext uri="{FF2B5EF4-FFF2-40B4-BE49-F238E27FC236}">
                <a16:creationId xmlns:a16="http://schemas.microsoft.com/office/drawing/2014/main" xmlns="" id="{190F3EAA-9413-410E-A771-646BDCD8EFF2}"/>
              </a:ext>
            </a:extLst>
          </p:cNvPr>
          <p:cNvGrpSpPr/>
          <p:nvPr/>
        </p:nvGrpSpPr>
        <p:grpSpPr>
          <a:xfrm>
            <a:off x="6965156" y="1752600"/>
            <a:ext cx="669133" cy="358120"/>
            <a:chOff x="6965156" y="1752600"/>
            <a:chExt cx="669133" cy="358120"/>
          </a:xfrm>
        </p:grpSpPr>
        <p:sp>
          <p:nvSpPr>
            <p:cNvPr id="9" name="SMARTInkShape-517">
              <a:extLst>
                <a:ext uri="{FF2B5EF4-FFF2-40B4-BE49-F238E27FC236}">
                  <a16:creationId xmlns:a16="http://schemas.microsoft.com/office/drawing/2014/main" xmlns="" id="{D367ABD8-BB64-4CD9-9F1A-D381D5D58C1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493794" y="1840706"/>
              <a:ext cx="54770" cy="4764"/>
            </a:xfrm>
            <a:custGeom>
              <a:avLst/>
              <a:gdLst/>
              <a:ahLst/>
              <a:cxnLst/>
              <a:rect l="0" t="0" r="0" b="0"/>
              <a:pathLst>
                <a:path w="54770" h="4764">
                  <a:moveTo>
                    <a:pt x="0" y="0"/>
                  </a:moveTo>
                  <a:lnTo>
                    <a:pt x="0" y="0"/>
                  </a:lnTo>
                  <a:lnTo>
                    <a:pt x="32246" y="2051"/>
                  </a:lnTo>
                  <a:lnTo>
                    <a:pt x="54769" y="4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518">
              <a:extLst>
                <a:ext uri="{FF2B5EF4-FFF2-40B4-BE49-F238E27FC236}">
                  <a16:creationId xmlns:a16="http://schemas.microsoft.com/office/drawing/2014/main" xmlns="" id="{CF82B19B-865F-4F87-927D-3B5102C01CA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475232" y="1752600"/>
              <a:ext cx="159057" cy="329420"/>
            </a:xfrm>
            <a:custGeom>
              <a:avLst/>
              <a:gdLst/>
              <a:ahLst/>
              <a:cxnLst/>
              <a:rect l="0" t="0" r="0" b="0"/>
              <a:pathLst>
                <a:path w="159057" h="329420">
                  <a:moveTo>
                    <a:pt x="44756" y="0"/>
                  </a:moveTo>
                  <a:lnTo>
                    <a:pt x="44756" y="0"/>
                  </a:lnTo>
                  <a:lnTo>
                    <a:pt x="43491" y="0"/>
                  </a:lnTo>
                  <a:lnTo>
                    <a:pt x="42165" y="1411"/>
                  </a:lnTo>
                  <a:lnTo>
                    <a:pt x="41441" y="2528"/>
                  </a:lnTo>
                  <a:lnTo>
                    <a:pt x="35786" y="27654"/>
                  </a:lnTo>
                  <a:lnTo>
                    <a:pt x="28775" y="60709"/>
                  </a:lnTo>
                  <a:lnTo>
                    <a:pt x="21602" y="91805"/>
                  </a:lnTo>
                  <a:lnTo>
                    <a:pt x="15150" y="117796"/>
                  </a:lnTo>
                  <a:lnTo>
                    <a:pt x="7321" y="148526"/>
                  </a:lnTo>
                  <a:lnTo>
                    <a:pt x="1211" y="184159"/>
                  </a:lnTo>
                  <a:lnTo>
                    <a:pt x="0" y="217779"/>
                  </a:lnTo>
                  <a:lnTo>
                    <a:pt x="4965" y="251945"/>
                  </a:lnTo>
                  <a:lnTo>
                    <a:pt x="8408" y="284491"/>
                  </a:lnTo>
                  <a:lnTo>
                    <a:pt x="11203" y="297312"/>
                  </a:lnTo>
                  <a:lnTo>
                    <a:pt x="21228" y="314113"/>
                  </a:lnTo>
                  <a:lnTo>
                    <a:pt x="27243" y="319611"/>
                  </a:lnTo>
                  <a:lnTo>
                    <a:pt x="35385" y="323818"/>
                  </a:lnTo>
                  <a:lnTo>
                    <a:pt x="59309" y="329419"/>
                  </a:lnTo>
                  <a:lnTo>
                    <a:pt x="81700" y="328411"/>
                  </a:lnTo>
                  <a:lnTo>
                    <a:pt x="108707" y="321674"/>
                  </a:lnTo>
                  <a:lnTo>
                    <a:pt x="159056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519">
              <a:extLst>
                <a:ext uri="{FF2B5EF4-FFF2-40B4-BE49-F238E27FC236}">
                  <a16:creationId xmlns:a16="http://schemas.microsoft.com/office/drawing/2014/main" xmlns="" id="{2FA3AF19-C2D9-4294-972E-DAB80342184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965156" y="1934027"/>
              <a:ext cx="509589" cy="176693"/>
            </a:xfrm>
            <a:custGeom>
              <a:avLst/>
              <a:gdLst/>
              <a:ahLst/>
              <a:cxnLst/>
              <a:rect l="0" t="0" r="0" b="0"/>
              <a:pathLst>
                <a:path w="509589" h="176693">
                  <a:moveTo>
                    <a:pt x="0" y="42411"/>
                  </a:moveTo>
                  <a:lnTo>
                    <a:pt x="0" y="42411"/>
                  </a:lnTo>
                  <a:lnTo>
                    <a:pt x="4067" y="44841"/>
                  </a:lnTo>
                  <a:lnTo>
                    <a:pt x="34276" y="67706"/>
                  </a:lnTo>
                  <a:lnTo>
                    <a:pt x="58621" y="77786"/>
                  </a:lnTo>
                  <a:lnTo>
                    <a:pt x="87349" y="72332"/>
                  </a:lnTo>
                  <a:lnTo>
                    <a:pt x="109827" y="67915"/>
                  </a:lnTo>
                  <a:lnTo>
                    <a:pt x="140446" y="58067"/>
                  </a:lnTo>
                  <a:lnTo>
                    <a:pt x="165351" y="44227"/>
                  </a:lnTo>
                  <a:lnTo>
                    <a:pt x="169765" y="40447"/>
                  </a:lnTo>
                  <a:lnTo>
                    <a:pt x="174670" y="32013"/>
                  </a:lnTo>
                  <a:lnTo>
                    <a:pt x="175978" y="27541"/>
                  </a:lnTo>
                  <a:lnTo>
                    <a:pt x="175528" y="23237"/>
                  </a:lnTo>
                  <a:lnTo>
                    <a:pt x="171498" y="14927"/>
                  </a:lnTo>
                  <a:lnTo>
                    <a:pt x="163887" y="8235"/>
                  </a:lnTo>
                  <a:lnTo>
                    <a:pt x="154066" y="3144"/>
                  </a:lnTo>
                  <a:lnTo>
                    <a:pt x="142645" y="0"/>
                  </a:lnTo>
                  <a:lnTo>
                    <a:pt x="123052" y="535"/>
                  </a:lnTo>
                  <a:lnTo>
                    <a:pt x="88710" y="10222"/>
                  </a:lnTo>
                  <a:lnTo>
                    <a:pt x="59973" y="25893"/>
                  </a:lnTo>
                  <a:lnTo>
                    <a:pt x="44875" y="40486"/>
                  </a:lnTo>
                  <a:lnTo>
                    <a:pt x="36727" y="58097"/>
                  </a:lnTo>
                  <a:lnTo>
                    <a:pt x="31769" y="88057"/>
                  </a:lnTo>
                  <a:lnTo>
                    <a:pt x="33725" y="101209"/>
                  </a:lnTo>
                  <a:lnTo>
                    <a:pt x="43459" y="120837"/>
                  </a:lnTo>
                  <a:lnTo>
                    <a:pt x="55916" y="136262"/>
                  </a:lnTo>
                  <a:lnTo>
                    <a:pt x="88590" y="157507"/>
                  </a:lnTo>
                  <a:lnTo>
                    <a:pt x="105919" y="164355"/>
                  </a:lnTo>
                  <a:lnTo>
                    <a:pt x="125933" y="165864"/>
                  </a:lnTo>
                  <a:lnTo>
                    <a:pt x="145880" y="162333"/>
                  </a:lnTo>
                  <a:lnTo>
                    <a:pt x="172054" y="149697"/>
                  </a:lnTo>
                  <a:lnTo>
                    <a:pt x="201441" y="125824"/>
                  </a:lnTo>
                  <a:lnTo>
                    <a:pt x="225386" y="93706"/>
                  </a:lnTo>
                  <a:lnTo>
                    <a:pt x="242416" y="62904"/>
                  </a:lnTo>
                  <a:lnTo>
                    <a:pt x="261042" y="28477"/>
                  </a:lnTo>
                  <a:lnTo>
                    <a:pt x="270022" y="18164"/>
                  </a:lnTo>
                  <a:lnTo>
                    <a:pt x="278793" y="12231"/>
                  </a:lnTo>
                  <a:lnTo>
                    <a:pt x="282923" y="10741"/>
                  </a:lnTo>
                  <a:lnTo>
                    <a:pt x="285640" y="10961"/>
                  </a:lnTo>
                  <a:lnTo>
                    <a:pt x="289921" y="12572"/>
                  </a:lnTo>
                  <a:lnTo>
                    <a:pt x="307154" y="26196"/>
                  </a:lnTo>
                  <a:lnTo>
                    <a:pt x="315993" y="39752"/>
                  </a:lnTo>
                  <a:lnTo>
                    <a:pt x="325223" y="75346"/>
                  </a:lnTo>
                  <a:lnTo>
                    <a:pt x="331704" y="109777"/>
                  </a:lnTo>
                  <a:lnTo>
                    <a:pt x="335170" y="141103"/>
                  </a:lnTo>
                  <a:lnTo>
                    <a:pt x="334500" y="160649"/>
                  </a:lnTo>
                  <a:lnTo>
                    <a:pt x="334933" y="163753"/>
                  </a:lnTo>
                  <a:lnTo>
                    <a:pt x="334678" y="164580"/>
                  </a:lnTo>
                  <a:lnTo>
                    <a:pt x="334244" y="165132"/>
                  </a:lnTo>
                  <a:lnTo>
                    <a:pt x="333954" y="164971"/>
                  </a:lnTo>
                  <a:lnTo>
                    <a:pt x="329329" y="130992"/>
                  </a:lnTo>
                  <a:lnTo>
                    <a:pt x="326691" y="100959"/>
                  </a:lnTo>
                  <a:lnTo>
                    <a:pt x="329017" y="78660"/>
                  </a:lnTo>
                  <a:lnTo>
                    <a:pt x="338845" y="48268"/>
                  </a:lnTo>
                  <a:lnTo>
                    <a:pt x="350977" y="27693"/>
                  </a:lnTo>
                  <a:lnTo>
                    <a:pt x="361668" y="17500"/>
                  </a:lnTo>
                  <a:lnTo>
                    <a:pt x="371950" y="11982"/>
                  </a:lnTo>
                  <a:lnTo>
                    <a:pt x="380435" y="9935"/>
                  </a:lnTo>
                  <a:lnTo>
                    <a:pt x="383005" y="10706"/>
                  </a:lnTo>
                  <a:lnTo>
                    <a:pt x="396502" y="22406"/>
                  </a:lnTo>
                  <a:lnTo>
                    <a:pt x="403203" y="32750"/>
                  </a:lnTo>
                  <a:lnTo>
                    <a:pt x="409678" y="52163"/>
                  </a:lnTo>
                  <a:lnTo>
                    <a:pt x="411657" y="83601"/>
                  </a:lnTo>
                  <a:lnTo>
                    <a:pt x="412622" y="118472"/>
                  </a:lnTo>
                  <a:lnTo>
                    <a:pt x="417791" y="140808"/>
                  </a:lnTo>
                  <a:lnTo>
                    <a:pt x="424181" y="156232"/>
                  </a:lnTo>
                  <a:lnTo>
                    <a:pt x="431589" y="164612"/>
                  </a:lnTo>
                  <a:lnTo>
                    <a:pt x="441055" y="171070"/>
                  </a:lnTo>
                  <a:lnTo>
                    <a:pt x="457061" y="175929"/>
                  </a:lnTo>
                  <a:lnTo>
                    <a:pt x="476150" y="176692"/>
                  </a:lnTo>
                  <a:lnTo>
                    <a:pt x="509588" y="170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SMARTInkShape-Group295">
            <a:extLst>
              <a:ext uri="{FF2B5EF4-FFF2-40B4-BE49-F238E27FC236}">
                <a16:creationId xmlns:a16="http://schemas.microsoft.com/office/drawing/2014/main" xmlns="" id="{3386DFCD-D8C3-4B56-83FF-37C66B4E5F0E}"/>
              </a:ext>
            </a:extLst>
          </p:cNvPr>
          <p:cNvGrpSpPr/>
          <p:nvPr/>
        </p:nvGrpSpPr>
        <p:grpSpPr>
          <a:xfrm>
            <a:off x="7621135" y="1714955"/>
            <a:ext cx="794204" cy="378202"/>
            <a:chOff x="7621135" y="1714955"/>
            <a:chExt cx="794204" cy="378202"/>
          </a:xfrm>
        </p:grpSpPr>
        <p:sp>
          <p:nvSpPr>
            <p:cNvPr id="13" name="SMARTInkShape-520">
              <a:extLst>
                <a:ext uri="{FF2B5EF4-FFF2-40B4-BE49-F238E27FC236}">
                  <a16:creationId xmlns:a16="http://schemas.microsoft.com/office/drawing/2014/main" xmlns="" id="{6019F443-25DF-4575-BCAB-D10A28C0AA6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831931" y="1859756"/>
              <a:ext cx="1" cy="2383"/>
            </a:xfrm>
            <a:custGeom>
              <a:avLst/>
              <a:gdLst/>
              <a:ahLst/>
              <a:cxnLst/>
              <a:rect l="0" t="0" r="0" b="0"/>
              <a:pathLst>
                <a:path w="1" h="2383">
                  <a:moveTo>
                    <a:pt x="0" y="0"/>
                  </a:moveTo>
                  <a:lnTo>
                    <a:pt x="0" y="0"/>
                  </a:lnTo>
                  <a:lnTo>
                    <a:pt x="0" y="2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521">
              <a:extLst>
                <a:ext uri="{FF2B5EF4-FFF2-40B4-BE49-F238E27FC236}">
                  <a16:creationId xmlns:a16="http://schemas.microsoft.com/office/drawing/2014/main" xmlns="" id="{5A1F5902-E96C-4816-9D03-9184E873B88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621135" y="1714955"/>
              <a:ext cx="794204" cy="378202"/>
            </a:xfrm>
            <a:custGeom>
              <a:avLst/>
              <a:gdLst/>
              <a:ahLst/>
              <a:cxnLst/>
              <a:rect l="0" t="0" r="0" b="0"/>
              <a:pathLst>
                <a:path w="794204" h="378202">
                  <a:moveTo>
                    <a:pt x="117928" y="223383"/>
                  </a:moveTo>
                  <a:lnTo>
                    <a:pt x="117928" y="223383"/>
                  </a:lnTo>
                  <a:lnTo>
                    <a:pt x="107985" y="214703"/>
                  </a:lnTo>
                  <a:lnTo>
                    <a:pt x="94150" y="210477"/>
                  </a:lnTo>
                  <a:lnTo>
                    <a:pt x="80897" y="209277"/>
                  </a:lnTo>
                  <a:lnTo>
                    <a:pt x="47603" y="221380"/>
                  </a:lnTo>
                  <a:lnTo>
                    <a:pt x="36930" y="227255"/>
                  </a:lnTo>
                  <a:lnTo>
                    <a:pt x="18966" y="245941"/>
                  </a:lnTo>
                  <a:lnTo>
                    <a:pt x="6095" y="268076"/>
                  </a:lnTo>
                  <a:lnTo>
                    <a:pt x="0" y="300611"/>
                  </a:lnTo>
                  <a:lnTo>
                    <a:pt x="163" y="312475"/>
                  </a:lnTo>
                  <a:lnTo>
                    <a:pt x="2881" y="323922"/>
                  </a:lnTo>
                  <a:lnTo>
                    <a:pt x="8852" y="333771"/>
                  </a:lnTo>
                  <a:lnTo>
                    <a:pt x="18120" y="342823"/>
                  </a:lnTo>
                  <a:lnTo>
                    <a:pt x="43551" y="358042"/>
                  </a:lnTo>
                  <a:lnTo>
                    <a:pt x="58231" y="362147"/>
                  </a:lnTo>
                  <a:lnTo>
                    <a:pt x="68641" y="362314"/>
                  </a:lnTo>
                  <a:lnTo>
                    <a:pt x="86832" y="357681"/>
                  </a:lnTo>
                  <a:lnTo>
                    <a:pt x="96611" y="352568"/>
                  </a:lnTo>
                  <a:lnTo>
                    <a:pt x="108289" y="341211"/>
                  </a:lnTo>
                  <a:lnTo>
                    <a:pt x="121188" y="316076"/>
                  </a:lnTo>
                  <a:lnTo>
                    <a:pt x="127037" y="295797"/>
                  </a:lnTo>
                  <a:lnTo>
                    <a:pt x="129281" y="266095"/>
                  </a:lnTo>
                  <a:lnTo>
                    <a:pt x="128537" y="232207"/>
                  </a:lnTo>
                  <a:lnTo>
                    <a:pt x="125498" y="223015"/>
                  </a:lnTo>
                  <a:lnTo>
                    <a:pt x="125091" y="222608"/>
                  </a:lnTo>
                  <a:lnTo>
                    <a:pt x="124555" y="222602"/>
                  </a:lnTo>
                  <a:lnTo>
                    <a:pt x="123933" y="222862"/>
                  </a:lnTo>
                  <a:lnTo>
                    <a:pt x="123519" y="223300"/>
                  </a:lnTo>
                  <a:lnTo>
                    <a:pt x="119225" y="238291"/>
                  </a:lnTo>
                  <a:lnTo>
                    <a:pt x="117283" y="251642"/>
                  </a:lnTo>
                  <a:lnTo>
                    <a:pt x="123598" y="284251"/>
                  </a:lnTo>
                  <a:lnTo>
                    <a:pt x="134947" y="316218"/>
                  </a:lnTo>
                  <a:lnTo>
                    <a:pt x="150540" y="337852"/>
                  </a:lnTo>
                  <a:lnTo>
                    <a:pt x="166190" y="349492"/>
                  </a:lnTo>
                  <a:lnTo>
                    <a:pt x="182969" y="355851"/>
                  </a:lnTo>
                  <a:lnTo>
                    <a:pt x="202198" y="356883"/>
                  </a:lnTo>
                  <a:lnTo>
                    <a:pt x="220449" y="351721"/>
                  </a:lnTo>
                  <a:lnTo>
                    <a:pt x="229814" y="344980"/>
                  </a:lnTo>
                  <a:lnTo>
                    <a:pt x="241743" y="329438"/>
                  </a:lnTo>
                  <a:lnTo>
                    <a:pt x="255097" y="303010"/>
                  </a:lnTo>
                  <a:lnTo>
                    <a:pt x="259675" y="279573"/>
                  </a:lnTo>
                  <a:lnTo>
                    <a:pt x="260509" y="248564"/>
                  </a:lnTo>
                  <a:lnTo>
                    <a:pt x="258748" y="243292"/>
                  </a:lnTo>
                  <a:lnTo>
                    <a:pt x="258639" y="243535"/>
                  </a:lnTo>
                  <a:lnTo>
                    <a:pt x="253601" y="271586"/>
                  </a:lnTo>
                  <a:lnTo>
                    <a:pt x="251848" y="303814"/>
                  </a:lnTo>
                  <a:lnTo>
                    <a:pt x="255339" y="333501"/>
                  </a:lnTo>
                  <a:lnTo>
                    <a:pt x="260227" y="344026"/>
                  </a:lnTo>
                  <a:lnTo>
                    <a:pt x="268572" y="353996"/>
                  </a:lnTo>
                  <a:lnTo>
                    <a:pt x="278455" y="360190"/>
                  </a:lnTo>
                  <a:lnTo>
                    <a:pt x="283683" y="362213"/>
                  </a:lnTo>
                  <a:lnTo>
                    <a:pt x="302419" y="362531"/>
                  </a:lnTo>
                  <a:lnTo>
                    <a:pt x="320523" y="355481"/>
                  </a:lnTo>
                  <a:lnTo>
                    <a:pt x="349303" y="326578"/>
                  </a:lnTo>
                  <a:lnTo>
                    <a:pt x="365509" y="301181"/>
                  </a:lnTo>
                  <a:lnTo>
                    <a:pt x="379980" y="265661"/>
                  </a:lnTo>
                  <a:lnTo>
                    <a:pt x="397955" y="231962"/>
                  </a:lnTo>
                  <a:lnTo>
                    <a:pt x="411533" y="200334"/>
                  </a:lnTo>
                  <a:lnTo>
                    <a:pt x="419859" y="165080"/>
                  </a:lnTo>
                  <a:lnTo>
                    <a:pt x="423553" y="133259"/>
                  </a:lnTo>
                  <a:lnTo>
                    <a:pt x="423237" y="103458"/>
                  </a:lnTo>
                  <a:lnTo>
                    <a:pt x="419086" y="75490"/>
                  </a:lnTo>
                  <a:lnTo>
                    <a:pt x="409308" y="43915"/>
                  </a:lnTo>
                  <a:lnTo>
                    <a:pt x="386814" y="11007"/>
                  </a:lnTo>
                  <a:lnTo>
                    <a:pt x="380660" y="3353"/>
                  </a:lnTo>
                  <a:lnTo>
                    <a:pt x="378014" y="2613"/>
                  </a:lnTo>
                  <a:lnTo>
                    <a:pt x="370840" y="3202"/>
                  </a:lnTo>
                  <a:lnTo>
                    <a:pt x="363771" y="8049"/>
                  </a:lnTo>
                  <a:lnTo>
                    <a:pt x="357631" y="16025"/>
                  </a:lnTo>
                  <a:lnTo>
                    <a:pt x="347634" y="44493"/>
                  </a:lnTo>
                  <a:lnTo>
                    <a:pt x="343915" y="70777"/>
                  </a:lnTo>
                  <a:lnTo>
                    <a:pt x="341138" y="102025"/>
                  </a:lnTo>
                  <a:lnTo>
                    <a:pt x="340164" y="125878"/>
                  </a:lnTo>
                  <a:lnTo>
                    <a:pt x="339730" y="150414"/>
                  </a:lnTo>
                  <a:lnTo>
                    <a:pt x="340015" y="183829"/>
                  </a:lnTo>
                  <a:lnTo>
                    <a:pt x="342952" y="216278"/>
                  </a:lnTo>
                  <a:lnTo>
                    <a:pt x="346144" y="244678"/>
                  </a:lnTo>
                  <a:lnTo>
                    <a:pt x="352147" y="271791"/>
                  </a:lnTo>
                  <a:lnTo>
                    <a:pt x="362816" y="305734"/>
                  </a:lnTo>
                  <a:lnTo>
                    <a:pt x="375053" y="337816"/>
                  </a:lnTo>
                  <a:lnTo>
                    <a:pt x="383025" y="353421"/>
                  </a:lnTo>
                  <a:lnTo>
                    <a:pt x="390795" y="362316"/>
                  </a:lnTo>
                  <a:lnTo>
                    <a:pt x="406622" y="370969"/>
                  </a:lnTo>
                  <a:lnTo>
                    <a:pt x="419980" y="370116"/>
                  </a:lnTo>
                  <a:lnTo>
                    <a:pt x="442529" y="361316"/>
                  </a:lnTo>
                  <a:lnTo>
                    <a:pt x="471343" y="336614"/>
                  </a:lnTo>
                  <a:lnTo>
                    <a:pt x="495256" y="307742"/>
                  </a:lnTo>
                  <a:lnTo>
                    <a:pt x="511892" y="280334"/>
                  </a:lnTo>
                  <a:lnTo>
                    <a:pt x="522152" y="255838"/>
                  </a:lnTo>
                  <a:lnTo>
                    <a:pt x="531298" y="231192"/>
                  </a:lnTo>
                  <a:lnTo>
                    <a:pt x="539508" y="207010"/>
                  </a:lnTo>
                  <a:lnTo>
                    <a:pt x="549551" y="171877"/>
                  </a:lnTo>
                  <a:lnTo>
                    <a:pt x="555585" y="142064"/>
                  </a:lnTo>
                  <a:lnTo>
                    <a:pt x="557891" y="108963"/>
                  </a:lnTo>
                  <a:lnTo>
                    <a:pt x="557585" y="79061"/>
                  </a:lnTo>
                  <a:lnTo>
                    <a:pt x="553702" y="50975"/>
                  </a:lnTo>
                  <a:lnTo>
                    <a:pt x="544437" y="29247"/>
                  </a:lnTo>
                  <a:lnTo>
                    <a:pt x="528349" y="6735"/>
                  </a:lnTo>
                  <a:lnTo>
                    <a:pt x="519677" y="1418"/>
                  </a:lnTo>
                  <a:lnTo>
                    <a:pt x="515141" y="0"/>
                  </a:lnTo>
                  <a:lnTo>
                    <a:pt x="505164" y="1952"/>
                  </a:lnTo>
                  <a:lnTo>
                    <a:pt x="495349" y="7494"/>
                  </a:lnTo>
                  <a:lnTo>
                    <a:pt x="487459" y="15249"/>
                  </a:lnTo>
                  <a:lnTo>
                    <a:pt x="472399" y="42668"/>
                  </a:lnTo>
                  <a:lnTo>
                    <a:pt x="464080" y="68884"/>
                  </a:lnTo>
                  <a:lnTo>
                    <a:pt x="458675" y="102875"/>
                  </a:lnTo>
                  <a:lnTo>
                    <a:pt x="456839" y="137641"/>
                  </a:lnTo>
                  <a:lnTo>
                    <a:pt x="456559" y="166521"/>
                  </a:lnTo>
                  <a:lnTo>
                    <a:pt x="457431" y="196523"/>
                  </a:lnTo>
                  <a:lnTo>
                    <a:pt x="459406" y="223263"/>
                  </a:lnTo>
                  <a:lnTo>
                    <a:pt x="462048" y="247142"/>
                  </a:lnTo>
                  <a:lnTo>
                    <a:pt x="466774" y="281840"/>
                  </a:lnTo>
                  <a:lnTo>
                    <a:pt x="475349" y="315236"/>
                  </a:lnTo>
                  <a:lnTo>
                    <a:pt x="488110" y="338558"/>
                  </a:lnTo>
                  <a:lnTo>
                    <a:pt x="502043" y="353258"/>
                  </a:lnTo>
                  <a:lnTo>
                    <a:pt x="519194" y="363876"/>
                  </a:lnTo>
                  <a:lnTo>
                    <a:pt x="530512" y="367668"/>
                  </a:lnTo>
                  <a:lnTo>
                    <a:pt x="548562" y="367499"/>
                  </a:lnTo>
                  <a:lnTo>
                    <a:pt x="574466" y="357262"/>
                  </a:lnTo>
                  <a:lnTo>
                    <a:pt x="601224" y="340009"/>
                  </a:lnTo>
                  <a:lnTo>
                    <a:pt x="633745" y="332522"/>
                  </a:lnTo>
                  <a:lnTo>
                    <a:pt x="663531" y="323503"/>
                  </a:lnTo>
                  <a:lnTo>
                    <a:pt x="686164" y="309452"/>
                  </a:lnTo>
                  <a:lnTo>
                    <a:pt x="698544" y="291541"/>
                  </a:lnTo>
                  <a:lnTo>
                    <a:pt x="705123" y="272006"/>
                  </a:lnTo>
                  <a:lnTo>
                    <a:pt x="704870" y="260603"/>
                  </a:lnTo>
                  <a:lnTo>
                    <a:pt x="701847" y="251038"/>
                  </a:lnTo>
                  <a:lnTo>
                    <a:pt x="696976" y="244140"/>
                  </a:lnTo>
                  <a:lnTo>
                    <a:pt x="689166" y="240546"/>
                  </a:lnTo>
                  <a:lnTo>
                    <a:pt x="684491" y="239587"/>
                  </a:lnTo>
                  <a:lnTo>
                    <a:pt x="666534" y="243294"/>
                  </a:lnTo>
                  <a:lnTo>
                    <a:pt x="649924" y="253624"/>
                  </a:lnTo>
                  <a:lnTo>
                    <a:pt x="636213" y="273060"/>
                  </a:lnTo>
                  <a:lnTo>
                    <a:pt x="627564" y="295987"/>
                  </a:lnTo>
                  <a:lnTo>
                    <a:pt x="626707" y="320801"/>
                  </a:lnTo>
                  <a:lnTo>
                    <a:pt x="632332" y="341529"/>
                  </a:lnTo>
                  <a:lnTo>
                    <a:pt x="643230" y="359401"/>
                  </a:lnTo>
                  <a:lnTo>
                    <a:pt x="655489" y="368678"/>
                  </a:lnTo>
                  <a:lnTo>
                    <a:pt x="670639" y="375271"/>
                  </a:lnTo>
                  <a:lnTo>
                    <a:pt x="687075" y="378201"/>
                  </a:lnTo>
                  <a:lnTo>
                    <a:pt x="716482" y="373530"/>
                  </a:lnTo>
                  <a:lnTo>
                    <a:pt x="744863" y="363767"/>
                  </a:lnTo>
                  <a:lnTo>
                    <a:pt x="776774" y="347509"/>
                  </a:lnTo>
                  <a:lnTo>
                    <a:pt x="794203" y="335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88000" y="2448000"/>
            <a:ext cx="856368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Avant de dormir, William a besoin d’une petite lumière douce, il allume alors sa                  .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864000" y="1728000"/>
            <a:ext cx="755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PingFang SC"/>
              </a:rPr>
              <a:t>Indice : un mot de la famille de « éveil ».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07" name="Image 112_2"/>
          <p:cNvPicPr/>
          <p:nvPr/>
        </p:nvPicPr>
        <p:blipFill>
          <a:blip r:embed="rId2"/>
          <a:stretch/>
        </p:blipFill>
        <p:spPr>
          <a:xfrm>
            <a:off x="360000" y="257760"/>
            <a:ext cx="1507680" cy="1249920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2169720" y="232920"/>
            <a:ext cx="8481960" cy="10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88000" y="2448000"/>
            <a:ext cx="856368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Avant de dormir, William a besoin d’une petite lumière douce, il allume alors sa 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veilleuse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864000" y="1728000"/>
            <a:ext cx="755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PingFang SC"/>
              </a:rPr>
              <a:t>Indice : un mot de la famille de « éveil ».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07" name="Image 112_2"/>
          <p:cNvPicPr/>
          <p:nvPr/>
        </p:nvPicPr>
        <p:blipFill>
          <a:blip r:embed="rId2"/>
          <a:stretch/>
        </p:blipFill>
        <p:spPr>
          <a:xfrm>
            <a:off x="360000" y="257760"/>
            <a:ext cx="1507680" cy="1249920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2169720" y="232920"/>
            <a:ext cx="8481960" cy="10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49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88000" y="2448000"/>
            <a:ext cx="8563680" cy="163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Avant d’entrer il s’essuie les pieds sur 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le                  .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864000" y="1728000"/>
            <a:ext cx="755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PingFang SC"/>
              </a:rPr>
              <a:t>Indice : un mot de la famille de « paille ».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11" name="Image 112_0"/>
          <p:cNvPicPr/>
          <p:nvPr/>
        </p:nvPicPr>
        <p:blipFill>
          <a:blip r:embed="rId2"/>
          <a:stretch/>
        </p:blipFill>
        <p:spPr>
          <a:xfrm>
            <a:off x="360000" y="257760"/>
            <a:ext cx="1507680" cy="124992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2169720" y="232920"/>
            <a:ext cx="8481960" cy="10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88000" y="2448000"/>
            <a:ext cx="8563680" cy="163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Avant d’entrer il s’essuie les pieds sur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paillasson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864000" y="1728000"/>
            <a:ext cx="755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PingFang SC"/>
              </a:rPr>
              <a:t>Indice : un mot de la famille de « paille ».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11" name="Image 112_0"/>
          <p:cNvPicPr/>
          <p:nvPr/>
        </p:nvPicPr>
        <p:blipFill>
          <a:blip r:embed="rId2"/>
          <a:stretch/>
        </p:blipFill>
        <p:spPr>
          <a:xfrm>
            <a:off x="360000" y="257760"/>
            <a:ext cx="1507680" cy="124992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2169720" y="232920"/>
            <a:ext cx="8481960" cy="10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95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267744" y="123477"/>
            <a:ext cx="4896544" cy="599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Mots de la famille de « feuille » </a:t>
            </a:r>
            <a:endParaRPr lang="fr-FR" sz="2000" b="1" strike="noStrike" spc="-1" dirty="0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32000" y="792000"/>
            <a:ext cx="8135640" cy="58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Ce buisson est très ……………….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 …………….. ce magazine. 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 grand-mère regarde un ……………….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 vais faire tailler cet arbre car son …………….. est trop développé. 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</p:txBody>
      </p:sp>
      <p:grpSp>
        <p:nvGrpSpPr>
          <p:cNvPr id="5" name="SMARTInkShape-Group303">
            <a:extLst>
              <a:ext uri="{FF2B5EF4-FFF2-40B4-BE49-F238E27FC236}">
                <a16:creationId xmlns:a16="http://schemas.microsoft.com/office/drawing/2014/main" xmlns="" id="{4DF35873-FA2D-4E7E-BE71-92F9AFC5D3A0}"/>
              </a:ext>
            </a:extLst>
          </p:cNvPr>
          <p:cNvGrpSpPr/>
          <p:nvPr/>
        </p:nvGrpSpPr>
        <p:grpSpPr>
          <a:xfrm>
            <a:off x="3633788" y="665710"/>
            <a:ext cx="1516857" cy="850018"/>
            <a:chOff x="3633788" y="665710"/>
            <a:chExt cx="1516857" cy="850018"/>
          </a:xfrm>
        </p:grpSpPr>
        <p:sp>
          <p:nvSpPr>
            <p:cNvPr id="3" name="SMARTInkShape-533">
              <a:extLst>
                <a:ext uri="{FF2B5EF4-FFF2-40B4-BE49-F238E27FC236}">
                  <a16:creationId xmlns:a16="http://schemas.microsoft.com/office/drawing/2014/main" xmlns="" id="{A5938638-3565-4B24-B25C-AA9171DC9EE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408703" y="828675"/>
              <a:ext cx="1373" cy="1"/>
            </a:xfrm>
            <a:custGeom>
              <a:avLst/>
              <a:gdLst/>
              <a:ahLst/>
              <a:cxnLst/>
              <a:rect l="0" t="0" r="0" b="0"/>
              <a:pathLst>
                <a:path w="1373" h="1">
                  <a:moveTo>
                    <a:pt x="1372" y="0"/>
                  </a:moveTo>
                  <a:lnTo>
                    <a:pt x="137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534">
              <a:extLst>
                <a:ext uri="{FF2B5EF4-FFF2-40B4-BE49-F238E27FC236}">
                  <a16:creationId xmlns:a16="http://schemas.microsoft.com/office/drawing/2014/main" xmlns="" id="{A6815851-4162-4540-9DF7-64EDD5BECAC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33788" y="665710"/>
              <a:ext cx="1516857" cy="850018"/>
            </a:xfrm>
            <a:custGeom>
              <a:avLst/>
              <a:gdLst/>
              <a:ahLst/>
              <a:cxnLst/>
              <a:rect l="0" t="0" r="0" b="0"/>
              <a:pathLst>
                <a:path w="1516857" h="850018">
                  <a:moveTo>
                    <a:pt x="0" y="472528"/>
                  </a:moveTo>
                  <a:lnTo>
                    <a:pt x="0" y="472528"/>
                  </a:lnTo>
                  <a:lnTo>
                    <a:pt x="0" y="471263"/>
                  </a:lnTo>
                  <a:lnTo>
                    <a:pt x="264" y="470891"/>
                  </a:lnTo>
                  <a:lnTo>
                    <a:pt x="705" y="470643"/>
                  </a:lnTo>
                  <a:lnTo>
                    <a:pt x="2430" y="470367"/>
                  </a:lnTo>
                  <a:lnTo>
                    <a:pt x="9201" y="470155"/>
                  </a:lnTo>
                  <a:lnTo>
                    <a:pt x="29842" y="462389"/>
                  </a:lnTo>
                  <a:lnTo>
                    <a:pt x="58506" y="451353"/>
                  </a:lnTo>
                  <a:lnTo>
                    <a:pt x="85421" y="438825"/>
                  </a:lnTo>
                  <a:lnTo>
                    <a:pt x="119453" y="416060"/>
                  </a:lnTo>
                  <a:lnTo>
                    <a:pt x="153607" y="385540"/>
                  </a:lnTo>
                  <a:lnTo>
                    <a:pt x="181771" y="354896"/>
                  </a:lnTo>
                  <a:lnTo>
                    <a:pt x="211792" y="319529"/>
                  </a:lnTo>
                  <a:lnTo>
                    <a:pt x="231955" y="288756"/>
                  </a:lnTo>
                  <a:lnTo>
                    <a:pt x="245557" y="262413"/>
                  </a:lnTo>
                  <a:lnTo>
                    <a:pt x="258055" y="229176"/>
                  </a:lnTo>
                  <a:lnTo>
                    <a:pt x="267981" y="196593"/>
                  </a:lnTo>
                  <a:lnTo>
                    <a:pt x="274018" y="165306"/>
                  </a:lnTo>
                  <a:lnTo>
                    <a:pt x="277952" y="136495"/>
                  </a:lnTo>
                  <a:lnTo>
                    <a:pt x="279123" y="106848"/>
                  </a:lnTo>
                  <a:lnTo>
                    <a:pt x="274112" y="73387"/>
                  </a:lnTo>
                  <a:lnTo>
                    <a:pt x="264028" y="40280"/>
                  </a:lnTo>
                  <a:lnTo>
                    <a:pt x="260221" y="30122"/>
                  </a:lnTo>
                  <a:lnTo>
                    <a:pt x="247703" y="12782"/>
                  </a:lnTo>
                  <a:lnTo>
                    <a:pt x="236729" y="4078"/>
                  </a:lnTo>
                  <a:lnTo>
                    <a:pt x="232432" y="1478"/>
                  </a:lnTo>
                  <a:lnTo>
                    <a:pt x="224129" y="0"/>
                  </a:lnTo>
                  <a:lnTo>
                    <a:pt x="208020" y="3363"/>
                  </a:lnTo>
                  <a:lnTo>
                    <a:pt x="196073" y="11400"/>
                  </a:lnTo>
                  <a:lnTo>
                    <a:pt x="187947" y="20896"/>
                  </a:lnTo>
                  <a:lnTo>
                    <a:pt x="170535" y="53955"/>
                  </a:lnTo>
                  <a:lnTo>
                    <a:pt x="158463" y="84884"/>
                  </a:lnTo>
                  <a:lnTo>
                    <a:pt x="148699" y="120310"/>
                  </a:lnTo>
                  <a:lnTo>
                    <a:pt x="142200" y="146300"/>
                  </a:lnTo>
                  <a:lnTo>
                    <a:pt x="136489" y="171433"/>
                  </a:lnTo>
                  <a:lnTo>
                    <a:pt x="128812" y="204368"/>
                  </a:lnTo>
                  <a:lnTo>
                    <a:pt x="120370" y="239200"/>
                  </a:lnTo>
                  <a:lnTo>
                    <a:pt x="114793" y="263258"/>
                  </a:lnTo>
                  <a:lnTo>
                    <a:pt x="108169" y="291148"/>
                  </a:lnTo>
                  <a:lnTo>
                    <a:pt x="101697" y="317655"/>
                  </a:lnTo>
                  <a:lnTo>
                    <a:pt x="93367" y="350057"/>
                  </a:lnTo>
                  <a:lnTo>
                    <a:pt x="85607" y="385179"/>
                  </a:lnTo>
                  <a:lnTo>
                    <a:pt x="81662" y="411163"/>
                  </a:lnTo>
                  <a:lnTo>
                    <a:pt x="75966" y="443380"/>
                  </a:lnTo>
                  <a:lnTo>
                    <a:pt x="70809" y="470653"/>
                  </a:lnTo>
                  <a:lnTo>
                    <a:pt x="65665" y="499430"/>
                  </a:lnTo>
                  <a:lnTo>
                    <a:pt x="61464" y="525935"/>
                  </a:lnTo>
                  <a:lnTo>
                    <a:pt x="56950" y="551827"/>
                  </a:lnTo>
                  <a:lnTo>
                    <a:pt x="50652" y="584483"/>
                  </a:lnTo>
                  <a:lnTo>
                    <a:pt x="45048" y="618114"/>
                  </a:lnTo>
                  <a:lnTo>
                    <a:pt x="40306" y="642713"/>
                  </a:lnTo>
                  <a:lnTo>
                    <a:pt x="34847" y="669345"/>
                  </a:lnTo>
                  <a:lnTo>
                    <a:pt x="29757" y="698090"/>
                  </a:lnTo>
                  <a:lnTo>
                    <a:pt x="23986" y="729596"/>
                  </a:lnTo>
                  <a:lnTo>
                    <a:pt x="20630" y="756805"/>
                  </a:lnTo>
                  <a:lnTo>
                    <a:pt x="19361" y="789943"/>
                  </a:lnTo>
                  <a:lnTo>
                    <a:pt x="21639" y="814774"/>
                  </a:lnTo>
                  <a:lnTo>
                    <a:pt x="28821" y="835201"/>
                  </a:lnTo>
                  <a:lnTo>
                    <a:pt x="32300" y="841061"/>
                  </a:lnTo>
                  <a:lnTo>
                    <a:pt x="39762" y="847335"/>
                  </a:lnTo>
                  <a:lnTo>
                    <a:pt x="44924" y="849452"/>
                  </a:lnTo>
                  <a:lnTo>
                    <a:pt x="47412" y="850017"/>
                  </a:lnTo>
                  <a:lnTo>
                    <a:pt x="61026" y="845755"/>
                  </a:lnTo>
                  <a:lnTo>
                    <a:pt x="83531" y="831296"/>
                  </a:lnTo>
                  <a:lnTo>
                    <a:pt x="106481" y="807665"/>
                  </a:lnTo>
                  <a:lnTo>
                    <a:pt x="121244" y="782024"/>
                  </a:lnTo>
                  <a:lnTo>
                    <a:pt x="135671" y="749703"/>
                  </a:lnTo>
                  <a:lnTo>
                    <a:pt x="146208" y="718783"/>
                  </a:lnTo>
                  <a:lnTo>
                    <a:pt x="156886" y="684457"/>
                  </a:lnTo>
                  <a:lnTo>
                    <a:pt x="164741" y="650719"/>
                  </a:lnTo>
                  <a:lnTo>
                    <a:pt x="168135" y="618381"/>
                  </a:lnTo>
                  <a:lnTo>
                    <a:pt x="166356" y="583653"/>
                  </a:lnTo>
                  <a:lnTo>
                    <a:pt x="162280" y="553255"/>
                  </a:lnTo>
                  <a:lnTo>
                    <a:pt x="151741" y="517947"/>
                  </a:lnTo>
                  <a:lnTo>
                    <a:pt x="138629" y="488925"/>
                  </a:lnTo>
                  <a:lnTo>
                    <a:pt x="117119" y="461618"/>
                  </a:lnTo>
                  <a:lnTo>
                    <a:pt x="103166" y="449911"/>
                  </a:lnTo>
                  <a:lnTo>
                    <a:pt x="81686" y="441743"/>
                  </a:lnTo>
                  <a:lnTo>
                    <a:pt x="81709" y="441950"/>
                  </a:lnTo>
                  <a:lnTo>
                    <a:pt x="82441" y="442886"/>
                  </a:lnTo>
                  <a:lnTo>
                    <a:pt x="102672" y="451274"/>
                  </a:lnTo>
                  <a:lnTo>
                    <a:pt x="134778" y="452482"/>
                  </a:lnTo>
                  <a:lnTo>
                    <a:pt x="162177" y="448842"/>
                  </a:lnTo>
                  <a:lnTo>
                    <a:pt x="191427" y="439492"/>
                  </a:lnTo>
                  <a:lnTo>
                    <a:pt x="225710" y="426435"/>
                  </a:lnTo>
                  <a:lnTo>
                    <a:pt x="256432" y="411562"/>
                  </a:lnTo>
                  <a:lnTo>
                    <a:pt x="288664" y="398841"/>
                  </a:lnTo>
                  <a:lnTo>
                    <a:pt x="322348" y="396393"/>
                  </a:lnTo>
                  <a:lnTo>
                    <a:pt x="353524" y="395804"/>
                  </a:lnTo>
                  <a:lnTo>
                    <a:pt x="375869" y="389700"/>
                  </a:lnTo>
                  <a:lnTo>
                    <a:pt x="409236" y="367957"/>
                  </a:lnTo>
                  <a:lnTo>
                    <a:pt x="420381" y="357318"/>
                  </a:lnTo>
                  <a:lnTo>
                    <a:pt x="429995" y="340066"/>
                  </a:lnTo>
                  <a:lnTo>
                    <a:pt x="431879" y="333487"/>
                  </a:lnTo>
                  <a:lnTo>
                    <a:pt x="431306" y="326506"/>
                  </a:lnTo>
                  <a:lnTo>
                    <a:pt x="429287" y="319787"/>
                  </a:lnTo>
                  <a:lnTo>
                    <a:pt x="426626" y="315037"/>
                  </a:lnTo>
                  <a:lnTo>
                    <a:pt x="417096" y="308124"/>
                  </a:lnTo>
                  <a:lnTo>
                    <a:pt x="408011" y="304841"/>
                  </a:lnTo>
                  <a:lnTo>
                    <a:pt x="393971" y="305132"/>
                  </a:lnTo>
                  <a:lnTo>
                    <a:pt x="373223" y="311139"/>
                  </a:lnTo>
                  <a:lnTo>
                    <a:pt x="366166" y="314457"/>
                  </a:lnTo>
                  <a:lnTo>
                    <a:pt x="333120" y="345379"/>
                  </a:lnTo>
                  <a:lnTo>
                    <a:pt x="307321" y="379720"/>
                  </a:lnTo>
                  <a:lnTo>
                    <a:pt x="301343" y="389760"/>
                  </a:lnTo>
                  <a:lnTo>
                    <a:pt x="298748" y="405759"/>
                  </a:lnTo>
                  <a:lnTo>
                    <a:pt x="300508" y="421788"/>
                  </a:lnTo>
                  <a:lnTo>
                    <a:pt x="304381" y="432799"/>
                  </a:lnTo>
                  <a:lnTo>
                    <a:pt x="317240" y="446639"/>
                  </a:lnTo>
                  <a:lnTo>
                    <a:pt x="335807" y="459597"/>
                  </a:lnTo>
                  <a:lnTo>
                    <a:pt x="355923" y="467514"/>
                  </a:lnTo>
                  <a:lnTo>
                    <a:pt x="368248" y="469102"/>
                  </a:lnTo>
                  <a:lnTo>
                    <a:pt x="402155" y="465487"/>
                  </a:lnTo>
                  <a:lnTo>
                    <a:pt x="437548" y="455559"/>
                  </a:lnTo>
                  <a:lnTo>
                    <a:pt x="471202" y="437444"/>
                  </a:lnTo>
                  <a:lnTo>
                    <a:pt x="496909" y="412326"/>
                  </a:lnTo>
                  <a:lnTo>
                    <a:pt x="517873" y="378227"/>
                  </a:lnTo>
                  <a:lnTo>
                    <a:pt x="530259" y="344777"/>
                  </a:lnTo>
                  <a:lnTo>
                    <a:pt x="533193" y="331795"/>
                  </a:lnTo>
                  <a:lnTo>
                    <a:pt x="533043" y="329017"/>
                  </a:lnTo>
                  <a:lnTo>
                    <a:pt x="532095" y="326901"/>
                  </a:lnTo>
                  <a:lnTo>
                    <a:pt x="531736" y="326495"/>
                  </a:lnTo>
                  <a:lnTo>
                    <a:pt x="531497" y="326489"/>
                  </a:lnTo>
                  <a:lnTo>
                    <a:pt x="519757" y="354374"/>
                  </a:lnTo>
                  <a:lnTo>
                    <a:pt x="512024" y="386652"/>
                  </a:lnTo>
                  <a:lnTo>
                    <a:pt x="511686" y="418902"/>
                  </a:lnTo>
                  <a:lnTo>
                    <a:pt x="512372" y="425675"/>
                  </a:lnTo>
                  <a:lnTo>
                    <a:pt x="514441" y="431331"/>
                  </a:lnTo>
                  <a:lnTo>
                    <a:pt x="522373" y="441506"/>
                  </a:lnTo>
                  <a:lnTo>
                    <a:pt x="533101" y="449107"/>
                  </a:lnTo>
                  <a:lnTo>
                    <a:pt x="540866" y="452183"/>
                  </a:lnTo>
                  <a:lnTo>
                    <a:pt x="560737" y="450717"/>
                  </a:lnTo>
                  <a:lnTo>
                    <a:pt x="568833" y="448282"/>
                  </a:lnTo>
                  <a:lnTo>
                    <a:pt x="589866" y="435234"/>
                  </a:lnTo>
                  <a:lnTo>
                    <a:pt x="608833" y="417169"/>
                  </a:lnTo>
                  <a:lnTo>
                    <a:pt x="625852" y="385255"/>
                  </a:lnTo>
                  <a:lnTo>
                    <a:pt x="636092" y="350824"/>
                  </a:lnTo>
                  <a:lnTo>
                    <a:pt x="637992" y="333337"/>
                  </a:lnTo>
                  <a:lnTo>
                    <a:pt x="637388" y="329262"/>
                  </a:lnTo>
                  <a:lnTo>
                    <a:pt x="635739" y="323829"/>
                  </a:lnTo>
                  <a:lnTo>
                    <a:pt x="635228" y="323389"/>
                  </a:lnTo>
                  <a:lnTo>
                    <a:pt x="634622" y="323096"/>
                  </a:lnTo>
                  <a:lnTo>
                    <a:pt x="633955" y="323429"/>
                  </a:lnTo>
                  <a:lnTo>
                    <a:pt x="631750" y="326427"/>
                  </a:lnTo>
                  <a:lnTo>
                    <a:pt x="625318" y="342568"/>
                  </a:lnTo>
                  <a:lnTo>
                    <a:pt x="620092" y="375096"/>
                  </a:lnTo>
                  <a:lnTo>
                    <a:pt x="620516" y="398036"/>
                  </a:lnTo>
                  <a:lnTo>
                    <a:pt x="631411" y="433428"/>
                  </a:lnTo>
                  <a:lnTo>
                    <a:pt x="639140" y="442539"/>
                  </a:lnTo>
                  <a:lnTo>
                    <a:pt x="648544" y="449413"/>
                  </a:lnTo>
                  <a:lnTo>
                    <a:pt x="659298" y="452273"/>
                  </a:lnTo>
                  <a:lnTo>
                    <a:pt x="679193" y="450729"/>
                  </a:lnTo>
                  <a:lnTo>
                    <a:pt x="686303" y="448287"/>
                  </a:lnTo>
                  <a:lnTo>
                    <a:pt x="706703" y="435235"/>
                  </a:lnTo>
                  <a:lnTo>
                    <a:pt x="723899" y="417698"/>
                  </a:lnTo>
                  <a:lnTo>
                    <a:pt x="741961" y="388920"/>
                  </a:lnTo>
                  <a:lnTo>
                    <a:pt x="756265" y="355535"/>
                  </a:lnTo>
                  <a:lnTo>
                    <a:pt x="759176" y="339764"/>
                  </a:lnTo>
                  <a:lnTo>
                    <a:pt x="759607" y="326414"/>
                  </a:lnTo>
                  <a:lnTo>
                    <a:pt x="759618" y="333065"/>
                  </a:lnTo>
                  <a:lnTo>
                    <a:pt x="753241" y="368204"/>
                  </a:lnTo>
                  <a:lnTo>
                    <a:pt x="750669" y="393623"/>
                  </a:lnTo>
                  <a:lnTo>
                    <a:pt x="753448" y="414623"/>
                  </a:lnTo>
                  <a:lnTo>
                    <a:pt x="760546" y="429663"/>
                  </a:lnTo>
                  <a:lnTo>
                    <a:pt x="765940" y="435750"/>
                  </a:lnTo>
                  <a:lnTo>
                    <a:pt x="776098" y="439689"/>
                  </a:lnTo>
                  <a:lnTo>
                    <a:pt x="796593" y="443110"/>
                  </a:lnTo>
                  <a:lnTo>
                    <a:pt x="815053" y="439911"/>
                  </a:lnTo>
                  <a:lnTo>
                    <a:pt x="849256" y="423792"/>
                  </a:lnTo>
                  <a:lnTo>
                    <a:pt x="876573" y="403134"/>
                  </a:lnTo>
                  <a:lnTo>
                    <a:pt x="903992" y="373130"/>
                  </a:lnTo>
                  <a:lnTo>
                    <a:pt x="927101" y="337818"/>
                  </a:lnTo>
                  <a:lnTo>
                    <a:pt x="944415" y="303793"/>
                  </a:lnTo>
                  <a:lnTo>
                    <a:pt x="959960" y="268450"/>
                  </a:lnTo>
                  <a:lnTo>
                    <a:pt x="968251" y="244243"/>
                  </a:lnTo>
                  <a:lnTo>
                    <a:pt x="975893" y="210419"/>
                  </a:lnTo>
                  <a:lnTo>
                    <a:pt x="981805" y="174975"/>
                  </a:lnTo>
                  <a:lnTo>
                    <a:pt x="983130" y="140555"/>
                  </a:lnTo>
                  <a:lnTo>
                    <a:pt x="980697" y="108434"/>
                  </a:lnTo>
                  <a:lnTo>
                    <a:pt x="972878" y="81397"/>
                  </a:lnTo>
                  <a:lnTo>
                    <a:pt x="956868" y="59922"/>
                  </a:lnTo>
                  <a:lnTo>
                    <a:pt x="950737" y="54727"/>
                  </a:lnTo>
                  <a:lnTo>
                    <a:pt x="944484" y="51535"/>
                  </a:lnTo>
                  <a:lnTo>
                    <a:pt x="938883" y="50646"/>
                  </a:lnTo>
                  <a:lnTo>
                    <a:pt x="936278" y="50780"/>
                  </a:lnTo>
                  <a:lnTo>
                    <a:pt x="923121" y="56432"/>
                  </a:lnTo>
                  <a:lnTo>
                    <a:pt x="917482" y="59702"/>
                  </a:lnTo>
                  <a:lnTo>
                    <a:pt x="908581" y="70838"/>
                  </a:lnTo>
                  <a:lnTo>
                    <a:pt x="894345" y="102725"/>
                  </a:lnTo>
                  <a:lnTo>
                    <a:pt x="883575" y="138344"/>
                  </a:lnTo>
                  <a:lnTo>
                    <a:pt x="873570" y="172563"/>
                  </a:lnTo>
                  <a:lnTo>
                    <a:pt x="867597" y="199933"/>
                  </a:lnTo>
                  <a:lnTo>
                    <a:pt x="861550" y="230245"/>
                  </a:lnTo>
                  <a:lnTo>
                    <a:pt x="853101" y="265821"/>
                  </a:lnTo>
                  <a:lnTo>
                    <a:pt x="847523" y="298464"/>
                  </a:lnTo>
                  <a:lnTo>
                    <a:pt x="844725" y="331847"/>
                  </a:lnTo>
                  <a:lnTo>
                    <a:pt x="843310" y="361405"/>
                  </a:lnTo>
                  <a:lnTo>
                    <a:pt x="844894" y="395965"/>
                  </a:lnTo>
                  <a:lnTo>
                    <a:pt x="849203" y="417138"/>
                  </a:lnTo>
                  <a:lnTo>
                    <a:pt x="858189" y="435786"/>
                  </a:lnTo>
                  <a:lnTo>
                    <a:pt x="864936" y="443385"/>
                  </a:lnTo>
                  <a:lnTo>
                    <a:pt x="870544" y="447316"/>
                  </a:lnTo>
                  <a:lnTo>
                    <a:pt x="889048" y="450350"/>
                  </a:lnTo>
                  <a:lnTo>
                    <a:pt x="901332" y="450081"/>
                  </a:lnTo>
                  <a:lnTo>
                    <a:pt x="932846" y="442388"/>
                  </a:lnTo>
                  <a:lnTo>
                    <a:pt x="964581" y="427357"/>
                  </a:lnTo>
                  <a:lnTo>
                    <a:pt x="994443" y="408461"/>
                  </a:lnTo>
                  <a:lnTo>
                    <a:pt x="1024197" y="383790"/>
                  </a:lnTo>
                  <a:lnTo>
                    <a:pt x="1057649" y="352547"/>
                  </a:lnTo>
                  <a:lnTo>
                    <a:pt x="1081756" y="322501"/>
                  </a:lnTo>
                  <a:lnTo>
                    <a:pt x="1104392" y="287199"/>
                  </a:lnTo>
                  <a:lnTo>
                    <a:pt x="1123652" y="254985"/>
                  </a:lnTo>
                  <a:lnTo>
                    <a:pt x="1141089" y="220275"/>
                  </a:lnTo>
                  <a:lnTo>
                    <a:pt x="1152929" y="192028"/>
                  </a:lnTo>
                  <a:lnTo>
                    <a:pt x="1160906" y="169091"/>
                  </a:lnTo>
                  <a:lnTo>
                    <a:pt x="1170795" y="137087"/>
                  </a:lnTo>
                  <a:lnTo>
                    <a:pt x="1177771" y="101938"/>
                  </a:lnTo>
                  <a:lnTo>
                    <a:pt x="1178276" y="70203"/>
                  </a:lnTo>
                  <a:lnTo>
                    <a:pt x="1173365" y="39961"/>
                  </a:lnTo>
                  <a:lnTo>
                    <a:pt x="1165785" y="25507"/>
                  </a:lnTo>
                  <a:lnTo>
                    <a:pt x="1158859" y="18441"/>
                  </a:lnTo>
                  <a:lnTo>
                    <a:pt x="1151900" y="14065"/>
                  </a:lnTo>
                  <a:lnTo>
                    <a:pt x="1146162" y="12121"/>
                  </a:lnTo>
                  <a:lnTo>
                    <a:pt x="1133412" y="14818"/>
                  </a:lnTo>
                  <a:lnTo>
                    <a:pt x="1122961" y="20645"/>
                  </a:lnTo>
                  <a:lnTo>
                    <a:pt x="1114837" y="32455"/>
                  </a:lnTo>
                  <a:lnTo>
                    <a:pt x="1103010" y="67410"/>
                  </a:lnTo>
                  <a:lnTo>
                    <a:pt x="1093355" y="101678"/>
                  </a:lnTo>
                  <a:lnTo>
                    <a:pt x="1086078" y="136317"/>
                  </a:lnTo>
                  <a:lnTo>
                    <a:pt x="1079545" y="167197"/>
                  </a:lnTo>
                  <a:lnTo>
                    <a:pt x="1072222" y="198703"/>
                  </a:lnTo>
                  <a:lnTo>
                    <a:pt x="1063539" y="231055"/>
                  </a:lnTo>
                  <a:lnTo>
                    <a:pt x="1052887" y="264413"/>
                  </a:lnTo>
                  <a:lnTo>
                    <a:pt x="1043061" y="299421"/>
                  </a:lnTo>
                  <a:lnTo>
                    <a:pt x="1034601" y="327897"/>
                  </a:lnTo>
                  <a:lnTo>
                    <a:pt x="1026592" y="360056"/>
                  </a:lnTo>
                  <a:lnTo>
                    <a:pt x="1024287" y="391950"/>
                  </a:lnTo>
                  <a:lnTo>
                    <a:pt x="1027279" y="420850"/>
                  </a:lnTo>
                  <a:lnTo>
                    <a:pt x="1030714" y="428658"/>
                  </a:lnTo>
                  <a:lnTo>
                    <a:pt x="1036651" y="437419"/>
                  </a:lnTo>
                  <a:lnTo>
                    <a:pt x="1051223" y="447485"/>
                  </a:lnTo>
                  <a:lnTo>
                    <a:pt x="1063889" y="452966"/>
                  </a:lnTo>
                  <a:lnTo>
                    <a:pt x="1083354" y="455023"/>
                  </a:lnTo>
                  <a:lnTo>
                    <a:pt x="1113073" y="451205"/>
                  </a:lnTo>
                  <a:lnTo>
                    <a:pt x="1143565" y="439701"/>
                  </a:lnTo>
                  <a:lnTo>
                    <a:pt x="1170509" y="422056"/>
                  </a:lnTo>
                  <a:lnTo>
                    <a:pt x="1204512" y="388185"/>
                  </a:lnTo>
                  <a:lnTo>
                    <a:pt x="1223631" y="358227"/>
                  </a:lnTo>
                  <a:lnTo>
                    <a:pt x="1236177" y="322761"/>
                  </a:lnTo>
                  <a:lnTo>
                    <a:pt x="1237840" y="317473"/>
                  </a:lnTo>
                  <a:lnTo>
                    <a:pt x="1237712" y="317564"/>
                  </a:lnTo>
                  <a:lnTo>
                    <a:pt x="1234899" y="329286"/>
                  </a:lnTo>
                  <a:lnTo>
                    <a:pt x="1229067" y="361811"/>
                  </a:lnTo>
                  <a:lnTo>
                    <a:pt x="1225065" y="393869"/>
                  </a:lnTo>
                  <a:lnTo>
                    <a:pt x="1226635" y="422910"/>
                  </a:lnTo>
                  <a:lnTo>
                    <a:pt x="1231898" y="439011"/>
                  </a:lnTo>
                  <a:lnTo>
                    <a:pt x="1236220" y="445108"/>
                  </a:lnTo>
                  <a:lnTo>
                    <a:pt x="1238484" y="447104"/>
                  </a:lnTo>
                  <a:lnTo>
                    <a:pt x="1250519" y="451177"/>
                  </a:lnTo>
                  <a:lnTo>
                    <a:pt x="1262023" y="451532"/>
                  </a:lnTo>
                  <a:lnTo>
                    <a:pt x="1278454" y="444905"/>
                  </a:lnTo>
                  <a:lnTo>
                    <a:pt x="1305389" y="420994"/>
                  </a:lnTo>
                  <a:lnTo>
                    <a:pt x="1325623" y="392595"/>
                  </a:lnTo>
                  <a:lnTo>
                    <a:pt x="1339437" y="357594"/>
                  </a:lnTo>
                  <a:lnTo>
                    <a:pt x="1347451" y="322738"/>
                  </a:lnTo>
                  <a:lnTo>
                    <a:pt x="1347721" y="318732"/>
                  </a:lnTo>
                  <a:lnTo>
                    <a:pt x="1346137" y="326075"/>
                  </a:lnTo>
                  <a:lnTo>
                    <a:pt x="1342858" y="358877"/>
                  </a:lnTo>
                  <a:lnTo>
                    <a:pt x="1340935" y="388280"/>
                  </a:lnTo>
                  <a:lnTo>
                    <a:pt x="1343210" y="421638"/>
                  </a:lnTo>
                  <a:lnTo>
                    <a:pt x="1353604" y="439075"/>
                  </a:lnTo>
                  <a:lnTo>
                    <a:pt x="1369678" y="453855"/>
                  </a:lnTo>
                  <a:lnTo>
                    <a:pt x="1396694" y="462820"/>
                  </a:lnTo>
                  <a:lnTo>
                    <a:pt x="1429835" y="465036"/>
                  </a:lnTo>
                  <a:lnTo>
                    <a:pt x="1459733" y="460224"/>
                  </a:lnTo>
                  <a:lnTo>
                    <a:pt x="1488289" y="448303"/>
                  </a:lnTo>
                  <a:lnTo>
                    <a:pt x="1516856" y="427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SMARTInkShape-Group304">
            <a:extLst>
              <a:ext uri="{FF2B5EF4-FFF2-40B4-BE49-F238E27FC236}">
                <a16:creationId xmlns:a16="http://schemas.microsoft.com/office/drawing/2014/main" xmlns="" id="{303D5A9F-4546-4858-A810-BFD054B1ECA7}"/>
              </a:ext>
            </a:extLst>
          </p:cNvPr>
          <p:cNvGrpSpPr/>
          <p:nvPr/>
        </p:nvGrpSpPr>
        <p:grpSpPr>
          <a:xfrm>
            <a:off x="1088231" y="1489762"/>
            <a:ext cx="1697833" cy="719131"/>
            <a:chOff x="1088231" y="1489762"/>
            <a:chExt cx="1697833" cy="719131"/>
          </a:xfrm>
        </p:grpSpPr>
        <p:sp>
          <p:nvSpPr>
            <p:cNvPr id="6" name="SMARTInkShape-535">
              <a:extLst>
                <a:ext uri="{FF2B5EF4-FFF2-40B4-BE49-F238E27FC236}">
                  <a16:creationId xmlns:a16="http://schemas.microsoft.com/office/drawing/2014/main" xmlns="" id="{35137347-C7D4-4FB1-B68D-76FB7924370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376488" y="1700213"/>
              <a:ext cx="104776" cy="2382"/>
            </a:xfrm>
            <a:custGeom>
              <a:avLst/>
              <a:gdLst/>
              <a:ahLst/>
              <a:cxnLst/>
              <a:rect l="0" t="0" r="0" b="0"/>
              <a:pathLst>
                <a:path w="104776" h="2382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793" y="1636"/>
                  </a:lnTo>
                  <a:lnTo>
                    <a:pt x="3792" y="2050"/>
                  </a:lnTo>
                  <a:lnTo>
                    <a:pt x="36741" y="11"/>
                  </a:lnTo>
                  <a:lnTo>
                    <a:pt x="69023" y="2"/>
                  </a:lnTo>
                  <a:lnTo>
                    <a:pt x="104775" y="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536">
              <a:extLst>
                <a:ext uri="{FF2B5EF4-FFF2-40B4-BE49-F238E27FC236}">
                  <a16:creationId xmlns:a16="http://schemas.microsoft.com/office/drawing/2014/main" xmlns="" id="{9B1BF968-54F1-44E0-ADE3-99ED6C5B5D6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509838" y="1688306"/>
              <a:ext cx="111919" cy="4764"/>
            </a:xfrm>
            <a:custGeom>
              <a:avLst/>
              <a:gdLst/>
              <a:ahLst/>
              <a:cxnLst/>
              <a:rect l="0" t="0" r="0" b="0"/>
              <a:pathLst>
                <a:path w="111919" h="4764">
                  <a:moveTo>
                    <a:pt x="0" y="4763"/>
                  </a:moveTo>
                  <a:lnTo>
                    <a:pt x="0" y="4763"/>
                  </a:lnTo>
                  <a:lnTo>
                    <a:pt x="34965" y="4763"/>
                  </a:lnTo>
                  <a:lnTo>
                    <a:pt x="41055" y="4498"/>
                  </a:lnTo>
                  <a:lnTo>
                    <a:pt x="74951" y="966"/>
                  </a:lnTo>
                  <a:lnTo>
                    <a:pt x="1119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537">
              <a:extLst>
                <a:ext uri="{FF2B5EF4-FFF2-40B4-BE49-F238E27FC236}">
                  <a16:creationId xmlns:a16="http://schemas.microsoft.com/office/drawing/2014/main" xmlns="" id="{34888F44-37DE-45E8-B20D-8E296B91F13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88231" y="1489762"/>
              <a:ext cx="1697833" cy="719131"/>
            </a:xfrm>
            <a:custGeom>
              <a:avLst/>
              <a:gdLst/>
              <a:ahLst/>
              <a:cxnLst/>
              <a:rect l="0" t="0" r="0" b="0"/>
              <a:pathLst>
                <a:path w="1697833" h="719131">
                  <a:moveTo>
                    <a:pt x="0" y="403332"/>
                  </a:moveTo>
                  <a:lnTo>
                    <a:pt x="0" y="403332"/>
                  </a:lnTo>
                  <a:lnTo>
                    <a:pt x="0" y="405382"/>
                  </a:lnTo>
                  <a:lnTo>
                    <a:pt x="14044" y="407734"/>
                  </a:lnTo>
                  <a:lnTo>
                    <a:pt x="45750" y="403273"/>
                  </a:lnTo>
                  <a:lnTo>
                    <a:pt x="75896" y="389283"/>
                  </a:lnTo>
                  <a:lnTo>
                    <a:pt x="109403" y="370894"/>
                  </a:lnTo>
                  <a:lnTo>
                    <a:pt x="143848" y="349054"/>
                  </a:lnTo>
                  <a:lnTo>
                    <a:pt x="172574" y="321452"/>
                  </a:lnTo>
                  <a:lnTo>
                    <a:pt x="202158" y="286646"/>
                  </a:lnTo>
                  <a:lnTo>
                    <a:pt x="221236" y="258074"/>
                  </a:lnTo>
                  <a:lnTo>
                    <a:pt x="236406" y="225678"/>
                  </a:lnTo>
                  <a:lnTo>
                    <a:pt x="245478" y="192115"/>
                  </a:lnTo>
                  <a:lnTo>
                    <a:pt x="249653" y="162773"/>
                  </a:lnTo>
                  <a:lnTo>
                    <a:pt x="247803" y="135911"/>
                  </a:lnTo>
                  <a:lnTo>
                    <a:pt x="240066" y="107238"/>
                  </a:lnTo>
                  <a:lnTo>
                    <a:pt x="223819" y="79545"/>
                  </a:lnTo>
                  <a:lnTo>
                    <a:pt x="210838" y="67330"/>
                  </a:lnTo>
                  <a:lnTo>
                    <a:pt x="200774" y="61381"/>
                  </a:lnTo>
                  <a:lnTo>
                    <a:pt x="180903" y="57362"/>
                  </a:lnTo>
                  <a:lnTo>
                    <a:pt x="170889" y="57832"/>
                  </a:lnTo>
                  <a:lnTo>
                    <a:pt x="167107" y="58699"/>
                  </a:lnTo>
                  <a:lnTo>
                    <a:pt x="152936" y="68767"/>
                  </a:lnTo>
                  <a:lnTo>
                    <a:pt x="142064" y="79688"/>
                  </a:lnTo>
                  <a:lnTo>
                    <a:pt x="132551" y="98475"/>
                  </a:lnTo>
                  <a:lnTo>
                    <a:pt x="124294" y="130059"/>
                  </a:lnTo>
                  <a:lnTo>
                    <a:pt x="117930" y="163340"/>
                  </a:lnTo>
                  <a:lnTo>
                    <a:pt x="113406" y="191729"/>
                  </a:lnTo>
                  <a:lnTo>
                    <a:pt x="110287" y="217300"/>
                  </a:lnTo>
                  <a:lnTo>
                    <a:pt x="106431" y="244715"/>
                  </a:lnTo>
                  <a:lnTo>
                    <a:pt x="102336" y="271717"/>
                  </a:lnTo>
                  <a:lnTo>
                    <a:pt x="98752" y="296065"/>
                  </a:lnTo>
                  <a:lnTo>
                    <a:pt x="95396" y="323466"/>
                  </a:lnTo>
                  <a:lnTo>
                    <a:pt x="92140" y="350638"/>
                  </a:lnTo>
                  <a:lnTo>
                    <a:pt x="87067" y="381075"/>
                  </a:lnTo>
                  <a:lnTo>
                    <a:pt x="80655" y="408937"/>
                  </a:lnTo>
                  <a:lnTo>
                    <a:pt x="73728" y="440329"/>
                  </a:lnTo>
                  <a:lnTo>
                    <a:pt x="69016" y="466695"/>
                  </a:lnTo>
                  <a:lnTo>
                    <a:pt x="64429" y="497159"/>
                  </a:lnTo>
                  <a:lnTo>
                    <a:pt x="60130" y="526324"/>
                  </a:lnTo>
                  <a:lnTo>
                    <a:pt x="55838" y="557488"/>
                  </a:lnTo>
                  <a:lnTo>
                    <a:pt x="53148" y="591082"/>
                  </a:lnTo>
                  <a:lnTo>
                    <a:pt x="52613" y="620710"/>
                  </a:lnTo>
                  <a:lnTo>
                    <a:pt x="53696" y="652528"/>
                  </a:lnTo>
                  <a:lnTo>
                    <a:pt x="58244" y="673694"/>
                  </a:lnTo>
                  <a:lnTo>
                    <a:pt x="68410" y="692960"/>
                  </a:lnTo>
                  <a:lnTo>
                    <a:pt x="88547" y="713307"/>
                  </a:lnTo>
                  <a:lnTo>
                    <a:pt x="95711" y="718193"/>
                  </a:lnTo>
                  <a:lnTo>
                    <a:pt x="107185" y="719130"/>
                  </a:lnTo>
                  <a:lnTo>
                    <a:pt x="121721" y="716724"/>
                  </a:lnTo>
                  <a:lnTo>
                    <a:pt x="142928" y="706973"/>
                  </a:lnTo>
                  <a:lnTo>
                    <a:pt x="151630" y="700385"/>
                  </a:lnTo>
                  <a:lnTo>
                    <a:pt x="177581" y="665971"/>
                  </a:lnTo>
                  <a:lnTo>
                    <a:pt x="191094" y="634334"/>
                  </a:lnTo>
                  <a:lnTo>
                    <a:pt x="198232" y="605744"/>
                  </a:lnTo>
                  <a:lnTo>
                    <a:pt x="201857" y="570360"/>
                  </a:lnTo>
                  <a:lnTo>
                    <a:pt x="201538" y="545426"/>
                  </a:lnTo>
                  <a:lnTo>
                    <a:pt x="199768" y="514754"/>
                  </a:lnTo>
                  <a:lnTo>
                    <a:pt x="195451" y="486528"/>
                  </a:lnTo>
                  <a:lnTo>
                    <a:pt x="187039" y="457395"/>
                  </a:lnTo>
                  <a:lnTo>
                    <a:pt x="162699" y="424933"/>
                  </a:lnTo>
                  <a:lnTo>
                    <a:pt x="143842" y="410352"/>
                  </a:lnTo>
                  <a:lnTo>
                    <a:pt x="123598" y="400209"/>
                  </a:lnTo>
                  <a:lnTo>
                    <a:pt x="115585" y="399320"/>
                  </a:lnTo>
                  <a:lnTo>
                    <a:pt x="112402" y="400049"/>
                  </a:lnTo>
                  <a:lnTo>
                    <a:pt x="111447" y="400614"/>
                  </a:lnTo>
                  <a:lnTo>
                    <a:pt x="110811" y="401256"/>
                  </a:lnTo>
                  <a:lnTo>
                    <a:pt x="110386" y="401948"/>
                  </a:lnTo>
                  <a:lnTo>
                    <a:pt x="112737" y="404833"/>
                  </a:lnTo>
                  <a:lnTo>
                    <a:pt x="119305" y="409509"/>
                  </a:lnTo>
                  <a:lnTo>
                    <a:pt x="134956" y="414724"/>
                  </a:lnTo>
                  <a:lnTo>
                    <a:pt x="162666" y="417365"/>
                  </a:lnTo>
                  <a:lnTo>
                    <a:pt x="192429" y="409704"/>
                  </a:lnTo>
                  <a:lnTo>
                    <a:pt x="227386" y="392649"/>
                  </a:lnTo>
                  <a:lnTo>
                    <a:pt x="249994" y="378617"/>
                  </a:lnTo>
                  <a:lnTo>
                    <a:pt x="260676" y="370100"/>
                  </a:lnTo>
                  <a:lnTo>
                    <a:pt x="266326" y="366939"/>
                  </a:lnTo>
                  <a:lnTo>
                    <a:pt x="268039" y="365576"/>
                  </a:lnTo>
                  <a:lnTo>
                    <a:pt x="272057" y="364062"/>
                  </a:lnTo>
                  <a:lnTo>
                    <a:pt x="281105" y="363090"/>
                  </a:lnTo>
                  <a:lnTo>
                    <a:pt x="313617" y="365926"/>
                  </a:lnTo>
                  <a:lnTo>
                    <a:pt x="338924" y="357878"/>
                  </a:lnTo>
                  <a:lnTo>
                    <a:pt x="367446" y="335225"/>
                  </a:lnTo>
                  <a:lnTo>
                    <a:pt x="374897" y="325737"/>
                  </a:lnTo>
                  <a:lnTo>
                    <a:pt x="380719" y="307088"/>
                  </a:lnTo>
                  <a:lnTo>
                    <a:pt x="381887" y="294205"/>
                  </a:lnTo>
                  <a:lnTo>
                    <a:pt x="379911" y="280529"/>
                  </a:lnTo>
                  <a:lnTo>
                    <a:pt x="375210" y="272666"/>
                  </a:lnTo>
                  <a:lnTo>
                    <a:pt x="371018" y="269146"/>
                  </a:lnTo>
                  <a:lnTo>
                    <a:pt x="365716" y="266700"/>
                  </a:lnTo>
                  <a:lnTo>
                    <a:pt x="344025" y="261840"/>
                  </a:lnTo>
                  <a:lnTo>
                    <a:pt x="329127" y="263918"/>
                  </a:lnTo>
                  <a:lnTo>
                    <a:pt x="319093" y="267362"/>
                  </a:lnTo>
                  <a:lnTo>
                    <a:pt x="299792" y="284581"/>
                  </a:lnTo>
                  <a:lnTo>
                    <a:pt x="283619" y="310133"/>
                  </a:lnTo>
                  <a:lnTo>
                    <a:pt x="273671" y="343355"/>
                  </a:lnTo>
                  <a:lnTo>
                    <a:pt x="271754" y="368119"/>
                  </a:lnTo>
                  <a:lnTo>
                    <a:pt x="274077" y="383726"/>
                  </a:lnTo>
                  <a:lnTo>
                    <a:pt x="283452" y="405701"/>
                  </a:lnTo>
                  <a:lnTo>
                    <a:pt x="300378" y="424886"/>
                  </a:lnTo>
                  <a:lnTo>
                    <a:pt x="312339" y="433207"/>
                  </a:lnTo>
                  <a:lnTo>
                    <a:pt x="346704" y="443902"/>
                  </a:lnTo>
                  <a:lnTo>
                    <a:pt x="370061" y="443576"/>
                  </a:lnTo>
                  <a:lnTo>
                    <a:pt x="398261" y="435715"/>
                  </a:lnTo>
                  <a:lnTo>
                    <a:pt x="409810" y="429478"/>
                  </a:lnTo>
                  <a:lnTo>
                    <a:pt x="433605" y="409604"/>
                  </a:lnTo>
                  <a:lnTo>
                    <a:pt x="449981" y="378960"/>
                  </a:lnTo>
                  <a:lnTo>
                    <a:pt x="464625" y="345326"/>
                  </a:lnTo>
                  <a:lnTo>
                    <a:pt x="471591" y="314079"/>
                  </a:lnTo>
                  <a:lnTo>
                    <a:pt x="473304" y="295427"/>
                  </a:lnTo>
                  <a:lnTo>
                    <a:pt x="471418" y="286355"/>
                  </a:lnTo>
                  <a:lnTo>
                    <a:pt x="470912" y="285660"/>
                  </a:lnTo>
                  <a:lnTo>
                    <a:pt x="470310" y="285196"/>
                  </a:lnTo>
                  <a:lnTo>
                    <a:pt x="469909" y="285152"/>
                  </a:lnTo>
                  <a:lnTo>
                    <a:pt x="469641" y="285387"/>
                  </a:lnTo>
                  <a:lnTo>
                    <a:pt x="469080" y="286353"/>
                  </a:lnTo>
                  <a:lnTo>
                    <a:pt x="467276" y="288914"/>
                  </a:lnTo>
                  <a:lnTo>
                    <a:pt x="465002" y="295917"/>
                  </a:lnTo>
                  <a:lnTo>
                    <a:pt x="459537" y="330577"/>
                  </a:lnTo>
                  <a:lnTo>
                    <a:pt x="455287" y="364293"/>
                  </a:lnTo>
                  <a:lnTo>
                    <a:pt x="460225" y="392647"/>
                  </a:lnTo>
                  <a:lnTo>
                    <a:pt x="467175" y="408779"/>
                  </a:lnTo>
                  <a:lnTo>
                    <a:pt x="481716" y="423228"/>
                  </a:lnTo>
                  <a:lnTo>
                    <a:pt x="488365" y="427248"/>
                  </a:lnTo>
                  <a:lnTo>
                    <a:pt x="499359" y="429076"/>
                  </a:lnTo>
                  <a:lnTo>
                    <a:pt x="507527" y="428863"/>
                  </a:lnTo>
                  <a:lnTo>
                    <a:pt x="523186" y="424143"/>
                  </a:lnTo>
                  <a:lnTo>
                    <a:pt x="536537" y="413489"/>
                  </a:lnTo>
                  <a:lnTo>
                    <a:pt x="547367" y="399507"/>
                  </a:lnTo>
                  <a:lnTo>
                    <a:pt x="562421" y="366826"/>
                  </a:lnTo>
                  <a:lnTo>
                    <a:pt x="572792" y="331511"/>
                  </a:lnTo>
                  <a:lnTo>
                    <a:pt x="580315" y="297306"/>
                  </a:lnTo>
                  <a:lnTo>
                    <a:pt x="580885" y="292577"/>
                  </a:lnTo>
                  <a:lnTo>
                    <a:pt x="580257" y="291225"/>
                  </a:lnTo>
                  <a:lnTo>
                    <a:pt x="578963" y="289465"/>
                  </a:lnTo>
                  <a:lnTo>
                    <a:pt x="578857" y="289585"/>
                  </a:lnTo>
                  <a:lnTo>
                    <a:pt x="574584" y="320932"/>
                  </a:lnTo>
                  <a:lnTo>
                    <a:pt x="570169" y="355823"/>
                  </a:lnTo>
                  <a:lnTo>
                    <a:pt x="569740" y="381784"/>
                  </a:lnTo>
                  <a:lnTo>
                    <a:pt x="573612" y="397321"/>
                  </a:lnTo>
                  <a:lnTo>
                    <a:pt x="576143" y="401719"/>
                  </a:lnTo>
                  <a:lnTo>
                    <a:pt x="589365" y="414973"/>
                  </a:lnTo>
                  <a:lnTo>
                    <a:pt x="594080" y="417766"/>
                  </a:lnTo>
                  <a:lnTo>
                    <a:pt x="606476" y="420823"/>
                  </a:lnTo>
                  <a:lnTo>
                    <a:pt x="614554" y="420656"/>
                  </a:lnTo>
                  <a:lnTo>
                    <a:pt x="634032" y="413429"/>
                  </a:lnTo>
                  <a:lnTo>
                    <a:pt x="649616" y="403719"/>
                  </a:lnTo>
                  <a:lnTo>
                    <a:pt x="654813" y="398742"/>
                  </a:lnTo>
                  <a:lnTo>
                    <a:pt x="670982" y="366458"/>
                  </a:lnTo>
                  <a:lnTo>
                    <a:pt x="682302" y="332866"/>
                  </a:lnTo>
                  <a:lnTo>
                    <a:pt x="689828" y="298759"/>
                  </a:lnTo>
                  <a:lnTo>
                    <a:pt x="690520" y="292821"/>
                  </a:lnTo>
                  <a:lnTo>
                    <a:pt x="690799" y="292352"/>
                  </a:lnTo>
                  <a:lnTo>
                    <a:pt x="691249" y="292039"/>
                  </a:lnTo>
                  <a:lnTo>
                    <a:pt x="691814" y="291830"/>
                  </a:lnTo>
                  <a:lnTo>
                    <a:pt x="691926" y="291956"/>
                  </a:lnTo>
                  <a:lnTo>
                    <a:pt x="691345" y="292801"/>
                  </a:lnTo>
                  <a:lnTo>
                    <a:pt x="687254" y="325296"/>
                  </a:lnTo>
                  <a:lnTo>
                    <a:pt x="685857" y="360412"/>
                  </a:lnTo>
                  <a:lnTo>
                    <a:pt x="688396" y="389699"/>
                  </a:lnTo>
                  <a:lnTo>
                    <a:pt x="690129" y="395156"/>
                  </a:lnTo>
                  <a:lnTo>
                    <a:pt x="698329" y="408471"/>
                  </a:lnTo>
                  <a:lnTo>
                    <a:pt x="707563" y="417025"/>
                  </a:lnTo>
                  <a:lnTo>
                    <a:pt x="718677" y="422059"/>
                  </a:lnTo>
                  <a:lnTo>
                    <a:pt x="729085" y="423962"/>
                  </a:lnTo>
                  <a:lnTo>
                    <a:pt x="748629" y="420803"/>
                  </a:lnTo>
                  <a:lnTo>
                    <a:pt x="768717" y="411555"/>
                  </a:lnTo>
                  <a:lnTo>
                    <a:pt x="792578" y="396078"/>
                  </a:lnTo>
                  <a:lnTo>
                    <a:pt x="822280" y="362446"/>
                  </a:lnTo>
                  <a:lnTo>
                    <a:pt x="846805" y="327071"/>
                  </a:lnTo>
                  <a:lnTo>
                    <a:pt x="868291" y="292365"/>
                  </a:lnTo>
                  <a:lnTo>
                    <a:pt x="881001" y="262379"/>
                  </a:lnTo>
                  <a:lnTo>
                    <a:pt x="890716" y="234098"/>
                  </a:lnTo>
                  <a:lnTo>
                    <a:pt x="899445" y="203963"/>
                  </a:lnTo>
                  <a:lnTo>
                    <a:pt x="905795" y="172398"/>
                  </a:lnTo>
                  <a:lnTo>
                    <a:pt x="909143" y="138944"/>
                  </a:lnTo>
                  <a:lnTo>
                    <a:pt x="910785" y="106008"/>
                  </a:lnTo>
                  <a:lnTo>
                    <a:pt x="907313" y="71108"/>
                  </a:lnTo>
                  <a:lnTo>
                    <a:pt x="899389" y="40776"/>
                  </a:lnTo>
                  <a:lnTo>
                    <a:pt x="890403" y="22270"/>
                  </a:lnTo>
                  <a:lnTo>
                    <a:pt x="878186" y="8967"/>
                  </a:lnTo>
                  <a:lnTo>
                    <a:pt x="866599" y="1850"/>
                  </a:lnTo>
                  <a:lnTo>
                    <a:pt x="860611" y="0"/>
                  </a:lnTo>
                  <a:lnTo>
                    <a:pt x="848986" y="222"/>
                  </a:lnTo>
                  <a:lnTo>
                    <a:pt x="842200" y="2716"/>
                  </a:lnTo>
                  <a:lnTo>
                    <a:pt x="839279" y="4492"/>
                  </a:lnTo>
                  <a:lnTo>
                    <a:pt x="823372" y="25477"/>
                  </a:lnTo>
                  <a:lnTo>
                    <a:pt x="814281" y="45795"/>
                  </a:lnTo>
                  <a:lnTo>
                    <a:pt x="808827" y="77623"/>
                  </a:lnTo>
                  <a:lnTo>
                    <a:pt x="805646" y="108983"/>
                  </a:lnTo>
                  <a:lnTo>
                    <a:pt x="805095" y="136083"/>
                  </a:lnTo>
                  <a:lnTo>
                    <a:pt x="804932" y="167572"/>
                  </a:lnTo>
                  <a:lnTo>
                    <a:pt x="804876" y="199413"/>
                  </a:lnTo>
                  <a:lnTo>
                    <a:pt x="805571" y="231377"/>
                  </a:lnTo>
                  <a:lnTo>
                    <a:pt x="805649" y="262239"/>
                  </a:lnTo>
                  <a:lnTo>
                    <a:pt x="805096" y="293352"/>
                  </a:lnTo>
                  <a:lnTo>
                    <a:pt x="805599" y="327887"/>
                  </a:lnTo>
                  <a:lnTo>
                    <a:pt x="807805" y="362884"/>
                  </a:lnTo>
                  <a:lnTo>
                    <a:pt x="810530" y="395254"/>
                  </a:lnTo>
                  <a:lnTo>
                    <a:pt x="815361" y="412286"/>
                  </a:lnTo>
                  <a:lnTo>
                    <a:pt x="829486" y="430002"/>
                  </a:lnTo>
                  <a:lnTo>
                    <a:pt x="831597" y="432225"/>
                  </a:lnTo>
                  <a:lnTo>
                    <a:pt x="843417" y="437881"/>
                  </a:lnTo>
                  <a:lnTo>
                    <a:pt x="854101" y="438442"/>
                  </a:lnTo>
                  <a:lnTo>
                    <a:pt x="870605" y="435078"/>
                  </a:lnTo>
                  <a:lnTo>
                    <a:pt x="889139" y="426830"/>
                  </a:lnTo>
                  <a:lnTo>
                    <a:pt x="924278" y="398786"/>
                  </a:lnTo>
                  <a:lnTo>
                    <a:pt x="954886" y="363657"/>
                  </a:lnTo>
                  <a:lnTo>
                    <a:pt x="977519" y="332759"/>
                  </a:lnTo>
                  <a:lnTo>
                    <a:pt x="998776" y="299698"/>
                  </a:lnTo>
                  <a:lnTo>
                    <a:pt x="1017805" y="266939"/>
                  </a:lnTo>
                  <a:lnTo>
                    <a:pt x="1034956" y="231300"/>
                  </a:lnTo>
                  <a:lnTo>
                    <a:pt x="1047399" y="200930"/>
                  </a:lnTo>
                  <a:lnTo>
                    <a:pt x="1056995" y="174821"/>
                  </a:lnTo>
                  <a:lnTo>
                    <a:pt x="1068293" y="139129"/>
                  </a:lnTo>
                  <a:lnTo>
                    <a:pt x="1072181" y="104787"/>
                  </a:lnTo>
                  <a:lnTo>
                    <a:pt x="1070901" y="74201"/>
                  </a:lnTo>
                  <a:lnTo>
                    <a:pt x="1060574" y="44209"/>
                  </a:lnTo>
                  <a:lnTo>
                    <a:pt x="1051109" y="27403"/>
                  </a:lnTo>
                  <a:lnTo>
                    <a:pt x="1048402" y="24125"/>
                  </a:lnTo>
                  <a:lnTo>
                    <a:pt x="1039750" y="19072"/>
                  </a:lnTo>
                  <a:lnTo>
                    <a:pt x="1025095" y="14663"/>
                  </a:lnTo>
                  <a:lnTo>
                    <a:pt x="1017044" y="14161"/>
                  </a:lnTo>
                  <a:lnTo>
                    <a:pt x="1010820" y="15702"/>
                  </a:lnTo>
                  <a:lnTo>
                    <a:pt x="1002853" y="20808"/>
                  </a:lnTo>
                  <a:lnTo>
                    <a:pt x="990306" y="36456"/>
                  </a:lnTo>
                  <a:lnTo>
                    <a:pt x="977289" y="69743"/>
                  </a:lnTo>
                  <a:lnTo>
                    <a:pt x="968337" y="102012"/>
                  </a:lnTo>
                  <a:lnTo>
                    <a:pt x="961184" y="133258"/>
                  </a:lnTo>
                  <a:lnTo>
                    <a:pt x="954235" y="165011"/>
                  </a:lnTo>
                  <a:lnTo>
                    <a:pt x="949898" y="197340"/>
                  </a:lnTo>
                  <a:lnTo>
                    <a:pt x="947459" y="227263"/>
                  </a:lnTo>
                  <a:lnTo>
                    <a:pt x="945274" y="256266"/>
                  </a:lnTo>
                  <a:lnTo>
                    <a:pt x="943429" y="287557"/>
                  </a:lnTo>
                  <a:lnTo>
                    <a:pt x="944966" y="320902"/>
                  </a:lnTo>
                  <a:lnTo>
                    <a:pt x="947724" y="353629"/>
                  </a:lnTo>
                  <a:lnTo>
                    <a:pt x="950350" y="366263"/>
                  </a:lnTo>
                  <a:lnTo>
                    <a:pt x="969640" y="401322"/>
                  </a:lnTo>
                  <a:lnTo>
                    <a:pt x="986934" y="418829"/>
                  </a:lnTo>
                  <a:lnTo>
                    <a:pt x="996246" y="424269"/>
                  </a:lnTo>
                  <a:lnTo>
                    <a:pt x="1014842" y="428213"/>
                  </a:lnTo>
                  <a:lnTo>
                    <a:pt x="1032473" y="428343"/>
                  </a:lnTo>
                  <a:lnTo>
                    <a:pt x="1057383" y="422059"/>
                  </a:lnTo>
                  <a:lnTo>
                    <a:pt x="1078287" y="409795"/>
                  </a:lnTo>
                  <a:lnTo>
                    <a:pt x="1106195" y="381696"/>
                  </a:lnTo>
                  <a:lnTo>
                    <a:pt x="1124993" y="352321"/>
                  </a:lnTo>
                  <a:lnTo>
                    <a:pt x="1125439" y="351068"/>
                  </a:lnTo>
                  <a:lnTo>
                    <a:pt x="1126001" y="350233"/>
                  </a:lnTo>
                  <a:lnTo>
                    <a:pt x="1133614" y="345437"/>
                  </a:lnTo>
                  <a:lnTo>
                    <a:pt x="1136006" y="344528"/>
                  </a:lnTo>
                  <a:lnTo>
                    <a:pt x="1155461" y="340305"/>
                  </a:lnTo>
                  <a:lnTo>
                    <a:pt x="1172551" y="332945"/>
                  </a:lnTo>
                  <a:lnTo>
                    <a:pt x="1184413" y="323458"/>
                  </a:lnTo>
                  <a:lnTo>
                    <a:pt x="1192661" y="309531"/>
                  </a:lnTo>
                  <a:lnTo>
                    <a:pt x="1195873" y="298516"/>
                  </a:lnTo>
                  <a:lnTo>
                    <a:pt x="1195780" y="293600"/>
                  </a:lnTo>
                  <a:lnTo>
                    <a:pt x="1192976" y="285329"/>
                  </a:lnTo>
                  <a:lnTo>
                    <a:pt x="1188848" y="280683"/>
                  </a:lnTo>
                  <a:lnTo>
                    <a:pt x="1178838" y="274653"/>
                  </a:lnTo>
                  <a:lnTo>
                    <a:pt x="1171611" y="273042"/>
                  </a:lnTo>
                  <a:lnTo>
                    <a:pt x="1166828" y="274076"/>
                  </a:lnTo>
                  <a:lnTo>
                    <a:pt x="1153498" y="281579"/>
                  </a:lnTo>
                  <a:lnTo>
                    <a:pt x="1142730" y="291469"/>
                  </a:lnTo>
                  <a:lnTo>
                    <a:pt x="1130617" y="312456"/>
                  </a:lnTo>
                  <a:lnTo>
                    <a:pt x="1127178" y="330749"/>
                  </a:lnTo>
                  <a:lnTo>
                    <a:pt x="1126670" y="361032"/>
                  </a:lnTo>
                  <a:lnTo>
                    <a:pt x="1128784" y="379451"/>
                  </a:lnTo>
                  <a:lnTo>
                    <a:pt x="1132184" y="389190"/>
                  </a:lnTo>
                  <a:lnTo>
                    <a:pt x="1137752" y="396517"/>
                  </a:lnTo>
                  <a:lnTo>
                    <a:pt x="1153370" y="408953"/>
                  </a:lnTo>
                  <a:lnTo>
                    <a:pt x="1165799" y="414640"/>
                  </a:lnTo>
                  <a:lnTo>
                    <a:pt x="1176596" y="416737"/>
                  </a:lnTo>
                  <a:lnTo>
                    <a:pt x="1199760" y="413114"/>
                  </a:lnTo>
                  <a:lnTo>
                    <a:pt x="1222642" y="404848"/>
                  </a:lnTo>
                  <a:lnTo>
                    <a:pt x="1242651" y="390758"/>
                  </a:lnTo>
                  <a:lnTo>
                    <a:pt x="1261080" y="369284"/>
                  </a:lnTo>
                  <a:lnTo>
                    <a:pt x="1277377" y="337377"/>
                  </a:lnTo>
                  <a:lnTo>
                    <a:pt x="1291938" y="308645"/>
                  </a:lnTo>
                  <a:lnTo>
                    <a:pt x="1305910" y="274221"/>
                  </a:lnTo>
                  <a:lnTo>
                    <a:pt x="1315066" y="242763"/>
                  </a:lnTo>
                  <a:lnTo>
                    <a:pt x="1323450" y="213129"/>
                  </a:lnTo>
                  <a:lnTo>
                    <a:pt x="1332603" y="178818"/>
                  </a:lnTo>
                  <a:lnTo>
                    <a:pt x="1338867" y="144767"/>
                  </a:lnTo>
                  <a:lnTo>
                    <a:pt x="1340575" y="124989"/>
                  </a:lnTo>
                  <a:lnTo>
                    <a:pt x="1340333" y="124107"/>
                  </a:lnTo>
                  <a:lnTo>
                    <a:pt x="1339908" y="123519"/>
                  </a:lnTo>
                  <a:lnTo>
                    <a:pt x="1339359" y="123128"/>
                  </a:lnTo>
                  <a:lnTo>
                    <a:pt x="1338729" y="123131"/>
                  </a:lnTo>
                  <a:lnTo>
                    <a:pt x="1337323" y="123841"/>
                  </a:lnTo>
                  <a:lnTo>
                    <a:pt x="1326416" y="140856"/>
                  </a:lnTo>
                  <a:lnTo>
                    <a:pt x="1313253" y="170386"/>
                  </a:lnTo>
                  <a:lnTo>
                    <a:pt x="1304964" y="203117"/>
                  </a:lnTo>
                  <a:lnTo>
                    <a:pt x="1297910" y="233031"/>
                  </a:lnTo>
                  <a:lnTo>
                    <a:pt x="1290411" y="262208"/>
                  </a:lnTo>
                  <a:lnTo>
                    <a:pt x="1279941" y="296159"/>
                  </a:lnTo>
                  <a:lnTo>
                    <a:pt x="1272854" y="327247"/>
                  </a:lnTo>
                  <a:lnTo>
                    <a:pt x="1269739" y="360285"/>
                  </a:lnTo>
                  <a:lnTo>
                    <a:pt x="1273752" y="383503"/>
                  </a:lnTo>
                  <a:lnTo>
                    <a:pt x="1274618" y="386144"/>
                  </a:lnTo>
                  <a:lnTo>
                    <a:pt x="1279814" y="390489"/>
                  </a:lnTo>
                  <a:lnTo>
                    <a:pt x="1287414" y="393655"/>
                  </a:lnTo>
                  <a:lnTo>
                    <a:pt x="1307362" y="395854"/>
                  </a:lnTo>
                  <a:lnTo>
                    <a:pt x="1323727" y="391033"/>
                  </a:lnTo>
                  <a:lnTo>
                    <a:pt x="1341129" y="380373"/>
                  </a:lnTo>
                  <a:lnTo>
                    <a:pt x="1366875" y="351407"/>
                  </a:lnTo>
                  <a:lnTo>
                    <a:pt x="1388933" y="318796"/>
                  </a:lnTo>
                  <a:lnTo>
                    <a:pt x="1406730" y="288061"/>
                  </a:lnTo>
                  <a:lnTo>
                    <a:pt x="1419266" y="257805"/>
                  </a:lnTo>
                  <a:lnTo>
                    <a:pt x="1429405" y="228800"/>
                  </a:lnTo>
                  <a:lnTo>
                    <a:pt x="1436088" y="201541"/>
                  </a:lnTo>
                  <a:lnTo>
                    <a:pt x="1441831" y="170005"/>
                  </a:lnTo>
                  <a:lnTo>
                    <a:pt x="1447154" y="137165"/>
                  </a:lnTo>
                  <a:lnTo>
                    <a:pt x="1447524" y="104024"/>
                  </a:lnTo>
                  <a:lnTo>
                    <a:pt x="1447087" y="102987"/>
                  </a:lnTo>
                  <a:lnTo>
                    <a:pt x="1446531" y="102296"/>
                  </a:lnTo>
                  <a:lnTo>
                    <a:pt x="1445896" y="102099"/>
                  </a:lnTo>
                  <a:lnTo>
                    <a:pt x="1445208" y="102233"/>
                  </a:lnTo>
                  <a:lnTo>
                    <a:pt x="1444484" y="102587"/>
                  </a:lnTo>
                  <a:lnTo>
                    <a:pt x="1435788" y="124674"/>
                  </a:lnTo>
                  <a:lnTo>
                    <a:pt x="1425872" y="155225"/>
                  </a:lnTo>
                  <a:lnTo>
                    <a:pt x="1417451" y="185078"/>
                  </a:lnTo>
                  <a:lnTo>
                    <a:pt x="1411878" y="219991"/>
                  </a:lnTo>
                  <a:lnTo>
                    <a:pt x="1407817" y="248143"/>
                  </a:lnTo>
                  <a:lnTo>
                    <a:pt x="1404977" y="275908"/>
                  </a:lnTo>
                  <a:lnTo>
                    <a:pt x="1402098" y="304722"/>
                  </a:lnTo>
                  <a:lnTo>
                    <a:pt x="1402568" y="332692"/>
                  </a:lnTo>
                  <a:lnTo>
                    <a:pt x="1405802" y="367045"/>
                  </a:lnTo>
                  <a:lnTo>
                    <a:pt x="1410194" y="385933"/>
                  </a:lnTo>
                  <a:lnTo>
                    <a:pt x="1416182" y="393835"/>
                  </a:lnTo>
                  <a:lnTo>
                    <a:pt x="1427848" y="402899"/>
                  </a:lnTo>
                  <a:lnTo>
                    <a:pt x="1443800" y="408332"/>
                  </a:lnTo>
                  <a:lnTo>
                    <a:pt x="1457551" y="408576"/>
                  </a:lnTo>
                  <a:lnTo>
                    <a:pt x="1474208" y="403181"/>
                  </a:lnTo>
                  <a:lnTo>
                    <a:pt x="1486228" y="394879"/>
                  </a:lnTo>
                  <a:lnTo>
                    <a:pt x="1516031" y="362717"/>
                  </a:lnTo>
                  <a:lnTo>
                    <a:pt x="1522585" y="352338"/>
                  </a:lnTo>
                  <a:lnTo>
                    <a:pt x="1523057" y="351080"/>
                  </a:lnTo>
                  <a:lnTo>
                    <a:pt x="1524165" y="350241"/>
                  </a:lnTo>
                  <a:lnTo>
                    <a:pt x="1527513" y="349309"/>
                  </a:lnTo>
                  <a:lnTo>
                    <a:pt x="1561185" y="340921"/>
                  </a:lnTo>
                  <a:lnTo>
                    <a:pt x="1579930" y="333839"/>
                  </a:lnTo>
                  <a:lnTo>
                    <a:pt x="1594540" y="320029"/>
                  </a:lnTo>
                  <a:lnTo>
                    <a:pt x="1598831" y="313921"/>
                  </a:lnTo>
                  <a:lnTo>
                    <a:pt x="1602734" y="302227"/>
                  </a:lnTo>
                  <a:lnTo>
                    <a:pt x="1603038" y="292501"/>
                  </a:lnTo>
                  <a:lnTo>
                    <a:pt x="1601373" y="288545"/>
                  </a:lnTo>
                  <a:lnTo>
                    <a:pt x="1598605" y="285905"/>
                  </a:lnTo>
                  <a:lnTo>
                    <a:pt x="1592848" y="283196"/>
                  </a:lnTo>
                  <a:lnTo>
                    <a:pt x="1589348" y="282469"/>
                  </a:lnTo>
                  <a:lnTo>
                    <a:pt x="1576818" y="288381"/>
                  </a:lnTo>
                  <a:lnTo>
                    <a:pt x="1563492" y="299775"/>
                  </a:lnTo>
                  <a:lnTo>
                    <a:pt x="1554957" y="314469"/>
                  </a:lnTo>
                  <a:lnTo>
                    <a:pt x="1545641" y="346236"/>
                  </a:lnTo>
                  <a:lnTo>
                    <a:pt x="1541651" y="370358"/>
                  </a:lnTo>
                  <a:lnTo>
                    <a:pt x="1543488" y="385654"/>
                  </a:lnTo>
                  <a:lnTo>
                    <a:pt x="1547384" y="396859"/>
                  </a:lnTo>
                  <a:lnTo>
                    <a:pt x="1558210" y="406471"/>
                  </a:lnTo>
                  <a:lnTo>
                    <a:pt x="1570620" y="412229"/>
                  </a:lnTo>
                  <a:lnTo>
                    <a:pt x="1603030" y="414379"/>
                  </a:lnTo>
                  <a:lnTo>
                    <a:pt x="1638225" y="410581"/>
                  </a:lnTo>
                  <a:lnTo>
                    <a:pt x="1666441" y="401246"/>
                  </a:lnTo>
                  <a:lnTo>
                    <a:pt x="1685209" y="392219"/>
                  </a:lnTo>
                  <a:lnTo>
                    <a:pt x="1697832" y="377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538">
              <a:extLst>
                <a:ext uri="{FF2B5EF4-FFF2-40B4-BE49-F238E27FC236}">
                  <a16:creationId xmlns:a16="http://schemas.microsoft.com/office/drawing/2014/main" xmlns="" id="{6BA0A5AD-AD07-4DB5-9860-61AECF3C8B5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793081" y="1666875"/>
              <a:ext cx="7145" cy="4764"/>
            </a:xfrm>
            <a:custGeom>
              <a:avLst/>
              <a:gdLst/>
              <a:ahLst/>
              <a:cxnLst/>
              <a:rect l="0" t="0" r="0" b="0"/>
              <a:pathLst>
                <a:path w="7145" h="4764">
                  <a:moveTo>
                    <a:pt x="0" y="0"/>
                  </a:moveTo>
                  <a:lnTo>
                    <a:pt x="0" y="0"/>
                  </a:lnTo>
                  <a:lnTo>
                    <a:pt x="1264" y="1264"/>
                  </a:lnTo>
                  <a:lnTo>
                    <a:pt x="2591" y="1885"/>
                  </a:lnTo>
                  <a:lnTo>
                    <a:pt x="4334" y="2283"/>
                  </a:lnTo>
                  <a:lnTo>
                    <a:pt x="7144" y="4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SMARTInkShape-Group305">
            <a:extLst>
              <a:ext uri="{FF2B5EF4-FFF2-40B4-BE49-F238E27FC236}">
                <a16:creationId xmlns:a16="http://schemas.microsoft.com/office/drawing/2014/main" xmlns="" id="{3B5BF796-D228-47D5-B0E2-414AD90ADEB7}"/>
              </a:ext>
            </a:extLst>
          </p:cNvPr>
          <p:cNvGrpSpPr/>
          <p:nvPr/>
        </p:nvGrpSpPr>
        <p:grpSpPr>
          <a:xfrm>
            <a:off x="4667250" y="2295095"/>
            <a:ext cx="2174082" cy="730648"/>
            <a:chOff x="4667250" y="2295095"/>
            <a:chExt cx="2174082" cy="730648"/>
          </a:xfrm>
        </p:grpSpPr>
        <p:sp>
          <p:nvSpPr>
            <p:cNvPr id="11" name="SMARTInkShape-539">
              <a:extLst>
                <a:ext uri="{FF2B5EF4-FFF2-40B4-BE49-F238E27FC236}">
                  <a16:creationId xmlns:a16="http://schemas.microsoft.com/office/drawing/2014/main" xmlns="" id="{9A8C5CF2-8405-44F3-989F-57DFC25BB62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838950" y="2671763"/>
              <a:ext cx="2382" cy="2382"/>
            </a:xfrm>
            <a:custGeom>
              <a:avLst/>
              <a:gdLst/>
              <a:ahLst/>
              <a:cxnLst/>
              <a:rect l="0" t="0" r="0" b="0"/>
              <a:pathLst>
                <a:path w="2382" h="2382">
                  <a:moveTo>
                    <a:pt x="0" y="0"/>
                  </a:moveTo>
                  <a:lnTo>
                    <a:pt x="0" y="0"/>
                  </a:lnTo>
                  <a:lnTo>
                    <a:pt x="0" y="2050"/>
                  </a:lnTo>
                  <a:lnTo>
                    <a:pt x="264" y="2160"/>
                  </a:lnTo>
                  <a:lnTo>
                    <a:pt x="2381" y="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540">
              <a:extLst>
                <a:ext uri="{FF2B5EF4-FFF2-40B4-BE49-F238E27FC236}">
                  <a16:creationId xmlns:a16="http://schemas.microsoft.com/office/drawing/2014/main" xmlns="" id="{A3D534C8-7F20-4123-9AAB-9F60C3566E6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15050" y="2447925"/>
              <a:ext cx="47626" cy="2382"/>
            </a:xfrm>
            <a:custGeom>
              <a:avLst/>
              <a:gdLst/>
              <a:ahLst/>
              <a:cxnLst/>
              <a:rect l="0" t="0" r="0" b="0"/>
              <a:pathLst>
                <a:path w="47626" h="2382">
                  <a:moveTo>
                    <a:pt x="0" y="0"/>
                  </a:moveTo>
                  <a:lnTo>
                    <a:pt x="0" y="0"/>
                  </a:lnTo>
                  <a:lnTo>
                    <a:pt x="2528" y="1264"/>
                  </a:lnTo>
                  <a:lnTo>
                    <a:pt x="36754" y="2283"/>
                  </a:lnTo>
                  <a:lnTo>
                    <a:pt x="47625" y="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541">
              <a:extLst>
                <a:ext uri="{FF2B5EF4-FFF2-40B4-BE49-F238E27FC236}">
                  <a16:creationId xmlns:a16="http://schemas.microsoft.com/office/drawing/2014/main" xmlns="" id="{EA62314D-0557-43B0-AC23-35C6A532A6B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667250" y="2295095"/>
              <a:ext cx="1385889" cy="730648"/>
            </a:xfrm>
            <a:custGeom>
              <a:avLst/>
              <a:gdLst/>
              <a:ahLst/>
              <a:cxnLst/>
              <a:rect l="0" t="0" r="0" b="0"/>
              <a:pathLst>
                <a:path w="1385889" h="730648">
                  <a:moveTo>
                    <a:pt x="0" y="410005"/>
                  </a:moveTo>
                  <a:lnTo>
                    <a:pt x="0" y="410005"/>
                  </a:lnTo>
                  <a:lnTo>
                    <a:pt x="0" y="414640"/>
                  </a:lnTo>
                  <a:lnTo>
                    <a:pt x="13427" y="416020"/>
                  </a:lnTo>
                  <a:lnTo>
                    <a:pt x="38606" y="411223"/>
                  </a:lnTo>
                  <a:lnTo>
                    <a:pt x="66354" y="399809"/>
                  </a:lnTo>
                  <a:lnTo>
                    <a:pt x="99626" y="381297"/>
                  </a:lnTo>
                  <a:lnTo>
                    <a:pt x="131529" y="356915"/>
                  </a:lnTo>
                  <a:lnTo>
                    <a:pt x="162537" y="322799"/>
                  </a:lnTo>
                  <a:lnTo>
                    <a:pt x="185067" y="291371"/>
                  </a:lnTo>
                  <a:lnTo>
                    <a:pt x="200853" y="256210"/>
                  </a:lnTo>
                  <a:lnTo>
                    <a:pt x="210912" y="226000"/>
                  </a:lnTo>
                  <a:lnTo>
                    <a:pt x="219537" y="191385"/>
                  </a:lnTo>
                  <a:lnTo>
                    <a:pt x="222564" y="158727"/>
                  </a:lnTo>
                  <a:lnTo>
                    <a:pt x="222402" y="125444"/>
                  </a:lnTo>
                  <a:lnTo>
                    <a:pt x="216121" y="91622"/>
                  </a:lnTo>
                  <a:lnTo>
                    <a:pt x="207293" y="63228"/>
                  </a:lnTo>
                  <a:lnTo>
                    <a:pt x="191181" y="32737"/>
                  </a:lnTo>
                  <a:lnTo>
                    <a:pt x="177825" y="16970"/>
                  </a:lnTo>
                  <a:lnTo>
                    <a:pt x="160039" y="5637"/>
                  </a:lnTo>
                  <a:lnTo>
                    <a:pt x="149195" y="1973"/>
                  </a:lnTo>
                  <a:lnTo>
                    <a:pt x="140040" y="4644"/>
                  </a:lnTo>
                  <a:lnTo>
                    <a:pt x="134635" y="7208"/>
                  </a:lnTo>
                  <a:lnTo>
                    <a:pt x="116915" y="24722"/>
                  </a:lnTo>
                  <a:lnTo>
                    <a:pt x="101470" y="48003"/>
                  </a:lnTo>
                  <a:lnTo>
                    <a:pt x="89391" y="81087"/>
                  </a:lnTo>
                  <a:lnTo>
                    <a:pt x="83284" y="115395"/>
                  </a:lnTo>
                  <a:lnTo>
                    <a:pt x="79878" y="141484"/>
                  </a:lnTo>
                  <a:lnTo>
                    <a:pt x="75718" y="175127"/>
                  </a:lnTo>
                  <a:lnTo>
                    <a:pt x="72634" y="201546"/>
                  </a:lnTo>
                  <a:lnTo>
                    <a:pt x="69853" y="226340"/>
                  </a:lnTo>
                  <a:lnTo>
                    <a:pt x="65971" y="260290"/>
                  </a:lnTo>
                  <a:lnTo>
                    <a:pt x="63010" y="288432"/>
                  </a:lnTo>
                  <a:lnTo>
                    <a:pt x="59856" y="322125"/>
                  </a:lnTo>
                  <a:lnTo>
                    <a:pt x="57247" y="352216"/>
                  </a:lnTo>
                  <a:lnTo>
                    <a:pt x="54797" y="380535"/>
                  </a:lnTo>
                  <a:lnTo>
                    <a:pt x="51690" y="411592"/>
                  </a:lnTo>
                  <a:lnTo>
                    <a:pt x="48830" y="445047"/>
                  </a:lnTo>
                  <a:lnTo>
                    <a:pt x="47276" y="474098"/>
                  </a:lnTo>
                  <a:lnTo>
                    <a:pt x="45089" y="497228"/>
                  </a:lnTo>
                  <a:lnTo>
                    <a:pt x="40589" y="531321"/>
                  </a:lnTo>
                  <a:lnTo>
                    <a:pt x="36472" y="565347"/>
                  </a:lnTo>
                  <a:lnTo>
                    <a:pt x="33143" y="595198"/>
                  </a:lnTo>
                  <a:lnTo>
                    <a:pt x="29782" y="628301"/>
                  </a:lnTo>
                  <a:lnTo>
                    <a:pt x="27965" y="655633"/>
                  </a:lnTo>
                  <a:lnTo>
                    <a:pt x="29247" y="689394"/>
                  </a:lnTo>
                  <a:lnTo>
                    <a:pt x="36770" y="714037"/>
                  </a:lnTo>
                  <a:lnTo>
                    <a:pt x="46505" y="724518"/>
                  </a:lnTo>
                  <a:lnTo>
                    <a:pt x="52434" y="728424"/>
                  </a:lnTo>
                  <a:lnTo>
                    <a:pt x="66079" y="730647"/>
                  </a:lnTo>
                  <a:lnTo>
                    <a:pt x="87224" y="726731"/>
                  </a:lnTo>
                  <a:lnTo>
                    <a:pt x="100943" y="719841"/>
                  </a:lnTo>
                  <a:lnTo>
                    <a:pt x="132813" y="688585"/>
                  </a:lnTo>
                  <a:lnTo>
                    <a:pt x="155063" y="654943"/>
                  </a:lnTo>
                  <a:lnTo>
                    <a:pt x="171651" y="624102"/>
                  </a:lnTo>
                  <a:lnTo>
                    <a:pt x="182005" y="598207"/>
                  </a:lnTo>
                  <a:lnTo>
                    <a:pt x="188224" y="571967"/>
                  </a:lnTo>
                  <a:lnTo>
                    <a:pt x="193457" y="540726"/>
                  </a:lnTo>
                  <a:lnTo>
                    <a:pt x="195783" y="510966"/>
                  </a:lnTo>
                  <a:lnTo>
                    <a:pt x="194700" y="483275"/>
                  </a:lnTo>
                  <a:lnTo>
                    <a:pt x="188922" y="448119"/>
                  </a:lnTo>
                  <a:lnTo>
                    <a:pt x="178752" y="416328"/>
                  </a:lnTo>
                  <a:lnTo>
                    <a:pt x="160117" y="382027"/>
                  </a:lnTo>
                  <a:lnTo>
                    <a:pt x="139497" y="358951"/>
                  </a:lnTo>
                  <a:lnTo>
                    <a:pt x="138242" y="357978"/>
                  </a:lnTo>
                  <a:lnTo>
                    <a:pt x="137405" y="357593"/>
                  </a:lnTo>
                  <a:lnTo>
                    <a:pt x="136847" y="357601"/>
                  </a:lnTo>
                  <a:lnTo>
                    <a:pt x="136740" y="357871"/>
                  </a:lnTo>
                  <a:lnTo>
                    <a:pt x="137326" y="358877"/>
                  </a:lnTo>
                  <a:lnTo>
                    <a:pt x="144200" y="362195"/>
                  </a:lnTo>
                  <a:lnTo>
                    <a:pt x="160936" y="364001"/>
                  </a:lnTo>
                  <a:lnTo>
                    <a:pt x="189452" y="360015"/>
                  </a:lnTo>
                  <a:lnTo>
                    <a:pt x="224287" y="346606"/>
                  </a:lnTo>
                  <a:lnTo>
                    <a:pt x="258782" y="325747"/>
                  </a:lnTo>
                  <a:lnTo>
                    <a:pt x="274044" y="315662"/>
                  </a:lnTo>
                  <a:lnTo>
                    <a:pt x="279401" y="314541"/>
                  </a:lnTo>
                  <a:lnTo>
                    <a:pt x="313278" y="312316"/>
                  </a:lnTo>
                  <a:lnTo>
                    <a:pt x="339502" y="305056"/>
                  </a:lnTo>
                  <a:lnTo>
                    <a:pt x="371241" y="282848"/>
                  </a:lnTo>
                  <a:lnTo>
                    <a:pt x="380225" y="268377"/>
                  </a:lnTo>
                  <a:lnTo>
                    <a:pt x="381890" y="256748"/>
                  </a:lnTo>
                  <a:lnTo>
                    <a:pt x="381593" y="250684"/>
                  </a:lnTo>
                  <a:lnTo>
                    <a:pt x="377736" y="240418"/>
                  </a:lnTo>
                  <a:lnTo>
                    <a:pt x="374855" y="235828"/>
                  </a:lnTo>
                  <a:lnTo>
                    <a:pt x="365304" y="229317"/>
                  </a:lnTo>
                  <a:lnTo>
                    <a:pt x="348656" y="224088"/>
                  </a:lnTo>
                  <a:lnTo>
                    <a:pt x="335081" y="223244"/>
                  </a:lnTo>
                  <a:lnTo>
                    <a:pt x="331337" y="223585"/>
                  </a:lnTo>
                  <a:lnTo>
                    <a:pt x="314691" y="235442"/>
                  </a:lnTo>
                  <a:lnTo>
                    <a:pt x="306462" y="246785"/>
                  </a:lnTo>
                  <a:lnTo>
                    <a:pt x="301306" y="259940"/>
                  </a:lnTo>
                  <a:lnTo>
                    <a:pt x="295839" y="292139"/>
                  </a:lnTo>
                  <a:lnTo>
                    <a:pt x="295183" y="327828"/>
                  </a:lnTo>
                  <a:lnTo>
                    <a:pt x="299807" y="357804"/>
                  </a:lnTo>
                  <a:lnTo>
                    <a:pt x="306234" y="377253"/>
                  </a:lnTo>
                  <a:lnTo>
                    <a:pt x="311346" y="386453"/>
                  </a:lnTo>
                  <a:lnTo>
                    <a:pt x="330288" y="401821"/>
                  </a:lnTo>
                  <a:lnTo>
                    <a:pt x="352216" y="411784"/>
                  </a:lnTo>
                  <a:lnTo>
                    <a:pt x="376322" y="415559"/>
                  </a:lnTo>
                  <a:lnTo>
                    <a:pt x="401898" y="412885"/>
                  </a:lnTo>
                  <a:lnTo>
                    <a:pt x="425380" y="403274"/>
                  </a:lnTo>
                  <a:lnTo>
                    <a:pt x="442363" y="389108"/>
                  </a:lnTo>
                  <a:lnTo>
                    <a:pt x="464502" y="356561"/>
                  </a:lnTo>
                  <a:lnTo>
                    <a:pt x="479701" y="321809"/>
                  </a:lnTo>
                  <a:lnTo>
                    <a:pt x="490784" y="286792"/>
                  </a:lnTo>
                  <a:lnTo>
                    <a:pt x="494914" y="270571"/>
                  </a:lnTo>
                  <a:lnTo>
                    <a:pt x="495042" y="270482"/>
                  </a:lnTo>
                  <a:lnTo>
                    <a:pt x="495128" y="270688"/>
                  </a:lnTo>
                  <a:lnTo>
                    <a:pt x="495186" y="271089"/>
                  </a:lnTo>
                  <a:lnTo>
                    <a:pt x="490104" y="285908"/>
                  </a:lnTo>
                  <a:lnTo>
                    <a:pt x="484708" y="321020"/>
                  </a:lnTo>
                  <a:lnTo>
                    <a:pt x="483653" y="351770"/>
                  </a:lnTo>
                  <a:lnTo>
                    <a:pt x="484709" y="371073"/>
                  </a:lnTo>
                  <a:lnTo>
                    <a:pt x="490516" y="386799"/>
                  </a:lnTo>
                  <a:lnTo>
                    <a:pt x="502731" y="403599"/>
                  </a:lnTo>
                  <a:lnTo>
                    <a:pt x="513508" y="411215"/>
                  </a:lnTo>
                  <a:lnTo>
                    <a:pt x="531352" y="417888"/>
                  </a:lnTo>
                  <a:lnTo>
                    <a:pt x="542465" y="417779"/>
                  </a:lnTo>
                  <a:lnTo>
                    <a:pt x="559193" y="409751"/>
                  </a:lnTo>
                  <a:lnTo>
                    <a:pt x="572910" y="398582"/>
                  </a:lnTo>
                  <a:lnTo>
                    <a:pt x="587869" y="369864"/>
                  </a:lnTo>
                  <a:lnTo>
                    <a:pt x="596808" y="339844"/>
                  </a:lnTo>
                  <a:lnTo>
                    <a:pt x="603102" y="304140"/>
                  </a:lnTo>
                  <a:lnTo>
                    <a:pt x="605000" y="283332"/>
                  </a:lnTo>
                  <a:lnTo>
                    <a:pt x="606179" y="280427"/>
                  </a:lnTo>
                  <a:lnTo>
                    <a:pt x="605997" y="279963"/>
                  </a:lnTo>
                  <a:lnTo>
                    <a:pt x="605610" y="279654"/>
                  </a:lnTo>
                  <a:lnTo>
                    <a:pt x="605088" y="280242"/>
                  </a:lnTo>
                  <a:lnTo>
                    <a:pt x="600327" y="295354"/>
                  </a:lnTo>
                  <a:lnTo>
                    <a:pt x="594271" y="327948"/>
                  </a:lnTo>
                  <a:lnTo>
                    <a:pt x="595639" y="363332"/>
                  </a:lnTo>
                  <a:lnTo>
                    <a:pt x="601080" y="385411"/>
                  </a:lnTo>
                  <a:lnTo>
                    <a:pt x="611309" y="405716"/>
                  </a:lnTo>
                  <a:lnTo>
                    <a:pt x="619885" y="414802"/>
                  </a:lnTo>
                  <a:lnTo>
                    <a:pt x="630046" y="420339"/>
                  </a:lnTo>
                  <a:lnTo>
                    <a:pt x="643382" y="423682"/>
                  </a:lnTo>
                  <a:lnTo>
                    <a:pt x="665764" y="421995"/>
                  </a:lnTo>
                  <a:lnTo>
                    <a:pt x="686625" y="412676"/>
                  </a:lnTo>
                  <a:lnTo>
                    <a:pt x="712445" y="393270"/>
                  </a:lnTo>
                  <a:lnTo>
                    <a:pt x="719603" y="384311"/>
                  </a:lnTo>
                  <a:lnTo>
                    <a:pt x="733173" y="349765"/>
                  </a:lnTo>
                  <a:lnTo>
                    <a:pt x="742326" y="316892"/>
                  </a:lnTo>
                  <a:lnTo>
                    <a:pt x="745253" y="283068"/>
                  </a:lnTo>
                  <a:lnTo>
                    <a:pt x="745324" y="274504"/>
                  </a:lnTo>
                  <a:lnTo>
                    <a:pt x="744065" y="276870"/>
                  </a:lnTo>
                  <a:lnTo>
                    <a:pt x="742751" y="309242"/>
                  </a:lnTo>
                  <a:lnTo>
                    <a:pt x="743436" y="342793"/>
                  </a:lnTo>
                  <a:lnTo>
                    <a:pt x="749789" y="368849"/>
                  </a:lnTo>
                  <a:lnTo>
                    <a:pt x="768343" y="402346"/>
                  </a:lnTo>
                  <a:lnTo>
                    <a:pt x="772404" y="407571"/>
                  </a:lnTo>
                  <a:lnTo>
                    <a:pt x="797891" y="412224"/>
                  </a:lnTo>
                  <a:lnTo>
                    <a:pt x="826756" y="407693"/>
                  </a:lnTo>
                  <a:lnTo>
                    <a:pt x="856270" y="392916"/>
                  </a:lnTo>
                  <a:lnTo>
                    <a:pt x="883006" y="370928"/>
                  </a:lnTo>
                  <a:lnTo>
                    <a:pt x="907685" y="338396"/>
                  </a:lnTo>
                  <a:lnTo>
                    <a:pt x="929226" y="304062"/>
                  </a:lnTo>
                  <a:lnTo>
                    <a:pt x="942509" y="280193"/>
                  </a:lnTo>
                  <a:lnTo>
                    <a:pt x="958359" y="245071"/>
                  </a:lnTo>
                  <a:lnTo>
                    <a:pt x="967377" y="215703"/>
                  </a:lnTo>
                  <a:lnTo>
                    <a:pt x="972695" y="186276"/>
                  </a:lnTo>
                  <a:lnTo>
                    <a:pt x="974175" y="161345"/>
                  </a:lnTo>
                  <a:lnTo>
                    <a:pt x="973070" y="133507"/>
                  </a:lnTo>
                  <a:lnTo>
                    <a:pt x="970109" y="108612"/>
                  </a:lnTo>
                  <a:lnTo>
                    <a:pt x="961863" y="73847"/>
                  </a:lnTo>
                  <a:lnTo>
                    <a:pt x="948646" y="40450"/>
                  </a:lnTo>
                  <a:lnTo>
                    <a:pt x="932160" y="16586"/>
                  </a:lnTo>
                  <a:lnTo>
                    <a:pt x="916458" y="2836"/>
                  </a:lnTo>
                  <a:lnTo>
                    <a:pt x="909229" y="0"/>
                  </a:lnTo>
                  <a:lnTo>
                    <a:pt x="905926" y="672"/>
                  </a:lnTo>
                  <a:lnTo>
                    <a:pt x="899433" y="4947"/>
                  </a:lnTo>
                  <a:lnTo>
                    <a:pt x="894431" y="14079"/>
                  </a:lnTo>
                  <a:lnTo>
                    <a:pt x="886907" y="45665"/>
                  </a:lnTo>
                  <a:lnTo>
                    <a:pt x="883206" y="76775"/>
                  </a:lnTo>
                  <a:lnTo>
                    <a:pt x="880433" y="110716"/>
                  </a:lnTo>
                  <a:lnTo>
                    <a:pt x="879200" y="143380"/>
                  </a:lnTo>
                  <a:lnTo>
                    <a:pt x="879048" y="178108"/>
                  </a:lnTo>
                  <a:lnTo>
                    <a:pt x="879991" y="200753"/>
                  </a:lnTo>
                  <a:lnTo>
                    <a:pt x="881997" y="227928"/>
                  </a:lnTo>
                  <a:lnTo>
                    <a:pt x="884653" y="256321"/>
                  </a:lnTo>
                  <a:lnTo>
                    <a:pt x="887597" y="282170"/>
                  </a:lnTo>
                  <a:lnTo>
                    <a:pt x="894064" y="316423"/>
                  </a:lnTo>
                  <a:lnTo>
                    <a:pt x="904827" y="345570"/>
                  </a:lnTo>
                  <a:lnTo>
                    <a:pt x="919476" y="367938"/>
                  </a:lnTo>
                  <a:lnTo>
                    <a:pt x="933884" y="381176"/>
                  </a:lnTo>
                  <a:lnTo>
                    <a:pt x="951923" y="391085"/>
                  </a:lnTo>
                  <a:lnTo>
                    <a:pt x="974172" y="395374"/>
                  </a:lnTo>
                  <a:lnTo>
                    <a:pt x="997756" y="393117"/>
                  </a:lnTo>
                  <a:lnTo>
                    <a:pt x="1009920" y="388653"/>
                  </a:lnTo>
                  <a:lnTo>
                    <a:pt x="1043756" y="363542"/>
                  </a:lnTo>
                  <a:lnTo>
                    <a:pt x="1077882" y="331206"/>
                  </a:lnTo>
                  <a:lnTo>
                    <a:pt x="1098583" y="299494"/>
                  </a:lnTo>
                  <a:lnTo>
                    <a:pt x="1114494" y="267723"/>
                  </a:lnTo>
                  <a:lnTo>
                    <a:pt x="1125874" y="238025"/>
                  </a:lnTo>
                  <a:lnTo>
                    <a:pt x="1134130" y="208817"/>
                  </a:lnTo>
                  <a:lnTo>
                    <a:pt x="1141718" y="173845"/>
                  </a:lnTo>
                  <a:lnTo>
                    <a:pt x="1145922" y="143693"/>
                  </a:lnTo>
                  <a:lnTo>
                    <a:pt x="1144689" y="114404"/>
                  </a:lnTo>
                  <a:lnTo>
                    <a:pt x="1142236" y="85647"/>
                  </a:lnTo>
                  <a:lnTo>
                    <a:pt x="1134970" y="50385"/>
                  </a:lnTo>
                  <a:lnTo>
                    <a:pt x="1125834" y="28108"/>
                  </a:lnTo>
                  <a:lnTo>
                    <a:pt x="1113072" y="12688"/>
                  </a:lnTo>
                  <a:lnTo>
                    <a:pt x="1107562" y="8524"/>
                  </a:lnTo>
                  <a:lnTo>
                    <a:pt x="1104558" y="8472"/>
                  </a:lnTo>
                  <a:lnTo>
                    <a:pt x="1097692" y="11236"/>
                  </a:lnTo>
                  <a:lnTo>
                    <a:pt x="1091642" y="18109"/>
                  </a:lnTo>
                  <a:lnTo>
                    <a:pt x="1080743" y="39937"/>
                  </a:lnTo>
                  <a:lnTo>
                    <a:pt x="1073327" y="67873"/>
                  </a:lnTo>
                  <a:lnTo>
                    <a:pt x="1066617" y="102522"/>
                  </a:lnTo>
                  <a:lnTo>
                    <a:pt x="1062221" y="129942"/>
                  </a:lnTo>
                  <a:lnTo>
                    <a:pt x="1058503" y="158003"/>
                  </a:lnTo>
                  <a:lnTo>
                    <a:pt x="1055793" y="185644"/>
                  </a:lnTo>
                  <a:lnTo>
                    <a:pt x="1053706" y="211864"/>
                  </a:lnTo>
                  <a:lnTo>
                    <a:pt x="1051573" y="246757"/>
                  </a:lnTo>
                  <a:lnTo>
                    <a:pt x="1051918" y="271128"/>
                  </a:lnTo>
                  <a:lnTo>
                    <a:pt x="1056129" y="304857"/>
                  </a:lnTo>
                  <a:lnTo>
                    <a:pt x="1068724" y="335370"/>
                  </a:lnTo>
                  <a:lnTo>
                    <a:pt x="1079541" y="353142"/>
                  </a:lnTo>
                  <a:lnTo>
                    <a:pt x="1103399" y="369002"/>
                  </a:lnTo>
                  <a:lnTo>
                    <a:pt x="1115744" y="374279"/>
                  </a:lnTo>
                  <a:lnTo>
                    <a:pt x="1128839" y="375695"/>
                  </a:lnTo>
                  <a:lnTo>
                    <a:pt x="1141479" y="374028"/>
                  </a:lnTo>
                  <a:lnTo>
                    <a:pt x="1176957" y="361403"/>
                  </a:lnTo>
                  <a:lnTo>
                    <a:pt x="1209881" y="356575"/>
                  </a:lnTo>
                  <a:lnTo>
                    <a:pt x="1238114" y="351411"/>
                  </a:lnTo>
                  <a:lnTo>
                    <a:pt x="1253271" y="346657"/>
                  </a:lnTo>
                  <a:lnTo>
                    <a:pt x="1271423" y="335055"/>
                  </a:lnTo>
                  <a:lnTo>
                    <a:pt x="1280069" y="326159"/>
                  </a:lnTo>
                  <a:lnTo>
                    <a:pt x="1287095" y="312225"/>
                  </a:lnTo>
                  <a:lnTo>
                    <a:pt x="1287652" y="304194"/>
                  </a:lnTo>
                  <a:lnTo>
                    <a:pt x="1285606" y="296832"/>
                  </a:lnTo>
                  <a:lnTo>
                    <a:pt x="1281169" y="289150"/>
                  </a:lnTo>
                  <a:lnTo>
                    <a:pt x="1278240" y="286573"/>
                  </a:lnTo>
                  <a:lnTo>
                    <a:pt x="1271457" y="283709"/>
                  </a:lnTo>
                  <a:lnTo>
                    <a:pt x="1261465" y="283361"/>
                  </a:lnTo>
                  <a:lnTo>
                    <a:pt x="1248009" y="287461"/>
                  </a:lnTo>
                  <a:lnTo>
                    <a:pt x="1234821" y="297496"/>
                  </a:lnTo>
                  <a:lnTo>
                    <a:pt x="1225063" y="313051"/>
                  </a:lnTo>
                  <a:lnTo>
                    <a:pt x="1218409" y="331066"/>
                  </a:lnTo>
                  <a:lnTo>
                    <a:pt x="1218319" y="344935"/>
                  </a:lnTo>
                  <a:lnTo>
                    <a:pt x="1224730" y="374133"/>
                  </a:lnTo>
                  <a:lnTo>
                    <a:pt x="1236390" y="395672"/>
                  </a:lnTo>
                  <a:lnTo>
                    <a:pt x="1252839" y="410815"/>
                  </a:lnTo>
                  <a:lnTo>
                    <a:pt x="1274911" y="418212"/>
                  </a:lnTo>
                  <a:lnTo>
                    <a:pt x="1296091" y="419551"/>
                  </a:lnTo>
                  <a:lnTo>
                    <a:pt x="1329864" y="410823"/>
                  </a:lnTo>
                  <a:lnTo>
                    <a:pt x="1349444" y="403339"/>
                  </a:lnTo>
                  <a:lnTo>
                    <a:pt x="1385888" y="371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542">
              <a:extLst>
                <a:ext uri="{FF2B5EF4-FFF2-40B4-BE49-F238E27FC236}">
                  <a16:creationId xmlns:a16="http://schemas.microsoft.com/office/drawing/2014/main" xmlns="" id="{E19ED93A-1D41-4252-9AE2-327D4AF5D6E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25822" y="2543358"/>
              <a:ext cx="475017" cy="188203"/>
            </a:xfrm>
            <a:custGeom>
              <a:avLst/>
              <a:gdLst/>
              <a:ahLst/>
              <a:cxnLst/>
              <a:rect l="0" t="0" r="0" b="0"/>
              <a:pathLst>
                <a:path w="475017" h="188203">
                  <a:moveTo>
                    <a:pt x="70203" y="35536"/>
                  </a:moveTo>
                  <a:lnTo>
                    <a:pt x="70203" y="35536"/>
                  </a:lnTo>
                  <a:lnTo>
                    <a:pt x="64839" y="35536"/>
                  </a:lnTo>
                  <a:lnTo>
                    <a:pt x="48596" y="41133"/>
                  </a:lnTo>
                  <a:lnTo>
                    <a:pt x="22318" y="67931"/>
                  </a:lnTo>
                  <a:lnTo>
                    <a:pt x="2932" y="98899"/>
                  </a:lnTo>
                  <a:lnTo>
                    <a:pt x="0" y="115958"/>
                  </a:lnTo>
                  <a:lnTo>
                    <a:pt x="2842" y="127106"/>
                  </a:lnTo>
                  <a:lnTo>
                    <a:pt x="8779" y="136823"/>
                  </a:lnTo>
                  <a:lnTo>
                    <a:pt x="16710" y="144670"/>
                  </a:lnTo>
                  <a:lnTo>
                    <a:pt x="29054" y="149568"/>
                  </a:lnTo>
                  <a:lnTo>
                    <a:pt x="43977" y="151569"/>
                  </a:lnTo>
                  <a:lnTo>
                    <a:pt x="67254" y="147439"/>
                  </a:lnTo>
                  <a:lnTo>
                    <a:pt x="96706" y="132223"/>
                  </a:lnTo>
                  <a:lnTo>
                    <a:pt x="115537" y="116459"/>
                  </a:lnTo>
                  <a:lnTo>
                    <a:pt x="123029" y="101347"/>
                  </a:lnTo>
                  <a:lnTo>
                    <a:pt x="127336" y="82199"/>
                  </a:lnTo>
                  <a:lnTo>
                    <a:pt x="123967" y="58916"/>
                  </a:lnTo>
                  <a:lnTo>
                    <a:pt x="117530" y="41170"/>
                  </a:lnTo>
                  <a:lnTo>
                    <a:pt x="104275" y="25005"/>
                  </a:lnTo>
                  <a:lnTo>
                    <a:pt x="92225" y="17538"/>
                  </a:lnTo>
                  <a:lnTo>
                    <a:pt x="79991" y="13249"/>
                  </a:lnTo>
                  <a:lnTo>
                    <a:pt x="70143" y="12225"/>
                  </a:lnTo>
                  <a:lnTo>
                    <a:pt x="65930" y="13645"/>
                  </a:lnTo>
                  <a:lnTo>
                    <a:pt x="58426" y="19457"/>
                  </a:lnTo>
                  <a:lnTo>
                    <a:pt x="54385" y="26626"/>
                  </a:lnTo>
                  <a:lnTo>
                    <a:pt x="53308" y="30389"/>
                  </a:lnTo>
                  <a:lnTo>
                    <a:pt x="54933" y="39510"/>
                  </a:lnTo>
                  <a:lnTo>
                    <a:pt x="56848" y="44535"/>
                  </a:lnTo>
                  <a:lnTo>
                    <a:pt x="63209" y="51530"/>
                  </a:lnTo>
                  <a:lnTo>
                    <a:pt x="72122" y="56138"/>
                  </a:lnTo>
                  <a:lnTo>
                    <a:pt x="84020" y="59068"/>
                  </a:lnTo>
                  <a:lnTo>
                    <a:pt x="106635" y="57149"/>
                  </a:lnTo>
                  <a:lnTo>
                    <a:pt x="140506" y="42677"/>
                  </a:lnTo>
                  <a:lnTo>
                    <a:pt x="158585" y="31243"/>
                  </a:lnTo>
                  <a:lnTo>
                    <a:pt x="189237" y="6052"/>
                  </a:lnTo>
                  <a:lnTo>
                    <a:pt x="194721" y="3911"/>
                  </a:lnTo>
                  <a:lnTo>
                    <a:pt x="197665" y="3340"/>
                  </a:lnTo>
                  <a:lnTo>
                    <a:pt x="202347" y="4117"/>
                  </a:lnTo>
                  <a:lnTo>
                    <a:pt x="213457" y="10191"/>
                  </a:lnTo>
                  <a:lnTo>
                    <a:pt x="223274" y="21794"/>
                  </a:lnTo>
                  <a:lnTo>
                    <a:pt x="235279" y="47746"/>
                  </a:lnTo>
                  <a:lnTo>
                    <a:pt x="240315" y="77488"/>
                  </a:lnTo>
                  <a:lnTo>
                    <a:pt x="241212" y="107618"/>
                  </a:lnTo>
                  <a:lnTo>
                    <a:pt x="239363" y="131808"/>
                  </a:lnTo>
                  <a:lnTo>
                    <a:pt x="244872" y="100874"/>
                  </a:lnTo>
                  <a:lnTo>
                    <a:pt x="249913" y="66826"/>
                  </a:lnTo>
                  <a:lnTo>
                    <a:pt x="257415" y="36072"/>
                  </a:lnTo>
                  <a:lnTo>
                    <a:pt x="268932" y="10859"/>
                  </a:lnTo>
                  <a:lnTo>
                    <a:pt x="275120" y="4019"/>
                  </a:lnTo>
                  <a:lnTo>
                    <a:pt x="278252" y="1825"/>
                  </a:lnTo>
                  <a:lnTo>
                    <a:pt x="285965" y="92"/>
                  </a:lnTo>
                  <a:lnTo>
                    <a:pt x="290245" y="0"/>
                  </a:lnTo>
                  <a:lnTo>
                    <a:pt x="299938" y="4132"/>
                  </a:lnTo>
                  <a:lnTo>
                    <a:pt x="309891" y="12318"/>
                  </a:lnTo>
                  <a:lnTo>
                    <a:pt x="322402" y="31802"/>
                  </a:lnTo>
                  <a:lnTo>
                    <a:pt x="333304" y="65617"/>
                  </a:lnTo>
                  <a:lnTo>
                    <a:pt x="338218" y="97189"/>
                  </a:lnTo>
                  <a:lnTo>
                    <a:pt x="342055" y="128328"/>
                  </a:lnTo>
                  <a:lnTo>
                    <a:pt x="348660" y="157221"/>
                  </a:lnTo>
                  <a:lnTo>
                    <a:pt x="351885" y="165872"/>
                  </a:lnTo>
                  <a:lnTo>
                    <a:pt x="362523" y="179011"/>
                  </a:lnTo>
                  <a:lnTo>
                    <a:pt x="369065" y="184368"/>
                  </a:lnTo>
                  <a:lnTo>
                    <a:pt x="389032" y="188202"/>
                  </a:lnTo>
                  <a:lnTo>
                    <a:pt x="401025" y="188113"/>
                  </a:lnTo>
                  <a:lnTo>
                    <a:pt x="424227" y="179548"/>
                  </a:lnTo>
                  <a:lnTo>
                    <a:pt x="445034" y="165158"/>
                  </a:lnTo>
                  <a:lnTo>
                    <a:pt x="475016" y="130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543">
              <a:extLst>
                <a:ext uri="{FF2B5EF4-FFF2-40B4-BE49-F238E27FC236}">
                  <a16:creationId xmlns:a16="http://schemas.microsoft.com/office/drawing/2014/main" xmlns="" id="{6200D6C4-D95D-4A96-B1BE-F2E1D5CDC0D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05768" y="2436019"/>
              <a:ext cx="2052" cy="2382"/>
            </a:xfrm>
            <a:custGeom>
              <a:avLst/>
              <a:gdLst/>
              <a:ahLst/>
              <a:cxnLst/>
              <a:rect l="0" t="0" r="0" b="0"/>
              <a:pathLst>
                <a:path w="2052" h="2382">
                  <a:moveTo>
                    <a:pt x="2051" y="0"/>
                  </a:moveTo>
                  <a:lnTo>
                    <a:pt x="2051" y="0"/>
                  </a:lnTo>
                  <a:lnTo>
                    <a:pt x="0" y="2050"/>
                  </a:lnTo>
                  <a:lnTo>
                    <a:pt x="155" y="2160"/>
                  </a:lnTo>
                  <a:lnTo>
                    <a:pt x="2051" y="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544">
              <a:extLst>
                <a:ext uri="{FF2B5EF4-FFF2-40B4-BE49-F238E27FC236}">
                  <a16:creationId xmlns:a16="http://schemas.microsoft.com/office/drawing/2014/main" xmlns="" id="{12A9E3A4-D33F-4760-BFF3-87845576DDE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87796" y="2388394"/>
              <a:ext cx="153461" cy="340422"/>
            </a:xfrm>
            <a:custGeom>
              <a:avLst/>
              <a:gdLst/>
              <a:ahLst/>
              <a:cxnLst/>
              <a:rect l="0" t="0" r="0" b="0"/>
              <a:pathLst>
                <a:path w="153461" h="340422">
                  <a:moveTo>
                    <a:pt x="10585" y="0"/>
                  </a:moveTo>
                  <a:lnTo>
                    <a:pt x="10585" y="0"/>
                  </a:lnTo>
                  <a:lnTo>
                    <a:pt x="18703" y="32434"/>
                  </a:lnTo>
                  <a:lnTo>
                    <a:pt x="19987" y="66623"/>
                  </a:lnTo>
                  <a:lnTo>
                    <a:pt x="19570" y="90679"/>
                  </a:lnTo>
                  <a:lnTo>
                    <a:pt x="17577" y="122499"/>
                  </a:lnTo>
                  <a:lnTo>
                    <a:pt x="14222" y="153045"/>
                  </a:lnTo>
                  <a:lnTo>
                    <a:pt x="9281" y="186987"/>
                  </a:lnTo>
                  <a:lnTo>
                    <a:pt x="5436" y="212742"/>
                  </a:lnTo>
                  <a:lnTo>
                    <a:pt x="0" y="246786"/>
                  </a:lnTo>
                  <a:lnTo>
                    <a:pt x="351" y="266813"/>
                  </a:lnTo>
                  <a:lnTo>
                    <a:pt x="5994" y="296828"/>
                  </a:lnTo>
                  <a:lnTo>
                    <a:pt x="15516" y="314550"/>
                  </a:lnTo>
                  <a:lnTo>
                    <a:pt x="24771" y="324126"/>
                  </a:lnTo>
                  <a:lnTo>
                    <a:pt x="48283" y="336722"/>
                  </a:lnTo>
                  <a:lnTo>
                    <a:pt x="57061" y="339978"/>
                  </a:lnTo>
                  <a:lnTo>
                    <a:pt x="88215" y="340421"/>
                  </a:lnTo>
                  <a:lnTo>
                    <a:pt x="123310" y="333434"/>
                  </a:lnTo>
                  <a:lnTo>
                    <a:pt x="15346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SMARTInkShape-Group306">
            <a:extLst>
              <a:ext uri="{FF2B5EF4-FFF2-40B4-BE49-F238E27FC236}">
                <a16:creationId xmlns:a16="http://schemas.microsoft.com/office/drawing/2014/main" xmlns="" id="{A66B02B7-18FE-4797-A72B-971C639A7CCE}"/>
              </a:ext>
            </a:extLst>
          </p:cNvPr>
          <p:cNvGrpSpPr/>
          <p:nvPr/>
        </p:nvGrpSpPr>
        <p:grpSpPr>
          <a:xfrm>
            <a:off x="5850731" y="3038199"/>
            <a:ext cx="1783558" cy="837198"/>
            <a:chOff x="5850731" y="3038199"/>
            <a:chExt cx="1783558" cy="837198"/>
          </a:xfrm>
        </p:grpSpPr>
        <p:sp>
          <p:nvSpPr>
            <p:cNvPr id="18" name="SMARTInkShape-545">
              <a:extLst>
                <a:ext uri="{FF2B5EF4-FFF2-40B4-BE49-F238E27FC236}">
                  <a16:creationId xmlns:a16="http://schemas.microsoft.com/office/drawing/2014/main" xmlns="" id="{2FB3CCAF-DDB4-4857-BE75-E098F4E1846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266669" y="3319133"/>
              <a:ext cx="367620" cy="556264"/>
            </a:xfrm>
            <a:custGeom>
              <a:avLst/>
              <a:gdLst/>
              <a:ahLst/>
              <a:cxnLst/>
              <a:rect l="0" t="0" r="0" b="0"/>
              <a:pathLst>
                <a:path w="367620" h="556264">
                  <a:moveTo>
                    <a:pt x="96156" y="69386"/>
                  </a:moveTo>
                  <a:lnTo>
                    <a:pt x="96156" y="69386"/>
                  </a:lnTo>
                  <a:lnTo>
                    <a:pt x="96156" y="66858"/>
                  </a:lnTo>
                  <a:lnTo>
                    <a:pt x="95451" y="64911"/>
                  </a:lnTo>
                  <a:lnTo>
                    <a:pt x="93990" y="61576"/>
                  </a:lnTo>
                  <a:lnTo>
                    <a:pt x="88036" y="47167"/>
                  </a:lnTo>
                  <a:lnTo>
                    <a:pt x="80179" y="36890"/>
                  </a:lnTo>
                  <a:lnTo>
                    <a:pt x="61995" y="40090"/>
                  </a:lnTo>
                  <a:lnTo>
                    <a:pt x="48253" y="47458"/>
                  </a:lnTo>
                  <a:lnTo>
                    <a:pt x="28133" y="66906"/>
                  </a:lnTo>
                  <a:lnTo>
                    <a:pt x="10903" y="93163"/>
                  </a:lnTo>
                  <a:lnTo>
                    <a:pt x="1646" y="117915"/>
                  </a:lnTo>
                  <a:lnTo>
                    <a:pt x="0" y="131612"/>
                  </a:lnTo>
                  <a:lnTo>
                    <a:pt x="3255" y="152968"/>
                  </a:lnTo>
                  <a:lnTo>
                    <a:pt x="10010" y="164559"/>
                  </a:lnTo>
                  <a:lnTo>
                    <a:pt x="16186" y="172168"/>
                  </a:lnTo>
                  <a:lnTo>
                    <a:pt x="19030" y="173362"/>
                  </a:lnTo>
                  <a:lnTo>
                    <a:pt x="26424" y="173982"/>
                  </a:lnTo>
                  <a:lnTo>
                    <a:pt x="39511" y="170316"/>
                  </a:lnTo>
                  <a:lnTo>
                    <a:pt x="57892" y="159535"/>
                  </a:lnTo>
                  <a:lnTo>
                    <a:pt x="77304" y="139348"/>
                  </a:lnTo>
                  <a:lnTo>
                    <a:pt x="89688" y="117944"/>
                  </a:lnTo>
                  <a:lnTo>
                    <a:pt x="97190" y="86645"/>
                  </a:lnTo>
                  <a:lnTo>
                    <a:pt x="97609" y="73500"/>
                  </a:lnTo>
                  <a:lnTo>
                    <a:pt x="93340" y="51840"/>
                  </a:lnTo>
                  <a:lnTo>
                    <a:pt x="91778" y="48722"/>
                  </a:lnTo>
                  <a:lnTo>
                    <a:pt x="92624" y="60534"/>
                  </a:lnTo>
                  <a:lnTo>
                    <a:pt x="93516" y="94980"/>
                  </a:lnTo>
                  <a:lnTo>
                    <a:pt x="95889" y="123713"/>
                  </a:lnTo>
                  <a:lnTo>
                    <a:pt x="99722" y="154715"/>
                  </a:lnTo>
                  <a:lnTo>
                    <a:pt x="104738" y="188772"/>
                  </a:lnTo>
                  <a:lnTo>
                    <a:pt x="112428" y="221911"/>
                  </a:lnTo>
                  <a:lnTo>
                    <a:pt x="119851" y="253661"/>
                  </a:lnTo>
                  <a:lnTo>
                    <a:pt x="124679" y="279080"/>
                  </a:lnTo>
                  <a:lnTo>
                    <a:pt x="131859" y="308788"/>
                  </a:lnTo>
                  <a:lnTo>
                    <a:pt x="140278" y="338993"/>
                  </a:lnTo>
                  <a:lnTo>
                    <a:pt x="145664" y="364012"/>
                  </a:lnTo>
                  <a:lnTo>
                    <a:pt x="151747" y="399306"/>
                  </a:lnTo>
                  <a:lnTo>
                    <a:pt x="155931" y="433310"/>
                  </a:lnTo>
                  <a:lnTo>
                    <a:pt x="158177" y="461053"/>
                  </a:lnTo>
                  <a:lnTo>
                    <a:pt x="158293" y="485730"/>
                  </a:lnTo>
                  <a:lnTo>
                    <a:pt x="155607" y="517920"/>
                  </a:lnTo>
                  <a:lnTo>
                    <a:pt x="147667" y="541245"/>
                  </a:lnTo>
                  <a:lnTo>
                    <a:pt x="136936" y="554830"/>
                  </a:lnTo>
                  <a:lnTo>
                    <a:pt x="132868" y="556263"/>
                  </a:lnTo>
                  <a:lnTo>
                    <a:pt x="124114" y="555033"/>
                  </a:lnTo>
                  <a:lnTo>
                    <a:pt x="114932" y="548137"/>
                  </a:lnTo>
                  <a:lnTo>
                    <a:pt x="105559" y="536429"/>
                  </a:lnTo>
                  <a:lnTo>
                    <a:pt x="91886" y="509012"/>
                  </a:lnTo>
                  <a:lnTo>
                    <a:pt x="81162" y="476370"/>
                  </a:lnTo>
                  <a:lnTo>
                    <a:pt x="75469" y="450557"/>
                  </a:lnTo>
                  <a:lnTo>
                    <a:pt x="73821" y="424621"/>
                  </a:lnTo>
                  <a:lnTo>
                    <a:pt x="75117" y="398983"/>
                  </a:lnTo>
                  <a:lnTo>
                    <a:pt x="78338" y="373477"/>
                  </a:lnTo>
                  <a:lnTo>
                    <a:pt x="84615" y="340373"/>
                  </a:lnTo>
                  <a:lnTo>
                    <a:pt x="92766" y="311721"/>
                  </a:lnTo>
                  <a:lnTo>
                    <a:pt x="108803" y="276230"/>
                  </a:lnTo>
                  <a:lnTo>
                    <a:pt x="128180" y="241766"/>
                  </a:lnTo>
                  <a:lnTo>
                    <a:pt x="150430" y="209505"/>
                  </a:lnTo>
                  <a:lnTo>
                    <a:pt x="171298" y="177695"/>
                  </a:lnTo>
                  <a:lnTo>
                    <a:pt x="198097" y="143912"/>
                  </a:lnTo>
                  <a:lnTo>
                    <a:pt x="230842" y="113494"/>
                  </a:lnTo>
                  <a:lnTo>
                    <a:pt x="233765" y="112412"/>
                  </a:lnTo>
                  <a:lnTo>
                    <a:pt x="253110" y="107674"/>
                  </a:lnTo>
                  <a:lnTo>
                    <a:pt x="265869" y="97017"/>
                  </a:lnTo>
                  <a:lnTo>
                    <a:pt x="277175" y="78337"/>
                  </a:lnTo>
                  <a:lnTo>
                    <a:pt x="283435" y="54781"/>
                  </a:lnTo>
                  <a:lnTo>
                    <a:pt x="283173" y="34425"/>
                  </a:lnTo>
                  <a:lnTo>
                    <a:pt x="278935" y="23156"/>
                  </a:lnTo>
                  <a:lnTo>
                    <a:pt x="269816" y="10003"/>
                  </a:lnTo>
                  <a:lnTo>
                    <a:pt x="263561" y="4365"/>
                  </a:lnTo>
                  <a:lnTo>
                    <a:pt x="257254" y="976"/>
                  </a:lnTo>
                  <a:lnTo>
                    <a:pt x="249511" y="0"/>
                  </a:lnTo>
                  <a:lnTo>
                    <a:pt x="241308" y="977"/>
                  </a:lnTo>
                  <a:lnTo>
                    <a:pt x="234134" y="4057"/>
                  </a:lnTo>
                  <a:lnTo>
                    <a:pt x="228123" y="11599"/>
                  </a:lnTo>
                  <a:lnTo>
                    <a:pt x="219061" y="33688"/>
                  </a:lnTo>
                  <a:lnTo>
                    <a:pt x="214605" y="66881"/>
                  </a:lnTo>
                  <a:lnTo>
                    <a:pt x="216430" y="99583"/>
                  </a:lnTo>
                  <a:lnTo>
                    <a:pt x="222473" y="129434"/>
                  </a:lnTo>
                  <a:lnTo>
                    <a:pt x="236246" y="160294"/>
                  </a:lnTo>
                  <a:lnTo>
                    <a:pt x="252522" y="174286"/>
                  </a:lnTo>
                  <a:lnTo>
                    <a:pt x="274103" y="183429"/>
                  </a:lnTo>
                  <a:lnTo>
                    <a:pt x="302310" y="183169"/>
                  </a:lnTo>
                  <a:lnTo>
                    <a:pt x="332863" y="171744"/>
                  </a:lnTo>
                  <a:lnTo>
                    <a:pt x="367619" y="152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546">
              <a:extLst>
                <a:ext uri="{FF2B5EF4-FFF2-40B4-BE49-F238E27FC236}">
                  <a16:creationId xmlns:a16="http://schemas.microsoft.com/office/drawing/2014/main" xmlns="" id="{D3022B3C-57A6-40F7-BAB2-490863B85F6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054687" y="3345812"/>
              <a:ext cx="212889" cy="187857"/>
            </a:xfrm>
            <a:custGeom>
              <a:avLst/>
              <a:gdLst/>
              <a:ahLst/>
              <a:cxnLst/>
              <a:rect l="0" t="0" r="0" b="0"/>
              <a:pathLst>
                <a:path w="212889" h="187857">
                  <a:moveTo>
                    <a:pt x="81919" y="6988"/>
                  </a:moveTo>
                  <a:lnTo>
                    <a:pt x="81919" y="6988"/>
                  </a:lnTo>
                  <a:lnTo>
                    <a:pt x="78126" y="6988"/>
                  </a:lnTo>
                  <a:lnTo>
                    <a:pt x="61128" y="0"/>
                  </a:lnTo>
                  <a:lnTo>
                    <a:pt x="46464" y="669"/>
                  </a:lnTo>
                  <a:lnTo>
                    <a:pt x="39085" y="3650"/>
                  </a:lnTo>
                  <a:lnTo>
                    <a:pt x="26454" y="14848"/>
                  </a:lnTo>
                  <a:lnTo>
                    <a:pt x="18977" y="27367"/>
                  </a:lnTo>
                  <a:lnTo>
                    <a:pt x="5967" y="60301"/>
                  </a:lnTo>
                  <a:lnTo>
                    <a:pt x="405" y="94739"/>
                  </a:lnTo>
                  <a:lnTo>
                    <a:pt x="0" y="127748"/>
                  </a:lnTo>
                  <a:lnTo>
                    <a:pt x="5363" y="154148"/>
                  </a:lnTo>
                  <a:lnTo>
                    <a:pt x="14992" y="173034"/>
                  </a:lnTo>
                  <a:lnTo>
                    <a:pt x="23334" y="181945"/>
                  </a:lnTo>
                  <a:lnTo>
                    <a:pt x="33039" y="186612"/>
                  </a:lnTo>
                  <a:lnTo>
                    <a:pt x="38220" y="187856"/>
                  </a:lnTo>
                  <a:lnTo>
                    <a:pt x="48916" y="186416"/>
                  </a:lnTo>
                  <a:lnTo>
                    <a:pt x="59314" y="181719"/>
                  </a:lnTo>
                  <a:lnTo>
                    <a:pt x="76768" y="165063"/>
                  </a:lnTo>
                  <a:lnTo>
                    <a:pt x="84392" y="153973"/>
                  </a:lnTo>
                  <a:lnTo>
                    <a:pt x="93638" y="129528"/>
                  </a:lnTo>
                  <a:lnTo>
                    <a:pt x="98572" y="98839"/>
                  </a:lnTo>
                  <a:lnTo>
                    <a:pt x="102026" y="65817"/>
                  </a:lnTo>
                  <a:lnTo>
                    <a:pt x="99845" y="44371"/>
                  </a:lnTo>
                  <a:lnTo>
                    <a:pt x="93873" y="10141"/>
                  </a:lnTo>
                  <a:lnTo>
                    <a:pt x="98302" y="40587"/>
                  </a:lnTo>
                  <a:lnTo>
                    <a:pt x="103026" y="74507"/>
                  </a:lnTo>
                  <a:lnTo>
                    <a:pt x="107100" y="104658"/>
                  </a:lnTo>
                  <a:lnTo>
                    <a:pt x="113048" y="125020"/>
                  </a:lnTo>
                  <a:lnTo>
                    <a:pt x="124128" y="142767"/>
                  </a:lnTo>
                  <a:lnTo>
                    <a:pt x="133839" y="152442"/>
                  </a:lnTo>
                  <a:lnTo>
                    <a:pt x="139023" y="155022"/>
                  </a:lnTo>
                  <a:lnTo>
                    <a:pt x="149720" y="156477"/>
                  </a:lnTo>
                  <a:lnTo>
                    <a:pt x="162765" y="150421"/>
                  </a:lnTo>
                  <a:lnTo>
                    <a:pt x="195625" y="121744"/>
                  </a:lnTo>
                  <a:lnTo>
                    <a:pt x="212888" y="1046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547">
              <a:extLst>
                <a:ext uri="{FF2B5EF4-FFF2-40B4-BE49-F238E27FC236}">
                  <a16:creationId xmlns:a16="http://schemas.microsoft.com/office/drawing/2014/main" xmlns="" id="{C5230F28-0A1D-4997-B958-3A1AA30D105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531769" y="3188494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0" y="0"/>
                  </a:moveTo>
                  <a:lnTo>
                    <a:pt x="0" y="0"/>
                  </a:lnTo>
                  <a:lnTo>
                    <a:pt x="3538" y="4909"/>
                  </a:lnTo>
                  <a:lnTo>
                    <a:pt x="7144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548">
              <a:extLst>
                <a:ext uri="{FF2B5EF4-FFF2-40B4-BE49-F238E27FC236}">
                  <a16:creationId xmlns:a16="http://schemas.microsoft.com/office/drawing/2014/main" xmlns="" id="{50D73CED-9530-4BDE-9738-0D0E301017B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850731" y="3038199"/>
              <a:ext cx="1235870" cy="762046"/>
            </a:xfrm>
            <a:custGeom>
              <a:avLst/>
              <a:gdLst/>
              <a:ahLst/>
              <a:cxnLst/>
              <a:rect l="0" t="0" r="0" b="0"/>
              <a:pathLst>
                <a:path w="1235870" h="762046">
                  <a:moveTo>
                    <a:pt x="0" y="433664"/>
                  </a:moveTo>
                  <a:lnTo>
                    <a:pt x="0" y="433664"/>
                  </a:lnTo>
                  <a:lnTo>
                    <a:pt x="0" y="434927"/>
                  </a:lnTo>
                  <a:lnTo>
                    <a:pt x="1411" y="436254"/>
                  </a:lnTo>
                  <a:lnTo>
                    <a:pt x="3538" y="437990"/>
                  </a:lnTo>
                  <a:lnTo>
                    <a:pt x="5365" y="440525"/>
                  </a:lnTo>
                  <a:lnTo>
                    <a:pt x="7016" y="441413"/>
                  </a:lnTo>
                  <a:lnTo>
                    <a:pt x="16231" y="443119"/>
                  </a:lnTo>
                  <a:lnTo>
                    <a:pt x="43462" y="442646"/>
                  </a:lnTo>
                  <a:lnTo>
                    <a:pt x="73026" y="439382"/>
                  </a:lnTo>
                  <a:lnTo>
                    <a:pt x="94486" y="433476"/>
                  </a:lnTo>
                  <a:lnTo>
                    <a:pt x="127261" y="414028"/>
                  </a:lnTo>
                  <a:lnTo>
                    <a:pt x="159751" y="389813"/>
                  </a:lnTo>
                  <a:lnTo>
                    <a:pt x="182212" y="363050"/>
                  </a:lnTo>
                  <a:lnTo>
                    <a:pt x="201303" y="332220"/>
                  </a:lnTo>
                  <a:lnTo>
                    <a:pt x="215535" y="301315"/>
                  </a:lnTo>
                  <a:lnTo>
                    <a:pt x="225990" y="271289"/>
                  </a:lnTo>
                  <a:lnTo>
                    <a:pt x="234799" y="240436"/>
                  </a:lnTo>
                  <a:lnTo>
                    <a:pt x="238551" y="212457"/>
                  </a:lnTo>
                  <a:lnTo>
                    <a:pt x="240696" y="185860"/>
                  </a:lnTo>
                  <a:lnTo>
                    <a:pt x="240767" y="160810"/>
                  </a:lnTo>
                  <a:lnTo>
                    <a:pt x="235527" y="125658"/>
                  </a:lnTo>
                  <a:lnTo>
                    <a:pt x="227272" y="96840"/>
                  </a:lnTo>
                  <a:lnTo>
                    <a:pt x="217480" y="71846"/>
                  </a:lnTo>
                  <a:lnTo>
                    <a:pt x="192576" y="38080"/>
                  </a:lnTo>
                  <a:lnTo>
                    <a:pt x="179356" y="25706"/>
                  </a:lnTo>
                  <a:lnTo>
                    <a:pt x="168736" y="19952"/>
                  </a:lnTo>
                  <a:lnTo>
                    <a:pt x="153830" y="16572"/>
                  </a:lnTo>
                  <a:lnTo>
                    <a:pt x="143511" y="18278"/>
                  </a:lnTo>
                  <a:lnTo>
                    <a:pt x="138536" y="20215"/>
                  </a:lnTo>
                  <a:lnTo>
                    <a:pt x="123951" y="34318"/>
                  </a:lnTo>
                  <a:lnTo>
                    <a:pt x="108867" y="65013"/>
                  </a:lnTo>
                  <a:lnTo>
                    <a:pt x="101049" y="93658"/>
                  </a:lnTo>
                  <a:lnTo>
                    <a:pt x="95768" y="127338"/>
                  </a:lnTo>
                  <a:lnTo>
                    <a:pt x="93728" y="155575"/>
                  </a:lnTo>
                  <a:lnTo>
                    <a:pt x="92986" y="176719"/>
                  </a:lnTo>
                  <a:lnTo>
                    <a:pt x="91774" y="209046"/>
                  </a:lnTo>
                  <a:lnTo>
                    <a:pt x="90354" y="235762"/>
                  </a:lnTo>
                  <a:lnTo>
                    <a:pt x="88841" y="260511"/>
                  </a:lnTo>
                  <a:lnTo>
                    <a:pt x="87286" y="291796"/>
                  </a:lnTo>
                  <a:lnTo>
                    <a:pt x="85714" y="318224"/>
                  </a:lnTo>
                  <a:lnTo>
                    <a:pt x="83868" y="342140"/>
                  </a:lnTo>
                  <a:lnTo>
                    <a:pt x="81284" y="368645"/>
                  </a:lnTo>
                  <a:lnTo>
                    <a:pt x="79077" y="399122"/>
                  </a:lnTo>
                  <a:lnTo>
                    <a:pt x="76950" y="429424"/>
                  </a:lnTo>
                  <a:lnTo>
                    <a:pt x="72777" y="464069"/>
                  </a:lnTo>
                  <a:lnTo>
                    <a:pt x="68189" y="493943"/>
                  </a:lnTo>
                  <a:lnTo>
                    <a:pt x="63479" y="525872"/>
                  </a:lnTo>
                  <a:lnTo>
                    <a:pt x="58996" y="553765"/>
                  </a:lnTo>
                  <a:lnTo>
                    <a:pt x="56824" y="578941"/>
                  </a:lnTo>
                  <a:lnTo>
                    <a:pt x="55682" y="603359"/>
                  </a:lnTo>
                  <a:lnTo>
                    <a:pt x="55040" y="634403"/>
                  </a:lnTo>
                  <a:lnTo>
                    <a:pt x="55555" y="662211"/>
                  </a:lnTo>
                  <a:lnTo>
                    <a:pt x="60205" y="693910"/>
                  </a:lnTo>
                  <a:lnTo>
                    <a:pt x="69256" y="723234"/>
                  </a:lnTo>
                  <a:lnTo>
                    <a:pt x="76289" y="738574"/>
                  </a:lnTo>
                  <a:lnTo>
                    <a:pt x="89603" y="754812"/>
                  </a:lnTo>
                  <a:lnTo>
                    <a:pt x="96180" y="760105"/>
                  </a:lnTo>
                  <a:lnTo>
                    <a:pt x="105277" y="761929"/>
                  </a:lnTo>
                  <a:lnTo>
                    <a:pt x="110666" y="762045"/>
                  </a:lnTo>
                  <a:lnTo>
                    <a:pt x="123709" y="756529"/>
                  </a:lnTo>
                  <a:lnTo>
                    <a:pt x="137532" y="746492"/>
                  </a:lnTo>
                  <a:lnTo>
                    <a:pt x="154933" y="725967"/>
                  </a:lnTo>
                  <a:lnTo>
                    <a:pt x="169991" y="696739"/>
                  </a:lnTo>
                  <a:lnTo>
                    <a:pt x="178867" y="671244"/>
                  </a:lnTo>
                  <a:lnTo>
                    <a:pt x="184801" y="646940"/>
                  </a:lnTo>
                  <a:lnTo>
                    <a:pt x="190084" y="615854"/>
                  </a:lnTo>
                  <a:lnTo>
                    <a:pt x="192961" y="585986"/>
                  </a:lnTo>
                  <a:lnTo>
                    <a:pt x="193711" y="558248"/>
                  </a:lnTo>
                  <a:lnTo>
                    <a:pt x="192280" y="532690"/>
                  </a:lnTo>
                  <a:lnTo>
                    <a:pt x="188469" y="506692"/>
                  </a:lnTo>
                  <a:lnTo>
                    <a:pt x="182718" y="481466"/>
                  </a:lnTo>
                  <a:lnTo>
                    <a:pt x="170026" y="450209"/>
                  </a:lnTo>
                  <a:lnTo>
                    <a:pt x="148454" y="421439"/>
                  </a:lnTo>
                  <a:lnTo>
                    <a:pt x="128529" y="406036"/>
                  </a:lnTo>
                  <a:lnTo>
                    <a:pt x="124769" y="404187"/>
                  </a:lnTo>
                  <a:lnTo>
                    <a:pt x="124190" y="404223"/>
                  </a:lnTo>
                  <a:lnTo>
                    <a:pt x="124333" y="404776"/>
                  </a:lnTo>
                  <a:lnTo>
                    <a:pt x="124957" y="405674"/>
                  </a:lnTo>
                  <a:lnTo>
                    <a:pt x="138520" y="413119"/>
                  </a:lnTo>
                  <a:lnTo>
                    <a:pt x="157243" y="419404"/>
                  </a:lnTo>
                  <a:lnTo>
                    <a:pt x="192545" y="418862"/>
                  </a:lnTo>
                  <a:lnTo>
                    <a:pt x="220563" y="413226"/>
                  </a:lnTo>
                  <a:lnTo>
                    <a:pt x="250355" y="399738"/>
                  </a:lnTo>
                  <a:lnTo>
                    <a:pt x="285572" y="373744"/>
                  </a:lnTo>
                  <a:lnTo>
                    <a:pt x="289287" y="371490"/>
                  </a:lnTo>
                  <a:lnTo>
                    <a:pt x="298146" y="369998"/>
                  </a:lnTo>
                  <a:lnTo>
                    <a:pt x="333685" y="373204"/>
                  </a:lnTo>
                  <a:lnTo>
                    <a:pt x="348166" y="373063"/>
                  </a:lnTo>
                  <a:lnTo>
                    <a:pt x="371860" y="367554"/>
                  </a:lnTo>
                  <a:lnTo>
                    <a:pt x="386110" y="360361"/>
                  </a:lnTo>
                  <a:lnTo>
                    <a:pt x="396677" y="349755"/>
                  </a:lnTo>
                  <a:lnTo>
                    <a:pt x="407165" y="330397"/>
                  </a:lnTo>
                  <a:lnTo>
                    <a:pt x="410356" y="316594"/>
                  </a:lnTo>
                  <a:lnTo>
                    <a:pt x="409128" y="302522"/>
                  </a:lnTo>
                  <a:lnTo>
                    <a:pt x="402711" y="285005"/>
                  </a:lnTo>
                  <a:lnTo>
                    <a:pt x="390314" y="271024"/>
                  </a:lnTo>
                  <a:lnTo>
                    <a:pt x="377439" y="262296"/>
                  </a:lnTo>
                  <a:lnTo>
                    <a:pt x="368570" y="260310"/>
                  </a:lnTo>
                  <a:lnTo>
                    <a:pt x="355357" y="261385"/>
                  </a:lnTo>
                  <a:lnTo>
                    <a:pt x="347378" y="264227"/>
                  </a:lnTo>
                  <a:lnTo>
                    <a:pt x="340304" y="269017"/>
                  </a:lnTo>
                  <a:lnTo>
                    <a:pt x="330372" y="282721"/>
                  </a:lnTo>
                  <a:lnTo>
                    <a:pt x="324518" y="295130"/>
                  </a:lnTo>
                  <a:lnTo>
                    <a:pt x="318101" y="330434"/>
                  </a:lnTo>
                  <a:lnTo>
                    <a:pt x="317419" y="364379"/>
                  </a:lnTo>
                  <a:lnTo>
                    <a:pt x="323334" y="393843"/>
                  </a:lnTo>
                  <a:lnTo>
                    <a:pt x="336482" y="424245"/>
                  </a:lnTo>
                  <a:lnTo>
                    <a:pt x="356333" y="450732"/>
                  </a:lnTo>
                  <a:lnTo>
                    <a:pt x="369546" y="460946"/>
                  </a:lnTo>
                  <a:lnTo>
                    <a:pt x="387308" y="468999"/>
                  </a:lnTo>
                  <a:lnTo>
                    <a:pt x="398620" y="470447"/>
                  </a:lnTo>
                  <a:lnTo>
                    <a:pt x="409469" y="468532"/>
                  </a:lnTo>
                  <a:lnTo>
                    <a:pt x="426947" y="459753"/>
                  </a:lnTo>
                  <a:lnTo>
                    <a:pt x="454745" y="434306"/>
                  </a:lnTo>
                  <a:lnTo>
                    <a:pt x="474352" y="401401"/>
                  </a:lnTo>
                  <a:lnTo>
                    <a:pt x="486233" y="365976"/>
                  </a:lnTo>
                  <a:lnTo>
                    <a:pt x="491520" y="331148"/>
                  </a:lnTo>
                  <a:lnTo>
                    <a:pt x="490911" y="297709"/>
                  </a:lnTo>
                  <a:lnTo>
                    <a:pt x="490439" y="292277"/>
                  </a:lnTo>
                  <a:lnTo>
                    <a:pt x="489348" y="288980"/>
                  </a:lnTo>
                  <a:lnTo>
                    <a:pt x="488950" y="288789"/>
                  </a:lnTo>
                  <a:lnTo>
                    <a:pt x="488686" y="289456"/>
                  </a:lnTo>
                  <a:lnTo>
                    <a:pt x="486017" y="319560"/>
                  </a:lnTo>
                  <a:lnTo>
                    <a:pt x="485789" y="354792"/>
                  </a:lnTo>
                  <a:lnTo>
                    <a:pt x="486042" y="386941"/>
                  </a:lnTo>
                  <a:lnTo>
                    <a:pt x="490631" y="418564"/>
                  </a:lnTo>
                  <a:lnTo>
                    <a:pt x="501414" y="441931"/>
                  </a:lnTo>
                  <a:lnTo>
                    <a:pt x="508336" y="450831"/>
                  </a:lnTo>
                  <a:lnTo>
                    <a:pt x="514941" y="455670"/>
                  </a:lnTo>
                  <a:lnTo>
                    <a:pt x="522814" y="456585"/>
                  </a:lnTo>
                  <a:lnTo>
                    <a:pt x="530812" y="454963"/>
                  </a:lnTo>
                  <a:lnTo>
                    <a:pt x="537012" y="451597"/>
                  </a:lnTo>
                  <a:lnTo>
                    <a:pt x="559573" y="428888"/>
                  </a:lnTo>
                  <a:lnTo>
                    <a:pt x="575799" y="403960"/>
                  </a:lnTo>
                  <a:lnTo>
                    <a:pt x="589479" y="369632"/>
                  </a:lnTo>
                  <a:lnTo>
                    <a:pt x="597021" y="337955"/>
                  </a:lnTo>
                  <a:lnTo>
                    <a:pt x="599807" y="305332"/>
                  </a:lnTo>
                  <a:lnTo>
                    <a:pt x="598787" y="285202"/>
                  </a:lnTo>
                  <a:lnTo>
                    <a:pt x="597474" y="281691"/>
                  </a:lnTo>
                  <a:lnTo>
                    <a:pt x="595739" y="279437"/>
                  </a:lnTo>
                  <a:lnTo>
                    <a:pt x="595333" y="279781"/>
                  </a:lnTo>
                  <a:lnTo>
                    <a:pt x="594175" y="281575"/>
                  </a:lnTo>
                  <a:lnTo>
                    <a:pt x="591541" y="290840"/>
                  </a:lnTo>
                  <a:lnTo>
                    <a:pt x="589325" y="321748"/>
                  </a:lnTo>
                  <a:lnTo>
                    <a:pt x="590298" y="353054"/>
                  </a:lnTo>
                  <a:lnTo>
                    <a:pt x="596325" y="388519"/>
                  </a:lnTo>
                  <a:lnTo>
                    <a:pt x="610648" y="419676"/>
                  </a:lnTo>
                  <a:lnTo>
                    <a:pt x="621890" y="437250"/>
                  </a:lnTo>
                  <a:lnTo>
                    <a:pt x="635084" y="446486"/>
                  </a:lnTo>
                  <a:lnTo>
                    <a:pt x="645004" y="448534"/>
                  </a:lnTo>
                  <a:lnTo>
                    <a:pt x="658807" y="446713"/>
                  </a:lnTo>
                  <a:lnTo>
                    <a:pt x="667453" y="443167"/>
                  </a:lnTo>
                  <a:lnTo>
                    <a:pt x="680717" y="431981"/>
                  </a:lnTo>
                  <a:lnTo>
                    <a:pt x="702350" y="398688"/>
                  </a:lnTo>
                  <a:lnTo>
                    <a:pt x="712396" y="370624"/>
                  </a:lnTo>
                  <a:lnTo>
                    <a:pt x="719169" y="340200"/>
                  </a:lnTo>
                  <a:lnTo>
                    <a:pt x="721458" y="305209"/>
                  </a:lnTo>
                  <a:lnTo>
                    <a:pt x="721492" y="303812"/>
                  </a:lnTo>
                  <a:lnTo>
                    <a:pt x="719358" y="337679"/>
                  </a:lnTo>
                  <a:lnTo>
                    <a:pt x="719166" y="369952"/>
                  </a:lnTo>
                  <a:lnTo>
                    <a:pt x="722438" y="403280"/>
                  </a:lnTo>
                  <a:lnTo>
                    <a:pt x="728050" y="426339"/>
                  </a:lnTo>
                  <a:lnTo>
                    <a:pt x="747371" y="461617"/>
                  </a:lnTo>
                  <a:lnTo>
                    <a:pt x="760992" y="478020"/>
                  </a:lnTo>
                  <a:lnTo>
                    <a:pt x="780222" y="484524"/>
                  </a:lnTo>
                  <a:lnTo>
                    <a:pt x="795676" y="483167"/>
                  </a:lnTo>
                  <a:lnTo>
                    <a:pt x="811627" y="477097"/>
                  </a:lnTo>
                  <a:lnTo>
                    <a:pt x="843466" y="453091"/>
                  </a:lnTo>
                  <a:lnTo>
                    <a:pt x="871408" y="422218"/>
                  </a:lnTo>
                  <a:lnTo>
                    <a:pt x="890562" y="394195"/>
                  </a:lnTo>
                  <a:lnTo>
                    <a:pt x="905840" y="360985"/>
                  </a:lnTo>
                  <a:lnTo>
                    <a:pt x="915244" y="334959"/>
                  </a:lnTo>
                  <a:lnTo>
                    <a:pt x="924734" y="299555"/>
                  </a:lnTo>
                  <a:lnTo>
                    <a:pt x="929664" y="273430"/>
                  </a:lnTo>
                  <a:lnTo>
                    <a:pt x="933091" y="247884"/>
                  </a:lnTo>
                  <a:lnTo>
                    <a:pt x="935019" y="215223"/>
                  </a:lnTo>
                  <a:lnTo>
                    <a:pt x="935591" y="187877"/>
                  </a:lnTo>
                  <a:lnTo>
                    <a:pt x="935231" y="152229"/>
                  </a:lnTo>
                  <a:lnTo>
                    <a:pt x="933271" y="126372"/>
                  </a:lnTo>
                  <a:lnTo>
                    <a:pt x="928231" y="92398"/>
                  </a:lnTo>
                  <a:lnTo>
                    <a:pt x="923864" y="65187"/>
                  </a:lnTo>
                  <a:lnTo>
                    <a:pt x="913118" y="33244"/>
                  </a:lnTo>
                  <a:lnTo>
                    <a:pt x="900252" y="12942"/>
                  </a:lnTo>
                  <a:lnTo>
                    <a:pt x="889968" y="3425"/>
                  </a:lnTo>
                  <a:lnTo>
                    <a:pt x="887000" y="3698"/>
                  </a:lnTo>
                  <a:lnTo>
                    <a:pt x="879468" y="7530"/>
                  </a:lnTo>
                  <a:lnTo>
                    <a:pt x="872945" y="15053"/>
                  </a:lnTo>
                  <a:lnTo>
                    <a:pt x="864811" y="32524"/>
                  </a:lnTo>
                  <a:lnTo>
                    <a:pt x="857480" y="64502"/>
                  </a:lnTo>
                  <a:lnTo>
                    <a:pt x="855643" y="92713"/>
                  </a:lnTo>
                  <a:lnTo>
                    <a:pt x="855213" y="116236"/>
                  </a:lnTo>
                  <a:lnTo>
                    <a:pt x="855287" y="141772"/>
                  </a:lnTo>
                  <a:lnTo>
                    <a:pt x="856201" y="166351"/>
                  </a:lnTo>
                  <a:lnTo>
                    <a:pt x="856939" y="199973"/>
                  </a:lnTo>
                  <a:lnTo>
                    <a:pt x="857453" y="234495"/>
                  </a:lnTo>
                  <a:lnTo>
                    <a:pt x="858869" y="265466"/>
                  </a:lnTo>
                  <a:lnTo>
                    <a:pt x="859405" y="296427"/>
                  </a:lnTo>
                  <a:lnTo>
                    <a:pt x="859565" y="331117"/>
                  </a:lnTo>
                  <a:lnTo>
                    <a:pt x="859876" y="357977"/>
                  </a:lnTo>
                  <a:lnTo>
                    <a:pt x="861791" y="390748"/>
                  </a:lnTo>
                  <a:lnTo>
                    <a:pt x="866122" y="421036"/>
                  </a:lnTo>
                  <a:lnTo>
                    <a:pt x="874931" y="450383"/>
                  </a:lnTo>
                  <a:lnTo>
                    <a:pt x="889947" y="479158"/>
                  </a:lnTo>
                  <a:lnTo>
                    <a:pt x="899828" y="493659"/>
                  </a:lnTo>
                  <a:lnTo>
                    <a:pt x="919373" y="508443"/>
                  </a:lnTo>
                  <a:lnTo>
                    <a:pt x="938128" y="516998"/>
                  </a:lnTo>
                  <a:lnTo>
                    <a:pt x="957943" y="519092"/>
                  </a:lnTo>
                  <a:lnTo>
                    <a:pt x="982688" y="512980"/>
                  </a:lnTo>
                  <a:lnTo>
                    <a:pt x="1005071" y="498998"/>
                  </a:lnTo>
                  <a:lnTo>
                    <a:pt x="1034817" y="469166"/>
                  </a:lnTo>
                  <a:lnTo>
                    <a:pt x="1053975" y="437480"/>
                  </a:lnTo>
                  <a:lnTo>
                    <a:pt x="1073392" y="401907"/>
                  </a:lnTo>
                  <a:lnTo>
                    <a:pt x="1085829" y="368846"/>
                  </a:lnTo>
                  <a:lnTo>
                    <a:pt x="1093470" y="340427"/>
                  </a:lnTo>
                  <a:lnTo>
                    <a:pt x="1099370" y="306787"/>
                  </a:lnTo>
                  <a:lnTo>
                    <a:pt x="1102291" y="272774"/>
                  </a:lnTo>
                  <a:lnTo>
                    <a:pt x="1103741" y="246270"/>
                  </a:lnTo>
                  <a:lnTo>
                    <a:pt x="1104385" y="218615"/>
                  </a:lnTo>
                  <a:lnTo>
                    <a:pt x="1103965" y="193977"/>
                  </a:lnTo>
                  <a:lnTo>
                    <a:pt x="1102242" y="163590"/>
                  </a:lnTo>
                  <a:lnTo>
                    <a:pt x="1098645" y="135978"/>
                  </a:lnTo>
                  <a:lnTo>
                    <a:pt x="1092551" y="102220"/>
                  </a:lnTo>
                  <a:lnTo>
                    <a:pt x="1085719" y="67964"/>
                  </a:lnTo>
                  <a:lnTo>
                    <a:pt x="1076300" y="32844"/>
                  </a:lnTo>
                  <a:lnTo>
                    <a:pt x="1069804" y="14117"/>
                  </a:lnTo>
                  <a:lnTo>
                    <a:pt x="1062339" y="4583"/>
                  </a:lnTo>
                  <a:lnTo>
                    <a:pt x="1057409" y="1044"/>
                  </a:lnTo>
                  <a:lnTo>
                    <a:pt x="1051867" y="0"/>
                  </a:lnTo>
                  <a:lnTo>
                    <a:pt x="1048908" y="92"/>
                  </a:lnTo>
                  <a:lnTo>
                    <a:pt x="1046405" y="1212"/>
                  </a:lnTo>
                  <a:lnTo>
                    <a:pt x="1042213" y="5278"/>
                  </a:lnTo>
                  <a:lnTo>
                    <a:pt x="1033574" y="26282"/>
                  </a:lnTo>
                  <a:lnTo>
                    <a:pt x="1026498" y="59868"/>
                  </a:lnTo>
                  <a:lnTo>
                    <a:pt x="1022315" y="92457"/>
                  </a:lnTo>
                  <a:lnTo>
                    <a:pt x="1019795" y="127963"/>
                  </a:lnTo>
                  <a:lnTo>
                    <a:pt x="1019359" y="153820"/>
                  </a:lnTo>
                  <a:lnTo>
                    <a:pt x="1020494" y="187911"/>
                  </a:lnTo>
                  <a:lnTo>
                    <a:pt x="1021790" y="212698"/>
                  </a:lnTo>
                  <a:lnTo>
                    <a:pt x="1023248" y="238354"/>
                  </a:lnTo>
                  <a:lnTo>
                    <a:pt x="1024777" y="265632"/>
                  </a:lnTo>
                  <a:lnTo>
                    <a:pt x="1024928" y="292220"/>
                  </a:lnTo>
                  <a:lnTo>
                    <a:pt x="1024378" y="317089"/>
                  </a:lnTo>
                  <a:lnTo>
                    <a:pt x="1024333" y="347353"/>
                  </a:lnTo>
                  <a:lnTo>
                    <a:pt x="1028534" y="382934"/>
                  </a:lnTo>
                  <a:lnTo>
                    <a:pt x="1034119" y="411195"/>
                  </a:lnTo>
                  <a:lnTo>
                    <a:pt x="1043330" y="439236"/>
                  </a:lnTo>
                  <a:lnTo>
                    <a:pt x="1067269" y="473727"/>
                  </a:lnTo>
                  <a:lnTo>
                    <a:pt x="1091519" y="496650"/>
                  </a:lnTo>
                  <a:lnTo>
                    <a:pt x="1111753" y="509135"/>
                  </a:lnTo>
                  <a:lnTo>
                    <a:pt x="1140150" y="516791"/>
                  </a:lnTo>
                  <a:lnTo>
                    <a:pt x="1165674" y="519031"/>
                  </a:lnTo>
                  <a:lnTo>
                    <a:pt x="1191699" y="515490"/>
                  </a:lnTo>
                  <a:lnTo>
                    <a:pt x="1208036" y="507337"/>
                  </a:lnTo>
                  <a:lnTo>
                    <a:pt x="1235869" y="478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08360" y="51480"/>
            <a:ext cx="9143640" cy="45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 sommeillais encore quand Alice m’emmena pour une ballade dans son monde. Nous avons regardé par l’œilleton avant de franchir le portail. </a:t>
            </a:r>
            <a:endParaRPr lang="fr-FR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J’étais émerveillé par la forêt et en fouillant dans les taillis j’ai vu :</a:t>
            </a:r>
            <a:endParaRPr lang="fr-FR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une groseille toute mouillée ;</a:t>
            </a:r>
            <a:endParaRPr lang="fr-FR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deux grenouilles se batailler ;</a:t>
            </a:r>
            <a:endParaRPr lang="fr-FR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trois chevreuils me surveiller ; </a:t>
            </a:r>
            <a:endParaRPr lang="fr-FR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quatre cailles qui piaillaient ;</a:t>
            </a:r>
            <a:endParaRPr lang="fr-FR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cinq abeilles me chatouiller ;</a:t>
            </a:r>
            <a:endParaRPr lang="fr-FR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six écureuils qui vadrouillaient ;</a:t>
            </a:r>
            <a:endParaRPr lang="fr-FR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 et sept wombats qui m’ont réveillé ! </a:t>
            </a:r>
            <a:endParaRPr lang="fr-FR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sz="1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Quel drôle de rêve !  </a:t>
            </a:r>
            <a:endParaRPr lang="fr-FR" sz="1900" b="0" strike="noStrike" spc="-1" dirty="0">
              <a:latin typeface="Arial"/>
            </a:endParaRPr>
          </a:p>
        </p:txBody>
      </p:sp>
      <p:sp>
        <p:nvSpPr>
          <p:cNvPr id="2" name="SMARTInkShape-549">
            <a:extLst>
              <a:ext uri="{FF2B5EF4-FFF2-40B4-BE49-F238E27FC236}">
                <a16:creationId xmlns:a16="http://schemas.microsoft.com/office/drawing/2014/main" xmlns="" id="{88F8B6A8-B795-44D5-867D-586D93B65DE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3863" y="2821781"/>
            <a:ext cx="2382" cy="1"/>
          </a:xfrm>
          <a:custGeom>
            <a:avLst/>
            <a:gdLst/>
            <a:ahLst/>
            <a:cxnLst/>
            <a:rect l="0" t="0" r="0" b="0"/>
            <a:pathLst>
              <a:path w="2382" h="1">
                <a:moveTo>
                  <a:pt x="0" y="0"/>
                </a:moveTo>
                <a:lnTo>
                  <a:pt x="0" y="0"/>
                </a:lnTo>
                <a:lnTo>
                  <a:pt x="238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550">
            <a:extLst>
              <a:ext uri="{FF2B5EF4-FFF2-40B4-BE49-F238E27FC236}">
                <a16:creationId xmlns:a16="http://schemas.microsoft.com/office/drawing/2014/main" xmlns="" id="{5958C83C-74F8-4A14-B595-B86FD02FEB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23477" y="3488531"/>
            <a:ext cx="65143" cy="84521"/>
          </a:xfrm>
          <a:custGeom>
            <a:avLst/>
            <a:gdLst/>
            <a:ahLst/>
            <a:cxnLst/>
            <a:rect l="0" t="0" r="0" b="0"/>
            <a:pathLst>
              <a:path w="65143" h="84521">
                <a:moveTo>
                  <a:pt x="0" y="84065"/>
                </a:moveTo>
                <a:lnTo>
                  <a:pt x="0" y="84065"/>
                </a:lnTo>
                <a:lnTo>
                  <a:pt x="3667" y="84520"/>
                </a:lnTo>
                <a:lnTo>
                  <a:pt x="14801" y="82808"/>
                </a:lnTo>
                <a:lnTo>
                  <a:pt x="32440" y="75630"/>
                </a:lnTo>
                <a:lnTo>
                  <a:pt x="47427" y="64713"/>
                </a:lnTo>
                <a:lnTo>
                  <a:pt x="58012" y="50777"/>
                </a:lnTo>
                <a:lnTo>
                  <a:pt x="61796" y="43117"/>
                </a:lnTo>
                <a:lnTo>
                  <a:pt x="6514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MARTInkShape-551">
            <a:extLst>
              <a:ext uri="{FF2B5EF4-FFF2-40B4-BE49-F238E27FC236}">
                <a16:creationId xmlns:a16="http://schemas.microsoft.com/office/drawing/2014/main" xmlns="" id="{786764CD-7CB8-446D-BA53-DC49420F69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078" y="349286"/>
            <a:ext cx="23284" cy="36071"/>
          </a:xfrm>
          <a:custGeom>
            <a:avLst/>
            <a:gdLst/>
            <a:ahLst/>
            <a:cxnLst/>
            <a:rect l="0" t="0" r="0" b="0"/>
            <a:pathLst>
              <a:path w="23284" h="36071">
                <a:moveTo>
                  <a:pt x="15228" y="17427"/>
                </a:moveTo>
                <a:lnTo>
                  <a:pt x="15228" y="17427"/>
                </a:lnTo>
                <a:lnTo>
                  <a:pt x="15228" y="15048"/>
                </a:lnTo>
                <a:lnTo>
                  <a:pt x="11128" y="21196"/>
                </a:lnTo>
                <a:lnTo>
                  <a:pt x="10907" y="21263"/>
                </a:lnTo>
                <a:lnTo>
                  <a:pt x="10760" y="21042"/>
                </a:lnTo>
                <a:lnTo>
                  <a:pt x="10240" y="18069"/>
                </a:lnTo>
                <a:lnTo>
                  <a:pt x="8421" y="15496"/>
                </a:lnTo>
                <a:lnTo>
                  <a:pt x="3654" y="19580"/>
                </a:lnTo>
                <a:lnTo>
                  <a:pt x="2749" y="20449"/>
                </a:lnTo>
                <a:lnTo>
                  <a:pt x="213" y="25466"/>
                </a:lnTo>
                <a:lnTo>
                  <a:pt x="0" y="29025"/>
                </a:lnTo>
                <a:lnTo>
                  <a:pt x="313" y="30715"/>
                </a:lnTo>
                <a:lnTo>
                  <a:pt x="787" y="31577"/>
                </a:lnTo>
                <a:lnTo>
                  <a:pt x="1368" y="31887"/>
                </a:lnTo>
                <a:lnTo>
                  <a:pt x="2019" y="31830"/>
                </a:lnTo>
                <a:lnTo>
                  <a:pt x="3448" y="30354"/>
                </a:lnTo>
                <a:lnTo>
                  <a:pt x="6522" y="25095"/>
                </a:lnTo>
                <a:lnTo>
                  <a:pt x="7622" y="19258"/>
                </a:lnTo>
                <a:lnTo>
                  <a:pt x="5789" y="10588"/>
                </a:lnTo>
                <a:lnTo>
                  <a:pt x="15882" y="17939"/>
                </a:lnTo>
                <a:lnTo>
                  <a:pt x="17516" y="18032"/>
                </a:lnTo>
                <a:lnTo>
                  <a:pt x="18870" y="17566"/>
                </a:lnTo>
                <a:lnTo>
                  <a:pt x="22944" y="14279"/>
                </a:lnTo>
                <a:lnTo>
                  <a:pt x="23283" y="12682"/>
                </a:lnTo>
                <a:lnTo>
                  <a:pt x="22953" y="8086"/>
                </a:lnTo>
                <a:lnTo>
                  <a:pt x="20514" y="3221"/>
                </a:lnTo>
                <a:lnTo>
                  <a:pt x="18752" y="812"/>
                </a:lnTo>
                <a:lnTo>
                  <a:pt x="16519" y="0"/>
                </a:lnTo>
                <a:lnTo>
                  <a:pt x="13972" y="253"/>
                </a:lnTo>
                <a:lnTo>
                  <a:pt x="11216" y="1215"/>
                </a:lnTo>
                <a:lnTo>
                  <a:pt x="9114" y="3708"/>
                </a:lnTo>
                <a:lnTo>
                  <a:pt x="6073" y="11418"/>
                </a:lnTo>
                <a:lnTo>
                  <a:pt x="5956" y="19607"/>
                </a:lnTo>
                <a:lnTo>
                  <a:pt x="6665" y="23642"/>
                </a:lnTo>
                <a:lnTo>
                  <a:pt x="10276" y="29538"/>
                </a:lnTo>
                <a:lnTo>
                  <a:pt x="16142" y="34421"/>
                </a:lnTo>
                <a:lnTo>
                  <a:pt x="19231" y="36070"/>
                </a:lnTo>
                <a:lnTo>
                  <a:pt x="19484" y="35677"/>
                </a:lnTo>
                <a:lnTo>
                  <a:pt x="19924" y="31076"/>
                </a:lnTo>
                <a:lnTo>
                  <a:pt x="19256" y="29402"/>
                </a:lnTo>
                <a:lnTo>
                  <a:pt x="17610" y="2695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MARTInkShape-552">
            <a:extLst>
              <a:ext uri="{FF2B5EF4-FFF2-40B4-BE49-F238E27FC236}">
                <a16:creationId xmlns:a16="http://schemas.microsoft.com/office/drawing/2014/main" xmlns="" id="{2A719E20-2488-488D-8D22-9E7FFC06298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7176" y="1287586"/>
            <a:ext cx="58320" cy="86122"/>
          </a:xfrm>
          <a:custGeom>
            <a:avLst/>
            <a:gdLst/>
            <a:ahLst/>
            <a:cxnLst/>
            <a:rect l="0" t="0" r="0" b="0"/>
            <a:pathLst>
              <a:path w="58320" h="86122">
                <a:moveTo>
                  <a:pt x="10462" y="31627"/>
                </a:moveTo>
                <a:lnTo>
                  <a:pt x="10462" y="31627"/>
                </a:lnTo>
                <a:lnTo>
                  <a:pt x="7189" y="37330"/>
                </a:lnTo>
                <a:lnTo>
                  <a:pt x="5716" y="54235"/>
                </a:lnTo>
                <a:lnTo>
                  <a:pt x="5704" y="57610"/>
                </a:lnTo>
                <a:lnTo>
                  <a:pt x="14549" y="69547"/>
                </a:lnTo>
                <a:lnTo>
                  <a:pt x="21715" y="74938"/>
                </a:lnTo>
                <a:lnTo>
                  <a:pt x="25108" y="76376"/>
                </a:lnTo>
                <a:lnTo>
                  <a:pt x="31699" y="76562"/>
                </a:lnTo>
                <a:lnTo>
                  <a:pt x="34939" y="75871"/>
                </a:lnTo>
                <a:lnTo>
                  <a:pt x="40655" y="70164"/>
                </a:lnTo>
                <a:lnTo>
                  <a:pt x="49157" y="55379"/>
                </a:lnTo>
                <a:lnTo>
                  <a:pt x="50149" y="50650"/>
                </a:lnTo>
                <a:lnTo>
                  <a:pt x="48179" y="40997"/>
                </a:lnTo>
                <a:lnTo>
                  <a:pt x="41401" y="30214"/>
                </a:lnTo>
                <a:lnTo>
                  <a:pt x="38941" y="27206"/>
                </a:lnTo>
                <a:lnTo>
                  <a:pt x="36260" y="25693"/>
                </a:lnTo>
                <a:lnTo>
                  <a:pt x="34804" y="25290"/>
                </a:lnTo>
                <a:lnTo>
                  <a:pt x="31070" y="26253"/>
                </a:lnTo>
                <a:lnTo>
                  <a:pt x="24505" y="30475"/>
                </a:lnTo>
                <a:lnTo>
                  <a:pt x="22205" y="32447"/>
                </a:lnTo>
                <a:lnTo>
                  <a:pt x="18944" y="38870"/>
                </a:lnTo>
                <a:lnTo>
                  <a:pt x="15959" y="52137"/>
                </a:lnTo>
                <a:lnTo>
                  <a:pt x="17970" y="61193"/>
                </a:lnTo>
                <a:lnTo>
                  <a:pt x="20501" y="65316"/>
                </a:lnTo>
                <a:lnTo>
                  <a:pt x="21917" y="66786"/>
                </a:lnTo>
                <a:lnTo>
                  <a:pt x="28966" y="70119"/>
                </a:lnTo>
                <a:lnTo>
                  <a:pt x="33966" y="71519"/>
                </a:lnTo>
                <a:lnTo>
                  <a:pt x="35391" y="71186"/>
                </a:lnTo>
                <a:lnTo>
                  <a:pt x="38387" y="69405"/>
                </a:lnTo>
                <a:lnTo>
                  <a:pt x="44312" y="57843"/>
                </a:lnTo>
                <a:lnTo>
                  <a:pt x="47302" y="42275"/>
                </a:lnTo>
                <a:lnTo>
                  <a:pt x="46591" y="34243"/>
                </a:lnTo>
                <a:lnTo>
                  <a:pt x="44246" y="28291"/>
                </a:lnTo>
                <a:lnTo>
                  <a:pt x="40558" y="23882"/>
                </a:lnTo>
                <a:lnTo>
                  <a:pt x="36979" y="21570"/>
                </a:lnTo>
                <a:lnTo>
                  <a:pt x="35283" y="20954"/>
                </a:lnTo>
                <a:lnTo>
                  <a:pt x="28461" y="24502"/>
                </a:lnTo>
                <a:lnTo>
                  <a:pt x="20578" y="31106"/>
                </a:lnTo>
                <a:lnTo>
                  <a:pt x="11911" y="44714"/>
                </a:lnTo>
                <a:lnTo>
                  <a:pt x="10047" y="50143"/>
                </a:lnTo>
                <a:lnTo>
                  <a:pt x="10101" y="55202"/>
                </a:lnTo>
                <a:lnTo>
                  <a:pt x="10750" y="57133"/>
                </a:lnTo>
                <a:lnTo>
                  <a:pt x="12883" y="59984"/>
                </a:lnTo>
                <a:lnTo>
                  <a:pt x="14722" y="60586"/>
                </a:lnTo>
                <a:lnTo>
                  <a:pt x="19587" y="60549"/>
                </a:lnTo>
                <a:lnTo>
                  <a:pt x="28276" y="57776"/>
                </a:lnTo>
                <a:lnTo>
                  <a:pt x="32314" y="55067"/>
                </a:lnTo>
                <a:lnTo>
                  <a:pt x="33761" y="53603"/>
                </a:lnTo>
                <a:lnTo>
                  <a:pt x="37062" y="46487"/>
                </a:lnTo>
                <a:lnTo>
                  <a:pt x="39716" y="36412"/>
                </a:lnTo>
                <a:lnTo>
                  <a:pt x="39489" y="33494"/>
                </a:lnTo>
                <a:lnTo>
                  <a:pt x="37121" y="28840"/>
                </a:lnTo>
                <a:lnTo>
                  <a:pt x="34834" y="26419"/>
                </a:lnTo>
                <a:lnTo>
                  <a:pt x="33853" y="25774"/>
                </a:lnTo>
                <a:lnTo>
                  <a:pt x="32671" y="25608"/>
                </a:lnTo>
                <a:lnTo>
                  <a:pt x="29945" y="26129"/>
                </a:lnTo>
                <a:lnTo>
                  <a:pt x="24172" y="29175"/>
                </a:lnTo>
                <a:lnTo>
                  <a:pt x="17434" y="41013"/>
                </a:lnTo>
                <a:lnTo>
                  <a:pt x="15467" y="57926"/>
                </a:lnTo>
                <a:lnTo>
                  <a:pt x="17449" y="65893"/>
                </a:lnTo>
                <a:lnTo>
                  <a:pt x="20711" y="70669"/>
                </a:lnTo>
                <a:lnTo>
                  <a:pt x="23924" y="72791"/>
                </a:lnTo>
                <a:lnTo>
                  <a:pt x="25522" y="73092"/>
                </a:lnTo>
                <a:lnTo>
                  <a:pt x="28709" y="72722"/>
                </a:lnTo>
                <a:lnTo>
                  <a:pt x="32594" y="69558"/>
                </a:lnTo>
                <a:lnTo>
                  <a:pt x="34742" y="67233"/>
                </a:lnTo>
                <a:lnTo>
                  <a:pt x="41556" y="47527"/>
                </a:lnTo>
                <a:lnTo>
                  <a:pt x="43366" y="22254"/>
                </a:lnTo>
                <a:lnTo>
                  <a:pt x="41583" y="10093"/>
                </a:lnTo>
                <a:lnTo>
                  <a:pt x="39198" y="4065"/>
                </a:lnTo>
                <a:lnTo>
                  <a:pt x="37028" y="2139"/>
                </a:lnTo>
                <a:lnTo>
                  <a:pt x="31088" y="0"/>
                </a:lnTo>
                <a:lnTo>
                  <a:pt x="21922" y="4694"/>
                </a:lnTo>
                <a:lnTo>
                  <a:pt x="12380" y="13306"/>
                </a:lnTo>
                <a:lnTo>
                  <a:pt x="6375" y="22426"/>
                </a:lnTo>
                <a:lnTo>
                  <a:pt x="20" y="45334"/>
                </a:lnTo>
                <a:lnTo>
                  <a:pt x="0" y="58444"/>
                </a:lnTo>
                <a:lnTo>
                  <a:pt x="1106" y="63793"/>
                </a:lnTo>
                <a:lnTo>
                  <a:pt x="3431" y="67623"/>
                </a:lnTo>
                <a:lnTo>
                  <a:pt x="10247" y="72584"/>
                </a:lnTo>
                <a:lnTo>
                  <a:pt x="17157" y="74260"/>
                </a:lnTo>
                <a:lnTo>
                  <a:pt x="28953" y="73180"/>
                </a:lnTo>
                <a:lnTo>
                  <a:pt x="41546" y="61048"/>
                </a:lnTo>
                <a:lnTo>
                  <a:pt x="55633" y="36674"/>
                </a:lnTo>
                <a:lnTo>
                  <a:pt x="58319" y="26814"/>
                </a:lnTo>
                <a:lnTo>
                  <a:pt x="57712" y="22333"/>
                </a:lnTo>
                <a:lnTo>
                  <a:pt x="53510" y="13826"/>
                </a:lnTo>
                <a:lnTo>
                  <a:pt x="48644" y="9163"/>
                </a:lnTo>
                <a:lnTo>
                  <a:pt x="46236" y="7920"/>
                </a:lnTo>
                <a:lnTo>
                  <a:pt x="39326" y="8655"/>
                </a:lnTo>
                <a:lnTo>
                  <a:pt x="30698" y="12421"/>
                </a:lnTo>
                <a:lnTo>
                  <a:pt x="16752" y="22937"/>
                </a:lnTo>
                <a:lnTo>
                  <a:pt x="10964" y="29705"/>
                </a:lnTo>
                <a:lnTo>
                  <a:pt x="4731" y="43257"/>
                </a:lnTo>
                <a:lnTo>
                  <a:pt x="2061" y="61531"/>
                </a:lnTo>
                <a:lnTo>
                  <a:pt x="3553" y="71552"/>
                </a:lnTo>
                <a:lnTo>
                  <a:pt x="5062" y="75706"/>
                </a:lnTo>
                <a:lnTo>
                  <a:pt x="10267" y="81733"/>
                </a:lnTo>
                <a:lnTo>
                  <a:pt x="13507" y="84081"/>
                </a:lnTo>
                <a:lnTo>
                  <a:pt x="19929" y="85984"/>
                </a:lnTo>
                <a:lnTo>
                  <a:pt x="23123" y="86121"/>
                </a:lnTo>
                <a:lnTo>
                  <a:pt x="35203" y="82522"/>
                </a:lnTo>
                <a:lnTo>
                  <a:pt x="43507" y="73649"/>
                </a:lnTo>
                <a:lnTo>
                  <a:pt x="47573" y="67579"/>
                </a:lnTo>
                <a:lnTo>
                  <a:pt x="50680" y="53074"/>
                </a:lnTo>
                <a:lnTo>
                  <a:pt x="49768" y="38513"/>
                </a:lnTo>
                <a:lnTo>
                  <a:pt x="45834" y="27631"/>
                </a:lnTo>
                <a:lnTo>
                  <a:pt x="42775" y="24730"/>
                </a:lnTo>
                <a:lnTo>
                  <a:pt x="39147" y="23325"/>
                </a:lnTo>
                <a:lnTo>
                  <a:pt x="35142" y="22917"/>
                </a:lnTo>
                <a:lnTo>
                  <a:pt x="19987" y="2924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MARTInkShape-553">
            <a:extLst>
              <a:ext uri="{FF2B5EF4-FFF2-40B4-BE49-F238E27FC236}">
                <a16:creationId xmlns:a16="http://schemas.microsoft.com/office/drawing/2014/main" xmlns="" id="{D7D435B4-B2C5-4774-88EA-8BF8EAB15A4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4242" y="1931804"/>
            <a:ext cx="71585" cy="90643"/>
          </a:xfrm>
          <a:custGeom>
            <a:avLst/>
            <a:gdLst/>
            <a:ahLst/>
            <a:cxnLst/>
            <a:rect l="0" t="0" r="0" b="0"/>
            <a:pathLst>
              <a:path w="71585" h="90643">
                <a:moveTo>
                  <a:pt x="28633" y="6534"/>
                </a:moveTo>
                <a:lnTo>
                  <a:pt x="28633" y="6534"/>
                </a:lnTo>
                <a:lnTo>
                  <a:pt x="21822" y="5161"/>
                </a:lnTo>
                <a:lnTo>
                  <a:pt x="19168" y="5747"/>
                </a:lnTo>
                <a:lnTo>
                  <a:pt x="18354" y="6274"/>
                </a:lnTo>
                <a:lnTo>
                  <a:pt x="17812" y="6890"/>
                </a:lnTo>
                <a:lnTo>
                  <a:pt x="16605" y="8913"/>
                </a:lnTo>
                <a:lnTo>
                  <a:pt x="15526" y="10060"/>
                </a:lnTo>
                <a:lnTo>
                  <a:pt x="22183" y="35021"/>
                </a:lnTo>
                <a:lnTo>
                  <a:pt x="27707" y="44948"/>
                </a:lnTo>
                <a:lnTo>
                  <a:pt x="32984" y="50065"/>
                </a:lnTo>
                <a:lnTo>
                  <a:pt x="35502" y="51429"/>
                </a:lnTo>
                <a:lnTo>
                  <a:pt x="41828" y="52240"/>
                </a:lnTo>
                <a:lnTo>
                  <a:pt x="52828" y="50503"/>
                </a:lnTo>
                <a:lnTo>
                  <a:pt x="59759" y="47771"/>
                </a:lnTo>
                <a:lnTo>
                  <a:pt x="64604" y="43911"/>
                </a:lnTo>
                <a:lnTo>
                  <a:pt x="70306" y="34747"/>
                </a:lnTo>
                <a:lnTo>
                  <a:pt x="71584" y="28157"/>
                </a:lnTo>
                <a:lnTo>
                  <a:pt x="70741" y="21436"/>
                </a:lnTo>
                <a:lnTo>
                  <a:pt x="64438" y="8458"/>
                </a:lnTo>
                <a:lnTo>
                  <a:pt x="62822" y="6229"/>
                </a:lnTo>
                <a:lnTo>
                  <a:pt x="54226" y="564"/>
                </a:lnTo>
                <a:lnTo>
                  <a:pt x="45652" y="0"/>
                </a:lnTo>
                <a:lnTo>
                  <a:pt x="40773" y="590"/>
                </a:lnTo>
                <a:lnTo>
                  <a:pt x="31118" y="6185"/>
                </a:lnTo>
                <a:lnTo>
                  <a:pt x="22065" y="15110"/>
                </a:lnTo>
                <a:lnTo>
                  <a:pt x="9746" y="35264"/>
                </a:lnTo>
                <a:lnTo>
                  <a:pt x="8104" y="39181"/>
                </a:lnTo>
                <a:lnTo>
                  <a:pt x="7058" y="59863"/>
                </a:lnTo>
                <a:lnTo>
                  <a:pt x="9254" y="70717"/>
                </a:lnTo>
                <a:lnTo>
                  <a:pt x="10951" y="74722"/>
                </a:lnTo>
                <a:lnTo>
                  <a:pt x="20925" y="85416"/>
                </a:lnTo>
                <a:lnTo>
                  <a:pt x="27324" y="89218"/>
                </a:lnTo>
                <a:lnTo>
                  <a:pt x="33343" y="90642"/>
                </a:lnTo>
                <a:lnTo>
                  <a:pt x="40428" y="90394"/>
                </a:lnTo>
                <a:lnTo>
                  <a:pt x="47986" y="85168"/>
                </a:lnTo>
                <a:lnTo>
                  <a:pt x="57562" y="73224"/>
                </a:lnTo>
                <a:lnTo>
                  <a:pt x="59826" y="69250"/>
                </a:lnTo>
                <a:lnTo>
                  <a:pt x="61747" y="51016"/>
                </a:lnTo>
                <a:lnTo>
                  <a:pt x="59376" y="33913"/>
                </a:lnTo>
                <a:lnTo>
                  <a:pt x="51530" y="20055"/>
                </a:lnTo>
                <a:lnTo>
                  <a:pt x="43355" y="11363"/>
                </a:lnTo>
                <a:lnTo>
                  <a:pt x="36234" y="9385"/>
                </a:lnTo>
                <a:lnTo>
                  <a:pt x="32113" y="9228"/>
                </a:lnTo>
                <a:lnTo>
                  <a:pt x="24006" y="12582"/>
                </a:lnTo>
                <a:lnTo>
                  <a:pt x="15993" y="19540"/>
                </a:lnTo>
                <a:lnTo>
                  <a:pt x="1154" y="42583"/>
                </a:lnTo>
                <a:lnTo>
                  <a:pt x="524" y="45648"/>
                </a:lnTo>
                <a:lnTo>
                  <a:pt x="1235" y="51170"/>
                </a:lnTo>
                <a:lnTo>
                  <a:pt x="4726" y="56270"/>
                </a:lnTo>
                <a:lnTo>
                  <a:pt x="7139" y="58741"/>
                </a:lnTo>
                <a:lnTo>
                  <a:pt x="14053" y="62192"/>
                </a:lnTo>
                <a:lnTo>
                  <a:pt x="21359" y="64079"/>
                </a:lnTo>
                <a:lnTo>
                  <a:pt x="26370" y="64036"/>
                </a:lnTo>
                <a:lnTo>
                  <a:pt x="32478" y="59607"/>
                </a:lnTo>
                <a:lnTo>
                  <a:pt x="38809" y="51817"/>
                </a:lnTo>
                <a:lnTo>
                  <a:pt x="44818" y="36590"/>
                </a:lnTo>
                <a:lnTo>
                  <a:pt x="46410" y="28535"/>
                </a:lnTo>
                <a:lnTo>
                  <a:pt x="44982" y="24376"/>
                </a:lnTo>
                <a:lnTo>
                  <a:pt x="38457" y="15522"/>
                </a:lnTo>
                <a:lnTo>
                  <a:pt x="32205" y="11234"/>
                </a:lnTo>
                <a:lnTo>
                  <a:pt x="29427" y="10461"/>
                </a:lnTo>
                <a:lnTo>
                  <a:pt x="26517" y="11268"/>
                </a:lnTo>
                <a:lnTo>
                  <a:pt x="8573" y="26887"/>
                </a:lnTo>
                <a:lnTo>
                  <a:pt x="1317" y="37729"/>
                </a:lnTo>
                <a:lnTo>
                  <a:pt x="0" y="44387"/>
                </a:lnTo>
                <a:lnTo>
                  <a:pt x="19" y="47644"/>
                </a:lnTo>
                <a:lnTo>
                  <a:pt x="826" y="49551"/>
                </a:lnTo>
                <a:lnTo>
                  <a:pt x="2158" y="50558"/>
                </a:lnTo>
                <a:lnTo>
                  <a:pt x="3839" y="50964"/>
                </a:lnTo>
                <a:lnTo>
                  <a:pt x="9941" y="47183"/>
                </a:lnTo>
                <a:lnTo>
                  <a:pt x="13790" y="43952"/>
                </a:lnTo>
                <a:lnTo>
                  <a:pt x="18773" y="36128"/>
                </a:lnTo>
                <a:lnTo>
                  <a:pt x="21340" y="28153"/>
                </a:lnTo>
                <a:lnTo>
                  <a:pt x="21489" y="160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MARTInkShape-554">
            <a:extLst>
              <a:ext uri="{FF2B5EF4-FFF2-40B4-BE49-F238E27FC236}">
                <a16:creationId xmlns:a16="http://schemas.microsoft.com/office/drawing/2014/main" xmlns="" id="{090AFBBE-2264-4362-B7FC-C462BB78956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42875" y="2328863"/>
            <a:ext cx="76329" cy="75713"/>
          </a:xfrm>
          <a:custGeom>
            <a:avLst/>
            <a:gdLst/>
            <a:ahLst/>
            <a:cxnLst/>
            <a:rect l="0" t="0" r="0" b="0"/>
            <a:pathLst>
              <a:path w="76329" h="75713">
                <a:moveTo>
                  <a:pt x="0" y="0"/>
                </a:moveTo>
                <a:lnTo>
                  <a:pt x="0" y="0"/>
                </a:lnTo>
                <a:lnTo>
                  <a:pt x="2050" y="0"/>
                </a:lnTo>
                <a:lnTo>
                  <a:pt x="2161" y="264"/>
                </a:lnTo>
                <a:lnTo>
                  <a:pt x="2352" y="2050"/>
                </a:lnTo>
                <a:lnTo>
                  <a:pt x="3637" y="3547"/>
                </a:lnTo>
                <a:lnTo>
                  <a:pt x="7978" y="36843"/>
                </a:lnTo>
                <a:lnTo>
                  <a:pt x="10331" y="48222"/>
                </a:lnTo>
                <a:lnTo>
                  <a:pt x="17760" y="60413"/>
                </a:lnTo>
                <a:lnTo>
                  <a:pt x="27076" y="70287"/>
                </a:lnTo>
                <a:lnTo>
                  <a:pt x="35493" y="74278"/>
                </a:lnTo>
                <a:lnTo>
                  <a:pt x="40331" y="75712"/>
                </a:lnTo>
                <a:lnTo>
                  <a:pt x="50645" y="74484"/>
                </a:lnTo>
                <a:lnTo>
                  <a:pt x="60080" y="70674"/>
                </a:lnTo>
                <a:lnTo>
                  <a:pt x="66037" y="66336"/>
                </a:lnTo>
                <a:lnTo>
                  <a:pt x="72366" y="58166"/>
                </a:lnTo>
                <a:lnTo>
                  <a:pt x="76328" y="41458"/>
                </a:lnTo>
                <a:lnTo>
                  <a:pt x="74052" y="28656"/>
                </a:lnTo>
                <a:lnTo>
                  <a:pt x="66744" y="13782"/>
                </a:lnTo>
                <a:lnTo>
                  <a:pt x="64340" y="10775"/>
                </a:lnTo>
                <a:lnTo>
                  <a:pt x="56024" y="6729"/>
                </a:lnTo>
                <a:lnTo>
                  <a:pt x="43675" y="4375"/>
                </a:lnTo>
                <a:lnTo>
                  <a:pt x="41023" y="4504"/>
                </a:lnTo>
                <a:lnTo>
                  <a:pt x="30970" y="8478"/>
                </a:lnTo>
                <a:lnTo>
                  <a:pt x="22141" y="17211"/>
                </a:lnTo>
                <a:lnTo>
                  <a:pt x="17026" y="24384"/>
                </a:lnTo>
                <a:lnTo>
                  <a:pt x="15099" y="33653"/>
                </a:lnTo>
                <a:lnTo>
                  <a:pt x="15792" y="42250"/>
                </a:lnTo>
                <a:lnTo>
                  <a:pt x="17143" y="44571"/>
                </a:lnTo>
                <a:lnTo>
                  <a:pt x="23571" y="50101"/>
                </a:lnTo>
                <a:lnTo>
                  <a:pt x="27321" y="52517"/>
                </a:lnTo>
                <a:lnTo>
                  <a:pt x="31457" y="53062"/>
                </a:lnTo>
                <a:lnTo>
                  <a:pt x="35412" y="52422"/>
                </a:lnTo>
                <a:lnTo>
                  <a:pt x="38052" y="51256"/>
                </a:lnTo>
                <a:lnTo>
                  <a:pt x="42290" y="45320"/>
                </a:lnTo>
                <a:lnTo>
                  <a:pt x="42520" y="38398"/>
                </a:lnTo>
                <a:lnTo>
                  <a:pt x="39674" y="27693"/>
                </a:lnTo>
                <a:lnTo>
                  <a:pt x="29322" y="4726"/>
                </a:lnTo>
                <a:lnTo>
                  <a:pt x="24056" y="1395"/>
                </a:lnTo>
                <a:lnTo>
                  <a:pt x="20800" y="136"/>
                </a:lnTo>
                <a:lnTo>
                  <a:pt x="15065" y="148"/>
                </a:lnTo>
                <a:lnTo>
                  <a:pt x="6180" y="3204"/>
                </a:lnTo>
                <a:lnTo>
                  <a:pt x="4649" y="5046"/>
                </a:lnTo>
                <a:lnTo>
                  <a:pt x="2243" y="10621"/>
                </a:lnTo>
                <a:lnTo>
                  <a:pt x="1702" y="14686"/>
                </a:lnTo>
                <a:lnTo>
                  <a:pt x="1929" y="16141"/>
                </a:lnTo>
                <a:lnTo>
                  <a:pt x="4297" y="19168"/>
                </a:lnTo>
                <a:lnTo>
                  <a:pt x="8260" y="22012"/>
                </a:lnTo>
                <a:lnTo>
                  <a:pt x="25039" y="27428"/>
                </a:lnTo>
                <a:lnTo>
                  <a:pt x="29296" y="28065"/>
                </a:lnTo>
                <a:lnTo>
                  <a:pt x="32247" y="27642"/>
                </a:lnTo>
                <a:lnTo>
                  <a:pt x="33404" y="27159"/>
                </a:lnTo>
                <a:lnTo>
                  <a:pt x="34176" y="26573"/>
                </a:lnTo>
                <a:lnTo>
                  <a:pt x="35033" y="25215"/>
                </a:lnTo>
                <a:lnTo>
                  <a:pt x="34997" y="24748"/>
                </a:lnTo>
                <a:lnTo>
                  <a:pt x="34708" y="24436"/>
                </a:lnTo>
                <a:lnTo>
                  <a:pt x="33682" y="24089"/>
                </a:lnTo>
                <a:lnTo>
                  <a:pt x="32344" y="23935"/>
                </a:lnTo>
                <a:lnTo>
                  <a:pt x="30868" y="24572"/>
                </a:lnTo>
                <a:lnTo>
                  <a:pt x="30103" y="25113"/>
                </a:lnTo>
                <a:lnTo>
                  <a:pt x="27764" y="28401"/>
                </a:lnTo>
                <a:lnTo>
                  <a:pt x="26659" y="32727"/>
                </a:lnTo>
                <a:lnTo>
                  <a:pt x="26550" y="40566"/>
                </a:lnTo>
                <a:lnTo>
                  <a:pt x="27499" y="44135"/>
                </a:lnTo>
                <a:lnTo>
                  <a:pt x="28387" y="45298"/>
                </a:lnTo>
                <a:lnTo>
                  <a:pt x="33338" y="476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MARTInkShape-555">
            <a:extLst>
              <a:ext uri="{FF2B5EF4-FFF2-40B4-BE49-F238E27FC236}">
                <a16:creationId xmlns:a16="http://schemas.microsoft.com/office/drawing/2014/main" xmlns="" id="{35349FFC-CAB2-4585-A775-32ADBD8A1C7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6523" y="2653043"/>
            <a:ext cx="77207" cy="72512"/>
          </a:xfrm>
          <a:custGeom>
            <a:avLst/>
            <a:gdLst/>
            <a:ahLst/>
            <a:cxnLst/>
            <a:rect l="0" t="0" r="0" b="0"/>
            <a:pathLst>
              <a:path w="77207" h="72512">
                <a:moveTo>
                  <a:pt x="6352" y="2051"/>
                </a:moveTo>
                <a:lnTo>
                  <a:pt x="6352" y="2051"/>
                </a:lnTo>
                <a:lnTo>
                  <a:pt x="8402" y="0"/>
                </a:lnTo>
                <a:lnTo>
                  <a:pt x="8513" y="155"/>
                </a:lnTo>
                <a:lnTo>
                  <a:pt x="11261" y="30772"/>
                </a:lnTo>
                <a:lnTo>
                  <a:pt x="16030" y="44802"/>
                </a:lnTo>
                <a:lnTo>
                  <a:pt x="19154" y="50395"/>
                </a:lnTo>
                <a:lnTo>
                  <a:pt x="22824" y="54124"/>
                </a:lnTo>
                <a:lnTo>
                  <a:pt x="31136" y="58267"/>
                </a:lnTo>
                <a:lnTo>
                  <a:pt x="39683" y="60600"/>
                </a:lnTo>
                <a:lnTo>
                  <a:pt x="47271" y="57618"/>
                </a:lnTo>
                <a:lnTo>
                  <a:pt x="59134" y="49207"/>
                </a:lnTo>
                <a:lnTo>
                  <a:pt x="64471" y="42853"/>
                </a:lnTo>
                <a:lnTo>
                  <a:pt x="67725" y="35619"/>
                </a:lnTo>
                <a:lnTo>
                  <a:pt x="67937" y="27289"/>
                </a:lnTo>
                <a:lnTo>
                  <a:pt x="65081" y="15790"/>
                </a:lnTo>
                <a:lnTo>
                  <a:pt x="63761" y="12798"/>
                </a:lnTo>
                <a:lnTo>
                  <a:pt x="56650" y="7356"/>
                </a:lnTo>
                <a:lnTo>
                  <a:pt x="44274" y="1947"/>
                </a:lnTo>
                <a:lnTo>
                  <a:pt x="41158" y="1188"/>
                </a:lnTo>
                <a:lnTo>
                  <a:pt x="27924" y="3912"/>
                </a:lnTo>
                <a:lnTo>
                  <a:pt x="20438" y="8346"/>
                </a:lnTo>
                <a:lnTo>
                  <a:pt x="10428" y="18552"/>
                </a:lnTo>
                <a:lnTo>
                  <a:pt x="6296" y="32134"/>
                </a:lnTo>
                <a:lnTo>
                  <a:pt x="5924" y="45772"/>
                </a:lnTo>
                <a:lnTo>
                  <a:pt x="8365" y="57778"/>
                </a:lnTo>
                <a:lnTo>
                  <a:pt x="20001" y="61307"/>
                </a:lnTo>
                <a:lnTo>
                  <a:pt x="29175" y="60666"/>
                </a:lnTo>
                <a:lnTo>
                  <a:pt x="33474" y="59384"/>
                </a:lnTo>
                <a:lnTo>
                  <a:pt x="45844" y="49995"/>
                </a:lnTo>
                <a:lnTo>
                  <a:pt x="52831" y="42215"/>
                </a:lnTo>
                <a:lnTo>
                  <a:pt x="54791" y="37629"/>
                </a:lnTo>
                <a:lnTo>
                  <a:pt x="55397" y="32151"/>
                </a:lnTo>
                <a:lnTo>
                  <a:pt x="53722" y="20671"/>
                </a:lnTo>
                <a:lnTo>
                  <a:pt x="50424" y="13678"/>
                </a:lnTo>
                <a:lnTo>
                  <a:pt x="44196" y="9159"/>
                </a:lnTo>
                <a:lnTo>
                  <a:pt x="36930" y="6797"/>
                </a:lnTo>
                <a:lnTo>
                  <a:pt x="31055" y="6630"/>
                </a:lnTo>
                <a:lnTo>
                  <a:pt x="25092" y="9554"/>
                </a:lnTo>
                <a:lnTo>
                  <a:pt x="13905" y="18791"/>
                </a:lnTo>
                <a:lnTo>
                  <a:pt x="10326" y="25630"/>
                </a:lnTo>
                <a:lnTo>
                  <a:pt x="8383" y="33168"/>
                </a:lnTo>
                <a:lnTo>
                  <a:pt x="8401" y="39164"/>
                </a:lnTo>
                <a:lnTo>
                  <a:pt x="12113" y="45886"/>
                </a:lnTo>
                <a:lnTo>
                  <a:pt x="21641" y="55697"/>
                </a:lnTo>
                <a:lnTo>
                  <a:pt x="28758" y="60289"/>
                </a:lnTo>
                <a:lnTo>
                  <a:pt x="35448" y="62330"/>
                </a:lnTo>
                <a:lnTo>
                  <a:pt x="48957" y="62215"/>
                </a:lnTo>
                <a:lnTo>
                  <a:pt x="60898" y="59241"/>
                </a:lnTo>
                <a:lnTo>
                  <a:pt x="71138" y="51217"/>
                </a:lnTo>
                <a:lnTo>
                  <a:pt x="74833" y="45598"/>
                </a:lnTo>
                <a:lnTo>
                  <a:pt x="76476" y="39661"/>
                </a:lnTo>
                <a:lnTo>
                  <a:pt x="77206" y="31731"/>
                </a:lnTo>
                <a:lnTo>
                  <a:pt x="72591" y="22209"/>
                </a:lnTo>
                <a:lnTo>
                  <a:pt x="62403" y="10670"/>
                </a:lnTo>
                <a:lnTo>
                  <a:pt x="59594" y="8590"/>
                </a:lnTo>
                <a:lnTo>
                  <a:pt x="50124" y="6986"/>
                </a:lnTo>
                <a:lnTo>
                  <a:pt x="39300" y="7684"/>
                </a:lnTo>
                <a:lnTo>
                  <a:pt x="26462" y="13068"/>
                </a:lnTo>
                <a:lnTo>
                  <a:pt x="12605" y="22807"/>
                </a:lnTo>
                <a:lnTo>
                  <a:pt x="6838" y="30238"/>
                </a:lnTo>
                <a:lnTo>
                  <a:pt x="1880" y="43122"/>
                </a:lnTo>
                <a:lnTo>
                  <a:pt x="0" y="53202"/>
                </a:lnTo>
                <a:lnTo>
                  <a:pt x="3088" y="60063"/>
                </a:lnTo>
                <a:lnTo>
                  <a:pt x="5763" y="63744"/>
                </a:lnTo>
                <a:lnTo>
                  <a:pt x="12970" y="68540"/>
                </a:lnTo>
                <a:lnTo>
                  <a:pt x="25246" y="72022"/>
                </a:lnTo>
                <a:lnTo>
                  <a:pt x="29267" y="72511"/>
                </a:lnTo>
                <a:lnTo>
                  <a:pt x="37262" y="70937"/>
                </a:lnTo>
                <a:lnTo>
                  <a:pt x="47084" y="66294"/>
                </a:lnTo>
                <a:lnTo>
                  <a:pt x="49382" y="64723"/>
                </a:lnTo>
                <a:lnTo>
                  <a:pt x="56408" y="52400"/>
                </a:lnTo>
                <a:lnTo>
                  <a:pt x="58321" y="45507"/>
                </a:lnTo>
                <a:lnTo>
                  <a:pt x="58289" y="40944"/>
                </a:lnTo>
                <a:lnTo>
                  <a:pt x="57393" y="38034"/>
                </a:lnTo>
                <a:lnTo>
                  <a:pt x="52585" y="35153"/>
                </a:lnTo>
                <a:lnTo>
                  <a:pt x="49080" y="33644"/>
                </a:lnTo>
                <a:lnTo>
                  <a:pt x="25402" y="401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MARTInkShape-556">
            <a:extLst>
              <a:ext uri="{FF2B5EF4-FFF2-40B4-BE49-F238E27FC236}">
                <a16:creationId xmlns:a16="http://schemas.microsoft.com/office/drawing/2014/main" xmlns="" id="{413B61B4-4AC9-474D-99DF-8BC8893E506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8414" y="2985143"/>
            <a:ext cx="79227" cy="68357"/>
          </a:xfrm>
          <a:custGeom>
            <a:avLst/>
            <a:gdLst/>
            <a:ahLst/>
            <a:cxnLst/>
            <a:rect l="0" t="0" r="0" b="0"/>
            <a:pathLst>
              <a:path w="79227" h="68357">
                <a:moveTo>
                  <a:pt x="26842" y="10470"/>
                </a:moveTo>
                <a:lnTo>
                  <a:pt x="26842" y="10470"/>
                </a:lnTo>
                <a:lnTo>
                  <a:pt x="24958" y="14945"/>
                </a:lnTo>
                <a:lnTo>
                  <a:pt x="22111" y="28272"/>
                </a:lnTo>
                <a:lnTo>
                  <a:pt x="31327" y="44266"/>
                </a:lnTo>
                <a:lnTo>
                  <a:pt x="37390" y="49126"/>
                </a:lnTo>
                <a:lnTo>
                  <a:pt x="45730" y="50757"/>
                </a:lnTo>
                <a:lnTo>
                  <a:pt x="50546" y="50822"/>
                </a:lnTo>
                <a:lnTo>
                  <a:pt x="60837" y="47366"/>
                </a:lnTo>
                <a:lnTo>
                  <a:pt x="72810" y="40099"/>
                </a:lnTo>
                <a:lnTo>
                  <a:pt x="74950" y="38160"/>
                </a:lnTo>
                <a:lnTo>
                  <a:pt x="78033" y="31772"/>
                </a:lnTo>
                <a:lnTo>
                  <a:pt x="79226" y="27846"/>
                </a:lnTo>
                <a:lnTo>
                  <a:pt x="78698" y="23906"/>
                </a:lnTo>
                <a:lnTo>
                  <a:pt x="74584" y="16000"/>
                </a:lnTo>
                <a:lnTo>
                  <a:pt x="63566" y="6640"/>
                </a:lnTo>
                <a:lnTo>
                  <a:pt x="51983" y="4182"/>
                </a:lnTo>
                <a:lnTo>
                  <a:pt x="35526" y="4990"/>
                </a:lnTo>
                <a:lnTo>
                  <a:pt x="31838" y="6023"/>
                </a:lnTo>
                <a:lnTo>
                  <a:pt x="5700" y="27315"/>
                </a:lnTo>
                <a:lnTo>
                  <a:pt x="1571" y="35419"/>
                </a:lnTo>
                <a:lnTo>
                  <a:pt x="0" y="43254"/>
                </a:lnTo>
                <a:lnTo>
                  <a:pt x="184" y="48500"/>
                </a:lnTo>
                <a:lnTo>
                  <a:pt x="4675" y="54007"/>
                </a:lnTo>
                <a:lnTo>
                  <a:pt x="16702" y="62373"/>
                </a:lnTo>
                <a:lnTo>
                  <a:pt x="28071" y="64389"/>
                </a:lnTo>
                <a:lnTo>
                  <a:pt x="38966" y="62458"/>
                </a:lnTo>
                <a:lnTo>
                  <a:pt x="46368" y="58535"/>
                </a:lnTo>
                <a:lnTo>
                  <a:pt x="54441" y="45172"/>
                </a:lnTo>
                <a:lnTo>
                  <a:pt x="58479" y="32452"/>
                </a:lnTo>
                <a:lnTo>
                  <a:pt x="57678" y="10490"/>
                </a:lnTo>
                <a:lnTo>
                  <a:pt x="55452" y="1924"/>
                </a:lnTo>
                <a:lnTo>
                  <a:pt x="52265" y="10"/>
                </a:lnTo>
                <a:lnTo>
                  <a:pt x="42375" y="0"/>
                </a:lnTo>
                <a:lnTo>
                  <a:pt x="34275" y="2641"/>
                </a:lnTo>
                <a:lnTo>
                  <a:pt x="27235" y="7784"/>
                </a:lnTo>
                <a:lnTo>
                  <a:pt x="8942" y="31756"/>
                </a:lnTo>
                <a:lnTo>
                  <a:pt x="3517" y="44881"/>
                </a:lnTo>
                <a:lnTo>
                  <a:pt x="2629" y="50987"/>
                </a:lnTo>
                <a:lnTo>
                  <a:pt x="2763" y="53356"/>
                </a:lnTo>
                <a:lnTo>
                  <a:pt x="6439" y="59516"/>
                </a:lnTo>
                <a:lnTo>
                  <a:pt x="9271" y="63011"/>
                </a:lnTo>
                <a:lnTo>
                  <a:pt x="16652" y="66894"/>
                </a:lnTo>
                <a:lnTo>
                  <a:pt x="25224" y="68356"/>
                </a:lnTo>
                <a:lnTo>
                  <a:pt x="34325" y="68123"/>
                </a:lnTo>
                <a:lnTo>
                  <a:pt x="45846" y="63976"/>
                </a:lnTo>
                <a:lnTo>
                  <a:pt x="52170" y="58985"/>
                </a:lnTo>
                <a:lnTo>
                  <a:pt x="52988" y="56571"/>
                </a:lnTo>
                <a:lnTo>
                  <a:pt x="53191" y="50362"/>
                </a:lnTo>
                <a:lnTo>
                  <a:pt x="50554" y="39429"/>
                </a:lnTo>
                <a:lnTo>
                  <a:pt x="48471" y="36655"/>
                </a:lnTo>
                <a:lnTo>
                  <a:pt x="42629" y="32867"/>
                </a:lnTo>
                <a:lnTo>
                  <a:pt x="34430" y="30511"/>
                </a:lnTo>
                <a:lnTo>
                  <a:pt x="28238" y="29813"/>
                </a:lnTo>
                <a:lnTo>
                  <a:pt x="12555" y="3428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MARTInkShape-557">
            <a:extLst>
              <a:ext uri="{FF2B5EF4-FFF2-40B4-BE49-F238E27FC236}">
                <a16:creationId xmlns:a16="http://schemas.microsoft.com/office/drawing/2014/main" xmlns="" id="{8CA32E4A-ED78-4B34-8E54-2D0D57C274F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61950" y="3369754"/>
            <a:ext cx="86250" cy="63853"/>
          </a:xfrm>
          <a:custGeom>
            <a:avLst/>
            <a:gdLst/>
            <a:ahLst/>
            <a:cxnLst/>
            <a:rect l="0" t="0" r="0" b="0"/>
            <a:pathLst>
              <a:path w="86250" h="63853">
                <a:moveTo>
                  <a:pt x="0" y="56865"/>
                </a:moveTo>
                <a:lnTo>
                  <a:pt x="0" y="56865"/>
                </a:lnTo>
                <a:lnTo>
                  <a:pt x="23315" y="63852"/>
                </a:lnTo>
                <a:lnTo>
                  <a:pt x="57431" y="55511"/>
                </a:lnTo>
                <a:lnTo>
                  <a:pt x="70374" y="47644"/>
                </a:lnTo>
                <a:lnTo>
                  <a:pt x="82675" y="36845"/>
                </a:lnTo>
                <a:lnTo>
                  <a:pt x="85516" y="31475"/>
                </a:lnTo>
                <a:lnTo>
                  <a:pt x="86249" y="24855"/>
                </a:lnTo>
                <a:lnTo>
                  <a:pt x="86075" y="21237"/>
                </a:lnTo>
                <a:lnTo>
                  <a:pt x="83764" y="15807"/>
                </a:lnTo>
                <a:lnTo>
                  <a:pt x="73284" y="5481"/>
                </a:lnTo>
                <a:lnTo>
                  <a:pt x="66105" y="159"/>
                </a:lnTo>
                <a:lnTo>
                  <a:pt x="58837" y="0"/>
                </a:lnTo>
                <a:lnTo>
                  <a:pt x="54306" y="699"/>
                </a:lnTo>
                <a:lnTo>
                  <a:pt x="45038" y="5709"/>
                </a:lnTo>
                <a:lnTo>
                  <a:pt x="33718" y="16043"/>
                </a:lnTo>
                <a:lnTo>
                  <a:pt x="26416" y="27752"/>
                </a:lnTo>
                <a:lnTo>
                  <a:pt x="24584" y="32746"/>
                </a:lnTo>
                <a:lnTo>
                  <a:pt x="25566" y="36356"/>
                </a:lnTo>
                <a:lnTo>
                  <a:pt x="29245" y="42613"/>
                </a:lnTo>
                <a:lnTo>
                  <a:pt x="35506" y="45527"/>
                </a:lnTo>
                <a:lnTo>
                  <a:pt x="41535" y="46803"/>
                </a:lnTo>
                <a:lnTo>
                  <a:pt x="49201" y="45917"/>
                </a:lnTo>
                <a:lnTo>
                  <a:pt x="59440" y="38922"/>
                </a:lnTo>
                <a:lnTo>
                  <a:pt x="65795" y="30999"/>
                </a:lnTo>
                <a:lnTo>
                  <a:pt x="74135" y="14362"/>
                </a:lnTo>
                <a:lnTo>
                  <a:pt x="74577" y="9400"/>
                </a:lnTo>
                <a:lnTo>
                  <a:pt x="73891" y="5342"/>
                </a:lnTo>
                <a:lnTo>
                  <a:pt x="73338" y="4260"/>
                </a:lnTo>
                <a:lnTo>
                  <a:pt x="72704" y="3539"/>
                </a:lnTo>
                <a:lnTo>
                  <a:pt x="71224" y="3587"/>
                </a:lnTo>
                <a:lnTo>
                  <a:pt x="61949" y="7467"/>
                </a:lnTo>
                <a:lnTo>
                  <a:pt x="43465" y="20315"/>
                </a:lnTo>
                <a:lnTo>
                  <a:pt x="35015" y="29337"/>
                </a:lnTo>
                <a:lnTo>
                  <a:pt x="32760" y="33694"/>
                </a:lnTo>
                <a:lnTo>
                  <a:pt x="31491" y="39122"/>
                </a:lnTo>
                <a:lnTo>
                  <a:pt x="33643" y="46610"/>
                </a:lnTo>
                <a:lnTo>
                  <a:pt x="35658" y="48705"/>
                </a:lnTo>
                <a:lnTo>
                  <a:pt x="48316" y="54934"/>
                </a:lnTo>
                <a:lnTo>
                  <a:pt x="54106" y="54596"/>
                </a:lnTo>
                <a:lnTo>
                  <a:pt x="60030" y="52681"/>
                </a:lnTo>
                <a:lnTo>
                  <a:pt x="63545" y="50066"/>
                </a:lnTo>
                <a:lnTo>
                  <a:pt x="69540" y="40563"/>
                </a:lnTo>
                <a:lnTo>
                  <a:pt x="71212" y="32863"/>
                </a:lnTo>
                <a:lnTo>
                  <a:pt x="70808" y="25824"/>
                </a:lnTo>
                <a:lnTo>
                  <a:pt x="68865" y="20932"/>
                </a:lnTo>
                <a:lnTo>
                  <a:pt x="67076" y="19681"/>
                </a:lnTo>
                <a:lnTo>
                  <a:pt x="62267" y="18995"/>
                </a:lnTo>
                <a:lnTo>
                  <a:pt x="53610" y="21361"/>
                </a:lnTo>
                <a:lnTo>
                  <a:pt x="16669" y="4257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MARTInkShape-558">
            <a:extLst>
              <a:ext uri="{FF2B5EF4-FFF2-40B4-BE49-F238E27FC236}">
                <a16:creationId xmlns:a16="http://schemas.microsoft.com/office/drawing/2014/main" xmlns="" id="{B703E745-8FCF-4D96-BAD5-E92390890EE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9502" y="3776489"/>
            <a:ext cx="42947" cy="60339"/>
          </a:xfrm>
          <a:custGeom>
            <a:avLst/>
            <a:gdLst/>
            <a:ahLst/>
            <a:cxnLst/>
            <a:rect l="0" t="0" r="0" b="0"/>
            <a:pathLst>
              <a:path w="42947" h="60339">
                <a:moveTo>
                  <a:pt x="38136" y="7317"/>
                </a:moveTo>
                <a:lnTo>
                  <a:pt x="38136" y="7317"/>
                </a:lnTo>
                <a:lnTo>
                  <a:pt x="32432" y="12491"/>
                </a:lnTo>
                <a:lnTo>
                  <a:pt x="24229" y="16657"/>
                </a:lnTo>
                <a:lnTo>
                  <a:pt x="24018" y="17465"/>
                </a:lnTo>
                <a:lnTo>
                  <a:pt x="23961" y="18051"/>
                </a:lnTo>
                <a:lnTo>
                  <a:pt x="353" y="52093"/>
                </a:lnTo>
                <a:lnTo>
                  <a:pt x="0" y="55969"/>
                </a:lnTo>
                <a:lnTo>
                  <a:pt x="541" y="57479"/>
                </a:lnTo>
                <a:lnTo>
                  <a:pt x="2553" y="59862"/>
                </a:lnTo>
                <a:lnTo>
                  <a:pt x="3831" y="60338"/>
                </a:lnTo>
                <a:lnTo>
                  <a:pt x="6661" y="60163"/>
                </a:lnTo>
                <a:lnTo>
                  <a:pt x="16286" y="52256"/>
                </a:lnTo>
                <a:lnTo>
                  <a:pt x="27264" y="36420"/>
                </a:lnTo>
                <a:lnTo>
                  <a:pt x="29335" y="31188"/>
                </a:lnTo>
                <a:lnTo>
                  <a:pt x="28666" y="4901"/>
                </a:lnTo>
                <a:lnTo>
                  <a:pt x="27929" y="1569"/>
                </a:lnTo>
                <a:lnTo>
                  <a:pt x="27363" y="310"/>
                </a:lnTo>
                <a:lnTo>
                  <a:pt x="26191" y="0"/>
                </a:lnTo>
                <a:lnTo>
                  <a:pt x="22773" y="1066"/>
                </a:lnTo>
                <a:lnTo>
                  <a:pt x="16386" y="8435"/>
                </a:lnTo>
                <a:lnTo>
                  <a:pt x="11994" y="15204"/>
                </a:lnTo>
                <a:lnTo>
                  <a:pt x="11348" y="19554"/>
                </a:lnTo>
                <a:lnTo>
                  <a:pt x="12471" y="25760"/>
                </a:lnTo>
                <a:lnTo>
                  <a:pt x="13089" y="27550"/>
                </a:lnTo>
                <a:lnTo>
                  <a:pt x="15088" y="28743"/>
                </a:lnTo>
                <a:lnTo>
                  <a:pt x="21542" y="30069"/>
                </a:lnTo>
                <a:lnTo>
                  <a:pt x="29044" y="29551"/>
                </a:lnTo>
                <a:lnTo>
                  <a:pt x="33566" y="26283"/>
                </a:lnTo>
                <a:lnTo>
                  <a:pt x="41672" y="16826"/>
                </a:lnTo>
                <a:lnTo>
                  <a:pt x="42610" y="14450"/>
                </a:lnTo>
                <a:lnTo>
                  <a:pt x="42946" y="9693"/>
                </a:lnTo>
                <a:lnTo>
                  <a:pt x="41872" y="8108"/>
                </a:lnTo>
                <a:lnTo>
                  <a:pt x="40097" y="7051"/>
                </a:lnTo>
                <a:lnTo>
                  <a:pt x="36097" y="6140"/>
                </a:lnTo>
                <a:lnTo>
                  <a:pt x="33437" y="6618"/>
                </a:lnTo>
                <a:lnTo>
                  <a:pt x="26660" y="10902"/>
                </a:lnTo>
                <a:lnTo>
                  <a:pt x="21467" y="192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98880" y="7200"/>
            <a:ext cx="8484480" cy="106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7" name="Image 3_6"/>
          <p:cNvPicPr/>
          <p:nvPr/>
        </p:nvPicPr>
        <p:blipFill>
          <a:blip r:embed="rId21"/>
          <a:srcRect l="8725" t="30340" r="22758" b="13677"/>
          <a:stretch/>
        </p:blipFill>
        <p:spPr>
          <a:xfrm>
            <a:off x="899640" y="1203480"/>
            <a:ext cx="7565040" cy="3824640"/>
          </a:xfrm>
          <a:prstGeom prst="rect">
            <a:avLst/>
          </a:prstGeom>
          <a:ln>
            <a:noFill/>
          </a:ln>
        </p:spPr>
      </p:pic>
      <p:pic>
        <p:nvPicPr>
          <p:cNvPr id="118" name="Image 2_0"/>
          <p:cNvPicPr/>
          <p:nvPr/>
        </p:nvPicPr>
        <p:blipFill>
          <a:blip r:embed="rId22"/>
          <a:srcRect l="20294" r="26741"/>
          <a:stretch/>
        </p:blipFill>
        <p:spPr>
          <a:xfrm>
            <a:off x="395640" y="251640"/>
            <a:ext cx="783000" cy="654840"/>
          </a:xfrm>
          <a:prstGeom prst="rect">
            <a:avLst/>
          </a:prstGeom>
          <a:ln>
            <a:noFill/>
          </a:ln>
        </p:spPr>
      </p:pic>
      <p:pic>
        <p:nvPicPr>
          <p:cNvPr id="119" name="Image 8"/>
          <p:cNvPicPr/>
          <p:nvPr/>
        </p:nvPicPr>
        <p:blipFill>
          <a:blip r:embed="rId23"/>
          <a:stretch/>
        </p:blipFill>
        <p:spPr>
          <a:xfrm>
            <a:off x="8114400" y="170640"/>
            <a:ext cx="706320" cy="816840"/>
          </a:xfrm>
          <a:prstGeom prst="rect">
            <a:avLst/>
          </a:prstGeom>
          <a:ln>
            <a:noFill/>
          </a:ln>
        </p:spPr>
      </p:pic>
      <p:pic>
        <p:nvPicPr>
          <p:cNvPr id="120" name="Image 17"/>
          <p:cNvPicPr/>
          <p:nvPr/>
        </p:nvPicPr>
        <p:blipFill>
          <a:blip r:embed="rId24"/>
          <a:srcRect l="11781" t="4651" r="11781" b="4257"/>
          <a:stretch/>
        </p:blipFill>
        <p:spPr>
          <a:xfrm>
            <a:off x="-4861080" y="3165840"/>
            <a:ext cx="2942280" cy="279216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21" name="Image 3_6"/>
          <p:cNvPicPr/>
          <p:nvPr/>
        </p:nvPicPr>
        <p:blipFill>
          <a:blip r:embed="rId21"/>
          <a:srcRect l="35731" t="58266" r="45939" b="26158"/>
          <a:stretch/>
        </p:blipFill>
        <p:spPr>
          <a:xfrm>
            <a:off x="-5014080" y="1863720"/>
            <a:ext cx="4256280" cy="246420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pic>
        <p:nvPicPr>
          <p:cNvPr id="122" name="Image 107"/>
          <p:cNvPicPr/>
          <p:nvPr/>
        </p:nvPicPr>
        <p:blipFill>
          <a:blip r:embed="rId23"/>
          <a:stretch/>
        </p:blipFill>
        <p:spPr>
          <a:xfrm>
            <a:off x="3783600" y="1563480"/>
            <a:ext cx="2075760" cy="2397600"/>
          </a:xfrm>
          <a:prstGeom prst="rect">
            <a:avLst/>
          </a:prstGeom>
          <a:ln>
            <a:noFill/>
          </a:ln>
        </p:spPr>
      </p:pic>
      <p:pic>
        <p:nvPicPr>
          <p:cNvPr id="123" name="Image 2_0"/>
          <p:cNvPicPr/>
          <p:nvPr/>
        </p:nvPicPr>
        <p:blipFill>
          <a:blip r:embed="rId22"/>
          <a:srcRect l="20294" r="26741"/>
          <a:stretch/>
        </p:blipFill>
        <p:spPr>
          <a:xfrm>
            <a:off x="3208680" y="1563480"/>
            <a:ext cx="2865240" cy="2400120"/>
          </a:xfrm>
          <a:prstGeom prst="rect">
            <a:avLst/>
          </a:prstGeom>
          <a:ln>
            <a:noFill/>
          </a:ln>
        </p:spPr>
      </p:pic>
      <p:grpSp>
        <p:nvGrpSpPr>
          <p:cNvPr id="124" name="Group 2"/>
          <p:cNvGrpSpPr/>
          <p:nvPr/>
        </p:nvGrpSpPr>
        <p:grpSpPr>
          <a:xfrm>
            <a:off x="9903944" y="3586320"/>
            <a:ext cx="6333120" cy="1441800"/>
            <a:chOff x="9900720" y="3515040"/>
            <a:chExt cx="6333120" cy="1441800"/>
          </a:xfrm>
        </p:grpSpPr>
        <p:graphicFrame>
          <p:nvGraphicFramePr>
            <p:cNvPr id="125" name="Table 3"/>
            <p:cNvGraphicFramePr/>
            <p:nvPr>
              <p:extLst>
                <p:ext uri="{D42A27DB-BD31-4B8C-83A1-F6EECF244321}">
                  <p14:modId xmlns:p14="http://schemas.microsoft.com/office/powerpoint/2010/main" val="403629397"/>
                </p:ext>
              </p:extLst>
            </p:nvPr>
          </p:nvGraphicFramePr>
          <p:xfrm>
            <a:off x="9900720" y="3515040"/>
            <a:ext cx="6333120" cy="1155600"/>
          </p:xfrm>
          <a:graphic>
            <a:graphicData uri="http://schemas.openxmlformats.org/drawingml/2006/table">
              <a:tbl>
                <a:tblPr/>
                <a:tblGrid>
                  <a:gridCol w="126612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26612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26612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26612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26864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115560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126" name="CustomShape 4"/>
            <p:cNvSpPr/>
            <p:nvPr/>
          </p:nvSpPr>
          <p:spPr>
            <a:xfrm>
              <a:off x="9969840" y="3515040"/>
              <a:ext cx="1151640" cy="115164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5"/>
            <p:cNvSpPr/>
            <p:nvPr/>
          </p:nvSpPr>
          <p:spPr>
            <a:xfrm>
              <a:off x="15009840" y="3518280"/>
              <a:ext cx="1151640" cy="115164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6"/>
            <p:cNvSpPr/>
            <p:nvPr/>
          </p:nvSpPr>
          <p:spPr>
            <a:xfrm flipV="1">
              <a:off x="9900720" y="4453200"/>
              <a:ext cx="2516760" cy="503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7"/>
            <p:cNvSpPr/>
            <p:nvPr/>
          </p:nvSpPr>
          <p:spPr>
            <a:xfrm flipV="1">
              <a:off x="12489840" y="4453200"/>
              <a:ext cx="3671640" cy="503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0" name="Group 8"/>
          <p:cNvGrpSpPr/>
          <p:nvPr/>
        </p:nvGrpSpPr>
        <p:grpSpPr>
          <a:xfrm>
            <a:off x="1846800" y="5369760"/>
            <a:ext cx="7036920" cy="1176120"/>
            <a:chOff x="1846800" y="5369760"/>
            <a:chExt cx="7036920" cy="1176120"/>
          </a:xfrm>
        </p:grpSpPr>
        <p:graphicFrame>
          <p:nvGraphicFramePr>
            <p:cNvPr id="131" name="Table 9"/>
            <p:cNvGraphicFramePr/>
            <p:nvPr>
              <p:extLst>
                <p:ext uri="{D42A27DB-BD31-4B8C-83A1-F6EECF244321}">
                  <p14:modId xmlns:p14="http://schemas.microsoft.com/office/powerpoint/2010/main" val="1297946934"/>
                </p:ext>
              </p:extLst>
            </p:nvPr>
          </p:nvGraphicFramePr>
          <p:xfrm>
            <a:off x="1846800" y="5369760"/>
            <a:ext cx="7036920" cy="889560"/>
          </p:xfrm>
          <a:graphic>
            <a:graphicData uri="http://schemas.openxmlformats.org/drawingml/2006/table">
              <a:tbl>
                <a:tblPr/>
                <a:tblGrid>
                  <a:gridCol w="87912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87912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87912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87912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87912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87912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879120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  <a:gridCol w="883080">
                    <a:extLst>
                      <a:ext uri="{9D8B030D-6E8A-4147-A177-3AD203B41FA5}">
                        <a16:colId xmlns:a16="http://schemas.microsoft.com/office/drawing/2014/main" xmlns="" val="20007"/>
                      </a:ext>
                    </a:extLst>
                  </a:gridCol>
                </a:tblGrid>
                <a:tr h="88956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132" name="CustomShape 10"/>
            <p:cNvSpPr/>
            <p:nvPr/>
          </p:nvSpPr>
          <p:spPr>
            <a:xfrm flipV="1">
              <a:off x="1899720" y="6041880"/>
              <a:ext cx="2516760" cy="503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11"/>
            <p:cNvSpPr/>
            <p:nvPr/>
          </p:nvSpPr>
          <p:spPr>
            <a:xfrm flipV="1">
              <a:off x="4494600" y="6042240"/>
              <a:ext cx="1724760" cy="503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12"/>
            <p:cNvSpPr/>
            <p:nvPr/>
          </p:nvSpPr>
          <p:spPr>
            <a:xfrm flipV="1">
              <a:off x="6363720" y="6042240"/>
              <a:ext cx="1583640" cy="503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13"/>
            <p:cNvSpPr/>
            <p:nvPr/>
          </p:nvSpPr>
          <p:spPr>
            <a:xfrm>
              <a:off x="7083720" y="5369760"/>
              <a:ext cx="935640" cy="88884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14"/>
            <p:cNvSpPr/>
            <p:nvPr/>
          </p:nvSpPr>
          <p:spPr>
            <a:xfrm>
              <a:off x="8019720" y="6167160"/>
              <a:ext cx="791640" cy="716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SMARTInkShape-559">
            <a:extLst>
              <a:ext uri="{FF2B5EF4-FFF2-40B4-BE49-F238E27FC236}">
                <a16:creationId xmlns:a16="http://schemas.microsoft.com/office/drawing/2014/main" xmlns="" id="{813A8983-9450-49DE-8EE8-4393F5F8297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64469" y="1688306"/>
            <a:ext cx="4763" cy="1"/>
          </a:xfrm>
          <a:custGeom>
            <a:avLst/>
            <a:gdLst/>
            <a:ahLst/>
            <a:cxnLst/>
            <a:rect l="0" t="0" r="0" b="0"/>
            <a:pathLst>
              <a:path w="4763" h="1">
                <a:moveTo>
                  <a:pt x="4762" y="0"/>
                </a:moveTo>
                <a:lnTo>
                  <a:pt x="4762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SMARTInkShape-Group356">
            <a:extLst>
              <a:ext uri="{FF2B5EF4-FFF2-40B4-BE49-F238E27FC236}">
                <a16:creationId xmlns:a16="http://schemas.microsoft.com/office/drawing/2014/main" xmlns="" id="{46EAB7A5-8418-4FE5-AD2A-4FD6CF3194FD}"/>
              </a:ext>
            </a:extLst>
          </p:cNvPr>
          <p:cNvGrpSpPr/>
          <p:nvPr/>
        </p:nvGrpSpPr>
        <p:grpSpPr>
          <a:xfrm>
            <a:off x="1459706" y="1343185"/>
            <a:ext cx="757239" cy="352155"/>
            <a:chOff x="1459706" y="1343185"/>
            <a:chExt cx="757239" cy="352155"/>
          </a:xfrm>
        </p:grpSpPr>
        <p:sp>
          <p:nvSpPr>
            <p:cNvPr id="3" name="SMARTInkShape-560">
              <a:extLst>
                <a:ext uri="{FF2B5EF4-FFF2-40B4-BE49-F238E27FC236}">
                  <a16:creationId xmlns:a16="http://schemas.microsoft.com/office/drawing/2014/main" xmlns="" id="{7691C4E4-9640-415D-A777-0F461A772D5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812131" y="1531144"/>
              <a:ext cx="4764" cy="1373"/>
            </a:xfrm>
            <a:custGeom>
              <a:avLst/>
              <a:gdLst/>
              <a:ahLst/>
              <a:cxnLst/>
              <a:rect l="0" t="0" r="0" b="0"/>
              <a:pathLst>
                <a:path w="4764" h="1373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529" y="1372"/>
                  </a:lnTo>
                  <a:lnTo>
                    <a:pt x="47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561">
              <a:extLst>
                <a:ext uri="{FF2B5EF4-FFF2-40B4-BE49-F238E27FC236}">
                  <a16:creationId xmlns:a16="http://schemas.microsoft.com/office/drawing/2014/main" xmlns="" id="{6DE9CE86-CB86-40F2-B7AF-F6D6A4FF8BC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459706" y="1343185"/>
              <a:ext cx="757239" cy="352155"/>
            </a:xfrm>
            <a:custGeom>
              <a:avLst/>
              <a:gdLst/>
              <a:ahLst/>
              <a:cxnLst/>
              <a:rect l="0" t="0" r="0" b="0"/>
              <a:pathLst>
                <a:path w="757239" h="352155">
                  <a:moveTo>
                    <a:pt x="0" y="337978"/>
                  </a:moveTo>
                  <a:lnTo>
                    <a:pt x="0" y="337978"/>
                  </a:lnTo>
                  <a:lnTo>
                    <a:pt x="10071" y="337713"/>
                  </a:lnTo>
                  <a:lnTo>
                    <a:pt x="28956" y="332447"/>
                  </a:lnTo>
                  <a:lnTo>
                    <a:pt x="63138" y="315957"/>
                  </a:lnTo>
                  <a:lnTo>
                    <a:pt x="83193" y="301273"/>
                  </a:lnTo>
                  <a:lnTo>
                    <a:pt x="85923" y="300233"/>
                  </a:lnTo>
                  <a:lnTo>
                    <a:pt x="86651" y="299585"/>
                  </a:lnTo>
                  <a:lnTo>
                    <a:pt x="99031" y="285318"/>
                  </a:lnTo>
                  <a:lnTo>
                    <a:pt x="101977" y="275979"/>
                  </a:lnTo>
                  <a:lnTo>
                    <a:pt x="102357" y="268521"/>
                  </a:lnTo>
                  <a:lnTo>
                    <a:pt x="98060" y="253591"/>
                  </a:lnTo>
                  <a:lnTo>
                    <a:pt x="95230" y="250121"/>
                  </a:lnTo>
                  <a:lnTo>
                    <a:pt x="91802" y="248659"/>
                  </a:lnTo>
                  <a:lnTo>
                    <a:pt x="85661" y="247721"/>
                  </a:lnTo>
                  <a:lnTo>
                    <a:pt x="80238" y="248823"/>
                  </a:lnTo>
                  <a:lnTo>
                    <a:pt x="76133" y="250825"/>
                  </a:lnTo>
                  <a:lnTo>
                    <a:pt x="68657" y="257492"/>
                  </a:lnTo>
                  <a:lnTo>
                    <a:pt x="65166" y="263087"/>
                  </a:lnTo>
                  <a:lnTo>
                    <a:pt x="62393" y="271328"/>
                  </a:lnTo>
                  <a:lnTo>
                    <a:pt x="61226" y="288539"/>
                  </a:lnTo>
                  <a:lnTo>
                    <a:pt x="60034" y="292902"/>
                  </a:lnTo>
                  <a:lnTo>
                    <a:pt x="59866" y="294433"/>
                  </a:lnTo>
                  <a:lnTo>
                    <a:pt x="60386" y="296840"/>
                  </a:lnTo>
                  <a:lnTo>
                    <a:pt x="62166" y="302505"/>
                  </a:lnTo>
                  <a:lnTo>
                    <a:pt x="67804" y="323051"/>
                  </a:lnTo>
                  <a:lnTo>
                    <a:pt x="75470" y="335914"/>
                  </a:lnTo>
                  <a:lnTo>
                    <a:pt x="79365" y="338924"/>
                  </a:lnTo>
                  <a:lnTo>
                    <a:pt x="82577" y="340463"/>
                  </a:lnTo>
                  <a:lnTo>
                    <a:pt x="94488" y="348223"/>
                  </a:lnTo>
                  <a:lnTo>
                    <a:pt x="112648" y="352015"/>
                  </a:lnTo>
                  <a:lnTo>
                    <a:pt x="115859" y="352154"/>
                  </a:lnTo>
                  <a:lnTo>
                    <a:pt x="145612" y="344942"/>
                  </a:lnTo>
                  <a:lnTo>
                    <a:pt x="156263" y="338599"/>
                  </a:lnTo>
                  <a:lnTo>
                    <a:pt x="170754" y="325889"/>
                  </a:lnTo>
                  <a:lnTo>
                    <a:pt x="181109" y="308258"/>
                  </a:lnTo>
                  <a:lnTo>
                    <a:pt x="182913" y="300279"/>
                  </a:lnTo>
                  <a:lnTo>
                    <a:pt x="184023" y="288503"/>
                  </a:lnTo>
                  <a:lnTo>
                    <a:pt x="184595" y="286738"/>
                  </a:lnTo>
                  <a:lnTo>
                    <a:pt x="183358" y="251463"/>
                  </a:lnTo>
                  <a:lnTo>
                    <a:pt x="183357" y="249877"/>
                  </a:lnTo>
                  <a:lnTo>
                    <a:pt x="183621" y="266948"/>
                  </a:lnTo>
                  <a:lnTo>
                    <a:pt x="190138" y="301418"/>
                  </a:lnTo>
                  <a:lnTo>
                    <a:pt x="192925" y="332207"/>
                  </a:lnTo>
                  <a:lnTo>
                    <a:pt x="194982" y="336562"/>
                  </a:lnTo>
                  <a:lnTo>
                    <a:pt x="198560" y="340674"/>
                  </a:lnTo>
                  <a:lnTo>
                    <a:pt x="201943" y="342393"/>
                  </a:lnTo>
                  <a:lnTo>
                    <a:pt x="208002" y="344195"/>
                  </a:lnTo>
                  <a:lnTo>
                    <a:pt x="215588" y="344582"/>
                  </a:lnTo>
                  <a:lnTo>
                    <a:pt x="227450" y="342165"/>
                  </a:lnTo>
                  <a:lnTo>
                    <a:pt x="241128" y="335838"/>
                  </a:lnTo>
                  <a:lnTo>
                    <a:pt x="251917" y="323502"/>
                  </a:lnTo>
                  <a:lnTo>
                    <a:pt x="260684" y="296874"/>
                  </a:lnTo>
                  <a:lnTo>
                    <a:pt x="264298" y="261856"/>
                  </a:lnTo>
                  <a:lnTo>
                    <a:pt x="264319" y="254635"/>
                  </a:lnTo>
                  <a:lnTo>
                    <a:pt x="263055" y="255898"/>
                  </a:lnTo>
                  <a:lnTo>
                    <a:pt x="262085" y="265818"/>
                  </a:lnTo>
                  <a:lnTo>
                    <a:pt x="261938" y="300980"/>
                  </a:lnTo>
                  <a:lnTo>
                    <a:pt x="262202" y="323790"/>
                  </a:lnTo>
                  <a:lnTo>
                    <a:pt x="266264" y="334819"/>
                  </a:lnTo>
                  <a:lnTo>
                    <a:pt x="268800" y="337720"/>
                  </a:lnTo>
                  <a:lnTo>
                    <a:pt x="275003" y="341739"/>
                  </a:lnTo>
                  <a:lnTo>
                    <a:pt x="281331" y="344001"/>
                  </a:lnTo>
                  <a:lnTo>
                    <a:pt x="295473" y="347128"/>
                  </a:lnTo>
                  <a:lnTo>
                    <a:pt x="302066" y="346127"/>
                  </a:lnTo>
                  <a:lnTo>
                    <a:pt x="324877" y="336530"/>
                  </a:lnTo>
                  <a:lnTo>
                    <a:pt x="338828" y="323085"/>
                  </a:lnTo>
                  <a:lnTo>
                    <a:pt x="355045" y="300169"/>
                  </a:lnTo>
                  <a:lnTo>
                    <a:pt x="358401" y="290949"/>
                  </a:lnTo>
                  <a:lnTo>
                    <a:pt x="359568" y="255244"/>
                  </a:lnTo>
                  <a:lnTo>
                    <a:pt x="359569" y="245124"/>
                  </a:lnTo>
                  <a:lnTo>
                    <a:pt x="358305" y="247641"/>
                  </a:lnTo>
                  <a:lnTo>
                    <a:pt x="354874" y="278518"/>
                  </a:lnTo>
                  <a:lnTo>
                    <a:pt x="355073" y="298618"/>
                  </a:lnTo>
                  <a:lnTo>
                    <a:pt x="356857" y="308286"/>
                  </a:lnTo>
                  <a:lnTo>
                    <a:pt x="354833" y="326461"/>
                  </a:lnTo>
                  <a:lnTo>
                    <a:pt x="357233" y="334558"/>
                  </a:lnTo>
                  <a:lnTo>
                    <a:pt x="359029" y="337929"/>
                  </a:lnTo>
                  <a:lnTo>
                    <a:pt x="359209" y="338739"/>
                  </a:lnTo>
                  <a:lnTo>
                    <a:pt x="359594" y="339279"/>
                  </a:lnTo>
                  <a:lnTo>
                    <a:pt x="360115" y="339639"/>
                  </a:lnTo>
                  <a:lnTo>
                    <a:pt x="365246" y="342165"/>
                  </a:lnTo>
                  <a:lnTo>
                    <a:pt x="368366" y="344128"/>
                  </a:lnTo>
                  <a:lnTo>
                    <a:pt x="376079" y="345063"/>
                  </a:lnTo>
                  <a:lnTo>
                    <a:pt x="387657" y="344856"/>
                  </a:lnTo>
                  <a:lnTo>
                    <a:pt x="396679" y="342431"/>
                  </a:lnTo>
                  <a:lnTo>
                    <a:pt x="402079" y="339268"/>
                  </a:lnTo>
                  <a:lnTo>
                    <a:pt x="429569" y="330004"/>
                  </a:lnTo>
                  <a:lnTo>
                    <a:pt x="459683" y="311666"/>
                  </a:lnTo>
                  <a:lnTo>
                    <a:pt x="479170" y="288550"/>
                  </a:lnTo>
                  <a:lnTo>
                    <a:pt x="497472" y="254455"/>
                  </a:lnTo>
                  <a:lnTo>
                    <a:pt x="507784" y="229213"/>
                  </a:lnTo>
                  <a:lnTo>
                    <a:pt x="519720" y="193999"/>
                  </a:lnTo>
                  <a:lnTo>
                    <a:pt x="528725" y="159740"/>
                  </a:lnTo>
                  <a:lnTo>
                    <a:pt x="534988" y="126276"/>
                  </a:lnTo>
                  <a:lnTo>
                    <a:pt x="533325" y="95016"/>
                  </a:lnTo>
                  <a:lnTo>
                    <a:pt x="528924" y="61407"/>
                  </a:lnTo>
                  <a:lnTo>
                    <a:pt x="516489" y="30244"/>
                  </a:lnTo>
                  <a:lnTo>
                    <a:pt x="503008" y="10651"/>
                  </a:lnTo>
                  <a:lnTo>
                    <a:pt x="493431" y="4991"/>
                  </a:lnTo>
                  <a:lnTo>
                    <a:pt x="487191" y="3042"/>
                  </a:lnTo>
                  <a:lnTo>
                    <a:pt x="481991" y="2464"/>
                  </a:lnTo>
                  <a:lnTo>
                    <a:pt x="480871" y="2648"/>
                  </a:lnTo>
                  <a:lnTo>
                    <a:pt x="480125" y="3035"/>
                  </a:lnTo>
                  <a:lnTo>
                    <a:pt x="476398" y="8085"/>
                  </a:lnTo>
                  <a:lnTo>
                    <a:pt x="470777" y="23418"/>
                  </a:lnTo>
                  <a:lnTo>
                    <a:pt x="466690" y="58200"/>
                  </a:lnTo>
                  <a:lnTo>
                    <a:pt x="464504" y="93633"/>
                  </a:lnTo>
                  <a:lnTo>
                    <a:pt x="464350" y="129136"/>
                  </a:lnTo>
                  <a:lnTo>
                    <a:pt x="464344" y="161824"/>
                  </a:lnTo>
                  <a:lnTo>
                    <a:pt x="466627" y="194155"/>
                  </a:lnTo>
                  <a:lnTo>
                    <a:pt x="469062" y="229128"/>
                  </a:lnTo>
                  <a:lnTo>
                    <a:pt x="471696" y="264836"/>
                  </a:lnTo>
                  <a:lnTo>
                    <a:pt x="480066" y="299338"/>
                  </a:lnTo>
                  <a:lnTo>
                    <a:pt x="482290" y="305568"/>
                  </a:lnTo>
                  <a:lnTo>
                    <a:pt x="484035" y="324055"/>
                  </a:lnTo>
                  <a:lnTo>
                    <a:pt x="489624" y="334658"/>
                  </a:lnTo>
                  <a:lnTo>
                    <a:pt x="491516" y="337352"/>
                  </a:lnTo>
                  <a:lnTo>
                    <a:pt x="496440" y="341051"/>
                  </a:lnTo>
                  <a:lnTo>
                    <a:pt x="503752" y="343915"/>
                  </a:lnTo>
                  <a:lnTo>
                    <a:pt x="517925" y="347101"/>
                  </a:lnTo>
                  <a:lnTo>
                    <a:pt x="520613" y="346618"/>
                  </a:lnTo>
                  <a:lnTo>
                    <a:pt x="521701" y="346119"/>
                  </a:lnTo>
                  <a:lnTo>
                    <a:pt x="555995" y="337369"/>
                  </a:lnTo>
                  <a:lnTo>
                    <a:pt x="564966" y="333035"/>
                  </a:lnTo>
                  <a:lnTo>
                    <a:pt x="599638" y="303996"/>
                  </a:lnTo>
                  <a:lnTo>
                    <a:pt x="606629" y="294664"/>
                  </a:lnTo>
                  <a:lnTo>
                    <a:pt x="620547" y="262952"/>
                  </a:lnTo>
                  <a:lnTo>
                    <a:pt x="630696" y="229692"/>
                  </a:lnTo>
                  <a:lnTo>
                    <a:pt x="640074" y="194506"/>
                  </a:lnTo>
                  <a:lnTo>
                    <a:pt x="646945" y="159042"/>
                  </a:lnTo>
                  <a:lnTo>
                    <a:pt x="649307" y="125906"/>
                  </a:lnTo>
                  <a:lnTo>
                    <a:pt x="650013" y="90447"/>
                  </a:lnTo>
                  <a:lnTo>
                    <a:pt x="649811" y="55740"/>
                  </a:lnTo>
                  <a:lnTo>
                    <a:pt x="645076" y="28457"/>
                  </a:lnTo>
                  <a:lnTo>
                    <a:pt x="642918" y="24818"/>
                  </a:lnTo>
                  <a:lnTo>
                    <a:pt x="625262" y="7206"/>
                  </a:lnTo>
                  <a:lnTo>
                    <a:pt x="614722" y="651"/>
                  </a:lnTo>
                  <a:lnTo>
                    <a:pt x="611259" y="0"/>
                  </a:lnTo>
                  <a:lnTo>
                    <a:pt x="606299" y="1152"/>
                  </a:lnTo>
                  <a:lnTo>
                    <a:pt x="604754" y="2302"/>
                  </a:lnTo>
                  <a:lnTo>
                    <a:pt x="602331" y="5697"/>
                  </a:lnTo>
                  <a:lnTo>
                    <a:pt x="598884" y="16245"/>
                  </a:lnTo>
                  <a:lnTo>
                    <a:pt x="593374" y="50168"/>
                  </a:lnTo>
                  <a:lnTo>
                    <a:pt x="592243" y="85035"/>
                  </a:lnTo>
                  <a:lnTo>
                    <a:pt x="591757" y="97050"/>
                  </a:lnTo>
                  <a:lnTo>
                    <a:pt x="590812" y="131092"/>
                  </a:lnTo>
                  <a:lnTo>
                    <a:pt x="594890" y="166560"/>
                  </a:lnTo>
                  <a:lnTo>
                    <a:pt x="598236" y="199230"/>
                  </a:lnTo>
                  <a:lnTo>
                    <a:pt x="602479" y="232731"/>
                  </a:lnTo>
                  <a:lnTo>
                    <a:pt x="607730" y="265668"/>
                  </a:lnTo>
                  <a:lnTo>
                    <a:pt x="613115" y="299859"/>
                  </a:lnTo>
                  <a:lnTo>
                    <a:pt x="613993" y="307427"/>
                  </a:lnTo>
                  <a:lnTo>
                    <a:pt x="625060" y="325445"/>
                  </a:lnTo>
                  <a:lnTo>
                    <a:pt x="640361" y="342174"/>
                  </a:lnTo>
                  <a:lnTo>
                    <a:pt x="646629" y="346748"/>
                  </a:lnTo>
                  <a:lnTo>
                    <a:pt x="660078" y="350751"/>
                  </a:lnTo>
                  <a:lnTo>
                    <a:pt x="676045" y="351701"/>
                  </a:lnTo>
                  <a:lnTo>
                    <a:pt x="709726" y="346987"/>
                  </a:lnTo>
                  <a:lnTo>
                    <a:pt x="743370" y="336341"/>
                  </a:lnTo>
                  <a:lnTo>
                    <a:pt x="746405" y="335299"/>
                  </a:lnTo>
                  <a:lnTo>
                    <a:pt x="757238" y="32130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SMARTInkShape-562">
            <a:extLst>
              <a:ext uri="{FF2B5EF4-FFF2-40B4-BE49-F238E27FC236}">
                <a16:creationId xmlns:a16="http://schemas.microsoft.com/office/drawing/2014/main" xmlns="" id="{5B4B70D4-3A11-4F54-A18E-AAED42F97C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50331" y="1700213"/>
            <a:ext cx="2383" cy="7144"/>
          </a:xfrm>
          <a:custGeom>
            <a:avLst/>
            <a:gdLst/>
            <a:ahLst/>
            <a:cxnLst/>
            <a:rect l="0" t="0" r="0" b="0"/>
            <a:pathLst>
              <a:path w="2383" h="7144">
                <a:moveTo>
                  <a:pt x="0" y="0"/>
                </a:moveTo>
                <a:lnTo>
                  <a:pt x="0" y="0"/>
                </a:lnTo>
                <a:lnTo>
                  <a:pt x="1885" y="4475"/>
                </a:lnTo>
                <a:lnTo>
                  <a:pt x="2382" y="714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SMARTInkShape-Group358">
            <a:extLst>
              <a:ext uri="{FF2B5EF4-FFF2-40B4-BE49-F238E27FC236}">
                <a16:creationId xmlns:a16="http://schemas.microsoft.com/office/drawing/2014/main" xmlns="" id="{7E51165C-CA79-4439-BFE4-D59DD10CA952}"/>
              </a:ext>
            </a:extLst>
          </p:cNvPr>
          <p:cNvGrpSpPr/>
          <p:nvPr/>
        </p:nvGrpSpPr>
        <p:grpSpPr>
          <a:xfrm>
            <a:off x="2643849" y="1336005"/>
            <a:ext cx="801821" cy="370578"/>
            <a:chOff x="2643849" y="1336005"/>
            <a:chExt cx="801821" cy="370578"/>
          </a:xfrm>
        </p:grpSpPr>
        <p:sp>
          <p:nvSpPr>
            <p:cNvPr id="7" name="SMARTInkShape-563">
              <a:extLst>
                <a:ext uri="{FF2B5EF4-FFF2-40B4-BE49-F238E27FC236}">
                  <a16:creationId xmlns:a16="http://schemas.microsoft.com/office/drawing/2014/main" xmlns="" id="{AF47250B-B8EA-4E19-AD1C-825AD0851F7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12281" y="1519238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564">
              <a:extLst>
                <a:ext uri="{FF2B5EF4-FFF2-40B4-BE49-F238E27FC236}">
                  <a16:creationId xmlns:a16="http://schemas.microsoft.com/office/drawing/2014/main" xmlns="" id="{7BDDD1B9-0163-43FD-B1B6-4611E4EE386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643849" y="1336005"/>
              <a:ext cx="801821" cy="370578"/>
            </a:xfrm>
            <a:custGeom>
              <a:avLst/>
              <a:gdLst/>
              <a:ahLst/>
              <a:cxnLst/>
              <a:rect l="0" t="0" r="0" b="0"/>
              <a:pathLst>
                <a:path w="801821" h="370578">
                  <a:moveTo>
                    <a:pt x="4101" y="347539"/>
                  </a:moveTo>
                  <a:lnTo>
                    <a:pt x="4101" y="347539"/>
                  </a:lnTo>
                  <a:lnTo>
                    <a:pt x="0" y="351639"/>
                  </a:lnTo>
                  <a:lnTo>
                    <a:pt x="44" y="351860"/>
                  </a:lnTo>
                  <a:lnTo>
                    <a:pt x="338" y="352007"/>
                  </a:lnTo>
                  <a:lnTo>
                    <a:pt x="8545" y="352296"/>
                  </a:lnTo>
                  <a:lnTo>
                    <a:pt x="23658" y="351121"/>
                  </a:lnTo>
                  <a:lnTo>
                    <a:pt x="33091" y="351246"/>
                  </a:lnTo>
                  <a:lnTo>
                    <a:pt x="61604" y="342265"/>
                  </a:lnTo>
                  <a:lnTo>
                    <a:pt x="96832" y="320153"/>
                  </a:lnTo>
                  <a:lnTo>
                    <a:pt x="106468" y="310320"/>
                  </a:lnTo>
                  <a:lnTo>
                    <a:pt x="120732" y="286340"/>
                  </a:lnTo>
                  <a:lnTo>
                    <a:pt x="122083" y="281181"/>
                  </a:lnTo>
                  <a:lnTo>
                    <a:pt x="121579" y="272550"/>
                  </a:lnTo>
                  <a:lnTo>
                    <a:pt x="117538" y="260472"/>
                  </a:lnTo>
                  <a:lnTo>
                    <a:pt x="115989" y="258572"/>
                  </a:lnTo>
                  <a:lnTo>
                    <a:pt x="105798" y="251247"/>
                  </a:lnTo>
                  <a:lnTo>
                    <a:pt x="96060" y="250025"/>
                  </a:lnTo>
                  <a:lnTo>
                    <a:pt x="84655" y="256137"/>
                  </a:lnTo>
                  <a:lnTo>
                    <a:pt x="82413" y="257791"/>
                  </a:lnTo>
                  <a:lnTo>
                    <a:pt x="78398" y="265267"/>
                  </a:lnTo>
                  <a:lnTo>
                    <a:pt x="73765" y="287460"/>
                  </a:lnTo>
                  <a:lnTo>
                    <a:pt x="71113" y="311077"/>
                  </a:lnTo>
                  <a:lnTo>
                    <a:pt x="72169" y="317862"/>
                  </a:lnTo>
                  <a:lnTo>
                    <a:pt x="72896" y="343287"/>
                  </a:lnTo>
                  <a:lnTo>
                    <a:pt x="74344" y="348807"/>
                  </a:lnTo>
                  <a:lnTo>
                    <a:pt x="90338" y="363752"/>
                  </a:lnTo>
                  <a:lnTo>
                    <a:pt x="94816" y="366475"/>
                  </a:lnTo>
                  <a:lnTo>
                    <a:pt x="105592" y="369495"/>
                  </a:lnTo>
                  <a:lnTo>
                    <a:pt x="117575" y="369537"/>
                  </a:lnTo>
                  <a:lnTo>
                    <a:pt x="136741" y="363864"/>
                  </a:lnTo>
                  <a:lnTo>
                    <a:pt x="150489" y="357067"/>
                  </a:lnTo>
                  <a:lnTo>
                    <a:pt x="174006" y="336235"/>
                  </a:lnTo>
                  <a:lnTo>
                    <a:pt x="176187" y="333166"/>
                  </a:lnTo>
                  <a:lnTo>
                    <a:pt x="179532" y="327052"/>
                  </a:lnTo>
                  <a:lnTo>
                    <a:pt x="190116" y="309494"/>
                  </a:lnTo>
                  <a:lnTo>
                    <a:pt x="191804" y="303462"/>
                  </a:lnTo>
                  <a:lnTo>
                    <a:pt x="194498" y="283899"/>
                  </a:lnTo>
                  <a:lnTo>
                    <a:pt x="193306" y="279235"/>
                  </a:lnTo>
                  <a:lnTo>
                    <a:pt x="190478" y="273218"/>
                  </a:lnTo>
                  <a:lnTo>
                    <a:pt x="189658" y="267617"/>
                  </a:lnTo>
                  <a:lnTo>
                    <a:pt x="188612" y="265892"/>
                  </a:lnTo>
                  <a:lnTo>
                    <a:pt x="188491" y="265062"/>
                  </a:lnTo>
                  <a:lnTo>
                    <a:pt x="188676" y="264244"/>
                  </a:lnTo>
                  <a:lnTo>
                    <a:pt x="189818" y="261856"/>
                  </a:lnTo>
                  <a:lnTo>
                    <a:pt x="189832" y="263090"/>
                  </a:lnTo>
                  <a:lnTo>
                    <a:pt x="191999" y="272254"/>
                  </a:lnTo>
                  <a:lnTo>
                    <a:pt x="191955" y="300162"/>
                  </a:lnTo>
                  <a:lnTo>
                    <a:pt x="185318" y="334119"/>
                  </a:lnTo>
                  <a:lnTo>
                    <a:pt x="185108" y="345272"/>
                  </a:lnTo>
                  <a:lnTo>
                    <a:pt x="186501" y="349265"/>
                  </a:lnTo>
                  <a:lnTo>
                    <a:pt x="195407" y="363702"/>
                  </a:lnTo>
                  <a:lnTo>
                    <a:pt x="197429" y="365306"/>
                  </a:lnTo>
                  <a:lnTo>
                    <a:pt x="206321" y="369608"/>
                  </a:lnTo>
                  <a:lnTo>
                    <a:pt x="211187" y="370577"/>
                  </a:lnTo>
                  <a:lnTo>
                    <a:pt x="215290" y="370302"/>
                  </a:lnTo>
                  <a:lnTo>
                    <a:pt x="227674" y="366715"/>
                  </a:lnTo>
                  <a:lnTo>
                    <a:pt x="256187" y="347015"/>
                  </a:lnTo>
                  <a:lnTo>
                    <a:pt x="276326" y="324772"/>
                  </a:lnTo>
                  <a:lnTo>
                    <a:pt x="280552" y="316452"/>
                  </a:lnTo>
                  <a:lnTo>
                    <a:pt x="291394" y="287302"/>
                  </a:lnTo>
                  <a:lnTo>
                    <a:pt x="292230" y="263620"/>
                  </a:lnTo>
                  <a:lnTo>
                    <a:pt x="291526" y="261911"/>
                  </a:lnTo>
                  <a:lnTo>
                    <a:pt x="290595" y="260270"/>
                  </a:lnTo>
                  <a:lnTo>
                    <a:pt x="290182" y="258658"/>
                  </a:lnTo>
                  <a:lnTo>
                    <a:pt x="289807" y="258122"/>
                  </a:lnTo>
                  <a:lnTo>
                    <a:pt x="289293" y="257765"/>
                  </a:lnTo>
                  <a:lnTo>
                    <a:pt x="287577" y="257093"/>
                  </a:lnTo>
                  <a:lnTo>
                    <a:pt x="287470" y="291670"/>
                  </a:lnTo>
                  <a:lnTo>
                    <a:pt x="287470" y="326625"/>
                  </a:lnTo>
                  <a:lnTo>
                    <a:pt x="292294" y="348242"/>
                  </a:lnTo>
                  <a:lnTo>
                    <a:pt x="294632" y="353480"/>
                  </a:lnTo>
                  <a:lnTo>
                    <a:pt x="301585" y="361412"/>
                  </a:lnTo>
                  <a:lnTo>
                    <a:pt x="307586" y="366319"/>
                  </a:lnTo>
                  <a:lnTo>
                    <a:pt x="311756" y="367792"/>
                  </a:lnTo>
                  <a:lnTo>
                    <a:pt x="322614" y="368901"/>
                  </a:lnTo>
                  <a:lnTo>
                    <a:pt x="337304" y="365649"/>
                  </a:lnTo>
                  <a:lnTo>
                    <a:pt x="351748" y="355655"/>
                  </a:lnTo>
                  <a:lnTo>
                    <a:pt x="363213" y="342175"/>
                  </a:lnTo>
                  <a:lnTo>
                    <a:pt x="373339" y="324214"/>
                  </a:lnTo>
                  <a:lnTo>
                    <a:pt x="379242" y="305449"/>
                  </a:lnTo>
                  <a:lnTo>
                    <a:pt x="382978" y="270417"/>
                  </a:lnTo>
                  <a:lnTo>
                    <a:pt x="383981" y="268460"/>
                  </a:lnTo>
                  <a:lnTo>
                    <a:pt x="384090" y="267832"/>
                  </a:lnTo>
                  <a:lnTo>
                    <a:pt x="383898" y="267413"/>
                  </a:lnTo>
                  <a:lnTo>
                    <a:pt x="382740" y="266591"/>
                  </a:lnTo>
                  <a:lnTo>
                    <a:pt x="383990" y="265316"/>
                  </a:lnTo>
                  <a:lnTo>
                    <a:pt x="385313" y="264693"/>
                  </a:lnTo>
                  <a:lnTo>
                    <a:pt x="386036" y="264527"/>
                  </a:lnTo>
                  <a:lnTo>
                    <a:pt x="386253" y="264416"/>
                  </a:lnTo>
                  <a:lnTo>
                    <a:pt x="386134" y="264343"/>
                  </a:lnTo>
                  <a:lnTo>
                    <a:pt x="385161" y="264204"/>
                  </a:lnTo>
                  <a:lnTo>
                    <a:pt x="385101" y="259433"/>
                  </a:lnTo>
                  <a:lnTo>
                    <a:pt x="386986" y="263908"/>
                  </a:lnTo>
                  <a:lnTo>
                    <a:pt x="389532" y="294778"/>
                  </a:lnTo>
                  <a:lnTo>
                    <a:pt x="387509" y="313713"/>
                  </a:lnTo>
                  <a:lnTo>
                    <a:pt x="388200" y="316013"/>
                  </a:lnTo>
                  <a:lnTo>
                    <a:pt x="389124" y="318181"/>
                  </a:lnTo>
                  <a:lnTo>
                    <a:pt x="394649" y="341496"/>
                  </a:lnTo>
                  <a:lnTo>
                    <a:pt x="396720" y="344484"/>
                  </a:lnTo>
                  <a:lnTo>
                    <a:pt x="400832" y="348339"/>
                  </a:lnTo>
                  <a:lnTo>
                    <a:pt x="406960" y="351010"/>
                  </a:lnTo>
                  <a:lnTo>
                    <a:pt x="425599" y="352251"/>
                  </a:lnTo>
                  <a:lnTo>
                    <a:pt x="449186" y="347023"/>
                  </a:lnTo>
                  <a:lnTo>
                    <a:pt x="456968" y="342998"/>
                  </a:lnTo>
                  <a:lnTo>
                    <a:pt x="480873" y="319994"/>
                  </a:lnTo>
                  <a:lnTo>
                    <a:pt x="495815" y="298969"/>
                  </a:lnTo>
                  <a:lnTo>
                    <a:pt x="511228" y="267227"/>
                  </a:lnTo>
                  <a:lnTo>
                    <a:pt x="527154" y="232326"/>
                  </a:lnTo>
                  <a:lnTo>
                    <a:pt x="537880" y="199435"/>
                  </a:lnTo>
                  <a:lnTo>
                    <a:pt x="551588" y="166360"/>
                  </a:lnTo>
                  <a:lnTo>
                    <a:pt x="560209" y="132348"/>
                  </a:lnTo>
                  <a:lnTo>
                    <a:pt x="567682" y="97634"/>
                  </a:lnTo>
                  <a:lnTo>
                    <a:pt x="570631" y="62609"/>
                  </a:lnTo>
                  <a:lnTo>
                    <a:pt x="570127" y="40029"/>
                  </a:lnTo>
                  <a:lnTo>
                    <a:pt x="567523" y="32032"/>
                  </a:lnTo>
                  <a:lnTo>
                    <a:pt x="555612" y="14580"/>
                  </a:lnTo>
                  <a:lnTo>
                    <a:pt x="543123" y="3739"/>
                  </a:lnTo>
                  <a:lnTo>
                    <a:pt x="540137" y="1991"/>
                  </a:lnTo>
                  <a:lnTo>
                    <a:pt x="539258" y="1286"/>
                  </a:lnTo>
                  <a:lnTo>
                    <a:pt x="536871" y="503"/>
                  </a:lnTo>
                  <a:lnTo>
                    <a:pt x="532291" y="0"/>
                  </a:lnTo>
                  <a:lnTo>
                    <a:pt x="528402" y="1177"/>
                  </a:lnTo>
                  <a:lnTo>
                    <a:pt x="524248" y="3945"/>
                  </a:lnTo>
                  <a:lnTo>
                    <a:pt x="521697" y="6521"/>
                  </a:lnTo>
                  <a:lnTo>
                    <a:pt x="519266" y="11046"/>
                  </a:lnTo>
                  <a:lnTo>
                    <a:pt x="516385" y="22168"/>
                  </a:lnTo>
                  <a:lnTo>
                    <a:pt x="515899" y="25326"/>
                  </a:lnTo>
                  <a:lnTo>
                    <a:pt x="514203" y="30999"/>
                  </a:lnTo>
                  <a:lnTo>
                    <a:pt x="512322" y="49669"/>
                  </a:lnTo>
                  <a:lnTo>
                    <a:pt x="513682" y="84035"/>
                  </a:lnTo>
                  <a:lnTo>
                    <a:pt x="514393" y="96413"/>
                  </a:lnTo>
                  <a:lnTo>
                    <a:pt x="518211" y="122538"/>
                  </a:lnTo>
                  <a:lnTo>
                    <a:pt x="520501" y="158186"/>
                  </a:lnTo>
                  <a:lnTo>
                    <a:pt x="524446" y="189881"/>
                  </a:lnTo>
                  <a:lnTo>
                    <a:pt x="526255" y="221220"/>
                  </a:lnTo>
                  <a:lnTo>
                    <a:pt x="530197" y="256062"/>
                  </a:lnTo>
                  <a:lnTo>
                    <a:pt x="530357" y="290859"/>
                  </a:lnTo>
                  <a:lnTo>
                    <a:pt x="530622" y="302523"/>
                  </a:lnTo>
                  <a:lnTo>
                    <a:pt x="532673" y="320046"/>
                  </a:lnTo>
                  <a:lnTo>
                    <a:pt x="532984" y="324605"/>
                  </a:lnTo>
                  <a:lnTo>
                    <a:pt x="534897" y="335689"/>
                  </a:lnTo>
                  <a:lnTo>
                    <a:pt x="535021" y="339274"/>
                  </a:lnTo>
                  <a:lnTo>
                    <a:pt x="536487" y="342631"/>
                  </a:lnTo>
                  <a:lnTo>
                    <a:pt x="547009" y="356020"/>
                  </a:lnTo>
                  <a:lnTo>
                    <a:pt x="552319" y="360206"/>
                  </a:lnTo>
                  <a:lnTo>
                    <a:pt x="554758" y="361106"/>
                  </a:lnTo>
                  <a:lnTo>
                    <a:pt x="581634" y="364175"/>
                  </a:lnTo>
                  <a:lnTo>
                    <a:pt x="587884" y="361669"/>
                  </a:lnTo>
                  <a:lnTo>
                    <a:pt x="622952" y="340115"/>
                  </a:lnTo>
                  <a:lnTo>
                    <a:pt x="652120" y="307278"/>
                  </a:lnTo>
                  <a:lnTo>
                    <a:pt x="678058" y="274475"/>
                  </a:lnTo>
                  <a:lnTo>
                    <a:pt x="699293" y="240234"/>
                  </a:lnTo>
                  <a:lnTo>
                    <a:pt x="715048" y="206153"/>
                  </a:lnTo>
                  <a:lnTo>
                    <a:pt x="727146" y="172678"/>
                  </a:lnTo>
                  <a:lnTo>
                    <a:pt x="731841" y="157530"/>
                  </a:lnTo>
                  <a:lnTo>
                    <a:pt x="739364" y="124568"/>
                  </a:lnTo>
                  <a:lnTo>
                    <a:pt x="742120" y="89513"/>
                  </a:lnTo>
                  <a:lnTo>
                    <a:pt x="741533" y="79352"/>
                  </a:lnTo>
                  <a:lnTo>
                    <a:pt x="735709" y="43992"/>
                  </a:lnTo>
                  <a:lnTo>
                    <a:pt x="732528" y="34236"/>
                  </a:lnTo>
                  <a:lnTo>
                    <a:pt x="725722" y="23182"/>
                  </a:lnTo>
                  <a:lnTo>
                    <a:pt x="724894" y="22557"/>
                  </a:lnTo>
                  <a:lnTo>
                    <a:pt x="720069" y="14002"/>
                  </a:lnTo>
                  <a:lnTo>
                    <a:pt x="718479" y="12769"/>
                  </a:lnTo>
                  <a:lnTo>
                    <a:pt x="717684" y="12440"/>
                  </a:lnTo>
                  <a:lnTo>
                    <a:pt x="716096" y="10664"/>
                  </a:lnTo>
                  <a:lnTo>
                    <a:pt x="714508" y="8639"/>
                  </a:lnTo>
                  <a:lnTo>
                    <a:pt x="712920" y="7740"/>
                  </a:lnTo>
                  <a:lnTo>
                    <a:pt x="710539" y="7233"/>
                  </a:lnTo>
                  <a:lnTo>
                    <a:pt x="704933" y="7327"/>
                  </a:lnTo>
                  <a:lnTo>
                    <a:pt x="696300" y="9619"/>
                  </a:lnTo>
                  <a:lnTo>
                    <a:pt x="689274" y="13663"/>
                  </a:lnTo>
                  <a:lnTo>
                    <a:pt x="684471" y="20657"/>
                  </a:lnTo>
                  <a:lnTo>
                    <a:pt x="680752" y="38352"/>
                  </a:lnTo>
                  <a:lnTo>
                    <a:pt x="679672" y="73683"/>
                  </a:lnTo>
                  <a:lnTo>
                    <a:pt x="679005" y="78452"/>
                  </a:lnTo>
                  <a:lnTo>
                    <a:pt x="680355" y="112765"/>
                  </a:lnTo>
                  <a:lnTo>
                    <a:pt x="680376" y="146808"/>
                  </a:lnTo>
                  <a:lnTo>
                    <a:pt x="681081" y="160323"/>
                  </a:lnTo>
                  <a:lnTo>
                    <a:pt x="684899" y="184311"/>
                  </a:lnTo>
                  <a:lnTo>
                    <a:pt x="685137" y="219221"/>
                  </a:lnTo>
                  <a:lnTo>
                    <a:pt x="687189" y="252699"/>
                  </a:lnTo>
                  <a:lnTo>
                    <a:pt x="688029" y="268803"/>
                  </a:lnTo>
                  <a:lnTo>
                    <a:pt x="691839" y="285369"/>
                  </a:lnTo>
                  <a:lnTo>
                    <a:pt x="692980" y="309078"/>
                  </a:lnTo>
                  <a:lnTo>
                    <a:pt x="700560" y="337492"/>
                  </a:lnTo>
                  <a:lnTo>
                    <a:pt x="716017" y="355865"/>
                  </a:lnTo>
                  <a:lnTo>
                    <a:pt x="718794" y="357854"/>
                  </a:lnTo>
                  <a:lnTo>
                    <a:pt x="733915" y="363075"/>
                  </a:lnTo>
                  <a:lnTo>
                    <a:pt x="742894" y="363166"/>
                  </a:lnTo>
                  <a:lnTo>
                    <a:pt x="775086" y="351962"/>
                  </a:lnTo>
                  <a:lnTo>
                    <a:pt x="801820" y="3332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SMARTInkShape-565">
            <a:extLst>
              <a:ext uri="{FF2B5EF4-FFF2-40B4-BE49-F238E27FC236}">
                <a16:creationId xmlns:a16="http://schemas.microsoft.com/office/drawing/2014/main" xmlns="" id="{4F50F153-1736-4E7A-8DCD-C4460472D3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54944" y="2074082"/>
            <a:ext cx="488157" cy="117901"/>
          </a:xfrm>
          <a:custGeom>
            <a:avLst/>
            <a:gdLst/>
            <a:ahLst/>
            <a:cxnLst/>
            <a:rect l="0" t="0" r="0" b="0"/>
            <a:pathLst>
              <a:path w="488157" h="117901">
                <a:moveTo>
                  <a:pt x="0" y="107143"/>
                </a:moveTo>
                <a:lnTo>
                  <a:pt x="0" y="107143"/>
                </a:lnTo>
                <a:lnTo>
                  <a:pt x="2050" y="109193"/>
                </a:lnTo>
                <a:lnTo>
                  <a:pt x="2425" y="109039"/>
                </a:lnTo>
                <a:lnTo>
                  <a:pt x="11615" y="101553"/>
                </a:lnTo>
                <a:lnTo>
                  <a:pt x="16024" y="100460"/>
                </a:lnTo>
                <a:lnTo>
                  <a:pt x="23626" y="99826"/>
                </a:lnTo>
                <a:lnTo>
                  <a:pt x="39097" y="94475"/>
                </a:lnTo>
                <a:lnTo>
                  <a:pt x="54041" y="81551"/>
                </a:lnTo>
                <a:lnTo>
                  <a:pt x="59168" y="73984"/>
                </a:lnTo>
                <a:lnTo>
                  <a:pt x="70558" y="41303"/>
                </a:lnTo>
                <a:lnTo>
                  <a:pt x="73676" y="21228"/>
                </a:lnTo>
                <a:lnTo>
                  <a:pt x="73526" y="14021"/>
                </a:lnTo>
                <a:lnTo>
                  <a:pt x="68541" y="2538"/>
                </a:lnTo>
                <a:lnTo>
                  <a:pt x="67919" y="1688"/>
                </a:lnTo>
                <a:lnTo>
                  <a:pt x="66522" y="743"/>
                </a:lnTo>
                <a:lnTo>
                  <a:pt x="64332" y="0"/>
                </a:lnTo>
                <a:lnTo>
                  <a:pt x="64297" y="4567"/>
                </a:lnTo>
                <a:lnTo>
                  <a:pt x="73790" y="39726"/>
                </a:lnTo>
                <a:lnTo>
                  <a:pt x="78759" y="74693"/>
                </a:lnTo>
                <a:lnTo>
                  <a:pt x="80620" y="83813"/>
                </a:lnTo>
                <a:lnTo>
                  <a:pt x="81623" y="92710"/>
                </a:lnTo>
                <a:lnTo>
                  <a:pt x="83108" y="95966"/>
                </a:lnTo>
                <a:lnTo>
                  <a:pt x="86919" y="100509"/>
                </a:lnTo>
                <a:lnTo>
                  <a:pt x="93245" y="105414"/>
                </a:lnTo>
                <a:lnTo>
                  <a:pt x="99712" y="106631"/>
                </a:lnTo>
                <a:lnTo>
                  <a:pt x="109213" y="106777"/>
                </a:lnTo>
                <a:lnTo>
                  <a:pt x="138976" y="97928"/>
                </a:lnTo>
                <a:lnTo>
                  <a:pt x="147188" y="93506"/>
                </a:lnTo>
                <a:lnTo>
                  <a:pt x="150083" y="90410"/>
                </a:lnTo>
                <a:lnTo>
                  <a:pt x="152429" y="86742"/>
                </a:lnTo>
                <a:lnTo>
                  <a:pt x="161147" y="75058"/>
                </a:lnTo>
                <a:lnTo>
                  <a:pt x="169677" y="51654"/>
                </a:lnTo>
                <a:lnTo>
                  <a:pt x="172718" y="35587"/>
                </a:lnTo>
                <a:lnTo>
                  <a:pt x="172208" y="31907"/>
                </a:lnTo>
                <a:lnTo>
                  <a:pt x="176212" y="4753"/>
                </a:lnTo>
                <a:lnTo>
                  <a:pt x="175948" y="19400"/>
                </a:lnTo>
                <a:lnTo>
                  <a:pt x="174327" y="24263"/>
                </a:lnTo>
                <a:lnTo>
                  <a:pt x="174316" y="27180"/>
                </a:lnTo>
                <a:lnTo>
                  <a:pt x="178368" y="62685"/>
                </a:lnTo>
                <a:lnTo>
                  <a:pt x="179828" y="71946"/>
                </a:lnTo>
                <a:lnTo>
                  <a:pt x="182924" y="83707"/>
                </a:lnTo>
                <a:lnTo>
                  <a:pt x="183228" y="88058"/>
                </a:lnTo>
                <a:lnTo>
                  <a:pt x="184710" y="90811"/>
                </a:lnTo>
                <a:lnTo>
                  <a:pt x="186604" y="93799"/>
                </a:lnTo>
                <a:lnTo>
                  <a:pt x="188199" y="98456"/>
                </a:lnTo>
                <a:lnTo>
                  <a:pt x="195982" y="107799"/>
                </a:lnTo>
                <a:lnTo>
                  <a:pt x="199679" y="110277"/>
                </a:lnTo>
                <a:lnTo>
                  <a:pt x="202862" y="111423"/>
                </a:lnTo>
                <a:lnTo>
                  <a:pt x="213297" y="111863"/>
                </a:lnTo>
                <a:lnTo>
                  <a:pt x="218215" y="110629"/>
                </a:lnTo>
                <a:lnTo>
                  <a:pt x="220721" y="108604"/>
                </a:lnTo>
                <a:lnTo>
                  <a:pt x="236518" y="89918"/>
                </a:lnTo>
                <a:lnTo>
                  <a:pt x="246350" y="69028"/>
                </a:lnTo>
                <a:lnTo>
                  <a:pt x="255515" y="38516"/>
                </a:lnTo>
                <a:lnTo>
                  <a:pt x="267709" y="16987"/>
                </a:lnTo>
                <a:lnTo>
                  <a:pt x="272878" y="12138"/>
                </a:lnTo>
                <a:lnTo>
                  <a:pt x="279101" y="8394"/>
                </a:lnTo>
                <a:lnTo>
                  <a:pt x="283153" y="7380"/>
                </a:lnTo>
                <a:lnTo>
                  <a:pt x="288912" y="7145"/>
                </a:lnTo>
                <a:lnTo>
                  <a:pt x="290507" y="7842"/>
                </a:lnTo>
                <a:lnTo>
                  <a:pt x="294480" y="10929"/>
                </a:lnTo>
                <a:lnTo>
                  <a:pt x="296068" y="11464"/>
                </a:lnTo>
                <a:lnTo>
                  <a:pt x="297656" y="13819"/>
                </a:lnTo>
                <a:lnTo>
                  <a:pt x="300743" y="18902"/>
                </a:lnTo>
                <a:lnTo>
                  <a:pt x="306167" y="25585"/>
                </a:lnTo>
                <a:lnTo>
                  <a:pt x="308813" y="32266"/>
                </a:lnTo>
                <a:lnTo>
                  <a:pt x="316466" y="65959"/>
                </a:lnTo>
                <a:lnTo>
                  <a:pt x="319789" y="98845"/>
                </a:lnTo>
                <a:lnTo>
                  <a:pt x="321321" y="107538"/>
                </a:lnTo>
                <a:lnTo>
                  <a:pt x="321439" y="112307"/>
                </a:lnTo>
                <a:lnTo>
                  <a:pt x="322161" y="114112"/>
                </a:lnTo>
                <a:lnTo>
                  <a:pt x="323841" y="116655"/>
                </a:lnTo>
                <a:lnTo>
                  <a:pt x="323144" y="102543"/>
                </a:lnTo>
                <a:lnTo>
                  <a:pt x="319194" y="68287"/>
                </a:lnTo>
                <a:lnTo>
                  <a:pt x="319793" y="35971"/>
                </a:lnTo>
                <a:lnTo>
                  <a:pt x="322402" y="27497"/>
                </a:lnTo>
                <a:lnTo>
                  <a:pt x="331693" y="11914"/>
                </a:lnTo>
                <a:lnTo>
                  <a:pt x="333333" y="10580"/>
                </a:lnTo>
                <a:lnTo>
                  <a:pt x="352435" y="3256"/>
                </a:lnTo>
                <a:lnTo>
                  <a:pt x="365888" y="2403"/>
                </a:lnTo>
                <a:lnTo>
                  <a:pt x="371936" y="4906"/>
                </a:lnTo>
                <a:lnTo>
                  <a:pt x="382488" y="13564"/>
                </a:lnTo>
                <a:lnTo>
                  <a:pt x="386056" y="19532"/>
                </a:lnTo>
                <a:lnTo>
                  <a:pt x="390011" y="30840"/>
                </a:lnTo>
                <a:lnTo>
                  <a:pt x="389591" y="33631"/>
                </a:lnTo>
                <a:lnTo>
                  <a:pt x="389108" y="35116"/>
                </a:lnTo>
                <a:lnTo>
                  <a:pt x="391198" y="65646"/>
                </a:lnTo>
                <a:lnTo>
                  <a:pt x="394740" y="85143"/>
                </a:lnTo>
                <a:lnTo>
                  <a:pt x="406199" y="108846"/>
                </a:lnTo>
                <a:lnTo>
                  <a:pt x="410342" y="112767"/>
                </a:lnTo>
                <a:lnTo>
                  <a:pt x="412650" y="113611"/>
                </a:lnTo>
                <a:lnTo>
                  <a:pt x="434632" y="117325"/>
                </a:lnTo>
                <a:lnTo>
                  <a:pt x="435804" y="117900"/>
                </a:lnTo>
                <a:lnTo>
                  <a:pt x="447192" y="116921"/>
                </a:lnTo>
                <a:lnTo>
                  <a:pt x="488156" y="10476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MARTInkShape-566">
            <a:extLst>
              <a:ext uri="{FF2B5EF4-FFF2-40B4-BE49-F238E27FC236}">
                <a16:creationId xmlns:a16="http://schemas.microsoft.com/office/drawing/2014/main" xmlns="" id="{0D425E57-0FEA-4ED5-BA62-17C19B8C27D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64544" y="2140744"/>
            <a:ext cx="42863" cy="35720"/>
          </a:xfrm>
          <a:custGeom>
            <a:avLst/>
            <a:gdLst/>
            <a:ahLst/>
            <a:cxnLst/>
            <a:rect l="0" t="0" r="0" b="0"/>
            <a:pathLst>
              <a:path w="42863" h="35720">
                <a:moveTo>
                  <a:pt x="0" y="35719"/>
                </a:moveTo>
                <a:lnTo>
                  <a:pt x="0" y="35719"/>
                </a:lnTo>
                <a:lnTo>
                  <a:pt x="4333" y="35719"/>
                </a:lnTo>
                <a:lnTo>
                  <a:pt x="19261" y="26806"/>
                </a:lnTo>
                <a:lnTo>
                  <a:pt x="33777" y="13835"/>
                </a:lnTo>
                <a:lnTo>
                  <a:pt x="42862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SMARTInkShape-Group371">
            <a:extLst>
              <a:ext uri="{FF2B5EF4-FFF2-40B4-BE49-F238E27FC236}">
                <a16:creationId xmlns:a16="http://schemas.microsoft.com/office/drawing/2014/main" xmlns="" id="{89B8EC03-8AC3-460F-9634-1849023F11C6}"/>
              </a:ext>
            </a:extLst>
          </p:cNvPr>
          <p:cNvGrpSpPr/>
          <p:nvPr/>
        </p:nvGrpSpPr>
        <p:grpSpPr>
          <a:xfrm>
            <a:off x="2109796" y="1828914"/>
            <a:ext cx="1192999" cy="373601"/>
            <a:chOff x="2109796" y="1828914"/>
            <a:chExt cx="1192999" cy="373601"/>
          </a:xfrm>
        </p:grpSpPr>
        <p:sp>
          <p:nvSpPr>
            <p:cNvPr id="12" name="SMARTInkShape-567">
              <a:extLst>
                <a:ext uri="{FF2B5EF4-FFF2-40B4-BE49-F238E27FC236}">
                  <a16:creationId xmlns:a16="http://schemas.microsoft.com/office/drawing/2014/main" xmlns="" id="{01062EF0-6484-4595-A99C-9BFA1F99121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028950" y="2026444"/>
              <a:ext cx="7145" cy="4763"/>
            </a:xfrm>
            <a:custGeom>
              <a:avLst/>
              <a:gdLst/>
              <a:ahLst/>
              <a:cxnLst/>
              <a:rect l="0" t="0" r="0" b="0"/>
              <a:pathLst>
                <a:path w="7145" h="4763">
                  <a:moveTo>
                    <a:pt x="0" y="0"/>
                  </a:moveTo>
                  <a:lnTo>
                    <a:pt x="0" y="0"/>
                  </a:lnTo>
                  <a:lnTo>
                    <a:pt x="4101" y="4100"/>
                  </a:lnTo>
                  <a:lnTo>
                    <a:pt x="7144" y="47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568">
              <a:extLst>
                <a:ext uri="{FF2B5EF4-FFF2-40B4-BE49-F238E27FC236}">
                  <a16:creationId xmlns:a16="http://schemas.microsoft.com/office/drawing/2014/main" xmlns="" id="{71904D12-7FA9-4E37-BA77-AE148A5B9EA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109796" y="1828914"/>
              <a:ext cx="1192999" cy="373601"/>
            </a:xfrm>
            <a:custGeom>
              <a:avLst/>
              <a:gdLst/>
              <a:ahLst/>
              <a:cxnLst/>
              <a:rect l="0" t="0" r="0" b="0"/>
              <a:pathLst>
                <a:path w="1192999" h="373601">
                  <a:moveTo>
                    <a:pt x="61904" y="257061"/>
                  </a:moveTo>
                  <a:lnTo>
                    <a:pt x="61904" y="257061"/>
                  </a:lnTo>
                  <a:lnTo>
                    <a:pt x="56994" y="255160"/>
                  </a:lnTo>
                  <a:lnTo>
                    <a:pt x="55753" y="253747"/>
                  </a:lnTo>
                  <a:lnTo>
                    <a:pt x="55202" y="252236"/>
                  </a:lnTo>
                  <a:lnTo>
                    <a:pt x="55054" y="251463"/>
                  </a:lnTo>
                  <a:lnTo>
                    <a:pt x="53480" y="249899"/>
                  </a:lnTo>
                  <a:lnTo>
                    <a:pt x="51281" y="248586"/>
                  </a:lnTo>
                  <a:lnTo>
                    <a:pt x="49421" y="248003"/>
                  </a:lnTo>
                  <a:lnTo>
                    <a:pt x="42270" y="247893"/>
                  </a:lnTo>
                  <a:lnTo>
                    <a:pt x="28515" y="251870"/>
                  </a:lnTo>
                  <a:lnTo>
                    <a:pt x="21937" y="255817"/>
                  </a:lnTo>
                  <a:lnTo>
                    <a:pt x="7815" y="271005"/>
                  </a:lnTo>
                  <a:lnTo>
                    <a:pt x="4956" y="277420"/>
                  </a:lnTo>
                  <a:lnTo>
                    <a:pt x="2599" y="287505"/>
                  </a:lnTo>
                  <a:lnTo>
                    <a:pt x="0" y="313783"/>
                  </a:lnTo>
                  <a:lnTo>
                    <a:pt x="5822" y="328180"/>
                  </a:lnTo>
                  <a:lnTo>
                    <a:pt x="11385" y="336420"/>
                  </a:lnTo>
                  <a:lnTo>
                    <a:pt x="19653" y="342356"/>
                  </a:lnTo>
                  <a:lnTo>
                    <a:pt x="24076" y="343918"/>
                  </a:lnTo>
                  <a:lnTo>
                    <a:pt x="40760" y="345146"/>
                  </a:lnTo>
                  <a:lnTo>
                    <a:pt x="75050" y="338064"/>
                  </a:lnTo>
                  <a:lnTo>
                    <a:pt x="93215" y="332662"/>
                  </a:lnTo>
                  <a:lnTo>
                    <a:pt x="105915" y="322357"/>
                  </a:lnTo>
                  <a:lnTo>
                    <a:pt x="131128" y="289102"/>
                  </a:lnTo>
                  <a:lnTo>
                    <a:pt x="138353" y="278442"/>
                  </a:lnTo>
                  <a:lnTo>
                    <a:pt x="151522" y="243823"/>
                  </a:lnTo>
                  <a:lnTo>
                    <a:pt x="168179" y="210866"/>
                  </a:lnTo>
                  <a:lnTo>
                    <a:pt x="174239" y="193926"/>
                  </a:lnTo>
                  <a:lnTo>
                    <a:pt x="180911" y="160265"/>
                  </a:lnTo>
                  <a:lnTo>
                    <a:pt x="186552" y="127767"/>
                  </a:lnTo>
                  <a:lnTo>
                    <a:pt x="190430" y="94673"/>
                  </a:lnTo>
                  <a:lnTo>
                    <a:pt x="187896" y="62594"/>
                  </a:lnTo>
                  <a:lnTo>
                    <a:pt x="184960" y="51539"/>
                  </a:lnTo>
                  <a:lnTo>
                    <a:pt x="177325" y="36340"/>
                  </a:lnTo>
                  <a:lnTo>
                    <a:pt x="176702" y="32492"/>
                  </a:lnTo>
                  <a:lnTo>
                    <a:pt x="174309" y="28841"/>
                  </a:lnTo>
                  <a:lnTo>
                    <a:pt x="166931" y="20854"/>
                  </a:lnTo>
                  <a:lnTo>
                    <a:pt x="164939" y="18201"/>
                  </a:lnTo>
                  <a:lnTo>
                    <a:pt x="148729" y="3618"/>
                  </a:lnTo>
                  <a:lnTo>
                    <a:pt x="142923" y="142"/>
                  </a:lnTo>
                  <a:lnTo>
                    <a:pt x="141745" y="0"/>
                  </a:lnTo>
                  <a:lnTo>
                    <a:pt x="132176" y="2318"/>
                  </a:lnTo>
                  <a:lnTo>
                    <a:pt x="130354" y="3436"/>
                  </a:lnTo>
                  <a:lnTo>
                    <a:pt x="124886" y="12960"/>
                  </a:lnTo>
                  <a:lnTo>
                    <a:pt x="121994" y="22207"/>
                  </a:lnTo>
                  <a:lnTo>
                    <a:pt x="121468" y="36774"/>
                  </a:lnTo>
                  <a:lnTo>
                    <a:pt x="122155" y="39476"/>
                  </a:lnTo>
                  <a:lnTo>
                    <a:pt x="122709" y="40567"/>
                  </a:lnTo>
                  <a:lnTo>
                    <a:pt x="126364" y="57610"/>
                  </a:lnTo>
                  <a:lnTo>
                    <a:pt x="127594" y="60466"/>
                  </a:lnTo>
                  <a:lnTo>
                    <a:pt x="133989" y="94184"/>
                  </a:lnTo>
                  <a:lnTo>
                    <a:pt x="134567" y="95295"/>
                  </a:lnTo>
                  <a:lnTo>
                    <a:pt x="140349" y="129960"/>
                  </a:lnTo>
                  <a:lnTo>
                    <a:pt x="143065" y="164800"/>
                  </a:lnTo>
                  <a:lnTo>
                    <a:pt x="144033" y="178208"/>
                  </a:lnTo>
                  <a:lnTo>
                    <a:pt x="143285" y="194054"/>
                  </a:lnTo>
                  <a:lnTo>
                    <a:pt x="147403" y="229430"/>
                  </a:lnTo>
                  <a:lnTo>
                    <a:pt x="149265" y="263418"/>
                  </a:lnTo>
                  <a:lnTo>
                    <a:pt x="150002" y="281657"/>
                  </a:lnTo>
                  <a:lnTo>
                    <a:pt x="147638" y="315796"/>
                  </a:lnTo>
                  <a:lnTo>
                    <a:pt x="147629" y="348774"/>
                  </a:lnTo>
                  <a:lnTo>
                    <a:pt x="147894" y="349159"/>
                  </a:lnTo>
                  <a:lnTo>
                    <a:pt x="148335" y="349416"/>
                  </a:lnTo>
                  <a:lnTo>
                    <a:pt x="149679" y="349828"/>
                  </a:lnTo>
                  <a:lnTo>
                    <a:pt x="149863" y="350590"/>
                  </a:lnTo>
                  <a:lnTo>
                    <a:pt x="149912" y="351164"/>
                  </a:lnTo>
                  <a:lnTo>
                    <a:pt x="152060" y="317689"/>
                  </a:lnTo>
                  <a:lnTo>
                    <a:pt x="152654" y="282056"/>
                  </a:lnTo>
                  <a:lnTo>
                    <a:pt x="160431" y="255566"/>
                  </a:lnTo>
                  <a:lnTo>
                    <a:pt x="165269" y="247799"/>
                  </a:lnTo>
                  <a:lnTo>
                    <a:pt x="170465" y="242998"/>
                  </a:lnTo>
                  <a:lnTo>
                    <a:pt x="176842" y="239357"/>
                  </a:lnTo>
                  <a:lnTo>
                    <a:pt x="187897" y="238129"/>
                  </a:lnTo>
                  <a:lnTo>
                    <a:pt x="190044" y="238769"/>
                  </a:lnTo>
                  <a:lnTo>
                    <a:pt x="190987" y="239310"/>
                  </a:lnTo>
                  <a:lnTo>
                    <a:pt x="193578" y="242600"/>
                  </a:lnTo>
                  <a:lnTo>
                    <a:pt x="196022" y="246926"/>
                  </a:lnTo>
                  <a:lnTo>
                    <a:pt x="202336" y="282076"/>
                  </a:lnTo>
                  <a:lnTo>
                    <a:pt x="202398" y="316550"/>
                  </a:lnTo>
                  <a:lnTo>
                    <a:pt x="202398" y="324689"/>
                  </a:lnTo>
                  <a:lnTo>
                    <a:pt x="203662" y="328222"/>
                  </a:lnTo>
                  <a:lnTo>
                    <a:pt x="206976" y="332621"/>
                  </a:lnTo>
                  <a:lnTo>
                    <a:pt x="209107" y="334299"/>
                  </a:lnTo>
                  <a:lnTo>
                    <a:pt x="211794" y="335950"/>
                  </a:lnTo>
                  <a:lnTo>
                    <a:pt x="213982" y="337367"/>
                  </a:lnTo>
                  <a:lnTo>
                    <a:pt x="224237" y="342089"/>
                  </a:lnTo>
                  <a:lnTo>
                    <a:pt x="247966" y="345068"/>
                  </a:lnTo>
                  <a:lnTo>
                    <a:pt x="248651" y="344837"/>
                  </a:lnTo>
                  <a:lnTo>
                    <a:pt x="249108" y="344418"/>
                  </a:lnTo>
                  <a:lnTo>
                    <a:pt x="249413" y="343874"/>
                  </a:lnTo>
                  <a:lnTo>
                    <a:pt x="253635" y="341844"/>
                  </a:lnTo>
                  <a:lnTo>
                    <a:pt x="266322" y="337217"/>
                  </a:lnTo>
                  <a:lnTo>
                    <a:pt x="269522" y="334845"/>
                  </a:lnTo>
                  <a:lnTo>
                    <a:pt x="281360" y="319008"/>
                  </a:lnTo>
                  <a:lnTo>
                    <a:pt x="297633" y="284488"/>
                  </a:lnTo>
                  <a:lnTo>
                    <a:pt x="298964" y="282215"/>
                  </a:lnTo>
                  <a:lnTo>
                    <a:pt x="299988" y="278653"/>
                  </a:lnTo>
                  <a:lnTo>
                    <a:pt x="309173" y="282044"/>
                  </a:lnTo>
                  <a:lnTo>
                    <a:pt x="312824" y="282011"/>
                  </a:lnTo>
                  <a:lnTo>
                    <a:pt x="326170" y="279017"/>
                  </a:lnTo>
                  <a:lnTo>
                    <a:pt x="334065" y="274235"/>
                  </a:lnTo>
                  <a:lnTo>
                    <a:pt x="338806" y="267237"/>
                  </a:lnTo>
                  <a:lnTo>
                    <a:pt x="340005" y="263839"/>
                  </a:lnTo>
                  <a:lnTo>
                    <a:pt x="340361" y="259892"/>
                  </a:lnTo>
                  <a:lnTo>
                    <a:pt x="339202" y="255372"/>
                  </a:lnTo>
                  <a:lnTo>
                    <a:pt x="334909" y="245940"/>
                  </a:lnTo>
                  <a:lnTo>
                    <a:pt x="333346" y="244181"/>
                  </a:lnTo>
                  <a:lnTo>
                    <a:pt x="332559" y="243712"/>
                  </a:lnTo>
                  <a:lnTo>
                    <a:pt x="332035" y="243134"/>
                  </a:lnTo>
                  <a:lnTo>
                    <a:pt x="331452" y="241787"/>
                  </a:lnTo>
                  <a:lnTo>
                    <a:pt x="330767" y="241322"/>
                  </a:lnTo>
                  <a:lnTo>
                    <a:pt x="326572" y="239870"/>
                  </a:lnTo>
                  <a:lnTo>
                    <a:pt x="325662" y="239251"/>
                  </a:lnTo>
                  <a:lnTo>
                    <a:pt x="324790" y="239102"/>
                  </a:lnTo>
                  <a:lnTo>
                    <a:pt x="323945" y="239268"/>
                  </a:lnTo>
                  <a:lnTo>
                    <a:pt x="321491" y="240059"/>
                  </a:lnTo>
                  <a:lnTo>
                    <a:pt x="319556" y="240326"/>
                  </a:lnTo>
                  <a:lnTo>
                    <a:pt x="304033" y="255439"/>
                  </a:lnTo>
                  <a:lnTo>
                    <a:pt x="293886" y="274878"/>
                  </a:lnTo>
                  <a:lnTo>
                    <a:pt x="290659" y="293864"/>
                  </a:lnTo>
                  <a:lnTo>
                    <a:pt x="290770" y="307306"/>
                  </a:lnTo>
                  <a:lnTo>
                    <a:pt x="292738" y="312247"/>
                  </a:lnTo>
                  <a:lnTo>
                    <a:pt x="292856" y="315087"/>
                  </a:lnTo>
                  <a:lnTo>
                    <a:pt x="293130" y="315589"/>
                  </a:lnTo>
                  <a:lnTo>
                    <a:pt x="293578" y="315923"/>
                  </a:lnTo>
                  <a:lnTo>
                    <a:pt x="294141" y="316146"/>
                  </a:lnTo>
                  <a:lnTo>
                    <a:pt x="294516" y="316560"/>
                  </a:lnTo>
                  <a:lnTo>
                    <a:pt x="294933" y="317724"/>
                  </a:lnTo>
                  <a:lnTo>
                    <a:pt x="295258" y="321224"/>
                  </a:lnTo>
                  <a:lnTo>
                    <a:pt x="296901" y="323230"/>
                  </a:lnTo>
                  <a:lnTo>
                    <a:pt x="298883" y="328517"/>
                  </a:lnTo>
                  <a:lnTo>
                    <a:pt x="300931" y="330535"/>
                  </a:lnTo>
                  <a:lnTo>
                    <a:pt x="304029" y="332723"/>
                  </a:lnTo>
                  <a:lnTo>
                    <a:pt x="306542" y="333419"/>
                  </a:lnTo>
                  <a:lnTo>
                    <a:pt x="311945" y="337374"/>
                  </a:lnTo>
                  <a:lnTo>
                    <a:pt x="313527" y="337999"/>
                  </a:lnTo>
                  <a:lnTo>
                    <a:pt x="315905" y="339574"/>
                  </a:lnTo>
                  <a:lnTo>
                    <a:pt x="318286" y="340159"/>
                  </a:lnTo>
                  <a:lnTo>
                    <a:pt x="337475" y="340405"/>
                  </a:lnTo>
                  <a:lnTo>
                    <a:pt x="342139" y="339141"/>
                  </a:lnTo>
                  <a:lnTo>
                    <a:pt x="346555" y="336343"/>
                  </a:lnTo>
                  <a:lnTo>
                    <a:pt x="348312" y="334807"/>
                  </a:lnTo>
                  <a:lnTo>
                    <a:pt x="350680" y="333948"/>
                  </a:lnTo>
                  <a:lnTo>
                    <a:pt x="352053" y="333719"/>
                  </a:lnTo>
                  <a:lnTo>
                    <a:pt x="352968" y="333302"/>
                  </a:lnTo>
                  <a:lnTo>
                    <a:pt x="353578" y="332759"/>
                  </a:lnTo>
                  <a:lnTo>
                    <a:pt x="358041" y="327675"/>
                  </a:lnTo>
                  <a:lnTo>
                    <a:pt x="359590" y="326810"/>
                  </a:lnTo>
                  <a:lnTo>
                    <a:pt x="361161" y="326160"/>
                  </a:lnTo>
                  <a:lnTo>
                    <a:pt x="363533" y="324572"/>
                  </a:lnTo>
                  <a:lnTo>
                    <a:pt x="365118" y="324107"/>
                  </a:lnTo>
                  <a:lnTo>
                    <a:pt x="366705" y="322490"/>
                  </a:lnTo>
                  <a:lnTo>
                    <a:pt x="375391" y="310770"/>
                  </a:lnTo>
                  <a:lnTo>
                    <a:pt x="378770" y="300947"/>
                  </a:lnTo>
                  <a:lnTo>
                    <a:pt x="380004" y="298791"/>
                  </a:lnTo>
                  <a:lnTo>
                    <a:pt x="383126" y="289044"/>
                  </a:lnTo>
                  <a:lnTo>
                    <a:pt x="383564" y="286234"/>
                  </a:lnTo>
                  <a:lnTo>
                    <a:pt x="393179" y="262600"/>
                  </a:lnTo>
                  <a:lnTo>
                    <a:pt x="403197" y="249254"/>
                  </a:lnTo>
                  <a:lnTo>
                    <a:pt x="406856" y="246781"/>
                  </a:lnTo>
                  <a:lnTo>
                    <a:pt x="410028" y="245637"/>
                  </a:lnTo>
                  <a:lnTo>
                    <a:pt x="422860" y="245167"/>
                  </a:lnTo>
                  <a:lnTo>
                    <a:pt x="423985" y="245428"/>
                  </a:lnTo>
                  <a:lnTo>
                    <a:pt x="424735" y="245866"/>
                  </a:lnTo>
                  <a:lnTo>
                    <a:pt x="425235" y="246423"/>
                  </a:lnTo>
                  <a:lnTo>
                    <a:pt x="426496" y="247041"/>
                  </a:lnTo>
                  <a:lnTo>
                    <a:pt x="427203" y="247206"/>
                  </a:lnTo>
                  <a:lnTo>
                    <a:pt x="429462" y="248702"/>
                  </a:lnTo>
                  <a:lnTo>
                    <a:pt x="436941" y="254694"/>
                  </a:lnTo>
                  <a:lnTo>
                    <a:pt x="437608" y="256274"/>
                  </a:lnTo>
                  <a:lnTo>
                    <a:pt x="440701" y="264414"/>
                  </a:lnTo>
                  <a:lnTo>
                    <a:pt x="441925" y="267473"/>
                  </a:lnTo>
                  <a:lnTo>
                    <a:pt x="442866" y="275505"/>
                  </a:lnTo>
                  <a:lnTo>
                    <a:pt x="440850" y="282687"/>
                  </a:lnTo>
                  <a:lnTo>
                    <a:pt x="439818" y="301969"/>
                  </a:lnTo>
                  <a:lnTo>
                    <a:pt x="438362" y="308297"/>
                  </a:lnTo>
                  <a:lnTo>
                    <a:pt x="438150" y="317041"/>
                  </a:lnTo>
                  <a:lnTo>
                    <a:pt x="440722" y="327633"/>
                  </a:lnTo>
                  <a:lnTo>
                    <a:pt x="442395" y="330866"/>
                  </a:lnTo>
                  <a:lnTo>
                    <a:pt x="442803" y="332788"/>
                  </a:lnTo>
                  <a:lnTo>
                    <a:pt x="444138" y="334385"/>
                  </a:lnTo>
                  <a:lnTo>
                    <a:pt x="444775" y="336495"/>
                  </a:lnTo>
                  <a:lnTo>
                    <a:pt x="444945" y="337798"/>
                  </a:lnTo>
                  <a:lnTo>
                    <a:pt x="445588" y="338667"/>
                  </a:lnTo>
                  <a:lnTo>
                    <a:pt x="446545" y="339246"/>
                  </a:lnTo>
                  <a:lnTo>
                    <a:pt x="447713" y="339632"/>
                  </a:lnTo>
                  <a:lnTo>
                    <a:pt x="448491" y="340154"/>
                  </a:lnTo>
                  <a:lnTo>
                    <a:pt x="449010" y="340767"/>
                  </a:lnTo>
                  <a:lnTo>
                    <a:pt x="450446" y="342893"/>
                  </a:lnTo>
                  <a:lnTo>
                    <a:pt x="455627" y="348349"/>
                  </a:lnTo>
                  <a:lnTo>
                    <a:pt x="457202" y="349227"/>
                  </a:lnTo>
                  <a:lnTo>
                    <a:pt x="460369" y="349791"/>
                  </a:lnTo>
                  <a:lnTo>
                    <a:pt x="468774" y="349926"/>
                  </a:lnTo>
                  <a:lnTo>
                    <a:pt x="470983" y="349223"/>
                  </a:lnTo>
                  <a:lnTo>
                    <a:pt x="473292" y="347879"/>
                  </a:lnTo>
                  <a:lnTo>
                    <a:pt x="477286" y="347349"/>
                  </a:lnTo>
                  <a:lnTo>
                    <a:pt x="480049" y="345667"/>
                  </a:lnTo>
                  <a:lnTo>
                    <a:pt x="482544" y="343757"/>
                  </a:lnTo>
                  <a:lnTo>
                    <a:pt x="484158" y="343218"/>
                  </a:lnTo>
                  <a:lnTo>
                    <a:pt x="485757" y="341567"/>
                  </a:lnTo>
                  <a:lnTo>
                    <a:pt x="487614" y="339334"/>
                  </a:lnTo>
                  <a:lnTo>
                    <a:pt x="496773" y="331701"/>
                  </a:lnTo>
                  <a:lnTo>
                    <a:pt x="497273" y="330539"/>
                  </a:lnTo>
                  <a:lnTo>
                    <a:pt x="498260" y="327692"/>
                  </a:lnTo>
                  <a:lnTo>
                    <a:pt x="498858" y="326373"/>
                  </a:lnTo>
                  <a:lnTo>
                    <a:pt x="500934" y="324203"/>
                  </a:lnTo>
                  <a:lnTo>
                    <a:pt x="503091" y="322356"/>
                  </a:lnTo>
                  <a:lnTo>
                    <a:pt x="504049" y="320653"/>
                  </a:lnTo>
                  <a:lnTo>
                    <a:pt x="507377" y="310445"/>
                  </a:lnTo>
                  <a:lnTo>
                    <a:pt x="508111" y="309319"/>
                  </a:lnTo>
                  <a:lnTo>
                    <a:pt x="511714" y="295832"/>
                  </a:lnTo>
                  <a:lnTo>
                    <a:pt x="512152" y="291715"/>
                  </a:lnTo>
                  <a:lnTo>
                    <a:pt x="513311" y="287672"/>
                  </a:lnTo>
                  <a:lnTo>
                    <a:pt x="513125" y="286993"/>
                  </a:lnTo>
                  <a:lnTo>
                    <a:pt x="512737" y="286541"/>
                  </a:lnTo>
                  <a:lnTo>
                    <a:pt x="512190" y="283376"/>
                  </a:lnTo>
                  <a:lnTo>
                    <a:pt x="511980" y="277779"/>
                  </a:lnTo>
                  <a:lnTo>
                    <a:pt x="511264" y="276147"/>
                  </a:lnTo>
                  <a:lnTo>
                    <a:pt x="509912" y="274207"/>
                  </a:lnTo>
                  <a:lnTo>
                    <a:pt x="509678" y="272607"/>
                  </a:lnTo>
                  <a:lnTo>
                    <a:pt x="509380" y="272188"/>
                  </a:lnTo>
                  <a:lnTo>
                    <a:pt x="508917" y="271908"/>
                  </a:lnTo>
                  <a:lnTo>
                    <a:pt x="508344" y="271722"/>
                  </a:lnTo>
                  <a:lnTo>
                    <a:pt x="507962" y="271333"/>
                  </a:lnTo>
                  <a:lnTo>
                    <a:pt x="507537" y="270195"/>
                  </a:lnTo>
                  <a:lnTo>
                    <a:pt x="507160" y="269786"/>
                  </a:lnTo>
                  <a:lnTo>
                    <a:pt x="504823" y="268969"/>
                  </a:lnTo>
                  <a:lnTo>
                    <a:pt x="504817" y="268967"/>
                  </a:lnTo>
                  <a:lnTo>
                    <a:pt x="498813" y="268967"/>
                  </a:lnTo>
                  <a:lnTo>
                    <a:pt x="499326" y="268967"/>
                  </a:lnTo>
                  <a:lnTo>
                    <a:pt x="498574" y="268967"/>
                  </a:lnTo>
                  <a:lnTo>
                    <a:pt x="498274" y="269232"/>
                  </a:lnTo>
                  <a:lnTo>
                    <a:pt x="497940" y="270231"/>
                  </a:lnTo>
                  <a:lnTo>
                    <a:pt x="497851" y="270339"/>
                  </a:lnTo>
                  <a:lnTo>
                    <a:pt x="497752" y="269753"/>
                  </a:lnTo>
                  <a:lnTo>
                    <a:pt x="497725" y="269756"/>
                  </a:lnTo>
                  <a:lnTo>
                    <a:pt x="497675" y="271271"/>
                  </a:lnTo>
                  <a:lnTo>
                    <a:pt x="519291" y="274422"/>
                  </a:lnTo>
                  <a:lnTo>
                    <a:pt x="520816" y="274985"/>
                  </a:lnTo>
                  <a:lnTo>
                    <a:pt x="521833" y="275096"/>
                  </a:lnTo>
                  <a:lnTo>
                    <a:pt x="522511" y="274905"/>
                  </a:lnTo>
                  <a:lnTo>
                    <a:pt x="522963" y="274513"/>
                  </a:lnTo>
                  <a:lnTo>
                    <a:pt x="524170" y="274078"/>
                  </a:lnTo>
                  <a:lnTo>
                    <a:pt x="531491" y="273750"/>
                  </a:lnTo>
                  <a:lnTo>
                    <a:pt x="532124" y="273479"/>
                  </a:lnTo>
                  <a:lnTo>
                    <a:pt x="532547" y="273033"/>
                  </a:lnTo>
                  <a:lnTo>
                    <a:pt x="532828" y="272472"/>
                  </a:lnTo>
                  <a:lnTo>
                    <a:pt x="533545" y="272097"/>
                  </a:lnTo>
                  <a:lnTo>
                    <a:pt x="536818" y="271306"/>
                  </a:lnTo>
                  <a:lnTo>
                    <a:pt x="540428" y="269508"/>
                  </a:lnTo>
                  <a:lnTo>
                    <a:pt x="541257" y="269327"/>
                  </a:lnTo>
                  <a:lnTo>
                    <a:pt x="543689" y="267810"/>
                  </a:lnTo>
                  <a:lnTo>
                    <a:pt x="544583" y="266424"/>
                  </a:lnTo>
                  <a:lnTo>
                    <a:pt x="549699" y="250837"/>
                  </a:lnTo>
                  <a:lnTo>
                    <a:pt x="549555" y="250266"/>
                  </a:lnTo>
                  <a:lnTo>
                    <a:pt x="548128" y="247448"/>
                  </a:lnTo>
                  <a:lnTo>
                    <a:pt x="547705" y="245289"/>
                  </a:lnTo>
                  <a:lnTo>
                    <a:pt x="544411" y="241644"/>
                  </a:lnTo>
                  <a:lnTo>
                    <a:pt x="542918" y="238015"/>
                  </a:lnTo>
                  <a:lnTo>
                    <a:pt x="544967" y="242112"/>
                  </a:lnTo>
                  <a:lnTo>
                    <a:pt x="545342" y="242332"/>
                  </a:lnTo>
                  <a:lnTo>
                    <a:pt x="556575" y="245000"/>
                  </a:lnTo>
                  <a:lnTo>
                    <a:pt x="582452" y="245155"/>
                  </a:lnTo>
                  <a:lnTo>
                    <a:pt x="590493" y="242782"/>
                  </a:lnTo>
                  <a:lnTo>
                    <a:pt x="595304" y="242774"/>
                  </a:lnTo>
                  <a:lnTo>
                    <a:pt x="595304" y="244038"/>
                  </a:lnTo>
                  <a:lnTo>
                    <a:pt x="594040" y="247352"/>
                  </a:lnTo>
                  <a:lnTo>
                    <a:pt x="593403" y="248207"/>
                  </a:lnTo>
                  <a:lnTo>
                    <a:pt x="591507" y="249675"/>
                  </a:lnTo>
                  <a:lnTo>
                    <a:pt x="590971" y="250956"/>
                  </a:lnTo>
                  <a:lnTo>
                    <a:pt x="589315" y="256759"/>
                  </a:lnTo>
                  <a:lnTo>
                    <a:pt x="586211" y="264571"/>
                  </a:lnTo>
                  <a:lnTo>
                    <a:pt x="585090" y="274272"/>
                  </a:lnTo>
                  <a:lnTo>
                    <a:pt x="583732" y="278923"/>
                  </a:lnTo>
                  <a:lnTo>
                    <a:pt x="582705" y="288212"/>
                  </a:lnTo>
                  <a:lnTo>
                    <a:pt x="581517" y="292837"/>
                  </a:lnTo>
                  <a:lnTo>
                    <a:pt x="581046" y="302631"/>
                  </a:lnTo>
                  <a:lnTo>
                    <a:pt x="583598" y="317032"/>
                  </a:lnTo>
                  <a:lnTo>
                    <a:pt x="584060" y="317679"/>
                  </a:lnTo>
                  <a:lnTo>
                    <a:pt x="584633" y="318110"/>
                  </a:lnTo>
                  <a:lnTo>
                    <a:pt x="585270" y="320001"/>
                  </a:lnTo>
                  <a:lnTo>
                    <a:pt x="585817" y="322341"/>
                  </a:lnTo>
                  <a:lnTo>
                    <a:pt x="592415" y="333867"/>
                  </a:lnTo>
                  <a:lnTo>
                    <a:pt x="608876" y="346575"/>
                  </a:lnTo>
                  <a:lnTo>
                    <a:pt x="611202" y="347260"/>
                  </a:lnTo>
                  <a:lnTo>
                    <a:pt x="612777" y="347420"/>
                  </a:lnTo>
                  <a:lnTo>
                    <a:pt x="614359" y="348197"/>
                  </a:lnTo>
                  <a:lnTo>
                    <a:pt x="615151" y="348775"/>
                  </a:lnTo>
                  <a:lnTo>
                    <a:pt x="625839" y="351950"/>
                  </a:lnTo>
                  <a:lnTo>
                    <a:pt x="632974" y="352279"/>
                  </a:lnTo>
                  <a:lnTo>
                    <a:pt x="642269" y="349730"/>
                  </a:lnTo>
                  <a:lnTo>
                    <a:pt x="644556" y="348312"/>
                  </a:lnTo>
                  <a:lnTo>
                    <a:pt x="649755" y="346385"/>
                  </a:lnTo>
                  <a:lnTo>
                    <a:pt x="650654" y="345450"/>
                  </a:lnTo>
                  <a:lnTo>
                    <a:pt x="655698" y="336054"/>
                  </a:lnTo>
                  <a:lnTo>
                    <a:pt x="657953" y="333797"/>
                  </a:lnTo>
                  <a:lnTo>
                    <a:pt x="659295" y="332824"/>
                  </a:lnTo>
                  <a:lnTo>
                    <a:pt x="660786" y="330333"/>
                  </a:lnTo>
                  <a:lnTo>
                    <a:pt x="661713" y="327726"/>
                  </a:lnTo>
                  <a:lnTo>
                    <a:pt x="668752" y="316996"/>
                  </a:lnTo>
                  <a:lnTo>
                    <a:pt x="669013" y="315448"/>
                  </a:lnTo>
                  <a:lnTo>
                    <a:pt x="669579" y="315036"/>
                  </a:lnTo>
                  <a:lnTo>
                    <a:pt x="673583" y="313668"/>
                  </a:lnTo>
                  <a:lnTo>
                    <a:pt x="675339" y="312647"/>
                  </a:lnTo>
                  <a:lnTo>
                    <a:pt x="691639" y="305194"/>
                  </a:lnTo>
                  <a:lnTo>
                    <a:pt x="701339" y="298194"/>
                  </a:lnTo>
                  <a:lnTo>
                    <a:pt x="709899" y="286748"/>
                  </a:lnTo>
                  <a:lnTo>
                    <a:pt x="711367" y="280497"/>
                  </a:lnTo>
                  <a:lnTo>
                    <a:pt x="711969" y="264011"/>
                  </a:lnTo>
                  <a:lnTo>
                    <a:pt x="710716" y="258679"/>
                  </a:lnTo>
                  <a:lnTo>
                    <a:pt x="708687" y="255752"/>
                  </a:lnTo>
                  <a:lnTo>
                    <a:pt x="700930" y="248636"/>
                  </a:lnTo>
                  <a:lnTo>
                    <a:pt x="699311" y="248025"/>
                  </a:lnTo>
                  <a:lnTo>
                    <a:pt x="695647" y="247681"/>
                  </a:lnTo>
                  <a:lnTo>
                    <a:pt x="689073" y="249599"/>
                  </a:lnTo>
                  <a:lnTo>
                    <a:pt x="683673" y="254468"/>
                  </a:lnTo>
                  <a:lnTo>
                    <a:pt x="679284" y="260085"/>
                  </a:lnTo>
                  <a:lnTo>
                    <a:pt x="677608" y="264490"/>
                  </a:lnTo>
                  <a:lnTo>
                    <a:pt x="675958" y="270022"/>
                  </a:lnTo>
                  <a:lnTo>
                    <a:pt x="674500" y="273337"/>
                  </a:lnTo>
                  <a:lnTo>
                    <a:pt x="671871" y="283842"/>
                  </a:lnTo>
                  <a:lnTo>
                    <a:pt x="672373" y="286867"/>
                  </a:lnTo>
                  <a:lnTo>
                    <a:pt x="672877" y="288044"/>
                  </a:lnTo>
                  <a:lnTo>
                    <a:pt x="676959" y="322324"/>
                  </a:lnTo>
                  <a:lnTo>
                    <a:pt x="678426" y="324960"/>
                  </a:lnTo>
                  <a:lnTo>
                    <a:pt x="687763" y="335196"/>
                  </a:lnTo>
                  <a:lnTo>
                    <a:pt x="707752" y="344812"/>
                  </a:lnTo>
                  <a:lnTo>
                    <a:pt x="717391" y="347008"/>
                  </a:lnTo>
                  <a:lnTo>
                    <a:pt x="728232" y="346736"/>
                  </a:lnTo>
                  <a:lnTo>
                    <a:pt x="744034" y="341945"/>
                  </a:lnTo>
                  <a:lnTo>
                    <a:pt x="749145" y="338543"/>
                  </a:lnTo>
                  <a:lnTo>
                    <a:pt x="754270" y="333050"/>
                  </a:lnTo>
                  <a:lnTo>
                    <a:pt x="763505" y="319674"/>
                  </a:lnTo>
                  <a:lnTo>
                    <a:pt x="763794" y="318647"/>
                  </a:lnTo>
                  <a:lnTo>
                    <a:pt x="771933" y="305316"/>
                  </a:lnTo>
                  <a:lnTo>
                    <a:pt x="778293" y="279622"/>
                  </a:lnTo>
                  <a:lnTo>
                    <a:pt x="778628" y="271055"/>
                  </a:lnTo>
                  <a:lnTo>
                    <a:pt x="776079" y="256777"/>
                  </a:lnTo>
                  <a:lnTo>
                    <a:pt x="775617" y="256078"/>
                  </a:lnTo>
                  <a:lnTo>
                    <a:pt x="773900" y="254682"/>
                  </a:lnTo>
                  <a:lnTo>
                    <a:pt x="775163" y="255945"/>
                  </a:lnTo>
                  <a:lnTo>
                    <a:pt x="775783" y="257976"/>
                  </a:lnTo>
                  <a:lnTo>
                    <a:pt x="776478" y="263218"/>
                  </a:lnTo>
                  <a:lnTo>
                    <a:pt x="777896" y="266264"/>
                  </a:lnTo>
                  <a:lnTo>
                    <a:pt x="778923" y="299778"/>
                  </a:lnTo>
                  <a:lnTo>
                    <a:pt x="785239" y="332164"/>
                  </a:lnTo>
                  <a:lnTo>
                    <a:pt x="791369" y="345194"/>
                  </a:lnTo>
                  <a:lnTo>
                    <a:pt x="801819" y="356399"/>
                  </a:lnTo>
                  <a:lnTo>
                    <a:pt x="804210" y="358097"/>
                  </a:lnTo>
                  <a:lnTo>
                    <a:pt x="807045" y="359052"/>
                  </a:lnTo>
                  <a:lnTo>
                    <a:pt x="818145" y="361482"/>
                  </a:lnTo>
                  <a:lnTo>
                    <a:pt x="824314" y="360467"/>
                  </a:lnTo>
                  <a:lnTo>
                    <a:pt x="829905" y="357226"/>
                  </a:lnTo>
                  <a:lnTo>
                    <a:pt x="841081" y="346717"/>
                  </a:lnTo>
                  <a:lnTo>
                    <a:pt x="848468" y="334053"/>
                  </a:lnTo>
                  <a:lnTo>
                    <a:pt x="853799" y="316191"/>
                  </a:lnTo>
                  <a:lnTo>
                    <a:pt x="856748" y="282724"/>
                  </a:lnTo>
                  <a:lnTo>
                    <a:pt x="854860" y="254722"/>
                  </a:lnTo>
                  <a:lnTo>
                    <a:pt x="855125" y="265120"/>
                  </a:lnTo>
                  <a:lnTo>
                    <a:pt x="857021" y="275906"/>
                  </a:lnTo>
                  <a:lnTo>
                    <a:pt x="859292" y="310494"/>
                  </a:lnTo>
                  <a:lnTo>
                    <a:pt x="862029" y="324618"/>
                  </a:lnTo>
                  <a:lnTo>
                    <a:pt x="863569" y="328025"/>
                  </a:lnTo>
                  <a:lnTo>
                    <a:pt x="864673" y="333562"/>
                  </a:lnTo>
                  <a:lnTo>
                    <a:pt x="873072" y="346428"/>
                  </a:lnTo>
                  <a:lnTo>
                    <a:pt x="874684" y="348197"/>
                  </a:lnTo>
                  <a:lnTo>
                    <a:pt x="886217" y="353625"/>
                  </a:lnTo>
                  <a:lnTo>
                    <a:pt x="891216" y="354552"/>
                  </a:lnTo>
                  <a:lnTo>
                    <a:pt x="902750" y="351366"/>
                  </a:lnTo>
                  <a:lnTo>
                    <a:pt x="913015" y="345644"/>
                  </a:lnTo>
                  <a:lnTo>
                    <a:pt x="929484" y="329799"/>
                  </a:lnTo>
                  <a:lnTo>
                    <a:pt x="935119" y="321141"/>
                  </a:lnTo>
                  <a:lnTo>
                    <a:pt x="942243" y="299095"/>
                  </a:lnTo>
                  <a:lnTo>
                    <a:pt x="942967" y="263768"/>
                  </a:lnTo>
                  <a:lnTo>
                    <a:pt x="942967" y="257065"/>
                  </a:lnTo>
                  <a:lnTo>
                    <a:pt x="943231" y="265185"/>
                  </a:lnTo>
                  <a:lnTo>
                    <a:pt x="945201" y="275416"/>
                  </a:lnTo>
                  <a:lnTo>
                    <a:pt x="947773" y="309996"/>
                  </a:lnTo>
                  <a:lnTo>
                    <a:pt x="950656" y="322853"/>
                  </a:lnTo>
                  <a:lnTo>
                    <a:pt x="951676" y="324931"/>
                  </a:lnTo>
                  <a:lnTo>
                    <a:pt x="953648" y="330505"/>
                  </a:lnTo>
                  <a:lnTo>
                    <a:pt x="974285" y="355025"/>
                  </a:lnTo>
                  <a:lnTo>
                    <a:pt x="976112" y="356163"/>
                  </a:lnTo>
                  <a:lnTo>
                    <a:pt x="984819" y="359584"/>
                  </a:lnTo>
                  <a:lnTo>
                    <a:pt x="985950" y="360335"/>
                  </a:lnTo>
                  <a:lnTo>
                    <a:pt x="992938" y="361539"/>
                  </a:lnTo>
                  <a:lnTo>
                    <a:pt x="996990" y="361484"/>
                  </a:lnTo>
                  <a:lnTo>
                    <a:pt x="1010234" y="358186"/>
                  </a:lnTo>
                  <a:lnTo>
                    <a:pt x="1016255" y="355727"/>
                  </a:lnTo>
                  <a:lnTo>
                    <a:pt x="1018019" y="355382"/>
                  </a:lnTo>
                  <a:lnTo>
                    <a:pt x="1020685" y="353588"/>
                  </a:lnTo>
                  <a:lnTo>
                    <a:pt x="1023546" y="351026"/>
                  </a:lnTo>
                  <a:lnTo>
                    <a:pt x="1032594" y="344365"/>
                  </a:lnTo>
                  <a:lnTo>
                    <a:pt x="1062223" y="310017"/>
                  </a:lnTo>
                  <a:lnTo>
                    <a:pt x="1067819" y="297005"/>
                  </a:lnTo>
                  <a:lnTo>
                    <a:pt x="1080014" y="263695"/>
                  </a:lnTo>
                  <a:lnTo>
                    <a:pt x="1088968" y="228953"/>
                  </a:lnTo>
                  <a:lnTo>
                    <a:pt x="1094659" y="195337"/>
                  </a:lnTo>
                  <a:lnTo>
                    <a:pt x="1095339" y="160916"/>
                  </a:lnTo>
                  <a:lnTo>
                    <a:pt x="1092775" y="128296"/>
                  </a:lnTo>
                  <a:lnTo>
                    <a:pt x="1085277" y="95689"/>
                  </a:lnTo>
                  <a:lnTo>
                    <a:pt x="1072312" y="62733"/>
                  </a:lnTo>
                  <a:lnTo>
                    <a:pt x="1053761" y="31590"/>
                  </a:lnTo>
                  <a:lnTo>
                    <a:pt x="1045844" y="24709"/>
                  </a:lnTo>
                  <a:lnTo>
                    <a:pt x="1039106" y="20723"/>
                  </a:lnTo>
                  <a:lnTo>
                    <a:pt x="1037486" y="20656"/>
                  </a:lnTo>
                  <a:lnTo>
                    <a:pt x="1034276" y="21994"/>
                  </a:lnTo>
                  <a:lnTo>
                    <a:pt x="1031791" y="25058"/>
                  </a:lnTo>
                  <a:lnTo>
                    <a:pt x="1028040" y="34756"/>
                  </a:lnTo>
                  <a:lnTo>
                    <a:pt x="1026314" y="67944"/>
                  </a:lnTo>
                  <a:lnTo>
                    <a:pt x="1028594" y="102120"/>
                  </a:lnTo>
                  <a:lnTo>
                    <a:pt x="1033695" y="134846"/>
                  </a:lnTo>
                  <a:lnTo>
                    <a:pt x="1040715" y="169711"/>
                  </a:lnTo>
                  <a:lnTo>
                    <a:pt x="1047745" y="203158"/>
                  </a:lnTo>
                  <a:lnTo>
                    <a:pt x="1058524" y="237571"/>
                  </a:lnTo>
                  <a:lnTo>
                    <a:pt x="1063856" y="271288"/>
                  </a:lnTo>
                  <a:lnTo>
                    <a:pt x="1066353" y="280019"/>
                  </a:lnTo>
                  <a:lnTo>
                    <a:pt x="1069833" y="314553"/>
                  </a:lnTo>
                  <a:lnTo>
                    <a:pt x="1077908" y="337551"/>
                  </a:lnTo>
                  <a:lnTo>
                    <a:pt x="1079758" y="339842"/>
                  </a:lnTo>
                  <a:lnTo>
                    <a:pt x="1080992" y="340824"/>
                  </a:lnTo>
                  <a:lnTo>
                    <a:pt x="1092220" y="358082"/>
                  </a:lnTo>
                  <a:lnTo>
                    <a:pt x="1106108" y="368823"/>
                  </a:lnTo>
                  <a:lnTo>
                    <a:pt x="1116695" y="373023"/>
                  </a:lnTo>
                  <a:lnTo>
                    <a:pt x="1125656" y="373600"/>
                  </a:lnTo>
                  <a:lnTo>
                    <a:pt x="1146618" y="367837"/>
                  </a:lnTo>
                  <a:lnTo>
                    <a:pt x="1165315" y="359229"/>
                  </a:lnTo>
                  <a:lnTo>
                    <a:pt x="1192998" y="33564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SMARTInkShape-569">
            <a:extLst>
              <a:ext uri="{FF2B5EF4-FFF2-40B4-BE49-F238E27FC236}">
                <a16:creationId xmlns:a16="http://schemas.microsoft.com/office/drawing/2014/main" xmlns="" id="{10115A13-D3C4-4880-A77D-5736D01D846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0525" y="2174081"/>
            <a:ext cx="4726" cy="7145"/>
          </a:xfrm>
          <a:custGeom>
            <a:avLst/>
            <a:gdLst/>
            <a:ahLst/>
            <a:cxnLst/>
            <a:rect l="0" t="0" r="0" b="0"/>
            <a:pathLst>
              <a:path w="4726" h="7145">
                <a:moveTo>
                  <a:pt x="4725" y="7144"/>
                </a:moveTo>
                <a:lnTo>
                  <a:pt x="4725" y="7144"/>
                </a:lnTo>
                <a:lnTo>
                  <a:pt x="0" y="7144"/>
                </a:lnTo>
                <a:lnTo>
                  <a:pt x="1238" y="5880"/>
                </a:lnTo>
                <a:lnTo>
                  <a:pt x="1852" y="3848"/>
                </a:lnTo>
                <a:lnTo>
                  <a:pt x="2344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MARTInkShape-570">
            <a:extLst>
              <a:ext uri="{FF2B5EF4-FFF2-40B4-BE49-F238E27FC236}">
                <a16:creationId xmlns:a16="http://schemas.microsoft.com/office/drawing/2014/main" xmlns="" id="{B0ADAA59-0C1B-4F3A-AA97-15B09F9C089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29363" y="2176463"/>
            <a:ext cx="2382" cy="1372"/>
          </a:xfrm>
          <a:custGeom>
            <a:avLst/>
            <a:gdLst/>
            <a:ahLst/>
            <a:cxnLst/>
            <a:rect l="0" t="0" r="0" b="0"/>
            <a:pathLst>
              <a:path w="2382" h="1372">
                <a:moveTo>
                  <a:pt x="0" y="0"/>
                </a:moveTo>
                <a:lnTo>
                  <a:pt x="0" y="0"/>
                </a:lnTo>
                <a:lnTo>
                  <a:pt x="0" y="1371"/>
                </a:lnTo>
                <a:lnTo>
                  <a:pt x="0" y="786"/>
                </a:lnTo>
                <a:lnTo>
                  <a:pt x="264" y="523"/>
                </a:lnTo>
                <a:lnTo>
                  <a:pt x="2381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MARTInkShape-571">
            <a:extLst>
              <a:ext uri="{FF2B5EF4-FFF2-40B4-BE49-F238E27FC236}">
                <a16:creationId xmlns:a16="http://schemas.microsoft.com/office/drawing/2014/main" xmlns="" id="{02E24352-6534-44A1-9F8B-5BE49480DDD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71613" y="2562238"/>
            <a:ext cx="423863" cy="103524"/>
          </a:xfrm>
          <a:custGeom>
            <a:avLst/>
            <a:gdLst/>
            <a:ahLst/>
            <a:cxnLst/>
            <a:rect l="0" t="0" r="0" b="0"/>
            <a:pathLst>
              <a:path w="423863" h="103524">
                <a:moveTo>
                  <a:pt x="0" y="97618"/>
                </a:moveTo>
                <a:lnTo>
                  <a:pt x="0" y="97618"/>
                </a:lnTo>
                <a:lnTo>
                  <a:pt x="10283" y="97354"/>
                </a:lnTo>
                <a:lnTo>
                  <a:pt x="24019" y="92088"/>
                </a:lnTo>
                <a:lnTo>
                  <a:pt x="38020" y="82286"/>
                </a:lnTo>
                <a:lnTo>
                  <a:pt x="51373" y="63393"/>
                </a:lnTo>
                <a:lnTo>
                  <a:pt x="60208" y="47024"/>
                </a:lnTo>
                <a:lnTo>
                  <a:pt x="63918" y="22310"/>
                </a:lnTo>
                <a:lnTo>
                  <a:pt x="62318" y="14245"/>
                </a:lnTo>
                <a:lnTo>
                  <a:pt x="59810" y="5924"/>
                </a:lnTo>
                <a:lnTo>
                  <a:pt x="59655" y="4125"/>
                </a:lnTo>
                <a:lnTo>
                  <a:pt x="58880" y="2443"/>
                </a:lnTo>
                <a:lnTo>
                  <a:pt x="57158" y="0"/>
                </a:lnTo>
                <a:lnTo>
                  <a:pt x="57150" y="11484"/>
                </a:lnTo>
                <a:lnTo>
                  <a:pt x="57855" y="13740"/>
                </a:lnTo>
                <a:lnTo>
                  <a:pt x="58414" y="14712"/>
                </a:lnTo>
                <a:lnTo>
                  <a:pt x="63477" y="47962"/>
                </a:lnTo>
                <a:lnTo>
                  <a:pt x="64293" y="83220"/>
                </a:lnTo>
                <a:lnTo>
                  <a:pt x="64293" y="86898"/>
                </a:lnTo>
                <a:lnTo>
                  <a:pt x="64822" y="88354"/>
                </a:lnTo>
                <a:lnTo>
                  <a:pt x="72174" y="98029"/>
                </a:lnTo>
                <a:lnTo>
                  <a:pt x="75204" y="99124"/>
                </a:lnTo>
                <a:lnTo>
                  <a:pt x="78668" y="99875"/>
                </a:lnTo>
                <a:lnTo>
                  <a:pt x="82634" y="101521"/>
                </a:lnTo>
                <a:lnTo>
                  <a:pt x="98263" y="102371"/>
                </a:lnTo>
                <a:lnTo>
                  <a:pt x="111322" y="97199"/>
                </a:lnTo>
                <a:lnTo>
                  <a:pt x="123188" y="90582"/>
                </a:lnTo>
                <a:lnTo>
                  <a:pt x="130519" y="80419"/>
                </a:lnTo>
                <a:lnTo>
                  <a:pt x="132092" y="75951"/>
                </a:lnTo>
                <a:lnTo>
                  <a:pt x="135988" y="41463"/>
                </a:lnTo>
                <a:lnTo>
                  <a:pt x="138103" y="18488"/>
                </a:lnTo>
                <a:lnTo>
                  <a:pt x="135733" y="7477"/>
                </a:lnTo>
                <a:lnTo>
                  <a:pt x="135731" y="11473"/>
                </a:lnTo>
                <a:lnTo>
                  <a:pt x="137367" y="13711"/>
                </a:lnTo>
                <a:lnTo>
                  <a:pt x="139953" y="23525"/>
                </a:lnTo>
                <a:lnTo>
                  <a:pt x="140687" y="30064"/>
                </a:lnTo>
                <a:lnTo>
                  <a:pt x="142364" y="36551"/>
                </a:lnTo>
                <a:lnTo>
                  <a:pt x="148702" y="70748"/>
                </a:lnTo>
                <a:lnTo>
                  <a:pt x="154003" y="85888"/>
                </a:lnTo>
                <a:lnTo>
                  <a:pt x="160338" y="96909"/>
                </a:lnTo>
                <a:lnTo>
                  <a:pt x="161396" y="97939"/>
                </a:lnTo>
                <a:lnTo>
                  <a:pt x="168921" y="101764"/>
                </a:lnTo>
                <a:lnTo>
                  <a:pt x="170590" y="102371"/>
                </a:lnTo>
                <a:lnTo>
                  <a:pt x="172214" y="103523"/>
                </a:lnTo>
                <a:lnTo>
                  <a:pt x="175229" y="103506"/>
                </a:lnTo>
                <a:lnTo>
                  <a:pt x="189419" y="101704"/>
                </a:lnTo>
                <a:lnTo>
                  <a:pt x="191871" y="100228"/>
                </a:lnTo>
                <a:lnTo>
                  <a:pt x="209412" y="84983"/>
                </a:lnTo>
                <a:lnTo>
                  <a:pt x="221243" y="65797"/>
                </a:lnTo>
                <a:lnTo>
                  <a:pt x="225654" y="49203"/>
                </a:lnTo>
                <a:lnTo>
                  <a:pt x="226874" y="39220"/>
                </a:lnTo>
                <a:lnTo>
                  <a:pt x="227449" y="38048"/>
                </a:lnTo>
                <a:lnTo>
                  <a:pt x="231224" y="15261"/>
                </a:lnTo>
                <a:lnTo>
                  <a:pt x="233567" y="11931"/>
                </a:lnTo>
                <a:lnTo>
                  <a:pt x="240375" y="4880"/>
                </a:lnTo>
                <a:lnTo>
                  <a:pt x="241731" y="4788"/>
                </a:lnTo>
                <a:lnTo>
                  <a:pt x="243079" y="5472"/>
                </a:lnTo>
                <a:lnTo>
                  <a:pt x="247364" y="9331"/>
                </a:lnTo>
                <a:lnTo>
                  <a:pt x="260683" y="23497"/>
                </a:lnTo>
                <a:lnTo>
                  <a:pt x="270400" y="46365"/>
                </a:lnTo>
                <a:lnTo>
                  <a:pt x="276117" y="81317"/>
                </a:lnTo>
                <a:lnTo>
                  <a:pt x="276882" y="84464"/>
                </a:lnTo>
                <a:lnTo>
                  <a:pt x="278095" y="87724"/>
                </a:lnTo>
                <a:lnTo>
                  <a:pt x="278505" y="91195"/>
                </a:lnTo>
                <a:lnTo>
                  <a:pt x="277855" y="92823"/>
                </a:lnTo>
                <a:lnTo>
                  <a:pt x="277312" y="93628"/>
                </a:lnTo>
                <a:lnTo>
                  <a:pt x="277214" y="94429"/>
                </a:lnTo>
                <a:lnTo>
                  <a:pt x="278606" y="97618"/>
                </a:lnTo>
                <a:lnTo>
                  <a:pt x="278451" y="61921"/>
                </a:lnTo>
                <a:lnTo>
                  <a:pt x="278606" y="26573"/>
                </a:lnTo>
                <a:lnTo>
                  <a:pt x="278870" y="18909"/>
                </a:lnTo>
                <a:lnTo>
                  <a:pt x="280507" y="13943"/>
                </a:lnTo>
                <a:lnTo>
                  <a:pt x="284203" y="7619"/>
                </a:lnTo>
                <a:lnTo>
                  <a:pt x="285248" y="6663"/>
                </a:lnTo>
                <a:lnTo>
                  <a:pt x="296904" y="1510"/>
                </a:lnTo>
                <a:lnTo>
                  <a:pt x="300761" y="1369"/>
                </a:lnTo>
                <a:lnTo>
                  <a:pt x="315981" y="3615"/>
                </a:lnTo>
                <a:lnTo>
                  <a:pt x="319431" y="5678"/>
                </a:lnTo>
                <a:lnTo>
                  <a:pt x="327286" y="17176"/>
                </a:lnTo>
                <a:lnTo>
                  <a:pt x="329777" y="22131"/>
                </a:lnTo>
                <a:lnTo>
                  <a:pt x="331416" y="31730"/>
                </a:lnTo>
                <a:lnTo>
                  <a:pt x="334235" y="37026"/>
                </a:lnTo>
                <a:lnTo>
                  <a:pt x="336161" y="45913"/>
                </a:lnTo>
                <a:lnTo>
                  <a:pt x="337259" y="48974"/>
                </a:lnTo>
                <a:lnTo>
                  <a:pt x="338669" y="55995"/>
                </a:lnTo>
                <a:lnTo>
                  <a:pt x="339285" y="57169"/>
                </a:lnTo>
                <a:lnTo>
                  <a:pt x="344559" y="78605"/>
                </a:lnTo>
                <a:lnTo>
                  <a:pt x="348991" y="88055"/>
                </a:lnTo>
                <a:lnTo>
                  <a:pt x="349576" y="90546"/>
                </a:lnTo>
                <a:lnTo>
                  <a:pt x="349996" y="91316"/>
                </a:lnTo>
                <a:lnTo>
                  <a:pt x="350541" y="91829"/>
                </a:lnTo>
                <a:lnTo>
                  <a:pt x="359729" y="96896"/>
                </a:lnTo>
                <a:lnTo>
                  <a:pt x="366348" y="97404"/>
                </a:lnTo>
                <a:lnTo>
                  <a:pt x="385854" y="92235"/>
                </a:lnTo>
                <a:lnTo>
                  <a:pt x="423862" y="7142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SMARTInkShape-Group391">
            <a:extLst>
              <a:ext uri="{FF2B5EF4-FFF2-40B4-BE49-F238E27FC236}">
                <a16:creationId xmlns:a16="http://schemas.microsoft.com/office/drawing/2014/main" xmlns="" id="{1D2517EC-8ACF-40AE-904E-892EF292BD1B}"/>
              </a:ext>
            </a:extLst>
          </p:cNvPr>
          <p:cNvGrpSpPr/>
          <p:nvPr/>
        </p:nvGrpSpPr>
        <p:grpSpPr>
          <a:xfrm>
            <a:off x="2047875" y="2552701"/>
            <a:ext cx="183357" cy="350835"/>
            <a:chOff x="2047875" y="2552701"/>
            <a:chExt cx="183357" cy="350835"/>
          </a:xfrm>
        </p:grpSpPr>
        <p:sp>
          <p:nvSpPr>
            <p:cNvPr id="18" name="SMARTInkShape-572">
              <a:extLst>
                <a:ext uri="{FF2B5EF4-FFF2-40B4-BE49-F238E27FC236}">
                  <a16:creationId xmlns:a16="http://schemas.microsoft.com/office/drawing/2014/main" xmlns="" id="{54CCBED0-CCDD-49E6-8EB7-6AA15F99CFC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119315" y="2560332"/>
              <a:ext cx="111917" cy="104269"/>
            </a:xfrm>
            <a:custGeom>
              <a:avLst/>
              <a:gdLst/>
              <a:ahLst/>
              <a:cxnLst/>
              <a:rect l="0" t="0" r="0" b="0"/>
              <a:pathLst>
                <a:path w="111917" h="104269">
                  <a:moveTo>
                    <a:pt x="2379" y="44756"/>
                  </a:moveTo>
                  <a:lnTo>
                    <a:pt x="2379" y="44756"/>
                  </a:lnTo>
                  <a:lnTo>
                    <a:pt x="96" y="47039"/>
                  </a:lnTo>
                  <a:lnTo>
                    <a:pt x="0" y="40518"/>
                  </a:lnTo>
                  <a:lnTo>
                    <a:pt x="264" y="40343"/>
                  </a:lnTo>
                  <a:lnTo>
                    <a:pt x="1262" y="40148"/>
                  </a:lnTo>
                  <a:lnTo>
                    <a:pt x="22445" y="10536"/>
                  </a:lnTo>
                  <a:lnTo>
                    <a:pt x="27609" y="6541"/>
                  </a:lnTo>
                  <a:lnTo>
                    <a:pt x="43867" y="0"/>
                  </a:lnTo>
                  <a:lnTo>
                    <a:pt x="55703" y="2101"/>
                  </a:lnTo>
                  <a:lnTo>
                    <a:pt x="58542" y="3777"/>
                  </a:lnTo>
                  <a:lnTo>
                    <a:pt x="61059" y="6214"/>
                  </a:lnTo>
                  <a:lnTo>
                    <a:pt x="65077" y="13156"/>
                  </a:lnTo>
                  <a:lnTo>
                    <a:pt x="66200" y="17813"/>
                  </a:lnTo>
                  <a:lnTo>
                    <a:pt x="66672" y="52156"/>
                  </a:lnTo>
                  <a:lnTo>
                    <a:pt x="67378" y="55365"/>
                  </a:lnTo>
                  <a:lnTo>
                    <a:pt x="67936" y="56591"/>
                  </a:lnTo>
                  <a:lnTo>
                    <a:pt x="70949" y="79072"/>
                  </a:lnTo>
                  <a:lnTo>
                    <a:pt x="73172" y="85273"/>
                  </a:lnTo>
                  <a:lnTo>
                    <a:pt x="73778" y="91773"/>
                  </a:lnTo>
                  <a:lnTo>
                    <a:pt x="83286" y="104222"/>
                  </a:lnTo>
                  <a:lnTo>
                    <a:pt x="85853" y="104268"/>
                  </a:lnTo>
                  <a:lnTo>
                    <a:pt x="111916" y="9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573">
              <a:extLst>
                <a:ext uri="{FF2B5EF4-FFF2-40B4-BE49-F238E27FC236}">
                  <a16:creationId xmlns:a16="http://schemas.microsoft.com/office/drawing/2014/main" xmlns="" id="{71801F68-EC71-4719-9BEE-0208C42A0B2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47875" y="2552701"/>
              <a:ext cx="92842" cy="350835"/>
            </a:xfrm>
            <a:custGeom>
              <a:avLst/>
              <a:gdLst/>
              <a:ahLst/>
              <a:cxnLst/>
              <a:rect l="0" t="0" r="0" b="0"/>
              <a:pathLst>
                <a:path w="92842" h="350835">
                  <a:moveTo>
                    <a:pt x="0" y="97630"/>
                  </a:moveTo>
                  <a:lnTo>
                    <a:pt x="0" y="97630"/>
                  </a:lnTo>
                  <a:lnTo>
                    <a:pt x="1264" y="100159"/>
                  </a:lnTo>
                  <a:lnTo>
                    <a:pt x="1901" y="100903"/>
                  </a:lnTo>
                  <a:lnTo>
                    <a:pt x="8736" y="104385"/>
                  </a:lnTo>
                  <a:lnTo>
                    <a:pt x="22188" y="104487"/>
                  </a:lnTo>
                  <a:lnTo>
                    <a:pt x="37157" y="100446"/>
                  </a:lnTo>
                  <a:lnTo>
                    <a:pt x="41297" y="97911"/>
                  </a:lnTo>
                  <a:lnTo>
                    <a:pt x="57444" y="79584"/>
                  </a:lnTo>
                  <a:lnTo>
                    <a:pt x="69735" y="56722"/>
                  </a:lnTo>
                  <a:lnTo>
                    <a:pt x="78046" y="22646"/>
                  </a:lnTo>
                  <a:lnTo>
                    <a:pt x="81484" y="11312"/>
                  </a:lnTo>
                  <a:lnTo>
                    <a:pt x="80963" y="0"/>
                  </a:lnTo>
                  <a:lnTo>
                    <a:pt x="80963" y="35317"/>
                  </a:lnTo>
                  <a:lnTo>
                    <a:pt x="83246" y="63784"/>
                  </a:lnTo>
                  <a:lnTo>
                    <a:pt x="85385" y="66298"/>
                  </a:lnTo>
                  <a:lnTo>
                    <a:pt x="87766" y="99966"/>
                  </a:lnTo>
                  <a:lnTo>
                    <a:pt x="86177" y="131200"/>
                  </a:lnTo>
                  <a:lnTo>
                    <a:pt x="84487" y="166369"/>
                  </a:lnTo>
                  <a:lnTo>
                    <a:pt x="82651" y="199825"/>
                  </a:lnTo>
                  <a:lnTo>
                    <a:pt x="78588" y="233646"/>
                  </a:lnTo>
                  <a:lnTo>
                    <a:pt x="78581" y="268524"/>
                  </a:lnTo>
                  <a:lnTo>
                    <a:pt x="78846" y="288408"/>
                  </a:lnTo>
                  <a:lnTo>
                    <a:pt x="80864" y="300818"/>
                  </a:lnTo>
                  <a:lnTo>
                    <a:pt x="80933" y="304883"/>
                  </a:lnTo>
                  <a:lnTo>
                    <a:pt x="91562" y="338726"/>
                  </a:lnTo>
                  <a:lnTo>
                    <a:pt x="91468" y="339852"/>
                  </a:lnTo>
                  <a:lnTo>
                    <a:pt x="90681" y="343561"/>
                  </a:lnTo>
                  <a:lnTo>
                    <a:pt x="91279" y="345222"/>
                  </a:lnTo>
                  <a:lnTo>
                    <a:pt x="92162" y="346842"/>
                  </a:lnTo>
                  <a:lnTo>
                    <a:pt x="92729" y="350038"/>
                  </a:lnTo>
                  <a:lnTo>
                    <a:pt x="92776" y="350833"/>
                  </a:lnTo>
                  <a:lnTo>
                    <a:pt x="92807" y="350834"/>
                  </a:lnTo>
                  <a:lnTo>
                    <a:pt x="92841" y="349424"/>
                  </a:lnTo>
                  <a:lnTo>
                    <a:pt x="90488" y="3452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SMARTInkShape-Group392">
            <a:extLst>
              <a:ext uri="{FF2B5EF4-FFF2-40B4-BE49-F238E27FC236}">
                <a16:creationId xmlns:a16="http://schemas.microsoft.com/office/drawing/2014/main" xmlns="" id="{A4A947AA-82B1-49E7-8D3D-A55962BE1AB5}"/>
              </a:ext>
            </a:extLst>
          </p:cNvPr>
          <p:cNvGrpSpPr/>
          <p:nvPr/>
        </p:nvGrpSpPr>
        <p:grpSpPr>
          <a:xfrm>
            <a:off x="2239826" y="2300374"/>
            <a:ext cx="1201081" cy="623013"/>
            <a:chOff x="2239826" y="2300374"/>
            <a:chExt cx="1201081" cy="623013"/>
          </a:xfrm>
        </p:grpSpPr>
        <p:sp>
          <p:nvSpPr>
            <p:cNvPr id="21" name="SMARTInkShape-574">
              <a:extLst>
                <a:ext uri="{FF2B5EF4-FFF2-40B4-BE49-F238E27FC236}">
                  <a16:creationId xmlns:a16="http://schemas.microsoft.com/office/drawing/2014/main" xmlns="" id="{F0327744-CAFF-49B0-918C-5FB55D4CF6C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39826" y="2300374"/>
              <a:ext cx="1201081" cy="623013"/>
            </a:xfrm>
            <a:custGeom>
              <a:avLst/>
              <a:gdLst/>
              <a:ahLst/>
              <a:cxnLst/>
              <a:rect l="0" t="0" r="0" b="0"/>
              <a:pathLst>
                <a:path w="1201081" h="623013">
                  <a:moveTo>
                    <a:pt x="48555" y="273757"/>
                  </a:moveTo>
                  <a:lnTo>
                    <a:pt x="48555" y="273757"/>
                  </a:lnTo>
                  <a:lnTo>
                    <a:pt x="44455" y="271707"/>
                  </a:lnTo>
                  <a:lnTo>
                    <a:pt x="32634" y="268325"/>
                  </a:lnTo>
                  <a:lnTo>
                    <a:pt x="18768" y="270220"/>
                  </a:lnTo>
                  <a:lnTo>
                    <a:pt x="15005" y="272297"/>
                  </a:lnTo>
                  <a:lnTo>
                    <a:pt x="13800" y="273814"/>
                  </a:lnTo>
                  <a:lnTo>
                    <a:pt x="13000" y="275370"/>
                  </a:lnTo>
                  <a:lnTo>
                    <a:pt x="11763" y="276943"/>
                  </a:lnTo>
                  <a:lnTo>
                    <a:pt x="5780" y="299942"/>
                  </a:lnTo>
                  <a:lnTo>
                    <a:pt x="5704" y="301965"/>
                  </a:lnTo>
                  <a:lnTo>
                    <a:pt x="0" y="327259"/>
                  </a:lnTo>
                  <a:lnTo>
                    <a:pt x="1374" y="337879"/>
                  </a:lnTo>
                  <a:lnTo>
                    <a:pt x="4193" y="346278"/>
                  </a:lnTo>
                  <a:lnTo>
                    <a:pt x="6437" y="349027"/>
                  </a:lnTo>
                  <a:lnTo>
                    <a:pt x="8670" y="351131"/>
                  </a:lnTo>
                  <a:lnTo>
                    <a:pt x="10386" y="354564"/>
                  </a:lnTo>
                  <a:lnTo>
                    <a:pt x="28329" y="360668"/>
                  </a:lnTo>
                  <a:lnTo>
                    <a:pt x="34478" y="361245"/>
                  </a:lnTo>
                  <a:lnTo>
                    <a:pt x="41296" y="359203"/>
                  </a:lnTo>
                  <a:lnTo>
                    <a:pt x="47433" y="356849"/>
                  </a:lnTo>
                  <a:lnTo>
                    <a:pt x="66732" y="332751"/>
                  </a:lnTo>
                  <a:lnTo>
                    <a:pt x="73510" y="316702"/>
                  </a:lnTo>
                  <a:lnTo>
                    <a:pt x="76951" y="292561"/>
                  </a:lnTo>
                  <a:lnTo>
                    <a:pt x="76786" y="288465"/>
                  </a:lnTo>
                  <a:lnTo>
                    <a:pt x="69711" y="272068"/>
                  </a:lnTo>
                  <a:lnTo>
                    <a:pt x="66689" y="267450"/>
                  </a:lnTo>
                  <a:lnTo>
                    <a:pt x="61386" y="262641"/>
                  </a:lnTo>
                  <a:lnTo>
                    <a:pt x="50031" y="257362"/>
                  </a:lnTo>
                  <a:lnTo>
                    <a:pt x="40636" y="257072"/>
                  </a:lnTo>
                  <a:lnTo>
                    <a:pt x="39836" y="257871"/>
                  </a:lnTo>
                  <a:lnTo>
                    <a:pt x="36789" y="263938"/>
                  </a:lnTo>
                  <a:lnTo>
                    <a:pt x="36690" y="265409"/>
                  </a:lnTo>
                  <a:lnTo>
                    <a:pt x="43468" y="276195"/>
                  </a:lnTo>
                  <a:lnTo>
                    <a:pt x="49605" y="281982"/>
                  </a:lnTo>
                  <a:lnTo>
                    <a:pt x="78064" y="285624"/>
                  </a:lnTo>
                  <a:lnTo>
                    <a:pt x="107520" y="269336"/>
                  </a:lnTo>
                  <a:lnTo>
                    <a:pt x="110434" y="250318"/>
                  </a:lnTo>
                  <a:lnTo>
                    <a:pt x="111158" y="250816"/>
                  </a:lnTo>
                  <a:lnTo>
                    <a:pt x="111722" y="251319"/>
                  </a:lnTo>
                  <a:lnTo>
                    <a:pt x="112348" y="252584"/>
                  </a:lnTo>
                  <a:lnTo>
                    <a:pt x="112515" y="253292"/>
                  </a:lnTo>
                  <a:lnTo>
                    <a:pt x="114112" y="254784"/>
                  </a:lnTo>
                  <a:lnTo>
                    <a:pt x="115278" y="255552"/>
                  </a:lnTo>
                  <a:lnTo>
                    <a:pt x="149536" y="264825"/>
                  </a:lnTo>
                  <a:lnTo>
                    <a:pt x="151644" y="266524"/>
                  </a:lnTo>
                  <a:lnTo>
                    <a:pt x="152581" y="268161"/>
                  </a:lnTo>
                  <a:lnTo>
                    <a:pt x="153301" y="271235"/>
                  </a:lnTo>
                  <a:lnTo>
                    <a:pt x="153322" y="273862"/>
                  </a:lnTo>
                  <a:lnTo>
                    <a:pt x="141040" y="309487"/>
                  </a:lnTo>
                  <a:lnTo>
                    <a:pt x="140374" y="311071"/>
                  </a:lnTo>
                  <a:lnTo>
                    <a:pt x="140701" y="320885"/>
                  </a:lnTo>
                  <a:lnTo>
                    <a:pt x="145443" y="337050"/>
                  </a:lnTo>
                  <a:lnTo>
                    <a:pt x="154358" y="352906"/>
                  </a:lnTo>
                  <a:lnTo>
                    <a:pt x="169871" y="361155"/>
                  </a:lnTo>
                  <a:lnTo>
                    <a:pt x="185839" y="365368"/>
                  </a:lnTo>
                  <a:lnTo>
                    <a:pt x="194197" y="363840"/>
                  </a:lnTo>
                  <a:lnTo>
                    <a:pt x="202148" y="360990"/>
                  </a:lnTo>
                  <a:lnTo>
                    <a:pt x="207188" y="357401"/>
                  </a:lnTo>
                  <a:lnTo>
                    <a:pt x="220134" y="340434"/>
                  </a:lnTo>
                  <a:lnTo>
                    <a:pt x="223395" y="332877"/>
                  </a:lnTo>
                  <a:lnTo>
                    <a:pt x="231811" y="300609"/>
                  </a:lnTo>
                  <a:lnTo>
                    <a:pt x="234934" y="266134"/>
                  </a:lnTo>
                  <a:lnTo>
                    <a:pt x="236572" y="233748"/>
                  </a:lnTo>
                  <a:lnTo>
                    <a:pt x="236668" y="199307"/>
                  </a:lnTo>
                  <a:lnTo>
                    <a:pt x="233734" y="166011"/>
                  </a:lnTo>
                  <a:lnTo>
                    <a:pt x="229638" y="147851"/>
                  </a:lnTo>
                  <a:lnTo>
                    <a:pt x="229866" y="147751"/>
                  </a:lnTo>
                  <a:lnTo>
                    <a:pt x="231590" y="147577"/>
                  </a:lnTo>
                  <a:lnTo>
                    <a:pt x="233807" y="178315"/>
                  </a:lnTo>
                  <a:lnTo>
                    <a:pt x="232213" y="192165"/>
                  </a:lnTo>
                  <a:lnTo>
                    <a:pt x="234266" y="226331"/>
                  </a:lnTo>
                  <a:lnTo>
                    <a:pt x="236526" y="259089"/>
                  </a:lnTo>
                  <a:lnTo>
                    <a:pt x="238305" y="291529"/>
                  </a:lnTo>
                  <a:lnTo>
                    <a:pt x="241097" y="326450"/>
                  </a:lnTo>
                  <a:lnTo>
                    <a:pt x="244013" y="347146"/>
                  </a:lnTo>
                  <a:lnTo>
                    <a:pt x="246705" y="356417"/>
                  </a:lnTo>
                  <a:lnTo>
                    <a:pt x="251817" y="363660"/>
                  </a:lnTo>
                  <a:lnTo>
                    <a:pt x="256104" y="367601"/>
                  </a:lnTo>
                  <a:lnTo>
                    <a:pt x="266773" y="371530"/>
                  </a:lnTo>
                  <a:lnTo>
                    <a:pt x="278724" y="373106"/>
                  </a:lnTo>
                  <a:lnTo>
                    <a:pt x="289379" y="371045"/>
                  </a:lnTo>
                  <a:lnTo>
                    <a:pt x="302726" y="365078"/>
                  </a:lnTo>
                  <a:lnTo>
                    <a:pt x="327707" y="348557"/>
                  </a:lnTo>
                  <a:lnTo>
                    <a:pt x="331939" y="342399"/>
                  </a:lnTo>
                  <a:lnTo>
                    <a:pt x="338228" y="332083"/>
                  </a:lnTo>
                  <a:lnTo>
                    <a:pt x="365763" y="302879"/>
                  </a:lnTo>
                  <a:lnTo>
                    <a:pt x="367086" y="297026"/>
                  </a:lnTo>
                  <a:lnTo>
                    <a:pt x="367346" y="274128"/>
                  </a:lnTo>
                  <a:lnTo>
                    <a:pt x="366364" y="270306"/>
                  </a:lnTo>
                  <a:lnTo>
                    <a:pt x="360532" y="262651"/>
                  </a:lnTo>
                  <a:lnTo>
                    <a:pt x="356457" y="259561"/>
                  </a:lnTo>
                  <a:lnTo>
                    <a:pt x="352617" y="258187"/>
                  </a:lnTo>
                  <a:lnTo>
                    <a:pt x="342616" y="257233"/>
                  </a:lnTo>
                  <a:lnTo>
                    <a:pt x="339939" y="257858"/>
                  </a:lnTo>
                  <a:lnTo>
                    <a:pt x="338855" y="258396"/>
                  </a:lnTo>
                  <a:lnTo>
                    <a:pt x="334801" y="262944"/>
                  </a:lnTo>
                  <a:lnTo>
                    <a:pt x="333203" y="267099"/>
                  </a:lnTo>
                  <a:lnTo>
                    <a:pt x="330602" y="289744"/>
                  </a:lnTo>
                  <a:lnTo>
                    <a:pt x="333968" y="322422"/>
                  </a:lnTo>
                  <a:lnTo>
                    <a:pt x="343969" y="351182"/>
                  </a:lnTo>
                  <a:lnTo>
                    <a:pt x="347553" y="357791"/>
                  </a:lnTo>
                  <a:lnTo>
                    <a:pt x="349720" y="363803"/>
                  </a:lnTo>
                  <a:lnTo>
                    <a:pt x="351828" y="366077"/>
                  </a:lnTo>
                  <a:lnTo>
                    <a:pt x="356229" y="369693"/>
                  </a:lnTo>
                  <a:lnTo>
                    <a:pt x="359395" y="370635"/>
                  </a:lnTo>
                  <a:lnTo>
                    <a:pt x="372896" y="372467"/>
                  </a:lnTo>
                  <a:lnTo>
                    <a:pt x="392930" y="366141"/>
                  </a:lnTo>
                  <a:lnTo>
                    <a:pt x="398097" y="362091"/>
                  </a:lnTo>
                  <a:lnTo>
                    <a:pt x="430808" y="327228"/>
                  </a:lnTo>
                  <a:lnTo>
                    <a:pt x="453297" y="291622"/>
                  </a:lnTo>
                  <a:lnTo>
                    <a:pt x="468937" y="262588"/>
                  </a:lnTo>
                  <a:lnTo>
                    <a:pt x="475983" y="229790"/>
                  </a:lnTo>
                  <a:lnTo>
                    <a:pt x="481268" y="195490"/>
                  </a:lnTo>
                  <a:lnTo>
                    <a:pt x="484865" y="162918"/>
                  </a:lnTo>
                  <a:lnTo>
                    <a:pt x="485333" y="129658"/>
                  </a:lnTo>
                  <a:lnTo>
                    <a:pt x="485199" y="95805"/>
                  </a:lnTo>
                  <a:lnTo>
                    <a:pt x="482350" y="64595"/>
                  </a:lnTo>
                  <a:lnTo>
                    <a:pt x="476614" y="36930"/>
                  </a:lnTo>
                  <a:lnTo>
                    <a:pt x="468082" y="19808"/>
                  </a:lnTo>
                  <a:lnTo>
                    <a:pt x="451941" y="901"/>
                  </a:lnTo>
                  <a:lnTo>
                    <a:pt x="450705" y="352"/>
                  </a:lnTo>
                  <a:lnTo>
                    <a:pt x="447756" y="0"/>
                  </a:lnTo>
                  <a:lnTo>
                    <a:pt x="442886" y="2467"/>
                  </a:lnTo>
                  <a:lnTo>
                    <a:pt x="441617" y="4262"/>
                  </a:lnTo>
                  <a:lnTo>
                    <a:pt x="435459" y="26478"/>
                  </a:lnTo>
                  <a:lnTo>
                    <a:pt x="432726" y="60680"/>
                  </a:lnTo>
                  <a:lnTo>
                    <a:pt x="432688" y="84796"/>
                  </a:lnTo>
                  <a:lnTo>
                    <a:pt x="435486" y="119786"/>
                  </a:lnTo>
                  <a:lnTo>
                    <a:pt x="436539" y="149562"/>
                  </a:lnTo>
                  <a:lnTo>
                    <a:pt x="436413" y="180281"/>
                  </a:lnTo>
                  <a:lnTo>
                    <a:pt x="434646" y="214646"/>
                  </a:lnTo>
                  <a:lnTo>
                    <a:pt x="434361" y="242510"/>
                  </a:lnTo>
                  <a:lnTo>
                    <a:pt x="432687" y="275639"/>
                  </a:lnTo>
                  <a:lnTo>
                    <a:pt x="432002" y="308916"/>
                  </a:lnTo>
                  <a:lnTo>
                    <a:pt x="430037" y="344233"/>
                  </a:lnTo>
                  <a:lnTo>
                    <a:pt x="427365" y="376257"/>
                  </a:lnTo>
                  <a:lnTo>
                    <a:pt x="426657" y="411560"/>
                  </a:lnTo>
                  <a:lnTo>
                    <a:pt x="429056" y="446718"/>
                  </a:lnTo>
                  <a:lnTo>
                    <a:pt x="430817" y="482173"/>
                  </a:lnTo>
                  <a:lnTo>
                    <a:pt x="432195" y="517673"/>
                  </a:lnTo>
                  <a:lnTo>
                    <a:pt x="434274" y="550664"/>
                  </a:lnTo>
                  <a:lnTo>
                    <a:pt x="435019" y="571451"/>
                  </a:lnTo>
                  <a:lnTo>
                    <a:pt x="439009" y="606739"/>
                  </a:lnTo>
                  <a:lnTo>
                    <a:pt x="439049" y="609427"/>
                  </a:lnTo>
                  <a:lnTo>
                    <a:pt x="441599" y="616220"/>
                  </a:lnTo>
                  <a:lnTo>
                    <a:pt x="444257" y="619814"/>
                  </a:lnTo>
                  <a:lnTo>
                    <a:pt x="445706" y="621143"/>
                  </a:lnTo>
                  <a:lnTo>
                    <a:pt x="449433" y="622620"/>
                  </a:lnTo>
                  <a:lnTo>
                    <a:pt x="454265" y="623012"/>
                  </a:lnTo>
                  <a:lnTo>
                    <a:pt x="460822" y="622304"/>
                  </a:lnTo>
                  <a:lnTo>
                    <a:pt x="466735" y="618990"/>
                  </a:lnTo>
                  <a:lnTo>
                    <a:pt x="476998" y="608240"/>
                  </a:lnTo>
                  <a:lnTo>
                    <a:pt x="495470" y="576712"/>
                  </a:lnTo>
                  <a:lnTo>
                    <a:pt x="505647" y="544897"/>
                  </a:lnTo>
                  <a:lnTo>
                    <a:pt x="509477" y="509329"/>
                  </a:lnTo>
                  <a:lnTo>
                    <a:pt x="508215" y="477180"/>
                  </a:lnTo>
                  <a:lnTo>
                    <a:pt x="503076" y="444987"/>
                  </a:lnTo>
                  <a:lnTo>
                    <a:pt x="497818" y="427238"/>
                  </a:lnTo>
                  <a:lnTo>
                    <a:pt x="482369" y="393016"/>
                  </a:lnTo>
                  <a:lnTo>
                    <a:pt x="472572" y="374207"/>
                  </a:lnTo>
                  <a:lnTo>
                    <a:pt x="458631" y="361372"/>
                  </a:lnTo>
                  <a:lnTo>
                    <a:pt x="450165" y="356691"/>
                  </a:lnTo>
                  <a:lnTo>
                    <a:pt x="437336" y="352471"/>
                  </a:lnTo>
                  <a:lnTo>
                    <a:pt x="437124" y="352691"/>
                  </a:lnTo>
                  <a:lnTo>
                    <a:pt x="436888" y="353642"/>
                  </a:lnTo>
                  <a:lnTo>
                    <a:pt x="438019" y="356929"/>
                  </a:lnTo>
                  <a:lnTo>
                    <a:pt x="442558" y="361254"/>
                  </a:lnTo>
                  <a:lnTo>
                    <a:pt x="450194" y="364623"/>
                  </a:lnTo>
                  <a:lnTo>
                    <a:pt x="470569" y="366450"/>
                  </a:lnTo>
                  <a:lnTo>
                    <a:pt x="479014" y="365310"/>
                  </a:lnTo>
                  <a:lnTo>
                    <a:pt x="503266" y="352345"/>
                  </a:lnTo>
                  <a:lnTo>
                    <a:pt x="508000" y="347579"/>
                  </a:lnTo>
                  <a:lnTo>
                    <a:pt x="522064" y="326027"/>
                  </a:lnTo>
                  <a:lnTo>
                    <a:pt x="529745" y="318076"/>
                  </a:lnTo>
                  <a:lnTo>
                    <a:pt x="533351" y="314092"/>
                  </a:lnTo>
                  <a:lnTo>
                    <a:pt x="547962" y="304084"/>
                  </a:lnTo>
                  <a:lnTo>
                    <a:pt x="556097" y="289706"/>
                  </a:lnTo>
                  <a:lnTo>
                    <a:pt x="558801" y="281805"/>
                  </a:lnTo>
                  <a:lnTo>
                    <a:pt x="558749" y="272761"/>
                  </a:lnTo>
                  <a:lnTo>
                    <a:pt x="555794" y="264642"/>
                  </a:lnTo>
                  <a:lnTo>
                    <a:pt x="551567" y="258474"/>
                  </a:lnTo>
                  <a:lnTo>
                    <a:pt x="548518" y="256381"/>
                  </a:lnTo>
                  <a:lnTo>
                    <a:pt x="544869" y="255451"/>
                  </a:lnTo>
                  <a:lnTo>
                    <a:pt x="533399" y="254805"/>
                  </a:lnTo>
                  <a:lnTo>
                    <a:pt x="529859" y="256162"/>
                  </a:lnTo>
                  <a:lnTo>
                    <a:pt x="528175" y="257265"/>
                  </a:lnTo>
                  <a:lnTo>
                    <a:pt x="525597" y="260606"/>
                  </a:lnTo>
                  <a:lnTo>
                    <a:pt x="521205" y="269625"/>
                  </a:lnTo>
                  <a:lnTo>
                    <a:pt x="517773" y="302469"/>
                  </a:lnTo>
                  <a:lnTo>
                    <a:pt x="521279" y="335954"/>
                  </a:lnTo>
                  <a:lnTo>
                    <a:pt x="524613" y="342898"/>
                  </a:lnTo>
                  <a:lnTo>
                    <a:pt x="540852" y="360854"/>
                  </a:lnTo>
                  <a:lnTo>
                    <a:pt x="543667" y="362738"/>
                  </a:lnTo>
                  <a:lnTo>
                    <a:pt x="559323" y="367816"/>
                  </a:lnTo>
                  <a:lnTo>
                    <a:pt x="564753" y="368213"/>
                  </a:lnTo>
                  <a:lnTo>
                    <a:pt x="579651" y="365623"/>
                  </a:lnTo>
                  <a:lnTo>
                    <a:pt x="587152" y="362125"/>
                  </a:lnTo>
                  <a:lnTo>
                    <a:pt x="605041" y="348764"/>
                  </a:lnTo>
                  <a:lnTo>
                    <a:pt x="614532" y="337639"/>
                  </a:lnTo>
                  <a:lnTo>
                    <a:pt x="616277" y="333811"/>
                  </a:lnTo>
                  <a:lnTo>
                    <a:pt x="619933" y="303403"/>
                  </a:lnTo>
                  <a:lnTo>
                    <a:pt x="619345" y="283378"/>
                  </a:lnTo>
                  <a:lnTo>
                    <a:pt x="617703" y="267597"/>
                  </a:lnTo>
                  <a:lnTo>
                    <a:pt x="617429" y="267269"/>
                  </a:lnTo>
                  <a:lnTo>
                    <a:pt x="615626" y="266700"/>
                  </a:lnTo>
                  <a:lnTo>
                    <a:pt x="615515" y="266936"/>
                  </a:lnTo>
                  <a:lnTo>
                    <a:pt x="615392" y="267903"/>
                  </a:lnTo>
                  <a:lnTo>
                    <a:pt x="616042" y="269215"/>
                  </a:lnTo>
                  <a:lnTo>
                    <a:pt x="616586" y="269935"/>
                  </a:lnTo>
                  <a:lnTo>
                    <a:pt x="616485" y="273558"/>
                  </a:lnTo>
                  <a:lnTo>
                    <a:pt x="616087" y="278431"/>
                  </a:lnTo>
                  <a:lnTo>
                    <a:pt x="617640" y="311623"/>
                  </a:lnTo>
                  <a:lnTo>
                    <a:pt x="618936" y="344320"/>
                  </a:lnTo>
                  <a:lnTo>
                    <a:pt x="621221" y="360313"/>
                  </a:lnTo>
                  <a:lnTo>
                    <a:pt x="623307" y="363203"/>
                  </a:lnTo>
                  <a:lnTo>
                    <a:pt x="630223" y="368478"/>
                  </a:lnTo>
                  <a:lnTo>
                    <a:pt x="632125" y="369184"/>
                  </a:lnTo>
                  <a:lnTo>
                    <a:pt x="635650" y="369262"/>
                  </a:lnTo>
                  <a:lnTo>
                    <a:pt x="648745" y="365715"/>
                  </a:lnTo>
                  <a:lnTo>
                    <a:pt x="664253" y="354836"/>
                  </a:lnTo>
                  <a:lnTo>
                    <a:pt x="667303" y="352302"/>
                  </a:lnTo>
                  <a:lnTo>
                    <a:pt x="679919" y="325730"/>
                  </a:lnTo>
                  <a:lnTo>
                    <a:pt x="682654" y="315380"/>
                  </a:lnTo>
                  <a:lnTo>
                    <a:pt x="683872" y="280058"/>
                  </a:lnTo>
                  <a:lnTo>
                    <a:pt x="681968" y="266635"/>
                  </a:lnTo>
                  <a:lnTo>
                    <a:pt x="681262" y="271323"/>
                  </a:lnTo>
                  <a:lnTo>
                    <a:pt x="679630" y="290804"/>
                  </a:lnTo>
                  <a:lnTo>
                    <a:pt x="679852" y="323596"/>
                  </a:lnTo>
                  <a:lnTo>
                    <a:pt x="686750" y="349336"/>
                  </a:lnTo>
                  <a:lnTo>
                    <a:pt x="689676" y="354389"/>
                  </a:lnTo>
                  <a:lnTo>
                    <a:pt x="701071" y="363704"/>
                  </a:lnTo>
                  <a:lnTo>
                    <a:pt x="704216" y="365327"/>
                  </a:lnTo>
                  <a:lnTo>
                    <a:pt x="710869" y="366455"/>
                  </a:lnTo>
                  <a:lnTo>
                    <a:pt x="717957" y="364691"/>
                  </a:lnTo>
                  <a:lnTo>
                    <a:pt x="724021" y="361795"/>
                  </a:lnTo>
                  <a:lnTo>
                    <a:pt x="726058" y="360510"/>
                  </a:lnTo>
                  <a:lnTo>
                    <a:pt x="729486" y="358993"/>
                  </a:lnTo>
                  <a:lnTo>
                    <a:pt x="736323" y="353605"/>
                  </a:lnTo>
                  <a:lnTo>
                    <a:pt x="743642" y="341731"/>
                  </a:lnTo>
                  <a:lnTo>
                    <a:pt x="752245" y="322153"/>
                  </a:lnTo>
                  <a:lnTo>
                    <a:pt x="755737" y="287970"/>
                  </a:lnTo>
                  <a:lnTo>
                    <a:pt x="755500" y="284837"/>
                  </a:lnTo>
                  <a:lnTo>
                    <a:pt x="753551" y="272576"/>
                  </a:lnTo>
                  <a:lnTo>
                    <a:pt x="753434" y="268438"/>
                  </a:lnTo>
                  <a:lnTo>
                    <a:pt x="753160" y="267830"/>
                  </a:lnTo>
                  <a:lnTo>
                    <a:pt x="752712" y="267424"/>
                  </a:lnTo>
                  <a:lnTo>
                    <a:pt x="752150" y="267154"/>
                  </a:lnTo>
                  <a:lnTo>
                    <a:pt x="751775" y="266709"/>
                  </a:lnTo>
                  <a:lnTo>
                    <a:pt x="751123" y="264611"/>
                  </a:lnTo>
                  <a:lnTo>
                    <a:pt x="751044" y="266473"/>
                  </a:lnTo>
                  <a:lnTo>
                    <a:pt x="751290" y="276050"/>
                  </a:lnTo>
                  <a:lnTo>
                    <a:pt x="753074" y="282738"/>
                  </a:lnTo>
                  <a:lnTo>
                    <a:pt x="754107" y="317069"/>
                  </a:lnTo>
                  <a:lnTo>
                    <a:pt x="759984" y="348700"/>
                  </a:lnTo>
                  <a:lnTo>
                    <a:pt x="762204" y="351525"/>
                  </a:lnTo>
                  <a:lnTo>
                    <a:pt x="764802" y="353920"/>
                  </a:lnTo>
                  <a:lnTo>
                    <a:pt x="770539" y="357894"/>
                  </a:lnTo>
                  <a:lnTo>
                    <a:pt x="779472" y="357747"/>
                  </a:lnTo>
                  <a:lnTo>
                    <a:pt x="791010" y="355063"/>
                  </a:lnTo>
                  <a:lnTo>
                    <a:pt x="798502" y="350911"/>
                  </a:lnTo>
                  <a:lnTo>
                    <a:pt x="810536" y="338980"/>
                  </a:lnTo>
                  <a:lnTo>
                    <a:pt x="833520" y="306300"/>
                  </a:lnTo>
                  <a:lnTo>
                    <a:pt x="845008" y="285267"/>
                  </a:lnTo>
                  <a:lnTo>
                    <a:pt x="856135" y="250878"/>
                  </a:lnTo>
                  <a:lnTo>
                    <a:pt x="862219" y="215231"/>
                  </a:lnTo>
                  <a:lnTo>
                    <a:pt x="865470" y="184207"/>
                  </a:lnTo>
                  <a:lnTo>
                    <a:pt x="867264" y="149765"/>
                  </a:lnTo>
                  <a:lnTo>
                    <a:pt x="866942" y="115603"/>
                  </a:lnTo>
                  <a:lnTo>
                    <a:pt x="861325" y="80420"/>
                  </a:lnTo>
                  <a:lnTo>
                    <a:pt x="852954" y="47608"/>
                  </a:lnTo>
                  <a:lnTo>
                    <a:pt x="839687" y="23048"/>
                  </a:lnTo>
                  <a:lnTo>
                    <a:pt x="830629" y="12995"/>
                  </a:lnTo>
                  <a:lnTo>
                    <a:pt x="828965" y="12074"/>
                  </a:lnTo>
                  <a:lnTo>
                    <a:pt x="827326" y="11725"/>
                  </a:lnTo>
                  <a:lnTo>
                    <a:pt x="824095" y="12042"/>
                  </a:lnTo>
                  <a:lnTo>
                    <a:pt x="820894" y="13065"/>
                  </a:lnTo>
                  <a:lnTo>
                    <a:pt x="819565" y="14502"/>
                  </a:lnTo>
                  <a:lnTo>
                    <a:pt x="817382" y="18921"/>
                  </a:lnTo>
                  <a:lnTo>
                    <a:pt x="814067" y="45125"/>
                  </a:lnTo>
                  <a:lnTo>
                    <a:pt x="816810" y="75158"/>
                  </a:lnTo>
                  <a:lnTo>
                    <a:pt x="818846" y="109639"/>
                  </a:lnTo>
                  <a:lnTo>
                    <a:pt x="823214" y="137414"/>
                  </a:lnTo>
                  <a:lnTo>
                    <a:pt x="827225" y="168774"/>
                  </a:lnTo>
                  <a:lnTo>
                    <a:pt x="831255" y="200264"/>
                  </a:lnTo>
                  <a:lnTo>
                    <a:pt x="834481" y="233923"/>
                  </a:lnTo>
                  <a:lnTo>
                    <a:pt x="836616" y="268777"/>
                  </a:lnTo>
                  <a:lnTo>
                    <a:pt x="838902" y="304292"/>
                  </a:lnTo>
                  <a:lnTo>
                    <a:pt x="839791" y="315361"/>
                  </a:lnTo>
                  <a:lnTo>
                    <a:pt x="849452" y="349283"/>
                  </a:lnTo>
                  <a:lnTo>
                    <a:pt x="855476" y="360085"/>
                  </a:lnTo>
                  <a:lnTo>
                    <a:pt x="867374" y="374561"/>
                  </a:lnTo>
                  <a:lnTo>
                    <a:pt x="871262" y="377032"/>
                  </a:lnTo>
                  <a:lnTo>
                    <a:pt x="876518" y="379012"/>
                  </a:lnTo>
                  <a:lnTo>
                    <a:pt x="889219" y="377822"/>
                  </a:lnTo>
                  <a:lnTo>
                    <a:pt x="898392" y="374118"/>
                  </a:lnTo>
                  <a:lnTo>
                    <a:pt x="912925" y="361685"/>
                  </a:lnTo>
                  <a:lnTo>
                    <a:pt x="935399" y="327427"/>
                  </a:lnTo>
                  <a:lnTo>
                    <a:pt x="946229" y="294304"/>
                  </a:lnTo>
                  <a:lnTo>
                    <a:pt x="958695" y="258808"/>
                  </a:lnTo>
                  <a:lnTo>
                    <a:pt x="962134" y="244986"/>
                  </a:lnTo>
                  <a:lnTo>
                    <a:pt x="971703" y="212115"/>
                  </a:lnTo>
                  <a:lnTo>
                    <a:pt x="975502" y="180824"/>
                  </a:lnTo>
                  <a:lnTo>
                    <a:pt x="976634" y="150116"/>
                  </a:lnTo>
                  <a:lnTo>
                    <a:pt x="975147" y="115502"/>
                  </a:lnTo>
                  <a:lnTo>
                    <a:pt x="971094" y="80573"/>
                  </a:lnTo>
                  <a:lnTo>
                    <a:pt x="961385" y="45880"/>
                  </a:lnTo>
                  <a:lnTo>
                    <a:pt x="946167" y="11309"/>
                  </a:lnTo>
                  <a:lnTo>
                    <a:pt x="942047" y="5789"/>
                  </a:lnTo>
                  <a:lnTo>
                    <a:pt x="936211" y="2066"/>
                  </a:lnTo>
                  <a:lnTo>
                    <a:pt x="934542" y="1613"/>
                  </a:lnTo>
                  <a:lnTo>
                    <a:pt x="933165" y="1576"/>
                  </a:lnTo>
                  <a:lnTo>
                    <a:pt x="931983" y="1815"/>
                  </a:lnTo>
                  <a:lnTo>
                    <a:pt x="929258" y="4198"/>
                  </a:lnTo>
                  <a:lnTo>
                    <a:pt x="927790" y="5945"/>
                  </a:lnTo>
                  <a:lnTo>
                    <a:pt x="921799" y="26490"/>
                  </a:lnTo>
                  <a:lnTo>
                    <a:pt x="920193" y="59185"/>
                  </a:lnTo>
                  <a:lnTo>
                    <a:pt x="920097" y="94714"/>
                  </a:lnTo>
                  <a:lnTo>
                    <a:pt x="922683" y="124561"/>
                  </a:lnTo>
                  <a:lnTo>
                    <a:pt x="924426" y="158209"/>
                  </a:lnTo>
                  <a:lnTo>
                    <a:pt x="926683" y="193832"/>
                  </a:lnTo>
                  <a:lnTo>
                    <a:pt x="929254" y="227268"/>
                  </a:lnTo>
                  <a:lnTo>
                    <a:pt x="932900" y="261792"/>
                  </a:lnTo>
                  <a:lnTo>
                    <a:pt x="936779" y="293671"/>
                  </a:lnTo>
                  <a:lnTo>
                    <a:pt x="943875" y="328577"/>
                  </a:lnTo>
                  <a:lnTo>
                    <a:pt x="950724" y="345198"/>
                  </a:lnTo>
                  <a:lnTo>
                    <a:pt x="953892" y="349811"/>
                  </a:lnTo>
                  <a:lnTo>
                    <a:pt x="962772" y="357013"/>
                  </a:lnTo>
                  <a:lnTo>
                    <a:pt x="973573" y="362437"/>
                  </a:lnTo>
                  <a:lnTo>
                    <a:pt x="977023" y="362736"/>
                  </a:lnTo>
                  <a:lnTo>
                    <a:pt x="1012227" y="356340"/>
                  </a:lnTo>
                  <a:lnTo>
                    <a:pt x="1028178" y="348688"/>
                  </a:lnTo>
                  <a:lnTo>
                    <a:pt x="1036343" y="341732"/>
                  </a:lnTo>
                  <a:lnTo>
                    <a:pt x="1048433" y="329555"/>
                  </a:lnTo>
                  <a:lnTo>
                    <a:pt x="1061829" y="323030"/>
                  </a:lnTo>
                  <a:lnTo>
                    <a:pt x="1078630" y="318151"/>
                  </a:lnTo>
                  <a:lnTo>
                    <a:pt x="1082364" y="315977"/>
                  </a:lnTo>
                  <a:lnTo>
                    <a:pt x="1085788" y="315011"/>
                  </a:lnTo>
                  <a:lnTo>
                    <a:pt x="1091954" y="309411"/>
                  </a:lnTo>
                  <a:lnTo>
                    <a:pt x="1097544" y="301049"/>
                  </a:lnTo>
                  <a:lnTo>
                    <a:pt x="1100024" y="290604"/>
                  </a:lnTo>
                  <a:lnTo>
                    <a:pt x="1099495" y="281659"/>
                  </a:lnTo>
                  <a:lnTo>
                    <a:pt x="1097662" y="276510"/>
                  </a:lnTo>
                  <a:lnTo>
                    <a:pt x="1092915" y="269516"/>
                  </a:lnTo>
                  <a:lnTo>
                    <a:pt x="1088713" y="265875"/>
                  </a:lnTo>
                  <a:lnTo>
                    <a:pt x="1082076" y="261382"/>
                  </a:lnTo>
                  <a:lnTo>
                    <a:pt x="1080469" y="261009"/>
                  </a:lnTo>
                  <a:lnTo>
                    <a:pt x="1076567" y="261300"/>
                  </a:lnTo>
                  <a:lnTo>
                    <a:pt x="1069908" y="264216"/>
                  </a:lnTo>
                  <a:lnTo>
                    <a:pt x="1064172" y="269695"/>
                  </a:lnTo>
                  <a:lnTo>
                    <a:pt x="1060385" y="278874"/>
                  </a:lnTo>
                  <a:lnTo>
                    <a:pt x="1055979" y="313462"/>
                  </a:lnTo>
                  <a:lnTo>
                    <a:pt x="1064973" y="344241"/>
                  </a:lnTo>
                  <a:lnTo>
                    <a:pt x="1067916" y="349445"/>
                  </a:lnTo>
                  <a:lnTo>
                    <a:pt x="1077909" y="358734"/>
                  </a:lnTo>
                  <a:lnTo>
                    <a:pt x="1087533" y="363876"/>
                  </a:lnTo>
                  <a:lnTo>
                    <a:pt x="1119459" y="365558"/>
                  </a:lnTo>
                  <a:lnTo>
                    <a:pt x="1146343" y="360616"/>
                  </a:lnTo>
                  <a:lnTo>
                    <a:pt x="1167484" y="351808"/>
                  </a:lnTo>
                  <a:lnTo>
                    <a:pt x="1201080" y="32852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575">
              <a:extLst>
                <a:ext uri="{FF2B5EF4-FFF2-40B4-BE49-F238E27FC236}">
                  <a16:creationId xmlns:a16="http://schemas.microsoft.com/office/drawing/2014/main" xmlns="" id="{7A7DEA87-D5F5-4E2B-907C-86291D6CC93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955131" y="2500313"/>
              <a:ext cx="7145" cy="4763"/>
            </a:xfrm>
            <a:custGeom>
              <a:avLst/>
              <a:gdLst/>
              <a:ahLst/>
              <a:cxnLst/>
              <a:rect l="0" t="0" r="0" b="0"/>
              <a:pathLst>
                <a:path w="7145" h="4763">
                  <a:moveTo>
                    <a:pt x="0" y="0"/>
                  </a:moveTo>
                  <a:lnTo>
                    <a:pt x="0" y="0"/>
                  </a:lnTo>
                  <a:lnTo>
                    <a:pt x="1264" y="0"/>
                  </a:lnTo>
                  <a:lnTo>
                    <a:pt x="2591" y="1411"/>
                  </a:lnTo>
                  <a:lnTo>
                    <a:pt x="4062" y="3273"/>
                  </a:lnTo>
                  <a:lnTo>
                    <a:pt x="7144" y="47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576">
              <a:extLst>
                <a:ext uri="{FF2B5EF4-FFF2-40B4-BE49-F238E27FC236}">
                  <a16:creationId xmlns:a16="http://schemas.microsoft.com/office/drawing/2014/main" xmlns="" id="{179C54A8-57A4-40F7-A0D9-8EF0C38CFEC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86025" y="2493169"/>
              <a:ext cx="45245" cy="6850"/>
            </a:xfrm>
            <a:custGeom>
              <a:avLst/>
              <a:gdLst/>
              <a:ahLst/>
              <a:cxnLst/>
              <a:rect l="0" t="0" r="0" b="0"/>
              <a:pathLst>
                <a:path w="45245" h="6850">
                  <a:moveTo>
                    <a:pt x="0" y="0"/>
                  </a:moveTo>
                  <a:lnTo>
                    <a:pt x="0" y="0"/>
                  </a:lnTo>
                  <a:lnTo>
                    <a:pt x="9505" y="4909"/>
                  </a:lnTo>
                  <a:lnTo>
                    <a:pt x="26724" y="6849"/>
                  </a:lnTo>
                  <a:lnTo>
                    <a:pt x="45244" y="47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SMARTInkShape-577">
            <a:extLst>
              <a:ext uri="{FF2B5EF4-FFF2-40B4-BE49-F238E27FC236}">
                <a16:creationId xmlns:a16="http://schemas.microsoft.com/office/drawing/2014/main" xmlns="" id="{A857D516-85FA-4451-9FD5-C0E3F6CFE52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40956" y="2655094"/>
            <a:ext cx="2383" cy="2382"/>
          </a:xfrm>
          <a:custGeom>
            <a:avLst/>
            <a:gdLst/>
            <a:ahLst/>
            <a:cxnLst/>
            <a:rect l="0" t="0" r="0" b="0"/>
            <a:pathLst>
              <a:path w="2383" h="2382">
                <a:moveTo>
                  <a:pt x="0" y="2381"/>
                </a:moveTo>
                <a:lnTo>
                  <a:pt x="0" y="2381"/>
                </a:lnTo>
                <a:lnTo>
                  <a:pt x="2382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10246 L 1.06406 -0.07809 E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06 -0.07808 L -0.17709 0.17377 E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06 2.01849E-006 L -0.88958 -0.00154 E">
                                      <p:cBhvr>
                                        <p:cTn id="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58 -0.00154 L 0.12622 -0.01541 E">
                                      <p:cBhvr>
                                        <p:cTn id="3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06 4.77658E-007 L 0.00781 -0.34977 E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3359 L 0.0158 0.33498 E">
                                      <p:cBhvr>
                                        <p:cTn id="3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4.93827E-006 L 1.15399 -0.18426 E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006 0 E">
                                      <p:cBhvr>
                                        <p:cTn id="4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648360" y="1008000"/>
            <a:ext cx="7918200" cy="29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Révisions de la semaine </a:t>
            </a: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08360" y="51480"/>
            <a:ext cx="7271952" cy="45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fr-FR" b="0" strike="noStrike" spc="-1" dirty="0">
                <a:solidFill>
                  <a:schemeClr val="accent6">
                    <a:lumMod val="75000"/>
                  </a:schemeClr>
                </a:solidFill>
                <a:latin typeface="Arial"/>
                <a:ea typeface="DejaVu Sans"/>
              </a:rPr>
              <a:t>Je sommeillais encore quand Alice m’emmena pour une ballade dans son monde. </a:t>
            </a:r>
          </a:p>
          <a:p>
            <a:pPr>
              <a:lnSpc>
                <a:spcPct val="120000"/>
              </a:lnSpc>
            </a:pPr>
            <a:r>
              <a:rPr lang="fr-FR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Nous avons regardé par l’œilleton avant de franchir le portail. </a:t>
            </a:r>
            <a:endParaRPr lang="fr-FR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J’étais émerveillé</a:t>
            </a: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par la forêt et en fouillant dans les taillis j’ai vu :</a:t>
            </a:r>
            <a:endParaRPr lang="fr-FR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- une groseille toute mouillée ;</a:t>
            </a:r>
            <a:endParaRPr lang="fr-FR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deux grenouilles se batailler ;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trois chevreuils me surveiller ; 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quatre cailles qui piaillaient ;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cinq abeilles me chatouiller ;</a:t>
            </a:r>
            <a:endParaRPr lang="fr-FR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six écureuils qui vadrouillaient ;</a:t>
            </a:r>
            <a:endParaRPr lang="fr-FR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 et sept wombats qui m’ont réveillé ! </a:t>
            </a:r>
            <a:endParaRPr lang="fr-FR" b="0" u="sng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fr-FR" b="0" u="sng" strike="noStrike" spc="-1" dirty="0">
                <a:solidFill>
                  <a:srgbClr val="000000"/>
                </a:solidFill>
                <a:latin typeface="Arial"/>
                <a:ea typeface="DejaVu Sans"/>
              </a:rPr>
              <a:t>Quel drôle de rêve !  </a:t>
            </a:r>
            <a:endParaRPr lang="fr-FR" b="0" u="sng" strike="noStrike" spc="-1" dirty="0">
              <a:latin typeface="Arial"/>
            </a:endParaRPr>
          </a:p>
        </p:txBody>
      </p:sp>
      <p:pic>
        <p:nvPicPr>
          <p:cNvPr id="3" name="Image 3"/>
          <p:cNvPicPr/>
          <p:nvPr/>
        </p:nvPicPr>
        <p:blipFill>
          <a:blip r:embed="rId2"/>
          <a:stretch/>
        </p:blipFill>
        <p:spPr>
          <a:xfrm>
            <a:off x="7570316" y="267494"/>
            <a:ext cx="1224360" cy="478440"/>
          </a:xfrm>
          <a:prstGeom prst="rect">
            <a:avLst/>
          </a:prstGeom>
          <a:ln>
            <a:noFill/>
          </a:ln>
        </p:spPr>
      </p:pic>
      <p:pic>
        <p:nvPicPr>
          <p:cNvPr id="4" name="Image 5"/>
          <p:cNvPicPr/>
          <p:nvPr/>
        </p:nvPicPr>
        <p:blipFill>
          <a:blip r:embed="rId3"/>
          <a:stretch/>
        </p:blipFill>
        <p:spPr>
          <a:xfrm>
            <a:off x="7570316" y="1059582"/>
            <a:ext cx="1224360" cy="478440"/>
          </a:xfrm>
          <a:prstGeom prst="rect">
            <a:avLst/>
          </a:prstGeom>
          <a:ln>
            <a:noFill/>
          </a:ln>
        </p:spPr>
      </p:pic>
      <p:pic>
        <p:nvPicPr>
          <p:cNvPr id="5" name="Image 6"/>
          <p:cNvPicPr/>
          <p:nvPr/>
        </p:nvPicPr>
        <p:blipFill>
          <a:blip r:embed="rId4"/>
          <a:stretch/>
        </p:blipFill>
        <p:spPr>
          <a:xfrm>
            <a:off x="3993912" y="1491630"/>
            <a:ext cx="1226160" cy="478440"/>
          </a:xfrm>
          <a:prstGeom prst="rect">
            <a:avLst/>
          </a:prstGeom>
          <a:ln>
            <a:noFill/>
          </a:ln>
        </p:spPr>
      </p:pic>
      <p:pic>
        <p:nvPicPr>
          <p:cNvPr id="6" name="Image 7"/>
          <p:cNvPicPr/>
          <p:nvPr/>
        </p:nvPicPr>
        <p:blipFill>
          <a:blip r:embed="rId5"/>
          <a:stretch/>
        </p:blipFill>
        <p:spPr>
          <a:xfrm>
            <a:off x="3988460" y="3879304"/>
            <a:ext cx="1224360" cy="47844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5"/>
          <a:stretch/>
        </p:blipFill>
        <p:spPr>
          <a:xfrm>
            <a:off x="3993912" y="2453350"/>
            <a:ext cx="1224360" cy="478440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/>
          <a:stretch/>
        </p:blipFill>
        <p:spPr>
          <a:xfrm>
            <a:off x="3995008" y="4190348"/>
            <a:ext cx="1224360" cy="478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38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78560" y="459000"/>
            <a:ext cx="9070920" cy="427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FR" sz="2800" b="0" strike="noStrike" spc="-1" dirty="0">
                <a:solidFill>
                  <a:srgbClr val="FF8000"/>
                </a:solidFill>
                <a:latin typeface="Calibri"/>
                <a:ea typeface="PingFang SC"/>
              </a:rPr>
              <a:t>la paille – une faille – la taille – une abeille – l’oreille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une feuille – un œil – le bouillon – fouiller – rouiller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FR" sz="2800" b="0" strike="noStrike" spc="-1" dirty="0">
                <a:solidFill>
                  <a:srgbClr val="813709"/>
                </a:solidFill>
                <a:latin typeface="Calibri"/>
                <a:ea typeface="PingFang SC"/>
              </a:rPr>
              <a:t>un kiwi – le twist – le Rwanda – un tramway – un western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seuil – un éventail – des œillères – des chatouilles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FR" sz="2800" b="0" u="sng" strike="noStrike" spc="-1" dirty="0">
                <a:solidFill>
                  <a:srgbClr val="000000"/>
                </a:solidFill>
                <a:uFillTx/>
                <a:latin typeface="Calibri"/>
                <a:ea typeface="PingFang SC"/>
              </a:rPr>
              <a:t>la ferraille – les cisailles – un réveillon -  une corbeille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FR" sz="2800" b="0" u="sng" strike="noStrike" spc="-1" dirty="0">
                <a:solidFill>
                  <a:srgbClr val="000000"/>
                </a:solidFill>
                <a:uFillTx/>
                <a:latin typeface="Calibri"/>
                <a:ea typeface="PingFang SC"/>
              </a:rPr>
              <a:t>le chevreuil – un œillet – des gribouillis - Washington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288000" y="-240480"/>
            <a:ext cx="896148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Défi : 45 secondes pour lire le plus de lignes possible  </a:t>
            </a: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3" name="SMARTInkShape-375">
            <a:extLst>
              <a:ext uri="{FF2B5EF4-FFF2-40B4-BE49-F238E27FC236}">
                <a16:creationId xmlns:a16="http://schemas.microsoft.com/office/drawing/2014/main" xmlns="" id="{E3CC80AB-78DD-49EF-B1A6-F5E4CC2FBF3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4406" y="873919"/>
            <a:ext cx="9526" cy="4763"/>
          </a:xfrm>
          <a:custGeom>
            <a:avLst/>
            <a:gdLst/>
            <a:ahLst/>
            <a:cxnLst/>
            <a:rect l="0" t="0" r="0" b="0"/>
            <a:pathLst>
              <a:path w="9526" h="4763">
                <a:moveTo>
                  <a:pt x="0" y="0"/>
                </a:moveTo>
                <a:lnTo>
                  <a:pt x="0" y="0"/>
                </a:lnTo>
                <a:lnTo>
                  <a:pt x="4101" y="2050"/>
                </a:lnTo>
                <a:lnTo>
                  <a:pt x="7110" y="2378"/>
                </a:lnTo>
                <a:lnTo>
                  <a:pt x="5765" y="2381"/>
                </a:lnTo>
                <a:lnTo>
                  <a:pt x="7123" y="2381"/>
                </a:lnTo>
                <a:lnTo>
                  <a:pt x="7142" y="4431"/>
                </a:lnTo>
                <a:lnTo>
                  <a:pt x="7144" y="3400"/>
                </a:lnTo>
                <a:lnTo>
                  <a:pt x="7408" y="3060"/>
                </a:lnTo>
                <a:lnTo>
                  <a:pt x="8408" y="2683"/>
                </a:lnTo>
                <a:lnTo>
                  <a:pt x="8516" y="2582"/>
                </a:lnTo>
                <a:lnTo>
                  <a:pt x="7930" y="2470"/>
                </a:lnTo>
                <a:lnTo>
                  <a:pt x="7668" y="2705"/>
                </a:lnTo>
                <a:lnTo>
                  <a:pt x="7377" y="3672"/>
                </a:lnTo>
                <a:lnTo>
                  <a:pt x="7299" y="3771"/>
                </a:lnTo>
                <a:lnTo>
                  <a:pt x="7164" y="2616"/>
                </a:lnTo>
                <a:lnTo>
                  <a:pt x="7859" y="2486"/>
                </a:lnTo>
                <a:lnTo>
                  <a:pt x="9196" y="2402"/>
                </a:lnTo>
                <a:lnTo>
                  <a:pt x="9306" y="2659"/>
                </a:lnTo>
                <a:lnTo>
                  <a:pt x="9525" y="47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SMARTInkShape-443">
            <a:extLst>
              <a:ext uri="{FF2B5EF4-FFF2-40B4-BE49-F238E27FC236}">
                <a16:creationId xmlns:a16="http://schemas.microsoft.com/office/drawing/2014/main" xmlns="" id="{0D3141DC-FEE8-4F3D-818A-66545FC7B71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5806" y="3445669"/>
            <a:ext cx="1373" cy="2381"/>
          </a:xfrm>
          <a:custGeom>
            <a:avLst/>
            <a:gdLst/>
            <a:ahLst/>
            <a:cxnLst/>
            <a:rect l="0" t="0" r="0" b="0"/>
            <a:pathLst>
              <a:path w="1373" h="2381">
                <a:moveTo>
                  <a:pt x="0" y="0"/>
                </a:moveTo>
                <a:lnTo>
                  <a:pt x="0" y="0"/>
                </a:lnTo>
                <a:lnTo>
                  <a:pt x="1372" y="0"/>
                </a:lnTo>
                <a:lnTo>
                  <a:pt x="786" y="0"/>
                </a:lnTo>
                <a:lnTo>
                  <a:pt x="524" y="264"/>
                </a:lnTo>
                <a:lnTo>
                  <a:pt x="1" y="2378"/>
                </a:lnTo>
                <a:lnTo>
                  <a:pt x="1265" y="2380"/>
                </a:lnTo>
                <a:lnTo>
                  <a:pt x="1372" y="2116"/>
                </a:lnTo>
                <a:close/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miter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SMARTInkShape-460">
            <a:extLst>
              <a:ext uri="{FF2B5EF4-FFF2-40B4-BE49-F238E27FC236}">
                <a16:creationId xmlns:a16="http://schemas.microsoft.com/office/drawing/2014/main" xmlns="" id="{34728BFC-2F6B-4BB5-BB9C-06F5E1BF05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6854" y="4052888"/>
            <a:ext cx="2285" cy="1"/>
          </a:xfrm>
          <a:custGeom>
            <a:avLst/>
            <a:gdLst/>
            <a:ahLst/>
            <a:cxnLst/>
            <a:rect l="0" t="0" r="0" b="0"/>
            <a:pathLst>
              <a:path w="2285" h="1">
                <a:moveTo>
                  <a:pt x="2284" y="0"/>
                </a:moveTo>
                <a:lnTo>
                  <a:pt x="2284" y="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miter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080000" y="1584000"/>
            <a:ext cx="5492520" cy="378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32000" y="1008000"/>
            <a:ext cx="7052400" cy="3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Combien de fois entends-tu « aille » dans la phrase : </a:t>
            </a:r>
            <a:endParaRPr lang="fr-FR" sz="18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182413785"/>
              </p:ext>
            </p:extLst>
          </p:nvPr>
        </p:nvGraphicFramePr>
        <p:xfrm>
          <a:off x="6567120" y="2643840"/>
          <a:ext cx="2321640" cy="21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3" name="CustomShape 3"/>
          <p:cNvSpPr/>
          <p:nvPr/>
        </p:nvSpPr>
        <p:spPr>
          <a:xfrm>
            <a:off x="360000" y="1440000"/>
            <a:ext cx="8924400" cy="144432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Kirikou le vaillant surveille vaille que vaille le poulailler malgré l’odeur de l’ail.    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080000" y="1584000"/>
            <a:ext cx="5492520" cy="378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32000" y="1008000"/>
            <a:ext cx="7052400" cy="3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Combien de fois entends-tu « aille » dans la phrase : </a:t>
            </a:r>
            <a:endParaRPr lang="fr-FR" sz="1800" b="0" strike="noStrike" spc="-1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036247928"/>
              </p:ext>
            </p:extLst>
          </p:nvPr>
        </p:nvGraphicFramePr>
        <p:xfrm>
          <a:off x="6567120" y="2643840"/>
          <a:ext cx="2321640" cy="21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6" name="CustomShape 3"/>
          <p:cNvSpPr/>
          <p:nvPr/>
        </p:nvSpPr>
        <p:spPr>
          <a:xfrm>
            <a:off x="360000" y="1440000"/>
            <a:ext cx="8924400" cy="144432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Kirikou le v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aill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ant surveille v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aill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e que v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aill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e le poul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aill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er malgré l’odeur de l’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ail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.    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080000" y="1584000"/>
            <a:ext cx="5492520" cy="378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32000" y="1008000"/>
            <a:ext cx="7052400" cy="3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Combien de fois le </a:t>
            </a:r>
            <a:r>
              <a:rPr lang="fr-FR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se prononce « ks » dans la phrase ? </a:t>
            </a:r>
            <a:endParaRPr lang="fr-FR" sz="1800" b="0" strike="noStrike" spc="-1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782872596"/>
              </p:ext>
            </p:extLst>
          </p:nvPr>
        </p:nvGraphicFramePr>
        <p:xfrm>
          <a:off x="6567120" y="2643840"/>
          <a:ext cx="2321640" cy="21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" name="CustomShape 3"/>
          <p:cNvSpPr/>
          <p:nvPr/>
        </p:nvSpPr>
        <p:spPr>
          <a:xfrm>
            <a:off x="360000" y="1440000"/>
            <a:ext cx="8783640" cy="156348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Ce bo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eur me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icain est e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traordinaire. Il s’est e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ercé avec beaucoup d’e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igence pour devenir e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cellent.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080000" y="1584000"/>
            <a:ext cx="5492520" cy="378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32000" y="1008000"/>
            <a:ext cx="7052400" cy="3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Combien de fois le </a:t>
            </a:r>
            <a:r>
              <a:rPr lang="fr-FR" sz="18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se prononce « ks » dans la phrase : </a:t>
            </a:r>
            <a:endParaRPr lang="fr-FR" sz="1800" b="0" strike="noStrike" spc="-1"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100308529"/>
              </p:ext>
            </p:extLst>
          </p:nvPr>
        </p:nvGraphicFramePr>
        <p:xfrm>
          <a:off x="6567120" y="2643840"/>
          <a:ext cx="2321640" cy="21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" name="CustomShape 3"/>
          <p:cNvSpPr/>
          <p:nvPr/>
        </p:nvSpPr>
        <p:spPr>
          <a:xfrm>
            <a:off x="360000" y="1440000"/>
            <a:ext cx="8783640" cy="156348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Ce bo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eur me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icain est e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traordinaire. Il s’est e</a:t>
            </a:r>
            <a:r>
              <a:rPr lang="fr-FR" sz="3200" b="0" strike="noStrike" spc="-1">
                <a:solidFill>
                  <a:srgbClr val="FF000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ercé avec beaucoup d’e</a:t>
            </a:r>
            <a:r>
              <a:rPr lang="fr-FR" sz="3200" b="0" strike="noStrike" spc="-1">
                <a:solidFill>
                  <a:srgbClr val="FF000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igence pour devenir e</a:t>
            </a:r>
            <a:r>
              <a:rPr lang="fr-FR" sz="3200" b="0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cellent.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080000" y="1584000"/>
            <a:ext cx="5492520" cy="378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218160" y="1008000"/>
            <a:ext cx="7052400" cy="3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Combien de fois entends-tu « w » dans la phrase : </a:t>
            </a:r>
            <a:endParaRPr lang="fr-FR" sz="1800" b="0" strike="noStrike" spc="-1"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683777858"/>
              </p:ext>
            </p:extLst>
          </p:nvPr>
        </p:nvGraphicFramePr>
        <p:xfrm>
          <a:off x="6567120" y="2643840"/>
          <a:ext cx="2321640" cy="21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5" name="CustomShape 3"/>
          <p:cNvSpPr/>
          <p:nvPr/>
        </p:nvSpPr>
        <p:spPr>
          <a:xfrm>
            <a:off x="360000" y="1440000"/>
            <a:ext cx="8924400" cy="144432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W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alter regarde le sho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w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 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w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ater-polo ce </a:t>
            </a:r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w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eek-end.      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080000" y="1584000"/>
            <a:ext cx="5492520" cy="378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18160" y="1008000"/>
            <a:ext cx="7052400" cy="3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Combien de fois entends-tu « w » dans la phrase : </a:t>
            </a:r>
            <a:endParaRPr lang="fr-FR" sz="1800" b="0" strike="noStrike" spc="-1">
              <a:latin typeface="Arial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3503005723"/>
              </p:ext>
            </p:extLst>
          </p:nvPr>
        </p:nvGraphicFramePr>
        <p:xfrm>
          <a:off x="6567120" y="2643840"/>
          <a:ext cx="2321640" cy="21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8" name="CustomShape 3"/>
          <p:cNvSpPr/>
          <p:nvPr/>
        </p:nvSpPr>
        <p:spPr>
          <a:xfrm>
            <a:off x="360000" y="1440000"/>
            <a:ext cx="8924400" cy="144432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W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alter regarde le sho</a:t>
            </a:r>
            <a:r>
              <a:rPr lang="fr-FR" sz="32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 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w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ater-polo ce </a:t>
            </a:r>
          </a:p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w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eek-end.      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467</Words>
  <Application>Microsoft Office PowerPoint</Application>
  <PresentationFormat>Affichage à l'écran (16:9)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160</cp:revision>
  <dcterms:created xsi:type="dcterms:W3CDTF">2020-03-20T11:24:42Z</dcterms:created>
  <dcterms:modified xsi:type="dcterms:W3CDTF">2020-05-11T14:52:22Z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