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79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442520" y="1708560"/>
            <a:ext cx="6035760" cy="209772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 extrusionH="50600" prstMaterial="metal">
            <a:bevelT w="101600" h="80600" prst="relaxedInset"/>
            <a:bevelB w="80600" h="80600"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9600" b="1" strike="noStrike" spc="-1">
                <a:solidFill>
                  <a:srgbClr val="000000"/>
                </a:solidFill>
                <a:latin typeface="Calibri"/>
                <a:ea typeface="DejaVu Sans"/>
              </a:rPr>
              <a:t>Français</a:t>
            </a:r>
            <a:r>
              <a:t/>
            </a:r>
            <a:br/>
            <a:endParaRPr lang="fr-FR" sz="96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371600" y="2914560"/>
            <a:ext cx="6387840" cy="13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15640" y="72000"/>
            <a:ext cx="8567640" cy="44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copains – lendemain  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refrains – certain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    aimables – enchainaient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 dizaines – prochaines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297000" y="-216000"/>
            <a:ext cx="8486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Révisions 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88000" y="1224000"/>
            <a:ext cx="8495640" cy="37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él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ec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PingFang SC"/>
              </a:rPr>
              <a:t>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riques – le sp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ec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PingFang SC"/>
              </a:rPr>
              <a:t>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acle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des p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er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PingFang SC"/>
              </a:rPr>
              <a:t>s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onnes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r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es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PingFang SC"/>
              </a:rPr>
              <a:t>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eront - c</a:t>
            </a:r>
            <a:r>
              <a:rPr lang="fr-FR" sz="4400" b="0" strike="noStrike" spc="-1">
                <a:solidFill>
                  <a:srgbClr val="0070C0"/>
                </a:solidFill>
                <a:latin typeface="Calibri"/>
                <a:ea typeface="PingFang SC"/>
              </a:rPr>
              <a:t>er</a:t>
            </a:r>
            <a:r>
              <a:rPr lang="fr-FR" sz="4400" b="0" strike="noStrike" spc="-1">
                <a:solidFill>
                  <a:srgbClr val="FF0000"/>
                </a:solidFill>
                <a:latin typeface="Calibri"/>
                <a:ea typeface="PingFang SC"/>
              </a:rPr>
              <a:t>t</a:t>
            </a: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ain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7640" y="51480"/>
            <a:ext cx="8987400" cy="49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</a:pPr>
            <a:r>
              <a:rPr lang="fr-FR" sz="2600" b="0" strike="noStrike" spc="-1" dirty="0">
                <a:solidFill>
                  <a:srgbClr val="E46C0A"/>
                </a:solidFill>
                <a:latin typeface="Calibri"/>
                <a:ea typeface="PingFang SC"/>
              </a:rPr>
              <a:t>Comment quatre aimables copains ont-ils pu devenir des symboles si importants ? 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2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Initialement, ils jouaient devant des dizaines de personnes.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2600" b="0" strike="noStrike" spc="-1" dirty="0">
                <a:solidFill>
                  <a:srgbClr val="984807"/>
                </a:solidFill>
                <a:latin typeface="Calibri"/>
                <a:ea typeface="PingFang SC"/>
              </a:rPr>
              <a:t>Le lendemain ils jouaient dans des gymnases remplis. Les cymbales et les guitares électriques retentissaient,</a:t>
            </a:r>
            <a:r>
              <a:rPr lang="fr-FR" sz="2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les refrains et les hymnes rythmés s’enchainaient. Le spectacle était excellent ! </a:t>
            </a:r>
            <a:r>
              <a:rPr lang="fr-FR" sz="26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Leurs symphonies resteront connues durant les cinquante prochaines années. Les tympans s’en souviendront, c’est certain !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</p:txBody>
      </p:sp>
      <p:sp>
        <p:nvSpPr>
          <p:cNvPr id="2" name="SMARTInkShape-331">
            <a:extLst>
              <a:ext uri="{FF2B5EF4-FFF2-40B4-BE49-F238E27FC236}">
                <a16:creationId xmlns:a16="http://schemas.microsoft.com/office/drawing/2014/main" xmlns="" id="{672966FD-3197-48C7-B8C2-091390761DA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2415" y="492919"/>
            <a:ext cx="17563" cy="9526"/>
          </a:xfrm>
          <a:custGeom>
            <a:avLst/>
            <a:gdLst/>
            <a:ahLst/>
            <a:cxnLst/>
            <a:rect l="0" t="0" r="0" b="0"/>
            <a:pathLst>
              <a:path w="17563" h="9526">
                <a:moveTo>
                  <a:pt x="2373" y="9525"/>
                </a:moveTo>
                <a:lnTo>
                  <a:pt x="2373" y="9525"/>
                </a:lnTo>
                <a:lnTo>
                  <a:pt x="488" y="5050"/>
                </a:lnTo>
                <a:lnTo>
                  <a:pt x="0" y="2427"/>
                </a:lnTo>
                <a:lnTo>
                  <a:pt x="1258" y="1131"/>
                </a:lnTo>
                <a:lnTo>
                  <a:pt x="3288" y="502"/>
                </a:lnTo>
                <a:lnTo>
                  <a:pt x="7639" y="99"/>
                </a:lnTo>
                <a:lnTo>
                  <a:pt x="9388" y="749"/>
                </a:lnTo>
                <a:lnTo>
                  <a:pt x="11402" y="2059"/>
                </a:lnTo>
                <a:lnTo>
                  <a:pt x="17562" y="202"/>
                </a:lnTo>
                <a:lnTo>
                  <a:pt x="1666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398880" y="7200"/>
            <a:ext cx="8486280" cy="10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9" name="Image 3_6"/>
          <p:cNvPicPr/>
          <p:nvPr/>
        </p:nvPicPr>
        <p:blipFill>
          <a:blip r:embed="rId15"/>
          <a:srcRect l="8725" t="30340" r="22758" b="13677"/>
          <a:stretch/>
        </p:blipFill>
        <p:spPr>
          <a:xfrm>
            <a:off x="899640" y="1203480"/>
            <a:ext cx="7566840" cy="3826440"/>
          </a:xfrm>
          <a:prstGeom prst="rect">
            <a:avLst/>
          </a:prstGeom>
          <a:ln>
            <a:noFill/>
          </a:ln>
        </p:spPr>
      </p:pic>
      <p:pic>
        <p:nvPicPr>
          <p:cNvPr id="180" name="Image 2_0"/>
          <p:cNvPicPr/>
          <p:nvPr/>
        </p:nvPicPr>
        <p:blipFill>
          <a:blip r:embed="rId16"/>
          <a:srcRect l="20294" r="26741"/>
          <a:stretch/>
        </p:blipFill>
        <p:spPr>
          <a:xfrm>
            <a:off x="395640" y="251640"/>
            <a:ext cx="784800" cy="656640"/>
          </a:xfrm>
          <a:prstGeom prst="rect">
            <a:avLst/>
          </a:prstGeom>
          <a:ln>
            <a:noFill/>
          </a:ln>
        </p:spPr>
      </p:pic>
      <p:pic>
        <p:nvPicPr>
          <p:cNvPr id="181" name="Image 8"/>
          <p:cNvPicPr/>
          <p:nvPr/>
        </p:nvPicPr>
        <p:blipFill>
          <a:blip r:embed="rId17"/>
          <a:stretch/>
        </p:blipFill>
        <p:spPr>
          <a:xfrm>
            <a:off x="8114400" y="170640"/>
            <a:ext cx="708120" cy="818640"/>
          </a:xfrm>
          <a:prstGeom prst="rect">
            <a:avLst/>
          </a:prstGeom>
          <a:ln>
            <a:noFill/>
          </a:ln>
        </p:spPr>
      </p:pic>
      <p:pic>
        <p:nvPicPr>
          <p:cNvPr id="182" name="Image 17"/>
          <p:cNvPicPr/>
          <p:nvPr/>
        </p:nvPicPr>
        <p:blipFill>
          <a:blip r:embed="rId18"/>
          <a:srcRect l="11781" t="4651" r="11781" b="4257"/>
          <a:stretch/>
        </p:blipFill>
        <p:spPr>
          <a:xfrm>
            <a:off x="-4861080" y="3165840"/>
            <a:ext cx="2944080" cy="2793960"/>
          </a:xfrm>
          <a:prstGeom prst="rect">
            <a:avLst/>
          </a:prstGeom>
          <a:ln>
            <a:solidFill>
              <a:srgbClr val="3465A4"/>
            </a:solidFill>
          </a:ln>
        </p:spPr>
      </p:pic>
      <p:pic>
        <p:nvPicPr>
          <p:cNvPr id="187" name="Image 3_6"/>
          <p:cNvPicPr/>
          <p:nvPr/>
        </p:nvPicPr>
        <p:blipFill>
          <a:blip r:embed="rId15"/>
          <a:srcRect l="35731" t="58266" r="45939" b="26158"/>
          <a:stretch/>
        </p:blipFill>
        <p:spPr>
          <a:xfrm>
            <a:off x="-5011920" y="1883880"/>
            <a:ext cx="4258080" cy="2466000"/>
          </a:xfrm>
          <a:prstGeom prst="rect">
            <a:avLst/>
          </a:prstGeom>
          <a:ln w="57240">
            <a:solidFill>
              <a:srgbClr val="0070C0"/>
            </a:solidFill>
            <a:round/>
          </a:ln>
        </p:spPr>
      </p:pic>
      <p:pic>
        <p:nvPicPr>
          <p:cNvPr id="195" name="Image 107"/>
          <p:cNvPicPr/>
          <p:nvPr/>
        </p:nvPicPr>
        <p:blipFill>
          <a:blip r:embed="rId17"/>
          <a:stretch/>
        </p:blipFill>
        <p:spPr>
          <a:xfrm>
            <a:off x="3783600" y="1563480"/>
            <a:ext cx="2077560" cy="2399400"/>
          </a:xfrm>
          <a:prstGeom prst="rect">
            <a:avLst/>
          </a:prstGeom>
          <a:ln>
            <a:noFill/>
          </a:ln>
        </p:spPr>
      </p:pic>
      <p:pic>
        <p:nvPicPr>
          <p:cNvPr id="196" name="Image 2_0"/>
          <p:cNvPicPr/>
          <p:nvPr/>
        </p:nvPicPr>
        <p:blipFill>
          <a:blip r:embed="rId16"/>
          <a:srcRect l="20294" r="26741"/>
          <a:stretch/>
        </p:blipFill>
        <p:spPr>
          <a:xfrm>
            <a:off x="3208680" y="1563480"/>
            <a:ext cx="2867040" cy="2401920"/>
          </a:xfrm>
          <a:prstGeom prst="rect">
            <a:avLst/>
          </a:prstGeom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9809568" y="3772260"/>
            <a:ext cx="7075800" cy="1155240"/>
            <a:chOff x="412200" y="284400"/>
            <a:chExt cx="7075800" cy="1155240"/>
          </a:xfrm>
        </p:grpSpPr>
        <p:graphicFrame>
          <p:nvGraphicFramePr>
            <p:cNvPr id="22" name="Table 1"/>
            <p:cNvGraphicFramePr/>
            <p:nvPr>
              <p:extLst>
                <p:ext uri="{D42A27DB-BD31-4B8C-83A1-F6EECF244321}">
                  <p14:modId xmlns:p14="http://schemas.microsoft.com/office/powerpoint/2010/main" val="1029257833"/>
                </p:ext>
              </p:extLst>
            </p:nvPr>
          </p:nvGraphicFramePr>
          <p:xfrm>
            <a:off x="412200" y="284400"/>
            <a:ext cx="7075800" cy="1011600"/>
          </p:xfrm>
          <a:graphic>
            <a:graphicData uri="http://schemas.openxmlformats.org/drawingml/2006/table">
              <a:tbl>
                <a:tblPr/>
                <a:tblGrid>
                  <a:gridCol w="1010520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10520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10520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010520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10520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1010520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1012680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</a:tblGrid>
                <a:tr h="101160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23" name="CustomShape 2"/>
            <p:cNvSpPr/>
            <p:nvPr/>
          </p:nvSpPr>
          <p:spPr>
            <a:xfrm>
              <a:off x="1440000" y="284400"/>
              <a:ext cx="1008000" cy="10080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3"/>
            <p:cNvSpPr/>
            <p:nvPr/>
          </p:nvSpPr>
          <p:spPr>
            <a:xfrm>
              <a:off x="2448000" y="284400"/>
              <a:ext cx="1008000" cy="10080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4"/>
            <p:cNvSpPr/>
            <p:nvPr/>
          </p:nvSpPr>
          <p:spPr>
            <a:xfrm>
              <a:off x="6552000" y="1152000"/>
              <a:ext cx="864000" cy="720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5"/>
            <p:cNvSpPr/>
            <p:nvPr/>
          </p:nvSpPr>
          <p:spPr>
            <a:xfrm flipV="1">
              <a:off x="412200" y="1151640"/>
              <a:ext cx="1963800" cy="288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6"/>
            <p:cNvSpPr/>
            <p:nvPr/>
          </p:nvSpPr>
          <p:spPr>
            <a:xfrm flipV="1">
              <a:off x="2500200" y="1151640"/>
              <a:ext cx="1963800" cy="288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7"/>
            <p:cNvSpPr/>
            <p:nvPr/>
          </p:nvSpPr>
          <p:spPr>
            <a:xfrm flipV="1">
              <a:off x="4464000" y="1151640"/>
              <a:ext cx="1963800" cy="288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12"/>
            <p:cNvSpPr/>
            <p:nvPr/>
          </p:nvSpPr>
          <p:spPr>
            <a:xfrm>
              <a:off x="1440360" y="284760"/>
              <a:ext cx="1008000" cy="10080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0" name="Groupe 29"/>
          <p:cNvGrpSpPr/>
          <p:nvPr/>
        </p:nvGrpSpPr>
        <p:grpSpPr>
          <a:xfrm>
            <a:off x="1693561" y="5372250"/>
            <a:ext cx="7318799" cy="1175100"/>
            <a:chOff x="457200" y="2215800"/>
            <a:chExt cx="6598801" cy="1175100"/>
          </a:xfrm>
        </p:grpSpPr>
        <p:graphicFrame>
          <p:nvGraphicFramePr>
            <p:cNvPr id="31" name="Table 10"/>
            <p:cNvGraphicFramePr/>
            <p:nvPr>
              <p:extLst>
                <p:ext uri="{D42A27DB-BD31-4B8C-83A1-F6EECF244321}">
                  <p14:modId xmlns:p14="http://schemas.microsoft.com/office/powerpoint/2010/main" val="1194348214"/>
                </p:ext>
              </p:extLst>
            </p:nvPr>
          </p:nvGraphicFramePr>
          <p:xfrm>
            <a:off x="457200" y="2215800"/>
            <a:ext cx="6598801" cy="1024200"/>
          </p:xfrm>
          <a:graphic>
            <a:graphicData uri="http://schemas.openxmlformats.org/drawingml/2006/table">
              <a:tbl>
                <a:tblPr/>
                <a:tblGrid>
                  <a:gridCol w="1044956">
                    <a:extLst>
                      <a:ext uri="{9D8B030D-6E8A-4147-A177-3AD203B41FA5}">
                        <a16:colId xmlns:a16="http://schemas.microsoft.com/office/drawing/2014/main" xmlns="" val="20000"/>
                      </a:ext>
                    </a:extLst>
                  </a:gridCol>
                  <a:gridCol w="1044956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1044956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1044956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1044956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1044956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1049063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</a:tblGrid>
                <a:tr h="1024200"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dirty="0"/>
                      </a:p>
                    </a:txBody>
                    <a:tcPr marL="90000" marR="90000">
                      <a:lnL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762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solidFill>
                        <a:srgbClr val="B3B3B3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32" name="CustomShape 11"/>
            <p:cNvSpPr/>
            <p:nvPr/>
          </p:nvSpPr>
          <p:spPr>
            <a:xfrm>
              <a:off x="1388622" y="2232000"/>
              <a:ext cx="923753" cy="1008000"/>
            </a:xfrm>
            <a:prstGeom prst="ellipse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" name="CustomShape 13"/>
            <p:cNvSpPr/>
            <p:nvPr/>
          </p:nvSpPr>
          <p:spPr>
            <a:xfrm>
              <a:off x="5195230" y="3096386"/>
              <a:ext cx="864000" cy="720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" name="CustomShape 14"/>
            <p:cNvSpPr/>
            <p:nvPr/>
          </p:nvSpPr>
          <p:spPr>
            <a:xfrm>
              <a:off x="6169092" y="3096000"/>
              <a:ext cx="864000" cy="72000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" name="CustomShape 15"/>
            <p:cNvSpPr/>
            <p:nvPr/>
          </p:nvSpPr>
          <p:spPr>
            <a:xfrm flipV="1">
              <a:off x="457200" y="3095640"/>
              <a:ext cx="1842018" cy="2880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16"/>
            <p:cNvSpPr/>
            <p:nvPr/>
          </p:nvSpPr>
          <p:spPr>
            <a:xfrm flipV="1">
              <a:off x="2348127" y="3095640"/>
              <a:ext cx="2746081" cy="29526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" name="SMARTInkShape-332">
            <a:extLst>
              <a:ext uri="{FF2B5EF4-FFF2-40B4-BE49-F238E27FC236}">
                <a16:creationId xmlns:a16="http://schemas.microsoft.com/office/drawing/2014/main" xmlns="" id="{4F4B7077-B681-420F-941F-9BC9EFED5AE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459706" y="1354975"/>
            <a:ext cx="487796" cy="346529"/>
          </a:xfrm>
          <a:custGeom>
            <a:avLst/>
            <a:gdLst/>
            <a:ahLst/>
            <a:cxnLst/>
            <a:rect l="0" t="0" r="0" b="0"/>
            <a:pathLst>
              <a:path w="487796" h="346529">
                <a:moveTo>
                  <a:pt x="0" y="330950"/>
                </a:moveTo>
                <a:lnTo>
                  <a:pt x="0" y="330950"/>
                </a:lnTo>
                <a:lnTo>
                  <a:pt x="33828" y="329686"/>
                </a:lnTo>
                <a:lnTo>
                  <a:pt x="51146" y="325420"/>
                </a:lnTo>
                <a:lnTo>
                  <a:pt x="83785" y="309995"/>
                </a:lnTo>
                <a:lnTo>
                  <a:pt x="106963" y="296266"/>
                </a:lnTo>
                <a:lnTo>
                  <a:pt x="114243" y="291481"/>
                </a:lnTo>
                <a:lnTo>
                  <a:pt x="131638" y="280665"/>
                </a:lnTo>
                <a:lnTo>
                  <a:pt x="167059" y="247445"/>
                </a:lnTo>
                <a:lnTo>
                  <a:pt x="183118" y="228381"/>
                </a:lnTo>
                <a:lnTo>
                  <a:pt x="201467" y="196589"/>
                </a:lnTo>
                <a:lnTo>
                  <a:pt x="214435" y="166277"/>
                </a:lnTo>
                <a:lnTo>
                  <a:pt x="224295" y="130732"/>
                </a:lnTo>
                <a:lnTo>
                  <a:pt x="227750" y="114365"/>
                </a:lnTo>
                <a:lnTo>
                  <a:pt x="227862" y="81039"/>
                </a:lnTo>
                <a:lnTo>
                  <a:pt x="220732" y="47088"/>
                </a:lnTo>
                <a:lnTo>
                  <a:pt x="216479" y="37646"/>
                </a:lnTo>
                <a:lnTo>
                  <a:pt x="193150" y="7438"/>
                </a:lnTo>
                <a:lnTo>
                  <a:pt x="187493" y="4260"/>
                </a:lnTo>
                <a:lnTo>
                  <a:pt x="174951" y="706"/>
                </a:lnTo>
                <a:lnTo>
                  <a:pt x="159948" y="0"/>
                </a:lnTo>
                <a:lnTo>
                  <a:pt x="154196" y="1233"/>
                </a:lnTo>
                <a:lnTo>
                  <a:pt x="151875" y="2552"/>
                </a:lnTo>
                <a:lnTo>
                  <a:pt x="149122" y="6819"/>
                </a:lnTo>
                <a:lnTo>
                  <a:pt x="146504" y="17618"/>
                </a:lnTo>
                <a:lnTo>
                  <a:pt x="143642" y="50809"/>
                </a:lnTo>
                <a:lnTo>
                  <a:pt x="142183" y="85871"/>
                </a:lnTo>
                <a:lnTo>
                  <a:pt x="140560" y="119477"/>
                </a:lnTo>
                <a:lnTo>
                  <a:pt x="138071" y="153130"/>
                </a:lnTo>
                <a:lnTo>
                  <a:pt x="132006" y="186935"/>
                </a:lnTo>
                <a:lnTo>
                  <a:pt x="126410" y="221894"/>
                </a:lnTo>
                <a:lnTo>
                  <a:pt x="119526" y="257496"/>
                </a:lnTo>
                <a:lnTo>
                  <a:pt x="117539" y="284657"/>
                </a:lnTo>
                <a:lnTo>
                  <a:pt x="121502" y="301528"/>
                </a:lnTo>
                <a:lnTo>
                  <a:pt x="130626" y="317954"/>
                </a:lnTo>
                <a:lnTo>
                  <a:pt x="138515" y="325913"/>
                </a:lnTo>
                <a:lnTo>
                  <a:pt x="150072" y="331499"/>
                </a:lnTo>
                <a:lnTo>
                  <a:pt x="184007" y="333299"/>
                </a:lnTo>
                <a:lnTo>
                  <a:pt x="198870" y="331914"/>
                </a:lnTo>
                <a:lnTo>
                  <a:pt x="230099" y="322207"/>
                </a:lnTo>
                <a:lnTo>
                  <a:pt x="265168" y="302180"/>
                </a:lnTo>
                <a:lnTo>
                  <a:pt x="285100" y="286804"/>
                </a:lnTo>
                <a:lnTo>
                  <a:pt x="292276" y="271469"/>
                </a:lnTo>
                <a:lnTo>
                  <a:pt x="294683" y="261365"/>
                </a:lnTo>
                <a:lnTo>
                  <a:pt x="294959" y="246794"/>
                </a:lnTo>
                <a:lnTo>
                  <a:pt x="292581" y="234383"/>
                </a:lnTo>
                <a:lnTo>
                  <a:pt x="289156" y="228695"/>
                </a:lnTo>
                <a:lnTo>
                  <a:pt x="286294" y="226149"/>
                </a:lnTo>
                <a:lnTo>
                  <a:pt x="283258" y="224840"/>
                </a:lnTo>
                <a:lnTo>
                  <a:pt x="275733" y="224000"/>
                </a:lnTo>
                <a:lnTo>
                  <a:pt x="268936" y="225119"/>
                </a:lnTo>
                <a:lnTo>
                  <a:pt x="261895" y="228390"/>
                </a:lnTo>
                <a:lnTo>
                  <a:pt x="258567" y="231217"/>
                </a:lnTo>
                <a:lnTo>
                  <a:pt x="248454" y="244966"/>
                </a:lnTo>
                <a:lnTo>
                  <a:pt x="244144" y="255747"/>
                </a:lnTo>
                <a:lnTo>
                  <a:pt x="240626" y="287002"/>
                </a:lnTo>
                <a:lnTo>
                  <a:pt x="242431" y="298231"/>
                </a:lnTo>
                <a:lnTo>
                  <a:pt x="252093" y="321702"/>
                </a:lnTo>
                <a:lnTo>
                  <a:pt x="257786" y="328651"/>
                </a:lnTo>
                <a:lnTo>
                  <a:pt x="261504" y="331251"/>
                </a:lnTo>
                <a:lnTo>
                  <a:pt x="295780" y="346528"/>
                </a:lnTo>
                <a:lnTo>
                  <a:pt x="306361" y="346031"/>
                </a:lnTo>
                <a:lnTo>
                  <a:pt x="332531" y="338532"/>
                </a:lnTo>
                <a:lnTo>
                  <a:pt x="366788" y="317684"/>
                </a:lnTo>
                <a:lnTo>
                  <a:pt x="386222" y="295359"/>
                </a:lnTo>
                <a:lnTo>
                  <a:pt x="407836" y="260725"/>
                </a:lnTo>
                <a:lnTo>
                  <a:pt x="413050" y="249402"/>
                </a:lnTo>
                <a:lnTo>
                  <a:pt x="414168" y="240532"/>
                </a:lnTo>
                <a:lnTo>
                  <a:pt x="413557" y="238465"/>
                </a:lnTo>
                <a:lnTo>
                  <a:pt x="412668" y="236664"/>
                </a:lnTo>
                <a:lnTo>
                  <a:pt x="411965" y="233362"/>
                </a:lnTo>
                <a:lnTo>
                  <a:pt x="411959" y="234596"/>
                </a:lnTo>
                <a:lnTo>
                  <a:pt x="412663" y="235915"/>
                </a:lnTo>
                <a:lnTo>
                  <a:pt x="413221" y="236637"/>
                </a:lnTo>
                <a:lnTo>
                  <a:pt x="448318" y="258929"/>
                </a:lnTo>
                <a:lnTo>
                  <a:pt x="468682" y="272171"/>
                </a:lnTo>
                <a:lnTo>
                  <a:pt x="486497" y="293234"/>
                </a:lnTo>
                <a:lnTo>
                  <a:pt x="487665" y="299696"/>
                </a:lnTo>
                <a:lnTo>
                  <a:pt x="487795" y="306187"/>
                </a:lnTo>
                <a:lnTo>
                  <a:pt x="486227" y="311795"/>
                </a:lnTo>
                <a:lnTo>
                  <a:pt x="481291" y="319762"/>
                </a:lnTo>
                <a:lnTo>
                  <a:pt x="477697" y="322714"/>
                </a:lnTo>
                <a:lnTo>
                  <a:pt x="464745" y="329299"/>
                </a:lnTo>
                <a:lnTo>
                  <a:pt x="439905" y="332293"/>
                </a:lnTo>
                <a:lnTo>
                  <a:pt x="405217" y="328369"/>
                </a:lnTo>
                <a:lnTo>
                  <a:pt x="400494" y="326628"/>
                </a:lnTo>
                <a:lnTo>
                  <a:pt x="392907" y="32142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MARTInkShape-333">
            <a:extLst>
              <a:ext uri="{FF2B5EF4-FFF2-40B4-BE49-F238E27FC236}">
                <a16:creationId xmlns:a16="http://schemas.microsoft.com/office/drawing/2014/main" xmlns="" id="{6BFF7689-06BF-45D1-AB79-9C80E17C38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83606" y="1669256"/>
            <a:ext cx="59533" cy="21433"/>
          </a:xfrm>
          <a:custGeom>
            <a:avLst/>
            <a:gdLst/>
            <a:ahLst/>
            <a:cxnLst/>
            <a:rect l="0" t="0" r="0" b="0"/>
            <a:pathLst>
              <a:path w="59533" h="21433">
                <a:moveTo>
                  <a:pt x="0" y="21432"/>
                </a:moveTo>
                <a:lnTo>
                  <a:pt x="0" y="21432"/>
                </a:lnTo>
                <a:lnTo>
                  <a:pt x="4707" y="20726"/>
                </a:lnTo>
                <a:lnTo>
                  <a:pt x="20663" y="16154"/>
                </a:lnTo>
                <a:lnTo>
                  <a:pt x="27818" y="13430"/>
                </a:lnTo>
                <a:lnTo>
                  <a:pt x="59532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SMARTInkShape-334">
            <a:extLst>
              <a:ext uri="{FF2B5EF4-FFF2-40B4-BE49-F238E27FC236}">
                <a16:creationId xmlns:a16="http://schemas.microsoft.com/office/drawing/2014/main" xmlns="" id="{DAFEFDD7-D232-4B24-8750-1AAE7CD866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244235" y="1336036"/>
            <a:ext cx="791860" cy="606472"/>
          </a:xfrm>
          <a:custGeom>
            <a:avLst/>
            <a:gdLst/>
            <a:ahLst/>
            <a:cxnLst/>
            <a:rect l="0" t="0" r="0" b="0"/>
            <a:pathLst>
              <a:path w="791860" h="606472">
                <a:moveTo>
                  <a:pt x="67959" y="259402"/>
                </a:moveTo>
                <a:lnTo>
                  <a:pt x="67959" y="259402"/>
                </a:lnTo>
                <a:lnTo>
                  <a:pt x="64644" y="259402"/>
                </a:lnTo>
                <a:lnTo>
                  <a:pt x="63134" y="258696"/>
                </a:lnTo>
                <a:lnTo>
                  <a:pt x="62361" y="258137"/>
                </a:lnTo>
                <a:lnTo>
                  <a:pt x="56289" y="257049"/>
                </a:lnTo>
                <a:lnTo>
                  <a:pt x="54858" y="255765"/>
                </a:lnTo>
                <a:lnTo>
                  <a:pt x="46438" y="257501"/>
                </a:lnTo>
                <a:lnTo>
                  <a:pt x="26322" y="264950"/>
                </a:lnTo>
                <a:lnTo>
                  <a:pt x="8544" y="278718"/>
                </a:lnTo>
                <a:lnTo>
                  <a:pt x="7156" y="282010"/>
                </a:lnTo>
                <a:lnTo>
                  <a:pt x="0" y="307486"/>
                </a:lnTo>
                <a:lnTo>
                  <a:pt x="3696" y="323240"/>
                </a:lnTo>
                <a:lnTo>
                  <a:pt x="7883" y="333884"/>
                </a:lnTo>
                <a:lnTo>
                  <a:pt x="8450" y="336425"/>
                </a:lnTo>
                <a:lnTo>
                  <a:pt x="10257" y="339344"/>
                </a:lnTo>
                <a:lnTo>
                  <a:pt x="12203" y="341884"/>
                </a:lnTo>
                <a:lnTo>
                  <a:pt x="12751" y="343509"/>
                </a:lnTo>
                <a:lnTo>
                  <a:pt x="14406" y="345113"/>
                </a:lnTo>
                <a:lnTo>
                  <a:pt x="16641" y="346443"/>
                </a:lnTo>
                <a:lnTo>
                  <a:pt x="19651" y="347721"/>
                </a:lnTo>
                <a:lnTo>
                  <a:pt x="24569" y="351215"/>
                </a:lnTo>
                <a:lnTo>
                  <a:pt x="36172" y="354062"/>
                </a:lnTo>
                <a:lnTo>
                  <a:pt x="71722" y="354651"/>
                </a:lnTo>
                <a:lnTo>
                  <a:pt x="82049" y="353387"/>
                </a:lnTo>
                <a:lnTo>
                  <a:pt x="110713" y="345697"/>
                </a:lnTo>
                <a:lnTo>
                  <a:pt x="134307" y="330275"/>
                </a:lnTo>
                <a:lnTo>
                  <a:pt x="143969" y="321387"/>
                </a:lnTo>
                <a:lnTo>
                  <a:pt x="152608" y="303749"/>
                </a:lnTo>
                <a:lnTo>
                  <a:pt x="158407" y="275666"/>
                </a:lnTo>
                <a:lnTo>
                  <a:pt x="157723" y="273862"/>
                </a:lnTo>
                <a:lnTo>
                  <a:pt x="157171" y="273011"/>
                </a:lnTo>
                <a:lnTo>
                  <a:pt x="156019" y="268371"/>
                </a:lnTo>
                <a:lnTo>
                  <a:pt x="155505" y="267763"/>
                </a:lnTo>
                <a:lnTo>
                  <a:pt x="154898" y="267357"/>
                </a:lnTo>
                <a:lnTo>
                  <a:pt x="154493" y="266822"/>
                </a:lnTo>
                <a:lnTo>
                  <a:pt x="153693" y="264199"/>
                </a:lnTo>
                <a:lnTo>
                  <a:pt x="152422" y="262910"/>
                </a:lnTo>
                <a:lnTo>
                  <a:pt x="152049" y="262799"/>
                </a:lnTo>
                <a:lnTo>
                  <a:pt x="151800" y="262989"/>
                </a:lnTo>
                <a:lnTo>
                  <a:pt x="151311" y="264144"/>
                </a:lnTo>
                <a:lnTo>
                  <a:pt x="151305" y="265422"/>
                </a:lnTo>
                <a:lnTo>
                  <a:pt x="150598" y="266752"/>
                </a:lnTo>
                <a:lnTo>
                  <a:pt x="150039" y="267477"/>
                </a:lnTo>
                <a:lnTo>
                  <a:pt x="149931" y="268225"/>
                </a:lnTo>
                <a:lnTo>
                  <a:pt x="151257" y="273118"/>
                </a:lnTo>
                <a:lnTo>
                  <a:pt x="151301" y="279254"/>
                </a:lnTo>
                <a:lnTo>
                  <a:pt x="148987" y="289763"/>
                </a:lnTo>
                <a:lnTo>
                  <a:pt x="148921" y="324359"/>
                </a:lnTo>
                <a:lnTo>
                  <a:pt x="151346" y="332198"/>
                </a:lnTo>
                <a:lnTo>
                  <a:pt x="155080" y="338805"/>
                </a:lnTo>
                <a:lnTo>
                  <a:pt x="156038" y="341725"/>
                </a:lnTo>
                <a:lnTo>
                  <a:pt x="157199" y="343438"/>
                </a:lnTo>
                <a:lnTo>
                  <a:pt x="167559" y="350680"/>
                </a:lnTo>
                <a:lnTo>
                  <a:pt x="181777" y="354093"/>
                </a:lnTo>
                <a:lnTo>
                  <a:pt x="196657" y="354619"/>
                </a:lnTo>
                <a:lnTo>
                  <a:pt x="199947" y="353931"/>
                </a:lnTo>
                <a:lnTo>
                  <a:pt x="201195" y="353378"/>
                </a:lnTo>
                <a:lnTo>
                  <a:pt x="219387" y="348985"/>
                </a:lnTo>
                <a:lnTo>
                  <a:pt x="224275" y="346681"/>
                </a:lnTo>
                <a:lnTo>
                  <a:pt x="235898" y="334534"/>
                </a:lnTo>
                <a:lnTo>
                  <a:pt x="246965" y="313356"/>
                </a:lnTo>
                <a:lnTo>
                  <a:pt x="250559" y="300978"/>
                </a:lnTo>
                <a:lnTo>
                  <a:pt x="251314" y="271093"/>
                </a:lnTo>
                <a:lnTo>
                  <a:pt x="249265" y="265016"/>
                </a:lnTo>
                <a:lnTo>
                  <a:pt x="244176" y="261786"/>
                </a:lnTo>
                <a:lnTo>
                  <a:pt x="242909" y="263048"/>
                </a:lnTo>
                <a:lnTo>
                  <a:pt x="242800" y="263684"/>
                </a:lnTo>
                <a:lnTo>
                  <a:pt x="242993" y="264373"/>
                </a:lnTo>
                <a:lnTo>
                  <a:pt x="243386" y="265097"/>
                </a:lnTo>
                <a:lnTo>
                  <a:pt x="243383" y="265845"/>
                </a:lnTo>
                <a:lnTo>
                  <a:pt x="242183" y="269650"/>
                </a:lnTo>
                <a:lnTo>
                  <a:pt x="242052" y="270997"/>
                </a:lnTo>
                <a:lnTo>
                  <a:pt x="242612" y="273198"/>
                </a:lnTo>
                <a:lnTo>
                  <a:pt x="243132" y="274155"/>
                </a:lnTo>
                <a:lnTo>
                  <a:pt x="243004" y="277336"/>
                </a:lnTo>
                <a:lnTo>
                  <a:pt x="242594" y="281395"/>
                </a:lnTo>
                <a:lnTo>
                  <a:pt x="245528" y="305195"/>
                </a:lnTo>
                <a:lnTo>
                  <a:pt x="244402" y="313344"/>
                </a:lnTo>
                <a:lnTo>
                  <a:pt x="250734" y="347521"/>
                </a:lnTo>
                <a:lnTo>
                  <a:pt x="253355" y="379446"/>
                </a:lnTo>
                <a:lnTo>
                  <a:pt x="257328" y="406954"/>
                </a:lnTo>
                <a:lnTo>
                  <a:pt x="269867" y="436219"/>
                </a:lnTo>
                <a:lnTo>
                  <a:pt x="275764" y="446385"/>
                </a:lnTo>
                <a:lnTo>
                  <a:pt x="286145" y="478904"/>
                </a:lnTo>
                <a:lnTo>
                  <a:pt x="291577" y="507528"/>
                </a:lnTo>
                <a:lnTo>
                  <a:pt x="291791" y="539995"/>
                </a:lnTo>
                <a:lnTo>
                  <a:pt x="289895" y="566606"/>
                </a:lnTo>
                <a:lnTo>
                  <a:pt x="283929" y="583276"/>
                </a:lnTo>
                <a:lnTo>
                  <a:pt x="276895" y="592781"/>
                </a:lnTo>
                <a:lnTo>
                  <a:pt x="264601" y="602959"/>
                </a:lnTo>
                <a:lnTo>
                  <a:pt x="258427" y="605730"/>
                </a:lnTo>
                <a:lnTo>
                  <a:pt x="254829" y="606471"/>
                </a:lnTo>
                <a:lnTo>
                  <a:pt x="242158" y="604962"/>
                </a:lnTo>
                <a:lnTo>
                  <a:pt x="233141" y="601200"/>
                </a:lnTo>
                <a:lnTo>
                  <a:pt x="222329" y="593564"/>
                </a:lnTo>
                <a:lnTo>
                  <a:pt x="212044" y="579762"/>
                </a:lnTo>
                <a:lnTo>
                  <a:pt x="209517" y="574251"/>
                </a:lnTo>
                <a:lnTo>
                  <a:pt x="207291" y="561571"/>
                </a:lnTo>
                <a:lnTo>
                  <a:pt x="208520" y="553691"/>
                </a:lnTo>
                <a:lnTo>
                  <a:pt x="216793" y="519921"/>
                </a:lnTo>
                <a:lnTo>
                  <a:pt x="228803" y="485654"/>
                </a:lnTo>
                <a:lnTo>
                  <a:pt x="244581" y="452680"/>
                </a:lnTo>
                <a:lnTo>
                  <a:pt x="261968" y="418691"/>
                </a:lnTo>
                <a:lnTo>
                  <a:pt x="277383" y="383162"/>
                </a:lnTo>
                <a:lnTo>
                  <a:pt x="291056" y="349988"/>
                </a:lnTo>
                <a:lnTo>
                  <a:pt x="302582" y="328551"/>
                </a:lnTo>
                <a:lnTo>
                  <a:pt x="333749" y="292895"/>
                </a:lnTo>
                <a:lnTo>
                  <a:pt x="357497" y="274747"/>
                </a:lnTo>
                <a:lnTo>
                  <a:pt x="365187" y="270654"/>
                </a:lnTo>
                <a:lnTo>
                  <a:pt x="368600" y="268371"/>
                </a:lnTo>
                <a:lnTo>
                  <a:pt x="373496" y="267086"/>
                </a:lnTo>
                <a:lnTo>
                  <a:pt x="380219" y="266616"/>
                </a:lnTo>
                <a:lnTo>
                  <a:pt x="384200" y="267831"/>
                </a:lnTo>
                <a:lnTo>
                  <a:pt x="387467" y="269866"/>
                </a:lnTo>
                <a:lnTo>
                  <a:pt x="392570" y="276546"/>
                </a:lnTo>
                <a:lnTo>
                  <a:pt x="393470" y="279721"/>
                </a:lnTo>
                <a:lnTo>
                  <a:pt x="398845" y="314524"/>
                </a:lnTo>
                <a:lnTo>
                  <a:pt x="398682" y="326798"/>
                </a:lnTo>
                <a:lnTo>
                  <a:pt x="396669" y="336253"/>
                </a:lnTo>
                <a:lnTo>
                  <a:pt x="396574" y="340221"/>
                </a:lnTo>
                <a:lnTo>
                  <a:pt x="394191" y="342744"/>
                </a:lnTo>
                <a:lnTo>
                  <a:pt x="393925" y="325220"/>
                </a:lnTo>
                <a:lnTo>
                  <a:pt x="392140" y="314809"/>
                </a:lnTo>
                <a:lnTo>
                  <a:pt x="392661" y="311103"/>
                </a:lnTo>
                <a:lnTo>
                  <a:pt x="393511" y="308044"/>
                </a:lnTo>
                <a:lnTo>
                  <a:pt x="394884" y="291451"/>
                </a:lnTo>
                <a:lnTo>
                  <a:pt x="395821" y="288727"/>
                </a:lnTo>
                <a:lnTo>
                  <a:pt x="396614" y="283260"/>
                </a:lnTo>
                <a:lnTo>
                  <a:pt x="400896" y="273290"/>
                </a:lnTo>
                <a:lnTo>
                  <a:pt x="404997" y="269367"/>
                </a:lnTo>
                <a:lnTo>
                  <a:pt x="419582" y="261021"/>
                </a:lnTo>
                <a:lnTo>
                  <a:pt x="425674" y="259721"/>
                </a:lnTo>
                <a:lnTo>
                  <a:pt x="431827" y="259444"/>
                </a:lnTo>
                <a:lnTo>
                  <a:pt x="434113" y="260126"/>
                </a:lnTo>
                <a:lnTo>
                  <a:pt x="444295" y="265000"/>
                </a:lnTo>
                <a:lnTo>
                  <a:pt x="449691" y="271774"/>
                </a:lnTo>
                <a:lnTo>
                  <a:pt x="453713" y="281913"/>
                </a:lnTo>
                <a:lnTo>
                  <a:pt x="458274" y="301672"/>
                </a:lnTo>
                <a:lnTo>
                  <a:pt x="459645" y="312916"/>
                </a:lnTo>
                <a:lnTo>
                  <a:pt x="458828" y="317591"/>
                </a:lnTo>
                <a:lnTo>
                  <a:pt x="458901" y="321511"/>
                </a:lnTo>
                <a:lnTo>
                  <a:pt x="459901" y="326429"/>
                </a:lnTo>
                <a:lnTo>
                  <a:pt x="459286" y="329679"/>
                </a:lnTo>
                <a:lnTo>
                  <a:pt x="460605" y="333966"/>
                </a:lnTo>
                <a:lnTo>
                  <a:pt x="458792" y="340822"/>
                </a:lnTo>
                <a:lnTo>
                  <a:pt x="458954" y="341728"/>
                </a:lnTo>
                <a:lnTo>
                  <a:pt x="459839" y="343440"/>
                </a:lnTo>
                <a:lnTo>
                  <a:pt x="459917" y="344002"/>
                </a:lnTo>
                <a:lnTo>
                  <a:pt x="459704" y="344377"/>
                </a:lnTo>
                <a:lnTo>
                  <a:pt x="459297" y="344627"/>
                </a:lnTo>
                <a:lnTo>
                  <a:pt x="459026" y="345058"/>
                </a:lnTo>
                <a:lnTo>
                  <a:pt x="458484" y="347507"/>
                </a:lnTo>
                <a:lnTo>
                  <a:pt x="458484" y="349880"/>
                </a:lnTo>
                <a:lnTo>
                  <a:pt x="456433" y="347838"/>
                </a:lnTo>
                <a:lnTo>
                  <a:pt x="454531" y="341870"/>
                </a:lnTo>
                <a:lnTo>
                  <a:pt x="451372" y="306820"/>
                </a:lnTo>
                <a:lnTo>
                  <a:pt x="457240" y="278217"/>
                </a:lnTo>
                <a:lnTo>
                  <a:pt x="462795" y="267925"/>
                </a:lnTo>
                <a:lnTo>
                  <a:pt x="467596" y="262379"/>
                </a:lnTo>
                <a:lnTo>
                  <a:pt x="473355" y="259020"/>
                </a:lnTo>
                <a:lnTo>
                  <a:pt x="480511" y="257415"/>
                </a:lnTo>
                <a:lnTo>
                  <a:pt x="494467" y="257295"/>
                </a:lnTo>
                <a:lnTo>
                  <a:pt x="499337" y="258924"/>
                </a:lnTo>
                <a:lnTo>
                  <a:pt x="506038" y="263477"/>
                </a:lnTo>
                <a:lnTo>
                  <a:pt x="506855" y="263706"/>
                </a:lnTo>
                <a:lnTo>
                  <a:pt x="510534" y="266557"/>
                </a:lnTo>
                <a:lnTo>
                  <a:pt x="512044" y="268579"/>
                </a:lnTo>
                <a:lnTo>
                  <a:pt x="515737" y="275543"/>
                </a:lnTo>
                <a:lnTo>
                  <a:pt x="516496" y="276513"/>
                </a:lnTo>
                <a:lnTo>
                  <a:pt x="517340" y="279001"/>
                </a:lnTo>
                <a:lnTo>
                  <a:pt x="518012" y="297595"/>
                </a:lnTo>
                <a:lnTo>
                  <a:pt x="513256" y="332674"/>
                </a:lnTo>
                <a:lnTo>
                  <a:pt x="513519" y="334829"/>
                </a:lnTo>
                <a:lnTo>
                  <a:pt x="515154" y="338754"/>
                </a:lnTo>
                <a:lnTo>
                  <a:pt x="518850" y="343431"/>
                </a:lnTo>
                <a:lnTo>
                  <a:pt x="523364" y="346693"/>
                </a:lnTo>
                <a:lnTo>
                  <a:pt x="524361" y="348292"/>
                </a:lnTo>
                <a:lnTo>
                  <a:pt x="525156" y="348824"/>
                </a:lnTo>
                <a:lnTo>
                  <a:pt x="529529" y="349679"/>
                </a:lnTo>
                <a:lnTo>
                  <a:pt x="540842" y="351777"/>
                </a:lnTo>
                <a:lnTo>
                  <a:pt x="545181" y="350831"/>
                </a:lnTo>
                <a:lnTo>
                  <a:pt x="550347" y="351462"/>
                </a:lnTo>
                <a:lnTo>
                  <a:pt x="583645" y="347204"/>
                </a:lnTo>
                <a:lnTo>
                  <a:pt x="607604" y="339080"/>
                </a:lnTo>
                <a:lnTo>
                  <a:pt x="643139" y="311136"/>
                </a:lnTo>
                <a:lnTo>
                  <a:pt x="649368" y="305422"/>
                </a:lnTo>
                <a:lnTo>
                  <a:pt x="670986" y="273519"/>
                </a:lnTo>
                <a:lnTo>
                  <a:pt x="686005" y="239110"/>
                </a:lnTo>
                <a:lnTo>
                  <a:pt x="698152" y="207787"/>
                </a:lnTo>
                <a:lnTo>
                  <a:pt x="705564" y="174969"/>
                </a:lnTo>
                <a:lnTo>
                  <a:pt x="708126" y="153327"/>
                </a:lnTo>
                <a:lnTo>
                  <a:pt x="708500" y="120698"/>
                </a:lnTo>
                <a:lnTo>
                  <a:pt x="707250" y="88684"/>
                </a:lnTo>
                <a:lnTo>
                  <a:pt x="700565" y="54731"/>
                </a:lnTo>
                <a:lnTo>
                  <a:pt x="692331" y="32842"/>
                </a:lnTo>
                <a:lnTo>
                  <a:pt x="679204" y="13897"/>
                </a:lnTo>
                <a:lnTo>
                  <a:pt x="666852" y="4403"/>
                </a:lnTo>
                <a:lnTo>
                  <a:pt x="659268" y="628"/>
                </a:lnTo>
                <a:lnTo>
                  <a:pt x="655484" y="0"/>
                </a:lnTo>
                <a:lnTo>
                  <a:pt x="653813" y="620"/>
                </a:lnTo>
                <a:lnTo>
                  <a:pt x="650584" y="3173"/>
                </a:lnTo>
                <a:lnTo>
                  <a:pt x="645810" y="9846"/>
                </a:lnTo>
                <a:lnTo>
                  <a:pt x="642546" y="19745"/>
                </a:lnTo>
                <a:lnTo>
                  <a:pt x="640561" y="28581"/>
                </a:lnTo>
                <a:lnTo>
                  <a:pt x="642537" y="61109"/>
                </a:lnTo>
                <a:lnTo>
                  <a:pt x="648943" y="93621"/>
                </a:lnTo>
                <a:lnTo>
                  <a:pt x="652928" y="126534"/>
                </a:lnTo>
                <a:lnTo>
                  <a:pt x="655886" y="159866"/>
                </a:lnTo>
                <a:lnTo>
                  <a:pt x="656121" y="192329"/>
                </a:lnTo>
                <a:lnTo>
                  <a:pt x="656127" y="225123"/>
                </a:lnTo>
                <a:lnTo>
                  <a:pt x="654599" y="260707"/>
                </a:lnTo>
                <a:lnTo>
                  <a:pt x="656374" y="293369"/>
                </a:lnTo>
                <a:lnTo>
                  <a:pt x="661794" y="327423"/>
                </a:lnTo>
                <a:lnTo>
                  <a:pt x="664098" y="334031"/>
                </a:lnTo>
                <a:lnTo>
                  <a:pt x="672931" y="345051"/>
                </a:lnTo>
                <a:lnTo>
                  <a:pt x="683181" y="351393"/>
                </a:lnTo>
                <a:lnTo>
                  <a:pt x="698613" y="354243"/>
                </a:lnTo>
                <a:lnTo>
                  <a:pt x="708441" y="354306"/>
                </a:lnTo>
                <a:lnTo>
                  <a:pt x="715108" y="352727"/>
                </a:lnTo>
                <a:lnTo>
                  <a:pt x="732982" y="343222"/>
                </a:lnTo>
                <a:lnTo>
                  <a:pt x="749508" y="327167"/>
                </a:lnTo>
                <a:lnTo>
                  <a:pt x="752134" y="322857"/>
                </a:lnTo>
                <a:lnTo>
                  <a:pt x="755270" y="312878"/>
                </a:lnTo>
                <a:lnTo>
                  <a:pt x="756089" y="297426"/>
                </a:lnTo>
                <a:lnTo>
                  <a:pt x="754229" y="288226"/>
                </a:lnTo>
                <a:lnTo>
                  <a:pt x="751811" y="282729"/>
                </a:lnTo>
                <a:lnTo>
                  <a:pt x="749277" y="279383"/>
                </a:lnTo>
                <a:lnTo>
                  <a:pt x="735256" y="270559"/>
                </a:lnTo>
                <a:lnTo>
                  <a:pt x="731931" y="269410"/>
                </a:lnTo>
                <a:lnTo>
                  <a:pt x="731005" y="269514"/>
                </a:lnTo>
                <a:lnTo>
                  <a:pt x="728070" y="271019"/>
                </a:lnTo>
                <a:lnTo>
                  <a:pt x="728167" y="271380"/>
                </a:lnTo>
                <a:lnTo>
                  <a:pt x="728979" y="272486"/>
                </a:lnTo>
                <a:lnTo>
                  <a:pt x="731633" y="273155"/>
                </a:lnTo>
                <a:lnTo>
                  <a:pt x="736884" y="274236"/>
                </a:lnTo>
                <a:lnTo>
                  <a:pt x="740703" y="275255"/>
                </a:lnTo>
                <a:lnTo>
                  <a:pt x="772230" y="275361"/>
                </a:lnTo>
                <a:lnTo>
                  <a:pt x="791859" y="273689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MARTInkShape-335">
            <a:extLst>
              <a:ext uri="{FF2B5EF4-FFF2-40B4-BE49-F238E27FC236}">
                <a16:creationId xmlns:a16="http://schemas.microsoft.com/office/drawing/2014/main" xmlns="" id="{E7B4D83E-E0FE-4D52-8482-C2B018D909B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41246" y="1347978"/>
            <a:ext cx="593809" cy="359367"/>
          </a:xfrm>
          <a:custGeom>
            <a:avLst/>
            <a:gdLst/>
            <a:ahLst/>
            <a:cxnLst/>
            <a:rect l="0" t="0" r="0" b="0"/>
            <a:pathLst>
              <a:path w="593809" h="359367">
                <a:moveTo>
                  <a:pt x="73429" y="254603"/>
                </a:moveTo>
                <a:lnTo>
                  <a:pt x="73429" y="254603"/>
                </a:lnTo>
                <a:lnTo>
                  <a:pt x="73429" y="245312"/>
                </a:lnTo>
                <a:lnTo>
                  <a:pt x="67726" y="239950"/>
                </a:lnTo>
                <a:lnTo>
                  <a:pt x="61509" y="236974"/>
                </a:lnTo>
                <a:lnTo>
                  <a:pt x="57900" y="236185"/>
                </a:lnTo>
                <a:lnTo>
                  <a:pt x="54533" y="236539"/>
                </a:lnTo>
                <a:lnTo>
                  <a:pt x="39260" y="242206"/>
                </a:lnTo>
                <a:lnTo>
                  <a:pt x="22458" y="252896"/>
                </a:lnTo>
                <a:lnTo>
                  <a:pt x="13913" y="262302"/>
                </a:lnTo>
                <a:lnTo>
                  <a:pt x="8198" y="269471"/>
                </a:lnTo>
                <a:lnTo>
                  <a:pt x="4242" y="273678"/>
                </a:lnTo>
                <a:lnTo>
                  <a:pt x="2992" y="277104"/>
                </a:lnTo>
                <a:lnTo>
                  <a:pt x="0" y="291502"/>
                </a:lnTo>
                <a:lnTo>
                  <a:pt x="1695" y="301399"/>
                </a:lnTo>
                <a:lnTo>
                  <a:pt x="5471" y="309149"/>
                </a:lnTo>
                <a:lnTo>
                  <a:pt x="14341" y="321339"/>
                </a:lnTo>
                <a:lnTo>
                  <a:pt x="30321" y="329573"/>
                </a:lnTo>
                <a:lnTo>
                  <a:pt x="45765" y="330731"/>
                </a:lnTo>
                <a:lnTo>
                  <a:pt x="54294" y="330524"/>
                </a:lnTo>
                <a:lnTo>
                  <a:pt x="66522" y="326476"/>
                </a:lnTo>
                <a:lnTo>
                  <a:pt x="85387" y="313700"/>
                </a:lnTo>
                <a:lnTo>
                  <a:pt x="88290" y="309802"/>
                </a:lnTo>
                <a:lnTo>
                  <a:pt x="89562" y="305295"/>
                </a:lnTo>
                <a:lnTo>
                  <a:pt x="89727" y="297131"/>
                </a:lnTo>
                <a:lnTo>
                  <a:pt x="87399" y="286422"/>
                </a:lnTo>
                <a:lnTo>
                  <a:pt x="81849" y="275658"/>
                </a:lnTo>
                <a:lnTo>
                  <a:pt x="79817" y="272957"/>
                </a:lnTo>
                <a:lnTo>
                  <a:pt x="76402" y="264677"/>
                </a:lnTo>
                <a:lnTo>
                  <a:pt x="76205" y="263700"/>
                </a:lnTo>
                <a:lnTo>
                  <a:pt x="75809" y="263049"/>
                </a:lnTo>
                <a:lnTo>
                  <a:pt x="75280" y="262615"/>
                </a:lnTo>
                <a:lnTo>
                  <a:pt x="74663" y="262326"/>
                </a:lnTo>
                <a:lnTo>
                  <a:pt x="74252" y="261868"/>
                </a:lnTo>
                <a:lnTo>
                  <a:pt x="73430" y="259369"/>
                </a:lnTo>
                <a:lnTo>
                  <a:pt x="74135" y="293080"/>
                </a:lnTo>
                <a:lnTo>
                  <a:pt x="76976" y="308130"/>
                </a:lnTo>
                <a:lnTo>
                  <a:pt x="88500" y="325553"/>
                </a:lnTo>
                <a:lnTo>
                  <a:pt x="97673" y="333675"/>
                </a:lnTo>
                <a:lnTo>
                  <a:pt x="100873" y="334725"/>
                </a:lnTo>
                <a:lnTo>
                  <a:pt x="104412" y="335457"/>
                </a:lnTo>
                <a:lnTo>
                  <a:pt x="108685" y="337092"/>
                </a:lnTo>
                <a:lnTo>
                  <a:pt x="115772" y="337429"/>
                </a:lnTo>
                <a:lnTo>
                  <a:pt x="144500" y="330313"/>
                </a:lnTo>
                <a:lnTo>
                  <a:pt x="174162" y="314496"/>
                </a:lnTo>
                <a:lnTo>
                  <a:pt x="209869" y="288502"/>
                </a:lnTo>
                <a:lnTo>
                  <a:pt x="233808" y="264367"/>
                </a:lnTo>
                <a:lnTo>
                  <a:pt x="250798" y="230908"/>
                </a:lnTo>
                <a:lnTo>
                  <a:pt x="264656" y="195412"/>
                </a:lnTo>
                <a:lnTo>
                  <a:pt x="274223" y="160223"/>
                </a:lnTo>
                <a:lnTo>
                  <a:pt x="280038" y="129287"/>
                </a:lnTo>
                <a:lnTo>
                  <a:pt x="282615" y="94634"/>
                </a:lnTo>
                <a:lnTo>
                  <a:pt x="280533" y="61087"/>
                </a:lnTo>
                <a:lnTo>
                  <a:pt x="277310" y="37587"/>
                </a:lnTo>
                <a:lnTo>
                  <a:pt x="267785" y="19650"/>
                </a:lnTo>
                <a:lnTo>
                  <a:pt x="262249" y="13626"/>
                </a:lnTo>
                <a:lnTo>
                  <a:pt x="249734" y="4294"/>
                </a:lnTo>
                <a:lnTo>
                  <a:pt x="242525" y="1256"/>
                </a:lnTo>
                <a:lnTo>
                  <a:pt x="231859" y="0"/>
                </a:lnTo>
                <a:lnTo>
                  <a:pt x="223492" y="1748"/>
                </a:lnTo>
                <a:lnTo>
                  <a:pt x="219851" y="3141"/>
                </a:lnTo>
                <a:lnTo>
                  <a:pt x="214827" y="7940"/>
                </a:lnTo>
                <a:lnTo>
                  <a:pt x="212515" y="11861"/>
                </a:lnTo>
                <a:lnTo>
                  <a:pt x="206625" y="43432"/>
                </a:lnTo>
                <a:lnTo>
                  <a:pt x="202848" y="76216"/>
                </a:lnTo>
                <a:lnTo>
                  <a:pt x="202049" y="110103"/>
                </a:lnTo>
                <a:lnTo>
                  <a:pt x="200755" y="144495"/>
                </a:lnTo>
                <a:lnTo>
                  <a:pt x="197800" y="179034"/>
                </a:lnTo>
                <a:lnTo>
                  <a:pt x="195002" y="211434"/>
                </a:lnTo>
                <a:lnTo>
                  <a:pt x="197468" y="244299"/>
                </a:lnTo>
                <a:lnTo>
                  <a:pt x="206038" y="271496"/>
                </a:lnTo>
                <a:lnTo>
                  <a:pt x="211709" y="281968"/>
                </a:lnTo>
                <a:lnTo>
                  <a:pt x="225037" y="296355"/>
                </a:lnTo>
                <a:lnTo>
                  <a:pt x="255981" y="317289"/>
                </a:lnTo>
                <a:lnTo>
                  <a:pt x="291311" y="321229"/>
                </a:lnTo>
                <a:lnTo>
                  <a:pt x="308153" y="320568"/>
                </a:lnTo>
                <a:lnTo>
                  <a:pt x="343421" y="310956"/>
                </a:lnTo>
                <a:lnTo>
                  <a:pt x="378810" y="295163"/>
                </a:lnTo>
                <a:lnTo>
                  <a:pt x="381133" y="293091"/>
                </a:lnTo>
                <a:lnTo>
                  <a:pt x="388117" y="283809"/>
                </a:lnTo>
                <a:lnTo>
                  <a:pt x="392067" y="271317"/>
                </a:lnTo>
                <a:lnTo>
                  <a:pt x="391612" y="268558"/>
                </a:lnTo>
                <a:lnTo>
                  <a:pt x="386060" y="254507"/>
                </a:lnTo>
                <a:lnTo>
                  <a:pt x="383562" y="252532"/>
                </a:lnTo>
                <a:lnTo>
                  <a:pt x="378398" y="249227"/>
                </a:lnTo>
                <a:lnTo>
                  <a:pt x="375129" y="246922"/>
                </a:lnTo>
                <a:lnTo>
                  <a:pt x="363946" y="243301"/>
                </a:lnTo>
                <a:lnTo>
                  <a:pt x="360768" y="243230"/>
                </a:lnTo>
                <a:lnTo>
                  <a:pt x="354093" y="244783"/>
                </a:lnTo>
                <a:lnTo>
                  <a:pt x="353143" y="245410"/>
                </a:lnTo>
                <a:lnTo>
                  <a:pt x="349011" y="249514"/>
                </a:lnTo>
                <a:lnTo>
                  <a:pt x="347637" y="250417"/>
                </a:lnTo>
                <a:lnTo>
                  <a:pt x="345407" y="253536"/>
                </a:lnTo>
                <a:lnTo>
                  <a:pt x="343268" y="257039"/>
                </a:lnTo>
                <a:lnTo>
                  <a:pt x="337315" y="263603"/>
                </a:lnTo>
                <a:lnTo>
                  <a:pt x="331683" y="277676"/>
                </a:lnTo>
                <a:lnTo>
                  <a:pt x="329260" y="295496"/>
                </a:lnTo>
                <a:lnTo>
                  <a:pt x="330823" y="313837"/>
                </a:lnTo>
                <a:lnTo>
                  <a:pt x="335426" y="324937"/>
                </a:lnTo>
                <a:lnTo>
                  <a:pt x="340926" y="333583"/>
                </a:lnTo>
                <a:lnTo>
                  <a:pt x="351392" y="341492"/>
                </a:lnTo>
                <a:lnTo>
                  <a:pt x="382516" y="356204"/>
                </a:lnTo>
                <a:lnTo>
                  <a:pt x="384103" y="357791"/>
                </a:lnTo>
                <a:lnTo>
                  <a:pt x="386925" y="358673"/>
                </a:lnTo>
                <a:lnTo>
                  <a:pt x="404168" y="359366"/>
                </a:lnTo>
                <a:lnTo>
                  <a:pt x="413522" y="356786"/>
                </a:lnTo>
                <a:lnTo>
                  <a:pt x="448172" y="336735"/>
                </a:lnTo>
                <a:lnTo>
                  <a:pt x="458603" y="328654"/>
                </a:lnTo>
                <a:lnTo>
                  <a:pt x="489222" y="298385"/>
                </a:lnTo>
                <a:lnTo>
                  <a:pt x="508601" y="263347"/>
                </a:lnTo>
                <a:lnTo>
                  <a:pt x="510255" y="258754"/>
                </a:lnTo>
                <a:lnTo>
                  <a:pt x="511527" y="240547"/>
                </a:lnTo>
                <a:lnTo>
                  <a:pt x="510145" y="237685"/>
                </a:lnTo>
                <a:lnTo>
                  <a:pt x="507474" y="234063"/>
                </a:lnTo>
                <a:lnTo>
                  <a:pt x="506990" y="233766"/>
                </a:lnTo>
                <a:lnTo>
                  <a:pt x="504824" y="233250"/>
                </a:lnTo>
                <a:lnTo>
                  <a:pt x="503286" y="233195"/>
                </a:lnTo>
                <a:lnTo>
                  <a:pt x="502876" y="233717"/>
                </a:lnTo>
                <a:lnTo>
                  <a:pt x="502419" y="235707"/>
                </a:lnTo>
                <a:lnTo>
                  <a:pt x="502562" y="236714"/>
                </a:lnTo>
                <a:lnTo>
                  <a:pt x="506137" y="243502"/>
                </a:lnTo>
                <a:lnTo>
                  <a:pt x="509231" y="246963"/>
                </a:lnTo>
                <a:lnTo>
                  <a:pt x="517240" y="252859"/>
                </a:lnTo>
                <a:lnTo>
                  <a:pt x="529715" y="259631"/>
                </a:lnTo>
                <a:lnTo>
                  <a:pt x="565024" y="281662"/>
                </a:lnTo>
                <a:lnTo>
                  <a:pt x="585423" y="302782"/>
                </a:lnTo>
                <a:lnTo>
                  <a:pt x="591745" y="313749"/>
                </a:lnTo>
                <a:lnTo>
                  <a:pt x="593808" y="321590"/>
                </a:lnTo>
                <a:lnTo>
                  <a:pt x="592423" y="329918"/>
                </a:lnTo>
                <a:lnTo>
                  <a:pt x="590419" y="334186"/>
                </a:lnTo>
                <a:lnTo>
                  <a:pt x="583478" y="341885"/>
                </a:lnTo>
                <a:lnTo>
                  <a:pt x="568502" y="352740"/>
                </a:lnTo>
                <a:lnTo>
                  <a:pt x="562812" y="354060"/>
                </a:lnTo>
                <a:lnTo>
                  <a:pt x="545485" y="353878"/>
                </a:lnTo>
                <a:lnTo>
                  <a:pt x="534149" y="350605"/>
                </a:lnTo>
                <a:lnTo>
                  <a:pt x="502054" y="333185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SMARTInkShape-336">
            <a:extLst>
              <a:ext uri="{FF2B5EF4-FFF2-40B4-BE49-F238E27FC236}">
                <a16:creationId xmlns:a16="http://schemas.microsoft.com/office/drawing/2014/main" xmlns="" id="{856E794B-AA10-42F4-ADD4-C19B6414CFC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521994" y="1678781"/>
            <a:ext cx="1" cy="2383"/>
          </a:xfrm>
          <a:custGeom>
            <a:avLst/>
            <a:gdLst/>
            <a:ahLst/>
            <a:cxnLst/>
            <a:rect l="0" t="0" r="0" b="0"/>
            <a:pathLst>
              <a:path w="1" h="2383">
                <a:moveTo>
                  <a:pt x="0" y="0"/>
                </a:moveTo>
                <a:lnTo>
                  <a:pt x="0" y="0"/>
                </a:lnTo>
                <a:lnTo>
                  <a:pt x="0" y="2382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SMARTInkShape-Group185">
            <a:extLst>
              <a:ext uri="{FF2B5EF4-FFF2-40B4-BE49-F238E27FC236}">
                <a16:creationId xmlns:a16="http://schemas.microsoft.com/office/drawing/2014/main" xmlns="" id="{9993C6FC-EFE1-4FBB-8A3A-3F7297A53E68}"/>
              </a:ext>
            </a:extLst>
          </p:cNvPr>
          <p:cNvGrpSpPr/>
          <p:nvPr/>
        </p:nvGrpSpPr>
        <p:grpSpPr>
          <a:xfrm>
            <a:off x="1457325" y="1828845"/>
            <a:ext cx="431007" cy="356812"/>
            <a:chOff x="1457325" y="1828845"/>
            <a:chExt cx="431007" cy="356812"/>
          </a:xfrm>
        </p:grpSpPr>
        <p:sp>
          <p:nvSpPr>
            <p:cNvPr id="7" name="SMARTInkShape-337">
              <a:extLst>
                <a:ext uri="{FF2B5EF4-FFF2-40B4-BE49-F238E27FC236}">
                  <a16:creationId xmlns:a16="http://schemas.microsoft.com/office/drawing/2014/main" xmlns="" id="{0AD91A2F-9A30-48F8-B40D-1A02BBBE21B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57325" y="1828845"/>
              <a:ext cx="252414" cy="356812"/>
            </a:xfrm>
            <a:custGeom>
              <a:avLst/>
              <a:gdLst/>
              <a:ahLst/>
              <a:cxnLst/>
              <a:rect l="0" t="0" r="0" b="0"/>
              <a:pathLst>
                <a:path w="252414" h="356812">
                  <a:moveTo>
                    <a:pt x="0" y="349999"/>
                  </a:moveTo>
                  <a:lnTo>
                    <a:pt x="0" y="349999"/>
                  </a:lnTo>
                  <a:lnTo>
                    <a:pt x="1264" y="349999"/>
                  </a:lnTo>
                  <a:lnTo>
                    <a:pt x="1637" y="350263"/>
                  </a:lnTo>
                  <a:lnTo>
                    <a:pt x="1885" y="350704"/>
                  </a:lnTo>
                  <a:lnTo>
                    <a:pt x="2379" y="352371"/>
                  </a:lnTo>
                  <a:lnTo>
                    <a:pt x="6482" y="350329"/>
                  </a:lnTo>
                  <a:lnTo>
                    <a:pt x="6702" y="350483"/>
                  </a:lnTo>
                  <a:lnTo>
                    <a:pt x="6948" y="351361"/>
                  </a:lnTo>
                  <a:lnTo>
                    <a:pt x="7278" y="351700"/>
                  </a:lnTo>
                  <a:lnTo>
                    <a:pt x="8350" y="352078"/>
                  </a:lnTo>
                  <a:lnTo>
                    <a:pt x="8742" y="352443"/>
                  </a:lnTo>
                  <a:lnTo>
                    <a:pt x="9177" y="353555"/>
                  </a:lnTo>
                  <a:lnTo>
                    <a:pt x="9557" y="353957"/>
                  </a:lnTo>
                  <a:lnTo>
                    <a:pt x="11799" y="354730"/>
                  </a:lnTo>
                  <a:lnTo>
                    <a:pt x="13139" y="354752"/>
                  </a:lnTo>
                  <a:lnTo>
                    <a:pt x="13522" y="355020"/>
                  </a:lnTo>
                  <a:lnTo>
                    <a:pt x="13777" y="355463"/>
                  </a:lnTo>
                  <a:lnTo>
                    <a:pt x="14187" y="356811"/>
                  </a:lnTo>
                  <a:lnTo>
                    <a:pt x="23227" y="354190"/>
                  </a:lnTo>
                  <a:lnTo>
                    <a:pt x="34699" y="349171"/>
                  </a:lnTo>
                  <a:lnTo>
                    <a:pt x="68930" y="338819"/>
                  </a:lnTo>
                  <a:lnTo>
                    <a:pt x="88145" y="331610"/>
                  </a:lnTo>
                  <a:lnTo>
                    <a:pt x="89720" y="331390"/>
                  </a:lnTo>
                  <a:lnTo>
                    <a:pt x="92880" y="329734"/>
                  </a:lnTo>
                  <a:lnTo>
                    <a:pt x="100543" y="325017"/>
                  </a:lnTo>
                  <a:lnTo>
                    <a:pt x="111141" y="321147"/>
                  </a:lnTo>
                  <a:lnTo>
                    <a:pt x="143929" y="297563"/>
                  </a:lnTo>
                  <a:lnTo>
                    <a:pt x="155661" y="283322"/>
                  </a:lnTo>
                  <a:lnTo>
                    <a:pt x="180560" y="257869"/>
                  </a:lnTo>
                  <a:lnTo>
                    <a:pt x="199714" y="225052"/>
                  </a:lnTo>
                  <a:lnTo>
                    <a:pt x="213555" y="191876"/>
                  </a:lnTo>
                  <a:lnTo>
                    <a:pt x="220307" y="167242"/>
                  </a:lnTo>
                  <a:lnTo>
                    <a:pt x="223670" y="132038"/>
                  </a:lnTo>
                  <a:lnTo>
                    <a:pt x="223836" y="96386"/>
                  </a:lnTo>
                  <a:lnTo>
                    <a:pt x="219885" y="61468"/>
                  </a:lnTo>
                  <a:lnTo>
                    <a:pt x="219435" y="57898"/>
                  </a:lnTo>
                  <a:lnTo>
                    <a:pt x="202341" y="22472"/>
                  </a:lnTo>
                  <a:lnTo>
                    <a:pt x="191289" y="6619"/>
                  </a:lnTo>
                  <a:lnTo>
                    <a:pt x="185309" y="1688"/>
                  </a:lnTo>
                  <a:lnTo>
                    <a:pt x="182813" y="725"/>
                  </a:lnTo>
                  <a:lnTo>
                    <a:pt x="169376" y="0"/>
                  </a:lnTo>
                  <a:lnTo>
                    <a:pt x="166471" y="1386"/>
                  </a:lnTo>
                  <a:lnTo>
                    <a:pt x="163681" y="3766"/>
                  </a:lnTo>
                  <a:lnTo>
                    <a:pt x="156669" y="12711"/>
                  </a:lnTo>
                  <a:lnTo>
                    <a:pt x="151674" y="27888"/>
                  </a:lnTo>
                  <a:lnTo>
                    <a:pt x="150038" y="62018"/>
                  </a:lnTo>
                  <a:lnTo>
                    <a:pt x="150019" y="95209"/>
                  </a:lnTo>
                  <a:lnTo>
                    <a:pt x="150019" y="128138"/>
                  </a:lnTo>
                  <a:lnTo>
                    <a:pt x="150807" y="161987"/>
                  </a:lnTo>
                  <a:lnTo>
                    <a:pt x="152284" y="197521"/>
                  </a:lnTo>
                  <a:lnTo>
                    <a:pt x="150235" y="231060"/>
                  </a:lnTo>
                  <a:lnTo>
                    <a:pt x="150031" y="266245"/>
                  </a:lnTo>
                  <a:lnTo>
                    <a:pt x="150019" y="299895"/>
                  </a:lnTo>
                  <a:lnTo>
                    <a:pt x="150724" y="321676"/>
                  </a:lnTo>
                  <a:lnTo>
                    <a:pt x="152609" y="327231"/>
                  </a:lnTo>
                  <a:lnTo>
                    <a:pt x="162069" y="340196"/>
                  </a:lnTo>
                  <a:lnTo>
                    <a:pt x="167436" y="344595"/>
                  </a:lnTo>
                  <a:lnTo>
                    <a:pt x="187669" y="350667"/>
                  </a:lnTo>
                  <a:lnTo>
                    <a:pt x="213218" y="346865"/>
                  </a:lnTo>
                  <a:lnTo>
                    <a:pt x="252413" y="3333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SMARTInkShape-338">
              <a:extLst>
                <a:ext uri="{FF2B5EF4-FFF2-40B4-BE49-F238E27FC236}">
                  <a16:creationId xmlns:a16="http://schemas.microsoft.com/office/drawing/2014/main" xmlns="" id="{58C8F7EF-72E3-43FB-813C-AC027BBBB01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705583" y="2079688"/>
              <a:ext cx="182749" cy="98883"/>
            </a:xfrm>
            <a:custGeom>
              <a:avLst/>
              <a:gdLst/>
              <a:ahLst/>
              <a:cxnLst/>
              <a:rect l="0" t="0" r="0" b="0"/>
              <a:pathLst>
                <a:path w="182749" h="98883">
                  <a:moveTo>
                    <a:pt x="99405" y="11050"/>
                  </a:moveTo>
                  <a:lnTo>
                    <a:pt x="99405" y="11050"/>
                  </a:lnTo>
                  <a:lnTo>
                    <a:pt x="99405" y="8766"/>
                  </a:lnTo>
                  <a:lnTo>
                    <a:pt x="96979" y="4088"/>
                  </a:lnTo>
                  <a:lnTo>
                    <a:pt x="95002" y="1914"/>
                  </a:lnTo>
                  <a:lnTo>
                    <a:pt x="94096" y="1698"/>
                  </a:lnTo>
                  <a:lnTo>
                    <a:pt x="66658" y="0"/>
                  </a:lnTo>
                  <a:lnTo>
                    <a:pt x="47191" y="4750"/>
                  </a:lnTo>
                  <a:lnTo>
                    <a:pt x="13163" y="22969"/>
                  </a:lnTo>
                  <a:lnTo>
                    <a:pt x="8088" y="26987"/>
                  </a:lnTo>
                  <a:lnTo>
                    <a:pt x="3615" y="33234"/>
                  </a:lnTo>
                  <a:lnTo>
                    <a:pt x="0" y="43973"/>
                  </a:lnTo>
                  <a:lnTo>
                    <a:pt x="1413" y="54928"/>
                  </a:lnTo>
                  <a:lnTo>
                    <a:pt x="5382" y="66894"/>
                  </a:lnTo>
                  <a:lnTo>
                    <a:pt x="17389" y="83336"/>
                  </a:lnTo>
                  <a:lnTo>
                    <a:pt x="41615" y="97079"/>
                  </a:lnTo>
                  <a:lnTo>
                    <a:pt x="57663" y="98882"/>
                  </a:lnTo>
                  <a:lnTo>
                    <a:pt x="71992" y="97838"/>
                  </a:lnTo>
                  <a:lnTo>
                    <a:pt x="79141" y="95825"/>
                  </a:lnTo>
                  <a:lnTo>
                    <a:pt x="85463" y="92289"/>
                  </a:lnTo>
                  <a:lnTo>
                    <a:pt x="99356" y="77146"/>
                  </a:lnTo>
                  <a:lnTo>
                    <a:pt x="102029" y="72969"/>
                  </a:lnTo>
                  <a:lnTo>
                    <a:pt x="105616" y="57804"/>
                  </a:lnTo>
                  <a:lnTo>
                    <a:pt x="106512" y="38003"/>
                  </a:lnTo>
                  <a:lnTo>
                    <a:pt x="104640" y="28672"/>
                  </a:lnTo>
                  <a:lnTo>
                    <a:pt x="102428" y="22752"/>
                  </a:lnTo>
                  <a:lnTo>
                    <a:pt x="101606" y="16892"/>
                  </a:lnTo>
                  <a:lnTo>
                    <a:pt x="99407" y="13435"/>
                  </a:lnTo>
                  <a:lnTo>
                    <a:pt x="99405" y="15960"/>
                  </a:lnTo>
                  <a:lnTo>
                    <a:pt x="100110" y="17906"/>
                  </a:lnTo>
                  <a:lnTo>
                    <a:pt x="102719" y="23840"/>
                  </a:lnTo>
                  <a:lnTo>
                    <a:pt x="109090" y="56947"/>
                  </a:lnTo>
                  <a:lnTo>
                    <a:pt x="113709" y="76698"/>
                  </a:lnTo>
                  <a:lnTo>
                    <a:pt x="116637" y="82036"/>
                  </a:lnTo>
                  <a:lnTo>
                    <a:pt x="123534" y="89483"/>
                  </a:lnTo>
                  <a:lnTo>
                    <a:pt x="129690" y="93350"/>
                  </a:lnTo>
                  <a:lnTo>
                    <a:pt x="140834" y="97200"/>
                  </a:lnTo>
                  <a:lnTo>
                    <a:pt x="152896" y="98047"/>
                  </a:lnTo>
                  <a:lnTo>
                    <a:pt x="182748" y="8963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SMARTInkShape-339">
            <a:extLst>
              <a:ext uri="{FF2B5EF4-FFF2-40B4-BE49-F238E27FC236}">
                <a16:creationId xmlns:a16="http://schemas.microsoft.com/office/drawing/2014/main" xmlns="" id="{0EBC59B8-508D-4520-95B2-FE833F59AC8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71688" y="2066926"/>
            <a:ext cx="189312" cy="115073"/>
          </a:xfrm>
          <a:custGeom>
            <a:avLst/>
            <a:gdLst/>
            <a:ahLst/>
            <a:cxnLst/>
            <a:rect l="0" t="0" r="0" b="0"/>
            <a:pathLst>
              <a:path w="189312" h="115073">
                <a:moveTo>
                  <a:pt x="0" y="109537"/>
                </a:moveTo>
                <a:lnTo>
                  <a:pt x="0" y="109537"/>
                </a:lnTo>
                <a:lnTo>
                  <a:pt x="1264" y="109537"/>
                </a:lnTo>
                <a:lnTo>
                  <a:pt x="1636" y="109272"/>
                </a:lnTo>
                <a:lnTo>
                  <a:pt x="1884" y="108831"/>
                </a:lnTo>
                <a:lnTo>
                  <a:pt x="2050" y="108272"/>
                </a:lnTo>
                <a:lnTo>
                  <a:pt x="3645" y="106946"/>
                </a:lnTo>
                <a:lnTo>
                  <a:pt x="37138" y="88436"/>
                </a:lnTo>
                <a:lnTo>
                  <a:pt x="68906" y="71645"/>
                </a:lnTo>
                <a:lnTo>
                  <a:pt x="103569" y="38491"/>
                </a:lnTo>
                <a:lnTo>
                  <a:pt x="118899" y="20298"/>
                </a:lnTo>
                <a:lnTo>
                  <a:pt x="130123" y="4403"/>
                </a:lnTo>
                <a:lnTo>
                  <a:pt x="130968" y="0"/>
                </a:lnTo>
                <a:lnTo>
                  <a:pt x="128440" y="2528"/>
                </a:lnTo>
                <a:lnTo>
                  <a:pt x="127199" y="5180"/>
                </a:lnTo>
                <a:lnTo>
                  <a:pt x="126223" y="15046"/>
                </a:lnTo>
                <a:lnTo>
                  <a:pt x="129747" y="21522"/>
                </a:lnTo>
                <a:lnTo>
                  <a:pt x="142448" y="35279"/>
                </a:lnTo>
                <a:lnTo>
                  <a:pt x="149875" y="40815"/>
                </a:lnTo>
                <a:lnTo>
                  <a:pt x="164662" y="49295"/>
                </a:lnTo>
                <a:lnTo>
                  <a:pt x="176802" y="63257"/>
                </a:lnTo>
                <a:lnTo>
                  <a:pt x="181637" y="73482"/>
                </a:lnTo>
                <a:lnTo>
                  <a:pt x="186289" y="79464"/>
                </a:lnTo>
                <a:lnTo>
                  <a:pt x="187305" y="82589"/>
                </a:lnTo>
                <a:lnTo>
                  <a:pt x="188717" y="91671"/>
                </a:lnTo>
                <a:lnTo>
                  <a:pt x="189311" y="92864"/>
                </a:lnTo>
                <a:lnTo>
                  <a:pt x="189266" y="95600"/>
                </a:lnTo>
                <a:lnTo>
                  <a:pt x="188883" y="97070"/>
                </a:lnTo>
                <a:lnTo>
                  <a:pt x="180770" y="107168"/>
                </a:lnTo>
                <a:lnTo>
                  <a:pt x="176710" y="110099"/>
                </a:lnTo>
                <a:lnTo>
                  <a:pt x="163354" y="115072"/>
                </a:lnTo>
                <a:lnTo>
                  <a:pt x="154352" y="114940"/>
                </a:lnTo>
                <a:lnTo>
                  <a:pt x="147098" y="113225"/>
                </a:lnTo>
                <a:lnTo>
                  <a:pt x="112395" y="94892"/>
                </a:lnTo>
                <a:lnTo>
                  <a:pt x="107156" y="9048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SMARTInkShape-340">
            <a:extLst>
              <a:ext uri="{FF2B5EF4-FFF2-40B4-BE49-F238E27FC236}">
                <a16:creationId xmlns:a16="http://schemas.microsoft.com/office/drawing/2014/main" xmlns="" id="{AA5509D4-B501-4CFF-9258-1EC70FADDDF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45519" y="2074341"/>
            <a:ext cx="566708" cy="359147"/>
          </a:xfrm>
          <a:custGeom>
            <a:avLst/>
            <a:gdLst/>
            <a:ahLst/>
            <a:cxnLst/>
            <a:rect l="0" t="0" r="0" b="0"/>
            <a:pathLst>
              <a:path w="566708" h="359147">
                <a:moveTo>
                  <a:pt x="0" y="80690"/>
                </a:moveTo>
                <a:lnTo>
                  <a:pt x="0" y="80690"/>
                </a:lnTo>
                <a:lnTo>
                  <a:pt x="2050" y="90941"/>
                </a:lnTo>
                <a:lnTo>
                  <a:pt x="2425" y="91493"/>
                </a:lnTo>
                <a:lnTo>
                  <a:pt x="2939" y="91861"/>
                </a:lnTo>
                <a:lnTo>
                  <a:pt x="3547" y="92106"/>
                </a:lnTo>
                <a:lnTo>
                  <a:pt x="3952" y="92534"/>
                </a:lnTo>
                <a:lnTo>
                  <a:pt x="4759" y="94968"/>
                </a:lnTo>
                <a:lnTo>
                  <a:pt x="22321" y="96873"/>
                </a:lnTo>
                <a:lnTo>
                  <a:pt x="39807" y="93278"/>
                </a:lnTo>
                <a:lnTo>
                  <a:pt x="57232" y="85772"/>
                </a:lnTo>
                <a:lnTo>
                  <a:pt x="69762" y="76478"/>
                </a:lnTo>
                <a:lnTo>
                  <a:pt x="76512" y="67426"/>
                </a:lnTo>
                <a:lnTo>
                  <a:pt x="82257" y="47131"/>
                </a:lnTo>
                <a:lnTo>
                  <a:pt x="83342" y="15935"/>
                </a:lnTo>
                <a:lnTo>
                  <a:pt x="80963" y="4501"/>
                </a:lnTo>
                <a:lnTo>
                  <a:pt x="79698" y="5758"/>
                </a:lnTo>
                <a:lnTo>
                  <a:pt x="79078" y="7788"/>
                </a:lnTo>
                <a:lnTo>
                  <a:pt x="76208" y="41230"/>
                </a:lnTo>
                <a:lnTo>
                  <a:pt x="78790" y="67187"/>
                </a:lnTo>
                <a:lnTo>
                  <a:pt x="81611" y="84644"/>
                </a:lnTo>
                <a:lnTo>
                  <a:pt x="84752" y="91216"/>
                </a:lnTo>
                <a:lnTo>
                  <a:pt x="85701" y="95568"/>
                </a:lnTo>
                <a:lnTo>
                  <a:pt x="90532" y="103948"/>
                </a:lnTo>
                <a:lnTo>
                  <a:pt x="94462" y="109770"/>
                </a:lnTo>
                <a:lnTo>
                  <a:pt x="102856" y="114888"/>
                </a:lnTo>
                <a:lnTo>
                  <a:pt x="105333" y="115733"/>
                </a:lnTo>
                <a:lnTo>
                  <a:pt x="107933" y="116373"/>
                </a:lnTo>
                <a:lnTo>
                  <a:pt x="109971" y="117540"/>
                </a:lnTo>
                <a:lnTo>
                  <a:pt x="110885" y="117692"/>
                </a:lnTo>
                <a:lnTo>
                  <a:pt x="111758" y="117529"/>
                </a:lnTo>
                <a:lnTo>
                  <a:pt x="112605" y="117156"/>
                </a:lnTo>
                <a:lnTo>
                  <a:pt x="132827" y="111593"/>
                </a:lnTo>
                <a:lnTo>
                  <a:pt x="134589" y="110817"/>
                </a:lnTo>
                <a:lnTo>
                  <a:pt x="140861" y="104669"/>
                </a:lnTo>
                <a:lnTo>
                  <a:pt x="143954" y="99936"/>
                </a:lnTo>
                <a:lnTo>
                  <a:pt x="154885" y="65599"/>
                </a:lnTo>
                <a:lnTo>
                  <a:pt x="159379" y="38398"/>
                </a:lnTo>
                <a:lnTo>
                  <a:pt x="159206" y="34906"/>
                </a:lnTo>
                <a:lnTo>
                  <a:pt x="157204" y="21373"/>
                </a:lnTo>
                <a:lnTo>
                  <a:pt x="157165" y="17666"/>
                </a:lnTo>
                <a:lnTo>
                  <a:pt x="156458" y="16255"/>
                </a:lnTo>
                <a:lnTo>
                  <a:pt x="155899" y="15508"/>
                </a:lnTo>
                <a:lnTo>
                  <a:pt x="155791" y="14746"/>
                </a:lnTo>
                <a:lnTo>
                  <a:pt x="156930" y="12096"/>
                </a:lnTo>
                <a:lnTo>
                  <a:pt x="156743" y="11942"/>
                </a:lnTo>
                <a:lnTo>
                  <a:pt x="155829" y="11771"/>
                </a:lnTo>
                <a:lnTo>
                  <a:pt x="155744" y="11725"/>
                </a:lnTo>
                <a:lnTo>
                  <a:pt x="156923" y="11646"/>
                </a:lnTo>
                <a:lnTo>
                  <a:pt x="154808" y="13986"/>
                </a:lnTo>
                <a:lnTo>
                  <a:pt x="154781" y="29912"/>
                </a:lnTo>
                <a:lnTo>
                  <a:pt x="156045" y="31719"/>
                </a:lnTo>
                <a:lnTo>
                  <a:pt x="156153" y="32433"/>
                </a:lnTo>
                <a:lnTo>
                  <a:pt x="155014" y="36261"/>
                </a:lnTo>
                <a:lnTo>
                  <a:pt x="155201" y="37048"/>
                </a:lnTo>
                <a:lnTo>
                  <a:pt x="156696" y="40212"/>
                </a:lnTo>
                <a:lnTo>
                  <a:pt x="157425" y="53482"/>
                </a:lnTo>
                <a:lnTo>
                  <a:pt x="158798" y="56283"/>
                </a:lnTo>
                <a:lnTo>
                  <a:pt x="160236" y="68243"/>
                </a:lnTo>
                <a:lnTo>
                  <a:pt x="161174" y="70396"/>
                </a:lnTo>
                <a:lnTo>
                  <a:pt x="162123" y="77273"/>
                </a:lnTo>
                <a:lnTo>
                  <a:pt x="163542" y="80089"/>
                </a:lnTo>
                <a:lnTo>
                  <a:pt x="164344" y="83893"/>
                </a:lnTo>
                <a:lnTo>
                  <a:pt x="166146" y="87683"/>
                </a:lnTo>
                <a:lnTo>
                  <a:pt x="168517" y="95056"/>
                </a:lnTo>
                <a:lnTo>
                  <a:pt x="174634" y="108699"/>
                </a:lnTo>
                <a:lnTo>
                  <a:pt x="177415" y="117328"/>
                </a:lnTo>
                <a:lnTo>
                  <a:pt x="179920" y="122414"/>
                </a:lnTo>
                <a:lnTo>
                  <a:pt x="189962" y="157633"/>
                </a:lnTo>
                <a:lnTo>
                  <a:pt x="199236" y="192378"/>
                </a:lnTo>
                <a:lnTo>
                  <a:pt x="204935" y="223083"/>
                </a:lnTo>
                <a:lnTo>
                  <a:pt x="211935" y="258031"/>
                </a:lnTo>
                <a:lnTo>
                  <a:pt x="213843" y="271090"/>
                </a:lnTo>
                <a:lnTo>
                  <a:pt x="214300" y="305114"/>
                </a:lnTo>
                <a:lnTo>
                  <a:pt x="210765" y="332430"/>
                </a:lnTo>
                <a:lnTo>
                  <a:pt x="205235" y="345394"/>
                </a:lnTo>
                <a:lnTo>
                  <a:pt x="200437" y="351435"/>
                </a:lnTo>
                <a:lnTo>
                  <a:pt x="192831" y="356716"/>
                </a:lnTo>
                <a:lnTo>
                  <a:pt x="189419" y="358150"/>
                </a:lnTo>
                <a:lnTo>
                  <a:pt x="179715" y="359146"/>
                </a:lnTo>
                <a:lnTo>
                  <a:pt x="163404" y="355645"/>
                </a:lnTo>
                <a:lnTo>
                  <a:pt x="158349" y="353176"/>
                </a:lnTo>
                <a:lnTo>
                  <a:pt x="150707" y="345729"/>
                </a:lnTo>
                <a:lnTo>
                  <a:pt x="142120" y="321903"/>
                </a:lnTo>
                <a:lnTo>
                  <a:pt x="140636" y="304443"/>
                </a:lnTo>
                <a:lnTo>
                  <a:pt x="144713" y="269882"/>
                </a:lnTo>
                <a:lnTo>
                  <a:pt x="152872" y="236268"/>
                </a:lnTo>
                <a:lnTo>
                  <a:pt x="171290" y="201754"/>
                </a:lnTo>
                <a:lnTo>
                  <a:pt x="185452" y="171799"/>
                </a:lnTo>
                <a:lnTo>
                  <a:pt x="200481" y="136216"/>
                </a:lnTo>
                <a:lnTo>
                  <a:pt x="212606" y="103552"/>
                </a:lnTo>
                <a:lnTo>
                  <a:pt x="222851" y="70944"/>
                </a:lnTo>
                <a:lnTo>
                  <a:pt x="238708" y="36683"/>
                </a:lnTo>
                <a:lnTo>
                  <a:pt x="246552" y="25807"/>
                </a:lnTo>
                <a:lnTo>
                  <a:pt x="264382" y="8937"/>
                </a:lnTo>
                <a:lnTo>
                  <a:pt x="273053" y="5643"/>
                </a:lnTo>
                <a:lnTo>
                  <a:pt x="281621" y="3220"/>
                </a:lnTo>
                <a:lnTo>
                  <a:pt x="283738" y="3749"/>
                </a:lnTo>
                <a:lnTo>
                  <a:pt x="287254" y="6245"/>
                </a:lnTo>
                <a:lnTo>
                  <a:pt x="289694" y="8773"/>
                </a:lnTo>
                <a:lnTo>
                  <a:pt x="292092" y="13285"/>
                </a:lnTo>
                <a:lnTo>
                  <a:pt x="301535" y="46845"/>
                </a:lnTo>
                <a:lnTo>
                  <a:pt x="305457" y="80994"/>
                </a:lnTo>
                <a:lnTo>
                  <a:pt x="306150" y="85323"/>
                </a:lnTo>
                <a:lnTo>
                  <a:pt x="305030" y="92798"/>
                </a:lnTo>
                <a:lnTo>
                  <a:pt x="306870" y="98887"/>
                </a:lnTo>
                <a:lnTo>
                  <a:pt x="306709" y="99436"/>
                </a:lnTo>
                <a:lnTo>
                  <a:pt x="305825" y="100752"/>
                </a:lnTo>
                <a:lnTo>
                  <a:pt x="305748" y="101208"/>
                </a:lnTo>
                <a:lnTo>
                  <a:pt x="305961" y="101513"/>
                </a:lnTo>
                <a:lnTo>
                  <a:pt x="306368" y="101716"/>
                </a:lnTo>
                <a:lnTo>
                  <a:pt x="306374" y="101851"/>
                </a:lnTo>
                <a:lnTo>
                  <a:pt x="305059" y="102086"/>
                </a:lnTo>
                <a:lnTo>
                  <a:pt x="304915" y="101400"/>
                </a:lnTo>
                <a:lnTo>
                  <a:pt x="304802" y="97719"/>
                </a:lnTo>
                <a:lnTo>
                  <a:pt x="303536" y="96202"/>
                </a:lnTo>
                <a:lnTo>
                  <a:pt x="302915" y="94111"/>
                </a:lnTo>
                <a:lnTo>
                  <a:pt x="301726" y="79838"/>
                </a:lnTo>
                <a:lnTo>
                  <a:pt x="301163" y="78534"/>
                </a:lnTo>
                <a:lnTo>
                  <a:pt x="302669" y="48784"/>
                </a:lnTo>
                <a:lnTo>
                  <a:pt x="306995" y="36438"/>
                </a:lnTo>
                <a:lnTo>
                  <a:pt x="314405" y="26261"/>
                </a:lnTo>
                <a:lnTo>
                  <a:pt x="319111" y="21965"/>
                </a:lnTo>
                <a:lnTo>
                  <a:pt x="336290" y="10121"/>
                </a:lnTo>
                <a:lnTo>
                  <a:pt x="342529" y="8217"/>
                </a:lnTo>
                <a:lnTo>
                  <a:pt x="350979" y="9392"/>
                </a:lnTo>
                <a:lnTo>
                  <a:pt x="354075" y="10461"/>
                </a:lnTo>
                <a:lnTo>
                  <a:pt x="370780" y="27593"/>
                </a:lnTo>
                <a:lnTo>
                  <a:pt x="375414" y="34669"/>
                </a:lnTo>
                <a:lnTo>
                  <a:pt x="380704" y="49289"/>
                </a:lnTo>
                <a:lnTo>
                  <a:pt x="384746" y="81570"/>
                </a:lnTo>
                <a:lnTo>
                  <a:pt x="383383" y="96975"/>
                </a:lnTo>
                <a:lnTo>
                  <a:pt x="383118" y="97103"/>
                </a:lnTo>
                <a:lnTo>
                  <a:pt x="381331" y="97325"/>
                </a:lnTo>
                <a:lnTo>
                  <a:pt x="383079" y="91991"/>
                </a:lnTo>
                <a:lnTo>
                  <a:pt x="381008" y="56347"/>
                </a:lnTo>
                <a:lnTo>
                  <a:pt x="381706" y="35573"/>
                </a:lnTo>
                <a:lnTo>
                  <a:pt x="387579" y="11944"/>
                </a:lnTo>
                <a:lnTo>
                  <a:pt x="390063" y="7963"/>
                </a:lnTo>
                <a:lnTo>
                  <a:pt x="393769" y="4079"/>
                </a:lnTo>
                <a:lnTo>
                  <a:pt x="399631" y="1104"/>
                </a:lnTo>
                <a:lnTo>
                  <a:pt x="405680" y="0"/>
                </a:lnTo>
                <a:lnTo>
                  <a:pt x="410390" y="73"/>
                </a:lnTo>
                <a:lnTo>
                  <a:pt x="418309" y="3053"/>
                </a:lnTo>
                <a:lnTo>
                  <a:pt x="423069" y="6593"/>
                </a:lnTo>
                <a:lnTo>
                  <a:pt x="424833" y="8776"/>
                </a:lnTo>
                <a:lnTo>
                  <a:pt x="432495" y="23404"/>
                </a:lnTo>
                <a:lnTo>
                  <a:pt x="437909" y="57544"/>
                </a:lnTo>
                <a:lnTo>
                  <a:pt x="441223" y="86534"/>
                </a:lnTo>
                <a:lnTo>
                  <a:pt x="444175" y="96066"/>
                </a:lnTo>
                <a:lnTo>
                  <a:pt x="449644" y="103754"/>
                </a:lnTo>
                <a:lnTo>
                  <a:pt x="455402" y="109220"/>
                </a:lnTo>
                <a:lnTo>
                  <a:pt x="461871" y="112486"/>
                </a:lnTo>
                <a:lnTo>
                  <a:pt x="470342" y="113723"/>
                </a:lnTo>
                <a:lnTo>
                  <a:pt x="487781" y="112746"/>
                </a:lnTo>
                <a:lnTo>
                  <a:pt x="504957" y="105896"/>
                </a:lnTo>
                <a:lnTo>
                  <a:pt x="527877" y="90409"/>
                </a:lnTo>
                <a:lnTo>
                  <a:pt x="535846" y="79092"/>
                </a:lnTo>
                <a:lnTo>
                  <a:pt x="548693" y="50741"/>
                </a:lnTo>
                <a:lnTo>
                  <a:pt x="554771" y="16474"/>
                </a:lnTo>
                <a:lnTo>
                  <a:pt x="554831" y="6879"/>
                </a:lnTo>
                <a:lnTo>
                  <a:pt x="555537" y="31393"/>
                </a:lnTo>
                <a:lnTo>
                  <a:pt x="556992" y="47329"/>
                </a:lnTo>
                <a:lnTo>
                  <a:pt x="557208" y="78811"/>
                </a:lnTo>
                <a:lnTo>
                  <a:pt x="557477" y="111583"/>
                </a:lnTo>
                <a:lnTo>
                  <a:pt x="560152" y="143801"/>
                </a:lnTo>
                <a:lnTo>
                  <a:pt x="563918" y="175416"/>
                </a:lnTo>
                <a:lnTo>
                  <a:pt x="562694" y="208782"/>
                </a:lnTo>
                <a:lnTo>
                  <a:pt x="561773" y="241145"/>
                </a:lnTo>
                <a:lnTo>
                  <a:pt x="560084" y="272327"/>
                </a:lnTo>
                <a:lnTo>
                  <a:pt x="562546" y="304223"/>
                </a:lnTo>
                <a:lnTo>
                  <a:pt x="565014" y="339184"/>
                </a:lnTo>
                <a:lnTo>
                  <a:pt x="566670" y="350730"/>
                </a:lnTo>
                <a:lnTo>
                  <a:pt x="566692" y="350675"/>
                </a:lnTo>
                <a:lnTo>
                  <a:pt x="566707" y="350374"/>
                </a:lnTo>
                <a:lnTo>
                  <a:pt x="564356" y="34739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MARTInkShape-341">
            <a:extLst>
              <a:ext uri="{FF2B5EF4-FFF2-40B4-BE49-F238E27FC236}">
                <a16:creationId xmlns:a16="http://schemas.microsoft.com/office/drawing/2014/main" xmlns="" id="{F07A039F-9B68-461B-AAF8-5B285E3D447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795784" y="1841316"/>
            <a:ext cx="385567" cy="346895"/>
          </a:xfrm>
          <a:custGeom>
            <a:avLst/>
            <a:gdLst/>
            <a:ahLst/>
            <a:cxnLst/>
            <a:rect l="0" t="0" r="0" b="0"/>
            <a:pathLst>
              <a:path w="385567" h="346895">
                <a:moveTo>
                  <a:pt x="4566" y="277997"/>
                </a:moveTo>
                <a:lnTo>
                  <a:pt x="4566" y="277997"/>
                </a:lnTo>
                <a:lnTo>
                  <a:pt x="0" y="277997"/>
                </a:lnTo>
                <a:lnTo>
                  <a:pt x="2157" y="277997"/>
                </a:lnTo>
                <a:lnTo>
                  <a:pt x="5951" y="271637"/>
                </a:lnTo>
                <a:lnTo>
                  <a:pt x="6769" y="269614"/>
                </a:lnTo>
                <a:lnTo>
                  <a:pt x="10705" y="262897"/>
                </a:lnTo>
                <a:lnTo>
                  <a:pt x="11677" y="259970"/>
                </a:lnTo>
                <a:lnTo>
                  <a:pt x="16249" y="254538"/>
                </a:lnTo>
                <a:lnTo>
                  <a:pt x="18402" y="253018"/>
                </a:lnTo>
                <a:lnTo>
                  <a:pt x="24664" y="249797"/>
                </a:lnTo>
                <a:lnTo>
                  <a:pt x="31516" y="245125"/>
                </a:lnTo>
                <a:lnTo>
                  <a:pt x="35858" y="243543"/>
                </a:lnTo>
                <a:lnTo>
                  <a:pt x="54585" y="242327"/>
                </a:lnTo>
                <a:lnTo>
                  <a:pt x="60456" y="243557"/>
                </a:lnTo>
                <a:lnTo>
                  <a:pt x="66915" y="247979"/>
                </a:lnTo>
                <a:lnTo>
                  <a:pt x="71719" y="253086"/>
                </a:lnTo>
                <a:lnTo>
                  <a:pt x="76421" y="260317"/>
                </a:lnTo>
                <a:lnTo>
                  <a:pt x="79906" y="273535"/>
                </a:lnTo>
                <a:lnTo>
                  <a:pt x="83701" y="307605"/>
                </a:lnTo>
                <a:lnTo>
                  <a:pt x="92677" y="331509"/>
                </a:lnTo>
                <a:lnTo>
                  <a:pt x="97112" y="338220"/>
                </a:lnTo>
                <a:lnTo>
                  <a:pt x="100731" y="341187"/>
                </a:lnTo>
                <a:lnTo>
                  <a:pt x="110206" y="345849"/>
                </a:lnTo>
                <a:lnTo>
                  <a:pt x="121361" y="346894"/>
                </a:lnTo>
                <a:lnTo>
                  <a:pt x="142892" y="343401"/>
                </a:lnTo>
                <a:lnTo>
                  <a:pt x="155573" y="337674"/>
                </a:lnTo>
                <a:lnTo>
                  <a:pt x="188815" y="308800"/>
                </a:lnTo>
                <a:lnTo>
                  <a:pt x="199544" y="296154"/>
                </a:lnTo>
                <a:lnTo>
                  <a:pt x="214544" y="262241"/>
                </a:lnTo>
                <a:lnTo>
                  <a:pt x="228909" y="228184"/>
                </a:lnTo>
                <a:lnTo>
                  <a:pt x="237703" y="194827"/>
                </a:lnTo>
                <a:lnTo>
                  <a:pt x="240157" y="160178"/>
                </a:lnTo>
                <a:lnTo>
                  <a:pt x="240296" y="125459"/>
                </a:lnTo>
                <a:lnTo>
                  <a:pt x="237619" y="93363"/>
                </a:lnTo>
                <a:lnTo>
                  <a:pt x="227021" y="58288"/>
                </a:lnTo>
                <a:lnTo>
                  <a:pt x="220145" y="44182"/>
                </a:lnTo>
                <a:lnTo>
                  <a:pt x="207933" y="25524"/>
                </a:lnTo>
                <a:lnTo>
                  <a:pt x="204258" y="17776"/>
                </a:lnTo>
                <a:lnTo>
                  <a:pt x="193206" y="4944"/>
                </a:lnTo>
                <a:lnTo>
                  <a:pt x="187371" y="1447"/>
                </a:lnTo>
                <a:lnTo>
                  <a:pt x="181879" y="0"/>
                </a:lnTo>
                <a:lnTo>
                  <a:pt x="171288" y="1494"/>
                </a:lnTo>
                <a:lnTo>
                  <a:pt x="170483" y="2116"/>
                </a:lnTo>
                <a:lnTo>
                  <a:pt x="169588" y="4217"/>
                </a:lnTo>
                <a:lnTo>
                  <a:pt x="166608" y="29575"/>
                </a:lnTo>
                <a:lnTo>
                  <a:pt x="168654" y="62654"/>
                </a:lnTo>
                <a:lnTo>
                  <a:pt x="168859" y="96209"/>
                </a:lnTo>
                <a:lnTo>
                  <a:pt x="173198" y="131111"/>
                </a:lnTo>
                <a:lnTo>
                  <a:pt x="179772" y="162633"/>
                </a:lnTo>
                <a:lnTo>
                  <a:pt x="186940" y="194924"/>
                </a:lnTo>
                <a:lnTo>
                  <a:pt x="193613" y="227720"/>
                </a:lnTo>
                <a:lnTo>
                  <a:pt x="198575" y="261898"/>
                </a:lnTo>
                <a:lnTo>
                  <a:pt x="200071" y="295130"/>
                </a:lnTo>
                <a:lnTo>
                  <a:pt x="204259" y="328098"/>
                </a:lnTo>
                <a:lnTo>
                  <a:pt x="203738" y="330074"/>
                </a:lnTo>
                <a:lnTo>
                  <a:pt x="203228" y="330971"/>
                </a:lnTo>
                <a:lnTo>
                  <a:pt x="203153" y="331834"/>
                </a:lnTo>
                <a:lnTo>
                  <a:pt x="204591" y="337527"/>
                </a:lnTo>
                <a:lnTo>
                  <a:pt x="206476" y="302591"/>
                </a:lnTo>
                <a:lnTo>
                  <a:pt x="207531" y="295603"/>
                </a:lnTo>
                <a:lnTo>
                  <a:pt x="208813" y="288064"/>
                </a:lnTo>
                <a:lnTo>
                  <a:pt x="209899" y="279568"/>
                </a:lnTo>
                <a:lnTo>
                  <a:pt x="220737" y="244729"/>
                </a:lnTo>
                <a:lnTo>
                  <a:pt x="226486" y="237306"/>
                </a:lnTo>
                <a:lnTo>
                  <a:pt x="238284" y="229593"/>
                </a:lnTo>
                <a:lnTo>
                  <a:pt x="240821" y="228703"/>
                </a:lnTo>
                <a:lnTo>
                  <a:pt x="249402" y="228032"/>
                </a:lnTo>
                <a:lnTo>
                  <a:pt x="270974" y="234608"/>
                </a:lnTo>
                <a:lnTo>
                  <a:pt x="275383" y="237506"/>
                </a:lnTo>
                <a:lnTo>
                  <a:pt x="284773" y="247580"/>
                </a:lnTo>
                <a:lnTo>
                  <a:pt x="288947" y="256407"/>
                </a:lnTo>
                <a:lnTo>
                  <a:pt x="292621" y="284047"/>
                </a:lnTo>
                <a:lnTo>
                  <a:pt x="294592" y="300968"/>
                </a:lnTo>
                <a:lnTo>
                  <a:pt x="298294" y="312340"/>
                </a:lnTo>
                <a:lnTo>
                  <a:pt x="308398" y="325896"/>
                </a:lnTo>
                <a:lnTo>
                  <a:pt x="312989" y="329201"/>
                </a:lnTo>
                <a:lnTo>
                  <a:pt x="319524" y="331592"/>
                </a:lnTo>
                <a:lnTo>
                  <a:pt x="332896" y="332611"/>
                </a:lnTo>
                <a:lnTo>
                  <a:pt x="341503" y="330191"/>
                </a:lnTo>
                <a:lnTo>
                  <a:pt x="373959" y="308506"/>
                </a:lnTo>
                <a:lnTo>
                  <a:pt x="385566" y="297047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SMARTInkShape-Group189">
            <a:extLst>
              <a:ext uri="{FF2B5EF4-FFF2-40B4-BE49-F238E27FC236}">
                <a16:creationId xmlns:a16="http://schemas.microsoft.com/office/drawing/2014/main" xmlns="" id="{0BCE31C8-5B19-4024-B32C-F8157F4545D7}"/>
              </a:ext>
            </a:extLst>
          </p:cNvPr>
          <p:cNvGrpSpPr/>
          <p:nvPr/>
        </p:nvGrpSpPr>
        <p:grpSpPr>
          <a:xfrm>
            <a:off x="3181491" y="2033588"/>
            <a:ext cx="657085" cy="156860"/>
            <a:chOff x="3181491" y="2033588"/>
            <a:chExt cx="657085" cy="156860"/>
          </a:xfrm>
        </p:grpSpPr>
        <p:sp>
          <p:nvSpPr>
            <p:cNvPr id="13" name="SMARTInkShape-342">
              <a:extLst>
                <a:ext uri="{FF2B5EF4-FFF2-40B4-BE49-F238E27FC236}">
                  <a16:creationId xmlns:a16="http://schemas.microsoft.com/office/drawing/2014/main" xmlns="" id="{7DC57123-5987-41E9-8367-40ABCA7D9C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181491" y="2069893"/>
              <a:ext cx="657085" cy="120555"/>
            </a:xfrm>
            <a:custGeom>
              <a:avLst/>
              <a:gdLst/>
              <a:ahLst/>
              <a:cxnLst/>
              <a:rect l="0" t="0" r="0" b="0"/>
              <a:pathLst>
                <a:path w="657085" h="120555">
                  <a:moveTo>
                    <a:pt x="66534" y="20845"/>
                  </a:moveTo>
                  <a:lnTo>
                    <a:pt x="66534" y="20845"/>
                  </a:lnTo>
                  <a:lnTo>
                    <a:pt x="64368" y="18943"/>
                  </a:lnTo>
                  <a:lnTo>
                    <a:pt x="55021" y="13682"/>
                  </a:lnTo>
                  <a:lnTo>
                    <a:pt x="50834" y="12105"/>
                  </a:lnTo>
                  <a:lnTo>
                    <a:pt x="47615" y="9077"/>
                  </a:lnTo>
                  <a:lnTo>
                    <a:pt x="27779" y="8950"/>
                  </a:lnTo>
                  <a:lnTo>
                    <a:pt x="19832" y="12734"/>
                  </a:lnTo>
                  <a:lnTo>
                    <a:pt x="13303" y="18882"/>
                  </a:lnTo>
                  <a:lnTo>
                    <a:pt x="5552" y="29723"/>
                  </a:lnTo>
                  <a:lnTo>
                    <a:pt x="1465" y="42651"/>
                  </a:lnTo>
                  <a:lnTo>
                    <a:pt x="0" y="59246"/>
                  </a:lnTo>
                  <a:lnTo>
                    <a:pt x="1922" y="76217"/>
                  </a:lnTo>
                  <a:lnTo>
                    <a:pt x="4215" y="80644"/>
                  </a:lnTo>
                  <a:lnTo>
                    <a:pt x="11398" y="90416"/>
                  </a:lnTo>
                  <a:lnTo>
                    <a:pt x="35010" y="105525"/>
                  </a:lnTo>
                  <a:lnTo>
                    <a:pt x="52896" y="112496"/>
                  </a:lnTo>
                  <a:lnTo>
                    <a:pt x="74032" y="113642"/>
                  </a:lnTo>
                  <a:lnTo>
                    <a:pt x="83455" y="111164"/>
                  </a:lnTo>
                  <a:lnTo>
                    <a:pt x="98804" y="102577"/>
                  </a:lnTo>
                  <a:lnTo>
                    <a:pt x="102043" y="99680"/>
                  </a:lnTo>
                  <a:lnTo>
                    <a:pt x="112077" y="82853"/>
                  </a:lnTo>
                  <a:lnTo>
                    <a:pt x="113748" y="72545"/>
                  </a:lnTo>
                  <a:lnTo>
                    <a:pt x="112871" y="53803"/>
                  </a:lnTo>
                  <a:lnTo>
                    <a:pt x="104631" y="32395"/>
                  </a:lnTo>
                  <a:lnTo>
                    <a:pt x="102339" y="28977"/>
                  </a:lnTo>
                  <a:lnTo>
                    <a:pt x="89467" y="17945"/>
                  </a:lnTo>
                  <a:lnTo>
                    <a:pt x="82059" y="14618"/>
                  </a:lnTo>
                  <a:lnTo>
                    <a:pt x="71237" y="11704"/>
                  </a:lnTo>
                  <a:lnTo>
                    <a:pt x="70199" y="11840"/>
                  </a:lnTo>
                  <a:lnTo>
                    <a:pt x="67069" y="13403"/>
                  </a:lnTo>
                  <a:lnTo>
                    <a:pt x="65428" y="14877"/>
                  </a:lnTo>
                  <a:lnTo>
                    <a:pt x="64405" y="22654"/>
                  </a:lnTo>
                  <a:lnTo>
                    <a:pt x="64265" y="25441"/>
                  </a:lnTo>
                  <a:lnTo>
                    <a:pt x="68263" y="33915"/>
                  </a:lnTo>
                  <a:lnTo>
                    <a:pt x="86710" y="47081"/>
                  </a:lnTo>
                  <a:lnTo>
                    <a:pt x="99997" y="49112"/>
                  </a:lnTo>
                  <a:lnTo>
                    <a:pt x="106788" y="48623"/>
                  </a:lnTo>
                  <a:lnTo>
                    <a:pt x="123687" y="45061"/>
                  </a:lnTo>
                  <a:lnTo>
                    <a:pt x="159309" y="26443"/>
                  </a:lnTo>
                  <a:lnTo>
                    <a:pt x="173900" y="13130"/>
                  </a:lnTo>
                  <a:lnTo>
                    <a:pt x="178886" y="7307"/>
                  </a:lnTo>
                  <a:lnTo>
                    <a:pt x="184049" y="4398"/>
                  </a:lnTo>
                  <a:lnTo>
                    <a:pt x="193101" y="138"/>
                  </a:lnTo>
                  <a:lnTo>
                    <a:pt x="196340" y="0"/>
                  </a:lnTo>
                  <a:lnTo>
                    <a:pt x="205924" y="1506"/>
                  </a:lnTo>
                  <a:lnTo>
                    <a:pt x="207350" y="2131"/>
                  </a:lnTo>
                  <a:lnTo>
                    <a:pt x="217444" y="12196"/>
                  </a:lnTo>
                  <a:lnTo>
                    <a:pt x="224290" y="26470"/>
                  </a:lnTo>
                  <a:lnTo>
                    <a:pt x="227727" y="38806"/>
                  </a:lnTo>
                  <a:lnTo>
                    <a:pt x="228453" y="73592"/>
                  </a:lnTo>
                  <a:lnTo>
                    <a:pt x="229163" y="80482"/>
                  </a:lnTo>
                  <a:lnTo>
                    <a:pt x="230821" y="98447"/>
                  </a:lnTo>
                  <a:lnTo>
                    <a:pt x="230840" y="106569"/>
                  </a:lnTo>
                  <a:lnTo>
                    <a:pt x="228790" y="106570"/>
                  </a:lnTo>
                  <a:lnTo>
                    <a:pt x="229896" y="106570"/>
                  </a:lnTo>
                  <a:lnTo>
                    <a:pt x="228700" y="106570"/>
                  </a:lnTo>
                  <a:lnTo>
                    <a:pt x="229795" y="106570"/>
                  </a:lnTo>
                  <a:lnTo>
                    <a:pt x="230143" y="106305"/>
                  </a:lnTo>
                  <a:lnTo>
                    <a:pt x="230531" y="105305"/>
                  </a:lnTo>
                  <a:lnTo>
                    <a:pt x="233192" y="72164"/>
                  </a:lnTo>
                  <a:lnTo>
                    <a:pt x="235137" y="37986"/>
                  </a:lnTo>
                  <a:lnTo>
                    <a:pt x="236170" y="32891"/>
                  </a:lnTo>
                  <a:lnTo>
                    <a:pt x="239911" y="24832"/>
                  </a:lnTo>
                  <a:lnTo>
                    <a:pt x="248208" y="13378"/>
                  </a:lnTo>
                  <a:lnTo>
                    <a:pt x="250553" y="12234"/>
                  </a:lnTo>
                  <a:lnTo>
                    <a:pt x="265544" y="11335"/>
                  </a:lnTo>
                  <a:lnTo>
                    <a:pt x="268136" y="12032"/>
                  </a:lnTo>
                  <a:lnTo>
                    <a:pt x="278550" y="18968"/>
                  </a:lnTo>
                  <a:lnTo>
                    <a:pt x="281430" y="24081"/>
                  </a:lnTo>
                  <a:lnTo>
                    <a:pt x="289487" y="49203"/>
                  </a:lnTo>
                  <a:lnTo>
                    <a:pt x="293210" y="79505"/>
                  </a:lnTo>
                  <a:lnTo>
                    <a:pt x="297861" y="92915"/>
                  </a:lnTo>
                  <a:lnTo>
                    <a:pt x="312315" y="110780"/>
                  </a:lnTo>
                  <a:lnTo>
                    <a:pt x="322513" y="118622"/>
                  </a:lnTo>
                  <a:lnTo>
                    <a:pt x="330087" y="120195"/>
                  </a:lnTo>
                  <a:lnTo>
                    <a:pt x="345840" y="120554"/>
                  </a:lnTo>
                  <a:lnTo>
                    <a:pt x="350214" y="119576"/>
                  </a:lnTo>
                  <a:lnTo>
                    <a:pt x="361655" y="110824"/>
                  </a:lnTo>
                  <a:lnTo>
                    <a:pt x="377085" y="93832"/>
                  </a:lnTo>
                  <a:lnTo>
                    <a:pt x="385605" y="78617"/>
                  </a:lnTo>
                  <a:lnTo>
                    <a:pt x="389843" y="60139"/>
                  </a:lnTo>
                  <a:lnTo>
                    <a:pt x="390384" y="24495"/>
                  </a:lnTo>
                  <a:lnTo>
                    <a:pt x="390384" y="23602"/>
                  </a:lnTo>
                  <a:lnTo>
                    <a:pt x="390649" y="33448"/>
                  </a:lnTo>
                  <a:lnTo>
                    <a:pt x="392020" y="36985"/>
                  </a:lnTo>
                  <a:lnTo>
                    <a:pt x="395344" y="71183"/>
                  </a:lnTo>
                  <a:lnTo>
                    <a:pt x="398452" y="85567"/>
                  </a:lnTo>
                  <a:lnTo>
                    <a:pt x="406575" y="100196"/>
                  </a:lnTo>
                  <a:lnTo>
                    <a:pt x="413867" y="107692"/>
                  </a:lnTo>
                  <a:lnTo>
                    <a:pt x="422355" y="112754"/>
                  </a:lnTo>
                  <a:lnTo>
                    <a:pt x="428785" y="114987"/>
                  </a:lnTo>
                  <a:lnTo>
                    <a:pt x="435452" y="115502"/>
                  </a:lnTo>
                  <a:lnTo>
                    <a:pt x="439166" y="114685"/>
                  </a:lnTo>
                  <a:lnTo>
                    <a:pt x="455712" y="103856"/>
                  </a:lnTo>
                  <a:lnTo>
                    <a:pt x="491024" y="69962"/>
                  </a:lnTo>
                  <a:lnTo>
                    <a:pt x="492704" y="69133"/>
                  </a:lnTo>
                  <a:lnTo>
                    <a:pt x="497065" y="68508"/>
                  </a:lnTo>
                  <a:lnTo>
                    <a:pt x="524020" y="67764"/>
                  </a:lnTo>
                  <a:lnTo>
                    <a:pt x="529993" y="64468"/>
                  </a:lnTo>
                  <a:lnTo>
                    <a:pt x="539394" y="56977"/>
                  </a:lnTo>
                  <a:lnTo>
                    <a:pt x="548627" y="45620"/>
                  </a:lnTo>
                  <a:lnTo>
                    <a:pt x="550496" y="41645"/>
                  </a:lnTo>
                  <a:lnTo>
                    <a:pt x="551772" y="33681"/>
                  </a:lnTo>
                  <a:lnTo>
                    <a:pt x="550886" y="27147"/>
                  </a:lnTo>
                  <a:lnTo>
                    <a:pt x="547962" y="17419"/>
                  </a:lnTo>
                  <a:lnTo>
                    <a:pt x="542219" y="10835"/>
                  </a:lnTo>
                  <a:lnTo>
                    <a:pt x="539093" y="9781"/>
                  </a:lnTo>
                  <a:lnTo>
                    <a:pt x="533147" y="9105"/>
                  </a:lnTo>
                  <a:lnTo>
                    <a:pt x="519090" y="13010"/>
                  </a:lnTo>
                  <a:lnTo>
                    <a:pt x="513421" y="15848"/>
                  </a:lnTo>
                  <a:lnTo>
                    <a:pt x="503463" y="24626"/>
                  </a:lnTo>
                  <a:lnTo>
                    <a:pt x="499707" y="30784"/>
                  </a:lnTo>
                  <a:lnTo>
                    <a:pt x="496031" y="46538"/>
                  </a:lnTo>
                  <a:lnTo>
                    <a:pt x="495682" y="54298"/>
                  </a:lnTo>
                  <a:lnTo>
                    <a:pt x="498275" y="78714"/>
                  </a:lnTo>
                  <a:lnTo>
                    <a:pt x="502962" y="86380"/>
                  </a:lnTo>
                  <a:lnTo>
                    <a:pt x="512280" y="93981"/>
                  </a:lnTo>
                  <a:lnTo>
                    <a:pt x="530429" y="102828"/>
                  </a:lnTo>
                  <a:lnTo>
                    <a:pt x="547507" y="108040"/>
                  </a:lnTo>
                  <a:lnTo>
                    <a:pt x="570032" y="108871"/>
                  </a:lnTo>
                  <a:lnTo>
                    <a:pt x="588804" y="103496"/>
                  </a:lnTo>
                  <a:lnTo>
                    <a:pt x="610492" y="90414"/>
                  </a:lnTo>
                  <a:lnTo>
                    <a:pt x="644707" y="61524"/>
                  </a:lnTo>
                  <a:lnTo>
                    <a:pt x="650525" y="55064"/>
                  </a:lnTo>
                  <a:lnTo>
                    <a:pt x="657084" y="422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SMARTInkShape-343">
              <a:extLst>
                <a:ext uri="{FF2B5EF4-FFF2-40B4-BE49-F238E27FC236}">
                  <a16:creationId xmlns:a16="http://schemas.microsoft.com/office/drawing/2014/main" xmlns="" id="{1FCB81AC-7AF9-441D-A6F3-5BA3A14EE1C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40919" y="2033588"/>
              <a:ext cx="7145" cy="2051"/>
            </a:xfrm>
            <a:custGeom>
              <a:avLst/>
              <a:gdLst/>
              <a:ahLst/>
              <a:cxnLst/>
              <a:rect l="0" t="0" r="0" b="0"/>
              <a:pathLst>
                <a:path w="7145" h="2051">
                  <a:moveTo>
                    <a:pt x="0" y="0"/>
                  </a:moveTo>
                  <a:lnTo>
                    <a:pt x="0" y="0"/>
                  </a:lnTo>
                  <a:lnTo>
                    <a:pt x="4100" y="2050"/>
                  </a:lnTo>
                  <a:lnTo>
                    <a:pt x="4586" y="1896"/>
                  </a:lnTo>
                  <a:lnTo>
                    <a:pt x="7144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SMARTInkShape-344">
            <a:extLst>
              <a:ext uri="{FF2B5EF4-FFF2-40B4-BE49-F238E27FC236}">
                <a16:creationId xmlns:a16="http://schemas.microsoft.com/office/drawing/2014/main" xmlns="" id="{61ED6BA7-AC40-4A92-BA64-F474777E7FD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499190" y="2174081"/>
            <a:ext cx="1374" cy="2383"/>
          </a:xfrm>
          <a:custGeom>
            <a:avLst/>
            <a:gdLst/>
            <a:ahLst/>
            <a:cxnLst/>
            <a:rect l="0" t="0" r="0" b="0"/>
            <a:pathLst>
              <a:path w="1374" h="2383">
                <a:moveTo>
                  <a:pt x="1373" y="2382"/>
                </a:moveTo>
                <a:lnTo>
                  <a:pt x="1373" y="2382"/>
                </a:lnTo>
                <a:lnTo>
                  <a:pt x="109" y="1117"/>
                </a:lnTo>
                <a:lnTo>
                  <a:pt x="0" y="745"/>
                </a:lnTo>
                <a:lnTo>
                  <a:pt x="194" y="497"/>
                </a:lnTo>
                <a:lnTo>
                  <a:pt x="1373" y="0"/>
                </a:lnTo>
              </a:path>
            </a:pathLst>
          </a:cu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4.6901E-006 L -0.70886 -0.75116 E">
                                      <p:cBhvr>
                                        <p:cTn id="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4.6901E-006 L 0.64966 -0.73728 E">
                                      <p:cBhvr>
                                        <p:cTn id="1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10246 L 1.06406 -0.07809 E">
                                      <p:cBhvr>
                                        <p:cTn id="1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406 -0.07808 L -0.17709 0.17377 E">
                                      <p:cBhvr>
                                        <p:cTn id="2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7654E-7 L -0.8941 0.0043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5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941 0.00432 L 0.1533 -0.0237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61" y="-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7531E-6 L 0.00121 -0.3367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33673 L -0.00677 0.2793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308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4.93827E-006 L 1.15399 -0.18426 E">
                                      <p:cBhvr>
                                        <p:cTn id="4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781 -0.1821 L 2.22222E-006 0 E">
                                      <p:cBhvr>
                                        <p:cTn id="46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7640" y="51480"/>
            <a:ext cx="8987400" cy="4968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</a:pPr>
            <a:r>
              <a:rPr lang="fr-FR" sz="2600" b="0" strike="noStrike" spc="-1" dirty="0">
                <a:solidFill>
                  <a:srgbClr val="E46C0A"/>
                </a:solidFill>
                <a:latin typeface="Calibri"/>
                <a:ea typeface="PingFang SC"/>
              </a:rPr>
              <a:t>Comment quatre aimables copains ont-ils pu devenir des symboles si importants ? 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26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Initialement, ils jouaient devant des dizaines de personnes.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2600" b="0" strike="noStrike" spc="-1" dirty="0">
                <a:solidFill>
                  <a:srgbClr val="984807"/>
                </a:solidFill>
                <a:latin typeface="Calibri"/>
                <a:ea typeface="PingFang SC"/>
              </a:rPr>
              <a:t>Le lendemain ils jouaient dans des gymnases remplis. Les cymbales et les guitares électriques retentissaient,</a:t>
            </a:r>
            <a:r>
              <a:rPr lang="fr-FR" sz="26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les refrains et les hymnes rythmés s’enchainaient. Le spectacle était excellent ! </a:t>
            </a:r>
            <a:r>
              <a:rPr lang="fr-FR" sz="26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Leurs symphonies resteront connues durant les cinquante prochaines années. Les tympans s’en souviendront, c’est certain !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6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437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936360" y="1152000"/>
            <a:ext cx="7271280" cy="31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1500" lnSpcReduction="20000"/>
          </a:bodyPr>
          <a:lstStyle/>
          <a:p>
            <a:pPr algn="ctr">
              <a:lnSpc>
                <a:spcPct val="10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Révisions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ain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,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ein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,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yn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aim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,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im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,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ym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er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,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es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, </a:t>
            </a: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ec </a:t>
            </a:r>
            <a:r>
              <a:rPr lang="fr-FR" sz="6000" b="0" strike="noStrike" spc="-1">
                <a:solidFill>
                  <a:srgbClr val="000000"/>
                </a:solidFill>
                <a:latin typeface="Calibri"/>
                <a:ea typeface="PingFang SC"/>
              </a:rPr>
              <a:t>+ une consonne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6000" b="0" strike="noStrike" spc="-1">
                <a:solidFill>
                  <a:srgbClr val="0070C0"/>
                </a:solidFill>
                <a:latin typeface="Calibri"/>
                <a:ea typeface="PingFang SC"/>
              </a:rPr>
              <a:t>x</a:t>
            </a:r>
            <a:endParaRPr lang="fr-FR" sz="6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5640" y="459000"/>
            <a:ext cx="9071280" cy="37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strike="noStrike" spc="-1" dirty="0">
                <a:solidFill>
                  <a:srgbClr val="FF8000"/>
                </a:solidFill>
                <a:latin typeface="Calibri"/>
                <a:ea typeface="PingFang SC"/>
              </a:rPr>
              <a:t>main – </a:t>
            </a:r>
            <a:r>
              <a:rPr lang="fr-FR" sz="3200" b="0" strike="noStrike" spc="-1" dirty="0" err="1">
                <a:solidFill>
                  <a:srgbClr val="FF8000"/>
                </a:solidFill>
                <a:latin typeface="Calibri"/>
                <a:ea typeface="PingFang SC"/>
              </a:rPr>
              <a:t>pein</a:t>
            </a:r>
            <a:r>
              <a:rPr lang="fr-FR" sz="3200" b="0" strike="noStrike" spc="-1" dirty="0">
                <a:solidFill>
                  <a:srgbClr val="FF800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FF8000"/>
                </a:solidFill>
                <a:latin typeface="Calibri"/>
                <a:ea typeface="PingFang SC"/>
              </a:rPr>
              <a:t>lyn</a:t>
            </a:r>
            <a:r>
              <a:rPr lang="fr-FR" sz="3200" b="0" strike="noStrike" spc="-1" dirty="0">
                <a:solidFill>
                  <a:srgbClr val="FF8000"/>
                </a:solidFill>
                <a:latin typeface="Calibri"/>
                <a:ea typeface="PingFang SC"/>
              </a:rPr>
              <a:t> – daim – </a:t>
            </a:r>
            <a:r>
              <a:rPr lang="fr-FR" sz="3200" b="0" strike="noStrike" spc="-1" dirty="0" err="1">
                <a:solidFill>
                  <a:srgbClr val="FF8000"/>
                </a:solidFill>
                <a:latin typeface="Calibri"/>
                <a:ea typeface="PingFang SC"/>
              </a:rPr>
              <a:t>impa</a:t>
            </a:r>
            <a:r>
              <a:rPr lang="fr-FR" sz="3200" b="0" strike="noStrike" spc="-1" dirty="0">
                <a:solidFill>
                  <a:srgbClr val="FF800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FF8000"/>
                </a:solidFill>
                <a:latin typeface="Calibri"/>
                <a:ea typeface="PingFang SC"/>
              </a:rPr>
              <a:t>tyn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ertu</a:t>
            </a:r>
            <a:r>
              <a:rPr lang="fr-FR" sz="3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esca</a:t>
            </a:r>
            <a:r>
              <a:rPr lang="fr-FR" sz="3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ecto</a:t>
            </a:r>
            <a:r>
              <a:rPr lang="fr-FR" sz="3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ervi</a:t>
            </a:r>
            <a:r>
              <a:rPr lang="fr-FR" sz="3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esti</a:t>
            </a:r>
            <a:r>
              <a:rPr lang="fr-FR" sz="32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– </a:t>
            </a:r>
            <a:r>
              <a:rPr lang="fr-FR" sz="3200" b="0" strike="noStrike" spc="-1" dirty="0" err="1">
                <a:solidFill>
                  <a:srgbClr val="0070C0"/>
                </a:solidFill>
                <a:latin typeface="Calibri"/>
                <a:ea typeface="PingFang SC"/>
              </a:rPr>
              <a:t>ecta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strike="noStrike" spc="-1" dirty="0">
                <a:solidFill>
                  <a:srgbClr val="813709"/>
                </a:solidFill>
                <a:latin typeface="Calibri"/>
                <a:ea typeface="PingFang SC"/>
              </a:rPr>
              <a:t>la main – la peinture – un lynx – un daim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imprudent – le tympan – une ouverture – l’escalade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La lecture – une exception – une serviette</a:t>
            </a: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     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r>
              <a:rPr lang="fr-FR" sz="3200" b="0" u="sng" strike="noStrike" spc="-1" dirty="0">
                <a:solidFill>
                  <a:srgbClr val="000000"/>
                </a:solidFill>
                <a:uFillTx/>
                <a:latin typeface="Calibri"/>
                <a:ea typeface="PingFang SC"/>
              </a:rPr>
              <a:t> un festival – exagérer – des exercices – un boxeur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fr-FR" sz="32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 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lang="fr-FR" sz="32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288000" y="-240480"/>
            <a:ext cx="8961840" cy="825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Défi : 45 secondes pour lire le plus de lignes possible  </a:t>
            </a:r>
            <a:r>
              <a:rPr lang="fr-FR" sz="2800" b="0" strike="noStrike" spc="-1" dirty="0">
                <a:solidFill>
                  <a:srgbClr val="0070C0"/>
                </a:solidFill>
                <a:latin typeface="Calibri"/>
                <a:ea typeface="PingFang SC"/>
              </a:rPr>
              <a:t> 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1"/>
          <p:cNvGraphicFramePr/>
          <p:nvPr/>
        </p:nvGraphicFramePr>
        <p:xfrm>
          <a:off x="442080" y="2189160"/>
          <a:ext cx="8193960" cy="1855080"/>
        </p:xfrm>
        <a:graphic>
          <a:graphicData uri="http://schemas.openxmlformats.org/drawingml/2006/table">
            <a:tbl>
              <a:tblPr/>
              <a:tblGrid>
                <a:gridCol w="4096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97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PingFang SC"/>
                        </a:rPr>
                        <a:t>« in »+...</a:t>
                      </a:r>
                      <a:endParaRPr lang="fr-FR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strike="noStrike" spc="-1">
                          <a:solidFill>
                            <a:srgbClr val="FF0000"/>
                          </a:solidFill>
                          <a:latin typeface="Calibri"/>
                          <a:ea typeface="PingFang SC"/>
                        </a:rPr>
                        <a:t>« i »+… </a:t>
                      </a:r>
                      <a:endParaRPr lang="fr-FR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332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20" name="CustomShape 2"/>
          <p:cNvSpPr/>
          <p:nvPr/>
        </p:nvSpPr>
        <p:spPr>
          <a:xfrm>
            <a:off x="1115640" y="1368000"/>
            <a:ext cx="21236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imperméable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2339640" y="936000"/>
            <a:ext cx="1943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immobile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3600000" y="1368000"/>
            <a:ext cx="158328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immeuble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4716000" y="932040"/>
            <a:ext cx="205200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imprimer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5832360" y="1367640"/>
            <a:ext cx="1511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image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7367040" y="932040"/>
            <a:ext cx="1511280" cy="43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immense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26" name="CustomShape 8"/>
          <p:cNvSpPr/>
          <p:nvPr/>
        </p:nvSpPr>
        <p:spPr>
          <a:xfrm>
            <a:off x="53640" y="945360"/>
            <a:ext cx="2123640" cy="50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imbécile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06 2.93247E-006 L 0.05712 0.49583 E">
                                      <p:cBhvr>
                                        <p:cTn id="6" dur="2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1.75763E-006 L 0.13316 0.38544 E">
                                      <p:cBhvr>
                                        <p:cTn id="10" dur="20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06 4.71477E-006 L 0.28091 0.51125 E">
                                      <p:cBhvr>
                                        <p:cTn id="14" dur="20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3.58927E-006 L 0.37413 0.40888 E">
                                      <p:cBhvr>
                                        <p:cTn id="1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06 4.43725E-006 L -0.45868 0.38174 E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006 -1.39069E-006 L -0.10243 0.30404 E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06 -1.72063E-006 L -0.07344 0.37465 E">
                                      <p:cBhvr>
                                        <p:cTn id="3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899640" y="3363840"/>
            <a:ext cx="575640" cy="57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</a:rPr>
              <a:t>e</a:t>
            </a:r>
            <a:r>
              <a:rPr lang="fr-FR" sz="2000" b="1" strike="noStrike" spc="-1">
                <a:solidFill>
                  <a:srgbClr val="0070C0"/>
                </a:solidFill>
                <a:latin typeface="Arial"/>
              </a:rPr>
              <a:t>x</a:t>
            </a:r>
            <a:r>
              <a:rPr lang="fr-FR" sz="2000" b="0" strike="noStrike" spc="-1">
                <a:solidFill>
                  <a:srgbClr val="0070C0"/>
                </a:solidFill>
                <a:latin typeface="Arial"/>
              </a:rPr>
              <a:t>  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906480" y="2034000"/>
            <a:ext cx="4647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20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884600" y="3179160"/>
            <a:ext cx="1397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une voyelle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0" name="CustomShape 4"/>
          <p:cNvSpPr/>
          <p:nvPr/>
        </p:nvSpPr>
        <p:spPr>
          <a:xfrm>
            <a:off x="1882800" y="3723840"/>
            <a:ext cx="1195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un h muet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1" name="CustomShape 5"/>
          <p:cNvSpPr/>
          <p:nvPr/>
        </p:nvSpPr>
        <p:spPr>
          <a:xfrm flipV="1">
            <a:off x="1403640" y="3363120"/>
            <a:ext cx="503640" cy="21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6"/>
          <p:cNvSpPr/>
          <p:nvPr/>
        </p:nvSpPr>
        <p:spPr>
          <a:xfrm>
            <a:off x="1403640" y="3642480"/>
            <a:ext cx="471600" cy="26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7"/>
          <p:cNvSpPr/>
          <p:nvPr/>
        </p:nvSpPr>
        <p:spPr>
          <a:xfrm>
            <a:off x="3077640" y="2787840"/>
            <a:ext cx="5544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88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fr-FR" sz="8800" b="0" strike="noStrike" spc="-1">
              <a:latin typeface="Arial"/>
            </a:endParaRPr>
          </a:p>
        </p:txBody>
      </p:sp>
      <p:sp>
        <p:nvSpPr>
          <p:cNvPr id="134" name="CustomShape 8"/>
          <p:cNvSpPr/>
          <p:nvPr/>
        </p:nvSpPr>
        <p:spPr>
          <a:xfrm>
            <a:off x="3656160" y="3426480"/>
            <a:ext cx="45669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Prononciation « gz » comme dans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e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mple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5" name="CustomShape 9"/>
          <p:cNvSpPr/>
          <p:nvPr/>
        </p:nvSpPr>
        <p:spPr>
          <a:xfrm>
            <a:off x="1408320" y="2258280"/>
            <a:ext cx="4528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A7EBB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10"/>
          <p:cNvSpPr/>
          <p:nvPr/>
        </p:nvSpPr>
        <p:spPr>
          <a:xfrm>
            <a:off x="1900800" y="2051640"/>
            <a:ext cx="167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  <a:ea typeface="DejaVu Sans"/>
              </a:rPr>
              <a:t>une consonne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7" name="CustomShape 11"/>
          <p:cNvSpPr/>
          <p:nvPr/>
        </p:nvSpPr>
        <p:spPr>
          <a:xfrm>
            <a:off x="3341880" y="1851840"/>
            <a:ext cx="36864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}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138" name="CustomShape 12"/>
          <p:cNvSpPr/>
          <p:nvPr/>
        </p:nvSpPr>
        <p:spPr>
          <a:xfrm>
            <a:off x="3695040" y="2067480"/>
            <a:ext cx="42134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Prononciation « ks » comme dans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1800" b="1" strike="noStrike" spc="-1">
                <a:solidFill>
                  <a:srgbClr val="FF0000"/>
                </a:solidFill>
                <a:latin typeface="Arial"/>
                <a:ea typeface="DejaVu Sans"/>
              </a:rPr>
              <a:t>t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9" name="CustomShape 13"/>
          <p:cNvSpPr/>
          <p:nvPr/>
        </p:nvSpPr>
        <p:spPr>
          <a:xfrm>
            <a:off x="623160" y="411480"/>
            <a:ext cx="763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À l’intérieur d’un mot qui ne commence pas par « ex- » le </a:t>
            </a:r>
            <a:r>
              <a:rPr lang="fr-FR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se prononce « ks » comme dans bo</a:t>
            </a:r>
            <a:r>
              <a:rPr lang="fr-FR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e.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0" name="CustomShape 14"/>
          <p:cNvSpPr/>
          <p:nvPr/>
        </p:nvSpPr>
        <p:spPr>
          <a:xfrm>
            <a:off x="1729080" y="1347480"/>
            <a:ext cx="5420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Pour les mots qui commencent par « ex- » :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Table 1"/>
          <p:cNvGraphicFramePr/>
          <p:nvPr/>
        </p:nvGraphicFramePr>
        <p:xfrm>
          <a:off x="442080" y="1923840"/>
          <a:ext cx="8193600" cy="2376000"/>
        </p:xfrm>
        <a:graphic>
          <a:graphicData uri="http://schemas.openxmlformats.org/drawingml/2006/table">
            <a:tbl>
              <a:tblPr/>
              <a:tblGrid>
                <a:gridCol w="42019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91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2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PingFang SC"/>
                        </a:rPr>
                        <a:t>« </a:t>
                      </a:r>
                      <a:r>
                        <a:rPr lang="fr-FR" sz="2800" b="0" strike="noStrike" spc="-1" dirty="0" err="1">
                          <a:solidFill>
                            <a:srgbClr val="FF0000"/>
                          </a:solidFill>
                          <a:latin typeface="Calibri"/>
                          <a:ea typeface="PingFang SC"/>
                        </a:rPr>
                        <a:t>ks</a:t>
                      </a:r>
                      <a:r>
                        <a:rPr lang="fr-FR" sz="2800" b="0" strike="noStrike" spc="-1" dirty="0">
                          <a:solidFill>
                            <a:srgbClr val="FF0000"/>
                          </a:solidFill>
                          <a:latin typeface="Calibri"/>
                          <a:ea typeface="PingFang SC"/>
                        </a:rPr>
                        <a:t> »</a:t>
                      </a:r>
                      <a:endParaRPr lang="fr-FR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0" strike="noStrike" spc="-1">
                          <a:solidFill>
                            <a:srgbClr val="FF0000"/>
                          </a:solidFill>
                          <a:latin typeface="Calibri"/>
                          <a:ea typeface="PingFang SC"/>
                        </a:rPr>
                        <a:t>« gz »</a:t>
                      </a:r>
                      <a:endParaRPr lang="fr-FR" sz="2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38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2" name="CustomShape 2"/>
          <p:cNvSpPr/>
          <p:nvPr/>
        </p:nvSpPr>
        <p:spPr>
          <a:xfrm>
            <a:off x="7596360" y="775800"/>
            <a:ext cx="154728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p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liquer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852000" y="771480"/>
            <a:ext cx="1419120" cy="56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h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iber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6588360" y="770400"/>
            <a:ext cx="1151640" cy="65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inde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2339640" y="771480"/>
            <a:ext cx="1585800" cy="72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e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mple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440640" y="763560"/>
            <a:ext cx="834840" cy="49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ta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i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1907640" y="1284480"/>
            <a:ext cx="129564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ct 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8" name="CustomShape 8"/>
          <p:cNvSpPr/>
          <p:nvPr/>
        </p:nvSpPr>
        <p:spPr>
          <a:xfrm>
            <a:off x="1329120" y="775800"/>
            <a:ext cx="1007640" cy="49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bo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5312520" y="755640"/>
            <a:ext cx="1275480" cy="67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c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use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50" name="TextShape 10"/>
          <p:cNvSpPr txBox="1"/>
          <p:nvPr/>
        </p:nvSpPr>
        <p:spPr>
          <a:xfrm>
            <a:off x="524160" y="1288440"/>
            <a:ext cx="1295640" cy="51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</a:rPr>
              <a:t>x</a:t>
            </a:r>
            <a:r>
              <a:rPr lang="fr-FR" sz="2400" b="0" strike="noStrike" spc="-1">
                <a:solidFill>
                  <a:srgbClr val="FF0000"/>
                </a:solidFill>
                <a:latin typeface="Arial"/>
              </a:rPr>
              <a:t>iger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Arial"/>
              </a:rPr>
              <a:t>	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3276000" y="1275480"/>
            <a:ext cx="1079640" cy="53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te</a:t>
            </a:r>
            <a:r>
              <a:rPr lang="fr-FR" sz="2400" b="1" strike="noStrike" spc="-1">
                <a:solidFill>
                  <a:srgbClr val="0070C0"/>
                </a:solidFill>
                <a:latin typeface="Arial"/>
                <a:ea typeface="DejaVu Sans"/>
              </a:rPr>
              <a:t>x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te	</a:t>
            </a:r>
            <a:endParaRPr lang="fr-FR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06 -4.93827E-006 L 0.10261 0.53396 E">
                                      <p:cBhvr>
                                        <p:cTn id="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06 0.0003 L 0.15087 0.54629 E">
                                      <p:cBhvr>
                                        <p:cTn id="1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06 9.87654E-007 L 0.44098 0.50339 E">
                                      <p:cBhvr>
                                        <p:cTn id="1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06 3.08642E-006 L 0.27691 0.3929 E">
                                      <p:cBhvr>
                                        <p:cTn id="1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06 4.04255E-006 L -0.49722 0.3287 E">
                                      <p:cBhvr>
                                        <p:cTn id="22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06 4.04255E-006 L -0.40017 0.3287 E">
                                      <p:cBhvr>
                                        <p:cTn id="2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06 -2.34568E-006 L -0.48437 0.45 E">
                                      <p:cBhvr>
                                        <p:cTn id="3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06 -0.00339 L 0.48628 0.39198 E">
                                      <p:cBhvr>
                                        <p:cTn id="34" dur="2000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06 0.01419 L 0.33073 0.29938 E">
                                      <p:cBhvr>
                                        <p:cTn id="3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-2.47919E-006 L -0.23229 0.32563 E">
                                      <p:cBhvr>
                                        <p:cTn id="42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23528" y="195486"/>
            <a:ext cx="8496944" cy="4824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3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Comment quatre aimables copains ont-ils pu devenir des symboles si importants ? 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Initialement, ils jouaient devant des dizaines de personnes.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fr-FR" sz="2400" b="0" strike="noStrike" spc="-1" dirty="0">
                <a:solidFill>
                  <a:srgbClr val="000000"/>
                </a:solidFill>
                <a:latin typeface="Calibri"/>
                <a:ea typeface="PingFang SC"/>
              </a:rPr>
              <a:t>Quelques mois plus tard, ils jouaient dans des gymnases remplis. Les cymbales et les guitares électriques retentissaient, les refrains et les hymnes rythmés s’enchainaient. Le spectacle était excellent ! Leurs symphonies resteront connues durant les cinquante prochaines années. Les tympans s’en souviendront, c’est certain !</a:t>
            </a: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4000" y="1584000"/>
            <a:ext cx="8567640" cy="37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importants – cinquante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initialement 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73880" y="915480"/>
            <a:ext cx="8567640" cy="378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symboles – cymbales – symphonies 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tympans</a:t>
            </a:r>
            <a:endParaRPr lang="fr-FR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  <a:ea typeface="PingFang SC"/>
              </a:rPr>
              <a:t>Hymne – gymnase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296000" y="2865960"/>
            <a:ext cx="863640" cy="719640"/>
          </a:xfrm>
          <a:custGeom>
            <a:avLst/>
            <a:gdLst/>
            <a:ahLst/>
            <a:cxnLst/>
            <a:rect l="l" t="t" r="r" b="b"/>
            <a:pathLst>
              <a:path w="2402" h="2002">
                <a:moveTo>
                  <a:pt x="1200" y="0"/>
                </a:moveTo>
                <a:lnTo>
                  <a:pt x="2401" y="2001"/>
                </a:lnTo>
                <a:lnTo>
                  <a:pt x="0" y="2001"/>
                </a:lnTo>
                <a:lnTo>
                  <a:pt x="1200" y="0"/>
                </a:lnTo>
              </a:path>
            </a:pathLst>
          </a:custGeom>
          <a:solidFill>
            <a:srgbClr val="FF40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!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3517</TotalTime>
  <Words>221</Words>
  <Application>Microsoft Office PowerPoint</Application>
  <PresentationFormat>Affichage à l'écran (16:9)</PresentationFormat>
  <Paragraphs>95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Ministere de l'Education Nationale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Ollivier HUNAULT</dc:creator>
  <cp:lastModifiedBy>Ollivier HUNAULT</cp:lastModifiedBy>
  <cp:revision>155</cp:revision>
  <dcterms:created xsi:type="dcterms:W3CDTF">2020-03-20T11:24:42Z</dcterms:created>
  <dcterms:modified xsi:type="dcterms:W3CDTF">2020-05-11T14:49:31Z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15</vt:i4>
  </property>
</Properties>
</file>