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3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BB00F-C676-41C7-9627-8E715874776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358C9-D31D-426A-8147-F1D0A39EA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358C9-D31D-426A-8147-F1D0A39EA75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88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notesSlide" Target="../notesSlides/notesSlide1.xml"/><Relationship Id="rId61" Type="http://schemas.openxmlformats.org/officeDocument/2006/relationships/image" Target="../media/image15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6120" cy="209808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8200" cy="13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64600" y="1944000"/>
            <a:ext cx="851940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aile – un aileron – un ailier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3600000" y="936000"/>
            <a:ext cx="1152000" cy="936000"/>
          </a:xfrm>
          <a:custGeom>
            <a:avLst/>
            <a:gdLst/>
            <a:ahLst/>
            <a:cxnLst/>
            <a:rect l="0" t="0" r="r" b="b"/>
            <a:pathLst>
              <a:path w="3202" h="2602">
                <a:moveTo>
                  <a:pt x="1600" y="0"/>
                </a:moveTo>
                <a:lnTo>
                  <a:pt x="3201" y="2601"/>
                </a:lnTo>
                <a:lnTo>
                  <a:pt x="0" y="2601"/>
                </a:lnTo>
                <a:lnTo>
                  <a:pt x="1600" y="0"/>
                </a:lnTo>
              </a:path>
            </a:pathLst>
          </a:custGeom>
          <a:solidFill>
            <a:srgbClr val="FF4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!</a:t>
            </a:r>
          </a:p>
        </p:txBody>
      </p:sp>
      <p:sp>
        <p:nvSpPr>
          <p:cNvPr id="5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eill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44000" y="0"/>
            <a:ext cx="8892496" cy="48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 matin, après nous être réveillés très tôt, nous partons rencontrer un apiculteur à Creil. </a:t>
            </a:r>
          </a:p>
          <a:p>
            <a:pPr>
              <a:lnSpc>
                <a:spcPct val="15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Sur le chemin nous cueillons une corbeille de groseilles. Nous croisons ensuite un tailleur de haie avec ses cisailles. Arrivés à la ruche, nous surveillons l'activité des abeilles. Quelle merveille ! 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98880" y="7200"/>
            <a:ext cx="84848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Image 3_6"/>
          <p:cNvPicPr/>
          <p:nvPr/>
        </p:nvPicPr>
        <p:blipFill>
          <a:blip r:embed="rId58"/>
          <a:srcRect l="8725" t="30340" r="22758" b="13677"/>
          <a:stretch/>
        </p:blipFill>
        <p:spPr>
          <a:xfrm>
            <a:off x="899640" y="1203480"/>
            <a:ext cx="7565400" cy="3825000"/>
          </a:xfrm>
          <a:prstGeom prst="rect">
            <a:avLst/>
          </a:prstGeom>
          <a:ln>
            <a:noFill/>
          </a:ln>
        </p:spPr>
      </p:pic>
      <p:pic>
        <p:nvPicPr>
          <p:cNvPr id="125" name="Image 2_0"/>
          <p:cNvPicPr/>
          <p:nvPr/>
        </p:nvPicPr>
        <p:blipFill>
          <a:blip r:embed="rId59"/>
          <a:srcRect l="20294" r="26741"/>
          <a:stretch/>
        </p:blipFill>
        <p:spPr>
          <a:xfrm>
            <a:off x="395640" y="251640"/>
            <a:ext cx="783360" cy="655200"/>
          </a:xfrm>
          <a:prstGeom prst="rect">
            <a:avLst/>
          </a:prstGeom>
          <a:ln>
            <a:noFill/>
          </a:ln>
        </p:spPr>
      </p:pic>
      <p:pic>
        <p:nvPicPr>
          <p:cNvPr id="126" name="Image 8"/>
          <p:cNvPicPr/>
          <p:nvPr/>
        </p:nvPicPr>
        <p:blipFill>
          <a:blip r:embed="rId60"/>
          <a:stretch/>
        </p:blipFill>
        <p:spPr>
          <a:xfrm>
            <a:off x="8114400" y="170640"/>
            <a:ext cx="706680" cy="817200"/>
          </a:xfrm>
          <a:prstGeom prst="rect">
            <a:avLst/>
          </a:prstGeom>
          <a:ln>
            <a:noFill/>
          </a:ln>
        </p:spPr>
      </p:pic>
      <p:pic>
        <p:nvPicPr>
          <p:cNvPr id="127" name="Image 17"/>
          <p:cNvPicPr/>
          <p:nvPr/>
        </p:nvPicPr>
        <p:blipFill>
          <a:blip r:embed="rId61"/>
          <a:srcRect l="11781" t="4651" r="11781" b="4257"/>
          <a:stretch/>
        </p:blipFill>
        <p:spPr>
          <a:xfrm>
            <a:off x="-4861080" y="3165840"/>
            <a:ext cx="2942640" cy="279252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28" name="Image 3_6"/>
          <p:cNvPicPr/>
          <p:nvPr/>
        </p:nvPicPr>
        <p:blipFill>
          <a:blip r:embed="rId58"/>
          <a:srcRect l="35731" t="58266" r="45939" b="26158"/>
          <a:stretch/>
        </p:blipFill>
        <p:spPr>
          <a:xfrm>
            <a:off x="-5014080" y="1863720"/>
            <a:ext cx="4256640" cy="246456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29" name="Image 107"/>
          <p:cNvPicPr/>
          <p:nvPr/>
        </p:nvPicPr>
        <p:blipFill>
          <a:blip r:embed="rId60"/>
          <a:stretch/>
        </p:blipFill>
        <p:spPr>
          <a:xfrm>
            <a:off x="3783600" y="1563480"/>
            <a:ext cx="2076120" cy="2397960"/>
          </a:xfrm>
          <a:prstGeom prst="rect">
            <a:avLst/>
          </a:prstGeom>
          <a:ln>
            <a:noFill/>
          </a:ln>
        </p:spPr>
      </p:pic>
      <p:pic>
        <p:nvPicPr>
          <p:cNvPr id="130" name="Image 2_0"/>
          <p:cNvPicPr/>
          <p:nvPr/>
        </p:nvPicPr>
        <p:blipFill>
          <a:blip r:embed="rId59"/>
          <a:srcRect l="20294" r="26741"/>
          <a:stretch/>
        </p:blipFill>
        <p:spPr>
          <a:xfrm>
            <a:off x="3208680" y="1563480"/>
            <a:ext cx="2865600" cy="2400480"/>
          </a:xfrm>
          <a:prstGeom prst="rect">
            <a:avLst/>
          </a:prstGeom>
          <a:ln>
            <a:noFill/>
          </a:ln>
        </p:spPr>
      </p:pic>
      <p:grpSp>
        <p:nvGrpSpPr>
          <p:cNvPr id="76" name="Groupe 75"/>
          <p:cNvGrpSpPr/>
          <p:nvPr/>
        </p:nvGrpSpPr>
        <p:grpSpPr>
          <a:xfrm>
            <a:off x="9468544" y="3631126"/>
            <a:ext cx="6386040" cy="1244880"/>
            <a:chOff x="525960" y="410760"/>
            <a:chExt cx="6386040" cy="1244880"/>
          </a:xfrm>
        </p:grpSpPr>
        <p:graphicFrame>
          <p:nvGraphicFramePr>
            <p:cNvPr id="77" name="Table 1"/>
            <p:cNvGraphicFramePr/>
            <p:nvPr>
              <p:extLst>
                <p:ext uri="{D42A27DB-BD31-4B8C-83A1-F6EECF244321}">
                  <p14:modId xmlns:p14="http://schemas.microsoft.com/office/powerpoint/2010/main" val="1088032997"/>
                </p:ext>
              </p:extLst>
            </p:nvPr>
          </p:nvGraphicFramePr>
          <p:xfrm>
            <a:off x="525960" y="410760"/>
            <a:ext cx="6386040" cy="1029240"/>
          </p:xfrm>
          <a:graphic>
            <a:graphicData uri="http://schemas.openxmlformats.org/drawingml/2006/table">
              <a:tbl>
                <a:tblPr/>
                <a:tblGrid>
                  <a:gridCol w="106344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6344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6344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06344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6344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106884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</a:tblGrid>
                <a:tr h="102924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78" name="CustomShape 4"/>
            <p:cNvSpPr/>
            <p:nvPr/>
          </p:nvSpPr>
          <p:spPr>
            <a:xfrm flipV="1">
              <a:off x="576000" y="1295640"/>
              <a:ext cx="3096000" cy="360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5"/>
            <p:cNvSpPr/>
            <p:nvPr/>
          </p:nvSpPr>
          <p:spPr>
            <a:xfrm flipV="1">
              <a:off x="3744000" y="1295640"/>
              <a:ext cx="2088000" cy="360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6"/>
            <p:cNvSpPr/>
            <p:nvPr/>
          </p:nvSpPr>
          <p:spPr>
            <a:xfrm>
              <a:off x="5832880" y="1347622"/>
              <a:ext cx="1043376" cy="92018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"/>
            <p:cNvSpPr/>
            <p:nvPr/>
          </p:nvSpPr>
          <p:spPr>
            <a:xfrm>
              <a:off x="4788136" y="431640"/>
              <a:ext cx="1043864" cy="10080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e 81"/>
          <p:cNvGrpSpPr/>
          <p:nvPr/>
        </p:nvGrpSpPr>
        <p:grpSpPr>
          <a:xfrm>
            <a:off x="2411760" y="5386025"/>
            <a:ext cx="5220360" cy="1227240"/>
            <a:chOff x="504000" y="2444400"/>
            <a:chExt cx="5220360" cy="1227240"/>
          </a:xfrm>
        </p:grpSpPr>
        <p:graphicFrame>
          <p:nvGraphicFramePr>
            <p:cNvPr id="83" name="Table 2"/>
            <p:cNvGraphicFramePr/>
            <p:nvPr>
              <p:extLst>
                <p:ext uri="{D42A27DB-BD31-4B8C-83A1-F6EECF244321}">
                  <p14:modId xmlns:p14="http://schemas.microsoft.com/office/powerpoint/2010/main" val="476852251"/>
                </p:ext>
              </p:extLst>
            </p:nvPr>
          </p:nvGraphicFramePr>
          <p:xfrm>
            <a:off x="534960" y="2444400"/>
            <a:ext cx="5189400" cy="1011600"/>
          </p:xfrm>
          <a:graphic>
            <a:graphicData uri="http://schemas.openxmlformats.org/drawingml/2006/table">
              <a:tbl>
                <a:tblPr/>
                <a:tblGrid>
                  <a:gridCol w="103788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378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3788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03788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3788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101160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84" name="CustomShape 9"/>
            <p:cNvSpPr/>
            <p:nvPr/>
          </p:nvSpPr>
          <p:spPr>
            <a:xfrm flipV="1">
              <a:off x="504000" y="3311640"/>
              <a:ext cx="2088000" cy="360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0"/>
            <p:cNvSpPr/>
            <p:nvPr/>
          </p:nvSpPr>
          <p:spPr>
            <a:xfrm>
              <a:off x="3672000" y="2444400"/>
              <a:ext cx="1008000" cy="10080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1"/>
            <p:cNvSpPr/>
            <p:nvPr/>
          </p:nvSpPr>
          <p:spPr>
            <a:xfrm flipV="1">
              <a:off x="2592000" y="3311640"/>
              <a:ext cx="2088000" cy="360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2"/>
            <p:cNvSpPr/>
            <p:nvPr/>
          </p:nvSpPr>
          <p:spPr>
            <a:xfrm>
              <a:off x="4716016" y="3348000"/>
              <a:ext cx="972120" cy="104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" name="SMARTInkShape-243">
            <a:extLst>
              <a:ext uri="{FF2B5EF4-FFF2-40B4-BE49-F238E27FC236}">
                <a16:creationId xmlns:a16="http://schemas.microsoft.com/office/drawing/2014/main" xmlns="" id="{A697D3E9-6DCA-4B5E-89DF-10F455DF53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65037" y="3622874"/>
            <a:ext cx="2052" cy="6152"/>
          </a:xfrm>
          <a:custGeom>
            <a:avLst/>
            <a:gdLst/>
            <a:ahLst/>
            <a:cxnLst/>
            <a:rect l="0" t="0" r="0" b="0"/>
            <a:pathLst>
              <a:path w="2052" h="6152">
                <a:moveTo>
                  <a:pt x="2051" y="6151"/>
                </a:moveTo>
                <a:lnTo>
                  <a:pt x="2051" y="6151"/>
                </a:lnTo>
                <a:lnTo>
                  <a:pt x="0" y="0"/>
                </a:lnTo>
                <a:lnTo>
                  <a:pt x="2051" y="377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5" name="SMARTInkShape-Group162">
            <a:extLst>
              <a:ext uri="{FF2B5EF4-FFF2-40B4-BE49-F238E27FC236}">
                <a16:creationId xmlns:a16="http://schemas.microsoft.com/office/drawing/2014/main" xmlns="" id="{2050EF19-1419-4099-BEF4-A9E7619B1C76}"/>
              </a:ext>
            </a:extLst>
          </p:cNvPr>
          <p:cNvGrpSpPr/>
          <p:nvPr/>
        </p:nvGrpSpPr>
        <p:grpSpPr>
          <a:xfrm>
            <a:off x="2443163" y="3303172"/>
            <a:ext cx="700088" cy="349058"/>
            <a:chOff x="2443163" y="3303172"/>
            <a:chExt cx="700088" cy="349058"/>
          </a:xfrm>
        </p:grpSpPr>
        <p:sp>
          <p:nvSpPr>
            <p:cNvPr id="92" name="SMARTInkShape-244">
              <a:extLst>
                <a:ext uri="{FF2B5EF4-FFF2-40B4-BE49-F238E27FC236}">
                  <a16:creationId xmlns:a16="http://schemas.microsoft.com/office/drawing/2014/main" xmlns="" id="{24E4DAFC-0F3C-4A28-8880-CC4AFFC2ED7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43163" y="3455194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7535"/>
                  </a:lnTo>
                  <a:lnTo>
                    <a:pt x="264" y="6610"/>
                  </a:lnTo>
                  <a:lnTo>
                    <a:pt x="705" y="5994"/>
                  </a:lnTo>
                  <a:lnTo>
                    <a:pt x="2050" y="5006"/>
                  </a:lnTo>
                  <a:lnTo>
                    <a:pt x="36488" y="2538"/>
                  </a:lnTo>
                  <a:lnTo>
                    <a:pt x="571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SMARTInkShape-245">
              <a:extLst>
                <a:ext uri="{FF2B5EF4-FFF2-40B4-BE49-F238E27FC236}">
                  <a16:creationId xmlns:a16="http://schemas.microsoft.com/office/drawing/2014/main" xmlns="" id="{49435D3F-9B52-4723-A054-F9747256485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655094" y="3457575"/>
              <a:ext cx="2382" cy="4764"/>
            </a:xfrm>
            <a:custGeom>
              <a:avLst/>
              <a:gdLst/>
              <a:ahLst/>
              <a:cxnLst/>
              <a:rect l="0" t="0" r="0" b="0"/>
              <a:pathLst>
                <a:path w="2382" h="4764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705" y="2590"/>
                  </a:lnTo>
                  <a:lnTo>
                    <a:pt x="2381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SMARTInkShape-246">
              <a:extLst>
                <a:ext uri="{FF2B5EF4-FFF2-40B4-BE49-F238E27FC236}">
                  <a16:creationId xmlns:a16="http://schemas.microsoft.com/office/drawing/2014/main" xmlns="" id="{7FD49146-4319-4138-8CCA-79D8DDF27ED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36056" y="3303172"/>
              <a:ext cx="607195" cy="349058"/>
            </a:xfrm>
            <a:custGeom>
              <a:avLst/>
              <a:gdLst/>
              <a:ahLst/>
              <a:cxnLst/>
              <a:rect l="0" t="0" r="0" b="0"/>
              <a:pathLst>
                <a:path w="607195" h="349058">
                  <a:moveTo>
                    <a:pt x="49982" y="242509"/>
                  </a:moveTo>
                  <a:lnTo>
                    <a:pt x="49982" y="242509"/>
                  </a:lnTo>
                  <a:lnTo>
                    <a:pt x="49982" y="241245"/>
                  </a:lnTo>
                  <a:lnTo>
                    <a:pt x="43831" y="234075"/>
                  </a:lnTo>
                  <a:lnTo>
                    <a:pt x="37595" y="229927"/>
                  </a:lnTo>
                  <a:lnTo>
                    <a:pt x="30650" y="228446"/>
                  </a:lnTo>
                  <a:lnTo>
                    <a:pt x="11579" y="239656"/>
                  </a:lnTo>
                  <a:lnTo>
                    <a:pt x="5912" y="246720"/>
                  </a:lnTo>
                  <a:lnTo>
                    <a:pt x="1422" y="258324"/>
                  </a:lnTo>
                  <a:lnTo>
                    <a:pt x="0" y="292631"/>
                  </a:lnTo>
                  <a:lnTo>
                    <a:pt x="1244" y="307796"/>
                  </a:lnTo>
                  <a:lnTo>
                    <a:pt x="4555" y="315917"/>
                  </a:lnTo>
                  <a:lnTo>
                    <a:pt x="11416" y="323350"/>
                  </a:lnTo>
                  <a:lnTo>
                    <a:pt x="17623" y="328051"/>
                  </a:lnTo>
                  <a:lnTo>
                    <a:pt x="25342" y="329855"/>
                  </a:lnTo>
                  <a:lnTo>
                    <a:pt x="33630" y="330201"/>
                  </a:lnTo>
                  <a:lnTo>
                    <a:pt x="37069" y="329285"/>
                  </a:lnTo>
                  <a:lnTo>
                    <a:pt x="41981" y="326017"/>
                  </a:lnTo>
                  <a:lnTo>
                    <a:pt x="49513" y="317066"/>
                  </a:lnTo>
                  <a:lnTo>
                    <a:pt x="51096" y="313922"/>
                  </a:lnTo>
                  <a:lnTo>
                    <a:pt x="54474" y="296919"/>
                  </a:lnTo>
                  <a:lnTo>
                    <a:pt x="54477" y="269458"/>
                  </a:lnTo>
                  <a:lnTo>
                    <a:pt x="49919" y="253847"/>
                  </a:lnTo>
                  <a:lnTo>
                    <a:pt x="49146" y="252449"/>
                  </a:lnTo>
                  <a:lnTo>
                    <a:pt x="46955" y="238235"/>
                  </a:lnTo>
                  <a:lnTo>
                    <a:pt x="46376" y="237279"/>
                  </a:lnTo>
                  <a:lnTo>
                    <a:pt x="45991" y="236905"/>
                  </a:lnTo>
                  <a:lnTo>
                    <a:pt x="45734" y="236921"/>
                  </a:lnTo>
                  <a:lnTo>
                    <a:pt x="45562" y="237196"/>
                  </a:lnTo>
                  <a:lnTo>
                    <a:pt x="46585" y="240112"/>
                  </a:lnTo>
                  <a:lnTo>
                    <a:pt x="61076" y="275626"/>
                  </a:lnTo>
                  <a:lnTo>
                    <a:pt x="71364" y="310385"/>
                  </a:lnTo>
                  <a:lnTo>
                    <a:pt x="72979" y="315010"/>
                  </a:lnTo>
                  <a:lnTo>
                    <a:pt x="76966" y="319486"/>
                  </a:lnTo>
                  <a:lnTo>
                    <a:pt x="80672" y="320377"/>
                  </a:lnTo>
                  <a:lnTo>
                    <a:pt x="99163" y="321049"/>
                  </a:lnTo>
                  <a:lnTo>
                    <a:pt x="112613" y="315379"/>
                  </a:lnTo>
                  <a:lnTo>
                    <a:pt x="122485" y="308639"/>
                  </a:lnTo>
                  <a:lnTo>
                    <a:pt x="127978" y="303033"/>
                  </a:lnTo>
                  <a:lnTo>
                    <a:pt x="135533" y="288870"/>
                  </a:lnTo>
                  <a:lnTo>
                    <a:pt x="139819" y="266910"/>
                  </a:lnTo>
                  <a:lnTo>
                    <a:pt x="139076" y="251856"/>
                  </a:lnTo>
                  <a:lnTo>
                    <a:pt x="136382" y="239182"/>
                  </a:lnTo>
                  <a:lnTo>
                    <a:pt x="134007" y="232876"/>
                  </a:lnTo>
                  <a:lnTo>
                    <a:pt x="133460" y="229141"/>
                  </a:lnTo>
                  <a:lnTo>
                    <a:pt x="132625" y="237201"/>
                  </a:lnTo>
                  <a:lnTo>
                    <a:pt x="132065" y="238177"/>
                  </a:lnTo>
                  <a:lnTo>
                    <a:pt x="131276" y="243342"/>
                  </a:lnTo>
                  <a:lnTo>
                    <a:pt x="135876" y="278548"/>
                  </a:lnTo>
                  <a:lnTo>
                    <a:pt x="143068" y="309061"/>
                  </a:lnTo>
                  <a:lnTo>
                    <a:pt x="145240" y="312746"/>
                  </a:lnTo>
                  <a:lnTo>
                    <a:pt x="157348" y="322642"/>
                  </a:lnTo>
                  <a:lnTo>
                    <a:pt x="174083" y="329727"/>
                  </a:lnTo>
                  <a:lnTo>
                    <a:pt x="191363" y="332675"/>
                  </a:lnTo>
                  <a:lnTo>
                    <a:pt x="194662" y="332854"/>
                  </a:lnTo>
                  <a:lnTo>
                    <a:pt x="214239" y="327620"/>
                  </a:lnTo>
                  <a:lnTo>
                    <a:pt x="223597" y="322316"/>
                  </a:lnTo>
                  <a:lnTo>
                    <a:pt x="225257" y="321908"/>
                  </a:lnTo>
                  <a:lnTo>
                    <a:pt x="233913" y="313748"/>
                  </a:lnTo>
                  <a:lnTo>
                    <a:pt x="254178" y="282051"/>
                  </a:lnTo>
                  <a:lnTo>
                    <a:pt x="266074" y="248080"/>
                  </a:lnTo>
                  <a:lnTo>
                    <a:pt x="272332" y="213982"/>
                  </a:lnTo>
                  <a:lnTo>
                    <a:pt x="277727" y="179249"/>
                  </a:lnTo>
                  <a:lnTo>
                    <a:pt x="280951" y="151814"/>
                  </a:lnTo>
                  <a:lnTo>
                    <a:pt x="282871" y="116409"/>
                  </a:lnTo>
                  <a:lnTo>
                    <a:pt x="281165" y="87722"/>
                  </a:lnTo>
                  <a:lnTo>
                    <a:pt x="273814" y="54001"/>
                  </a:lnTo>
                  <a:lnTo>
                    <a:pt x="258826" y="24027"/>
                  </a:lnTo>
                  <a:lnTo>
                    <a:pt x="245158" y="4845"/>
                  </a:lnTo>
                  <a:lnTo>
                    <a:pt x="239751" y="1581"/>
                  </a:lnTo>
                  <a:lnTo>
                    <a:pt x="238142" y="1457"/>
                  </a:lnTo>
                  <a:lnTo>
                    <a:pt x="236805" y="1903"/>
                  </a:lnTo>
                  <a:lnTo>
                    <a:pt x="235649" y="2730"/>
                  </a:lnTo>
                  <a:lnTo>
                    <a:pt x="234879" y="3811"/>
                  </a:lnTo>
                  <a:lnTo>
                    <a:pt x="230200" y="19750"/>
                  </a:lnTo>
                  <a:lnTo>
                    <a:pt x="229376" y="53140"/>
                  </a:lnTo>
                  <a:lnTo>
                    <a:pt x="231908" y="85923"/>
                  </a:lnTo>
                  <a:lnTo>
                    <a:pt x="236527" y="120367"/>
                  </a:lnTo>
                  <a:lnTo>
                    <a:pt x="242368" y="155147"/>
                  </a:lnTo>
                  <a:lnTo>
                    <a:pt x="247204" y="186300"/>
                  </a:lnTo>
                  <a:lnTo>
                    <a:pt x="249453" y="217452"/>
                  </a:lnTo>
                  <a:lnTo>
                    <a:pt x="250223" y="247867"/>
                  </a:lnTo>
                  <a:lnTo>
                    <a:pt x="255602" y="283105"/>
                  </a:lnTo>
                  <a:lnTo>
                    <a:pt x="262805" y="314853"/>
                  </a:lnTo>
                  <a:lnTo>
                    <a:pt x="266381" y="320095"/>
                  </a:lnTo>
                  <a:lnTo>
                    <a:pt x="275769" y="327502"/>
                  </a:lnTo>
                  <a:lnTo>
                    <a:pt x="285982" y="333479"/>
                  </a:lnTo>
                  <a:lnTo>
                    <a:pt x="296007" y="335003"/>
                  </a:lnTo>
                  <a:lnTo>
                    <a:pt x="313969" y="333427"/>
                  </a:lnTo>
                  <a:lnTo>
                    <a:pt x="321463" y="331037"/>
                  </a:lnTo>
                  <a:lnTo>
                    <a:pt x="338409" y="319055"/>
                  </a:lnTo>
                  <a:lnTo>
                    <a:pt x="361349" y="289809"/>
                  </a:lnTo>
                  <a:lnTo>
                    <a:pt x="377856" y="257000"/>
                  </a:lnTo>
                  <a:lnTo>
                    <a:pt x="383843" y="229076"/>
                  </a:lnTo>
                  <a:lnTo>
                    <a:pt x="388116" y="199488"/>
                  </a:lnTo>
                  <a:lnTo>
                    <a:pt x="390029" y="171070"/>
                  </a:lnTo>
                  <a:lnTo>
                    <a:pt x="390438" y="135679"/>
                  </a:lnTo>
                  <a:lnTo>
                    <a:pt x="389959" y="106862"/>
                  </a:lnTo>
                  <a:lnTo>
                    <a:pt x="385317" y="74555"/>
                  </a:lnTo>
                  <a:lnTo>
                    <a:pt x="378041" y="43821"/>
                  </a:lnTo>
                  <a:lnTo>
                    <a:pt x="365052" y="11625"/>
                  </a:lnTo>
                  <a:lnTo>
                    <a:pt x="360015" y="3933"/>
                  </a:lnTo>
                  <a:lnTo>
                    <a:pt x="358270" y="2496"/>
                  </a:lnTo>
                  <a:lnTo>
                    <a:pt x="352552" y="473"/>
                  </a:lnTo>
                  <a:lnTo>
                    <a:pt x="349998" y="0"/>
                  </a:lnTo>
                  <a:lnTo>
                    <a:pt x="347981" y="496"/>
                  </a:lnTo>
                  <a:lnTo>
                    <a:pt x="347073" y="998"/>
                  </a:lnTo>
                  <a:lnTo>
                    <a:pt x="343267" y="5498"/>
                  </a:lnTo>
                  <a:lnTo>
                    <a:pt x="337504" y="17931"/>
                  </a:lnTo>
                  <a:lnTo>
                    <a:pt x="334249" y="35243"/>
                  </a:lnTo>
                  <a:lnTo>
                    <a:pt x="334792" y="63867"/>
                  </a:lnTo>
                  <a:lnTo>
                    <a:pt x="339609" y="98632"/>
                  </a:lnTo>
                  <a:lnTo>
                    <a:pt x="349198" y="129275"/>
                  </a:lnTo>
                  <a:lnTo>
                    <a:pt x="355931" y="152005"/>
                  </a:lnTo>
                  <a:lnTo>
                    <a:pt x="362455" y="184689"/>
                  </a:lnTo>
                  <a:lnTo>
                    <a:pt x="367458" y="217854"/>
                  </a:lnTo>
                  <a:lnTo>
                    <a:pt x="370652" y="249036"/>
                  </a:lnTo>
                  <a:lnTo>
                    <a:pt x="373622" y="283669"/>
                  </a:lnTo>
                  <a:lnTo>
                    <a:pt x="376111" y="312338"/>
                  </a:lnTo>
                  <a:lnTo>
                    <a:pt x="379975" y="322730"/>
                  </a:lnTo>
                  <a:lnTo>
                    <a:pt x="392525" y="339388"/>
                  </a:lnTo>
                  <a:lnTo>
                    <a:pt x="400772" y="344122"/>
                  </a:lnTo>
                  <a:lnTo>
                    <a:pt x="421437" y="349057"/>
                  </a:lnTo>
                  <a:lnTo>
                    <a:pt x="451050" y="339669"/>
                  </a:lnTo>
                  <a:lnTo>
                    <a:pt x="459976" y="335385"/>
                  </a:lnTo>
                  <a:lnTo>
                    <a:pt x="473403" y="322950"/>
                  </a:lnTo>
                  <a:lnTo>
                    <a:pt x="489928" y="297199"/>
                  </a:lnTo>
                  <a:lnTo>
                    <a:pt x="497798" y="277999"/>
                  </a:lnTo>
                  <a:lnTo>
                    <a:pt x="499331" y="262680"/>
                  </a:lnTo>
                  <a:lnTo>
                    <a:pt x="497741" y="250073"/>
                  </a:lnTo>
                  <a:lnTo>
                    <a:pt x="495401" y="243755"/>
                  </a:lnTo>
                  <a:lnTo>
                    <a:pt x="491186" y="239711"/>
                  </a:lnTo>
                  <a:lnTo>
                    <a:pt x="486049" y="237297"/>
                  </a:lnTo>
                  <a:lnTo>
                    <a:pt x="481121" y="236224"/>
                  </a:lnTo>
                  <a:lnTo>
                    <a:pt x="478960" y="236467"/>
                  </a:lnTo>
                  <a:lnTo>
                    <a:pt x="475148" y="238148"/>
                  </a:lnTo>
                  <a:lnTo>
                    <a:pt x="467281" y="246547"/>
                  </a:lnTo>
                  <a:lnTo>
                    <a:pt x="465635" y="249419"/>
                  </a:lnTo>
                  <a:lnTo>
                    <a:pt x="465198" y="272886"/>
                  </a:lnTo>
                  <a:lnTo>
                    <a:pt x="467668" y="288609"/>
                  </a:lnTo>
                  <a:lnTo>
                    <a:pt x="476407" y="309441"/>
                  </a:lnTo>
                  <a:lnTo>
                    <a:pt x="487643" y="324747"/>
                  </a:lnTo>
                  <a:lnTo>
                    <a:pt x="498511" y="329729"/>
                  </a:lnTo>
                  <a:lnTo>
                    <a:pt x="530407" y="334760"/>
                  </a:lnTo>
                  <a:lnTo>
                    <a:pt x="562500" y="335297"/>
                  </a:lnTo>
                  <a:lnTo>
                    <a:pt x="583049" y="334098"/>
                  </a:lnTo>
                  <a:lnTo>
                    <a:pt x="607194" y="3258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6" name="SMARTInkShape-247">
            <a:extLst>
              <a:ext uri="{FF2B5EF4-FFF2-40B4-BE49-F238E27FC236}">
                <a16:creationId xmlns:a16="http://schemas.microsoft.com/office/drawing/2014/main" xmlns="" id="{F684DA16-EB36-49B1-A37B-C137C261B5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86533" y="3417307"/>
            <a:ext cx="247118" cy="217384"/>
          </a:xfrm>
          <a:custGeom>
            <a:avLst/>
            <a:gdLst/>
            <a:ahLst/>
            <a:cxnLst/>
            <a:rect l="0" t="0" r="0" b="0"/>
            <a:pathLst>
              <a:path w="247118" h="217384">
                <a:moveTo>
                  <a:pt x="70905" y="118849"/>
                </a:moveTo>
                <a:lnTo>
                  <a:pt x="70905" y="118849"/>
                </a:lnTo>
                <a:lnTo>
                  <a:pt x="66838" y="110138"/>
                </a:lnTo>
                <a:lnTo>
                  <a:pt x="61409" y="104773"/>
                </a:lnTo>
                <a:lnTo>
                  <a:pt x="55525" y="101987"/>
                </a:lnTo>
                <a:lnTo>
                  <a:pt x="49150" y="100448"/>
                </a:lnTo>
                <a:lnTo>
                  <a:pt x="46876" y="100231"/>
                </a:lnTo>
                <a:lnTo>
                  <a:pt x="42234" y="101403"/>
                </a:lnTo>
                <a:lnTo>
                  <a:pt x="29445" y="108760"/>
                </a:lnTo>
                <a:lnTo>
                  <a:pt x="24665" y="113655"/>
                </a:lnTo>
                <a:lnTo>
                  <a:pt x="6622" y="135539"/>
                </a:lnTo>
                <a:lnTo>
                  <a:pt x="2164" y="144763"/>
                </a:lnTo>
                <a:lnTo>
                  <a:pt x="1265" y="145650"/>
                </a:lnTo>
                <a:lnTo>
                  <a:pt x="0" y="153219"/>
                </a:lnTo>
                <a:lnTo>
                  <a:pt x="1115" y="158731"/>
                </a:lnTo>
                <a:lnTo>
                  <a:pt x="9811" y="192032"/>
                </a:lnTo>
                <a:lnTo>
                  <a:pt x="18651" y="205636"/>
                </a:lnTo>
                <a:lnTo>
                  <a:pt x="30166" y="214376"/>
                </a:lnTo>
                <a:lnTo>
                  <a:pt x="35815" y="217121"/>
                </a:lnTo>
                <a:lnTo>
                  <a:pt x="39522" y="217383"/>
                </a:lnTo>
                <a:lnTo>
                  <a:pt x="49466" y="216070"/>
                </a:lnTo>
                <a:lnTo>
                  <a:pt x="53086" y="214005"/>
                </a:lnTo>
                <a:lnTo>
                  <a:pt x="55048" y="212029"/>
                </a:lnTo>
                <a:lnTo>
                  <a:pt x="58835" y="207340"/>
                </a:lnTo>
                <a:lnTo>
                  <a:pt x="62514" y="203219"/>
                </a:lnTo>
                <a:lnTo>
                  <a:pt x="64220" y="199858"/>
                </a:lnTo>
                <a:lnTo>
                  <a:pt x="67026" y="195382"/>
                </a:lnTo>
                <a:lnTo>
                  <a:pt x="70350" y="184180"/>
                </a:lnTo>
                <a:lnTo>
                  <a:pt x="70904" y="149199"/>
                </a:lnTo>
                <a:lnTo>
                  <a:pt x="70640" y="138348"/>
                </a:lnTo>
                <a:lnTo>
                  <a:pt x="69020" y="131423"/>
                </a:lnTo>
                <a:lnTo>
                  <a:pt x="68552" y="122805"/>
                </a:lnTo>
                <a:lnTo>
                  <a:pt x="67831" y="121225"/>
                </a:lnTo>
                <a:lnTo>
                  <a:pt x="66151" y="118861"/>
                </a:lnTo>
                <a:lnTo>
                  <a:pt x="64772" y="118852"/>
                </a:lnTo>
                <a:lnTo>
                  <a:pt x="66142" y="118849"/>
                </a:lnTo>
                <a:lnTo>
                  <a:pt x="66848" y="153661"/>
                </a:lnTo>
                <a:lnTo>
                  <a:pt x="70544" y="169408"/>
                </a:lnTo>
                <a:lnTo>
                  <a:pt x="72159" y="185182"/>
                </a:lnTo>
                <a:lnTo>
                  <a:pt x="77287" y="195989"/>
                </a:lnTo>
                <a:lnTo>
                  <a:pt x="86127" y="205205"/>
                </a:lnTo>
                <a:lnTo>
                  <a:pt x="92678" y="210005"/>
                </a:lnTo>
                <a:lnTo>
                  <a:pt x="93887" y="210311"/>
                </a:lnTo>
                <a:lnTo>
                  <a:pt x="102721" y="209193"/>
                </a:lnTo>
                <a:lnTo>
                  <a:pt x="110601" y="206038"/>
                </a:lnTo>
                <a:lnTo>
                  <a:pt x="129642" y="190969"/>
                </a:lnTo>
                <a:lnTo>
                  <a:pt x="135727" y="181171"/>
                </a:lnTo>
                <a:lnTo>
                  <a:pt x="141574" y="163643"/>
                </a:lnTo>
                <a:lnTo>
                  <a:pt x="143686" y="155002"/>
                </a:lnTo>
                <a:lnTo>
                  <a:pt x="146092" y="148258"/>
                </a:lnTo>
                <a:lnTo>
                  <a:pt x="154073" y="114496"/>
                </a:lnTo>
                <a:lnTo>
                  <a:pt x="156478" y="80580"/>
                </a:lnTo>
                <a:lnTo>
                  <a:pt x="154277" y="46660"/>
                </a:lnTo>
                <a:lnTo>
                  <a:pt x="152198" y="21582"/>
                </a:lnTo>
                <a:lnTo>
                  <a:pt x="151309" y="19351"/>
                </a:lnTo>
                <a:lnTo>
                  <a:pt x="150296" y="17478"/>
                </a:lnTo>
                <a:lnTo>
                  <a:pt x="149646" y="14119"/>
                </a:lnTo>
                <a:lnTo>
                  <a:pt x="149517" y="10908"/>
                </a:lnTo>
                <a:lnTo>
                  <a:pt x="149242" y="10376"/>
                </a:lnTo>
                <a:lnTo>
                  <a:pt x="148794" y="10021"/>
                </a:lnTo>
                <a:lnTo>
                  <a:pt x="147105" y="9312"/>
                </a:lnTo>
                <a:lnTo>
                  <a:pt x="148369" y="9312"/>
                </a:lnTo>
                <a:lnTo>
                  <a:pt x="148741" y="8783"/>
                </a:lnTo>
                <a:lnTo>
                  <a:pt x="149388" y="5211"/>
                </a:lnTo>
                <a:lnTo>
                  <a:pt x="149483" y="0"/>
                </a:lnTo>
                <a:lnTo>
                  <a:pt x="153703" y="31144"/>
                </a:lnTo>
                <a:lnTo>
                  <a:pt x="157141" y="65004"/>
                </a:lnTo>
                <a:lnTo>
                  <a:pt x="158901" y="100214"/>
                </a:lnTo>
                <a:lnTo>
                  <a:pt x="159712" y="127151"/>
                </a:lnTo>
                <a:lnTo>
                  <a:pt x="160894" y="134891"/>
                </a:lnTo>
                <a:lnTo>
                  <a:pt x="165611" y="168090"/>
                </a:lnTo>
                <a:lnTo>
                  <a:pt x="169403" y="187077"/>
                </a:lnTo>
                <a:lnTo>
                  <a:pt x="174686" y="201672"/>
                </a:lnTo>
                <a:lnTo>
                  <a:pt x="179433" y="207950"/>
                </a:lnTo>
                <a:lnTo>
                  <a:pt x="181356" y="210000"/>
                </a:lnTo>
                <a:lnTo>
                  <a:pt x="185611" y="212277"/>
                </a:lnTo>
                <a:lnTo>
                  <a:pt x="191058" y="214265"/>
                </a:lnTo>
                <a:lnTo>
                  <a:pt x="192282" y="215003"/>
                </a:lnTo>
                <a:lnTo>
                  <a:pt x="212994" y="213969"/>
                </a:lnTo>
                <a:lnTo>
                  <a:pt x="230126" y="209538"/>
                </a:lnTo>
                <a:lnTo>
                  <a:pt x="247117" y="19981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SMARTInkShape-248">
            <a:extLst>
              <a:ext uri="{FF2B5EF4-FFF2-40B4-BE49-F238E27FC236}">
                <a16:creationId xmlns:a16="http://schemas.microsoft.com/office/drawing/2014/main" xmlns="" id="{01F79D3E-ADF9-43F9-9600-3D8FA514D8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66925" y="3294623"/>
            <a:ext cx="221457" cy="340429"/>
          </a:xfrm>
          <a:custGeom>
            <a:avLst/>
            <a:gdLst/>
            <a:ahLst/>
            <a:cxnLst/>
            <a:rect l="0" t="0" r="0" b="0"/>
            <a:pathLst>
              <a:path w="221457" h="340429">
                <a:moveTo>
                  <a:pt x="0" y="339165"/>
                </a:moveTo>
                <a:lnTo>
                  <a:pt x="0" y="339165"/>
                </a:lnTo>
                <a:lnTo>
                  <a:pt x="2528" y="340428"/>
                </a:lnTo>
                <a:lnTo>
                  <a:pt x="4067" y="340272"/>
                </a:lnTo>
                <a:lnTo>
                  <a:pt x="38190" y="325005"/>
                </a:lnTo>
                <a:lnTo>
                  <a:pt x="69726" y="297598"/>
                </a:lnTo>
                <a:lnTo>
                  <a:pt x="100974" y="265491"/>
                </a:lnTo>
                <a:lnTo>
                  <a:pt x="121032" y="231781"/>
                </a:lnTo>
                <a:lnTo>
                  <a:pt x="135368" y="198541"/>
                </a:lnTo>
                <a:lnTo>
                  <a:pt x="144715" y="167091"/>
                </a:lnTo>
                <a:lnTo>
                  <a:pt x="149517" y="135699"/>
                </a:lnTo>
                <a:lnTo>
                  <a:pt x="152025" y="100797"/>
                </a:lnTo>
                <a:lnTo>
                  <a:pt x="150477" y="65117"/>
                </a:lnTo>
                <a:lnTo>
                  <a:pt x="145710" y="33639"/>
                </a:lnTo>
                <a:lnTo>
                  <a:pt x="137732" y="15789"/>
                </a:lnTo>
                <a:lnTo>
                  <a:pt x="133384" y="9164"/>
                </a:lnTo>
                <a:lnTo>
                  <a:pt x="127809" y="6584"/>
                </a:lnTo>
                <a:lnTo>
                  <a:pt x="106832" y="0"/>
                </a:lnTo>
                <a:lnTo>
                  <a:pt x="103396" y="394"/>
                </a:lnTo>
                <a:lnTo>
                  <a:pt x="94159" y="5072"/>
                </a:lnTo>
                <a:lnTo>
                  <a:pt x="87511" y="30436"/>
                </a:lnTo>
                <a:lnTo>
                  <a:pt x="86146" y="59978"/>
                </a:lnTo>
                <a:lnTo>
                  <a:pt x="88164" y="91615"/>
                </a:lnTo>
                <a:lnTo>
                  <a:pt x="92213" y="126116"/>
                </a:lnTo>
                <a:lnTo>
                  <a:pt x="96640" y="158944"/>
                </a:lnTo>
                <a:lnTo>
                  <a:pt x="100907" y="193345"/>
                </a:lnTo>
                <a:lnTo>
                  <a:pt x="104948" y="227321"/>
                </a:lnTo>
                <a:lnTo>
                  <a:pt x="111460" y="261940"/>
                </a:lnTo>
                <a:lnTo>
                  <a:pt x="118029" y="297339"/>
                </a:lnTo>
                <a:lnTo>
                  <a:pt x="124387" y="315971"/>
                </a:lnTo>
                <a:lnTo>
                  <a:pt x="128013" y="322834"/>
                </a:lnTo>
                <a:lnTo>
                  <a:pt x="142686" y="334727"/>
                </a:lnTo>
                <a:lnTo>
                  <a:pt x="150725" y="337777"/>
                </a:lnTo>
                <a:lnTo>
                  <a:pt x="154390" y="337842"/>
                </a:lnTo>
                <a:lnTo>
                  <a:pt x="164977" y="335465"/>
                </a:lnTo>
                <a:lnTo>
                  <a:pt x="171435" y="331437"/>
                </a:lnTo>
                <a:lnTo>
                  <a:pt x="177488" y="323522"/>
                </a:lnTo>
                <a:lnTo>
                  <a:pt x="178102" y="321805"/>
                </a:lnTo>
                <a:lnTo>
                  <a:pt x="180966" y="291644"/>
                </a:lnTo>
                <a:lnTo>
                  <a:pt x="178383" y="282420"/>
                </a:lnTo>
                <a:lnTo>
                  <a:pt x="176150" y="278078"/>
                </a:lnTo>
                <a:lnTo>
                  <a:pt x="170653" y="269694"/>
                </a:lnTo>
                <a:lnTo>
                  <a:pt x="168362" y="268601"/>
                </a:lnTo>
                <a:lnTo>
                  <a:pt x="161229" y="267778"/>
                </a:lnTo>
                <a:lnTo>
                  <a:pt x="159587" y="268455"/>
                </a:lnTo>
                <a:lnTo>
                  <a:pt x="157305" y="270011"/>
                </a:lnTo>
                <a:lnTo>
                  <a:pt x="158469" y="272608"/>
                </a:lnTo>
                <a:lnTo>
                  <a:pt x="159356" y="273362"/>
                </a:lnTo>
                <a:lnTo>
                  <a:pt x="168445" y="276667"/>
                </a:lnTo>
                <a:lnTo>
                  <a:pt x="182003" y="277218"/>
                </a:lnTo>
                <a:lnTo>
                  <a:pt x="210300" y="274361"/>
                </a:lnTo>
                <a:lnTo>
                  <a:pt x="221456" y="27010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1" name="SMARTInkShape-Group165">
            <a:extLst>
              <a:ext uri="{FF2B5EF4-FFF2-40B4-BE49-F238E27FC236}">
                <a16:creationId xmlns:a16="http://schemas.microsoft.com/office/drawing/2014/main" xmlns="" id="{D8BDA482-023C-451E-806E-332D4ADDF230}"/>
              </a:ext>
            </a:extLst>
          </p:cNvPr>
          <p:cNvGrpSpPr/>
          <p:nvPr/>
        </p:nvGrpSpPr>
        <p:grpSpPr>
          <a:xfrm>
            <a:off x="1471613" y="3283777"/>
            <a:ext cx="335757" cy="357390"/>
            <a:chOff x="1471613" y="3283777"/>
            <a:chExt cx="335757" cy="357390"/>
          </a:xfrm>
        </p:grpSpPr>
        <p:sp>
          <p:nvSpPr>
            <p:cNvPr id="98" name="SMARTInkShape-249">
              <a:extLst>
                <a:ext uri="{FF2B5EF4-FFF2-40B4-BE49-F238E27FC236}">
                  <a16:creationId xmlns:a16="http://schemas.microsoft.com/office/drawing/2014/main" xmlns="" id="{14BD8998-492F-4982-ABB4-B3AB6928962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628775" y="3598069"/>
              <a:ext cx="28478" cy="30957"/>
            </a:xfrm>
            <a:custGeom>
              <a:avLst/>
              <a:gdLst/>
              <a:ahLst/>
              <a:cxnLst/>
              <a:rect l="0" t="0" r="0" b="0"/>
              <a:pathLst>
                <a:path w="28478" h="30957">
                  <a:moveTo>
                    <a:pt x="26194" y="0"/>
                  </a:moveTo>
                  <a:lnTo>
                    <a:pt x="26194" y="0"/>
                  </a:lnTo>
                  <a:lnTo>
                    <a:pt x="28477" y="0"/>
                  </a:lnTo>
                  <a:lnTo>
                    <a:pt x="13388" y="18873"/>
                  </a:lnTo>
                  <a:lnTo>
                    <a:pt x="0" y="309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250">
              <a:extLst>
                <a:ext uri="{FF2B5EF4-FFF2-40B4-BE49-F238E27FC236}">
                  <a16:creationId xmlns:a16="http://schemas.microsoft.com/office/drawing/2014/main" xmlns="" id="{3A950A4B-E6C7-4213-9F17-2181DC48072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639620" y="3532047"/>
              <a:ext cx="167750" cy="109120"/>
            </a:xfrm>
            <a:custGeom>
              <a:avLst/>
              <a:gdLst/>
              <a:ahLst/>
              <a:cxnLst/>
              <a:rect l="0" t="0" r="0" b="0"/>
              <a:pathLst>
                <a:path w="167750" h="109120">
                  <a:moveTo>
                    <a:pt x="74880" y="18397"/>
                  </a:moveTo>
                  <a:lnTo>
                    <a:pt x="74880" y="18397"/>
                  </a:lnTo>
                  <a:lnTo>
                    <a:pt x="74880" y="9963"/>
                  </a:lnTo>
                  <a:lnTo>
                    <a:pt x="71088" y="5403"/>
                  </a:lnTo>
                  <a:lnTo>
                    <a:pt x="64992" y="2655"/>
                  </a:lnTo>
                  <a:lnTo>
                    <a:pt x="48144" y="0"/>
                  </a:lnTo>
                  <a:lnTo>
                    <a:pt x="28687" y="1642"/>
                  </a:lnTo>
                  <a:lnTo>
                    <a:pt x="21806" y="3983"/>
                  </a:lnTo>
                  <a:lnTo>
                    <a:pt x="10941" y="13332"/>
                  </a:lnTo>
                  <a:lnTo>
                    <a:pt x="3136" y="26156"/>
                  </a:lnTo>
                  <a:lnTo>
                    <a:pt x="0" y="36218"/>
                  </a:lnTo>
                  <a:lnTo>
                    <a:pt x="2864" y="51811"/>
                  </a:lnTo>
                  <a:lnTo>
                    <a:pt x="8739" y="63928"/>
                  </a:lnTo>
                  <a:lnTo>
                    <a:pt x="20001" y="78406"/>
                  </a:lnTo>
                  <a:lnTo>
                    <a:pt x="37298" y="90701"/>
                  </a:lnTo>
                  <a:lnTo>
                    <a:pt x="48281" y="94706"/>
                  </a:lnTo>
                  <a:lnTo>
                    <a:pt x="54592" y="95263"/>
                  </a:lnTo>
                  <a:lnTo>
                    <a:pt x="59777" y="94364"/>
                  </a:lnTo>
                  <a:lnTo>
                    <a:pt x="63846" y="92200"/>
                  </a:lnTo>
                  <a:lnTo>
                    <a:pt x="70376" y="84215"/>
                  </a:lnTo>
                  <a:lnTo>
                    <a:pt x="78414" y="63691"/>
                  </a:lnTo>
                  <a:lnTo>
                    <a:pt x="81645" y="40714"/>
                  </a:lnTo>
                  <a:lnTo>
                    <a:pt x="78976" y="10587"/>
                  </a:lnTo>
                  <a:lnTo>
                    <a:pt x="77362" y="6730"/>
                  </a:lnTo>
                  <a:lnTo>
                    <a:pt x="79159" y="14293"/>
                  </a:lnTo>
                  <a:lnTo>
                    <a:pt x="79630" y="45313"/>
                  </a:lnTo>
                  <a:lnTo>
                    <a:pt x="82071" y="75475"/>
                  </a:lnTo>
                  <a:lnTo>
                    <a:pt x="89340" y="95097"/>
                  </a:lnTo>
                  <a:lnTo>
                    <a:pt x="98479" y="104417"/>
                  </a:lnTo>
                  <a:lnTo>
                    <a:pt x="110327" y="108222"/>
                  </a:lnTo>
                  <a:lnTo>
                    <a:pt x="125295" y="109119"/>
                  </a:lnTo>
                  <a:lnTo>
                    <a:pt x="167749" y="993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251">
              <a:extLst>
                <a:ext uri="{FF2B5EF4-FFF2-40B4-BE49-F238E27FC236}">
                  <a16:creationId xmlns:a16="http://schemas.microsoft.com/office/drawing/2014/main" xmlns="" id="{24245303-42C6-4DDA-AC91-CF5DD09212C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471613" y="3283777"/>
              <a:ext cx="166688" cy="350212"/>
            </a:xfrm>
            <a:custGeom>
              <a:avLst/>
              <a:gdLst/>
              <a:ahLst/>
              <a:cxnLst/>
              <a:rect l="0" t="0" r="0" b="0"/>
              <a:pathLst>
                <a:path w="166688" h="350212">
                  <a:moveTo>
                    <a:pt x="0" y="338104"/>
                  </a:moveTo>
                  <a:lnTo>
                    <a:pt x="0" y="338104"/>
                  </a:lnTo>
                  <a:lnTo>
                    <a:pt x="0" y="341418"/>
                  </a:lnTo>
                  <a:lnTo>
                    <a:pt x="705" y="342929"/>
                  </a:lnTo>
                  <a:lnTo>
                    <a:pt x="2050" y="344790"/>
                  </a:lnTo>
                  <a:lnTo>
                    <a:pt x="25794" y="331513"/>
                  </a:lnTo>
                  <a:lnTo>
                    <a:pt x="57521" y="302401"/>
                  </a:lnTo>
                  <a:lnTo>
                    <a:pt x="83572" y="269951"/>
                  </a:lnTo>
                  <a:lnTo>
                    <a:pt x="93727" y="251323"/>
                  </a:lnTo>
                  <a:lnTo>
                    <a:pt x="105806" y="217971"/>
                  </a:lnTo>
                  <a:lnTo>
                    <a:pt x="119051" y="184319"/>
                  </a:lnTo>
                  <a:lnTo>
                    <a:pt x="128951" y="153321"/>
                  </a:lnTo>
                  <a:lnTo>
                    <a:pt x="134117" y="124823"/>
                  </a:lnTo>
                  <a:lnTo>
                    <a:pt x="135412" y="89717"/>
                  </a:lnTo>
                  <a:lnTo>
                    <a:pt x="133140" y="61058"/>
                  </a:lnTo>
                  <a:lnTo>
                    <a:pt x="123957" y="31890"/>
                  </a:lnTo>
                  <a:lnTo>
                    <a:pt x="117269" y="19976"/>
                  </a:lnTo>
                  <a:lnTo>
                    <a:pt x="102085" y="4365"/>
                  </a:lnTo>
                  <a:lnTo>
                    <a:pt x="97494" y="1922"/>
                  </a:lnTo>
                  <a:lnTo>
                    <a:pt x="88325" y="0"/>
                  </a:lnTo>
                  <a:lnTo>
                    <a:pt x="81603" y="34555"/>
                  </a:lnTo>
                  <a:lnTo>
                    <a:pt x="79883" y="67017"/>
                  </a:lnTo>
                  <a:lnTo>
                    <a:pt x="81085" y="98529"/>
                  </a:lnTo>
                  <a:lnTo>
                    <a:pt x="83110" y="129951"/>
                  </a:lnTo>
                  <a:lnTo>
                    <a:pt x="84003" y="158738"/>
                  </a:lnTo>
                  <a:lnTo>
                    <a:pt x="85498" y="191707"/>
                  </a:lnTo>
                  <a:lnTo>
                    <a:pt x="85695" y="224758"/>
                  </a:lnTo>
                  <a:lnTo>
                    <a:pt x="83298" y="257143"/>
                  </a:lnTo>
                  <a:lnTo>
                    <a:pt x="83119" y="290838"/>
                  </a:lnTo>
                  <a:lnTo>
                    <a:pt x="90852" y="322072"/>
                  </a:lnTo>
                  <a:lnTo>
                    <a:pt x="97199" y="333259"/>
                  </a:lnTo>
                  <a:lnTo>
                    <a:pt x="110179" y="344724"/>
                  </a:lnTo>
                  <a:lnTo>
                    <a:pt x="119399" y="349297"/>
                  </a:lnTo>
                  <a:lnTo>
                    <a:pt x="136830" y="350211"/>
                  </a:lnTo>
                  <a:lnTo>
                    <a:pt x="166687" y="3452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4" name="SMARTInkShape-Group166">
            <a:extLst>
              <a:ext uri="{FF2B5EF4-FFF2-40B4-BE49-F238E27FC236}">
                <a16:creationId xmlns:a16="http://schemas.microsoft.com/office/drawing/2014/main" xmlns="" id="{FD97C1A3-B620-4CA2-9A9F-E00015964D70}"/>
              </a:ext>
            </a:extLst>
          </p:cNvPr>
          <p:cNvGrpSpPr/>
          <p:nvPr/>
        </p:nvGrpSpPr>
        <p:grpSpPr>
          <a:xfrm>
            <a:off x="2274270" y="2797495"/>
            <a:ext cx="926131" cy="359339"/>
            <a:chOff x="2274270" y="2797495"/>
            <a:chExt cx="926131" cy="359339"/>
          </a:xfrm>
        </p:grpSpPr>
        <p:sp>
          <p:nvSpPr>
            <p:cNvPr id="102" name="SMARTInkShape-252">
              <a:extLst>
                <a:ext uri="{FF2B5EF4-FFF2-40B4-BE49-F238E27FC236}">
                  <a16:creationId xmlns:a16="http://schemas.microsoft.com/office/drawing/2014/main" xmlns="" id="{6349A8D4-3F2A-4DCE-BE8B-13E6081AFD3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767013" y="2967038"/>
              <a:ext cx="2382" cy="9526"/>
            </a:xfrm>
            <a:custGeom>
              <a:avLst/>
              <a:gdLst/>
              <a:ahLst/>
              <a:cxnLst/>
              <a:rect l="0" t="0" r="0" b="0"/>
              <a:pathLst>
                <a:path w="2382" h="9526">
                  <a:moveTo>
                    <a:pt x="0" y="0"/>
                  </a:moveTo>
                  <a:lnTo>
                    <a:pt x="0" y="0"/>
                  </a:lnTo>
                  <a:lnTo>
                    <a:pt x="1636" y="3802"/>
                  </a:lnTo>
                  <a:lnTo>
                    <a:pt x="2381" y="9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253">
              <a:extLst>
                <a:ext uri="{FF2B5EF4-FFF2-40B4-BE49-F238E27FC236}">
                  <a16:creationId xmlns:a16="http://schemas.microsoft.com/office/drawing/2014/main" xmlns="" id="{EFAF961C-DC43-48AC-8EA9-2821840A80B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274270" y="2797495"/>
              <a:ext cx="926131" cy="359339"/>
            </a:xfrm>
            <a:custGeom>
              <a:avLst/>
              <a:gdLst/>
              <a:ahLst/>
              <a:cxnLst/>
              <a:rect l="0" t="0" r="0" b="0"/>
              <a:pathLst>
                <a:path w="926131" h="359339">
                  <a:moveTo>
                    <a:pt x="76024" y="260030"/>
                  </a:moveTo>
                  <a:lnTo>
                    <a:pt x="76024" y="260030"/>
                  </a:lnTo>
                  <a:lnTo>
                    <a:pt x="76024" y="258766"/>
                  </a:lnTo>
                  <a:lnTo>
                    <a:pt x="75318" y="257440"/>
                  </a:lnTo>
                  <a:lnTo>
                    <a:pt x="74760" y="256716"/>
                  </a:lnTo>
                  <a:lnTo>
                    <a:pt x="74139" y="254500"/>
                  </a:lnTo>
                  <a:lnTo>
                    <a:pt x="73599" y="252016"/>
                  </a:lnTo>
                  <a:lnTo>
                    <a:pt x="72476" y="250030"/>
                  </a:lnTo>
                  <a:lnTo>
                    <a:pt x="66565" y="247424"/>
                  </a:lnTo>
                  <a:lnTo>
                    <a:pt x="61766" y="247196"/>
                  </a:lnTo>
                  <a:lnTo>
                    <a:pt x="43211" y="250253"/>
                  </a:lnTo>
                  <a:lnTo>
                    <a:pt x="33971" y="255531"/>
                  </a:lnTo>
                  <a:lnTo>
                    <a:pt x="15250" y="270914"/>
                  </a:lnTo>
                  <a:lnTo>
                    <a:pt x="13294" y="274922"/>
                  </a:lnTo>
                  <a:lnTo>
                    <a:pt x="9511" y="285226"/>
                  </a:lnTo>
                  <a:lnTo>
                    <a:pt x="1159" y="302569"/>
                  </a:lnTo>
                  <a:lnTo>
                    <a:pt x="0" y="311477"/>
                  </a:lnTo>
                  <a:lnTo>
                    <a:pt x="3154" y="323664"/>
                  </a:lnTo>
                  <a:lnTo>
                    <a:pt x="5361" y="327382"/>
                  </a:lnTo>
                  <a:lnTo>
                    <a:pt x="12295" y="333699"/>
                  </a:lnTo>
                  <a:lnTo>
                    <a:pt x="21643" y="339170"/>
                  </a:lnTo>
                  <a:lnTo>
                    <a:pt x="35047" y="340832"/>
                  </a:lnTo>
                  <a:lnTo>
                    <a:pt x="44983" y="340714"/>
                  </a:lnTo>
                  <a:lnTo>
                    <a:pt x="59453" y="335029"/>
                  </a:lnTo>
                  <a:lnTo>
                    <a:pt x="69118" y="327776"/>
                  </a:lnTo>
                  <a:lnTo>
                    <a:pt x="81167" y="310890"/>
                  </a:lnTo>
                  <a:lnTo>
                    <a:pt x="87263" y="283163"/>
                  </a:lnTo>
                  <a:lnTo>
                    <a:pt x="87369" y="277720"/>
                  </a:lnTo>
                  <a:lnTo>
                    <a:pt x="85281" y="269914"/>
                  </a:lnTo>
                  <a:lnTo>
                    <a:pt x="83794" y="264899"/>
                  </a:lnTo>
                  <a:lnTo>
                    <a:pt x="82027" y="257199"/>
                  </a:lnTo>
                  <a:lnTo>
                    <a:pt x="78626" y="251636"/>
                  </a:lnTo>
                  <a:lnTo>
                    <a:pt x="74266" y="247900"/>
                  </a:lnTo>
                  <a:lnTo>
                    <a:pt x="71186" y="246702"/>
                  </a:lnTo>
                  <a:lnTo>
                    <a:pt x="68317" y="245904"/>
                  </a:lnTo>
                  <a:lnTo>
                    <a:pt x="64320" y="243942"/>
                  </a:lnTo>
                  <a:lnTo>
                    <a:pt x="63459" y="243748"/>
                  </a:lnTo>
                  <a:lnTo>
                    <a:pt x="58454" y="244740"/>
                  </a:lnTo>
                  <a:lnTo>
                    <a:pt x="57167" y="245603"/>
                  </a:lnTo>
                  <a:lnTo>
                    <a:pt x="56309" y="246708"/>
                  </a:lnTo>
                  <a:lnTo>
                    <a:pt x="54395" y="250086"/>
                  </a:lnTo>
                  <a:lnTo>
                    <a:pt x="53667" y="251019"/>
                  </a:lnTo>
                  <a:lnTo>
                    <a:pt x="52858" y="253468"/>
                  </a:lnTo>
                  <a:lnTo>
                    <a:pt x="52643" y="254861"/>
                  </a:lnTo>
                  <a:lnTo>
                    <a:pt x="53814" y="258527"/>
                  </a:lnTo>
                  <a:lnTo>
                    <a:pt x="56099" y="262272"/>
                  </a:lnTo>
                  <a:lnTo>
                    <a:pt x="60889" y="266133"/>
                  </a:lnTo>
                  <a:lnTo>
                    <a:pt x="72427" y="271339"/>
                  </a:lnTo>
                  <a:lnTo>
                    <a:pt x="86931" y="274056"/>
                  </a:lnTo>
                  <a:lnTo>
                    <a:pt x="94072" y="273534"/>
                  </a:lnTo>
                  <a:lnTo>
                    <a:pt x="109442" y="268715"/>
                  </a:lnTo>
                  <a:lnTo>
                    <a:pt x="116529" y="263838"/>
                  </a:lnTo>
                  <a:lnTo>
                    <a:pt x="123869" y="255079"/>
                  </a:lnTo>
                  <a:lnTo>
                    <a:pt x="129025" y="242072"/>
                  </a:lnTo>
                  <a:lnTo>
                    <a:pt x="130269" y="236688"/>
                  </a:lnTo>
                  <a:lnTo>
                    <a:pt x="130179" y="235737"/>
                  </a:lnTo>
                  <a:lnTo>
                    <a:pt x="129854" y="235104"/>
                  </a:lnTo>
                  <a:lnTo>
                    <a:pt x="129373" y="234681"/>
                  </a:lnTo>
                  <a:lnTo>
                    <a:pt x="128839" y="233506"/>
                  </a:lnTo>
                  <a:lnTo>
                    <a:pt x="128496" y="231860"/>
                  </a:lnTo>
                  <a:lnTo>
                    <a:pt x="128436" y="232839"/>
                  </a:lnTo>
                  <a:lnTo>
                    <a:pt x="130947" y="236069"/>
                  </a:lnTo>
                  <a:lnTo>
                    <a:pt x="145752" y="244673"/>
                  </a:lnTo>
                  <a:lnTo>
                    <a:pt x="152423" y="246984"/>
                  </a:lnTo>
                  <a:lnTo>
                    <a:pt x="159162" y="247521"/>
                  </a:lnTo>
                  <a:lnTo>
                    <a:pt x="166314" y="245467"/>
                  </a:lnTo>
                  <a:lnTo>
                    <a:pt x="176011" y="240992"/>
                  </a:lnTo>
                  <a:lnTo>
                    <a:pt x="176031" y="239610"/>
                  </a:lnTo>
                  <a:lnTo>
                    <a:pt x="176034" y="240195"/>
                  </a:lnTo>
                  <a:lnTo>
                    <a:pt x="175330" y="241337"/>
                  </a:lnTo>
                  <a:lnTo>
                    <a:pt x="174399" y="242726"/>
                  </a:lnTo>
                  <a:lnTo>
                    <a:pt x="171514" y="252141"/>
                  </a:lnTo>
                  <a:lnTo>
                    <a:pt x="171080" y="256311"/>
                  </a:lnTo>
                  <a:lnTo>
                    <a:pt x="167218" y="265343"/>
                  </a:lnTo>
                  <a:lnTo>
                    <a:pt x="163325" y="272740"/>
                  </a:lnTo>
                  <a:lnTo>
                    <a:pt x="160072" y="283243"/>
                  </a:lnTo>
                  <a:lnTo>
                    <a:pt x="154736" y="312729"/>
                  </a:lnTo>
                  <a:lnTo>
                    <a:pt x="156074" y="316613"/>
                  </a:lnTo>
                  <a:lnTo>
                    <a:pt x="168884" y="337456"/>
                  </a:lnTo>
                  <a:lnTo>
                    <a:pt x="171182" y="339244"/>
                  </a:lnTo>
                  <a:lnTo>
                    <a:pt x="173967" y="340216"/>
                  </a:lnTo>
                  <a:lnTo>
                    <a:pt x="188276" y="343409"/>
                  </a:lnTo>
                  <a:lnTo>
                    <a:pt x="188959" y="343926"/>
                  </a:lnTo>
                  <a:lnTo>
                    <a:pt x="189414" y="344536"/>
                  </a:lnTo>
                  <a:lnTo>
                    <a:pt x="190246" y="344678"/>
                  </a:lnTo>
                  <a:lnTo>
                    <a:pt x="212375" y="342668"/>
                  </a:lnTo>
                  <a:lnTo>
                    <a:pt x="243160" y="329565"/>
                  </a:lnTo>
                  <a:lnTo>
                    <a:pt x="258701" y="314687"/>
                  </a:lnTo>
                  <a:lnTo>
                    <a:pt x="283292" y="282311"/>
                  </a:lnTo>
                  <a:lnTo>
                    <a:pt x="302742" y="246944"/>
                  </a:lnTo>
                  <a:lnTo>
                    <a:pt x="316986" y="212143"/>
                  </a:lnTo>
                  <a:lnTo>
                    <a:pt x="327377" y="179720"/>
                  </a:lnTo>
                  <a:lnTo>
                    <a:pt x="332666" y="144026"/>
                  </a:lnTo>
                  <a:lnTo>
                    <a:pt x="333185" y="110632"/>
                  </a:lnTo>
                  <a:lnTo>
                    <a:pt x="328619" y="78298"/>
                  </a:lnTo>
                  <a:lnTo>
                    <a:pt x="321686" y="54960"/>
                  </a:lnTo>
                  <a:lnTo>
                    <a:pt x="298533" y="19473"/>
                  </a:lnTo>
                  <a:lnTo>
                    <a:pt x="295264" y="15305"/>
                  </a:lnTo>
                  <a:lnTo>
                    <a:pt x="293144" y="13680"/>
                  </a:lnTo>
                  <a:lnTo>
                    <a:pt x="291055" y="12958"/>
                  </a:lnTo>
                  <a:lnTo>
                    <a:pt x="288363" y="12637"/>
                  </a:lnTo>
                  <a:lnTo>
                    <a:pt x="286108" y="13200"/>
                  </a:lnTo>
                  <a:lnTo>
                    <a:pt x="282645" y="15710"/>
                  </a:lnTo>
                  <a:lnTo>
                    <a:pt x="278973" y="19805"/>
                  </a:lnTo>
                  <a:lnTo>
                    <a:pt x="277998" y="21299"/>
                  </a:lnTo>
                  <a:lnTo>
                    <a:pt x="274797" y="34573"/>
                  </a:lnTo>
                  <a:lnTo>
                    <a:pt x="271096" y="68853"/>
                  </a:lnTo>
                  <a:lnTo>
                    <a:pt x="271056" y="101507"/>
                  </a:lnTo>
                  <a:lnTo>
                    <a:pt x="273698" y="132430"/>
                  </a:lnTo>
                  <a:lnTo>
                    <a:pt x="275888" y="167530"/>
                  </a:lnTo>
                  <a:lnTo>
                    <a:pt x="277065" y="201723"/>
                  </a:lnTo>
                  <a:lnTo>
                    <a:pt x="279028" y="234830"/>
                  </a:lnTo>
                  <a:lnTo>
                    <a:pt x="280707" y="266637"/>
                  </a:lnTo>
                  <a:lnTo>
                    <a:pt x="280809" y="300324"/>
                  </a:lnTo>
                  <a:lnTo>
                    <a:pt x="282712" y="313017"/>
                  </a:lnTo>
                  <a:lnTo>
                    <a:pt x="289815" y="331825"/>
                  </a:lnTo>
                  <a:lnTo>
                    <a:pt x="300523" y="347423"/>
                  </a:lnTo>
                  <a:lnTo>
                    <a:pt x="306342" y="351170"/>
                  </a:lnTo>
                  <a:lnTo>
                    <a:pt x="326477" y="352747"/>
                  </a:lnTo>
                  <a:lnTo>
                    <a:pt x="336263" y="351590"/>
                  </a:lnTo>
                  <a:lnTo>
                    <a:pt x="341969" y="348877"/>
                  </a:lnTo>
                  <a:lnTo>
                    <a:pt x="348938" y="342888"/>
                  </a:lnTo>
                  <a:lnTo>
                    <a:pt x="360926" y="324626"/>
                  </a:lnTo>
                  <a:lnTo>
                    <a:pt x="363198" y="316005"/>
                  </a:lnTo>
                  <a:lnTo>
                    <a:pt x="363871" y="308013"/>
                  </a:lnTo>
                  <a:lnTo>
                    <a:pt x="360561" y="295457"/>
                  </a:lnTo>
                  <a:lnTo>
                    <a:pt x="357085" y="289331"/>
                  </a:lnTo>
                  <a:lnTo>
                    <a:pt x="355721" y="287340"/>
                  </a:lnTo>
                  <a:lnTo>
                    <a:pt x="355115" y="285574"/>
                  </a:lnTo>
                  <a:lnTo>
                    <a:pt x="354424" y="284996"/>
                  </a:lnTo>
                  <a:lnTo>
                    <a:pt x="350572" y="283994"/>
                  </a:lnTo>
                  <a:lnTo>
                    <a:pt x="348812" y="283887"/>
                  </a:lnTo>
                  <a:lnTo>
                    <a:pt x="348370" y="284137"/>
                  </a:lnTo>
                  <a:lnTo>
                    <a:pt x="348076" y="284568"/>
                  </a:lnTo>
                  <a:lnTo>
                    <a:pt x="347879" y="285120"/>
                  </a:lnTo>
                  <a:lnTo>
                    <a:pt x="348013" y="285752"/>
                  </a:lnTo>
                  <a:lnTo>
                    <a:pt x="349465" y="287907"/>
                  </a:lnTo>
                  <a:lnTo>
                    <a:pt x="350835" y="289441"/>
                  </a:lnTo>
                  <a:lnTo>
                    <a:pt x="355622" y="291793"/>
                  </a:lnTo>
                  <a:lnTo>
                    <a:pt x="362068" y="292901"/>
                  </a:lnTo>
                  <a:lnTo>
                    <a:pt x="378406" y="290987"/>
                  </a:lnTo>
                  <a:lnTo>
                    <a:pt x="382224" y="292251"/>
                  </a:lnTo>
                  <a:lnTo>
                    <a:pt x="402430" y="290612"/>
                  </a:lnTo>
                  <a:lnTo>
                    <a:pt x="416477" y="286701"/>
                  </a:lnTo>
                  <a:lnTo>
                    <a:pt x="435290" y="275697"/>
                  </a:lnTo>
                  <a:lnTo>
                    <a:pt x="438809" y="271491"/>
                  </a:lnTo>
                  <a:lnTo>
                    <a:pt x="440118" y="269258"/>
                  </a:lnTo>
                  <a:lnTo>
                    <a:pt x="441961" y="259795"/>
                  </a:lnTo>
                  <a:lnTo>
                    <a:pt x="441242" y="251141"/>
                  </a:lnTo>
                  <a:lnTo>
                    <a:pt x="436993" y="241635"/>
                  </a:lnTo>
                  <a:lnTo>
                    <a:pt x="433920" y="237676"/>
                  </a:lnTo>
                  <a:lnTo>
                    <a:pt x="431233" y="235719"/>
                  </a:lnTo>
                  <a:lnTo>
                    <a:pt x="425481" y="234394"/>
                  </a:lnTo>
                  <a:lnTo>
                    <a:pt x="421750" y="234790"/>
                  </a:lnTo>
                  <a:lnTo>
                    <a:pt x="420014" y="235266"/>
                  </a:lnTo>
                  <a:lnTo>
                    <a:pt x="417380" y="237206"/>
                  </a:lnTo>
                  <a:lnTo>
                    <a:pt x="416307" y="238464"/>
                  </a:lnTo>
                  <a:lnTo>
                    <a:pt x="408620" y="259990"/>
                  </a:lnTo>
                  <a:lnTo>
                    <a:pt x="407030" y="294504"/>
                  </a:lnTo>
                  <a:lnTo>
                    <a:pt x="407725" y="308670"/>
                  </a:lnTo>
                  <a:lnTo>
                    <a:pt x="412615" y="324383"/>
                  </a:lnTo>
                  <a:lnTo>
                    <a:pt x="414885" y="327702"/>
                  </a:lnTo>
                  <a:lnTo>
                    <a:pt x="426890" y="337543"/>
                  </a:lnTo>
                  <a:lnTo>
                    <a:pt x="439513" y="344690"/>
                  </a:lnTo>
                  <a:lnTo>
                    <a:pt x="445539" y="345615"/>
                  </a:lnTo>
                  <a:lnTo>
                    <a:pt x="452550" y="345463"/>
                  </a:lnTo>
                  <a:lnTo>
                    <a:pt x="470450" y="340477"/>
                  </a:lnTo>
                  <a:lnTo>
                    <a:pt x="475580" y="336451"/>
                  </a:lnTo>
                  <a:lnTo>
                    <a:pt x="489340" y="316539"/>
                  </a:lnTo>
                  <a:lnTo>
                    <a:pt x="491882" y="310610"/>
                  </a:lnTo>
                  <a:lnTo>
                    <a:pt x="497295" y="275571"/>
                  </a:lnTo>
                  <a:lnTo>
                    <a:pt x="496737" y="267545"/>
                  </a:lnTo>
                  <a:lnTo>
                    <a:pt x="494560" y="254330"/>
                  </a:lnTo>
                  <a:lnTo>
                    <a:pt x="492849" y="250729"/>
                  </a:lnTo>
                  <a:lnTo>
                    <a:pt x="492745" y="258159"/>
                  </a:lnTo>
                  <a:lnTo>
                    <a:pt x="495115" y="291820"/>
                  </a:lnTo>
                  <a:lnTo>
                    <a:pt x="493227" y="307704"/>
                  </a:lnTo>
                  <a:lnTo>
                    <a:pt x="495790" y="325589"/>
                  </a:lnTo>
                  <a:lnTo>
                    <a:pt x="496997" y="328756"/>
                  </a:lnTo>
                  <a:lnTo>
                    <a:pt x="498060" y="332075"/>
                  </a:lnTo>
                  <a:lnTo>
                    <a:pt x="499345" y="335704"/>
                  </a:lnTo>
                  <a:lnTo>
                    <a:pt x="499910" y="337584"/>
                  </a:lnTo>
                  <a:lnTo>
                    <a:pt x="505828" y="345833"/>
                  </a:lnTo>
                  <a:lnTo>
                    <a:pt x="513100" y="351708"/>
                  </a:lnTo>
                  <a:lnTo>
                    <a:pt x="514843" y="352370"/>
                  </a:lnTo>
                  <a:lnTo>
                    <a:pt x="532919" y="355178"/>
                  </a:lnTo>
                  <a:lnTo>
                    <a:pt x="546078" y="352584"/>
                  </a:lnTo>
                  <a:lnTo>
                    <a:pt x="563739" y="342976"/>
                  </a:lnTo>
                  <a:lnTo>
                    <a:pt x="578909" y="329008"/>
                  </a:lnTo>
                  <a:lnTo>
                    <a:pt x="600284" y="295496"/>
                  </a:lnTo>
                  <a:lnTo>
                    <a:pt x="616947" y="259923"/>
                  </a:lnTo>
                  <a:lnTo>
                    <a:pt x="629158" y="227089"/>
                  </a:lnTo>
                  <a:lnTo>
                    <a:pt x="636701" y="199172"/>
                  </a:lnTo>
                  <a:lnTo>
                    <a:pt x="643864" y="168486"/>
                  </a:lnTo>
                  <a:lnTo>
                    <a:pt x="647432" y="135806"/>
                  </a:lnTo>
                  <a:lnTo>
                    <a:pt x="648263" y="101237"/>
                  </a:lnTo>
                  <a:lnTo>
                    <a:pt x="644325" y="70289"/>
                  </a:lnTo>
                  <a:lnTo>
                    <a:pt x="639895" y="48043"/>
                  </a:lnTo>
                  <a:lnTo>
                    <a:pt x="620240" y="13003"/>
                  </a:lnTo>
                  <a:lnTo>
                    <a:pt x="613011" y="5833"/>
                  </a:lnTo>
                  <a:lnTo>
                    <a:pt x="605018" y="797"/>
                  </a:lnTo>
                  <a:lnTo>
                    <a:pt x="599352" y="0"/>
                  </a:lnTo>
                  <a:lnTo>
                    <a:pt x="594099" y="792"/>
                  </a:lnTo>
                  <a:lnTo>
                    <a:pt x="590883" y="2908"/>
                  </a:lnTo>
                  <a:lnTo>
                    <a:pt x="587585" y="7075"/>
                  </a:lnTo>
                  <a:lnTo>
                    <a:pt x="583734" y="28672"/>
                  </a:lnTo>
                  <a:lnTo>
                    <a:pt x="583955" y="63380"/>
                  </a:lnTo>
                  <a:lnTo>
                    <a:pt x="585811" y="98296"/>
                  </a:lnTo>
                  <a:lnTo>
                    <a:pt x="587925" y="130232"/>
                  </a:lnTo>
                  <a:lnTo>
                    <a:pt x="587990" y="162613"/>
                  </a:lnTo>
                  <a:lnTo>
                    <a:pt x="589877" y="195007"/>
                  </a:lnTo>
                  <a:lnTo>
                    <a:pt x="591945" y="227968"/>
                  </a:lnTo>
                  <a:lnTo>
                    <a:pt x="595298" y="262036"/>
                  </a:lnTo>
                  <a:lnTo>
                    <a:pt x="601493" y="296430"/>
                  </a:lnTo>
                  <a:lnTo>
                    <a:pt x="607984" y="313605"/>
                  </a:lnTo>
                  <a:lnTo>
                    <a:pt x="622115" y="337499"/>
                  </a:lnTo>
                  <a:lnTo>
                    <a:pt x="626441" y="341468"/>
                  </a:lnTo>
                  <a:lnTo>
                    <a:pt x="630481" y="344379"/>
                  </a:lnTo>
                  <a:lnTo>
                    <a:pt x="635036" y="348728"/>
                  </a:lnTo>
                  <a:lnTo>
                    <a:pt x="642736" y="351545"/>
                  </a:lnTo>
                  <a:lnTo>
                    <a:pt x="654151" y="352720"/>
                  </a:lnTo>
                  <a:lnTo>
                    <a:pt x="667354" y="348797"/>
                  </a:lnTo>
                  <a:lnTo>
                    <a:pt x="682666" y="339649"/>
                  </a:lnTo>
                  <a:lnTo>
                    <a:pt x="704894" y="315858"/>
                  </a:lnTo>
                  <a:lnTo>
                    <a:pt x="720367" y="288011"/>
                  </a:lnTo>
                  <a:lnTo>
                    <a:pt x="728645" y="255108"/>
                  </a:lnTo>
                  <a:lnTo>
                    <a:pt x="738346" y="223399"/>
                  </a:lnTo>
                  <a:lnTo>
                    <a:pt x="747433" y="190249"/>
                  </a:lnTo>
                  <a:lnTo>
                    <a:pt x="754771" y="159586"/>
                  </a:lnTo>
                  <a:lnTo>
                    <a:pt x="760464" y="124340"/>
                  </a:lnTo>
                  <a:lnTo>
                    <a:pt x="761645" y="93880"/>
                  </a:lnTo>
                  <a:lnTo>
                    <a:pt x="756443" y="61070"/>
                  </a:lnTo>
                  <a:lnTo>
                    <a:pt x="751410" y="50237"/>
                  </a:lnTo>
                  <a:lnTo>
                    <a:pt x="742863" y="39525"/>
                  </a:lnTo>
                  <a:lnTo>
                    <a:pt x="731625" y="28988"/>
                  </a:lnTo>
                  <a:lnTo>
                    <a:pt x="725356" y="21247"/>
                  </a:lnTo>
                  <a:lnTo>
                    <a:pt x="723744" y="20290"/>
                  </a:lnTo>
                  <a:lnTo>
                    <a:pt x="721817" y="19675"/>
                  </a:lnTo>
                  <a:lnTo>
                    <a:pt x="715757" y="36320"/>
                  </a:lnTo>
                  <a:lnTo>
                    <a:pt x="708544" y="70573"/>
                  </a:lnTo>
                  <a:lnTo>
                    <a:pt x="708642" y="105738"/>
                  </a:lnTo>
                  <a:lnTo>
                    <a:pt x="709198" y="137542"/>
                  </a:lnTo>
                  <a:lnTo>
                    <a:pt x="711466" y="171526"/>
                  </a:lnTo>
                  <a:lnTo>
                    <a:pt x="711787" y="203422"/>
                  </a:lnTo>
                  <a:lnTo>
                    <a:pt x="713717" y="234937"/>
                  </a:lnTo>
                  <a:lnTo>
                    <a:pt x="717717" y="268680"/>
                  </a:lnTo>
                  <a:lnTo>
                    <a:pt x="720979" y="303447"/>
                  </a:lnTo>
                  <a:lnTo>
                    <a:pt x="726616" y="336724"/>
                  </a:lnTo>
                  <a:lnTo>
                    <a:pt x="728449" y="342535"/>
                  </a:lnTo>
                  <a:lnTo>
                    <a:pt x="733943" y="350004"/>
                  </a:lnTo>
                  <a:lnTo>
                    <a:pt x="740598" y="355422"/>
                  </a:lnTo>
                  <a:lnTo>
                    <a:pt x="745246" y="357813"/>
                  </a:lnTo>
                  <a:lnTo>
                    <a:pt x="762880" y="359338"/>
                  </a:lnTo>
                  <a:lnTo>
                    <a:pt x="776790" y="356660"/>
                  </a:lnTo>
                  <a:lnTo>
                    <a:pt x="789630" y="350485"/>
                  </a:lnTo>
                  <a:lnTo>
                    <a:pt x="824532" y="325861"/>
                  </a:lnTo>
                  <a:lnTo>
                    <a:pt x="848945" y="305715"/>
                  </a:lnTo>
                  <a:lnTo>
                    <a:pt x="857193" y="290264"/>
                  </a:lnTo>
                  <a:lnTo>
                    <a:pt x="858362" y="279818"/>
                  </a:lnTo>
                  <a:lnTo>
                    <a:pt x="857932" y="274809"/>
                  </a:lnTo>
                  <a:lnTo>
                    <a:pt x="853222" y="265011"/>
                  </a:lnTo>
                  <a:lnTo>
                    <a:pt x="843762" y="254098"/>
                  </a:lnTo>
                  <a:lnTo>
                    <a:pt x="838722" y="251043"/>
                  </a:lnTo>
                  <a:lnTo>
                    <a:pt x="834718" y="250568"/>
                  </a:lnTo>
                  <a:lnTo>
                    <a:pt x="831880" y="251238"/>
                  </a:lnTo>
                  <a:lnTo>
                    <a:pt x="830753" y="251788"/>
                  </a:lnTo>
                  <a:lnTo>
                    <a:pt x="825374" y="257617"/>
                  </a:lnTo>
                  <a:lnTo>
                    <a:pt x="821282" y="264783"/>
                  </a:lnTo>
                  <a:lnTo>
                    <a:pt x="817393" y="283763"/>
                  </a:lnTo>
                  <a:lnTo>
                    <a:pt x="817227" y="303676"/>
                  </a:lnTo>
                  <a:lnTo>
                    <a:pt x="821772" y="322990"/>
                  </a:lnTo>
                  <a:lnTo>
                    <a:pt x="829450" y="334150"/>
                  </a:lnTo>
                  <a:lnTo>
                    <a:pt x="841909" y="347221"/>
                  </a:lnTo>
                  <a:lnTo>
                    <a:pt x="849364" y="349052"/>
                  </a:lnTo>
                  <a:lnTo>
                    <a:pt x="872096" y="349683"/>
                  </a:lnTo>
                  <a:lnTo>
                    <a:pt x="905300" y="342234"/>
                  </a:lnTo>
                  <a:lnTo>
                    <a:pt x="926130" y="3338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SMARTInkShape-Group167">
            <a:extLst>
              <a:ext uri="{FF2B5EF4-FFF2-40B4-BE49-F238E27FC236}">
                <a16:creationId xmlns:a16="http://schemas.microsoft.com/office/drawing/2014/main" xmlns="" id="{E6B82CFE-CD70-4225-BC76-DE4015258459}"/>
              </a:ext>
            </a:extLst>
          </p:cNvPr>
          <p:cNvGrpSpPr/>
          <p:nvPr/>
        </p:nvGrpSpPr>
        <p:grpSpPr>
          <a:xfrm>
            <a:off x="2114579" y="3039836"/>
            <a:ext cx="154753" cy="108178"/>
            <a:chOff x="2114579" y="3039836"/>
            <a:chExt cx="154753" cy="108178"/>
          </a:xfrm>
        </p:grpSpPr>
        <p:sp>
          <p:nvSpPr>
            <p:cNvPr id="105" name="SMARTInkShape-254">
              <a:extLst>
                <a:ext uri="{FF2B5EF4-FFF2-40B4-BE49-F238E27FC236}">
                  <a16:creationId xmlns:a16="http://schemas.microsoft.com/office/drawing/2014/main" xmlns="" id="{2770B8B4-F990-43D9-81EF-E625A84BDFE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188383" y="3039836"/>
              <a:ext cx="80949" cy="98483"/>
            </a:xfrm>
            <a:custGeom>
              <a:avLst/>
              <a:gdLst/>
              <a:ahLst/>
              <a:cxnLst/>
              <a:rect l="0" t="0" r="0" b="0"/>
              <a:pathLst>
                <a:path w="80949" h="98483">
                  <a:moveTo>
                    <a:pt x="45230" y="8164"/>
                  </a:moveTo>
                  <a:lnTo>
                    <a:pt x="45230" y="8164"/>
                  </a:lnTo>
                  <a:lnTo>
                    <a:pt x="46494" y="5636"/>
                  </a:lnTo>
                  <a:lnTo>
                    <a:pt x="46602" y="4626"/>
                  </a:lnTo>
                  <a:lnTo>
                    <a:pt x="46016" y="2799"/>
                  </a:lnTo>
                  <a:lnTo>
                    <a:pt x="44198" y="283"/>
                  </a:lnTo>
                  <a:lnTo>
                    <a:pt x="43219" y="0"/>
                  </a:lnTo>
                  <a:lnTo>
                    <a:pt x="36338" y="834"/>
                  </a:lnTo>
                  <a:lnTo>
                    <a:pt x="30424" y="3493"/>
                  </a:lnTo>
                  <a:lnTo>
                    <a:pt x="23238" y="8896"/>
                  </a:lnTo>
                  <a:lnTo>
                    <a:pt x="18239" y="15923"/>
                  </a:lnTo>
                  <a:lnTo>
                    <a:pt x="8345" y="38076"/>
                  </a:lnTo>
                  <a:lnTo>
                    <a:pt x="3752" y="50193"/>
                  </a:lnTo>
                  <a:lnTo>
                    <a:pt x="1219" y="56365"/>
                  </a:lnTo>
                  <a:lnTo>
                    <a:pt x="0" y="75128"/>
                  </a:lnTo>
                  <a:lnTo>
                    <a:pt x="2578" y="82125"/>
                  </a:lnTo>
                  <a:lnTo>
                    <a:pt x="5584" y="87097"/>
                  </a:lnTo>
                  <a:lnTo>
                    <a:pt x="17020" y="96722"/>
                  </a:lnTo>
                  <a:lnTo>
                    <a:pt x="20257" y="97794"/>
                  </a:lnTo>
                  <a:lnTo>
                    <a:pt x="28802" y="98482"/>
                  </a:lnTo>
                  <a:lnTo>
                    <a:pt x="56149" y="93050"/>
                  </a:lnTo>
                  <a:lnTo>
                    <a:pt x="59343" y="91487"/>
                  </a:lnTo>
                  <a:lnTo>
                    <a:pt x="60195" y="90700"/>
                  </a:lnTo>
                  <a:lnTo>
                    <a:pt x="80948" y="772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255">
              <a:extLst>
                <a:ext uri="{FF2B5EF4-FFF2-40B4-BE49-F238E27FC236}">
                  <a16:creationId xmlns:a16="http://schemas.microsoft.com/office/drawing/2014/main" xmlns="" id="{943626C3-D2A0-400D-9119-F73E0325B9A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14579" y="3109913"/>
              <a:ext cx="59503" cy="38101"/>
            </a:xfrm>
            <a:custGeom>
              <a:avLst/>
              <a:gdLst/>
              <a:ahLst/>
              <a:cxnLst/>
              <a:rect l="0" t="0" r="0" b="0"/>
              <a:pathLst>
                <a:path w="59503" h="38101">
                  <a:moveTo>
                    <a:pt x="2352" y="38100"/>
                  </a:moveTo>
                  <a:lnTo>
                    <a:pt x="2352" y="38100"/>
                  </a:lnTo>
                  <a:lnTo>
                    <a:pt x="1088" y="36835"/>
                  </a:lnTo>
                  <a:lnTo>
                    <a:pt x="716" y="36727"/>
                  </a:lnTo>
                  <a:lnTo>
                    <a:pt x="467" y="36920"/>
                  </a:lnTo>
                  <a:lnTo>
                    <a:pt x="0" y="38031"/>
                  </a:lnTo>
                  <a:lnTo>
                    <a:pt x="5415" y="37821"/>
                  </a:lnTo>
                  <a:lnTo>
                    <a:pt x="10521" y="35930"/>
                  </a:lnTo>
                  <a:lnTo>
                    <a:pt x="40654" y="15929"/>
                  </a:lnTo>
                  <a:lnTo>
                    <a:pt x="52324" y="7355"/>
                  </a:lnTo>
                  <a:lnTo>
                    <a:pt x="54989" y="5650"/>
                  </a:lnTo>
                  <a:lnTo>
                    <a:pt x="595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8" name="SMARTInkShape-256">
            <a:extLst>
              <a:ext uri="{FF2B5EF4-FFF2-40B4-BE49-F238E27FC236}">
                <a16:creationId xmlns:a16="http://schemas.microsoft.com/office/drawing/2014/main" xmlns="" id="{F6916A7F-D173-4986-9ACE-C3C58525B2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54973" y="3043334"/>
            <a:ext cx="502416" cy="117655"/>
          </a:xfrm>
          <a:custGeom>
            <a:avLst/>
            <a:gdLst/>
            <a:ahLst/>
            <a:cxnLst/>
            <a:rect l="0" t="0" r="0" b="0"/>
            <a:pathLst>
              <a:path w="502416" h="117655">
                <a:moveTo>
                  <a:pt x="2352" y="99916"/>
                </a:moveTo>
                <a:lnTo>
                  <a:pt x="2352" y="99916"/>
                </a:lnTo>
                <a:lnTo>
                  <a:pt x="2352" y="101180"/>
                </a:lnTo>
                <a:lnTo>
                  <a:pt x="2087" y="101553"/>
                </a:lnTo>
                <a:lnTo>
                  <a:pt x="1646" y="101801"/>
                </a:lnTo>
                <a:lnTo>
                  <a:pt x="0" y="102289"/>
                </a:lnTo>
                <a:lnTo>
                  <a:pt x="4563" y="102561"/>
                </a:lnTo>
                <a:lnTo>
                  <a:pt x="15814" y="104347"/>
                </a:lnTo>
                <a:lnTo>
                  <a:pt x="23539" y="103316"/>
                </a:lnTo>
                <a:lnTo>
                  <a:pt x="33383" y="98807"/>
                </a:lnTo>
                <a:lnTo>
                  <a:pt x="38721" y="93955"/>
                </a:lnTo>
                <a:lnTo>
                  <a:pt x="45196" y="84745"/>
                </a:lnTo>
                <a:lnTo>
                  <a:pt x="57464" y="49910"/>
                </a:lnTo>
                <a:lnTo>
                  <a:pt x="63154" y="14649"/>
                </a:lnTo>
                <a:lnTo>
                  <a:pt x="61889" y="0"/>
                </a:lnTo>
                <a:lnTo>
                  <a:pt x="65895" y="35309"/>
                </a:lnTo>
                <a:lnTo>
                  <a:pt x="65792" y="47623"/>
                </a:lnTo>
                <a:lnTo>
                  <a:pt x="64566" y="56455"/>
                </a:lnTo>
                <a:lnTo>
                  <a:pt x="66972" y="74130"/>
                </a:lnTo>
                <a:lnTo>
                  <a:pt x="69084" y="78666"/>
                </a:lnTo>
                <a:lnTo>
                  <a:pt x="71786" y="81917"/>
                </a:lnTo>
                <a:lnTo>
                  <a:pt x="87661" y="95503"/>
                </a:lnTo>
                <a:lnTo>
                  <a:pt x="95362" y="98491"/>
                </a:lnTo>
                <a:lnTo>
                  <a:pt x="110425" y="99728"/>
                </a:lnTo>
                <a:lnTo>
                  <a:pt x="113885" y="99127"/>
                </a:lnTo>
                <a:lnTo>
                  <a:pt x="128463" y="90161"/>
                </a:lnTo>
                <a:lnTo>
                  <a:pt x="132587" y="85560"/>
                </a:lnTo>
                <a:lnTo>
                  <a:pt x="134582" y="81630"/>
                </a:lnTo>
                <a:lnTo>
                  <a:pt x="144520" y="46829"/>
                </a:lnTo>
                <a:lnTo>
                  <a:pt x="145226" y="15140"/>
                </a:lnTo>
                <a:lnTo>
                  <a:pt x="143963" y="10268"/>
                </a:lnTo>
                <a:lnTo>
                  <a:pt x="140468" y="4671"/>
                </a:lnTo>
                <a:lnTo>
                  <a:pt x="141170" y="32997"/>
                </a:lnTo>
                <a:lnTo>
                  <a:pt x="144107" y="68415"/>
                </a:lnTo>
                <a:lnTo>
                  <a:pt x="145785" y="79383"/>
                </a:lnTo>
                <a:lnTo>
                  <a:pt x="151863" y="93116"/>
                </a:lnTo>
                <a:lnTo>
                  <a:pt x="160074" y="99843"/>
                </a:lnTo>
                <a:lnTo>
                  <a:pt x="163203" y="101206"/>
                </a:lnTo>
                <a:lnTo>
                  <a:pt x="167239" y="101813"/>
                </a:lnTo>
                <a:lnTo>
                  <a:pt x="172710" y="100889"/>
                </a:lnTo>
                <a:lnTo>
                  <a:pt x="185211" y="95911"/>
                </a:lnTo>
                <a:lnTo>
                  <a:pt x="186810" y="94344"/>
                </a:lnTo>
                <a:lnTo>
                  <a:pt x="201929" y="69954"/>
                </a:lnTo>
                <a:lnTo>
                  <a:pt x="212686" y="35192"/>
                </a:lnTo>
                <a:lnTo>
                  <a:pt x="218516" y="19636"/>
                </a:lnTo>
                <a:lnTo>
                  <a:pt x="222606" y="12101"/>
                </a:lnTo>
                <a:lnTo>
                  <a:pt x="223007" y="10417"/>
                </a:lnTo>
                <a:lnTo>
                  <a:pt x="226274" y="7134"/>
                </a:lnTo>
                <a:lnTo>
                  <a:pt x="230990" y="4440"/>
                </a:lnTo>
                <a:lnTo>
                  <a:pt x="240335" y="2569"/>
                </a:lnTo>
                <a:lnTo>
                  <a:pt x="245903" y="3633"/>
                </a:lnTo>
                <a:lnTo>
                  <a:pt x="251316" y="6888"/>
                </a:lnTo>
                <a:lnTo>
                  <a:pt x="256271" y="14996"/>
                </a:lnTo>
                <a:lnTo>
                  <a:pt x="260973" y="40219"/>
                </a:lnTo>
                <a:lnTo>
                  <a:pt x="264482" y="74841"/>
                </a:lnTo>
                <a:lnTo>
                  <a:pt x="269051" y="102165"/>
                </a:lnTo>
                <a:lnTo>
                  <a:pt x="269052" y="102297"/>
                </a:lnTo>
                <a:lnTo>
                  <a:pt x="267167" y="97822"/>
                </a:lnTo>
                <a:lnTo>
                  <a:pt x="264388" y="73212"/>
                </a:lnTo>
                <a:lnTo>
                  <a:pt x="271586" y="39713"/>
                </a:lnTo>
                <a:lnTo>
                  <a:pt x="274324" y="27162"/>
                </a:lnTo>
                <a:lnTo>
                  <a:pt x="277052" y="23326"/>
                </a:lnTo>
                <a:lnTo>
                  <a:pt x="281212" y="19543"/>
                </a:lnTo>
                <a:lnTo>
                  <a:pt x="294136" y="13432"/>
                </a:lnTo>
                <a:lnTo>
                  <a:pt x="300385" y="12290"/>
                </a:lnTo>
                <a:lnTo>
                  <a:pt x="303527" y="12729"/>
                </a:lnTo>
                <a:lnTo>
                  <a:pt x="306783" y="13758"/>
                </a:lnTo>
                <a:lnTo>
                  <a:pt x="307700" y="13902"/>
                </a:lnTo>
                <a:lnTo>
                  <a:pt x="310130" y="16179"/>
                </a:lnTo>
                <a:lnTo>
                  <a:pt x="314737" y="22845"/>
                </a:lnTo>
                <a:lnTo>
                  <a:pt x="317930" y="31158"/>
                </a:lnTo>
                <a:lnTo>
                  <a:pt x="322604" y="66478"/>
                </a:lnTo>
                <a:lnTo>
                  <a:pt x="325397" y="70591"/>
                </a:lnTo>
                <a:lnTo>
                  <a:pt x="328755" y="74447"/>
                </a:lnTo>
                <a:lnTo>
                  <a:pt x="341604" y="92747"/>
                </a:lnTo>
                <a:lnTo>
                  <a:pt x="348228" y="97821"/>
                </a:lnTo>
                <a:lnTo>
                  <a:pt x="358403" y="101335"/>
                </a:lnTo>
                <a:lnTo>
                  <a:pt x="362739" y="101605"/>
                </a:lnTo>
                <a:lnTo>
                  <a:pt x="370865" y="100005"/>
                </a:lnTo>
                <a:lnTo>
                  <a:pt x="397471" y="88726"/>
                </a:lnTo>
                <a:lnTo>
                  <a:pt x="399115" y="88487"/>
                </a:lnTo>
                <a:lnTo>
                  <a:pt x="417421" y="79373"/>
                </a:lnTo>
                <a:lnTo>
                  <a:pt x="426990" y="70752"/>
                </a:lnTo>
                <a:lnTo>
                  <a:pt x="432735" y="59819"/>
                </a:lnTo>
                <a:lnTo>
                  <a:pt x="434849" y="46937"/>
                </a:lnTo>
                <a:lnTo>
                  <a:pt x="434212" y="35594"/>
                </a:lnTo>
                <a:lnTo>
                  <a:pt x="430915" y="29524"/>
                </a:lnTo>
                <a:lnTo>
                  <a:pt x="423109" y="22350"/>
                </a:lnTo>
                <a:lnTo>
                  <a:pt x="412254" y="16449"/>
                </a:lnTo>
                <a:lnTo>
                  <a:pt x="408016" y="15900"/>
                </a:lnTo>
                <a:lnTo>
                  <a:pt x="406144" y="16124"/>
                </a:lnTo>
                <a:lnTo>
                  <a:pt x="401949" y="19195"/>
                </a:lnTo>
                <a:lnTo>
                  <a:pt x="397702" y="24353"/>
                </a:lnTo>
                <a:lnTo>
                  <a:pt x="391371" y="38443"/>
                </a:lnTo>
                <a:lnTo>
                  <a:pt x="389826" y="46401"/>
                </a:lnTo>
                <a:lnTo>
                  <a:pt x="390355" y="64068"/>
                </a:lnTo>
                <a:lnTo>
                  <a:pt x="404203" y="92475"/>
                </a:lnTo>
                <a:lnTo>
                  <a:pt x="410079" y="98564"/>
                </a:lnTo>
                <a:lnTo>
                  <a:pt x="428459" y="108598"/>
                </a:lnTo>
                <a:lnTo>
                  <a:pt x="463294" y="116609"/>
                </a:lnTo>
                <a:lnTo>
                  <a:pt x="470476" y="117654"/>
                </a:lnTo>
                <a:lnTo>
                  <a:pt x="481956" y="116490"/>
                </a:lnTo>
                <a:lnTo>
                  <a:pt x="502415" y="10944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SMARTInkShape-Group169">
            <a:extLst>
              <a:ext uri="{FF2B5EF4-FFF2-40B4-BE49-F238E27FC236}">
                <a16:creationId xmlns:a16="http://schemas.microsoft.com/office/drawing/2014/main" xmlns="" id="{2BC9A813-2C26-4973-82E0-9469B0BF4882}"/>
              </a:ext>
            </a:extLst>
          </p:cNvPr>
          <p:cNvGrpSpPr/>
          <p:nvPr/>
        </p:nvGrpSpPr>
        <p:grpSpPr>
          <a:xfrm>
            <a:off x="5105409" y="2327868"/>
            <a:ext cx="533392" cy="360455"/>
            <a:chOff x="5105409" y="2327868"/>
            <a:chExt cx="533392" cy="360455"/>
          </a:xfrm>
        </p:grpSpPr>
        <p:sp>
          <p:nvSpPr>
            <p:cNvPr id="109" name="SMARTInkShape-257">
              <a:extLst>
                <a:ext uri="{FF2B5EF4-FFF2-40B4-BE49-F238E27FC236}">
                  <a16:creationId xmlns:a16="http://schemas.microsoft.com/office/drawing/2014/main" xmlns="" id="{7E0D8452-B68D-4EAE-A0FC-DA31B98A85A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38750" y="2490788"/>
              <a:ext cx="4764" cy="3754"/>
            </a:xfrm>
            <a:custGeom>
              <a:avLst/>
              <a:gdLst/>
              <a:ahLst/>
              <a:cxnLst/>
              <a:rect l="0" t="0" r="0" b="0"/>
              <a:pathLst>
                <a:path w="4764" h="3754">
                  <a:moveTo>
                    <a:pt x="0" y="2381"/>
                  </a:moveTo>
                  <a:lnTo>
                    <a:pt x="0" y="2381"/>
                  </a:lnTo>
                  <a:lnTo>
                    <a:pt x="0" y="3753"/>
                  </a:lnTo>
                  <a:lnTo>
                    <a:pt x="0" y="2614"/>
                  </a:lnTo>
                  <a:lnTo>
                    <a:pt x="47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258">
              <a:extLst>
                <a:ext uri="{FF2B5EF4-FFF2-40B4-BE49-F238E27FC236}">
                  <a16:creationId xmlns:a16="http://schemas.microsoft.com/office/drawing/2014/main" xmlns="" id="{D4A3E67C-FC5E-4971-A008-74332078DFE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105409" y="2327868"/>
              <a:ext cx="533392" cy="360455"/>
            </a:xfrm>
            <a:custGeom>
              <a:avLst/>
              <a:gdLst/>
              <a:ahLst/>
              <a:cxnLst/>
              <a:rect l="0" t="0" r="0" b="0"/>
              <a:pathLst>
                <a:path w="533392" h="360455">
                  <a:moveTo>
                    <a:pt x="2372" y="331988"/>
                  </a:moveTo>
                  <a:lnTo>
                    <a:pt x="2372" y="331988"/>
                  </a:lnTo>
                  <a:lnTo>
                    <a:pt x="0" y="336734"/>
                  </a:lnTo>
                  <a:lnTo>
                    <a:pt x="2042" y="336749"/>
                  </a:lnTo>
                  <a:lnTo>
                    <a:pt x="34129" y="327368"/>
                  </a:lnTo>
                  <a:lnTo>
                    <a:pt x="63810" y="314844"/>
                  </a:lnTo>
                  <a:lnTo>
                    <a:pt x="86278" y="293530"/>
                  </a:lnTo>
                  <a:lnTo>
                    <a:pt x="98500" y="276588"/>
                  </a:lnTo>
                  <a:lnTo>
                    <a:pt x="101234" y="264420"/>
                  </a:lnTo>
                  <a:lnTo>
                    <a:pt x="100780" y="253289"/>
                  </a:lnTo>
                  <a:lnTo>
                    <a:pt x="96441" y="243289"/>
                  </a:lnTo>
                  <a:lnTo>
                    <a:pt x="91629" y="238944"/>
                  </a:lnTo>
                  <a:lnTo>
                    <a:pt x="83709" y="235263"/>
                  </a:lnTo>
                  <a:lnTo>
                    <a:pt x="76713" y="235890"/>
                  </a:lnTo>
                  <a:lnTo>
                    <a:pt x="71661" y="238478"/>
                  </a:lnTo>
                  <a:lnTo>
                    <a:pt x="67299" y="242274"/>
                  </a:lnTo>
                  <a:lnTo>
                    <a:pt x="64477" y="246607"/>
                  </a:lnTo>
                  <a:lnTo>
                    <a:pt x="60775" y="259658"/>
                  </a:lnTo>
                  <a:lnTo>
                    <a:pt x="57394" y="294441"/>
                  </a:lnTo>
                  <a:lnTo>
                    <a:pt x="57677" y="321895"/>
                  </a:lnTo>
                  <a:lnTo>
                    <a:pt x="63770" y="334295"/>
                  </a:lnTo>
                  <a:lnTo>
                    <a:pt x="77619" y="346600"/>
                  </a:lnTo>
                  <a:lnTo>
                    <a:pt x="82911" y="349066"/>
                  </a:lnTo>
                  <a:lnTo>
                    <a:pt x="97086" y="350778"/>
                  </a:lnTo>
                  <a:lnTo>
                    <a:pt x="107488" y="350168"/>
                  </a:lnTo>
                  <a:lnTo>
                    <a:pt x="117794" y="347212"/>
                  </a:lnTo>
                  <a:lnTo>
                    <a:pt x="126608" y="341135"/>
                  </a:lnTo>
                  <a:lnTo>
                    <a:pt x="139625" y="326828"/>
                  </a:lnTo>
                  <a:lnTo>
                    <a:pt x="146110" y="311968"/>
                  </a:lnTo>
                  <a:lnTo>
                    <a:pt x="153579" y="279786"/>
                  </a:lnTo>
                  <a:lnTo>
                    <a:pt x="154477" y="245989"/>
                  </a:lnTo>
                  <a:lnTo>
                    <a:pt x="152176" y="236263"/>
                  </a:lnTo>
                  <a:lnTo>
                    <a:pt x="150136" y="232227"/>
                  </a:lnTo>
                  <a:lnTo>
                    <a:pt x="148604" y="246815"/>
                  </a:lnTo>
                  <a:lnTo>
                    <a:pt x="146739" y="253652"/>
                  </a:lnTo>
                  <a:lnTo>
                    <a:pt x="147711" y="287559"/>
                  </a:lnTo>
                  <a:lnTo>
                    <a:pt x="153526" y="321014"/>
                  </a:lnTo>
                  <a:lnTo>
                    <a:pt x="155667" y="326238"/>
                  </a:lnTo>
                  <a:lnTo>
                    <a:pt x="157904" y="328815"/>
                  </a:lnTo>
                  <a:lnTo>
                    <a:pt x="166180" y="333890"/>
                  </a:lnTo>
                  <a:lnTo>
                    <a:pt x="172410" y="335903"/>
                  </a:lnTo>
                  <a:lnTo>
                    <a:pt x="175929" y="335668"/>
                  </a:lnTo>
                  <a:lnTo>
                    <a:pt x="208727" y="326283"/>
                  </a:lnTo>
                  <a:lnTo>
                    <a:pt x="234438" y="310024"/>
                  </a:lnTo>
                  <a:lnTo>
                    <a:pt x="264070" y="279425"/>
                  </a:lnTo>
                  <a:lnTo>
                    <a:pt x="283034" y="252998"/>
                  </a:lnTo>
                  <a:lnTo>
                    <a:pt x="297619" y="217689"/>
                  </a:lnTo>
                  <a:lnTo>
                    <a:pt x="308458" y="183491"/>
                  </a:lnTo>
                  <a:lnTo>
                    <a:pt x="316023" y="147860"/>
                  </a:lnTo>
                  <a:lnTo>
                    <a:pt x="318493" y="118417"/>
                  </a:lnTo>
                  <a:lnTo>
                    <a:pt x="317699" y="86072"/>
                  </a:lnTo>
                  <a:lnTo>
                    <a:pt x="315837" y="67297"/>
                  </a:lnTo>
                  <a:lnTo>
                    <a:pt x="302898" y="32106"/>
                  </a:lnTo>
                  <a:lnTo>
                    <a:pt x="293335" y="14153"/>
                  </a:lnTo>
                  <a:lnTo>
                    <a:pt x="284610" y="5716"/>
                  </a:lnTo>
                  <a:lnTo>
                    <a:pt x="273761" y="145"/>
                  </a:lnTo>
                  <a:lnTo>
                    <a:pt x="270362" y="0"/>
                  </a:lnTo>
                  <a:lnTo>
                    <a:pt x="262977" y="2062"/>
                  </a:lnTo>
                  <a:lnTo>
                    <a:pt x="259300" y="4251"/>
                  </a:lnTo>
                  <a:lnTo>
                    <a:pt x="255270" y="12896"/>
                  </a:lnTo>
                  <a:lnTo>
                    <a:pt x="252655" y="38039"/>
                  </a:lnTo>
                  <a:lnTo>
                    <a:pt x="255740" y="73297"/>
                  </a:lnTo>
                  <a:lnTo>
                    <a:pt x="260833" y="104811"/>
                  </a:lnTo>
                  <a:lnTo>
                    <a:pt x="265524" y="135262"/>
                  </a:lnTo>
                  <a:lnTo>
                    <a:pt x="269817" y="168221"/>
                  </a:lnTo>
                  <a:lnTo>
                    <a:pt x="274403" y="197471"/>
                  </a:lnTo>
                  <a:lnTo>
                    <a:pt x="277242" y="230172"/>
                  </a:lnTo>
                  <a:lnTo>
                    <a:pt x="279743" y="264137"/>
                  </a:lnTo>
                  <a:lnTo>
                    <a:pt x="284444" y="299559"/>
                  </a:lnTo>
                  <a:lnTo>
                    <a:pt x="289434" y="324505"/>
                  </a:lnTo>
                  <a:lnTo>
                    <a:pt x="295378" y="337507"/>
                  </a:lnTo>
                  <a:lnTo>
                    <a:pt x="303295" y="344119"/>
                  </a:lnTo>
                  <a:lnTo>
                    <a:pt x="311005" y="346640"/>
                  </a:lnTo>
                  <a:lnTo>
                    <a:pt x="322570" y="348259"/>
                  </a:lnTo>
                  <a:lnTo>
                    <a:pt x="333989" y="346011"/>
                  </a:lnTo>
                  <a:lnTo>
                    <a:pt x="351481" y="335601"/>
                  </a:lnTo>
                  <a:lnTo>
                    <a:pt x="380910" y="306911"/>
                  </a:lnTo>
                  <a:lnTo>
                    <a:pt x="401546" y="276426"/>
                  </a:lnTo>
                  <a:lnTo>
                    <a:pt x="423689" y="241661"/>
                  </a:lnTo>
                  <a:lnTo>
                    <a:pt x="437806" y="206554"/>
                  </a:lnTo>
                  <a:lnTo>
                    <a:pt x="445963" y="178467"/>
                  </a:lnTo>
                  <a:lnTo>
                    <a:pt x="452827" y="145716"/>
                  </a:lnTo>
                  <a:lnTo>
                    <a:pt x="454418" y="116276"/>
                  </a:lnTo>
                  <a:lnTo>
                    <a:pt x="449294" y="84709"/>
                  </a:lnTo>
                  <a:lnTo>
                    <a:pt x="437529" y="52647"/>
                  </a:lnTo>
                  <a:lnTo>
                    <a:pt x="424942" y="18826"/>
                  </a:lnTo>
                  <a:lnTo>
                    <a:pt x="419486" y="12095"/>
                  </a:lnTo>
                  <a:lnTo>
                    <a:pt x="412652" y="6986"/>
                  </a:lnTo>
                  <a:lnTo>
                    <a:pt x="398631" y="1836"/>
                  </a:lnTo>
                  <a:lnTo>
                    <a:pt x="392479" y="2508"/>
                  </a:lnTo>
                  <a:lnTo>
                    <a:pt x="388654" y="5107"/>
                  </a:lnTo>
                  <a:lnTo>
                    <a:pt x="386894" y="6911"/>
                  </a:lnTo>
                  <a:lnTo>
                    <a:pt x="383152" y="15771"/>
                  </a:lnTo>
                  <a:lnTo>
                    <a:pt x="381181" y="46306"/>
                  </a:lnTo>
                  <a:lnTo>
                    <a:pt x="382272" y="78734"/>
                  </a:lnTo>
                  <a:lnTo>
                    <a:pt x="391472" y="110999"/>
                  </a:lnTo>
                  <a:lnTo>
                    <a:pt x="397535" y="145322"/>
                  </a:lnTo>
                  <a:lnTo>
                    <a:pt x="402411" y="178141"/>
                  </a:lnTo>
                  <a:lnTo>
                    <a:pt x="406125" y="209825"/>
                  </a:lnTo>
                  <a:lnTo>
                    <a:pt x="409713" y="243901"/>
                  </a:lnTo>
                  <a:lnTo>
                    <a:pt x="411817" y="278985"/>
                  </a:lnTo>
                  <a:lnTo>
                    <a:pt x="419706" y="313977"/>
                  </a:lnTo>
                  <a:lnTo>
                    <a:pt x="433394" y="346917"/>
                  </a:lnTo>
                  <a:lnTo>
                    <a:pt x="439557" y="353609"/>
                  </a:lnTo>
                  <a:lnTo>
                    <a:pt x="445649" y="357737"/>
                  </a:lnTo>
                  <a:lnTo>
                    <a:pt x="453649" y="360454"/>
                  </a:lnTo>
                  <a:lnTo>
                    <a:pt x="473398" y="358414"/>
                  </a:lnTo>
                  <a:lnTo>
                    <a:pt x="505352" y="348713"/>
                  </a:lnTo>
                  <a:lnTo>
                    <a:pt x="533391" y="3367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4" name="SMARTInkShape-Group170">
            <a:extLst>
              <a:ext uri="{FF2B5EF4-FFF2-40B4-BE49-F238E27FC236}">
                <a16:creationId xmlns:a16="http://schemas.microsoft.com/office/drawing/2014/main" xmlns="" id="{14A213C5-78B9-4F8A-BE90-E57166AC0E55}"/>
              </a:ext>
            </a:extLst>
          </p:cNvPr>
          <p:cNvGrpSpPr/>
          <p:nvPr/>
        </p:nvGrpSpPr>
        <p:grpSpPr>
          <a:xfrm>
            <a:off x="3861015" y="2305056"/>
            <a:ext cx="568111" cy="380507"/>
            <a:chOff x="3861015" y="2305056"/>
            <a:chExt cx="568111" cy="380507"/>
          </a:xfrm>
        </p:grpSpPr>
        <p:sp>
          <p:nvSpPr>
            <p:cNvPr id="112" name="SMARTInkShape-259">
              <a:extLst>
                <a:ext uri="{FF2B5EF4-FFF2-40B4-BE49-F238E27FC236}">
                  <a16:creationId xmlns:a16="http://schemas.microsoft.com/office/drawing/2014/main" xmlns="" id="{6E03A545-0545-4B44-B36F-1EA84A739C9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031456" y="2500313"/>
              <a:ext cx="4764" cy="9526"/>
            </a:xfrm>
            <a:custGeom>
              <a:avLst/>
              <a:gdLst/>
              <a:ahLst/>
              <a:cxnLst/>
              <a:rect l="0" t="0" r="0" b="0"/>
              <a:pathLst>
                <a:path w="4764" h="9526">
                  <a:moveTo>
                    <a:pt x="0" y="0"/>
                  </a:moveTo>
                  <a:lnTo>
                    <a:pt x="0" y="0"/>
                  </a:lnTo>
                  <a:lnTo>
                    <a:pt x="4763" y="9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260">
              <a:extLst>
                <a:ext uri="{FF2B5EF4-FFF2-40B4-BE49-F238E27FC236}">
                  <a16:creationId xmlns:a16="http://schemas.microsoft.com/office/drawing/2014/main" xmlns="" id="{D78FEB5D-93A6-4130-B98A-D3EA7FFA213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61015" y="2305056"/>
              <a:ext cx="568111" cy="380507"/>
            </a:xfrm>
            <a:custGeom>
              <a:avLst/>
              <a:gdLst/>
              <a:ahLst/>
              <a:cxnLst/>
              <a:rect l="0" t="0" r="0" b="0"/>
              <a:pathLst>
                <a:path w="568111" h="380507">
                  <a:moveTo>
                    <a:pt x="1373" y="357182"/>
                  </a:moveTo>
                  <a:lnTo>
                    <a:pt x="1373" y="357182"/>
                  </a:lnTo>
                  <a:lnTo>
                    <a:pt x="109" y="358446"/>
                  </a:lnTo>
                  <a:lnTo>
                    <a:pt x="0" y="358818"/>
                  </a:lnTo>
                  <a:lnTo>
                    <a:pt x="194" y="359066"/>
                  </a:lnTo>
                  <a:lnTo>
                    <a:pt x="1113" y="359607"/>
                  </a:lnTo>
                  <a:lnTo>
                    <a:pt x="2404" y="360729"/>
                  </a:lnTo>
                  <a:lnTo>
                    <a:pt x="20381" y="356265"/>
                  </a:lnTo>
                  <a:lnTo>
                    <a:pt x="53672" y="339936"/>
                  </a:lnTo>
                  <a:lnTo>
                    <a:pt x="60731" y="334756"/>
                  </a:lnTo>
                  <a:lnTo>
                    <a:pt x="75602" y="317426"/>
                  </a:lnTo>
                  <a:lnTo>
                    <a:pt x="80730" y="300939"/>
                  </a:lnTo>
                  <a:lnTo>
                    <a:pt x="82124" y="288758"/>
                  </a:lnTo>
                  <a:lnTo>
                    <a:pt x="80046" y="279206"/>
                  </a:lnTo>
                  <a:lnTo>
                    <a:pt x="80280" y="279268"/>
                  </a:lnTo>
                  <a:lnTo>
                    <a:pt x="81246" y="280044"/>
                  </a:lnTo>
                  <a:lnTo>
                    <a:pt x="81851" y="281270"/>
                  </a:lnTo>
                  <a:lnTo>
                    <a:pt x="82012" y="281968"/>
                  </a:lnTo>
                  <a:lnTo>
                    <a:pt x="83603" y="283448"/>
                  </a:lnTo>
                  <a:lnTo>
                    <a:pt x="84768" y="284213"/>
                  </a:lnTo>
                  <a:lnTo>
                    <a:pt x="92728" y="285291"/>
                  </a:lnTo>
                  <a:lnTo>
                    <a:pt x="103465" y="283081"/>
                  </a:lnTo>
                  <a:lnTo>
                    <a:pt x="109968" y="280339"/>
                  </a:lnTo>
                  <a:lnTo>
                    <a:pt x="117363" y="271531"/>
                  </a:lnTo>
                  <a:lnTo>
                    <a:pt x="118652" y="267802"/>
                  </a:lnTo>
                  <a:lnTo>
                    <a:pt x="118237" y="253431"/>
                  </a:lnTo>
                  <a:lnTo>
                    <a:pt x="113902" y="248717"/>
                  </a:lnTo>
                  <a:lnTo>
                    <a:pt x="107477" y="244152"/>
                  </a:lnTo>
                  <a:lnTo>
                    <a:pt x="101976" y="242123"/>
                  </a:lnTo>
                  <a:lnTo>
                    <a:pt x="97591" y="241927"/>
                  </a:lnTo>
                  <a:lnTo>
                    <a:pt x="95680" y="242245"/>
                  </a:lnTo>
                  <a:lnTo>
                    <a:pt x="86672" y="249013"/>
                  </a:lnTo>
                  <a:lnTo>
                    <a:pt x="82939" y="253633"/>
                  </a:lnTo>
                  <a:lnTo>
                    <a:pt x="75741" y="273867"/>
                  </a:lnTo>
                  <a:lnTo>
                    <a:pt x="72982" y="296734"/>
                  </a:lnTo>
                  <a:lnTo>
                    <a:pt x="77035" y="331343"/>
                  </a:lnTo>
                  <a:lnTo>
                    <a:pt x="78119" y="337531"/>
                  </a:lnTo>
                  <a:lnTo>
                    <a:pt x="86152" y="354437"/>
                  </a:lnTo>
                  <a:lnTo>
                    <a:pt x="100013" y="369992"/>
                  </a:lnTo>
                  <a:lnTo>
                    <a:pt x="112116" y="376826"/>
                  </a:lnTo>
                  <a:lnTo>
                    <a:pt x="122269" y="380262"/>
                  </a:lnTo>
                  <a:lnTo>
                    <a:pt x="124039" y="380506"/>
                  </a:lnTo>
                  <a:lnTo>
                    <a:pt x="135379" y="378321"/>
                  </a:lnTo>
                  <a:lnTo>
                    <a:pt x="161613" y="365686"/>
                  </a:lnTo>
                  <a:lnTo>
                    <a:pt x="178701" y="342386"/>
                  </a:lnTo>
                  <a:lnTo>
                    <a:pt x="187231" y="321373"/>
                  </a:lnTo>
                  <a:lnTo>
                    <a:pt x="193651" y="288406"/>
                  </a:lnTo>
                  <a:lnTo>
                    <a:pt x="191875" y="254910"/>
                  </a:lnTo>
                  <a:lnTo>
                    <a:pt x="189822" y="290463"/>
                  </a:lnTo>
                  <a:lnTo>
                    <a:pt x="187270" y="325318"/>
                  </a:lnTo>
                  <a:lnTo>
                    <a:pt x="187830" y="342030"/>
                  </a:lnTo>
                  <a:lnTo>
                    <a:pt x="189704" y="348371"/>
                  </a:lnTo>
                  <a:lnTo>
                    <a:pt x="190427" y="349720"/>
                  </a:lnTo>
                  <a:lnTo>
                    <a:pt x="195237" y="354148"/>
                  </a:lnTo>
                  <a:lnTo>
                    <a:pt x="205080" y="358219"/>
                  </a:lnTo>
                  <a:lnTo>
                    <a:pt x="211984" y="359165"/>
                  </a:lnTo>
                  <a:lnTo>
                    <a:pt x="229964" y="358651"/>
                  </a:lnTo>
                  <a:lnTo>
                    <a:pt x="253323" y="350868"/>
                  </a:lnTo>
                  <a:lnTo>
                    <a:pt x="270039" y="340422"/>
                  </a:lnTo>
                  <a:lnTo>
                    <a:pt x="278621" y="330226"/>
                  </a:lnTo>
                  <a:lnTo>
                    <a:pt x="299108" y="296339"/>
                  </a:lnTo>
                  <a:lnTo>
                    <a:pt x="314316" y="263446"/>
                  </a:lnTo>
                  <a:lnTo>
                    <a:pt x="326214" y="229217"/>
                  </a:lnTo>
                  <a:lnTo>
                    <a:pt x="335558" y="200787"/>
                  </a:lnTo>
                  <a:lnTo>
                    <a:pt x="344631" y="165237"/>
                  </a:lnTo>
                  <a:lnTo>
                    <a:pt x="348455" y="134457"/>
                  </a:lnTo>
                  <a:lnTo>
                    <a:pt x="348959" y="103446"/>
                  </a:lnTo>
                  <a:lnTo>
                    <a:pt x="346978" y="71669"/>
                  </a:lnTo>
                  <a:lnTo>
                    <a:pt x="337217" y="42691"/>
                  </a:lnTo>
                  <a:lnTo>
                    <a:pt x="326524" y="25371"/>
                  </a:lnTo>
                  <a:lnTo>
                    <a:pt x="307748" y="5742"/>
                  </a:lnTo>
                  <a:lnTo>
                    <a:pt x="296908" y="404"/>
                  </a:lnTo>
                  <a:lnTo>
                    <a:pt x="292971" y="0"/>
                  </a:lnTo>
                  <a:lnTo>
                    <a:pt x="288928" y="3524"/>
                  </a:lnTo>
                  <a:lnTo>
                    <a:pt x="286739" y="6316"/>
                  </a:lnTo>
                  <a:lnTo>
                    <a:pt x="283657" y="24151"/>
                  </a:lnTo>
                  <a:lnTo>
                    <a:pt x="282616" y="52979"/>
                  </a:lnTo>
                  <a:lnTo>
                    <a:pt x="283658" y="84625"/>
                  </a:lnTo>
                  <a:lnTo>
                    <a:pt x="287800" y="115469"/>
                  </a:lnTo>
                  <a:lnTo>
                    <a:pt x="290701" y="150881"/>
                  </a:lnTo>
                  <a:lnTo>
                    <a:pt x="293045" y="186557"/>
                  </a:lnTo>
                  <a:lnTo>
                    <a:pt x="295423" y="215579"/>
                  </a:lnTo>
                  <a:lnTo>
                    <a:pt x="298371" y="249961"/>
                  </a:lnTo>
                  <a:lnTo>
                    <a:pt x="301041" y="283859"/>
                  </a:lnTo>
                  <a:lnTo>
                    <a:pt x="303451" y="317057"/>
                  </a:lnTo>
                  <a:lnTo>
                    <a:pt x="312743" y="350071"/>
                  </a:lnTo>
                  <a:lnTo>
                    <a:pt x="318985" y="361402"/>
                  </a:lnTo>
                  <a:lnTo>
                    <a:pt x="324785" y="367516"/>
                  </a:lnTo>
                  <a:lnTo>
                    <a:pt x="328732" y="369977"/>
                  </a:lnTo>
                  <a:lnTo>
                    <a:pt x="344202" y="374552"/>
                  </a:lnTo>
                  <a:lnTo>
                    <a:pt x="356864" y="373206"/>
                  </a:lnTo>
                  <a:lnTo>
                    <a:pt x="374570" y="364472"/>
                  </a:lnTo>
                  <a:lnTo>
                    <a:pt x="392908" y="347382"/>
                  </a:lnTo>
                  <a:lnTo>
                    <a:pt x="414486" y="317825"/>
                  </a:lnTo>
                  <a:lnTo>
                    <a:pt x="429284" y="285197"/>
                  </a:lnTo>
                  <a:lnTo>
                    <a:pt x="442509" y="253337"/>
                  </a:lnTo>
                  <a:lnTo>
                    <a:pt x="452005" y="218646"/>
                  </a:lnTo>
                  <a:lnTo>
                    <a:pt x="459609" y="185970"/>
                  </a:lnTo>
                  <a:lnTo>
                    <a:pt x="463226" y="156714"/>
                  </a:lnTo>
                  <a:lnTo>
                    <a:pt x="464978" y="126775"/>
                  </a:lnTo>
                  <a:lnTo>
                    <a:pt x="464306" y="94534"/>
                  </a:lnTo>
                  <a:lnTo>
                    <a:pt x="460567" y="63256"/>
                  </a:lnTo>
                  <a:lnTo>
                    <a:pt x="447033" y="32686"/>
                  </a:lnTo>
                  <a:lnTo>
                    <a:pt x="432924" y="12256"/>
                  </a:lnTo>
                  <a:lnTo>
                    <a:pt x="427858" y="8090"/>
                  </a:lnTo>
                  <a:lnTo>
                    <a:pt x="422961" y="6238"/>
                  </a:lnTo>
                  <a:lnTo>
                    <a:pt x="420544" y="6802"/>
                  </a:lnTo>
                  <a:lnTo>
                    <a:pt x="415742" y="10252"/>
                  </a:lnTo>
                  <a:lnTo>
                    <a:pt x="403954" y="24657"/>
                  </a:lnTo>
                  <a:lnTo>
                    <a:pt x="399871" y="57021"/>
                  </a:lnTo>
                  <a:lnTo>
                    <a:pt x="401052" y="91475"/>
                  </a:lnTo>
                  <a:lnTo>
                    <a:pt x="403887" y="121791"/>
                  </a:lnTo>
                  <a:lnTo>
                    <a:pt x="406995" y="150729"/>
                  </a:lnTo>
                  <a:lnTo>
                    <a:pt x="410950" y="183709"/>
                  </a:lnTo>
                  <a:lnTo>
                    <a:pt x="413500" y="218065"/>
                  </a:lnTo>
                  <a:lnTo>
                    <a:pt x="416631" y="250520"/>
                  </a:lnTo>
                  <a:lnTo>
                    <a:pt x="420491" y="281894"/>
                  </a:lnTo>
                  <a:lnTo>
                    <a:pt x="425701" y="317334"/>
                  </a:lnTo>
                  <a:lnTo>
                    <a:pt x="430818" y="336626"/>
                  </a:lnTo>
                  <a:lnTo>
                    <a:pt x="438237" y="344418"/>
                  </a:lnTo>
                  <a:lnTo>
                    <a:pt x="454961" y="354123"/>
                  </a:lnTo>
                  <a:lnTo>
                    <a:pt x="467904" y="358214"/>
                  </a:lnTo>
                  <a:lnTo>
                    <a:pt x="502719" y="360663"/>
                  </a:lnTo>
                  <a:lnTo>
                    <a:pt x="535334" y="354269"/>
                  </a:lnTo>
                  <a:lnTo>
                    <a:pt x="568110" y="3452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7" name="SMARTInkShape-Group171">
            <a:extLst>
              <a:ext uri="{FF2B5EF4-FFF2-40B4-BE49-F238E27FC236}">
                <a16:creationId xmlns:a16="http://schemas.microsoft.com/office/drawing/2014/main" xmlns="" id="{6B9428E4-D370-4AEA-B01A-A02DE382B420}"/>
              </a:ext>
            </a:extLst>
          </p:cNvPr>
          <p:cNvGrpSpPr/>
          <p:nvPr/>
        </p:nvGrpSpPr>
        <p:grpSpPr>
          <a:xfrm>
            <a:off x="2669381" y="2325517"/>
            <a:ext cx="457201" cy="350379"/>
            <a:chOff x="2669381" y="2325517"/>
            <a:chExt cx="457201" cy="350379"/>
          </a:xfrm>
        </p:grpSpPr>
        <p:sp>
          <p:nvSpPr>
            <p:cNvPr id="115" name="SMARTInkShape-261">
              <a:extLst>
                <a:ext uri="{FF2B5EF4-FFF2-40B4-BE49-F238E27FC236}">
                  <a16:creationId xmlns:a16="http://schemas.microsoft.com/office/drawing/2014/main" xmlns="" id="{992A05D8-F8BD-4E1F-AEF0-135FB98A08A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800350" y="2483644"/>
              <a:ext cx="7145" cy="9526"/>
            </a:xfrm>
            <a:custGeom>
              <a:avLst/>
              <a:gdLst/>
              <a:ahLst/>
              <a:cxnLst/>
              <a:rect l="0" t="0" r="0" b="0"/>
              <a:pathLst>
                <a:path w="7145" h="9526">
                  <a:moveTo>
                    <a:pt x="0" y="0"/>
                  </a:moveTo>
                  <a:lnTo>
                    <a:pt x="0" y="0"/>
                  </a:lnTo>
                  <a:lnTo>
                    <a:pt x="2590" y="6360"/>
                  </a:lnTo>
                  <a:lnTo>
                    <a:pt x="4062" y="8118"/>
                  </a:lnTo>
                  <a:lnTo>
                    <a:pt x="7144" y="9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262">
              <a:extLst>
                <a:ext uri="{FF2B5EF4-FFF2-40B4-BE49-F238E27FC236}">
                  <a16:creationId xmlns:a16="http://schemas.microsoft.com/office/drawing/2014/main" xmlns="" id="{C1FE84D0-8E77-41C6-A975-91917ECCAC5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69381" y="2325517"/>
              <a:ext cx="457201" cy="350379"/>
            </a:xfrm>
            <a:custGeom>
              <a:avLst/>
              <a:gdLst/>
              <a:ahLst/>
              <a:cxnLst/>
              <a:rect l="0" t="0" r="0" b="0"/>
              <a:pathLst>
                <a:path w="457201" h="350379">
                  <a:moveTo>
                    <a:pt x="0" y="341483"/>
                  </a:moveTo>
                  <a:lnTo>
                    <a:pt x="0" y="341483"/>
                  </a:lnTo>
                  <a:lnTo>
                    <a:pt x="0" y="340219"/>
                  </a:lnTo>
                  <a:lnTo>
                    <a:pt x="265" y="339846"/>
                  </a:lnTo>
                  <a:lnTo>
                    <a:pt x="706" y="339598"/>
                  </a:lnTo>
                  <a:lnTo>
                    <a:pt x="33078" y="332867"/>
                  </a:lnTo>
                  <a:lnTo>
                    <a:pt x="60031" y="319635"/>
                  </a:lnTo>
                  <a:lnTo>
                    <a:pt x="75557" y="308256"/>
                  </a:lnTo>
                  <a:lnTo>
                    <a:pt x="87057" y="289503"/>
                  </a:lnTo>
                  <a:lnTo>
                    <a:pt x="96026" y="264812"/>
                  </a:lnTo>
                  <a:lnTo>
                    <a:pt x="96212" y="259694"/>
                  </a:lnTo>
                  <a:lnTo>
                    <a:pt x="94042" y="245067"/>
                  </a:lnTo>
                  <a:lnTo>
                    <a:pt x="87662" y="235370"/>
                  </a:lnTo>
                  <a:lnTo>
                    <a:pt x="82918" y="231402"/>
                  </a:lnTo>
                  <a:lnTo>
                    <a:pt x="80685" y="230381"/>
                  </a:lnTo>
                  <a:lnTo>
                    <a:pt x="75413" y="231070"/>
                  </a:lnTo>
                  <a:lnTo>
                    <a:pt x="71793" y="233673"/>
                  </a:lnTo>
                  <a:lnTo>
                    <a:pt x="68685" y="237740"/>
                  </a:lnTo>
                  <a:lnTo>
                    <a:pt x="59116" y="262650"/>
                  </a:lnTo>
                  <a:lnTo>
                    <a:pt x="57160" y="297946"/>
                  </a:lnTo>
                  <a:lnTo>
                    <a:pt x="57858" y="310893"/>
                  </a:lnTo>
                  <a:lnTo>
                    <a:pt x="60796" y="322962"/>
                  </a:lnTo>
                  <a:lnTo>
                    <a:pt x="67395" y="333327"/>
                  </a:lnTo>
                  <a:lnTo>
                    <a:pt x="79762" y="345223"/>
                  </a:lnTo>
                  <a:lnTo>
                    <a:pt x="86075" y="348883"/>
                  </a:lnTo>
                  <a:lnTo>
                    <a:pt x="90444" y="350378"/>
                  </a:lnTo>
                  <a:lnTo>
                    <a:pt x="103267" y="348718"/>
                  </a:lnTo>
                  <a:lnTo>
                    <a:pt x="117234" y="343344"/>
                  </a:lnTo>
                  <a:lnTo>
                    <a:pt x="125253" y="335714"/>
                  </a:lnTo>
                  <a:lnTo>
                    <a:pt x="135543" y="320490"/>
                  </a:lnTo>
                  <a:lnTo>
                    <a:pt x="146503" y="289957"/>
                  </a:lnTo>
                  <a:lnTo>
                    <a:pt x="152201" y="254705"/>
                  </a:lnTo>
                  <a:lnTo>
                    <a:pt x="152400" y="234592"/>
                  </a:lnTo>
                  <a:lnTo>
                    <a:pt x="152400" y="236934"/>
                  </a:lnTo>
                  <a:lnTo>
                    <a:pt x="151695" y="238837"/>
                  </a:lnTo>
                  <a:lnTo>
                    <a:pt x="151136" y="239715"/>
                  </a:lnTo>
                  <a:lnTo>
                    <a:pt x="147864" y="275197"/>
                  </a:lnTo>
                  <a:lnTo>
                    <a:pt x="146550" y="308927"/>
                  </a:lnTo>
                  <a:lnTo>
                    <a:pt x="149999" y="323300"/>
                  </a:lnTo>
                  <a:lnTo>
                    <a:pt x="151157" y="325288"/>
                  </a:lnTo>
                  <a:lnTo>
                    <a:pt x="160727" y="331957"/>
                  </a:lnTo>
                  <a:lnTo>
                    <a:pt x="164510" y="333633"/>
                  </a:lnTo>
                  <a:lnTo>
                    <a:pt x="174389" y="334277"/>
                  </a:lnTo>
                  <a:lnTo>
                    <a:pt x="187215" y="331758"/>
                  </a:lnTo>
                  <a:lnTo>
                    <a:pt x="190478" y="329380"/>
                  </a:lnTo>
                  <a:lnTo>
                    <a:pt x="206482" y="315122"/>
                  </a:lnTo>
                  <a:lnTo>
                    <a:pt x="221827" y="294644"/>
                  </a:lnTo>
                  <a:lnTo>
                    <a:pt x="240351" y="260663"/>
                  </a:lnTo>
                  <a:lnTo>
                    <a:pt x="256709" y="227623"/>
                  </a:lnTo>
                  <a:lnTo>
                    <a:pt x="270338" y="194784"/>
                  </a:lnTo>
                  <a:lnTo>
                    <a:pt x="278114" y="160130"/>
                  </a:lnTo>
                  <a:lnTo>
                    <a:pt x="280345" y="128444"/>
                  </a:lnTo>
                  <a:lnTo>
                    <a:pt x="278690" y="94295"/>
                  </a:lnTo>
                  <a:lnTo>
                    <a:pt x="271551" y="60334"/>
                  </a:lnTo>
                  <a:lnTo>
                    <a:pt x="261054" y="25207"/>
                  </a:lnTo>
                  <a:lnTo>
                    <a:pt x="256090" y="15056"/>
                  </a:lnTo>
                  <a:lnTo>
                    <a:pt x="243033" y="4063"/>
                  </a:lnTo>
                  <a:lnTo>
                    <a:pt x="236567" y="312"/>
                  </a:lnTo>
                  <a:lnTo>
                    <a:pt x="234969" y="0"/>
                  </a:lnTo>
                  <a:lnTo>
                    <a:pt x="231784" y="359"/>
                  </a:lnTo>
                  <a:lnTo>
                    <a:pt x="228279" y="2049"/>
                  </a:lnTo>
                  <a:lnTo>
                    <a:pt x="227593" y="3275"/>
                  </a:lnTo>
                  <a:lnTo>
                    <a:pt x="224222" y="25469"/>
                  </a:lnTo>
                  <a:lnTo>
                    <a:pt x="224594" y="45675"/>
                  </a:lnTo>
                  <a:lnTo>
                    <a:pt x="228581" y="81209"/>
                  </a:lnTo>
                  <a:lnTo>
                    <a:pt x="229888" y="88711"/>
                  </a:lnTo>
                  <a:lnTo>
                    <a:pt x="230716" y="120833"/>
                  </a:lnTo>
                  <a:lnTo>
                    <a:pt x="232603" y="155735"/>
                  </a:lnTo>
                  <a:lnTo>
                    <a:pt x="234597" y="189745"/>
                  </a:lnTo>
                  <a:lnTo>
                    <a:pt x="239261" y="222498"/>
                  </a:lnTo>
                  <a:lnTo>
                    <a:pt x="243065" y="257054"/>
                  </a:lnTo>
                  <a:lnTo>
                    <a:pt x="247490" y="291703"/>
                  </a:lnTo>
                  <a:lnTo>
                    <a:pt x="248342" y="306963"/>
                  </a:lnTo>
                  <a:lnTo>
                    <a:pt x="254338" y="329547"/>
                  </a:lnTo>
                  <a:lnTo>
                    <a:pt x="258569" y="334889"/>
                  </a:lnTo>
                  <a:lnTo>
                    <a:pt x="264203" y="339294"/>
                  </a:lnTo>
                  <a:lnTo>
                    <a:pt x="268841" y="341099"/>
                  </a:lnTo>
                  <a:lnTo>
                    <a:pt x="277859" y="342663"/>
                  </a:lnTo>
                  <a:lnTo>
                    <a:pt x="289902" y="341691"/>
                  </a:lnTo>
                  <a:lnTo>
                    <a:pt x="312678" y="330060"/>
                  </a:lnTo>
                  <a:lnTo>
                    <a:pt x="328896" y="315327"/>
                  </a:lnTo>
                  <a:lnTo>
                    <a:pt x="350687" y="283340"/>
                  </a:lnTo>
                  <a:lnTo>
                    <a:pt x="365425" y="257614"/>
                  </a:lnTo>
                  <a:lnTo>
                    <a:pt x="375117" y="226487"/>
                  </a:lnTo>
                  <a:lnTo>
                    <a:pt x="380840" y="194819"/>
                  </a:lnTo>
                  <a:lnTo>
                    <a:pt x="385209" y="160704"/>
                  </a:lnTo>
                  <a:lnTo>
                    <a:pt x="389527" y="125372"/>
                  </a:lnTo>
                  <a:lnTo>
                    <a:pt x="391034" y="114880"/>
                  </a:lnTo>
                  <a:lnTo>
                    <a:pt x="391658" y="113420"/>
                  </a:lnTo>
                  <a:lnTo>
                    <a:pt x="391533" y="81407"/>
                  </a:lnTo>
                  <a:lnTo>
                    <a:pt x="386782" y="50055"/>
                  </a:lnTo>
                  <a:lnTo>
                    <a:pt x="375892" y="24249"/>
                  </a:lnTo>
                  <a:lnTo>
                    <a:pt x="368555" y="15412"/>
                  </a:lnTo>
                  <a:lnTo>
                    <a:pt x="360874" y="9708"/>
                  </a:lnTo>
                  <a:lnTo>
                    <a:pt x="348432" y="5046"/>
                  </a:lnTo>
                  <a:lnTo>
                    <a:pt x="336371" y="3569"/>
                  </a:lnTo>
                  <a:lnTo>
                    <a:pt x="334001" y="4150"/>
                  </a:lnTo>
                  <a:lnTo>
                    <a:pt x="332999" y="4676"/>
                  </a:lnTo>
                  <a:lnTo>
                    <a:pt x="327853" y="10958"/>
                  </a:lnTo>
                  <a:lnTo>
                    <a:pt x="324889" y="16743"/>
                  </a:lnTo>
                  <a:lnTo>
                    <a:pt x="322864" y="26747"/>
                  </a:lnTo>
                  <a:lnTo>
                    <a:pt x="324932" y="46321"/>
                  </a:lnTo>
                  <a:lnTo>
                    <a:pt x="330649" y="79907"/>
                  </a:lnTo>
                  <a:lnTo>
                    <a:pt x="333008" y="92706"/>
                  </a:lnTo>
                  <a:lnTo>
                    <a:pt x="339888" y="125554"/>
                  </a:lnTo>
                  <a:lnTo>
                    <a:pt x="345319" y="159919"/>
                  </a:lnTo>
                  <a:lnTo>
                    <a:pt x="349576" y="195478"/>
                  </a:lnTo>
                  <a:lnTo>
                    <a:pt x="352966" y="229487"/>
                  </a:lnTo>
                  <a:lnTo>
                    <a:pt x="355963" y="260730"/>
                  </a:lnTo>
                  <a:lnTo>
                    <a:pt x="362670" y="293734"/>
                  </a:lnTo>
                  <a:lnTo>
                    <a:pt x="367769" y="315830"/>
                  </a:lnTo>
                  <a:lnTo>
                    <a:pt x="376331" y="331983"/>
                  </a:lnTo>
                  <a:lnTo>
                    <a:pt x="383870" y="338313"/>
                  </a:lnTo>
                  <a:lnTo>
                    <a:pt x="388361" y="340074"/>
                  </a:lnTo>
                  <a:lnTo>
                    <a:pt x="398976" y="341205"/>
                  </a:lnTo>
                  <a:lnTo>
                    <a:pt x="424780" y="337140"/>
                  </a:lnTo>
                  <a:lnTo>
                    <a:pt x="438439" y="331727"/>
                  </a:lnTo>
                  <a:lnTo>
                    <a:pt x="457200" y="3081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0" name="SMARTInkShape-Group172">
            <a:extLst>
              <a:ext uri="{FF2B5EF4-FFF2-40B4-BE49-F238E27FC236}">
                <a16:creationId xmlns:a16="http://schemas.microsoft.com/office/drawing/2014/main" xmlns="" id="{4EB515B9-2DDA-458F-AD2F-F9675B75F958}"/>
              </a:ext>
            </a:extLst>
          </p:cNvPr>
          <p:cNvGrpSpPr/>
          <p:nvPr/>
        </p:nvGrpSpPr>
        <p:grpSpPr>
          <a:xfrm>
            <a:off x="1469591" y="2327845"/>
            <a:ext cx="497323" cy="341060"/>
            <a:chOff x="1469591" y="2327845"/>
            <a:chExt cx="497323" cy="341060"/>
          </a:xfrm>
        </p:grpSpPr>
        <p:sp>
          <p:nvSpPr>
            <p:cNvPr id="118" name="SMARTInkShape-263">
              <a:extLst>
                <a:ext uri="{FF2B5EF4-FFF2-40B4-BE49-F238E27FC236}">
                  <a16:creationId xmlns:a16="http://schemas.microsoft.com/office/drawing/2014/main" xmlns="" id="{5C9CE269-4B5F-48BB-9990-58BC3CA3F9D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33538" y="2481263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0" y="0"/>
                  </a:moveTo>
                  <a:lnTo>
                    <a:pt x="0" y="0"/>
                  </a:lnTo>
                  <a:lnTo>
                    <a:pt x="2381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264">
              <a:extLst>
                <a:ext uri="{FF2B5EF4-FFF2-40B4-BE49-F238E27FC236}">
                  <a16:creationId xmlns:a16="http://schemas.microsoft.com/office/drawing/2014/main" xmlns="" id="{1C83F162-C630-43A4-903A-EA0EB296032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469591" y="2327845"/>
              <a:ext cx="497323" cy="341060"/>
            </a:xfrm>
            <a:custGeom>
              <a:avLst/>
              <a:gdLst/>
              <a:ahLst/>
              <a:cxnLst/>
              <a:rect l="0" t="0" r="0" b="0"/>
              <a:pathLst>
                <a:path w="497323" h="341060">
                  <a:moveTo>
                    <a:pt x="4403" y="329630"/>
                  </a:moveTo>
                  <a:lnTo>
                    <a:pt x="4403" y="329630"/>
                  </a:lnTo>
                  <a:lnTo>
                    <a:pt x="4403" y="330894"/>
                  </a:lnTo>
                  <a:lnTo>
                    <a:pt x="4138" y="331267"/>
                  </a:lnTo>
                  <a:lnTo>
                    <a:pt x="3697" y="331515"/>
                  </a:lnTo>
                  <a:lnTo>
                    <a:pt x="2352" y="331913"/>
                  </a:lnTo>
                  <a:lnTo>
                    <a:pt x="0" y="336103"/>
                  </a:lnTo>
                  <a:lnTo>
                    <a:pt x="145" y="336327"/>
                  </a:lnTo>
                  <a:lnTo>
                    <a:pt x="6779" y="337979"/>
                  </a:lnTo>
                  <a:lnTo>
                    <a:pt x="23121" y="337001"/>
                  </a:lnTo>
                  <a:lnTo>
                    <a:pt x="43076" y="330165"/>
                  </a:lnTo>
                  <a:lnTo>
                    <a:pt x="77317" y="309826"/>
                  </a:lnTo>
                  <a:lnTo>
                    <a:pt x="92024" y="295295"/>
                  </a:lnTo>
                  <a:lnTo>
                    <a:pt x="97871" y="283552"/>
                  </a:lnTo>
                  <a:lnTo>
                    <a:pt x="101133" y="266689"/>
                  </a:lnTo>
                  <a:lnTo>
                    <a:pt x="101915" y="252106"/>
                  </a:lnTo>
                  <a:lnTo>
                    <a:pt x="99471" y="243366"/>
                  </a:lnTo>
                  <a:lnTo>
                    <a:pt x="94168" y="234528"/>
                  </a:lnTo>
                  <a:lnTo>
                    <a:pt x="92100" y="231976"/>
                  </a:lnTo>
                  <a:lnTo>
                    <a:pt x="86920" y="229052"/>
                  </a:lnTo>
                  <a:lnTo>
                    <a:pt x="85343" y="228712"/>
                  </a:lnTo>
                  <a:lnTo>
                    <a:pt x="82886" y="229038"/>
                  </a:lnTo>
                  <a:lnTo>
                    <a:pt x="78751" y="230710"/>
                  </a:lnTo>
                  <a:lnTo>
                    <a:pt x="74174" y="234145"/>
                  </a:lnTo>
                  <a:lnTo>
                    <a:pt x="68035" y="243946"/>
                  </a:lnTo>
                  <a:lnTo>
                    <a:pt x="62263" y="267495"/>
                  </a:lnTo>
                  <a:lnTo>
                    <a:pt x="61565" y="291469"/>
                  </a:lnTo>
                  <a:lnTo>
                    <a:pt x="65955" y="319928"/>
                  </a:lnTo>
                  <a:lnTo>
                    <a:pt x="70001" y="325521"/>
                  </a:lnTo>
                  <a:lnTo>
                    <a:pt x="76578" y="330719"/>
                  </a:lnTo>
                  <a:lnTo>
                    <a:pt x="86948" y="335936"/>
                  </a:lnTo>
                  <a:lnTo>
                    <a:pt x="101058" y="340209"/>
                  </a:lnTo>
                  <a:lnTo>
                    <a:pt x="117917" y="338534"/>
                  </a:lnTo>
                  <a:lnTo>
                    <a:pt x="131182" y="333203"/>
                  </a:lnTo>
                  <a:lnTo>
                    <a:pt x="148111" y="318066"/>
                  </a:lnTo>
                  <a:lnTo>
                    <a:pt x="159853" y="301622"/>
                  </a:lnTo>
                  <a:lnTo>
                    <a:pt x="165262" y="282864"/>
                  </a:lnTo>
                  <a:lnTo>
                    <a:pt x="166320" y="248805"/>
                  </a:lnTo>
                  <a:lnTo>
                    <a:pt x="166328" y="230073"/>
                  </a:lnTo>
                  <a:lnTo>
                    <a:pt x="167033" y="254937"/>
                  </a:lnTo>
                  <a:lnTo>
                    <a:pt x="168213" y="261726"/>
                  </a:lnTo>
                  <a:lnTo>
                    <a:pt x="168708" y="296116"/>
                  </a:lnTo>
                  <a:lnTo>
                    <a:pt x="168974" y="310526"/>
                  </a:lnTo>
                  <a:lnTo>
                    <a:pt x="173111" y="327562"/>
                  </a:lnTo>
                  <a:lnTo>
                    <a:pt x="174723" y="329417"/>
                  </a:lnTo>
                  <a:lnTo>
                    <a:pt x="181838" y="333571"/>
                  </a:lnTo>
                  <a:lnTo>
                    <a:pt x="188386" y="335707"/>
                  </a:lnTo>
                  <a:lnTo>
                    <a:pt x="196118" y="336193"/>
                  </a:lnTo>
                  <a:lnTo>
                    <a:pt x="210479" y="331164"/>
                  </a:lnTo>
                  <a:lnTo>
                    <a:pt x="218676" y="326536"/>
                  </a:lnTo>
                  <a:lnTo>
                    <a:pt x="227775" y="318145"/>
                  </a:lnTo>
                  <a:lnTo>
                    <a:pt x="242166" y="287830"/>
                  </a:lnTo>
                  <a:lnTo>
                    <a:pt x="253396" y="255046"/>
                  </a:lnTo>
                  <a:lnTo>
                    <a:pt x="263581" y="220865"/>
                  </a:lnTo>
                  <a:lnTo>
                    <a:pt x="270387" y="188374"/>
                  </a:lnTo>
                  <a:lnTo>
                    <a:pt x="278417" y="154209"/>
                  </a:lnTo>
                  <a:lnTo>
                    <a:pt x="282070" y="119939"/>
                  </a:lnTo>
                  <a:lnTo>
                    <a:pt x="282954" y="84298"/>
                  </a:lnTo>
                  <a:lnTo>
                    <a:pt x="280317" y="50252"/>
                  </a:lnTo>
                  <a:lnTo>
                    <a:pt x="275490" y="34016"/>
                  </a:lnTo>
                  <a:lnTo>
                    <a:pt x="268986" y="21708"/>
                  </a:lnTo>
                  <a:lnTo>
                    <a:pt x="252225" y="5676"/>
                  </a:lnTo>
                  <a:lnTo>
                    <a:pt x="242481" y="284"/>
                  </a:lnTo>
                  <a:lnTo>
                    <a:pt x="241438" y="0"/>
                  </a:lnTo>
                  <a:lnTo>
                    <a:pt x="240478" y="74"/>
                  </a:lnTo>
                  <a:lnTo>
                    <a:pt x="235773" y="2095"/>
                  </a:lnTo>
                  <a:lnTo>
                    <a:pt x="233528" y="4230"/>
                  </a:lnTo>
                  <a:lnTo>
                    <a:pt x="229932" y="9913"/>
                  </a:lnTo>
                  <a:lnTo>
                    <a:pt x="228306" y="32927"/>
                  </a:lnTo>
                  <a:lnTo>
                    <a:pt x="230525" y="66275"/>
                  </a:lnTo>
                  <a:lnTo>
                    <a:pt x="234837" y="100141"/>
                  </a:lnTo>
                  <a:lnTo>
                    <a:pt x="240950" y="135527"/>
                  </a:lnTo>
                  <a:lnTo>
                    <a:pt x="244816" y="169682"/>
                  </a:lnTo>
                  <a:lnTo>
                    <a:pt x="247067" y="202595"/>
                  </a:lnTo>
                  <a:lnTo>
                    <a:pt x="249172" y="228791"/>
                  </a:lnTo>
                  <a:lnTo>
                    <a:pt x="251765" y="248742"/>
                  </a:lnTo>
                  <a:lnTo>
                    <a:pt x="252753" y="282585"/>
                  </a:lnTo>
                  <a:lnTo>
                    <a:pt x="258476" y="316969"/>
                  </a:lnTo>
                  <a:lnTo>
                    <a:pt x="260023" y="321004"/>
                  </a:lnTo>
                  <a:lnTo>
                    <a:pt x="273984" y="334931"/>
                  </a:lnTo>
                  <a:lnTo>
                    <a:pt x="282329" y="339926"/>
                  </a:lnTo>
                  <a:lnTo>
                    <a:pt x="285747" y="341059"/>
                  </a:lnTo>
                  <a:lnTo>
                    <a:pt x="301470" y="339083"/>
                  </a:lnTo>
                  <a:lnTo>
                    <a:pt x="305912" y="337046"/>
                  </a:lnTo>
                  <a:lnTo>
                    <a:pt x="332368" y="320878"/>
                  </a:lnTo>
                  <a:lnTo>
                    <a:pt x="354300" y="292193"/>
                  </a:lnTo>
                  <a:lnTo>
                    <a:pt x="371725" y="259498"/>
                  </a:lnTo>
                  <a:lnTo>
                    <a:pt x="387385" y="224010"/>
                  </a:lnTo>
                  <a:lnTo>
                    <a:pt x="401947" y="191657"/>
                  </a:lnTo>
                  <a:lnTo>
                    <a:pt x="412347" y="159316"/>
                  </a:lnTo>
                  <a:lnTo>
                    <a:pt x="416425" y="126696"/>
                  </a:lnTo>
                  <a:lnTo>
                    <a:pt x="418537" y="91194"/>
                  </a:lnTo>
                  <a:lnTo>
                    <a:pt x="416132" y="63840"/>
                  </a:lnTo>
                  <a:lnTo>
                    <a:pt x="407575" y="42131"/>
                  </a:lnTo>
                  <a:lnTo>
                    <a:pt x="392138" y="20277"/>
                  </a:lnTo>
                  <a:lnTo>
                    <a:pt x="381101" y="9382"/>
                  </a:lnTo>
                  <a:lnTo>
                    <a:pt x="376720" y="6847"/>
                  </a:lnTo>
                  <a:lnTo>
                    <a:pt x="366522" y="3574"/>
                  </a:lnTo>
                  <a:lnTo>
                    <a:pt x="365672" y="3515"/>
                  </a:lnTo>
                  <a:lnTo>
                    <a:pt x="361947" y="4697"/>
                  </a:lnTo>
                  <a:lnTo>
                    <a:pt x="361034" y="5587"/>
                  </a:lnTo>
                  <a:lnTo>
                    <a:pt x="359449" y="9785"/>
                  </a:lnTo>
                  <a:lnTo>
                    <a:pt x="361903" y="44674"/>
                  </a:lnTo>
                  <a:lnTo>
                    <a:pt x="368198" y="78203"/>
                  </a:lnTo>
                  <a:lnTo>
                    <a:pt x="370947" y="112829"/>
                  </a:lnTo>
                  <a:lnTo>
                    <a:pt x="373269" y="146318"/>
                  </a:lnTo>
                  <a:lnTo>
                    <a:pt x="372787" y="181053"/>
                  </a:lnTo>
                  <a:lnTo>
                    <a:pt x="372316" y="193356"/>
                  </a:lnTo>
                  <a:lnTo>
                    <a:pt x="373715" y="226398"/>
                  </a:lnTo>
                  <a:lnTo>
                    <a:pt x="381007" y="260690"/>
                  </a:lnTo>
                  <a:lnTo>
                    <a:pt x="387793" y="293620"/>
                  </a:lnTo>
                  <a:lnTo>
                    <a:pt x="392019" y="306210"/>
                  </a:lnTo>
                  <a:lnTo>
                    <a:pt x="399036" y="316511"/>
                  </a:lnTo>
                  <a:lnTo>
                    <a:pt x="411748" y="326418"/>
                  </a:lnTo>
                  <a:lnTo>
                    <a:pt x="425483" y="332533"/>
                  </a:lnTo>
                  <a:lnTo>
                    <a:pt x="450851" y="337739"/>
                  </a:lnTo>
                  <a:lnTo>
                    <a:pt x="462503" y="336648"/>
                  </a:lnTo>
                  <a:lnTo>
                    <a:pt x="480990" y="330198"/>
                  </a:lnTo>
                  <a:lnTo>
                    <a:pt x="497322" y="3201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SMARTInkShape-Group173">
            <a:extLst>
              <a:ext uri="{FF2B5EF4-FFF2-40B4-BE49-F238E27FC236}">
                <a16:creationId xmlns:a16="http://schemas.microsoft.com/office/drawing/2014/main" xmlns="" id="{E6F24F71-F996-4798-8DE6-2AA4BCA4DFE9}"/>
              </a:ext>
            </a:extLst>
          </p:cNvPr>
          <p:cNvGrpSpPr/>
          <p:nvPr/>
        </p:nvGrpSpPr>
        <p:grpSpPr>
          <a:xfrm>
            <a:off x="5098256" y="1828199"/>
            <a:ext cx="402433" cy="362119"/>
            <a:chOff x="5098256" y="1828199"/>
            <a:chExt cx="402433" cy="362119"/>
          </a:xfrm>
        </p:grpSpPr>
        <p:sp>
          <p:nvSpPr>
            <p:cNvPr id="121" name="SMARTInkShape-265">
              <a:extLst>
                <a:ext uri="{FF2B5EF4-FFF2-40B4-BE49-F238E27FC236}">
                  <a16:creationId xmlns:a16="http://schemas.microsoft.com/office/drawing/2014/main" xmlns="" id="{BBC9839B-FFFC-4B89-8839-59B53AFD35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81613" y="2014538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2381" y="0"/>
                  </a:moveTo>
                  <a:lnTo>
                    <a:pt x="2381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266">
              <a:extLst>
                <a:ext uri="{FF2B5EF4-FFF2-40B4-BE49-F238E27FC236}">
                  <a16:creationId xmlns:a16="http://schemas.microsoft.com/office/drawing/2014/main" xmlns="" id="{1C1BAD2E-3011-49FA-8619-0211DB3D3BE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98256" y="1828199"/>
              <a:ext cx="402433" cy="362119"/>
            </a:xfrm>
            <a:custGeom>
              <a:avLst/>
              <a:gdLst/>
              <a:ahLst/>
              <a:cxnLst/>
              <a:rect l="0" t="0" r="0" b="0"/>
              <a:pathLst>
                <a:path w="402433" h="362119">
                  <a:moveTo>
                    <a:pt x="0" y="350645"/>
                  </a:moveTo>
                  <a:lnTo>
                    <a:pt x="0" y="350645"/>
                  </a:lnTo>
                  <a:lnTo>
                    <a:pt x="13428" y="349381"/>
                  </a:lnTo>
                  <a:lnTo>
                    <a:pt x="28321" y="344802"/>
                  </a:lnTo>
                  <a:lnTo>
                    <a:pt x="48417" y="330970"/>
                  </a:lnTo>
                  <a:lnTo>
                    <a:pt x="70493" y="308841"/>
                  </a:lnTo>
                  <a:lnTo>
                    <a:pt x="72164" y="308253"/>
                  </a:lnTo>
                  <a:lnTo>
                    <a:pt x="101065" y="301166"/>
                  </a:lnTo>
                  <a:lnTo>
                    <a:pt x="120001" y="288569"/>
                  </a:lnTo>
                  <a:lnTo>
                    <a:pt x="126896" y="280276"/>
                  </a:lnTo>
                  <a:lnTo>
                    <a:pt x="129159" y="273509"/>
                  </a:lnTo>
                  <a:lnTo>
                    <a:pt x="130466" y="258280"/>
                  </a:lnTo>
                  <a:lnTo>
                    <a:pt x="129599" y="253238"/>
                  </a:lnTo>
                  <a:lnTo>
                    <a:pt x="125095" y="245936"/>
                  </a:lnTo>
                  <a:lnTo>
                    <a:pt x="119998" y="241274"/>
                  </a:lnTo>
                  <a:lnTo>
                    <a:pt x="112608" y="238217"/>
                  </a:lnTo>
                  <a:lnTo>
                    <a:pt x="97692" y="236509"/>
                  </a:lnTo>
                  <a:lnTo>
                    <a:pt x="91485" y="239240"/>
                  </a:lnTo>
                  <a:lnTo>
                    <a:pt x="84080" y="244611"/>
                  </a:lnTo>
                  <a:lnTo>
                    <a:pt x="74034" y="259707"/>
                  </a:lnTo>
                  <a:lnTo>
                    <a:pt x="59356" y="293868"/>
                  </a:lnTo>
                  <a:lnTo>
                    <a:pt x="57344" y="320238"/>
                  </a:lnTo>
                  <a:lnTo>
                    <a:pt x="59736" y="329935"/>
                  </a:lnTo>
                  <a:lnTo>
                    <a:pt x="72858" y="350586"/>
                  </a:lnTo>
                  <a:lnTo>
                    <a:pt x="76832" y="354235"/>
                  </a:lnTo>
                  <a:lnTo>
                    <a:pt x="87323" y="359264"/>
                  </a:lnTo>
                  <a:lnTo>
                    <a:pt x="106452" y="362118"/>
                  </a:lnTo>
                  <a:lnTo>
                    <a:pt x="127055" y="360593"/>
                  </a:lnTo>
                  <a:lnTo>
                    <a:pt x="142010" y="355904"/>
                  </a:lnTo>
                  <a:lnTo>
                    <a:pt x="146106" y="353335"/>
                  </a:lnTo>
                  <a:lnTo>
                    <a:pt x="170798" y="325500"/>
                  </a:lnTo>
                  <a:lnTo>
                    <a:pt x="182382" y="299914"/>
                  </a:lnTo>
                  <a:lnTo>
                    <a:pt x="187364" y="280778"/>
                  </a:lnTo>
                  <a:lnTo>
                    <a:pt x="190498" y="246571"/>
                  </a:lnTo>
                  <a:lnTo>
                    <a:pt x="190234" y="246602"/>
                  </a:lnTo>
                  <a:lnTo>
                    <a:pt x="189235" y="247342"/>
                  </a:lnTo>
                  <a:lnTo>
                    <a:pt x="189128" y="247909"/>
                  </a:lnTo>
                  <a:lnTo>
                    <a:pt x="189320" y="248552"/>
                  </a:lnTo>
                  <a:lnTo>
                    <a:pt x="189714" y="249246"/>
                  </a:lnTo>
                  <a:lnTo>
                    <a:pt x="188235" y="283761"/>
                  </a:lnTo>
                  <a:lnTo>
                    <a:pt x="184003" y="319359"/>
                  </a:lnTo>
                  <a:lnTo>
                    <a:pt x="183706" y="330856"/>
                  </a:lnTo>
                  <a:lnTo>
                    <a:pt x="185418" y="338860"/>
                  </a:lnTo>
                  <a:lnTo>
                    <a:pt x="188171" y="342978"/>
                  </a:lnTo>
                  <a:lnTo>
                    <a:pt x="193610" y="348942"/>
                  </a:lnTo>
                  <a:lnTo>
                    <a:pt x="197351" y="349888"/>
                  </a:lnTo>
                  <a:lnTo>
                    <a:pt x="215082" y="350600"/>
                  </a:lnTo>
                  <a:lnTo>
                    <a:pt x="218006" y="349919"/>
                  </a:lnTo>
                  <a:lnTo>
                    <a:pt x="221140" y="348754"/>
                  </a:lnTo>
                  <a:lnTo>
                    <a:pt x="222039" y="348591"/>
                  </a:lnTo>
                  <a:lnTo>
                    <a:pt x="229186" y="344261"/>
                  </a:lnTo>
                  <a:lnTo>
                    <a:pt x="257059" y="317722"/>
                  </a:lnTo>
                  <a:lnTo>
                    <a:pt x="278117" y="283725"/>
                  </a:lnTo>
                  <a:lnTo>
                    <a:pt x="294295" y="249558"/>
                  </a:lnTo>
                  <a:lnTo>
                    <a:pt x="312235" y="218707"/>
                  </a:lnTo>
                  <a:lnTo>
                    <a:pt x="327018" y="184787"/>
                  </a:lnTo>
                  <a:lnTo>
                    <a:pt x="331000" y="154815"/>
                  </a:lnTo>
                  <a:lnTo>
                    <a:pt x="333955" y="133467"/>
                  </a:lnTo>
                  <a:lnTo>
                    <a:pt x="334958" y="120049"/>
                  </a:lnTo>
                  <a:lnTo>
                    <a:pt x="340002" y="84871"/>
                  </a:lnTo>
                  <a:lnTo>
                    <a:pt x="335895" y="52381"/>
                  </a:lnTo>
                  <a:lnTo>
                    <a:pt x="325353" y="22218"/>
                  </a:lnTo>
                  <a:lnTo>
                    <a:pt x="319061" y="11251"/>
                  </a:lnTo>
                  <a:lnTo>
                    <a:pt x="312347" y="4991"/>
                  </a:lnTo>
                  <a:lnTo>
                    <a:pt x="303656" y="638"/>
                  </a:lnTo>
                  <a:lnTo>
                    <a:pt x="299617" y="0"/>
                  </a:lnTo>
                  <a:lnTo>
                    <a:pt x="296940" y="598"/>
                  </a:lnTo>
                  <a:lnTo>
                    <a:pt x="293946" y="2423"/>
                  </a:lnTo>
                  <a:lnTo>
                    <a:pt x="292215" y="3880"/>
                  </a:lnTo>
                  <a:lnTo>
                    <a:pt x="284914" y="20681"/>
                  </a:lnTo>
                  <a:lnTo>
                    <a:pt x="281156" y="55247"/>
                  </a:lnTo>
                  <a:lnTo>
                    <a:pt x="285463" y="88936"/>
                  </a:lnTo>
                  <a:lnTo>
                    <a:pt x="287136" y="119605"/>
                  </a:lnTo>
                  <a:lnTo>
                    <a:pt x="290216" y="153470"/>
                  </a:lnTo>
                  <a:lnTo>
                    <a:pt x="292375" y="185587"/>
                  </a:lnTo>
                  <a:lnTo>
                    <a:pt x="295082" y="220183"/>
                  </a:lnTo>
                  <a:lnTo>
                    <a:pt x="295964" y="254943"/>
                  </a:lnTo>
                  <a:lnTo>
                    <a:pt x="301983" y="286102"/>
                  </a:lnTo>
                  <a:lnTo>
                    <a:pt x="309214" y="319196"/>
                  </a:lnTo>
                  <a:lnTo>
                    <a:pt x="314175" y="330302"/>
                  </a:lnTo>
                  <a:lnTo>
                    <a:pt x="316662" y="335004"/>
                  </a:lnTo>
                  <a:lnTo>
                    <a:pt x="318803" y="339195"/>
                  </a:lnTo>
                  <a:lnTo>
                    <a:pt x="324207" y="345488"/>
                  </a:lnTo>
                  <a:lnTo>
                    <a:pt x="328748" y="349264"/>
                  </a:lnTo>
                  <a:lnTo>
                    <a:pt x="329996" y="351177"/>
                  </a:lnTo>
                  <a:lnTo>
                    <a:pt x="337019" y="353742"/>
                  </a:lnTo>
                  <a:lnTo>
                    <a:pt x="349078" y="354814"/>
                  </a:lnTo>
                  <a:lnTo>
                    <a:pt x="364317" y="350635"/>
                  </a:lnTo>
                  <a:lnTo>
                    <a:pt x="389847" y="338737"/>
                  </a:lnTo>
                  <a:lnTo>
                    <a:pt x="402432" y="3292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4" name="SMARTInkShape-Group174">
            <a:extLst>
              <a:ext uri="{FF2B5EF4-FFF2-40B4-BE49-F238E27FC236}">
                <a16:creationId xmlns:a16="http://schemas.microsoft.com/office/drawing/2014/main" xmlns="" id="{76A28223-4FD0-4E40-97B9-9C768BA1BA8C}"/>
              </a:ext>
            </a:extLst>
          </p:cNvPr>
          <p:cNvGrpSpPr/>
          <p:nvPr/>
        </p:nvGrpSpPr>
        <p:grpSpPr>
          <a:xfrm>
            <a:off x="3886200" y="1837441"/>
            <a:ext cx="364332" cy="357866"/>
            <a:chOff x="3886200" y="1837441"/>
            <a:chExt cx="364332" cy="357866"/>
          </a:xfrm>
        </p:grpSpPr>
        <p:sp>
          <p:nvSpPr>
            <p:cNvPr id="132" name="SMARTInkShape-267">
              <a:extLst>
                <a:ext uri="{FF2B5EF4-FFF2-40B4-BE49-F238E27FC236}">
                  <a16:creationId xmlns:a16="http://schemas.microsoft.com/office/drawing/2014/main" xmlns="" id="{62CAAF89-7D28-419C-BBDB-D1E7821908F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040981" y="2002631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268">
              <a:extLst>
                <a:ext uri="{FF2B5EF4-FFF2-40B4-BE49-F238E27FC236}">
                  <a16:creationId xmlns:a16="http://schemas.microsoft.com/office/drawing/2014/main" xmlns="" id="{96F3F72B-0B76-4020-A4B6-9591321D033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86200" y="1837441"/>
              <a:ext cx="364332" cy="357866"/>
            </a:xfrm>
            <a:custGeom>
              <a:avLst/>
              <a:gdLst/>
              <a:ahLst/>
              <a:cxnLst/>
              <a:rect l="0" t="0" r="0" b="0"/>
              <a:pathLst>
                <a:path w="364332" h="357866">
                  <a:moveTo>
                    <a:pt x="0" y="331878"/>
                  </a:moveTo>
                  <a:lnTo>
                    <a:pt x="0" y="331878"/>
                  </a:lnTo>
                  <a:lnTo>
                    <a:pt x="23704" y="330467"/>
                  </a:lnTo>
                  <a:lnTo>
                    <a:pt x="55154" y="317754"/>
                  </a:lnTo>
                  <a:lnTo>
                    <a:pt x="63936" y="312371"/>
                  </a:lnTo>
                  <a:lnTo>
                    <a:pt x="91718" y="282806"/>
                  </a:lnTo>
                  <a:lnTo>
                    <a:pt x="101587" y="265781"/>
                  </a:lnTo>
                  <a:lnTo>
                    <a:pt x="105992" y="256381"/>
                  </a:lnTo>
                  <a:lnTo>
                    <a:pt x="106639" y="251404"/>
                  </a:lnTo>
                  <a:lnTo>
                    <a:pt x="104475" y="242652"/>
                  </a:lnTo>
                  <a:lnTo>
                    <a:pt x="100639" y="234016"/>
                  </a:lnTo>
                  <a:lnTo>
                    <a:pt x="96553" y="229122"/>
                  </a:lnTo>
                  <a:lnTo>
                    <a:pt x="93536" y="226854"/>
                  </a:lnTo>
                  <a:lnTo>
                    <a:pt x="91991" y="226407"/>
                  </a:lnTo>
                  <a:lnTo>
                    <a:pt x="88862" y="226617"/>
                  </a:lnTo>
                  <a:lnTo>
                    <a:pt x="86414" y="227593"/>
                  </a:lnTo>
                  <a:lnTo>
                    <a:pt x="85391" y="228223"/>
                  </a:lnTo>
                  <a:lnTo>
                    <a:pt x="71183" y="245999"/>
                  </a:lnTo>
                  <a:lnTo>
                    <a:pt x="65384" y="264892"/>
                  </a:lnTo>
                  <a:lnTo>
                    <a:pt x="59727" y="299201"/>
                  </a:lnTo>
                  <a:lnTo>
                    <a:pt x="60295" y="306850"/>
                  </a:lnTo>
                  <a:lnTo>
                    <a:pt x="68746" y="328730"/>
                  </a:lnTo>
                  <a:lnTo>
                    <a:pt x="72358" y="332507"/>
                  </a:lnTo>
                  <a:lnTo>
                    <a:pt x="82317" y="340499"/>
                  </a:lnTo>
                  <a:lnTo>
                    <a:pt x="107745" y="345713"/>
                  </a:lnTo>
                  <a:lnTo>
                    <a:pt x="123344" y="340637"/>
                  </a:lnTo>
                  <a:lnTo>
                    <a:pt x="137735" y="332675"/>
                  </a:lnTo>
                  <a:lnTo>
                    <a:pt x="160786" y="307201"/>
                  </a:lnTo>
                  <a:lnTo>
                    <a:pt x="169362" y="285501"/>
                  </a:lnTo>
                  <a:lnTo>
                    <a:pt x="173755" y="250745"/>
                  </a:lnTo>
                  <a:lnTo>
                    <a:pt x="173831" y="241465"/>
                  </a:lnTo>
                  <a:lnTo>
                    <a:pt x="172195" y="276558"/>
                  </a:lnTo>
                  <a:lnTo>
                    <a:pt x="166849" y="312126"/>
                  </a:lnTo>
                  <a:lnTo>
                    <a:pt x="166697" y="325949"/>
                  </a:lnTo>
                  <a:lnTo>
                    <a:pt x="167223" y="327396"/>
                  </a:lnTo>
                  <a:lnTo>
                    <a:pt x="170458" y="331620"/>
                  </a:lnTo>
                  <a:lnTo>
                    <a:pt x="171274" y="333351"/>
                  </a:lnTo>
                  <a:lnTo>
                    <a:pt x="172518" y="335002"/>
                  </a:lnTo>
                  <a:lnTo>
                    <a:pt x="182395" y="339811"/>
                  </a:lnTo>
                  <a:lnTo>
                    <a:pt x="214594" y="343890"/>
                  </a:lnTo>
                  <a:lnTo>
                    <a:pt x="241770" y="345965"/>
                  </a:lnTo>
                  <a:lnTo>
                    <a:pt x="249182" y="343254"/>
                  </a:lnTo>
                  <a:lnTo>
                    <a:pt x="255474" y="338521"/>
                  </a:lnTo>
                  <a:lnTo>
                    <a:pt x="264314" y="326298"/>
                  </a:lnTo>
                  <a:lnTo>
                    <a:pt x="275077" y="305450"/>
                  </a:lnTo>
                  <a:lnTo>
                    <a:pt x="292009" y="282900"/>
                  </a:lnTo>
                  <a:lnTo>
                    <a:pt x="306674" y="251739"/>
                  </a:lnTo>
                  <a:lnTo>
                    <a:pt x="317324" y="222291"/>
                  </a:lnTo>
                  <a:lnTo>
                    <a:pt x="324188" y="192932"/>
                  </a:lnTo>
                  <a:lnTo>
                    <a:pt x="327978" y="157884"/>
                  </a:lnTo>
                  <a:lnTo>
                    <a:pt x="328487" y="124481"/>
                  </a:lnTo>
                  <a:lnTo>
                    <a:pt x="328596" y="95653"/>
                  </a:lnTo>
                  <a:lnTo>
                    <a:pt x="325072" y="64985"/>
                  </a:lnTo>
                  <a:lnTo>
                    <a:pt x="320292" y="37001"/>
                  </a:lnTo>
                  <a:lnTo>
                    <a:pt x="303030" y="5923"/>
                  </a:lnTo>
                  <a:lnTo>
                    <a:pt x="300221" y="3123"/>
                  </a:lnTo>
                  <a:lnTo>
                    <a:pt x="294624" y="283"/>
                  </a:lnTo>
                  <a:lnTo>
                    <a:pt x="290929" y="0"/>
                  </a:lnTo>
                  <a:lnTo>
                    <a:pt x="287787" y="756"/>
                  </a:lnTo>
                  <a:lnTo>
                    <a:pt x="285509" y="1973"/>
                  </a:lnTo>
                  <a:lnTo>
                    <a:pt x="280210" y="7939"/>
                  </a:lnTo>
                  <a:lnTo>
                    <a:pt x="271210" y="26408"/>
                  </a:lnTo>
                  <a:lnTo>
                    <a:pt x="265045" y="52811"/>
                  </a:lnTo>
                  <a:lnTo>
                    <a:pt x="264327" y="88044"/>
                  </a:lnTo>
                  <a:lnTo>
                    <a:pt x="265583" y="122772"/>
                  </a:lnTo>
                  <a:lnTo>
                    <a:pt x="268536" y="153600"/>
                  </a:lnTo>
                  <a:lnTo>
                    <a:pt x="271974" y="188602"/>
                  </a:lnTo>
                  <a:lnTo>
                    <a:pt x="274998" y="221436"/>
                  </a:lnTo>
                  <a:lnTo>
                    <a:pt x="278062" y="256349"/>
                  </a:lnTo>
                  <a:lnTo>
                    <a:pt x="278585" y="287331"/>
                  </a:lnTo>
                  <a:lnTo>
                    <a:pt x="280013" y="306949"/>
                  </a:lnTo>
                  <a:lnTo>
                    <a:pt x="292225" y="341165"/>
                  </a:lnTo>
                  <a:lnTo>
                    <a:pt x="293241" y="344419"/>
                  </a:lnTo>
                  <a:lnTo>
                    <a:pt x="297193" y="349446"/>
                  </a:lnTo>
                  <a:lnTo>
                    <a:pt x="304562" y="355721"/>
                  </a:lnTo>
                  <a:lnTo>
                    <a:pt x="308134" y="357027"/>
                  </a:lnTo>
                  <a:lnTo>
                    <a:pt x="315630" y="357865"/>
                  </a:lnTo>
                  <a:lnTo>
                    <a:pt x="346563" y="350161"/>
                  </a:lnTo>
                  <a:lnTo>
                    <a:pt x="364331" y="3390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7" name="SMARTInkShape-Group175">
            <a:extLst>
              <a:ext uri="{FF2B5EF4-FFF2-40B4-BE49-F238E27FC236}">
                <a16:creationId xmlns:a16="http://schemas.microsoft.com/office/drawing/2014/main" xmlns="" id="{6A0D9EE0-4C8B-4FDF-ACE2-536E6010B69F}"/>
              </a:ext>
            </a:extLst>
          </p:cNvPr>
          <p:cNvGrpSpPr/>
          <p:nvPr/>
        </p:nvGrpSpPr>
        <p:grpSpPr>
          <a:xfrm>
            <a:off x="2669381" y="1829053"/>
            <a:ext cx="366714" cy="361352"/>
            <a:chOff x="2669381" y="1829053"/>
            <a:chExt cx="366714" cy="361352"/>
          </a:xfrm>
        </p:grpSpPr>
        <p:sp>
          <p:nvSpPr>
            <p:cNvPr id="135" name="SMARTInkShape-269">
              <a:extLst>
                <a:ext uri="{FF2B5EF4-FFF2-40B4-BE49-F238E27FC236}">
                  <a16:creationId xmlns:a16="http://schemas.microsoft.com/office/drawing/2014/main" xmlns="" id="{9FFFC103-A1CF-49BA-A94E-92CC31D5EBD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43213" y="2014538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2381" y="0"/>
                  </a:moveTo>
                  <a:lnTo>
                    <a:pt x="2381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270">
              <a:extLst>
                <a:ext uri="{FF2B5EF4-FFF2-40B4-BE49-F238E27FC236}">
                  <a16:creationId xmlns:a16="http://schemas.microsoft.com/office/drawing/2014/main" xmlns="" id="{C7B371CF-8404-4607-82D8-AA0327C2543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69381" y="1829053"/>
              <a:ext cx="366714" cy="361352"/>
            </a:xfrm>
            <a:custGeom>
              <a:avLst/>
              <a:gdLst/>
              <a:ahLst/>
              <a:cxnLst/>
              <a:rect l="0" t="0" r="0" b="0"/>
              <a:pathLst>
                <a:path w="366714" h="361352">
                  <a:moveTo>
                    <a:pt x="0" y="349791"/>
                  </a:moveTo>
                  <a:lnTo>
                    <a:pt x="0" y="349791"/>
                  </a:lnTo>
                  <a:lnTo>
                    <a:pt x="31150" y="345457"/>
                  </a:lnTo>
                  <a:lnTo>
                    <a:pt x="39774" y="341752"/>
                  </a:lnTo>
                  <a:lnTo>
                    <a:pt x="73560" y="319504"/>
                  </a:lnTo>
                  <a:lnTo>
                    <a:pt x="83940" y="312617"/>
                  </a:lnTo>
                  <a:lnTo>
                    <a:pt x="92738" y="299384"/>
                  </a:lnTo>
                  <a:lnTo>
                    <a:pt x="100260" y="284121"/>
                  </a:lnTo>
                  <a:lnTo>
                    <a:pt x="102207" y="268652"/>
                  </a:lnTo>
                  <a:lnTo>
                    <a:pt x="101651" y="258141"/>
                  </a:lnTo>
                  <a:lnTo>
                    <a:pt x="99072" y="249549"/>
                  </a:lnTo>
                  <a:lnTo>
                    <a:pt x="96861" y="246325"/>
                  </a:lnTo>
                  <a:lnTo>
                    <a:pt x="92393" y="242099"/>
                  </a:lnTo>
                  <a:lnTo>
                    <a:pt x="89924" y="241074"/>
                  </a:lnTo>
                  <a:lnTo>
                    <a:pt x="88524" y="240800"/>
                  </a:lnTo>
                  <a:lnTo>
                    <a:pt x="85558" y="241202"/>
                  </a:lnTo>
                  <a:lnTo>
                    <a:pt x="79342" y="243616"/>
                  </a:lnTo>
                  <a:lnTo>
                    <a:pt x="74603" y="247129"/>
                  </a:lnTo>
                  <a:lnTo>
                    <a:pt x="69264" y="253199"/>
                  </a:lnTo>
                  <a:lnTo>
                    <a:pt x="68401" y="253646"/>
                  </a:lnTo>
                  <a:lnTo>
                    <a:pt x="66737" y="256260"/>
                  </a:lnTo>
                  <a:lnTo>
                    <a:pt x="58506" y="276333"/>
                  </a:lnTo>
                  <a:lnTo>
                    <a:pt x="57174" y="310439"/>
                  </a:lnTo>
                  <a:lnTo>
                    <a:pt x="58417" y="322733"/>
                  </a:lnTo>
                  <a:lnTo>
                    <a:pt x="61891" y="336413"/>
                  </a:lnTo>
                  <a:lnTo>
                    <a:pt x="65949" y="343166"/>
                  </a:lnTo>
                  <a:lnTo>
                    <a:pt x="78990" y="354210"/>
                  </a:lnTo>
                  <a:lnTo>
                    <a:pt x="91798" y="358332"/>
                  </a:lnTo>
                  <a:lnTo>
                    <a:pt x="108900" y="358965"/>
                  </a:lnTo>
                  <a:lnTo>
                    <a:pt x="112870" y="358013"/>
                  </a:lnTo>
                  <a:lnTo>
                    <a:pt x="138888" y="340975"/>
                  </a:lnTo>
                  <a:lnTo>
                    <a:pt x="141011" y="339151"/>
                  </a:lnTo>
                  <a:lnTo>
                    <a:pt x="151057" y="320674"/>
                  </a:lnTo>
                  <a:lnTo>
                    <a:pt x="164415" y="285036"/>
                  </a:lnTo>
                  <a:lnTo>
                    <a:pt x="169601" y="251297"/>
                  </a:lnTo>
                  <a:lnTo>
                    <a:pt x="171288" y="242977"/>
                  </a:lnTo>
                  <a:lnTo>
                    <a:pt x="171441" y="240413"/>
                  </a:lnTo>
                  <a:lnTo>
                    <a:pt x="171450" y="273155"/>
                  </a:lnTo>
                  <a:lnTo>
                    <a:pt x="170186" y="284941"/>
                  </a:lnTo>
                  <a:lnTo>
                    <a:pt x="164442" y="316339"/>
                  </a:lnTo>
                  <a:lnTo>
                    <a:pt x="166915" y="329341"/>
                  </a:lnTo>
                  <a:lnTo>
                    <a:pt x="172346" y="347145"/>
                  </a:lnTo>
                  <a:lnTo>
                    <a:pt x="174655" y="350271"/>
                  </a:lnTo>
                  <a:lnTo>
                    <a:pt x="178279" y="352873"/>
                  </a:lnTo>
                  <a:lnTo>
                    <a:pt x="186146" y="355858"/>
                  </a:lnTo>
                  <a:lnTo>
                    <a:pt x="198175" y="356892"/>
                  </a:lnTo>
                  <a:lnTo>
                    <a:pt x="204534" y="355658"/>
                  </a:lnTo>
                  <a:lnTo>
                    <a:pt x="217134" y="348339"/>
                  </a:lnTo>
                  <a:lnTo>
                    <a:pt x="230360" y="334801"/>
                  </a:lnTo>
                  <a:lnTo>
                    <a:pt x="253583" y="302579"/>
                  </a:lnTo>
                  <a:lnTo>
                    <a:pt x="272154" y="267732"/>
                  </a:lnTo>
                  <a:lnTo>
                    <a:pt x="281914" y="236261"/>
                  </a:lnTo>
                  <a:lnTo>
                    <a:pt x="292255" y="202656"/>
                  </a:lnTo>
                  <a:lnTo>
                    <a:pt x="298413" y="168442"/>
                  </a:lnTo>
                  <a:lnTo>
                    <a:pt x="302368" y="136569"/>
                  </a:lnTo>
                  <a:lnTo>
                    <a:pt x="306887" y="102088"/>
                  </a:lnTo>
                  <a:lnTo>
                    <a:pt x="305906" y="68203"/>
                  </a:lnTo>
                  <a:lnTo>
                    <a:pt x="302369" y="53863"/>
                  </a:lnTo>
                  <a:lnTo>
                    <a:pt x="289859" y="19155"/>
                  </a:lnTo>
                  <a:lnTo>
                    <a:pt x="282225" y="5831"/>
                  </a:lnTo>
                  <a:lnTo>
                    <a:pt x="278098" y="2627"/>
                  </a:lnTo>
                  <a:lnTo>
                    <a:pt x="272576" y="600"/>
                  </a:lnTo>
                  <a:lnTo>
                    <a:pt x="267589" y="0"/>
                  </a:lnTo>
                  <a:lnTo>
                    <a:pt x="262760" y="1086"/>
                  </a:lnTo>
                  <a:lnTo>
                    <a:pt x="260274" y="3076"/>
                  </a:lnTo>
                  <a:lnTo>
                    <a:pt x="258288" y="5989"/>
                  </a:lnTo>
                  <a:lnTo>
                    <a:pt x="256523" y="9930"/>
                  </a:lnTo>
                  <a:lnTo>
                    <a:pt x="255400" y="27639"/>
                  </a:lnTo>
                  <a:lnTo>
                    <a:pt x="259022" y="62905"/>
                  </a:lnTo>
                  <a:lnTo>
                    <a:pt x="265234" y="95678"/>
                  </a:lnTo>
                  <a:lnTo>
                    <a:pt x="271396" y="131374"/>
                  </a:lnTo>
                  <a:lnTo>
                    <a:pt x="273733" y="166844"/>
                  </a:lnTo>
                  <a:lnTo>
                    <a:pt x="276195" y="200679"/>
                  </a:lnTo>
                  <a:lnTo>
                    <a:pt x="274174" y="233710"/>
                  </a:lnTo>
                  <a:lnTo>
                    <a:pt x="273850" y="267915"/>
                  </a:lnTo>
                  <a:lnTo>
                    <a:pt x="273139" y="301568"/>
                  </a:lnTo>
                  <a:lnTo>
                    <a:pt x="272472" y="307721"/>
                  </a:lnTo>
                  <a:lnTo>
                    <a:pt x="276139" y="322783"/>
                  </a:lnTo>
                  <a:lnTo>
                    <a:pt x="281416" y="339452"/>
                  </a:lnTo>
                  <a:lnTo>
                    <a:pt x="286318" y="346257"/>
                  </a:lnTo>
                  <a:lnTo>
                    <a:pt x="292144" y="350504"/>
                  </a:lnTo>
                  <a:lnTo>
                    <a:pt x="296464" y="354764"/>
                  </a:lnTo>
                  <a:lnTo>
                    <a:pt x="300566" y="357293"/>
                  </a:lnTo>
                  <a:lnTo>
                    <a:pt x="316264" y="361082"/>
                  </a:lnTo>
                  <a:lnTo>
                    <a:pt x="328721" y="361351"/>
                  </a:lnTo>
                  <a:lnTo>
                    <a:pt x="339782" y="358372"/>
                  </a:lnTo>
                  <a:lnTo>
                    <a:pt x="356314" y="348860"/>
                  </a:lnTo>
                  <a:lnTo>
                    <a:pt x="366713" y="33788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0" name="SMARTInkShape-Group176">
            <a:extLst>
              <a:ext uri="{FF2B5EF4-FFF2-40B4-BE49-F238E27FC236}">
                <a16:creationId xmlns:a16="http://schemas.microsoft.com/office/drawing/2014/main" xmlns="" id="{83D665AB-4A63-4E50-8C1E-DE68D508A8B1}"/>
              </a:ext>
            </a:extLst>
          </p:cNvPr>
          <p:cNvGrpSpPr/>
          <p:nvPr/>
        </p:nvGrpSpPr>
        <p:grpSpPr>
          <a:xfrm>
            <a:off x="1459804" y="1840749"/>
            <a:ext cx="416622" cy="344733"/>
            <a:chOff x="1459804" y="1840749"/>
            <a:chExt cx="416622" cy="344733"/>
          </a:xfrm>
        </p:grpSpPr>
        <p:sp>
          <p:nvSpPr>
            <p:cNvPr id="138" name="SMARTInkShape-271">
              <a:extLst>
                <a:ext uri="{FF2B5EF4-FFF2-40B4-BE49-F238E27FC236}">
                  <a16:creationId xmlns:a16="http://schemas.microsoft.com/office/drawing/2014/main" xmlns="" id="{49075FEC-4A30-448A-B092-6D6BDF09AB6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38300" y="2016919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0" y="0"/>
                  </a:moveTo>
                  <a:lnTo>
                    <a:pt x="0" y="0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272">
              <a:extLst>
                <a:ext uri="{FF2B5EF4-FFF2-40B4-BE49-F238E27FC236}">
                  <a16:creationId xmlns:a16="http://schemas.microsoft.com/office/drawing/2014/main" xmlns="" id="{E4417B39-D85F-4DD0-9465-790BA9B6914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59804" y="1840749"/>
              <a:ext cx="416622" cy="344733"/>
            </a:xfrm>
            <a:custGeom>
              <a:avLst/>
              <a:gdLst/>
              <a:ahLst/>
              <a:cxnLst/>
              <a:rect l="0" t="0" r="0" b="0"/>
              <a:pathLst>
                <a:path w="416622" h="344733">
                  <a:moveTo>
                    <a:pt x="2284" y="333332"/>
                  </a:moveTo>
                  <a:lnTo>
                    <a:pt x="2284" y="333332"/>
                  </a:lnTo>
                  <a:lnTo>
                    <a:pt x="0" y="333332"/>
                  </a:lnTo>
                  <a:lnTo>
                    <a:pt x="1195" y="335861"/>
                  </a:lnTo>
                  <a:lnTo>
                    <a:pt x="4622" y="337807"/>
                  </a:lnTo>
                  <a:lnTo>
                    <a:pt x="7018" y="338697"/>
                  </a:lnTo>
                  <a:lnTo>
                    <a:pt x="13207" y="338274"/>
                  </a:lnTo>
                  <a:lnTo>
                    <a:pt x="31572" y="331984"/>
                  </a:lnTo>
                  <a:lnTo>
                    <a:pt x="65798" y="309068"/>
                  </a:lnTo>
                  <a:lnTo>
                    <a:pt x="91905" y="284645"/>
                  </a:lnTo>
                  <a:lnTo>
                    <a:pt x="98924" y="274335"/>
                  </a:lnTo>
                  <a:lnTo>
                    <a:pt x="104197" y="257453"/>
                  </a:lnTo>
                  <a:lnTo>
                    <a:pt x="104370" y="245275"/>
                  </a:lnTo>
                  <a:lnTo>
                    <a:pt x="101357" y="236606"/>
                  </a:lnTo>
                  <a:lnTo>
                    <a:pt x="97814" y="231765"/>
                  </a:lnTo>
                  <a:lnTo>
                    <a:pt x="94924" y="229983"/>
                  </a:lnTo>
                  <a:lnTo>
                    <a:pt x="84026" y="226591"/>
                  </a:lnTo>
                  <a:lnTo>
                    <a:pt x="80859" y="227066"/>
                  </a:lnTo>
                  <a:lnTo>
                    <a:pt x="79273" y="227563"/>
                  </a:lnTo>
                  <a:lnTo>
                    <a:pt x="76101" y="230232"/>
                  </a:lnTo>
                  <a:lnTo>
                    <a:pt x="70066" y="237411"/>
                  </a:lnTo>
                  <a:lnTo>
                    <a:pt x="64920" y="249174"/>
                  </a:lnTo>
                  <a:lnTo>
                    <a:pt x="62833" y="265721"/>
                  </a:lnTo>
                  <a:lnTo>
                    <a:pt x="64976" y="287270"/>
                  </a:lnTo>
                  <a:lnTo>
                    <a:pt x="73095" y="310102"/>
                  </a:lnTo>
                  <a:lnTo>
                    <a:pt x="73568" y="310701"/>
                  </a:lnTo>
                  <a:lnTo>
                    <a:pt x="75716" y="311743"/>
                  </a:lnTo>
                  <a:lnTo>
                    <a:pt x="88524" y="330553"/>
                  </a:lnTo>
                  <a:lnTo>
                    <a:pt x="102278" y="340861"/>
                  </a:lnTo>
                  <a:lnTo>
                    <a:pt x="109023" y="343530"/>
                  </a:lnTo>
                  <a:lnTo>
                    <a:pt x="117724" y="344732"/>
                  </a:lnTo>
                  <a:lnTo>
                    <a:pt x="135561" y="342519"/>
                  </a:lnTo>
                  <a:lnTo>
                    <a:pt x="140364" y="340414"/>
                  </a:lnTo>
                  <a:lnTo>
                    <a:pt x="143733" y="337714"/>
                  </a:lnTo>
                  <a:lnTo>
                    <a:pt x="158199" y="325120"/>
                  </a:lnTo>
                  <a:lnTo>
                    <a:pt x="162987" y="321580"/>
                  </a:lnTo>
                  <a:lnTo>
                    <a:pt x="177317" y="301144"/>
                  </a:lnTo>
                  <a:lnTo>
                    <a:pt x="181829" y="289123"/>
                  </a:lnTo>
                  <a:lnTo>
                    <a:pt x="183964" y="255200"/>
                  </a:lnTo>
                  <a:lnTo>
                    <a:pt x="184522" y="254257"/>
                  </a:lnTo>
                  <a:lnTo>
                    <a:pt x="185640" y="235705"/>
                  </a:lnTo>
                  <a:lnTo>
                    <a:pt x="185640" y="271036"/>
                  </a:lnTo>
                  <a:lnTo>
                    <a:pt x="185904" y="301526"/>
                  </a:lnTo>
                  <a:lnTo>
                    <a:pt x="191306" y="316209"/>
                  </a:lnTo>
                  <a:lnTo>
                    <a:pt x="203102" y="331713"/>
                  </a:lnTo>
                  <a:lnTo>
                    <a:pt x="213244" y="337035"/>
                  </a:lnTo>
                  <a:lnTo>
                    <a:pt x="228833" y="340366"/>
                  </a:lnTo>
                  <a:lnTo>
                    <a:pt x="237818" y="338289"/>
                  </a:lnTo>
                  <a:lnTo>
                    <a:pt x="255805" y="328978"/>
                  </a:lnTo>
                  <a:lnTo>
                    <a:pt x="280492" y="304765"/>
                  </a:lnTo>
                  <a:lnTo>
                    <a:pt x="305249" y="269618"/>
                  </a:lnTo>
                  <a:lnTo>
                    <a:pt x="323898" y="237648"/>
                  </a:lnTo>
                  <a:lnTo>
                    <a:pt x="334033" y="204355"/>
                  </a:lnTo>
                  <a:lnTo>
                    <a:pt x="341609" y="170983"/>
                  </a:lnTo>
                  <a:lnTo>
                    <a:pt x="346754" y="138869"/>
                  </a:lnTo>
                  <a:lnTo>
                    <a:pt x="347820" y="104935"/>
                  </a:lnTo>
                  <a:lnTo>
                    <a:pt x="348742" y="89593"/>
                  </a:lnTo>
                  <a:lnTo>
                    <a:pt x="341671" y="54354"/>
                  </a:lnTo>
                  <a:lnTo>
                    <a:pt x="336866" y="41845"/>
                  </a:lnTo>
                  <a:lnTo>
                    <a:pt x="328217" y="27040"/>
                  </a:lnTo>
                  <a:lnTo>
                    <a:pt x="323880" y="16377"/>
                  </a:lnTo>
                  <a:lnTo>
                    <a:pt x="318064" y="9218"/>
                  </a:lnTo>
                  <a:lnTo>
                    <a:pt x="305491" y="1596"/>
                  </a:lnTo>
                  <a:lnTo>
                    <a:pt x="301996" y="443"/>
                  </a:lnTo>
                  <a:lnTo>
                    <a:pt x="296020" y="0"/>
                  </a:lnTo>
                  <a:lnTo>
                    <a:pt x="295739" y="250"/>
                  </a:lnTo>
                  <a:lnTo>
                    <a:pt x="294583" y="2553"/>
                  </a:lnTo>
                  <a:lnTo>
                    <a:pt x="291885" y="6820"/>
                  </a:lnTo>
                  <a:lnTo>
                    <a:pt x="290705" y="12494"/>
                  </a:lnTo>
                  <a:lnTo>
                    <a:pt x="290680" y="42834"/>
                  </a:lnTo>
                  <a:lnTo>
                    <a:pt x="297253" y="77393"/>
                  </a:lnTo>
                  <a:lnTo>
                    <a:pt x="301672" y="112506"/>
                  </a:lnTo>
                  <a:lnTo>
                    <a:pt x="305359" y="147830"/>
                  </a:lnTo>
                  <a:lnTo>
                    <a:pt x="309104" y="181136"/>
                  </a:lnTo>
                  <a:lnTo>
                    <a:pt x="311619" y="215626"/>
                  </a:lnTo>
                  <a:lnTo>
                    <a:pt x="311576" y="248747"/>
                  </a:lnTo>
                  <a:lnTo>
                    <a:pt x="309949" y="271214"/>
                  </a:lnTo>
                  <a:lnTo>
                    <a:pt x="315134" y="304618"/>
                  </a:lnTo>
                  <a:lnTo>
                    <a:pt x="318070" y="308753"/>
                  </a:lnTo>
                  <a:lnTo>
                    <a:pt x="321491" y="312883"/>
                  </a:lnTo>
                  <a:lnTo>
                    <a:pt x="325170" y="320365"/>
                  </a:lnTo>
                  <a:lnTo>
                    <a:pt x="329758" y="324874"/>
                  </a:lnTo>
                  <a:lnTo>
                    <a:pt x="336874" y="329594"/>
                  </a:lnTo>
                  <a:lnTo>
                    <a:pt x="338056" y="330046"/>
                  </a:lnTo>
                  <a:lnTo>
                    <a:pt x="338845" y="330612"/>
                  </a:lnTo>
                  <a:lnTo>
                    <a:pt x="339720" y="331947"/>
                  </a:lnTo>
                  <a:lnTo>
                    <a:pt x="340483" y="332409"/>
                  </a:lnTo>
                  <a:lnTo>
                    <a:pt x="344085" y="333588"/>
                  </a:lnTo>
                  <a:lnTo>
                    <a:pt x="348768" y="336524"/>
                  </a:lnTo>
                  <a:lnTo>
                    <a:pt x="360321" y="337957"/>
                  </a:lnTo>
                  <a:lnTo>
                    <a:pt x="377371" y="336181"/>
                  </a:lnTo>
                  <a:lnTo>
                    <a:pt x="412450" y="327924"/>
                  </a:lnTo>
                  <a:lnTo>
                    <a:pt x="416621" y="3261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1" name="SMARTInkShape-273">
            <a:extLst>
              <a:ext uri="{FF2B5EF4-FFF2-40B4-BE49-F238E27FC236}">
                <a16:creationId xmlns:a16="http://schemas.microsoft.com/office/drawing/2014/main" xmlns="" id="{589BD839-0E41-45EE-88D1-EF2BEE802A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81438" y="1329896"/>
            <a:ext cx="383382" cy="379235"/>
          </a:xfrm>
          <a:custGeom>
            <a:avLst/>
            <a:gdLst/>
            <a:ahLst/>
            <a:cxnLst/>
            <a:rect l="0" t="0" r="0" b="0"/>
            <a:pathLst>
              <a:path w="383382" h="379235">
                <a:moveTo>
                  <a:pt x="0" y="370317"/>
                </a:moveTo>
                <a:lnTo>
                  <a:pt x="0" y="370317"/>
                </a:lnTo>
                <a:lnTo>
                  <a:pt x="1263" y="372845"/>
                </a:lnTo>
                <a:lnTo>
                  <a:pt x="1901" y="373590"/>
                </a:lnTo>
                <a:lnTo>
                  <a:pt x="7163" y="376285"/>
                </a:lnTo>
                <a:lnTo>
                  <a:pt x="19260" y="377357"/>
                </a:lnTo>
                <a:lnTo>
                  <a:pt x="31046" y="373373"/>
                </a:lnTo>
                <a:lnTo>
                  <a:pt x="63648" y="355759"/>
                </a:lnTo>
                <a:lnTo>
                  <a:pt x="97774" y="327058"/>
                </a:lnTo>
                <a:lnTo>
                  <a:pt x="126045" y="293851"/>
                </a:lnTo>
                <a:lnTo>
                  <a:pt x="148326" y="259251"/>
                </a:lnTo>
                <a:lnTo>
                  <a:pt x="163717" y="225885"/>
                </a:lnTo>
                <a:lnTo>
                  <a:pt x="177313" y="192638"/>
                </a:lnTo>
                <a:lnTo>
                  <a:pt x="188006" y="160174"/>
                </a:lnTo>
                <a:lnTo>
                  <a:pt x="193875" y="128174"/>
                </a:lnTo>
                <a:lnTo>
                  <a:pt x="194876" y="98126"/>
                </a:lnTo>
                <a:lnTo>
                  <a:pt x="191190" y="65969"/>
                </a:lnTo>
                <a:lnTo>
                  <a:pt x="188088" y="54215"/>
                </a:lnTo>
                <a:lnTo>
                  <a:pt x="175499" y="30826"/>
                </a:lnTo>
                <a:lnTo>
                  <a:pt x="159501" y="13895"/>
                </a:lnTo>
                <a:lnTo>
                  <a:pt x="151274" y="8194"/>
                </a:lnTo>
                <a:lnTo>
                  <a:pt x="146431" y="7673"/>
                </a:lnTo>
                <a:lnTo>
                  <a:pt x="143658" y="7904"/>
                </a:lnTo>
                <a:lnTo>
                  <a:pt x="139166" y="10278"/>
                </a:lnTo>
                <a:lnTo>
                  <a:pt x="131970" y="15741"/>
                </a:lnTo>
                <a:lnTo>
                  <a:pt x="129385" y="20463"/>
                </a:lnTo>
                <a:lnTo>
                  <a:pt x="125570" y="40595"/>
                </a:lnTo>
                <a:lnTo>
                  <a:pt x="123978" y="73140"/>
                </a:lnTo>
                <a:lnTo>
                  <a:pt x="125994" y="106021"/>
                </a:lnTo>
                <a:lnTo>
                  <a:pt x="128248" y="141603"/>
                </a:lnTo>
                <a:lnTo>
                  <a:pt x="128574" y="176174"/>
                </a:lnTo>
                <a:lnTo>
                  <a:pt x="128587" y="211297"/>
                </a:lnTo>
                <a:lnTo>
                  <a:pt x="128587" y="246142"/>
                </a:lnTo>
                <a:lnTo>
                  <a:pt x="128587" y="278934"/>
                </a:lnTo>
                <a:lnTo>
                  <a:pt x="128587" y="311415"/>
                </a:lnTo>
                <a:lnTo>
                  <a:pt x="129851" y="343972"/>
                </a:lnTo>
                <a:lnTo>
                  <a:pt x="134185" y="356347"/>
                </a:lnTo>
                <a:lnTo>
                  <a:pt x="143010" y="367816"/>
                </a:lnTo>
                <a:lnTo>
                  <a:pt x="148383" y="372104"/>
                </a:lnTo>
                <a:lnTo>
                  <a:pt x="157530" y="375462"/>
                </a:lnTo>
                <a:lnTo>
                  <a:pt x="167355" y="376868"/>
                </a:lnTo>
                <a:lnTo>
                  <a:pt x="187306" y="372044"/>
                </a:lnTo>
                <a:lnTo>
                  <a:pt x="214494" y="358233"/>
                </a:lnTo>
                <a:lnTo>
                  <a:pt x="243177" y="330811"/>
                </a:lnTo>
                <a:lnTo>
                  <a:pt x="263202" y="298216"/>
                </a:lnTo>
                <a:lnTo>
                  <a:pt x="280046" y="265503"/>
                </a:lnTo>
                <a:lnTo>
                  <a:pt x="296049" y="234600"/>
                </a:lnTo>
                <a:lnTo>
                  <a:pt x="310174" y="199709"/>
                </a:lnTo>
                <a:lnTo>
                  <a:pt x="325511" y="164112"/>
                </a:lnTo>
                <a:lnTo>
                  <a:pt x="335342" y="130880"/>
                </a:lnTo>
                <a:lnTo>
                  <a:pt x="340359" y="101141"/>
                </a:lnTo>
                <a:lnTo>
                  <a:pt x="341134" y="80873"/>
                </a:lnTo>
                <a:lnTo>
                  <a:pt x="336493" y="47404"/>
                </a:lnTo>
                <a:lnTo>
                  <a:pt x="331952" y="33805"/>
                </a:lnTo>
                <a:lnTo>
                  <a:pt x="327186" y="26287"/>
                </a:lnTo>
                <a:lnTo>
                  <a:pt x="302688" y="2753"/>
                </a:lnTo>
                <a:lnTo>
                  <a:pt x="298481" y="580"/>
                </a:lnTo>
                <a:lnTo>
                  <a:pt x="296618" y="0"/>
                </a:lnTo>
                <a:lnTo>
                  <a:pt x="294847" y="143"/>
                </a:lnTo>
                <a:lnTo>
                  <a:pt x="291469" y="1713"/>
                </a:lnTo>
                <a:lnTo>
                  <a:pt x="286592" y="6836"/>
                </a:lnTo>
                <a:lnTo>
                  <a:pt x="280467" y="17579"/>
                </a:lnTo>
                <a:lnTo>
                  <a:pt x="275571" y="34300"/>
                </a:lnTo>
                <a:lnTo>
                  <a:pt x="276105" y="65322"/>
                </a:lnTo>
                <a:lnTo>
                  <a:pt x="276923" y="99961"/>
                </a:lnTo>
                <a:lnTo>
                  <a:pt x="278458" y="134072"/>
                </a:lnTo>
                <a:lnTo>
                  <a:pt x="278597" y="165045"/>
                </a:lnTo>
                <a:lnTo>
                  <a:pt x="276555" y="196898"/>
                </a:lnTo>
                <a:lnTo>
                  <a:pt x="276268" y="228597"/>
                </a:lnTo>
                <a:lnTo>
                  <a:pt x="275523" y="260462"/>
                </a:lnTo>
                <a:lnTo>
                  <a:pt x="273941" y="294576"/>
                </a:lnTo>
                <a:lnTo>
                  <a:pt x="277122" y="327357"/>
                </a:lnTo>
                <a:lnTo>
                  <a:pt x="279724" y="340781"/>
                </a:lnTo>
                <a:lnTo>
                  <a:pt x="293272" y="368090"/>
                </a:lnTo>
                <a:lnTo>
                  <a:pt x="301145" y="375628"/>
                </a:lnTo>
                <a:lnTo>
                  <a:pt x="307244" y="378475"/>
                </a:lnTo>
                <a:lnTo>
                  <a:pt x="310825" y="379234"/>
                </a:lnTo>
                <a:lnTo>
                  <a:pt x="320873" y="378398"/>
                </a:lnTo>
                <a:lnTo>
                  <a:pt x="342292" y="367875"/>
                </a:lnTo>
                <a:lnTo>
                  <a:pt x="383381" y="33697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SMARTInkShape-274">
            <a:extLst>
              <a:ext uri="{FF2B5EF4-FFF2-40B4-BE49-F238E27FC236}">
                <a16:creationId xmlns:a16="http://schemas.microsoft.com/office/drawing/2014/main" xmlns="" id="{A379A688-654B-4403-A96A-0E5B0DF658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2238" y="1340887"/>
            <a:ext cx="335757" cy="370544"/>
          </a:xfrm>
          <a:custGeom>
            <a:avLst/>
            <a:gdLst/>
            <a:ahLst/>
            <a:cxnLst/>
            <a:rect l="0" t="0" r="0" b="0"/>
            <a:pathLst>
              <a:path w="335757" h="370544">
                <a:moveTo>
                  <a:pt x="0" y="352182"/>
                </a:moveTo>
                <a:lnTo>
                  <a:pt x="0" y="352182"/>
                </a:lnTo>
                <a:lnTo>
                  <a:pt x="2050" y="352182"/>
                </a:lnTo>
                <a:lnTo>
                  <a:pt x="301" y="352182"/>
                </a:lnTo>
                <a:lnTo>
                  <a:pt x="1353" y="352182"/>
                </a:lnTo>
                <a:lnTo>
                  <a:pt x="1696" y="352446"/>
                </a:lnTo>
                <a:lnTo>
                  <a:pt x="2076" y="353446"/>
                </a:lnTo>
                <a:lnTo>
                  <a:pt x="2585" y="356243"/>
                </a:lnTo>
                <a:lnTo>
                  <a:pt x="3618" y="357779"/>
                </a:lnTo>
                <a:lnTo>
                  <a:pt x="5665" y="358638"/>
                </a:lnTo>
                <a:lnTo>
                  <a:pt x="8074" y="359285"/>
                </a:lnTo>
                <a:lnTo>
                  <a:pt x="10026" y="360454"/>
                </a:lnTo>
                <a:lnTo>
                  <a:pt x="13187" y="360444"/>
                </a:lnTo>
                <a:lnTo>
                  <a:pt x="22948" y="357018"/>
                </a:lnTo>
                <a:lnTo>
                  <a:pt x="49350" y="339425"/>
                </a:lnTo>
                <a:lnTo>
                  <a:pt x="83876" y="307074"/>
                </a:lnTo>
                <a:lnTo>
                  <a:pt x="113428" y="275544"/>
                </a:lnTo>
                <a:lnTo>
                  <a:pt x="136665" y="241163"/>
                </a:lnTo>
                <a:lnTo>
                  <a:pt x="152530" y="206454"/>
                </a:lnTo>
                <a:lnTo>
                  <a:pt x="162048" y="171676"/>
                </a:lnTo>
                <a:lnTo>
                  <a:pt x="174100" y="138504"/>
                </a:lnTo>
                <a:lnTo>
                  <a:pt x="181000" y="104180"/>
                </a:lnTo>
                <a:lnTo>
                  <a:pt x="185160" y="70935"/>
                </a:lnTo>
                <a:lnTo>
                  <a:pt x="182178" y="45093"/>
                </a:lnTo>
                <a:lnTo>
                  <a:pt x="173665" y="27099"/>
                </a:lnTo>
                <a:lnTo>
                  <a:pt x="159772" y="8211"/>
                </a:lnTo>
                <a:lnTo>
                  <a:pt x="151750" y="2529"/>
                </a:lnTo>
                <a:lnTo>
                  <a:pt x="146328" y="578"/>
                </a:lnTo>
                <a:lnTo>
                  <a:pt x="138841" y="0"/>
                </a:lnTo>
                <a:lnTo>
                  <a:pt x="134379" y="1276"/>
                </a:lnTo>
                <a:lnTo>
                  <a:pt x="127203" y="5143"/>
                </a:lnTo>
                <a:lnTo>
                  <a:pt x="122297" y="11436"/>
                </a:lnTo>
                <a:lnTo>
                  <a:pt x="118756" y="20004"/>
                </a:lnTo>
                <a:lnTo>
                  <a:pt x="112992" y="53261"/>
                </a:lnTo>
                <a:lnTo>
                  <a:pt x="111960" y="88132"/>
                </a:lnTo>
                <a:lnTo>
                  <a:pt x="111922" y="119629"/>
                </a:lnTo>
                <a:lnTo>
                  <a:pt x="111918" y="153604"/>
                </a:lnTo>
                <a:lnTo>
                  <a:pt x="112151" y="188625"/>
                </a:lnTo>
                <a:lnTo>
                  <a:pt x="111927" y="223716"/>
                </a:lnTo>
                <a:lnTo>
                  <a:pt x="111919" y="256939"/>
                </a:lnTo>
                <a:lnTo>
                  <a:pt x="109868" y="290895"/>
                </a:lnTo>
                <a:lnTo>
                  <a:pt x="105318" y="325549"/>
                </a:lnTo>
                <a:lnTo>
                  <a:pt x="105111" y="336631"/>
                </a:lnTo>
                <a:lnTo>
                  <a:pt x="108098" y="347567"/>
                </a:lnTo>
                <a:lnTo>
                  <a:pt x="111639" y="353343"/>
                </a:lnTo>
                <a:lnTo>
                  <a:pt x="119742" y="361671"/>
                </a:lnTo>
                <a:lnTo>
                  <a:pt x="127965" y="366488"/>
                </a:lnTo>
                <a:lnTo>
                  <a:pt x="138695" y="368384"/>
                </a:lnTo>
                <a:lnTo>
                  <a:pt x="144986" y="368114"/>
                </a:lnTo>
                <a:lnTo>
                  <a:pt x="176002" y="357305"/>
                </a:lnTo>
                <a:lnTo>
                  <a:pt x="199594" y="345853"/>
                </a:lnTo>
                <a:lnTo>
                  <a:pt x="222631" y="324167"/>
                </a:lnTo>
                <a:lnTo>
                  <a:pt x="248874" y="288914"/>
                </a:lnTo>
                <a:lnTo>
                  <a:pt x="267855" y="254167"/>
                </a:lnTo>
                <a:lnTo>
                  <a:pt x="281089" y="224299"/>
                </a:lnTo>
                <a:lnTo>
                  <a:pt x="291270" y="189605"/>
                </a:lnTo>
                <a:lnTo>
                  <a:pt x="299427" y="157950"/>
                </a:lnTo>
                <a:lnTo>
                  <a:pt x="302386" y="125168"/>
                </a:lnTo>
                <a:lnTo>
                  <a:pt x="304288" y="91979"/>
                </a:lnTo>
                <a:lnTo>
                  <a:pt x="301845" y="58814"/>
                </a:lnTo>
                <a:lnTo>
                  <a:pt x="295015" y="35248"/>
                </a:lnTo>
                <a:lnTo>
                  <a:pt x="285727" y="19701"/>
                </a:lnTo>
                <a:lnTo>
                  <a:pt x="270888" y="4246"/>
                </a:lnTo>
                <a:lnTo>
                  <a:pt x="267591" y="1928"/>
                </a:lnTo>
                <a:lnTo>
                  <a:pt x="261496" y="400"/>
                </a:lnTo>
                <a:lnTo>
                  <a:pt x="257684" y="748"/>
                </a:lnTo>
                <a:lnTo>
                  <a:pt x="253697" y="2314"/>
                </a:lnTo>
                <a:lnTo>
                  <a:pt x="246031" y="7658"/>
                </a:lnTo>
                <a:lnTo>
                  <a:pt x="240438" y="14269"/>
                </a:lnTo>
                <a:lnTo>
                  <a:pt x="238006" y="18907"/>
                </a:lnTo>
                <a:lnTo>
                  <a:pt x="231713" y="54212"/>
                </a:lnTo>
                <a:lnTo>
                  <a:pt x="231045" y="87734"/>
                </a:lnTo>
                <a:lnTo>
                  <a:pt x="228934" y="120407"/>
                </a:lnTo>
                <a:lnTo>
                  <a:pt x="226379" y="152436"/>
                </a:lnTo>
                <a:lnTo>
                  <a:pt x="226225" y="185623"/>
                </a:lnTo>
                <a:lnTo>
                  <a:pt x="228269" y="219005"/>
                </a:lnTo>
                <a:lnTo>
                  <a:pt x="230471" y="253719"/>
                </a:lnTo>
                <a:lnTo>
                  <a:pt x="230968" y="288284"/>
                </a:lnTo>
                <a:lnTo>
                  <a:pt x="230275" y="321468"/>
                </a:lnTo>
                <a:lnTo>
                  <a:pt x="229085" y="337299"/>
                </a:lnTo>
                <a:lnTo>
                  <a:pt x="232822" y="356620"/>
                </a:lnTo>
                <a:lnTo>
                  <a:pt x="234269" y="359270"/>
                </a:lnTo>
                <a:lnTo>
                  <a:pt x="242792" y="366399"/>
                </a:lnTo>
                <a:lnTo>
                  <a:pt x="247607" y="368908"/>
                </a:lnTo>
                <a:lnTo>
                  <a:pt x="258573" y="370543"/>
                </a:lnTo>
                <a:lnTo>
                  <a:pt x="271876" y="369764"/>
                </a:lnTo>
                <a:lnTo>
                  <a:pt x="289665" y="362800"/>
                </a:lnTo>
                <a:lnTo>
                  <a:pt x="335756" y="33075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SMARTInkShape-275">
            <a:extLst>
              <a:ext uri="{FF2B5EF4-FFF2-40B4-BE49-F238E27FC236}">
                <a16:creationId xmlns:a16="http://schemas.microsoft.com/office/drawing/2014/main" xmlns="" id="{5BC4A422-7902-421B-873B-7372F00BAA3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65478" y="1342374"/>
            <a:ext cx="332367" cy="360823"/>
          </a:xfrm>
          <a:custGeom>
            <a:avLst/>
            <a:gdLst/>
            <a:ahLst/>
            <a:cxnLst/>
            <a:rect l="0" t="0" r="0" b="0"/>
            <a:pathLst>
              <a:path w="332367" h="360823">
                <a:moveTo>
                  <a:pt x="3753" y="343551"/>
                </a:moveTo>
                <a:lnTo>
                  <a:pt x="3753" y="343551"/>
                </a:lnTo>
                <a:lnTo>
                  <a:pt x="3753" y="344815"/>
                </a:lnTo>
                <a:lnTo>
                  <a:pt x="3048" y="346141"/>
                </a:lnTo>
                <a:lnTo>
                  <a:pt x="1401" y="348276"/>
                </a:lnTo>
                <a:lnTo>
                  <a:pt x="2750" y="348306"/>
                </a:lnTo>
                <a:lnTo>
                  <a:pt x="1372" y="348314"/>
                </a:lnTo>
                <a:lnTo>
                  <a:pt x="1372" y="349578"/>
                </a:lnTo>
                <a:lnTo>
                  <a:pt x="1107" y="349950"/>
                </a:lnTo>
                <a:lnTo>
                  <a:pt x="667" y="350198"/>
                </a:lnTo>
                <a:lnTo>
                  <a:pt x="108" y="350364"/>
                </a:lnTo>
                <a:lnTo>
                  <a:pt x="0" y="350739"/>
                </a:lnTo>
                <a:lnTo>
                  <a:pt x="1352" y="353044"/>
                </a:lnTo>
                <a:lnTo>
                  <a:pt x="5158" y="354331"/>
                </a:lnTo>
                <a:lnTo>
                  <a:pt x="9846" y="353546"/>
                </a:lnTo>
                <a:lnTo>
                  <a:pt x="43139" y="342418"/>
                </a:lnTo>
                <a:lnTo>
                  <a:pt x="76823" y="322353"/>
                </a:lnTo>
                <a:lnTo>
                  <a:pt x="111558" y="291411"/>
                </a:lnTo>
                <a:lnTo>
                  <a:pt x="136421" y="257840"/>
                </a:lnTo>
                <a:lnTo>
                  <a:pt x="152438" y="222128"/>
                </a:lnTo>
                <a:lnTo>
                  <a:pt x="166960" y="187737"/>
                </a:lnTo>
                <a:lnTo>
                  <a:pt x="177550" y="154431"/>
                </a:lnTo>
                <a:lnTo>
                  <a:pt x="183886" y="124770"/>
                </a:lnTo>
                <a:lnTo>
                  <a:pt x="186633" y="91942"/>
                </a:lnTo>
                <a:lnTo>
                  <a:pt x="182489" y="60892"/>
                </a:lnTo>
                <a:lnTo>
                  <a:pt x="175258" y="34664"/>
                </a:lnTo>
                <a:lnTo>
                  <a:pt x="159848" y="13006"/>
                </a:lnTo>
                <a:lnTo>
                  <a:pt x="156649" y="10111"/>
                </a:lnTo>
                <a:lnTo>
                  <a:pt x="139981" y="2634"/>
                </a:lnTo>
                <a:lnTo>
                  <a:pt x="134237" y="2943"/>
                </a:lnTo>
                <a:lnTo>
                  <a:pt x="128686" y="5109"/>
                </a:lnTo>
                <a:lnTo>
                  <a:pt x="124455" y="8718"/>
                </a:lnTo>
                <a:lnTo>
                  <a:pt x="120362" y="16476"/>
                </a:lnTo>
                <a:lnTo>
                  <a:pt x="116873" y="31009"/>
                </a:lnTo>
                <a:lnTo>
                  <a:pt x="116448" y="60875"/>
                </a:lnTo>
                <a:lnTo>
                  <a:pt x="119797" y="92976"/>
                </a:lnTo>
                <a:lnTo>
                  <a:pt x="121661" y="128281"/>
                </a:lnTo>
                <a:lnTo>
                  <a:pt x="122748" y="160883"/>
                </a:lnTo>
                <a:lnTo>
                  <a:pt x="122810" y="192103"/>
                </a:lnTo>
                <a:lnTo>
                  <a:pt x="122816" y="226998"/>
                </a:lnTo>
                <a:lnTo>
                  <a:pt x="120765" y="258648"/>
                </a:lnTo>
                <a:lnTo>
                  <a:pt x="118413" y="293532"/>
                </a:lnTo>
                <a:lnTo>
                  <a:pt x="120485" y="327457"/>
                </a:lnTo>
                <a:lnTo>
                  <a:pt x="122537" y="335225"/>
                </a:lnTo>
                <a:lnTo>
                  <a:pt x="129338" y="342863"/>
                </a:lnTo>
                <a:lnTo>
                  <a:pt x="135243" y="346287"/>
                </a:lnTo>
                <a:lnTo>
                  <a:pt x="142020" y="347713"/>
                </a:lnTo>
                <a:lnTo>
                  <a:pt x="166896" y="346997"/>
                </a:lnTo>
                <a:lnTo>
                  <a:pt x="192310" y="338133"/>
                </a:lnTo>
                <a:lnTo>
                  <a:pt x="224123" y="316702"/>
                </a:lnTo>
                <a:lnTo>
                  <a:pt x="252946" y="282825"/>
                </a:lnTo>
                <a:lnTo>
                  <a:pt x="269814" y="254082"/>
                </a:lnTo>
                <a:lnTo>
                  <a:pt x="283778" y="221323"/>
                </a:lnTo>
                <a:lnTo>
                  <a:pt x="296337" y="188353"/>
                </a:lnTo>
                <a:lnTo>
                  <a:pt x="305239" y="158170"/>
                </a:lnTo>
                <a:lnTo>
                  <a:pt x="312502" y="126632"/>
                </a:lnTo>
                <a:lnTo>
                  <a:pt x="313268" y="93980"/>
                </a:lnTo>
                <a:lnTo>
                  <a:pt x="311890" y="78399"/>
                </a:lnTo>
                <a:lnTo>
                  <a:pt x="301225" y="42701"/>
                </a:lnTo>
                <a:lnTo>
                  <a:pt x="295023" y="28095"/>
                </a:lnTo>
                <a:lnTo>
                  <a:pt x="276438" y="4660"/>
                </a:lnTo>
                <a:lnTo>
                  <a:pt x="270110" y="575"/>
                </a:lnTo>
                <a:lnTo>
                  <a:pt x="264832" y="0"/>
                </a:lnTo>
                <a:lnTo>
                  <a:pt x="259488" y="891"/>
                </a:lnTo>
                <a:lnTo>
                  <a:pt x="252451" y="5069"/>
                </a:lnTo>
                <a:lnTo>
                  <a:pt x="251308" y="5978"/>
                </a:lnTo>
                <a:lnTo>
                  <a:pt x="248435" y="17369"/>
                </a:lnTo>
                <a:lnTo>
                  <a:pt x="245374" y="50077"/>
                </a:lnTo>
                <a:lnTo>
                  <a:pt x="247686" y="80149"/>
                </a:lnTo>
                <a:lnTo>
                  <a:pt x="250580" y="114892"/>
                </a:lnTo>
                <a:lnTo>
                  <a:pt x="251331" y="149369"/>
                </a:lnTo>
                <a:lnTo>
                  <a:pt x="251132" y="180294"/>
                </a:lnTo>
                <a:lnTo>
                  <a:pt x="249242" y="211880"/>
                </a:lnTo>
                <a:lnTo>
                  <a:pt x="247787" y="242809"/>
                </a:lnTo>
                <a:lnTo>
                  <a:pt x="243427" y="275008"/>
                </a:lnTo>
                <a:lnTo>
                  <a:pt x="239705" y="307784"/>
                </a:lnTo>
                <a:lnTo>
                  <a:pt x="241425" y="323701"/>
                </a:lnTo>
                <a:lnTo>
                  <a:pt x="245098" y="337053"/>
                </a:lnTo>
                <a:lnTo>
                  <a:pt x="247448" y="341214"/>
                </a:lnTo>
                <a:lnTo>
                  <a:pt x="260877" y="354075"/>
                </a:lnTo>
                <a:lnTo>
                  <a:pt x="275211" y="360822"/>
                </a:lnTo>
                <a:lnTo>
                  <a:pt x="287415" y="360810"/>
                </a:lnTo>
                <a:lnTo>
                  <a:pt x="304024" y="354074"/>
                </a:lnTo>
                <a:lnTo>
                  <a:pt x="332366" y="33402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SMARTInkShape-276">
            <a:extLst>
              <a:ext uri="{FF2B5EF4-FFF2-40B4-BE49-F238E27FC236}">
                <a16:creationId xmlns:a16="http://schemas.microsoft.com/office/drawing/2014/main" xmlns="" id="{108BFD7F-CCE7-4698-9314-562B36FE89C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2500" y="3770593"/>
            <a:ext cx="147639" cy="365605"/>
          </a:xfrm>
          <a:custGeom>
            <a:avLst/>
            <a:gdLst/>
            <a:ahLst/>
            <a:cxnLst/>
            <a:rect l="0" t="0" r="0" b="0"/>
            <a:pathLst>
              <a:path w="147639" h="365605">
                <a:moveTo>
                  <a:pt x="11906" y="3688"/>
                </a:moveTo>
                <a:lnTo>
                  <a:pt x="11906" y="3688"/>
                </a:lnTo>
                <a:lnTo>
                  <a:pt x="9856" y="1638"/>
                </a:lnTo>
                <a:lnTo>
                  <a:pt x="9623" y="141"/>
                </a:lnTo>
                <a:lnTo>
                  <a:pt x="9326" y="0"/>
                </a:lnTo>
                <a:lnTo>
                  <a:pt x="8863" y="171"/>
                </a:lnTo>
                <a:lnTo>
                  <a:pt x="8290" y="550"/>
                </a:lnTo>
                <a:lnTo>
                  <a:pt x="7653" y="3087"/>
                </a:lnTo>
                <a:lnTo>
                  <a:pt x="9203" y="37144"/>
                </a:lnTo>
                <a:lnTo>
                  <a:pt x="8233" y="72410"/>
                </a:lnTo>
                <a:lnTo>
                  <a:pt x="5722" y="105643"/>
                </a:lnTo>
                <a:lnTo>
                  <a:pt x="6153" y="140293"/>
                </a:lnTo>
                <a:lnTo>
                  <a:pt x="7719" y="172614"/>
                </a:lnTo>
                <a:lnTo>
                  <a:pt x="9168" y="201892"/>
                </a:lnTo>
                <a:lnTo>
                  <a:pt x="9455" y="233046"/>
                </a:lnTo>
                <a:lnTo>
                  <a:pt x="9519" y="266382"/>
                </a:lnTo>
                <a:lnTo>
                  <a:pt x="6934" y="299171"/>
                </a:lnTo>
                <a:lnTo>
                  <a:pt x="3536" y="334088"/>
                </a:lnTo>
                <a:lnTo>
                  <a:pt x="0" y="358494"/>
                </a:lnTo>
                <a:lnTo>
                  <a:pt x="1264" y="361023"/>
                </a:lnTo>
                <a:lnTo>
                  <a:pt x="2430" y="361767"/>
                </a:lnTo>
                <a:lnTo>
                  <a:pt x="17043" y="365055"/>
                </a:lnTo>
                <a:lnTo>
                  <a:pt x="48094" y="365604"/>
                </a:lnTo>
                <a:lnTo>
                  <a:pt x="81792" y="362321"/>
                </a:lnTo>
                <a:lnTo>
                  <a:pt x="113036" y="357687"/>
                </a:lnTo>
                <a:lnTo>
                  <a:pt x="133816" y="356516"/>
                </a:lnTo>
                <a:lnTo>
                  <a:pt x="142954" y="357526"/>
                </a:lnTo>
                <a:lnTo>
                  <a:pt x="144515" y="357320"/>
                </a:lnTo>
                <a:lnTo>
                  <a:pt x="147021" y="356352"/>
                </a:lnTo>
                <a:lnTo>
                  <a:pt x="147226" y="356536"/>
                </a:lnTo>
                <a:lnTo>
                  <a:pt x="147633" y="358467"/>
                </a:lnTo>
                <a:lnTo>
                  <a:pt x="147638" y="35611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SMARTInkShape-277">
            <a:extLst>
              <a:ext uri="{FF2B5EF4-FFF2-40B4-BE49-F238E27FC236}">
                <a16:creationId xmlns:a16="http://schemas.microsoft.com/office/drawing/2014/main" xmlns="" id="{AD7AC52E-75E5-40CC-B9E8-021CE471BBB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60031" y="3750469"/>
            <a:ext cx="223476" cy="387699"/>
          </a:xfrm>
          <a:custGeom>
            <a:avLst/>
            <a:gdLst/>
            <a:ahLst/>
            <a:cxnLst/>
            <a:rect l="0" t="0" r="0" b="0"/>
            <a:pathLst>
              <a:path w="223476" h="387699">
                <a:moveTo>
                  <a:pt x="6782" y="0"/>
                </a:moveTo>
                <a:lnTo>
                  <a:pt x="6782" y="0"/>
                </a:lnTo>
                <a:lnTo>
                  <a:pt x="10574" y="3792"/>
                </a:lnTo>
                <a:lnTo>
                  <a:pt x="11426" y="5174"/>
                </a:lnTo>
                <a:lnTo>
                  <a:pt x="11730" y="6359"/>
                </a:lnTo>
                <a:lnTo>
                  <a:pt x="11668" y="7414"/>
                </a:lnTo>
                <a:lnTo>
                  <a:pt x="10894" y="9293"/>
                </a:lnTo>
                <a:lnTo>
                  <a:pt x="10317" y="10164"/>
                </a:lnTo>
                <a:lnTo>
                  <a:pt x="9505" y="15182"/>
                </a:lnTo>
                <a:lnTo>
                  <a:pt x="9712" y="46407"/>
                </a:lnTo>
                <a:lnTo>
                  <a:pt x="17552" y="80939"/>
                </a:lnTo>
                <a:lnTo>
                  <a:pt x="29641" y="101544"/>
                </a:lnTo>
                <a:lnTo>
                  <a:pt x="49685" y="121615"/>
                </a:lnTo>
                <a:lnTo>
                  <a:pt x="72485" y="134011"/>
                </a:lnTo>
                <a:lnTo>
                  <a:pt x="101761" y="141672"/>
                </a:lnTo>
                <a:lnTo>
                  <a:pt x="133081" y="144548"/>
                </a:lnTo>
                <a:lnTo>
                  <a:pt x="165707" y="141314"/>
                </a:lnTo>
                <a:lnTo>
                  <a:pt x="182487" y="136298"/>
                </a:lnTo>
                <a:lnTo>
                  <a:pt x="198425" y="126521"/>
                </a:lnTo>
                <a:lnTo>
                  <a:pt x="210967" y="113952"/>
                </a:lnTo>
                <a:lnTo>
                  <a:pt x="218123" y="101467"/>
                </a:lnTo>
                <a:lnTo>
                  <a:pt x="220920" y="92457"/>
                </a:lnTo>
                <a:lnTo>
                  <a:pt x="220190" y="77195"/>
                </a:lnTo>
                <a:lnTo>
                  <a:pt x="216622" y="64735"/>
                </a:lnTo>
                <a:lnTo>
                  <a:pt x="208421" y="54341"/>
                </a:lnTo>
                <a:lnTo>
                  <a:pt x="201405" y="48351"/>
                </a:lnTo>
                <a:lnTo>
                  <a:pt x="190919" y="43636"/>
                </a:lnTo>
                <a:lnTo>
                  <a:pt x="181577" y="43294"/>
                </a:lnTo>
                <a:lnTo>
                  <a:pt x="172046" y="45435"/>
                </a:lnTo>
                <a:lnTo>
                  <a:pt x="157753" y="54594"/>
                </a:lnTo>
                <a:lnTo>
                  <a:pt x="145202" y="77536"/>
                </a:lnTo>
                <a:lnTo>
                  <a:pt x="139222" y="95543"/>
                </a:lnTo>
                <a:lnTo>
                  <a:pt x="135354" y="130458"/>
                </a:lnTo>
                <a:lnTo>
                  <a:pt x="133195" y="162478"/>
                </a:lnTo>
                <a:lnTo>
                  <a:pt x="133029" y="193755"/>
                </a:lnTo>
                <a:lnTo>
                  <a:pt x="129697" y="224838"/>
                </a:lnTo>
                <a:lnTo>
                  <a:pt x="122813" y="255785"/>
                </a:lnTo>
                <a:lnTo>
                  <a:pt x="110690" y="286828"/>
                </a:lnTo>
                <a:lnTo>
                  <a:pt x="88424" y="320929"/>
                </a:lnTo>
                <a:lnTo>
                  <a:pt x="66823" y="343375"/>
                </a:lnTo>
                <a:lnTo>
                  <a:pt x="48706" y="351725"/>
                </a:lnTo>
                <a:lnTo>
                  <a:pt x="30951" y="354400"/>
                </a:lnTo>
                <a:lnTo>
                  <a:pt x="24667" y="353215"/>
                </a:lnTo>
                <a:lnTo>
                  <a:pt x="21880" y="352158"/>
                </a:lnTo>
                <a:lnTo>
                  <a:pt x="9381" y="340764"/>
                </a:lnTo>
                <a:lnTo>
                  <a:pt x="3759" y="327538"/>
                </a:lnTo>
                <a:lnTo>
                  <a:pt x="0" y="300777"/>
                </a:lnTo>
                <a:lnTo>
                  <a:pt x="2273" y="289320"/>
                </a:lnTo>
                <a:lnTo>
                  <a:pt x="7688" y="281163"/>
                </a:lnTo>
                <a:lnTo>
                  <a:pt x="17779" y="271468"/>
                </a:lnTo>
                <a:lnTo>
                  <a:pt x="31471" y="269788"/>
                </a:lnTo>
                <a:lnTo>
                  <a:pt x="47926" y="271386"/>
                </a:lnTo>
                <a:lnTo>
                  <a:pt x="68396" y="280540"/>
                </a:lnTo>
                <a:lnTo>
                  <a:pt x="81629" y="293055"/>
                </a:lnTo>
                <a:lnTo>
                  <a:pt x="100504" y="325352"/>
                </a:lnTo>
                <a:lnTo>
                  <a:pt x="122711" y="359039"/>
                </a:lnTo>
                <a:lnTo>
                  <a:pt x="131648" y="366967"/>
                </a:lnTo>
                <a:lnTo>
                  <a:pt x="165780" y="383072"/>
                </a:lnTo>
                <a:lnTo>
                  <a:pt x="189918" y="387698"/>
                </a:lnTo>
                <a:lnTo>
                  <a:pt x="193391" y="387240"/>
                </a:lnTo>
                <a:lnTo>
                  <a:pt x="213399" y="377245"/>
                </a:lnTo>
                <a:lnTo>
                  <a:pt x="223475" y="36909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SMARTInkShape-278">
            <a:extLst>
              <a:ext uri="{FF2B5EF4-FFF2-40B4-BE49-F238E27FC236}">
                <a16:creationId xmlns:a16="http://schemas.microsoft.com/office/drawing/2014/main" xmlns="" id="{D37BD003-D7E5-4C0D-8B27-5F074CC45D0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25449" y="3781425"/>
            <a:ext cx="374790" cy="347208"/>
          </a:xfrm>
          <a:custGeom>
            <a:avLst/>
            <a:gdLst/>
            <a:ahLst/>
            <a:cxnLst/>
            <a:rect l="0" t="0" r="0" b="0"/>
            <a:pathLst>
              <a:path w="374790" h="347208">
                <a:moveTo>
                  <a:pt x="72370" y="0"/>
                </a:moveTo>
                <a:lnTo>
                  <a:pt x="72370" y="0"/>
                </a:lnTo>
                <a:lnTo>
                  <a:pt x="68573" y="4061"/>
                </a:lnTo>
                <a:lnTo>
                  <a:pt x="68036" y="5598"/>
                </a:lnTo>
                <a:lnTo>
                  <a:pt x="66485" y="35907"/>
                </a:lnTo>
                <a:lnTo>
                  <a:pt x="68650" y="58010"/>
                </a:lnTo>
                <a:lnTo>
                  <a:pt x="82651" y="86109"/>
                </a:lnTo>
                <a:lnTo>
                  <a:pt x="93055" y="94658"/>
                </a:lnTo>
                <a:lnTo>
                  <a:pt x="112694" y="104129"/>
                </a:lnTo>
                <a:lnTo>
                  <a:pt x="129708" y="107553"/>
                </a:lnTo>
                <a:lnTo>
                  <a:pt x="159465" y="105902"/>
                </a:lnTo>
                <a:lnTo>
                  <a:pt x="185706" y="100559"/>
                </a:lnTo>
                <a:lnTo>
                  <a:pt x="212340" y="86539"/>
                </a:lnTo>
                <a:lnTo>
                  <a:pt x="233437" y="67620"/>
                </a:lnTo>
                <a:lnTo>
                  <a:pt x="239999" y="58099"/>
                </a:lnTo>
                <a:lnTo>
                  <a:pt x="245561" y="45930"/>
                </a:lnTo>
                <a:lnTo>
                  <a:pt x="247151" y="35406"/>
                </a:lnTo>
                <a:lnTo>
                  <a:pt x="245125" y="20400"/>
                </a:lnTo>
                <a:lnTo>
                  <a:pt x="239150" y="11042"/>
                </a:lnTo>
                <a:lnTo>
                  <a:pt x="229413" y="4095"/>
                </a:lnTo>
                <a:lnTo>
                  <a:pt x="224805" y="2525"/>
                </a:lnTo>
                <a:lnTo>
                  <a:pt x="223206" y="2477"/>
                </a:lnTo>
                <a:lnTo>
                  <a:pt x="209578" y="8730"/>
                </a:lnTo>
                <a:lnTo>
                  <a:pt x="200644" y="17462"/>
                </a:lnTo>
                <a:lnTo>
                  <a:pt x="192486" y="30750"/>
                </a:lnTo>
                <a:lnTo>
                  <a:pt x="182993" y="63181"/>
                </a:lnTo>
                <a:lnTo>
                  <a:pt x="175355" y="94368"/>
                </a:lnTo>
                <a:lnTo>
                  <a:pt x="165963" y="126600"/>
                </a:lnTo>
                <a:lnTo>
                  <a:pt x="154930" y="157760"/>
                </a:lnTo>
                <a:lnTo>
                  <a:pt x="135750" y="193143"/>
                </a:lnTo>
                <a:lnTo>
                  <a:pt x="116169" y="222772"/>
                </a:lnTo>
                <a:lnTo>
                  <a:pt x="84381" y="258236"/>
                </a:lnTo>
                <a:lnTo>
                  <a:pt x="71695" y="269248"/>
                </a:lnTo>
                <a:lnTo>
                  <a:pt x="46905" y="281393"/>
                </a:lnTo>
                <a:lnTo>
                  <a:pt x="36799" y="283813"/>
                </a:lnTo>
                <a:lnTo>
                  <a:pt x="22407" y="282648"/>
                </a:lnTo>
                <a:lnTo>
                  <a:pt x="15680" y="279609"/>
                </a:lnTo>
                <a:lnTo>
                  <a:pt x="7050" y="272454"/>
                </a:lnTo>
                <a:lnTo>
                  <a:pt x="3157" y="266288"/>
                </a:lnTo>
                <a:lnTo>
                  <a:pt x="0" y="252449"/>
                </a:lnTo>
                <a:lnTo>
                  <a:pt x="757" y="241723"/>
                </a:lnTo>
                <a:lnTo>
                  <a:pt x="5937" y="232871"/>
                </a:lnTo>
                <a:lnTo>
                  <a:pt x="18276" y="220987"/>
                </a:lnTo>
                <a:lnTo>
                  <a:pt x="22840" y="218602"/>
                </a:lnTo>
                <a:lnTo>
                  <a:pt x="40959" y="217335"/>
                </a:lnTo>
                <a:lnTo>
                  <a:pt x="58963" y="220064"/>
                </a:lnTo>
                <a:lnTo>
                  <a:pt x="72867" y="225620"/>
                </a:lnTo>
                <a:lnTo>
                  <a:pt x="91788" y="243253"/>
                </a:lnTo>
                <a:lnTo>
                  <a:pt x="110074" y="276015"/>
                </a:lnTo>
                <a:lnTo>
                  <a:pt x="124087" y="309359"/>
                </a:lnTo>
                <a:lnTo>
                  <a:pt x="130438" y="317469"/>
                </a:lnTo>
                <a:lnTo>
                  <a:pt x="148467" y="329126"/>
                </a:lnTo>
                <a:lnTo>
                  <a:pt x="163591" y="333409"/>
                </a:lnTo>
                <a:lnTo>
                  <a:pt x="175422" y="332973"/>
                </a:lnTo>
                <a:lnTo>
                  <a:pt x="208449" y="325499"/>
                </a:lnTo>
                <a:lnTo>
                  <a:pt x="241965" y="311154"/>
                </a:lnTo>
                <a:lnTo>
                  <a:pt x="269606" y="307062"/>
                </a:lnTo>
                <a:lnTo>
                  <a:pt x="281240" y="299150"/>
                </a:lnTo>
                <a:lnTo>
                  <a:pt x="290538" y="288427"/>
                </a:lnTo>
                <a:lnTo>
                  <a:pt x="299024" y="269647"/>
                </a:lnTo>
                <a:lnTo>
                  <a:pt x="299129" y="257049"/>
                </a:lnTo>
                <a:lnTo>
                  <a:pt x="296712" y="249710"/>
                </a:lnTo>
                <a:lnTo>
                  <a:pt x="294956" y="246642"/>
                </a:lnTo>
                <a:lnTo>
                  <a:pt x="289478" y="242528"/>
                </a:lnTo>
                <a:lnTo>
                  <a:pt x="283162" y="240346"/>
                </a:lnTo>
                <a:lnTo>
                  <a:pt x="277709" y="240259"/>
                </a:lnTo>
                <a:lnTo>
                  <a:pt x="267649" y="242961"/>
                </a:lnTo>
                <a:lnTo>
                  <a:pt x="261554" y="247771"/>
                </a:lnTo>
                <a:lnTo>
                  <a:pt x="248987" y="264335"/>
                </a:lnTo>
                <a:lnTo>
                  <a:pt x="242537" y="283025"/>
                </a:lnTo>
                <a:lnTo>
                  <a:pt x="243028" y="294203"/>
                </a:lnTo>
                <a:lnTo>
                  <a:pt x="251486" y="319942"/>
                </a:lnTo>
                <a:lnTo>
                  <a:pt x="259666" y="337045"/>
                </a:lnTo>
                <a:lnTo>
                  <a:pt x="263562" y="341268"/>
                </a:lnTo>
                <a:lnTo>
                  <a:pt x="271483" y="345356"/>
                </a:lnTo>
                <a:lnTo>
                  <a:pt x="282269" y="347207"/>
                </a:lnTo>
                <a:lnTo>
                  <a:pt x="299167" y="346338"/>
                </a:lnTo>
                <a:lnTo>
                  <a:pt x="331839" y="336023"/>
                </a:lnTo>
                <a:lnTo>
                  <a:pt x="366146" y="321383"/>
                </a:lnTo>
                <a:lnTo>
                  <a:pt x="374789" y="31670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1" name="SMARTInkShape-Group184">
            <a:extLst>
              <a:ext uri="{FF2B5EF4-FFF2-40B4-BE49-F238E27FC236}">
                <a16:creationId xmlns:a16="http://schemas.microsoft.com/office/drawing/2014/main" xmlns="" id="{65668064-4AD9-4165-A182-CFA1D9EA6949}"/>
              </a:ext>
            </a:extLst>
          </p:cNvPr>
          <p:cNvGrpSpPr/>
          <p:nvPr/>
        </p:nvGrpSpPr>
        <p:grpSpPr>
          <a:xfrm>
            <a:off x="2070316" y="3760733"/>
            <a:ext cx="549060" cy="363350"/>
            <a:chOff x="2070316" y="3760733"/>
            <a:chExt cx="549060" cy="363350"/>
          </a:xfrm>
        </p:grpSpPr>
        <p:sp>
          <p:nvSpPr>
            <p:cNvPr id="147" name="SMARTInkShape-279">
              <a:extLst>
                <a:ext uri="{FF2B5EF4-FFF2-40B4-BE49-F238E27FC236}">
                  <a16:creationId xmlns:a16="http://schemas.microsoft.com/office/drawing/2014/main" xmlns="" id="{9F35B6F6-AB26-400C-ABD2-FDD8D914C8B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70316" y="3760733"/>
              <a:ext cx="437141" cy="360583"/>
            </a:xfrm>
            <a:custGeom>
              <a:avLst/>
              <a:gdLst/>
              <a:ahLst/>
              <a:cxnLst/>
              <a:rect l="0" t="0" r="0" b="0"/>
              <a:pathLst>
                <a:path w="437141" h="360583">
                  <a:moveTo>
                    <a:pt x="1372" y="358830"/>
                  </a:moveTo>
                  <a:lnTo>
                    <a:pt x="1372" y="358830"/>
                  </a:lnTo>
                  <a:lnTo>
                    <a:pt x="107" y="357566"/>
                  </a:lnTo>
                  <a:lnTo>
                    <a:pt x="0" y="357193"/>
                  </a:lnTo>
                  <a:lnTo>
                    <a:pt x="192" y="356945"/>
                  </a:lnTo>
                  <a:lnTo>
                    <a:pt x="1303" y="356477"/>
                  </a:lnTo>
                  <a:lnTo>
                    <a:pt x="10544" y="358337"/>
                  </a:lnTo>
                  <a:lnTo>
                    <a:pt x="13837" y="358501"/>
                  </a:lnTo>
                  <a:lnTo>
                    <a:pt x="43099" y="347720"/>
                  </a:lnTo>
                  <a:lnTo>
                    <a:pt x="76961" y="330624"/>
                  </a:lnTo>
                  <a:lnTo>
                    <a:pt x="106232" y="311777"/>
                  </a:lnTo>
                  <a:lnTo>
                    <a:pt x="135977" y="290838"/>
                  </a:lnTo>
                  <a:lnTo>
                    <a:pt x="166067" y="256021"/>
                  </a:lnTo>
                  <a:lnTo>
                    <a:pt x="184835" y="223194"/>
                  </a:lnTo>
                  <a:lnTo>
                    <a:pt x="200204" y="190344"/>
                  </a:lnTo>
                  <a:lnTo>
                    <a:pt x="208775" y="161330"/>
                  </a:lnTo>
                  <a:lnTo>
                    <a:pt x="214045" y="130199"/>
                  </a:lnTo>
                  <a:lnTo>
                    <a:pt x="214655" y="96572"/>
                  </a:lnTo>
                  <a:lnTo>
                    <a:pt x="209414" y="63277"/>
                  </a:lnTo>
                  <a:lnTo>
                    <a:pt x="197553" y="30380"/>
                  </a:lnTo>
                  <a:lnTo>
                    <a:pt x="181949" y="7685"/>
                  </a:lnTo>
                  <a:lnTo>
                    <a:pt x="175379" y="3005"/>
                  </a:lnTo>
                  <a:lnTo>
                    <a:pt x="166330" y="0"/>
                  </a:lnTo>
                  <a:lnTo>
                    <a:pt x="161822" y="3117"/>
                  </a:lnTo>
                  <a:lnTo>
                    <a:pt x="159139" y="5800"/>
                  </a:lnTo>
                  <a:lnTo>
                    <a:pt x="155451" y="13015"/>
                  </a:lnTo>
                  <a:lnTo>
                    <a:pt x="152192" y="28054"/>
                  </a:lnTo>
                  <a:lnTo>
                    <a:pt x="155971" y="61855"/>
                  </a:lnTo>
                  <a:lnTo>
                    <a:pt x="158196" y="94405"/>
                  </a:lnTo>
                  <a:lnTo>
                    <a:pt x="159173" y="122987"/>
                  </a:lnTo>
                  <a:lnTo>
                    <a:pt x="160057" y="153684"/>
                  </a:lnTo>
                  <a:lnTo>
                    <a:pt x="157098" y="188293"/>
                  </a:lnTo>
                  <a:lnTo>
                    <a:pt x="156236" y="220590"/>
                  </a:lnTo>
                  <a:lnTo>
                    <a:pt x="156156" y="254298"/>
                  </a:lnTo>
                  <a:lnTo>
                    <a:pt x="156153" y="285693"/>
                  </a:lnTo>
                  <a:lnTo>
                    <a:pt x="156417" y="320379"/>
                  </a:lnTo>
                  <a:lnTo>
                    <a:pt x="158319" y="330885"/>
                  </a:lnTo>
                  <a:lnTo>
                    <a:pt x="162862" y="340404"/>
                  </a:lnTo>
                  <a:lnTo>
                    <a:pt x="164843" y="344021"/>
                  </a:lnTo>
                  <a:lnTo>
                    <a:pt x="165122" y="344989"/>
                  </a:lnTo>
                  <a:lnTo>
                    <a:pt x="171271" y="351980"/>
                  </a:lnTo>
                  <a:lnTo>
                    <a:pt x="181192" y="359087"/>
                  </a:lnTo>
                  <a:lnTo>
                    <a:pt x="188737" y="360582"/>
                  </a:lnTo>
                  <a:lnTo>
                    <a:pt x="203995" y="357232"/>
                  </a:lnTo>
                  <a:lnTo>
                    <a:pt x="213311" y="351946"/>
                  </a:lnTo>
                  <a:lnTo>
                    <a:pt x="234255" y="332043"/>
                  </a:lnTo>
                  <a:lnTo>
                    <a:pt x="247381" y="311273"/>
                  </a:lnTo>
                  <a:lnTo>
                    <a:pt x="250608" y="296774"/>
                  </a:lnTo>
                  <a:lnTo>
                    <a:pt x="251400" y="285075"/>
                  </a:lnTo>
                  <a:lnTo>
                    <a:pt x="252666" y="287558"/>
                  </a:lnTo>
                  <a:lnTo>
                    <a:pt x="254698" y="289494"/>
                  </a:lnTo>
                  <a:lnTo>
                    <a:pt x="259523" y="292072"/>
                  </a:lnTo>
                  <a:lnTo>
                    <a:pt x="270213" y="294511"/>
                  </a:lnTo>
                  <a:lnTo>
                    <a:pt x="281459" y="295319"/>
                  </a:lnTo>
                  <a:lnTo>
                    <a:pt x="310249" y="291444"/>
                  </a:lnTo>
                  <a:lnTo>
                    <a:pt x="325930" y="284653"/>
                  </a:lnTo>
                  <a:lnTo>
                    <a:pt x="344520" y="270303"/>
                  </a:lnTo>
                  <a:lnTo>
                    <a:pt x="345705" y="267802"/>
                  </a:lnTo>
                  <a:lnTo>
                    <a:pt x="346021" y="266394"/>
                  </a:lnTo>
                  <a:lnTo>
                    <a:pt x="344255" y="262008"/>
                  </a:lnTo>
                  <a:lnTo>
                    <a:pt x="342673" y="259357"/>
                  </a:lnTo>
                  <a:lnTo>
                    <a:pt x="338093" y="255706"/>
                  </a:lnTo>
                  <a:lnTo>
                    <a:pt x="332794" y="253465"/>
                  </a:lnTo>
                  <a:lnTo>
                    <a:pt x="327793" y="252470"/>
                  </a:lnTo>
                  <a:lnTo>
                    <a:pt x="321514" y="254144"/>
                  </a:lnTo>
                  <a:lnTo>
                    <a:pt x="315107" y="257534"/>
                  </a:lnTo>
                  <a:lnTo>
                    <a:pt x="308525" y="264169"/>
                  </a:lnTo>
                  <a:lnTo>
                    <a:pt x="304924" y="269751"/>
                  </a:lnTo>
                  <a:lnTo>
                    <a:pt x="301187" y="282635"/>
                  </a:lnTo>
                  <a:lnTo>
                    <a:pt x="301902" y="303379"/>
                  </a:lnTo>
                  <a:lnTo>
                    <a:pt x="305348" y="317441"/>
                  </a:lnTo>
                  <a:lnTo>
                    <a:pt x="311395" y="328574"/>
                  </a:lnTo>
                  <a:lnTo>
                    <a:pt x="320550" y="338183"/>
                  </a:lnTo>
                  <a:lnTo>
                    <a:pt x="331422" y="343511"/>
                  </a:lnTo>
                  <a:lnTo>
                    <a:pt x="347682" y="346249"/>
                  </a:lnTo>
                  <a:lnTo>
                    <a:pt x="382409" y="344294"/>
                  </a:lnTo>
                  <a:lnTo>
                    <a:pt x="400782" y="338790"/>
                  </a:lnTo>
                  <a:lnTo>
                    <a:pt x="437140" y="3112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SMARTInkShape-280">
              <a:extLst>
                <a:ext uri="{FF2B5EF4-FFF2-40B4-BE49-F238E27FC236}">
                  <a16:creationId xmlns:a16="http://schemas.microsoft.com/office/drawing/2014/main" xmlns="" id="{E4C965A1-4817-4278-90E1-4E2AF4794C5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00313" y="3948113"/>
              <a:ext cx="59532" cy="4763"/>
            </a:xfrm>
            <a:custGeom>
              <a:avLst/>
              <a:gdLst/>
              <a:ahLst/>
              <a:cxnLst/>
              <a:rect l="0" t="0" r="0" b="0"/>
              <a:pathLst>
                <a:path w="59532" h="4763">
                  <a:moveTo>
                    <a:pt x="0" y="4762"/>
                  </a:moveTo>
                  <a:lnTo>
                    <a:pt x="0" y="4762"/>
                  </a:lnTo>
                  <a:lnTo>
                    <a:pt x="33357" y="3126"/>
                  </a:lnTo>
                  <a:lnTo>
                    <a:pt x="5953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281">
              <a:extLst>
                <a:ext uri="{FF2B5EF4-FFF2-40B4-BE49-F238E27FC236}">
                  <a16:creationId xmlns:a16="http://schemas.microsoft.com/office/drawing/2014/main" xmlns="" id="{A94E84B0-1C71-4E53-B4E1-A6FB9E26FC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500313" y="3890963"/>
              <a:ext cx="119063" cy="233120"/>
            </a:xfrm>
            <a:custGeom>
              <a:avLst/>
              <a:gdLst/>
              <a:ahLst/>
              <a:cxnLst/>
              <a:rect l="0" t="0" r="0" b="0"/>
              <a:pathLst>
                <a:path w="119063" h="233120">
                  <a:moveTo>
                    <a:pt x="7143" y="0"/>
                  </a:moveTo>
                  <a:lnTo>
                    <a:pt x="7143" y="0"/>
                  </a:lnTo>
                  <a:lnTo>
                    <a:pt x="5879" y="0"/>
                  </a:lnTo>
                  <a:lnTo>
                    <a:pt x="5507" y="264"/>
                  </a:lnTo>
                  <a:lnTo>
                    <a:pt x="5258" y="705"/>
                  </a:lnTo>
                  <a:lnTo>
                    <a:pt x="4860" y="2050"/>
                  </a:lnTo>
                  <a:lnTo>
                    <a:pt x="3131" y="35962"/>
                  </a:lnTo>
                  <a:lnTo>
                    <a:pt x="1216" y="65423"/>
                  </a:lnTo>
                  <a:lnTo>
                    <a:pt x="160" y="98044"/>
                  </a:lnTo>
                  <a:lnTo>
                    <a:pt x="14" y="130299"/>
                  </a:lnTo>
                  <a:lnTo>
                    <a:pt x="0" y="163085"/>
                  </a:lnTo>
                  <a:lnTo>
                    <a:pt x="529" y="185163"/>
                  </a:lnTo>
                  <a:lnTo>
                    <a:pt x="7858" y="203219"/>
                  </a:lnTo>
                  <a:lnTo>
                    <a:pt x="15113" y="213720"/>
                  </a:lnTo>
                  <a:lnTo>
                    <a:pt x="29992" y="224563"/>
                  </a:lnTo>
                  <a:lnTo>
                    <a:pt x="34320" y="226805"/>
                  </a:lnTo>
                  <a:lnTo>
                    <a:pt x="65158" y="232133"/>
                  </a:lnTo>
                  <a:lnTo>
                    <a:pt x="82279" y="233119"/>
                  </a:lnTo>
                  <a:lnTo>
                    <a:pt x="96492" y="229498"/>
                  </a:lnTo>
                  <a:lnTo>
                    <a:pt x="119062" y="21669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282">
              <a:extLst>
                <a:ext uri="{FF2B5EF4-FFF2-40B4-BE49-F238E27FC236}">
                  <a16:creationId xmlns:a16="http://schemas.microsoft.com/office/drawing/2014/main" xmlns="" id="{CA19A2C3-B0FD-40F9-A55E-339DBC97B30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36019" y="3893344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3685" y="3314"/>
                  </a:lnTo>
                  <a:lnTo>
                    <a:pt x="0" y="285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4" name="SMARTInkShape-Group185">
            <a:extLst>
              <a:ext uri="{FF2B5EF4-FFF2-40B4-BE49-F238E27FC236}">
                <a16:creationId xmlns:a16="http://schemas.microsoft.com/office/drawing/2014/main" xmlns="" id="{F96C5144-5B21-4CB1-B75B-A471AEA494B3}"/>
              </a:ext>
            </a:extLst>
          </p:cNvPr>
          <p:cNvGrpSpPr/>
          <p:nvPr/>
        </p:nvGrpSpPr>
        <p:grpSpPr>
          <a:xfrm>
            <a:off x="2617420" y="3771653"/>
            <a:ext cx="459156" cy="362548"/>
            <a:chOff x="2617420" y="3771653"/>
            <a:chExt cx="459156" cy="362548"/>
          </a:xfrm>
        </p:grpSpPr>
        <p:sp>
          <p:nvSpPr>
            <p:cNvPr id="152" name="SMARTInkShape-283">
              <a:extLst>
                <a:ext uri="{FF2B5EF4-FFF2-40B4-BE49-F238E27FC236}">
                  <a16:creationId xmlns:a16="http://schemas.microsoft.com/office/drawing/2014/main" xmlns="" id="{BDCCEE91-59F1-472A-8210-AB42A92B849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617420" y="3771653"/>
              <a:ext cx="459156" cy="362548"/>
            </a:xfrm>
            <a:custGeom>
              <a:avLst/>
              <a:gdLst/>
              <a:ahLst/>
              <a:cxnLst/>
              <a:rect l="0" t="0" r="0" b="0"/>
              <a:pathLst>
                <a:path w="459156" h="362548">
                  <a:moveTo>
                    <a:pt x="92443" y="264566"/>
                  </a:moveTo>
                  <a:lnTo>
                    <a:pt x="92443" y="264566"/>
                  </a:lnTo>
                  <a:lnTo>
                    <a:pt x="86215" y="258868"/>
                  </a:lnTo>
                  <a:lnTo>
                    <a:pt x="50665" y="240272"/>
                  </a:lnTo>
                  <a:lnTo>
                    <a:pt x="36437" y="241463"/>
                  </a:lnTo>
                  <a:lnTo>
                    <a:pt x="21344" y="248960"/>
                  </a:lnTo>
                  <a:lnTo>
                    <a:pt x="10610" y="258296"/>
                  </a:lnTo>
                  <a:lnTo>
                    <a:pt x="2403" y="274085"/>
                  </a:lnTo>
                  <a:lnTo>
                    <a:pt x="0" y="293845"/>
                  </a:lnTo>
                  <a:lnTo>
                    <a:pt x="964" y="305932"/>
                  </a:lnTo>
                  <a:lnTo>
                    <a:pt x="12901" y="328378"/>
                  </a:lnTo>
                  <a:lnTo>
                    <a:pt x="28408" y="344325"/>
                  </a:lnTo>
                  <a:lnTo>
                    <a:pt x="32321" y="346316"/>
                  </a:lnTo>
                  <a:lnTo>
                    <a:pt x="45465" y="348859"/>
                  </a:lnTo>
                  <a:lnTo>
                    <a:pt x="58033" y="348602"/>
                  </a:lnTo>
                  <a:lnTo>
                    <a:pt x="70135" y="345586"/>
                  </a:lnTo>
                  <a:lnTo>
                    <a:pt x="82099" y="338814"/>
                  </a:lnTo>
                  <a:lnTo>
                    <a:pt x="87934" y="332402"/>
                  </a:lnTo>
                  <a:lnTo>
                    <a:pt x="93488" y="324882"/>
                  </a:lnTo>
                  <a:lnTo>
                    <a:pt x="94727" y="323826"/>
                  </a:lnTo>
                  <a:lnTo>
                    <a:pt x="96104" y="320537"/>
                  </a:lnTo>
                  <a:lnTo>
                    <a:pt x="97186" y="287166"/>
                  </a:lnTo>
                  <a:lnTo>
                    <a:pt x="93103" y="273554"/>
                  </a:lnTo>
                  <a:lnTo>
                    <a:pt x="90450" y="266507"/>
                  </a:lnTo>
                  <a:lnTo>
                    <a:pt x="90585" y="265860"/>
                  </a:lnTo>
                  <a:lnTo>
                    <a:pt x="90940" y="265428"/>
                  </a:lnTo>
                  <a:lnTo>
                    <a:pt x="92355" y="264617"/>
                  </a:lnTo>
                  <a:lnTo>
                    <a:pt x="95756" y="298591"/>
                  </a:lnTo>
                  <a:lnTo>
                    <a:pt x="103858" y="333084"/>
                  </a:lnTo>
                  <a:lnTo>
                    <a:pt x="107427" y="342423"/>
                  </a:lnTo>
                  <a:lnTo>
                    <a:pt x="112596" y="344854"/>
                  </a:lnTo>
                  <a:lnTo>
                    <a:pt x="125057" y="347306"/>
                  </a:lnTo>
                  <a:lnTo>
                    <a:pt x="136502" y="346467"/>
                  </a:lnTo>
                  <a:lnTo>
                    <a:pt x="149947" y="342014"/>
                  </a:lnTo>
                  <a:lnTo>
                    <a:pt x="164910" y="331497"/>
                  </a:lnTo>
                  <a:lnTo>
                    <a:pt x="178057" y="317112"/>
                  </a:lnTo>
                  <a:lnTo>
                    <a:pt x="188317" y="299199"/>
                  </a:lnTo>
                  <a:lnTo>
                    <a:pt x="193274" y="281284"/>
                  </a:lnTo>
                  <a:lnTo>
                    <a:pt x="193822" y="264732"/>
                  </a:lnTo>
                  <a:lnTo>
                    <a:pt x="192479" y="248535"/>
                  </a:lnTo>
                  <a:lnTo>
                    <a:pt x="193726" y="250614"/>
                  </a:lnTo>
                  <a:lnTo>
                    <a:pt x="194690" y="261572"/>
                  </a:lnTo>
                  <a:lnTo>
                    <a:pt x="194828" y="294317"/>
                  </a:lnTo>
                  <a:lnTo>
                    <a:pt x="197000" y="312168"/>
                  </a:lnTo>
                  <a:lnTo>
                    <a:pt x="206823" y="335204"/>
                  </a:lnTo>
                  <a:lnTo>
                    <a:pt x="208383" y="337852"/>
                  </a:lnTo>
                  <a:lnTo>
                    <a:pt x="212940" y="341499"/>
                  </a:lnTo>
                  <a:lnTo>
                    <a:pt x="219551" y="344002"/>
                  </a:lnTo>
                  <a:lnTo>
                    <a:pt x="239631" y="346354"/>
                  </a:lnTo>
                  <a:lnTo>
                    <a:pt x="253985" y="344427"/>
                  </a:lnTo>
                  <a:lnTo>
                    <a:pt x="279175" y="331543"/>
                  </a:lnTo>
                  <a:lnTo>
                    <a:pt x="293997" y="319424"/>
                  </a:lnTo>
                  <a:lnTo>
                    <a:pt x="312248" y="290526"/>
                  </a:lnTo>
                  <a:lnTo>
                    <a:pt x="326341" y="261854"/>
                  </a:lnTo>
                  <a:lnTo>
                    <a:pt x="337994" y="232251"/>
                  </a:lnTo>
                  <a:lnTo>
                    <a:pt x="348929" y="196897"/>
                  </a:lnTo>
                  <a:lnTo>
                    <a:pt x="356292" y="167757"/>
                  </a:lnTo>
                  <a:lnTo>
                    <a:pt x="362950" y="139208"/>
                  </a:lnTo>
                  <a:lnTo>
                    <a:pt x="365318" y="106006"/>
                  </a:lnTo>
                  <a:lnTo>
                    <a:pt x="359608" y="74260"/>
                  </a:lnTo>
                  <a:lnTo>
                    <a:pt x="348405" y="43380"/>
                  </a:lnTo>
                  <a:lnTo>
                    <a:pt x="333521" y="18581"/>
                  </a:lnTo>
                  <a:lnTo>
                    <a:pt x="320918" y="7326"/>
                  </a:lnTo>
                  <a:lnTo>
                    <a:pt x="309246" y="1080"/>
                  </a:lnTo>
                  <a:lnTo>
                    <a:pt x="303805" y="0"/>
                  </a:lnTo>
                  <a:lnTo>
                    <a:pt x="301614" y="82"/>
                  </a:lnTo>
                  <a:lnTo>
                    <a:pt x="296356" y="3701"/>
                  </a:lnTo>
                  <a:lnTo>
                    <a:pt x="293472" y="6519"/>
                  </a:lnTo>
                  <a:lnTo>
                    <a:pt x="289563" y="15293"/>
                  </a:lnTo>
                  <a:lnTo>
                    <a:pt x="286161" y="31853"/>
                  </a:lnTo>
                  <a:lnTo>
                    <a:pt x="290928" y="61514"/>
                  </a:lnTo>
                  <a:lnTo>
                    <a:pt x="297560" y="96255"/>
                  </a:lnTo>
                  <a:lnTo>
                    <a:pt x="303816" y="131897"/>
                  </a:lnTo>
                  <a:lnTo>
                    <a:pt x="308703" y="161160"/>
                  </a:lnTo>
                  <a:lnTo>
                    <a:pt x="311147" y="190633"/>
                  </a:lnTo>
                  <a:lnTo>
                    <a:pt x="311485" y="225874"/>
                  </a:lnTo>
                  <a:lnTo>
                    <a:pt x="311513" y="258834"/>
                  </a:lnTo>
                  <a:lnTo>
                    <a:pt x="312781" y="292063"/>
                  </a:lnTo>
                  <a:lnTo>
                    <a:pt x="317753" y="316994"/>
                  </a:lnTo>
                  <a:lnTo>
                    <a:pt x="330697" y="343415"/>
                  </a:lnTo>
                  <a:lnTo>
                    <a:pt x="342646" y="355900"/>
                  </a:lnTo>
                  <a:lnTo>
                    <a:pt x="352869" y="360104"/>
                  </a:lnTo>
                  <a:lnTo>
                    <a:pt x="369190" y="362547"/>
                  </a:lnTo>
                  <a:lnTo>
                    <a:pt x="387343" y="359479"/>
                  </a:lnTo>
                  <a:lnTo>
                    <a:pt x="419394" y="348960"/>
                  </a:lnTo>
                  <a:lnTo>
                    <a:pt x="445813" y="332046"/>
                  </a:lnTo>
                  <a:lnTo>
                    <a:pt x="459155" y="3193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284">
              <a:extLst>
                <a:ext uri="{FF2B5EF4-FFF2-40B4-BE49-F238E27FC236}">
                  <a16:creationId xmlns:a16="http://schemas.microsoft.com/office/drawing/2014/main" xmlns="" id="{E60B6BA3-8781-4C85-A9CB-C6B87BE9C63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807494" y="3945731"/>
              <a:ext cx="1" cy="4764"/>
            </a:xfrm>
            <a:custGeom>
              <a:avLst/>
              <a:gdLst/>
              <a:ahLst/>
              <a:cxnLst/>
              <a:rect l="0" t="0" r="0" b="0"/>
              <a:pathLst>
                <a:path w="1" h="4764">
                  <a:moveTo>
                    <a:pt x="0" y="0"/>
                  </a:moveTo>
                  <a:lnTo>
                    <a:pt x="0" y="0"/>
                  </a:lnTo>
                  <a:lnTo>
                    <a:pt x="0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5" name="SMARTInkShape-285">
            <a:extLst>
              <a:ext uri="{FF2B5EF4-FFF2-40B4-BE49-F238E27FC236}">
                <a16:creationId xmlns:a16="http://schemas.microsoft.com/office/drawing/2014/main" xmlns="" id="{26A7FE37-888E-4FFD-84A2-5D124C89206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264792" y="4008116"/>
            <a:ext cx="304703" cy="128066"/>
          </a:xfrm>
          <a:custGeom>
            <a:avLst/>
            <a:gdLst/>
            <a:ahLst/>
            <a:cxnLst/>
            <a:rect l="0" t="0" r="0" b="0"/>
            <a:pathLst>
              <a:path w="304703" h="128066">
                <a:moveTo>
                  <a:pt x="2283" y="92397"/>
                </a:moveTo>
                <a:lnTo>
                  <a:pt x="2283" y="92397"/>
                </a:lnTo>
                <a:lnTo>
                  <a:pt x="233" y="92397"/>
                </a:lnTo>
                <a:lnTo>
                  <a:pt x="122" y="92132"/>
                </a:lnTo>
                <a:lnTo>
                  <a:pt x="0" y="91133"/>
                </a:lnTo>
                <a:lnTo>
                  <a:pt x="9235" y="65258"/>
                </a:lnTo>
                <a:lnTo>
                  <a:pt x="26881" y="32745"/>
                </a:lnTo>
                <a:lnTo>
                  <a:pt x="40173" y="19398"/>
                </a:lnTo>
                <a:lnTo>
                  <a:pt x="55831" y="6766"/>
                </a:lnTo>
                <a:lnTo>
                  <a:pt x="72129" y="590"/>
                </a:lnTo>
                <a:lnTo>
                  <a:pt x="76453" y="0"/>
                </a:lnTo>
                <a:lnTo>
                  <a:pt x="81020" y="1149"/>
                </a:lnTo>
                <a:lnTo>
                  <a:pt x="87892" y="4934"/>
                </a:lnTo>
                <a:lnTo>
                  <a:pt x="89985" y="8721"/>
                </a:lnTo>
                <a:lnTo>
                  <a:pt x="97523" y="39177"/>
                </a:lnTo>
                <a:lnTo>
                  <a:pt x="102246" y="72447"/>
                </a:lnTo>
                <a:lnTo>
                  <a:pt x="104662" y="106922"/>
                </a:lnTo>
                <a:lnTo>
                  <a:pt x="104676" y="111182"/>
                </a:lnTo>
                <a:lnTo>
                  <a:pt x="102626" y="113474"/>
                </a:lnTo>
                <a:lnTo>
                  <a:pt x="102781" y="113856"/>
                </a:lnTo>
                <a:lnTo>
                  <a:pt x="104650" y="116177"/>
                </a:lnTo>
                <a:lnTo>
                  <a:pt x="103405" y="114935"/>
                </a:lnTo>
                <a:lnTo>
                  <a:pt x="102788" y="113615"/>
                </a:lnTo>
                <a:lnTo>
                  <a:pt x="102624" y="112892"/>
                </a:lnTo>
                <a:lnTo>
                  <a:pt x="107965" y="79414"/>
                </a:lnTo>
                <a:lnTo>
                  <a:pt x="115921" y="43696"/>
                </a:lnTo>
                <a:lnTo>
                  <a:pt x="119115" y="27326"/>
                </a:lnTo>
                <a:lnTo>
                  <a:pt x="121148" y="22995"/>
                </a:lnTo>
                <a:lnTo>
                  <a:pt x="131542" y="11188"/>
                </a:lnTo>
                <a:lnTo>
                  <a:pt x="136126" y="8127"/>
                </a:lnTo>
                <a:lnTo>
                  <a:pt x="138322" y="7318"/>
                </a:lnTo>
                <a:lnTo>
                  <a:pt x="144837" y="6863"/>
                </a:lnTo>
                <a:lnTo>
                  <a:pt x="148367" y="7462"/>
                </a:lnTo>
                <a:lnTo>
                  <a:pt x="151841" y="9287"/>
                </a:lnTo>
                <a:lnTo>
                  <a:pt x="153949" y="11274"/>
                </a:lnTo>
                <a:lnTo>
                  <a:pt x="159614" y="20428"/>
                </a:lnTo>
                <a:lnTo>
                  <a:pt x="162166" y="27337"/>
                </a:lnTo>
                <a:lnTo>
                  <a:pt x="166580" y="61726"/>
                </a:lnTo>
                <a:lnTo>
                  <a:pt x="169662" y="96275"/>
                </a:lnTo>
                <a:lnTo>
                  <a:pt x="171616" y="126830"/>
                </a:lnTo>
                <a:lnTo>
                  <a:pt x="172057" y="127258"/>
                </a:lnTo>
                <a:lnTo>
                  <a:pt x="173635" y="128065"/>
                </a:lnTo>
                <a:lnTo>
                  <a:pt x="172440" y="126836"/>
                </a:lnTo>
                <a:lnTo>
                  <a:pt x="170410" y="122268"/>
                </a:lnTo>
                <a:lnTo>
                  <a:pt x="169519" y="109547"/>
                </a:lnTo>
                <a:lnTo>
                  <a:pt x="172529" y="76109"/>
                </a:lnTo>
                <a:lnTo>
                  <a:pt x="178647" y="40526"/>
                </a:lnTo>
                <a:lnTo>
                  <a:pt x="180922" y="32754"/>
                </a:lnTo>
                <a:lnTo>
                  <a:pt x="186436" y="21746"/>
                </a:lnTo>
                <a:lnTo>
                  <a:pt x="189433" y="19280"/>
                </a:lnTo>
                <a:lnTo>
                  <a:pt x="200193" y="12277"/>
                </a:lnTo>
                <a:lnTo>
                  <a:pt x="206738" y="12948"/>
                </a:lnTo>
                <a:lnTo>
                  <a:pt x="214364" y="15545"/>
                </a:lnTo>
                <a:lnTo>
                  <a:pt x="225410" y="23022"/>
                </a:lnTo>
                <a:lnTo>
                  <a:pt x="227128" y="26638"/>
                </a:lnTo>
                <a:lnTo>
                  <a:pt x="228495" y="61796"/>
                </a:lnTo>
                <a:lnTo>
                  <a:pt x="233430" y="88834"/>
                </a:lnTo>
                <a:lnTo>
                  <a:pt x="238747" y="103206"/>
                </a:lnTo>
                <a:lnTo>
                  <a:pt x="246324" y="113468"/>
                </a:lnTo>
                <a:lnTo>
                  <a:pt x="250446" y="116137"/>
                </a:lnTo>
                <a:lnTo>
                  <a:pt x="257229" y="117864"/>
                </a:lnTo>
                <a:lnTo>
                  <a:pt x="275595" y="115199"/>
                </a:lnTo>
                <a:lnTo>
                  <a:pt x="304702" y="10430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SMARTInkShape-286">
            <a:extLst>
              <a:ext uri="{FF2B5EF4-FFF2-40B4-BE49-F238E27FC236}">
                <a16:creationId xmlns:a16="http://schemas.microsoft.com/office/drawing/2014/main" xmlns="" id="{FBFFBC56-E961-4B1E-8B01-469C4FBB3EA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579581" y="4006075"/>
            <a:ext cx="311383" cy="132432"/>
          </a:xfrm>
          <a:custGeom>
            <a:avLst/>
            <a:gdLst/>
            <a:ahLst/>
            <a:cxnLst/>
            <a:rect l="0" t="0" r="0" b="0"/>
            <a:pathLst>
              <a:path w="311383" h="132432">
                <a:moveTo>
                  <a:pt x="68494" y="23000"/>
                </a:moveTo>
                <a:lnTo>
                  <a:pt x="68494" y="23000"/>
                </a:lnTo>
                <a:lnTo>
                  <a:pt x="68229" y="19198"/>
                </a:lnTo>
                <a:lnTo>
                  <a:pt x="63753" y="7422"/>
                </a:lnTo>
                <a:lnTo>
                  <a:pt x="62595" y="5670"/>
                </a:lnTo>
                <a:lnTo>
                  <a:pt x="47710" y="1016"/>
                </a:lnTo>
                <a:lnTo>
                  <a:pt x="41265" y="0"/>
                </a:lnTo>
                <a:lnTo>
                  <a:pt x="35755" y="1665"/>
                </a:lnTo>
                <a:lnTo>
                  <a:pt x="25750" y="7938"/>
                </a:lnTo>
                <a:lnTo>
                  <a:pt x="14493" y="21877"/>
                </a:lnTo>
                <a:lnTo>
                  <a:pt x="4448" y="39540"/>
                </a:lnTo>
                <a:lnTo>
                  <a:pt x="0" y="62932"/>
                </a:lnTo>
                <a:lnTo>
                  <a:pt x="2801" y="85921"/>
                </a:lnTo>
                <a:lnTo>
                  <a:pt x="6090" y="94911"/>
                </a:lnTo>
                <a:lnTo>
                  <a:pt x="14615" y="108237"/>
                </a:lnTo>
                <a:lnTo>
                  <a:pt x="34266" y="125636"/>
                </a:lnTo>
                <a:lnTo>
                  <a:pt x="49002" y="131447"/>
                </a:lnTo>
                <a:lnTo>
                  <a:pt x="51717" y="132053"/>
                </a:lnTo>
                <a:lnTo>
                  <a:pt x="58525" y="129866"/>
                </a:lnTo>
                <a:lnTo>
                  <a:pt x="62123" y="126587"/>
                </a:lnTo>
                <a:lnTo>
                  <a:pt x="64340" y="122749"/>
                </a:lnTo>
                <a:lnTo>
                  <a:pt x="72367" y="89629"/>
                </a:lnTo>
                <a:lnTo>
                  <a:pt x="73947" y="55316"/>
                </a:lnTo>
                <a:lnTo>
                  <a:pt x="75151" y="37153"/>
                </a:lnTo>
                <a:lnTo>
                  <a:pt x="73274" y="15045"/>
                </a:lnTo>
                <a:lnTo>
                  <a:pt x="73269" y="15051"/>
                </a:lnTo>
                <a:lnTo>
                  <a:pt x="75307" y="48556"/>
                </a:lnTo>
                <a:lnTo>
                  <a:pt x="77519" y="81441"/>
                </a:lnTo>
                <a:lnTo>
                  <a:pt x="81536" y="101999"/>
                </a:lnTo>
                <a:lnTo>
                  <a:pt x="84941" y="107585"/>
                </a:lnTo>
                <a:lnTo>
                  <a:pt x="89301" y="111327"/>
                </a:lnTo>
                <a:lnTo>
                  <a:pt x="99935" y="116612"/>
                </a:lnTo>
                <a:lnTo>
                  <a:pt x="108002" y="117765"/>
                </a:lnTo>
                <a:lnTo>
                  <a:pt x="118308" y="116253"/>
                </a:lnTo>
                <a:lnTo>
                  <a:pt x="125587" y="113631"/>
                </a:lnTo>
                <a:lnTo>
                  <a:pt x="132242" y="108327"/>
                </a:lnTo>
                <a:lnTo>
                  <a:pt x="135014" y="104932"/>
                </a:lnTo>
                <a:lnTo>
                  <a:pt x="139327" y="94989"/>
                </a:lnTo>
                <a:lnTo>
                  <a:pt x="144081" y="59477"/>
                </a:lnTo>
                <a:lnTo>
                  <a:pt x="147360" y="29095"/>
                </a:lnTo>
                <a:lnTo>
                  <a:pt x="152408" y="15333"/>
                </a:lnTo>
                <a:lnTo>
                  <a:pt x="156211" y="9821"/>
                </a:lnTo>
                <a:lnTo>
                  <a:pt x="158456" y="7882"/>
                </a:lnTo>
                <a:lnTo>
                  <a:pt x="160600" y="7021"/>
                </a:lnTo>
                <a:lnTo>
                  <a:pt x="163317" y="6638"/>
                </a:lnTo>
                <a:lnTo>
                  <a:pt x="164518" y="7065"/>
                </a:lnTo>
                <a:lnTo>
                  <a:pt x="166557" y="8950"/>
                </a:lnTo>
                <a:lnTo>
                  <a:pt x="178632" y="31390"/>
                </a:lnTo>
                <a:lnTo>
                  <a:pt x="189341" y="65709"/>
                </a:lnTo>
                <a:lnTo>
                  <a:pt x="192947" y="100607"/>
                </a:lnTo>
                <a:lnTo>
                  <a:pt x="197079" y="132431"/>
                </a:lnTo>
                <a:lnTo>
                  <a:pt x="197082" y="99372"/>
                </a:lnTo>
                <a:lnTo>
                  <a:pt x="197787" y="64261"/>
                </a:lnTo>
                <a:lnTo>
                  <a:pt x="202087" y="38841"/>
                </a:lnTo>
                <a:lnTo>
                  <a:pt x="209678" y="23700"/>
                </a:lnTo>
                <a:lnTo>
                  <a:pt x="212955" y="19709"/>
                </a:lnTo>
                <a:lnTo>
                  <a:pt x="215690" y="17745"/>
                </a:lnTo>
                <a:lnTo>
                  <a:pt x="219375" y="17401"/>
                </a:lnTo>
                <a:lnTo>
                  <a:pt x="226944" y="19336"/>
                </a:lnTo>
                <a:lnTo>
                  <a:pt x="233006" y="22266"/>
                </a:lnTo>
                <a:lnTo>
                  <a:pt x="237423" y="28711"/>
                </a:lnTo>
                <a:lnTo>
                  <a:pt x="243037" y="40869"/>
                </a:lnTo>
                <a:lnTo>
                  <a:pt x="245393" y="76431"/>
                </a:lnTo>
                <a:lnTo>
                  <a:pt x="247551" y="97418"/>
                </a:lnTo>
                <a:lnTo>
                  <a:pt x="249586" y="101848"/>
                </a:lnTo>
                <a:lnTo>
                  <a:pt x="251135" y="103346"/>
                </a:lnTo>
                <a:lnTo>
                  <a:pt x="254972" y="105012"/>
                </a:lnTo>
                <a:lnTo>
                  <a:pt x="265270" y="106227"/>
                </a:lnTo>
                <a:lnTo>
                  <a:pt x="291640" y="99850"/>
                </a:lnTo>
                <a:lnTo>
                  <a:pt x="311382" y="8967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SMARTInkShape-287">
            <a:extLst>
              <a:ext uri="{FF2B5EF4-FFF2-40B4-BE49-F238E27FC236}">
                <a16:creationId xmlns:a16="http://schemas.microsoft.com/office/drawing/2014/main" xmlns="" id="{0C2095F5-5B0D-4A79-AD24-EC6B4EA112F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895898" y="4006680"/>
            <a:ext cx="257003" cy="369375"/>
          </a:xfrm>
          <a:custGeom>
            <a:avLst/>
            <a:gdLst/>
            <a:ahLst/>
            <a:cxnLst/>
            <a:rect l="0" t="0" r="0" b="0"/>
            <a:pathLst>
              <a:path w="257003" h="369375">
                <a:moveTo>
                  <a:pt x="64121" y="17633"/>
                </a:moveTo>
                <a:lnTo>
                  <a:pt x="64121" y="17633"/>
                </a:lnTo>
                <a:lnTo>
                  <a:pt x="48699" y="1978"/>
                </a:lnTo>
                <a:lnTo>
                  <a:pt x="40237" y="0"/>
                </a:lnTo>
                <a:lnTo>
                  <a:pt x="26371" y="757"/>
                </a:lnTo>
                <a:lnTo>
                  <a:pt x="19392" y="5959"/>
                </a:lnTo>
                <a:lnTo>
                  <a:pt x="11619" y="15297"/>
                </a:lnTo>
                <a:lnTo>
                  <a:pt x="1803" y="37617"/>
                </a:lnTo>
                <a:lnTo>
                  <a:pt x="0" y="57017"/>
                </a:lnTo>
                <a:lnTo>
                  <a:pt x="1142" y="64080"/>
                </a:lnTo>
                <a:lnTo>
                  <a:pt x="13516" y="99528"/>
                </a:lnTo>
                <a:lnTo>
                  <a:pt x="17730" y="106015"/>
                </a:lnTo>
                <a:lnTo>
                  <a:pt x="21807" y="110095"/>
                </a:lnTo>
                <a:lnTo>
                  <a:pt x="29481" y="114164"/>
                </a:lnTo>
                <a:lnTo>
                  <a:pt x="34895" y="114938"/>
                </a:lnTo>
                <a:lnTo>
                  <a:pt x="40019" y="114590"/>
                </a:lnTo>
                <a:lnTo>
                  <a:pt x="47102" y="111419"/>
                </a:lnTo>
                <a:lnTo>
                  <a:pt x="52934" y="106598"/>
                </a:lnTo>
                <a:lnTo>
                  <a:pt x="66714" y="88002"/>
                </a:lnTo>
                <a:lnTo>
                  <a:pt x="70091" y="77433"/>
                </a:lnTo>
                <a:lnTo>
                  <a:pt x="73478" y="43958"/>
                </a:lnTo>
                <a:lnTo>
                  <a:pt x="72891" y="34076"/>
                </a:lnTo>
                <a:lnTo>
                  <a:pt x="68921" y="15570"/>
                </a:lnTo>
                <a:lnTo>
                  <a:pt x="69148" y="29540"/>
                </a:lnTo>
                <a:lnTo>
                  <a:pt x="75814" y="63920"/>
                </a:lnTo>
                <a:lnTo>
                  <a:pt x="84725" y="98426"/>
                </a:lnTo>
                <a:lnTo>
                  <a:pt x="93362" y="130388"/>
                </a:lnTo>
                <a:lnTo>
                  <a:pt x="99229" y="161709"/>
                </a:lnTo>
                <a:lnTo>
                  <a:pt x="106358" y="194171"/>
                </a:lnTo>
                <a:lnTo>
                  <a:pt x="115223" y="229327"/>
                </a:lnTo>
                <a:lnTo>
                  <a:pt x="123221" y="262418"/>
                </a:lnTo>
                <a:lnTo>
                  <a:pt x="127919" y="295446"/>
                </a:lnTo>
                <a:lnTo>
                  <a:pt x="131207" y="328601"/>
                </a:lnTo>
                <a:lnTo>
                  <a:pt x="128304" y="351129"/>
                </a:lnTo>
                <a:lnTo>
                  <a:pt x="125631" y="357059"/>
                </a:lnTo>
                <a:lnTo>
                  <a:pt x="120446" y="362590"/>
                </a:lnTo>
                <a:lnTo>
                  <a:pt x="115877" y="365680"/>
                </a:lnTo>
                <a:lnTo>
                  <a:pt x="107355" y="368643"/>
                </a:lnTo>
                <a:lnTo>
                  <a:pt x="98392" y="369374"/>
                </a:lnTo>
                <a:lnTo>
                  <a:pt x="93110" y="368607"/>
                </a:lnTo>
                <a:lnTo>
                  <a:pt x="88118" y="365973"/>
                </a:lnTo>
                <a:lnTo>
                  <a:pt x="77181" y="355287"/>
                </a:lnTo>
                <a:lnTo>
                  <a:pt x="63105" y="333903"/>
                </a:lnTo>
                <a:lnTo>
                  <a:pt x="56373" y="304583"/>
                </a:lnTo>
                <a:lnTo>
                  <a:pt x="56016" y="273649"/>
                </a:lnTo>
                <a:lnTo>
                  <a:pt x="60852" y="251839"/>
                </a:lnTo>
                <a:lnTo>
                  <a:pt x="72800" y="216921"/>
                </a:lnTo>
                <a:lnTo>
                  <a:pt x="88202" y="181507"/>
                </a:lnTo>
                <a:lnTo>
                  <a:pt x="106477" y="146263"/>
                </a:lnTo>
                <a:lnTo>
                  <a:pt x="124515" y="121497"/>
                </a:lnTo>
                <a:lnTo>
                  <a:pt x="130375" y="109739"/>
                </a:lnTo>
                <a:lnTo>
                  <a:pt x="131932" y="106987"/>
                </a:lnTo>
                <a:lnTo>
                  <a:pt x="135557" y="93834"/>
                </a:lnTo>
                <a:lnTo>
                  <a:pt x="142055" y="93303"/>
                </a:lnTo>
                <a:lnTo>
                  <a:pt x="162943" y="85952"/>
                </a:lnTo>
                <a:lnTo>
                  <a:pt x="190974" y="65830"/>
                </a:lnTo>
                <a:lnTo>
                  <a:pt x="201014" y="52815"/>
                </a:lnTo>
                <a:lnTo>
                  <a:pt x="203632" y="44999"/>
                </a:lnTo>
                <a:lnTo>
                  <a:pt x="203959" y="41433"/>
                </a:lnTo>
                <a:lnTo>
                  <a:pt x="202207" y="34649"/>
                </a:lnTo>
                <a:lnTo>
                  <a:pt x="196757" y="25585"/>
                </a:lnTo>
                <a:lnTo>
                  <a:pt x="192391" y="20902"/>
                </a:lnTo>
                <a:lnTo>
                  <a:pt x="174910" y="10122"/>
                </a:lnTo>
                <a:lnTo>
                  <a:pt x="169825" y="8705"/>
                </a:lnTo>
                <a:lnTo>
                  <a:pt x="161465" y="8490"/>
                </a:lnTo>
                <a:lnTo>
                  <a:pt x="155052" y="10043"/>
                </a:lnTo>
                <a:lnTo>
                  <a:pt x="152336" y="11437"/>
                </a:lnTo>
                <a:lnTo>
                  <a:pt x="148056" y="16238"/>
                </a:lnTo>
                <a:lnTo>
                  <a:pt x="142397" y="26608"/>
                </a:lnTo>
                <a:lnTo>
                  <a:pt x="140731" y="37985"/>
                </a:lnTo>
                <a:lnTo>
                  <a:pt x="140332" y="73258"/>
                </a:lnTo>
                <a:lnTo>
                  <a:pt x="141585" y="93412"/>
                </a:lnTo>
                <a:lnTo>
                  <a:pt x="144900" y="102116"/>
                </a:lnTo>
                <a:lnTo>
                  <a:pt x="151761" y="110133"/>
                </a:lnTo>
                <a:lnTo>
                  <a:pt x="160497" y="116272"/>
                </a:lnTo>
                <a:lnTo>
                  <a:pt x="175360" y="121185"/>
                </a:lnTo>
                <a:lnTo>
                  <a:pt x="193466" y="123293"/>
                </a:lnTo>
                <a:lnTo>
                  <a:pt x="224223" y="118116"/>
                </a:lnTo>
                <a:lnTo>
                  <a:pt x="257002" y="10573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5" name="SMARTInkShape-Group189">
            <a:extLst>
              <a:ext uri="{FF2B5EF4-FFF2-40B4-BE49-F238E27FC236}">
                <a16:creationId xmlns:a16="http://schemas.microsoft.com/office/drawing/2014/main" xmlns="" id="{D1179D68-1A98-4231-B550-F0BCD54FA0C9}"/>
              </a:ext>
            </a:extLst>
          </p:cNvPr>
          <p:cNvGrpSpPr/>
          <p:nvPr/>
        </p:nvGrpSpPr>
        <p:grpSpPr>
          <a:xfrm>
            <a:off x="4283869" y="3777349"/>
            <a:ext cx="1031082" cy="585768"/>
            <a:chOff x="4283869" y="3777349"/>
            <a:chExt cx="1031082" cy="585768"/>
          </a:xfrm>
        </p:grpSpPr>
        <p:sp>
          <p:nvSpPr>
            <p:cNvPr id="158" name="SMARTInkShape-288">
              <a:extLst>
                <a:ext uri="{FF2B5EF4-FFF2-40B4-BE49-F238E27FC236}">
                  <a16:creationId xmlns:a16="http://schemas.microsoft.com/office/drawing/2014/main" xmlns="" id="{7D4CE19B-404F-40EC-8181-95BACACA097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52432" y="4019695"/>
              <a:ext cx="148194" cy="108584"/>
            </a:xfrm>
            <a:custGeom>
              <a:avLst/>
              <a:gdLst/>
              <a:ahLst/>
              <a:cxnLst/>
              <a:rect l="0" t="0" r="0" b="0"/>
              <a:pathLst>
                <a:path w="148194" h="108584">
                  <a:moveTo>
                    <a:pt x="74374" y="9380"/>
                  </a:moveTo>
                  <a:lnTo>
                    <a:pt x="74374" y="9380"/>
                  </a:lnTo>
                  <a:lnTo>
                    <a:pt x="55703" y="0"/>
                  </a:lnTo>
                  <a:lnTo>
                    <a:pt x="29935" y="1285"/>
                  </a:lnTo>
                  <a:lnTo>
                    <a:pt x="18168" y="5747"/>
                  </a:lnTo>
                  <a:lnTo>
                    <a:pt x="14678" y="7752"/>
                  </a:lnTo>
                  <a:lnTo>
                    <a:pt x="9390" y="13507"/>
                  </a:lnTo>
                  <a:lnTo>
                    <a:pt x="2947" y="24189"/>
                  </a:lnTo>
                  <a:lnTo>
                    <a:pt x="0" y="34758"/>
                  </a:lnTo>
                  <a:lnTo>
                    <a:pt x="1005" y="55326"/>
                  </a:lnTo>
                  <a:lnTo>
                    <a:pt x="6138" y="82946"/>
                  </a:lnTo>
                  <a:lnTo>
                    <a:pt x="14995" y="95947"/>
                  </a:lnTo>
                  <a:lnTo>
                    <a:pt x="20820" y="101565"/>
                  </a:lnTo>
                  <a:lnTo>
                    <a:pt x="32577" y="106662"/>
                  </a:lnTo>
                  <a:lnTo>
                    <a:pt x="39794" y="108583"/>
                  </a:lnTo>
                  <a:lnTo>
                    <a:pt x="54951" y="107067"/>
                  </a:lnTo>
                  <a:lnTo>
                    <a:pt x="63769" y="103382"/>
                  </a:lnTo>
                  <a:lnTo>
                    <a:pt x="67985" y="100459"/>
                  </a:lnTo>
                  <a:lnTo>
                    <a:pt x="76904" y="88303"/>
                  </a:lnTo>
                  <a:lnTo>
                    <a:pt x="83150" y="75186"/>
                  </a:lnTo>
                  <a:lnTo>
                    <a:pt x="86158" y="39749"/>
                  </a:lnTo>
                  <a:lnTo>
                    <a:pt x="84394" y="4176"/>
                  </a:lnTo>
                  <a:lnTo>
                    <a:pt x="84119" y="2040"/>
                  </a:lnTo>
                  <a:lnTo>
                    <a:pt x="84046" y="1841"/>
                  </a:lnTo>
                  <a:lnTo>
                    <a:pt x="83997" y="1973"/>
                  </a:lnTo>
                  <a:lnTo>
                    <a:pt x="83928" y="3422"/>
                  </a:lnTo>
                  <a:lnTo>
                    <a:pt x="85952" y="14934"/>
                  </a:lnTo>
                  <a:lnTo>
                    <a:pt x="86526" y="47185"/>
                  </a:lnTo>
                  <a:lnTo>
                    <a:pt x="88705" y="62974"/>
                  </a:lnTo>
                  <a:lnTo>
                    <a:pt x="98506" y="84527"/>
                  </a:lnTo>
                  <a:lnTo>
                    <a:pt x="109974" y="99419"/>
                  </a:lnTo>
                  <a:lnTo>
                    <a:pt x="116790" y="103939"/>
                  </a:lnTo>
                  <a:lnTo>
                    <a:pt x="126776" y="107365"/>
                  </a:lnTo>
                  <a:lnTo>
                    <a:pt x="148193" y="1070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289">
              <a:extLst>
                <a:ext uri="{FF2B5EF4-FFF2-40B4-BE49-F238E27FC236}">
                  <a16:creationId xmlns:a16="http://schemas.microsoft.com/office/drawing/2014/main" xmlns="" id="{09C41BB8-2D39-435F-88A3-654ECD18F2A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85562" y="3777349"/>
              <a:ext cx="169808" cy="349324"/>
            </a:xfrm>
            <a:custGeom>
              <a:avLst/>
              <a:gdLst/>
              <a:ahLst/>
              <a:cxnLst/>
              <a:rect l="0" t="0" r="0" b="0"/>
              <a:pathLst>
                <a:path w="169808" h="349324">
                  <a:moveTo>
                    <a:pt x="7882" y="339832"/>
                  </a:moveTo>
                  <a:lnTo>
                    <a:pt x="7882" y="339832"/>
                  </a:lnTo>
                  <a:lnTo>
                    <a:pt x="2708" y="346378"/>
                  </a:lnTo>
                  <a:lnTo>
                    <a:pt x="28" y="348475"/>
                  </a:lnTo>
                  <a:lnTo>
                    <a:pt x="0" y="348769"/>
                  </a:lnTo>
                  <a:lnTo>
                    <a:pt x="592" y="349241"/>
                  </a:lnTo>
                  <a:lnTo>
                    <a:pt x="3223" y="349323"/>
                  </a:lnTo>
                  <a:lnTo>
                    <a:pt x="16508" y="342725"/>
                  </a:lnTo>
                  <a:lnTo>
                    <a:pt x="50488" y="316020"/>
                  </a:lnTo>
                  <a:lnTo>
                    <a:pt x="78109" y="281970"/>
                  </a:lnTo>
                  <a:lnTo>
                    <a:pt x="98377" y="248937"/>
                  </a:lnTo>
                  <a:lnTo>
                    <a:pt x="112779" y="214169"/>
                  </a:lnTo>
                  <a:lnTo>
                    <a:pt x="119540" y="180893"/>
                  </a:lnTo>
                  <a:lnTo>
                    <a:pt x="124424" y="146119"/>
                  </a:lnTo>
                  <a:lnTo>
                    <a:pt x="125182" y="110598"/>
                  </a:lnTo>
                  <a:lnTo>
                    <a:pt x="121349" y="75064"/>
                  </a:lnTo>
                  <a:lnTo>
                    <a:pt x="111878" y="41088"/>
                  </a:lnTo>
                  <a:lnTo>
                    <a:pt x="95943" y="12567"/>
                  </a:lnTo>
                  <a:lnTo>
                    <a:pt x="84781" y="2787"/>
                  </a:lnTo>
                  <a:lnTo>
                    <a:pt x="80953" y="857"/>
                  </a:lnTo>
                  <a:lnTo>
                    <a:pt x="76606" y="0"/>
                  </a:lnTo>
                  <a:lnTo>
                    <a:pt x="74335" y="565"/>
                  </a:lnTo>
                  <a:lnTo>
                    <a:pt x="69696" y="3309"/>
                  </a:lnTo>
                  <a:lnTo>
                    <a:pt x="66399" y="8586"/>
                  </a:lnTo>
                  <a:lnTo>
                    <a:pt x="59871" y="30119"/>
                  </a:lnTo>
                  <a:lnTo>
                    <a:pt x="59413" y="59119"/>
                  </a:lnTo>
                  <a:lnTo>
                    <a:pt x="62001" y="88581"/>
                  </a:lnTo>
                  <a:lnTo>
                    <a:pt x="65060" y="116587"/>
                  </a:lnTo>
                  <a:lnTo>
                    <a:pt x="68213" y="149773"/>
                  </a:lnTo>
                  <a:lnTo>
                    <a:pt x="71118" y="179640"/>
                  </a:lnTo>
                  <a:lnTo>
                    <a:pt x="72036" y="212642"/>
                  </a:lnTo>
                  <a:lnTo>
                    <a:pt x="73427" y="244765"/>
                  </a:lnTo>
                  <a:lnTo>
                    <a:pt x="77180" y="277423"/>
                  </a:lnTo>
                  <a:lnTo>
                    <a:pt x="87237" y="310369"/>
                  </a:lnTo>
                  <a:lnTo>
                    <a:pt x="94519" y="325637"/>
                  </a:lnTo>
                  <a:lnTo>
                    <a:pt x="105442" y="341624"/>
                  </a:lnTo>
                  <a:lnTo>
                    <a:pt x="111655" y="345303"/>
                  </a:lnTo>
                  <a:lnTo>
                    <a:pt x="119091" y="347291"/>
                  </a:lnTo>
                  <a:lnTo>
                    <a:pt x="145876" y="346509"/>
                  </a:lnTo>
                  <a:lnTo>
                    <a:pt x="169807" y="3398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290">
              <a:extLst>
                <a:ext uri="{FF2B5EF4-FFF2-40B4-BE49-F238E27FC236}">
                  <a16:creationId xmlns:a16="http://schemas.microsoft.com/office/drawing/2014/main" xmlns="" id="{BADBCD85-3D52-4F30-8102-098132696D4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93406" y="3895725"/>
              <a:ext cx="204789" cy="236276"/>
            </a:xfrm>
            <a:custGeom>
              <a:avLst/>
              <a:gdLst/>
              <a:ahLst/>
              <a:cxnLst/>
              <a:rect l="0" t="0" r="0" b="0"/>
              <a:pathLst>
                <a:path w="204789" h="236276">
                  <a:moveTo>
                    <a:pt x="0" y="0"/>
                  </a:moveTo>
                  <a:lnTo>
                    <a:pt x="0" y="0"/>
                  </a:lnTo>
                  <a:lnTo>
                    <a:pt x="1264" y="1264"/>
                  </a:lnTo>
                  <a:lnTo>
                    <a:pt x="1372" y="1636"/>
                  </a:lnTo>
                  <a:lnTo>
                    <a:pt x="1179" y="1885"/>
                  </a:lnTo>
                  <a:lnTo>
                    <a:pt x="786" y="2050"/>
                  </a:lnTo>
                  <a:lnTo>
                    <a:pt x="524" y="2425"/>
                  </a:lnTo>
                  <a:lnTo>
                    <a:pt x="69" y="4402"/>
                  </a:lnTo>
                  <a:lnTo>
                    <a:pt x="3773" y="39699"/>
                  </a:lnTo>
                  <a:lnTo>
                    <a:pt x="6561" y="74874"/>
                  </a:lnTo>
                  <a:lnTo>
                    <a:pt x="7798" y="108529"/>
                  </a:lnTo>
                  <a:lnTo>
                    <a:pt x="9374" y="141607"/>
                  </a:lnTo>
                  <a:lnTo>
                    <a:pt x="10035" y="171283"/>
                  </a:lnTo>
                  <a:lnTo>
                    <a:pt x="16010" y="204493"/>
                  </a:lnTo>
                  <a:lnTo>
                    <a:pt x="21615" y="215460"/>
                  </a:lnTo>
                  <a:lnTo>
                    <a:pt x="26248" y="220385"/>
                  </a:lnTo>
                  <a:lnTo>
                    <a:pt x="30267" y="222815"/>
                  </a:lnTo>
                  <a:lnTo>
                    <a:pt x="31291" y="223156"/>
                  </a:lnTo>
                  <a:lnTo>
                    <a:pt x="39052" y="221107"/>
                  </a:lnTo>
                  <a:lnTo>
                    <a:pt x="60008" y="209310"/>
                  </a:lnTo>
                  <a:lnTo>
                    <a:pt x="95015" y="178657"/>
                  </a:lnTo>
                  <a:lnTo>
                    <a:pt x="113286" y="157234"/>
                  </a:lnTo>
                  <a:lnTo>
                    <a:pt x="120920" y="140841"/>
                  </a:lnTo>
                  <a:lnTo>
                    <a:pt x="122534" y="133416"/>
                  </a:lnTo>
                  <a:lnTo>
                    <a:pt x="120429" y="124472"/>
                  </a:lnTo>
                  <a:lnTo>
                    <a:pt x="116230" y="115646"/>
                  </a:lnTo>
                  <a:lnTo>
                    <a:pt x="111719" y="109959"/>
                  </a:lnTo>
                  <a:lnTo>
                    <a:pt x="105656" y="107079"/>
                  </a:lnTo>
                  <a:lnTo>
                    <a:pt x="102187" y="106311"/>
                  </a:lnTo>
                  <a:lnTo>
                    <a:pt x="98817" y="106857"/>
                  </a:lnTo>
                  <a:lnTo>
                    <a:pt x="87919" y="113222"/>
                  </a:lnTo>
                  <a:lnTo>
                    <a:pt x="86394" y="114375"/>
                  </a:lnTo>
                  <a:lnTo>
                    <a:pt x="82984" y="128639"/>
                  </a:lnTo>
                  <a:lnTo>
                    <a:pt x="81934" y="150705"/>
                  </a:lnTo>
                  <a:lnTo>
                    <a:pt x="87489" y="178831"/>
                  </a:lnTo>
                  <a:lnTo>
                    <a:pt x="106639" y="213935"/>
                  </a:lnTo>
                  <a:lnTo>
                    <a:pt x="129407" y="233962"/>
                  </a:lnTo>
                  <a:lnTo>
                    <a:pt x="133891" y="236275"/>
                  </a:lnTo>
                  <a:lnTo>
                    <a:pt x="155689" y="235291"/>
                  </a:lnTo>
                  <a:lnTo>
                    <a:pt x="176136" y="231186"/>
                  </a:lnTo>
                  <a:lnTo>
                    <a:pt x="204788" y="2214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291">
              <a:extLst>
                <a:ext uri="{FF2B5EF4-FFF2-40B4-BE49-F238E27FC236}">
                  <a16:creationId xmlns:a16="http://schemas.microsoft.com/office/drawing/2014/main" xmlns="" id="{2330CF94-2404-49EE-9A7D-F15336E33CE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24629" y="4013559"/>
              <a:ext cx="87828" cy="108192"/>
            </a:xfrm>
            <a:custGeom>
              <a:avLst/>
              <a:gdLst/>
              <a:ahLst/>
              <a:cxnLst/>
              <a:rect l="0" t="0" r="0" b="0"/>
              <a:pathLst>
                <a:path w="87828" h="108192">
                  <a:moveTo>
                    <a:pt x="68777" y="15516"/>
                  </a:moveTo>
                  <a:lnTo>
                    <a:pt x="68777" y="15516"/>
                  </a:lnTo>
                  <a:lnTo>
                    <a:pt x="68777" y="9195"/>
                  </a:lnTo>
                  <a:lnTo>
                    <a:pt x="67984" y="6805"/>
                  </a:lnTo>
                  <a:lnTo>
                    <a:pt x="64985" y="2737"/>
                  </a:lnTo>
                  <a:lnTo>
                    <a:pt x="61712" y="576"/>
                  </a:lnTo>
                  <a:lnTo>
                    <a:pt x="60098" y="0"/>
                  </a:lnTo>
                  <a:lnTo>
                    <a:pt x="38224" y="999"/>
                  </a:lnTo>
                  <a:lnTo>
                    <a:pt x="18682" y="8623"/>
                  </a:lnTo>
                  <a:lnTo>
                    <a:pt x="6485" y="20681"/>
                  </a:lnTo>
                  <a:lnTo>
                    <a:pt x="2903" y="25396"/>
                  </a:lnTo>
                  <a:lnTo>
                    <a:pt x="1135" y="31372"/>
                  </a:lnTo>
                  <a:lnTo>
                    <a:pt x="0" y="44724"/>
                  </a:lnTo>
                  <a:lnTo>
                    <a:pt x="2332" y="54362"/>
                  </a:lnTo>
                  <a:lnTo>
                    <a:pt x="19258" y="83734"/>
                  </a:lnTo>
                  <a:lnTo>
                    <a:pt x="35790" y="102325"/>
                  </a:lnTo>
                  <a:lnTo>
                    <a:pt x="45216" y="106178"/>
                  </a:lnTo>
                  <a:lnTo>
                    <a:pt x="64761" y="108191"/>
                  </a:lnTo>
                  <a:lnTo>
                    <a:pt x="79978" y="104809"/>
                  </a:lnTo>
                  <a:lnTo>
                    <a:pt x="87827" y="1012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292">
              <a:extLst>
                <a:ext uri="{FF2B5EF4-FFF2-40B4-BE49-F238E27FC236}">
                  <a16:creationId xmlns:a16="http://schemas.microsoft.com/office/drawing/2014/main" xmlns="" id="{F5BC7682-4FDE-4271-901C-31E27D2E998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83869" y="4102894"/>
              <a:ext cx="45245" cy="22696"/>
            </a:xfrm>
            <a:custGeom>
              <a:avLst/>
              <a:gdLst/>
              <a:ahLst/>
              <a:cxnLst/>
              <a:rect l="0" t="0" r="0" b="0"/>
              <a:pathLst>
                <a:path w="45245" h="22696">
                  <a:moveTo>
                    <a:pt x="0" y="21431"/>
                  </a:moveTo>
                  <a:lnTo>
                    <a:pt x="0" y="21431"/>
                  </a:lnTo>
                  <a:lnTo>
                    <a:pt x="3792" y="22695"/>
                  </a:lnTo>
                  <a:lnTo>
                    <a:pt x="12471" y="20953"/>
                  </a:lnTo>
                  <a:lnTo>
                    <a:pt x="26149" y="14565"/>
                  </a:lnTo>
                  <a:lnTo>
                    <a:pt x="452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293">
              <a:extLst>
                <a:ext uri="{FF2B5EF4-FFF2-40B4-BE49-F238E27FC236}">
                  <a16:creationId xmlns:a16="http://schemas.microsoft.com/office/drawing/2014/main" xmlns="" id="{61EF7C2B-4B3C-4551-9DA0-1BF1FA5ECCF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12544" y="4002976"/>
              <a:ext cx="87638" cy="360141"/>
            </a:xfrm>
            <a:custGeom>
              <a:avLst/>
              <a:gdLst/>
              <a:ahLst/>
              <a:cxnLst/>
              <a:rect l="0" t="0" r="0" b="0"/>
              <a:pathLst>
                <a:path w="87638" h="360141">
                  <a:moveTo>
                    <a:pt x="0" y="107062"/>
                  </a:moveTo>
                  <a:lnTo>
                    <a:pt x="0" y="107062"/>
                  </a:lnTo>
                  <a:lnTo>
                    <a:pt x="264" y="113608"/>
                  </a:lnTo>
                  <a:lnTo>
                    <a:pt x="705" y="114601"/>
                  </a:lnTo>
                  <a:lnTo>
                    <a:pt x="2166" y="115968"/>
                  </a:lnTo>
                  <a:lnTo>
                    <a:pt x="5698" y="117961"/>
                  </a:lnTo>
                  <a:lnTo>
                    <a:pt x="7648" y="118520"/>
                  </a:lnTo>
                  <a:lnTo>
                    <a:pt x="22617" y="113564"/>
                  </a:lnTo>
                  <a:lnTo>
                    <a:pt x="31866" y="107283"/>
                  </a:lnTo>
                  <a:lnTo>
                    <a:pt x="48819" y="87413"/>
                  </a:lnTo>
                  <a:lnTo>
                    <a:pt x="66074" y="53498"/>
                  </a:lnTo>
                  <a:lnTo>
                    <a:pt x="74629" y="17856"/>
                  </a:lnTo>
                  <a:lnTo>
                    <a:pt x="75625" y="7292"/>
                  </a:lnTo>
                  <a:lnTo>
                    <a:pt x="73844" y="0"/>
                  </a:lnTo>
                  <a:lnTo>
                    <a:pt x="75871" y="8593"/>
                  </a:lnTo>
                  <a:lnTo>
                    <a:pt x="73908" y="40193"/>
                  </a:lnTo>
                  <a:lnTo>
                    <a:pt x="76249" y="73384"/>
                  </a:lnTo>
                  <a:lnTo>
                    <a:pt x="80243" y="103663"/>
                  </a:lnTo>
                  <a:lnTo>
                    <a:pt x="84938" y="138735"/>
                  </a:lnTo>
                  <a:lnTo>
                    <a:pt x="87637" y="173028"/>
                  </a:lnTo>
                  <a:lnTo>
                    <a:pt x="87339" y="204413"/>
                  </a:lnTo>
                  <a:lnTo>
                    <a:pt x="86044" y="235741"/>
                  </a:lnTo>
                  <a:lnTo>
                    <a:pt x="83176" y="268973"/>
                  </a:lnTo>
                  <a:lnTo>
                    <a:pt x="79088" y="301578"/>
                  </a:lnTo>
                  <a:lnTo>
                    <a:pt x="73468" y="332577"/>
                  </a:lnTo>
                  <a:lnTo>
                    <a:pt x="71444" y="360140"/>
                  </a:lnTo>
                  <a:lnTo>
                    <a:pt x="71437" y="35709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SMARTInkShape-294">
              <a:extLst>
                <a:ext uri="{FF2B5EF4-FFF2-40B4-BE49-F238E27FC236}">
                  <a16:creationId xmlns:a16="http://schemas.microsoft.com/office/drawing/2014/main" xmlns="" id="{AEF97041-0F21-4264-803C-B37BEAC60B2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89760" y="4015862"/>
              <a:ext cx="125191" cy="109550"/>
            </a:xfrm>
            <a:custGeom>
              <a:avLst/>
              <a:gdLst/>
              <a:ahLst/>
              <a:cxnLst/>
              <a:rect l="0" t="0" r="0" b="0"/>
              <a:pathLst>
                <a:path w="125191" h="109550">
                  <a:moveTo>
                    <a:pt x="8509" y="39407"/>
                  </a:moveTo>
                  <a:lnTo>
                    <a:pt x="8509" y="39407"/>
                  </a:lnTo>
                  <a:lnTo>
                    <a:pt x="4408" y="41457"/>
                  </a:lnTo>
                  <a:lnTo>
                    <a:pt x="1399" y="41785"/>
                  </a:lnTo>
                  <a:lnTo>
                    <a:pt x="111" y="39259"/>
                  </a:lnTo>
                  <a:lnTo>
                    <a:pt x="0" y="38515"/>
                  </a:lnTo>
                  <a:lnTo>
                    <a:pt x="190" y="38018"/>
                  </a:lnTo>
                  <a:lnTo>
                    <a:pt x="582" y="37687"/>
                  </a:lnTo>
                  <a:lnTo>
                    <a:pt x="8206" y="22067"/>
                  </a:lnTo>
                  <a:lnTo>
                    <a:pt x="28632" y="2554"/>
                  </a:lnTo>
                  <a:lnTo>
                    <a:pt x="34915" y="538"/>
                  </a:lnTo>
                  <a:lnTo>
                    <a:pt x="38813" y="0"/>
                  </a:lnTo>
                  <a:lnTo>
                    <a:pt x="45966" y="2225"/>
                  </a:lnTo>
                  <a:lnTo>
                    <a:pt x="55389" y="8485"/>
                  </a:lnTo>
                  <a:lnTo>
                    <a:pt x="61381" y="16457"/>
                  </a:lnTo>
                  <a:lnTo>
                    <a:pt x="66980" y="32040"/>
                  </a:lnTo>
                  <a:lnTo>
                    <a:pt x="69286" y="66179"/>
                  </a:lnTo>
                  <a:lnTo>
                    <a:pt x="77253" y="89611"/>
                  </a:lnTo>
                  <a:lnTo>
                    <a:pt x="80161" y="94176"/>
                  </a:lnTo>
                  <a:lnTo>
                    <a:pt x="82952" y="97615"/>
                  </a:lnTo>
                  <a:lnTo>
                    <a:pt x="87757" y="106074"/>
                  </a:lnTo>
                  <a:lnTo>
                    <a:pt x="89415" y="107401"/>
                  </a:lnTo>
                  <a:lnTo>
                    <a:pt x="93899" y="109518"/>
                  </a:lnTo>
                  <a:lnTo>
                    <a:pt x="97525" y="109549"/>
                  </a:lnTo>
                  <a:lnTo>
                    <a:pt x="109435" y="106176"/>
                  </a:lnTo>
                  <a:lnTo>
                    <a:pt x="125190" y="989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9" name="SMARTInkShape-Group190">
            <a:extLst>
              <a:ext uri="{FF2B5EF4-FFF2-40B4-BE49-F238E27FC236}">
                <a16:creationId xmlns:a16="http://schemas.microsoft.com/office/drawing/2014/main" xmlns="" id="{16746209-B7FC-46E9-9A10-70B14C46E636}"/>
              </a:ext>
            </a:extLst>
          </p:cNvPr>
          <p:cNvGrpSpPr/>
          <p:nvPr/>
        </p:nvGrpSpPr>
        <p:grpSpPr>
          <a:xfrm>
            <a:off x="5310589" y="3762975"/>
            <a:ext cx="755154" cy="376813"/>
            <a:chOff x="5310589" y="3762975"/>
            <a:chExt cx="755154" cy="376813"/>
          </a:xfrm>
        </p:grpSpPr>
        <p:sp>
          <p:nvSpPr>
            <p:cNvPr id="166" name="SMARTInkShape-295">
              <a:extLst>
                <a:ext uri="{FF2B5EF4-FFF2-40B4-BE49-F238E27FC236}">
                  <a16:creationId xmlns:a16="http://schemas.microsoft.com/office/drawing/2014/main" xmlns="" id="{9303470F-9604-4592-B856-F336B00CB24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10589" y="3762975"/>
              <a:ext cx="659206" cy="376813"/>
            </a:xfrm>
            <a:custGeom>
              <a:avLst/>
              <a:gdLst/>
              <a:ahLst/>
              <a:cxnLst/>
              <a:rect l="0" t="0" r="0" b="0"/>
              <a:pathLst>
                <a:path w="659206" h="376813">
                  <a:moveTo>
                    <a:pt x="78180" y="258956"/>
                  </a:moveTo>
                  <a:lnTo>
                    <a:pt x="78180" y="258956"/>
                  </a:lnTo>
                  <a:lnTo>
                    <a:pt x="59250" y="252805"/>
                  </a:lnTo>
                  <a:lnTo>
                    <a:pt x="41538" y="251900"/>
                  </a:lnTo>
                  <a:lnTo>
                    <a:pt x="29576" y="255630"/>
                  </a:lnTo>
                  <a:lnTo>
                    <a:pt x="18505" y="263027"/>
                  </a:lnTo>
                  <a:lnTo>
                    <a:pt x="7714" y="276380"/>
                  </a:lnTo>
                  <a:lnTo>
                    <a:pt x="3191" y="285799"/>
                  </a:lnTo>
                  <a:lnTo>
                    <a:pt x="0" y="305765"/>
                  </a:lnTo>
                  <a:lnTo>
                    <a:pt x="1843" y="319747"/>
                  </a:lnTo>
                  <a:lnTo>
                    <a:pt x="11885" y="344420"/>
                  </a:lnTo>
                  <a:lnTo>
                    <a:pt x="15113" y="348622"/>
                  </a:lnTo>
                  <a:lnTo>
                    <a:pt x="19194" y="351989"/>
                  </a:lnTo>
                  <a:lnTo>
                    <a:pt x="26483" y="355372"/>
                  </a:lnTo>
                  <a:lnTo>
                    <a:pt x="53515" y="360863"/>
                  </a:lnTo>
                  <a:lnTo>
                    <a:pt x="72680" y="357993"/>
                  </a:lnTo>
                  <a:lnTo>
                    <a:pt x="75043" y="355937"/>
                  </a:lnTo>
                  <a:lnTo>
                    <a:pt x="85590" y="336825"/>
                  </a:lnTo>
                  <a:lnTo>
                    <a:pt x="87382" y="326990"/>
                  </a:lnTo>
                  <a:lnTo>
                    <a:pt x="86265" y="302124"/>
                  </a:lnTo>
                  <a:lnTo>
                    <a:pt x="83000" y="267689"/>
                  </a:lnTo>
                  <a:lnTo>
                    <a:pt x="82944" y="261539"/>
                  </a:lnTo>
                  <a:lnTo>
                    <a:pt x="82942" y="296141"/>
                  </a:lnTo>
                  <a:lnTo>
                    <a:pt x="83471" y="302206"/>
                  </a:lnTo>
                  <a:lnTo>
                    <a:pt x="91330" y="326354"/>
                  </a:lnTo>
                  <a:lnTo>
                    <a:pt x="105870" y="352330"/>
                  </a:lnTo>
                  <a:lnTo>
                    <a:pt x="109801" y="355401"/>
                  </a:lnTo>
                  <a:lnTo>
                    <a:pt x="114194" y="357383"/>
                  </a:lnTo>
                  <a:lnTo>
                    <a:pt x="124580" y="358760"/>
                  </a:lnTo>
                  <a:lnTo>
                    <a:pt x="133438" y="355114"/>
                  </a:lnTo>
                  <a:lnTo>
                    <a:pt x="143177" y="346479"/>
                  </a:lnTo>
                  <a:lnTo>
                    <a:pt x="150237" y="336806"/>
                  </a:lnTo>
                  <a:lnTo>
                    <a:pt x="156835" y="318353"/>
                  </a:lnTo>
                  <a:lnTo>
                    <a:pt x="160892" y="285040"/>
                  </a:lnTo>
                  <a:lnTo>
                    <a:pt x="160978" y="279545"/>
                  </a:lnTo>
                  <a:lnTo>
                    <a:pt x="156683" y="266571"/>
                  </a:lnTo>
                  <a:lnTo>
                    <a:pt x="155062" y="261477"/>
                  </a:lnTo>
                  <a:lnTo>
                    <a:pt x="154392" y="256660"/>
                  </a:lnTo>
                  <a:lnTo>
                    <a:pt x="156430" y="290812"/>
                  </a:lnTo>
                  <a:lnTo>
                    <a:pt x="158982" y="323922"/>
                  </a:lnTo>
                  <a:lnTo>
                    <a:pt x="161423" y="355056"/>
                  </a:lnTo>
                  <a:lnTo>
                    <a:pt x="162890" y="358641"/>
                  </a:lnTo>
                  <a:lnTo>
                    <a:pt x="164022" y="360338"/>
                  </a:lnTo>
                  <a:lnTo>
                    <a:pt x="167396" y="362929"/>
                  </a:lnTo>
                  <a:lnTo>
                    <a:pt x="185070" y="369241"/>
                  </a:lnTo>
                  <a:lnTo>
                    <a:pt x="198875" y="368651"/>
                  </a:lnTo>
                  <a:lnTo>
                    <a:pt x="207493" y="367417"/>
                  </a:lnTo>
                  <a:lnTo>
                    <a:pt x="215909" y="363165"/>
                  </a:lnTo>
                  <a:lnTo>
                    <a:pt x="240259" y="339901"/>
                  </a:lnTo>
                  <a:lnTo>
                    <a:pt x="253211" y="318355"/>
                  </a:lnTo>
                  <a:lnTo>
                    <a:pt x="264075" y="288690"/>
                  </a:lnTo>
                  <a:lnTo>
                    <a:pt x="273316" y="255810"/>
                  </a:lnTo>
                  <a:lnTo>
                    <a:pt x="282559" y="220938"/>
                  </a:lnTo>
                  <a:lnTo>
                    <a:pt x="291277" y="189309"/>
                  </a:lnTo>
                  <a:lnTo>
                    <a:pt x="296074" y="169440"/>
                  </a:lnTo>
                  <a:lnTo>
                    <a:pt x="297151" y="135214"/>
                  </a:lnTo>
                  <a:lnTo>
                    <a:pt x="295830" y="100969"/>
                  </a:lnTo>
                  <a:lnTo>
                    <a:pt x="289394" y="68759"/>
                  </a:lnTo>
                  <a:lnTo>
                    <a:pt x="279506" y="41982"/>
                  </a:lnTo>
                  <a:lnTo>
                    <a:pt x="260596" y="9652"/>
                  </a:lnTo>
                  <a:lnTo>
                    <a:pt x="255298" y="3956"/>
                  </a:lnTo>
                  <a:lnTo>
                    <a:pt x="249604" y="750"/>
                  </a:lnTo>
                  <a:lnTo>
                    <a:pt x="247149" y="0"/>
                  </a:lnTo>
                  <a:lnTo>
                    <a:pt x="245859" y="858"/>
                  </a:lnTo>
                  <a:lnTo>
                    <a:pt x="243015" y="4634"/>
                  </a:lnTo>
                  <a:lnTo>
                    <a:pt x="240967" y="12710"/>
                  </a:lnTo>
                  <a:lnTo>
                    <a:pt x="240384" y="47466"/>
                  </a:lnTo>
                  <a:lnTo>
                    <a:pt x="242531" y="78993"/>
                  </a:lnTo>
                  <a:lnTo>
                    <a:pt x="245739" y="110970"/>
                  </a:lnTo>
                  <a:lnTo>
                    <a:pt x="252919" y="144150"/>
                  </a:lnTo>
                  <a:lnTo>
                    <a:pt x="258472" y="172631"/>
                  </a:lnTo>
                  <a:lnTo>
                    <a:pt x="263298" y="204922"/>
                  </a:lnTo>
                  <a:lnTo>
                    <a:pt x="267460" y="234662"/>
                  </a:lnTo>
                  <a:lnTo>
                    <a:pt x="268573" y="269720"/>
                  </a:lnTo>
                  <a:lnTo>
                    <a:pt x="270724" y="302583"/>
                  </a:lnTo>
                  <a:lnTo>
                    <a:pt x="278106" y="330014"/>
                  </a:lnTo>
                  <a:lnTo>
                    <a:pt x="279748" y="334723"/>
                  </a:lnTo>
                  <a:lnTo>
                    <a:pt x="285019" y="354264"/>
                  </a:lnTo>
                  <a:lnTo>
                    <a:pt x="287231" y="358201"/>
                  </a:lnTo>
                  <a:lnTo>
                    <a:pt x="300547" y="375303"/>
                  </a:lnTo>
                  <a:lnTo>
                    <a:pt x="304804" y="376812"/>
                  </a:lnTo>
                  <a:lnTo>
                    <a:pt x="314191" y="376397"/>
                  </a:lnTo>
                  <a:lnTo>
                    <a:pt x="325350" y="370806"/>
                  </a:lnTo>
                  <a:lnTo>
                    <a:pt x="345561" y="347902"/>
                  </a:lnTo>
                  <a:lnTo>
                    <a:pt x="359459" y="324121"/>
                  </a:lnTo>
                  <a:lnTo>
                    <a:pt x="368828" y="294926"/>
                  </a:lnTo>
                  <a:lnTo>
                    <a:pt x="378244" y="263621"/>
                  </a:lnTo>
                  <a:lnTo>
                    <a:pt x="384475" y="235428"/>
                  </a:lnTo>
                  <a:lnTo>
                    <a:pt x="391389" y="202617"/>
                  </a:lnTo>
                  <a:lnTo>
                    <a:pt x="396723" y="171510"/>
                  </a:lnTo>
                  <a:lnTo>
                    <a:pt x="400707" y="137437"/>
                  </a:lnTo>
                  <a:lnTo>
                    <a:pt x="400591" y="102908"/>
                  </a:lnTo>
                  <a:lnTo>
                    <a:pt x="398664" y="74813"/>
                  </a:lnTo>
                  <a:lnTo>
                    <a:pt x="393450" y="43413"/>
                  </a:lnTo>
                  <a:lnTo>
                    <a:pt x="378611" y="12785"/>
                  </a:lnTo>
                  <a:lnTo>
                    <a:pt x="372866" y="5865"/>
                  </a:lnTo>
                  <a:lnTo>
                    <a:pt x="368665" y="2991"/>
                  </a:lnTo>
                  <a:lnTo>
                    <a:pt x="367351" y="2853"/>
                  </a:lnTo>
                  <a:lnTo>
                    <a:pt x="362974" y="3921"/>
                  </a:lnTo>
                  <a:lnTo>
                    <a:pt x="359889" y="5202"/>
                  </a:lnTo>
                  <a:lnTo>
                    <a:pt x="357460" y="9475"/>
                  </a:lnTo>
                  <a:lnTo>
                    <a:pt x="353744" y="24262"/>
                  </a:lnTo>
                  <a:lnTo>
                    <a:pt x="352250" y="56587"/>
                  </a:lnTo>
                  <a:lnTo>
                    <a:pt x="353332" y="85103"/>
                  </a:lnTo>
                  <a:lnTo>
                    <a:pt x="354969" y="119845"/>
                  </a:lnTo>
                  <a:lnTo>
                    <a:pt x="356427" y="150486"/>
                  </a:lnTo>
                  <a:lnTo>
                    <a:pt x="358018" y="182076"/>
                  </a:lnTo>
                  <a:lnTo>
                    <a:pt x="360330" y="214942"/>
                  </a:lnTo>
                  <a:lnTo>
                    <a:pt x="365158" y="247245"/>
                  </a:lnTo>
                  <a:lnTo>
                    <a:pt x="371598" y="278640"/>
                  </a:lnTo>
                  <a:lnTo>
                    <a:pt x="384906" y="312353"/>
                  </a:lnTo>
                  <a:lnTo>
                    <a:pt x="406931" y="346405"/>
                  </a:lnTo>
                  <a:lnTo>
                    <a:pt x="414683" y="353306"/>
                  </a:lnTo>
                  <a:lnTo>
                    <a:pt x="429312" y="360378"/>
                  </a:lnTo>
                  <a:lnTo>
                    <a:pt x="448883" y="365175"/>
                  </a:lnTo>
                  <a:lnTo>
                    <a:pt x="463467" y="364663"/>
                  </a:lnTo>
                  <a:lnTo>
                    <a:pt x="481623" y="354904"/>
                  </a:lnTo>
                  <a:lnTo>
                    <a:pt x="490436" y="347534"/>
                  </a:lnTo>
                  <a:lnTo>
                    <a:pt x="499044" y="335560"/>
                  </a:lnTo>
                  <a:lnTo>
                    <a:pt x="507419" y="318472"/>
                  </a:lnTo>
                  <a:lnTo>
                    <a:pt x="509117" y="299692"/>
                  </a:lnTo>
                  <a:lnTo>
                    <a:pt x="509405" y="299078"/>
                  </a:lnTo>
                  <a:lnTo>
                    <a:pt x="509861" y="298933"/>
                  </a:lnTo>
                  <a:lnTo>
                    <a:pt x="512494" y="299338"/>
                  </a:lnTo>
                  <a:lnTo>
                    <a:pt x="521001" y="297252"/>
                  </a:lnTo>
                  <a:lnTo>
                    <a:pt x="525814" y="294850"/>
                  </a:lnTo>
                  <a:lnTo>
                    <a:pt x="529894" y="289197"/>
                  </a:lnTo>
                  <a:lnTo>
                    <a:pt x="531722" y="285467"/>
                  </a:lnTo>
                  <a:lnTo>
                    <a:pt x="533048" y="277088"/>
                  </a:lnTo>
                  <a:lnTo>
                    <a:pt x="533032" y="272632"/>
                  </a:lnTo>
                  <a:lnTo>
                    <a:pt x="530191" y="265564"/>
                  </a:lnTo>
                  <a:lnTo>
                    <a:pt x="525930" y="260570"/>
                  </a:lnTo>
                  <a:lnTo>
                    <a:pt x="522272" y="258350"/>
                  </a:lnTo>
                  <a:lnTo>
                    <a:pt x="518177" y="258070"/>
                  </a:lnTo>
                  <a:lnTo>
                    <a:pt x="515974" y="258365"/>
                  </a:lnTo>
                  <a:lnTo>
                    <a:pt x="507817" y="263838"/>
                  </a:lnTo>
                  <a:lnTo>
                    <a:pt x="503903" y="269240"/>
                  </a:lnTo>
                  <a:lnTo>
                    <a:pt x="501546" y="276227"/>
                  </a:lnTo>
                  <a:lnTo>
                    <a:pt x="499909" y="296423"/>
                  </a:lnTo>
                  <a:lnTo>
                    <a:pt x="503512" y="311630"/>
                  </a:lnTo>
                  <a:lnTo>
                    <a:pt x="514586" y="336776"/>
                  </a:lnTo>
                  <a:lnTo>
                    <a:pt x="523104" y="347425"/>
                  </a:lnTo>
                  <a:lnTo>
                    <a:pt x="536169" y="356032"/>
                  </a:lnTo>
                  <a:lnTo>
                    <a:pt x="551411" y="361564"/>
                  </a:lnTo>
                  <a:lnTo>
                    <a:pt x="587074" y="363541"/>
                  </a:lnTo>
                  <a:lnTo>
                    <a:pt x="621270" y="361676"/>
                  </a:lnTo>
                  <a:lnTo>
                    <a:pt x="649515" y="357043"/>
                  </a:lnTo>
                  <a:lnTo>
                    <a:pt x="659205" y="3518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296">
              <a:extLst>
                <a:ext uri="{FF2B5EF4-FFF2-40B4-BE49-F238E27FC236}">
                  <a16:creationId xmlns:a16="http://schemas.microsoft.com/office/drawing/2014/main" xmlns="" id="{E5E5DAE5-B7FE-4CFC-BC60-64380CAF4B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74494" y="3924300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2381" y="0"/>
                  </a:moveTo>
                  <a:lnTo>
                    <a:pt x="2381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297">
              <a:extLst>
                <a:ext uri="{FF2B5EF4-FFF2-40B4-BE49-F238E27FC236}">
                  <a16:creationId xmlns:a16="http://schemas.microsoft.com/office/drawing/2014/main" xmlns="" id="{E91B32C8-5914-4610-970C-54A10C2DFBB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46023" y="4107656"/>
              <a:ext cx="19720" cy="9398"/>
            </a:xfrm>
            <a:custGeom>
              <a:avLst/>
              <a:gdLst/>
              <a:ahLst/>
              <a:cxnLst/>
              <a:rect l="0" t="0" r="0" b="0"/>
              <a:pathLst>
                <a:path w="19720" h="9398">
                  <a:moveTo>
                    <a:pt x="2352" y="0"/>
                  </a:moveTo>
                  <a:lnTo>
                    <a:pt x="2352" y="0"/>
                  </a:lnTo>
                  <a:lnTo>
                    <a:pt x="302" y="2051"/>
                  </a:lnTo>
                  <a:lnTo>
                    <a:pt x="0" y="4403"/>
                  </a:lnTo>
                  <a:lnTo>
                    <a:pt x="3250" y="4956"/>
                  </a:lnTo>
                  <a:lnTo>
                    <a:pt x="3744" y="5421"/>
                  </a:lnTo>
                  <a:lnTo>
                    <a:pt x="5802" y="8068"/>
                  </a:lnTo>
                  <a:lnTo>
                    <a:pt x="7237" y="8878"/>
                  </a:lnTo>
                  <a:lnTo>
                    <a:pt x="10314" y="9397"/>
                  </a:lnTo>
                  <a:lnTo>
                    <a:pt x="10835" y="9175"/>
                  </a:lnTo>
                  <a:lnTo>
                    <a:pt x="11182" y="8763"/>
                  </a:lnTo>
                  <a:lnTo>
                    <a:pt x="11568" y="7599"/>
                  </a:lnTo>
                  <a:lnTo>
                    <a:pt x="11740" y="6199"/>
                  </a:lnTo>
                  <a:lnTo>
                    <a:pt x="11521" y="5720"/>
                  </a:lnTo>
                  <a:lnTo>
                    <a:pt x="11110" y="5401"/>
                  </a:lnTo>
                  <a:lnTo>
                    <a:pt x="10572" y="5189"/>
                  </a:lnTo>
                  <a:lnTo>
                    <a:pt x="10214" y="5311"/>
                  </a:lnTo>
                  <a:lnTo>
                    <a:pt x="9974" y="5658"/>
                  </a:lnTo>
                  <a:lnTo>
                    <a:pt x="9815" y="6153"/>
                  </a:lnTo>
                  <a:lnTo>
                    <a:pt x="9973" y="6483"/>
                  </a:lnTo>
                  <a:lnTo>
                    <a:pt x="10343" y="6704"/>
                  </a:lnTo>
                  <a:lnTo>
                    <a:pt x="11989" y="6948"/>
                  </a:lnTo>
                  <a:lnTo>
                    <a:pt x="15366" y="7057"/>
                  </a:lnTo>
                  <a:lnTo>
                    <a:pt x="16849" y="6557"/>
                  </a:lnTo>
                  <a:lnTo>
                    <a:pt x="19202" y="4590"/>
                  </a:lnTo>
                  <a:lnTo>
                    <a:pt x="19671" y="3854"/>
                  </a:lnTo>
                  <a:lnTo>
                    <a:pt x="19719" y="3363"/>
                  </a:lnTo>
                  <a:lnTo>
                    <a:pt x="19486" y="3036"/>
                  </a:lnTo>
                  <a:lnTo>
                    <a:pt x="1187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5595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-0.01881 L -0.8375 -0.0188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733 -0.01881 L 0.03698 -0.018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37404E-7 L -0.00191 -0.35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9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358 L -0.00191 0.1039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4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07504" y="483518"/>
            <a:ext cx="8928992" cy="4412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20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Ce matin, après nous être réveillés très tôt, nous partons rencontrer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0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un apiculteur à Creil. Sur le chemin nous cueillons une corbeille de groseilles.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Nous croisons ensuite un tailleur de haie avec ses cisailles.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Arrivés à la ruche, nous surveillons l'activité des abeilles. Quelle merveille ! </a:t>
            </a:r>
            <a:endParaRPr lang="fr-FR" sz="2000" b="0" strike="noStrike" spc="-1" dirty="0">
              <a:latin typeface="Arial"/>
            </a:endParaRPr>
          </a:p>
        </p:txBody>
      </p:sp>
      <p:pic>
        <p:nvPicPr>
          <p:cNvPr id="3" name="Image 3"/>
          <p:cNvPicPr/>
          <p:nvPr/>
        </p:nvPicPr>
        <p:blipFill>
          <a:blip r:embed="rId2"/>
          <a:stretch/>
        </p:blipFill>
        <p:spPr>
          <a:xfrm>
            <a:off x="1122185" y="3075806"/>
            <a:ext cx="1224360" cy="478440"/>
          </a:xfrm>
          <a:prstGeom prst="rect">
            <a:avLst/>
          </a:prstGeom>
          <a:ln>
            <a:noFill/>
          </a:ln>
        </p:spPr>
      </p:pic>
      <p:pic>
        <p:nvPicPr>
          <p:cNvPr id="4" name="Image 5"/>
          <p:cNvPicPr/>
          <p:nvPr/>
        </p:nvPicPr>
        <p:blipFill>
          <a:blip r:embed="rId3"/>
          <a:stretch/>
        </p:blipFill>
        <p:spPr>
          <a:xfrm>
            <a:off x="2843808" y="3075806"/>
            <a:ext cx="1224360" cy="478440"/>
          </a:xfrm>
          <a:prstGeom prst="rect">
            <a:avLst/>
          </a:prstGeom>
          <a:ln>
            <a:noFill/>
          </a:ln>
        </p:spPr>
      </p:pic>
      <p:pic>
        <p:nvPicPr>
          <p:cNvPr id="5" name="Image 6"/>
          <p:cNvPicPr/>
          <p:nvPr/>
        </p:nvPicPr>
        <p:blipFill>
          <a:blip r:embed="rId4"/>
          <a:stretch/>
        </p:blipFill>
        <p:spPr>
          <a:xfrm>
            <a:off x="4668561" y="3075806"/>
            <a:ext cx="1226160" cy="478440"/>
          </a:xfrm>
          <a:prstGeom prst="rect">
            <a:avLst/>
          </a:prstGeom>
          <a:ln>
            <a:noFill/>
          </a:ln>
        </p:spPr>
      </p:pic>
      <p:pic>
        <p:nvPicPr>
          <p:cNvPr id="6" name="Image 7"/>
          <p:cNvPicPr/>
          <p:nvPr/>
        </p:nvPicPr>
        <p:blipFill>
          <a:blip r:embed="rId5"/>
          <a:stretch/>
        </p:blipFill>
        <p:spPr>
          <a:xfrm>
            <a:off x="6588224" y="3075806"/>
            <a:ext cx="1224360" cy="478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45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232280" y="1815480"/>
            <a:ext cx="8486640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ail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aill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eil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fr-FR" sz="4400" b="1" strike="noStrike" spc="-1">
                <a:solidFill>
                  <a:srgbClr val="2A6099"/>
                </a:solidFill>
                <a:latin typeface="Calibri"/>
                <a:ea typeface="DejaVu Sans"/>
              </a:rPr>
              <a:t>eill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2000" y="1656000"/>
            <a:ext cx="864000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- r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trav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cor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p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t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c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- f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ail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aill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683000"/>
            <a:ext cx="914400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les r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 - l’ém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- de l’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- un dét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</a:t>
            </a: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bat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- une méd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– 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aill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eurs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pic>
        <p:nvPicPr>
          <p:cNvPr id="85" name="Image 84"/>
          <p:cNvPicPr/>
          <p:nvPr/>
        </p:nvPicPr>
        <p:blipFill>
          <a:blip r:embed="rId2"/>
          <a:stretch/>
        </p:blipFill>
        <p:spPr>
          <a:xfrm>
            <a:off x="576000" y="662760"/>
            <a:ext cx="1728000" cy="113724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3"/>
          <a:stretch/>
        </p:blipFill>
        <p:spPr>
          <a:xfrm>
            <a:off x="4388220" y="731700"/>
            <a:ext cx="1888920" cy="999360"/>
          </a:xfrm>
          <a:prstGeom prst="rect">
            <a:avLst/>
          </a:prstGeom>
          <a:ln>
            <a:noFill/>
          </a:ln>
        </p:spPr>
      </p:pic>
      <p:pic>
        <p:nvPicPr>
          <p:cNvPr id="88" name="Image 87"/>
          <p:cNvPicPr/>
          <p:nvPr/>
        </p:nvPicPr>
        <p:blipFill>
          <a:blip r:embed="rId4"/>
          <a:stretch/>
        </p:blipFill>
        <p:spPr>
          <a:xfrm>
            <a:off x="367920" y="3384000"/>
            <a:ext cx="2368080" cy="1010520"/>
          </a:xfrm>
          <a:prstGeom prst="rect">
            <a:avLst/>
          </a:prstGeom>
          <a:ln>
            <a:noFill/>
          </a:ln>
        </p:spPr>
      </p:pic>
      <p:pic>
        <p:nvPicPr>
          <p:cNvPr id="89" name="Image 88"/>
          <p:cNvPicPr/>
          <p:nvPr/>
        </p:nvPicPr>
        <p:blipFill>
          <a:blip r:embed="rId5"/>
          <a:stretch/>
        </p:blipFill>
        <p:spPr>
          <a:xfrm>
            <a:off x="4491000" y="3384000"/>
            <a:ext cx="765000" cy="144648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ail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aill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92000" y="1683000"/>
            <a:ext cx="549540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92" name="Table 3"/>
          <p:cNvGraphicFramePr/>
          <p:nvPr>
            <p:extLst>
              <p:ext uri="{D42A27DB-BD31-4B8C-83A1-F6EECF244321}">
                <p14:modId xmlns:p14="http://schemas.microsoft.com/office/powerpoint/2010/main" val="519308773"/>
              </p:ext>
            </p:extLst>
          </p:nvPr>
        </p:nvGraphicFramePr>
        <p:xfrm>
          <a:off x="467544" y="2211710"/>
          <a:ext cx="7991640" cy="2241960"/>
        </p:xfrm>
        <a:graphic>
          <a:graphicData uri="http://schemas.openxmlformats.org/drawingml/2006/table">
            <a:tbl>
              <a:tblPr/>
              <a:tblGrid>
                <a:gridCol w="399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6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8920">
                <a:tc>
                  <a:txBody>
                    <a:bodyPr/>
                    <a:lstStyle/>
                    <a:p>
                      <a:pPr algn="ctr"/>
                      <a:r>
                        <a:rPr lang="fr-FR" sz="4400" b="1" strike="noStrike" spc="-1" dirty="0">
                          <a:latin typeface="Arial"/>
                        </a:rPr>
                        <a:t>le - un </a:t>
                      </a:r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strike="noStrike" spc="-1" dirty="0">
                          <a:latin typeface="Arial"/>
                        </a:rPr>
                        <a:t>la - une </a:t>
                      </a:r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99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3" name="TextShape 4"/>
          <p:cNvSpPr txBox="1"/>
          <p:nvPr/>
        </p:nvSpPr>
        <p:spPr>
          <a:xfrm>
            <a:off x="792360" y="821880"/>
            <a:ext cx="158364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</a:rPr>
              <a:t> travail</a:t>
            </a:r>
          </a:p>
        </p:txBody>
      </p:sp>
      <p:sp>
        <p:nvSpPr>
          <p:cNvPr id="94" name="TextShape 5"/>
          <p:cNvSpPr txBox="1"/>
          <p:nvPr/>
        </p:nvSpPr>
        <p:spPr>
          <a:xfrm>
            <a:off x="4392000" y="792000"/>
            <a:ext cx="1285560" cy="54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</a:rPr>
              <a:t>portail</a:t>
            </a:r>
          </a:p>
        </p:txBody>
      </p:sp>
      <p:sp>
        <p:nvSpPr>
          <p:cNvPr id="95" name="TextShape 6"/>
          <p:cNvSpPr txBox="1"/>
          <p:nvPr/>
        </p:nvSpPr>
        <p:spPr>
          <a:xfrm>
            <a:off x="6372200" y="1203598"/>
            <a:ext cx="1218600" cy="54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</a:rPr>
              <a:t>caille </a:t>
            </a:r>
          </a:p>
        </p:txBody>
      </p:sp>
      <p:sp>
        <p:nvSpPr>
          <p:cNvPr id="96" name="TextShape 7"/>
          <p:cNvSpPr txBox="1"/>
          <p:nvPr/>
        </p:nvSpPr>
        <p:spPr>
          <a:xfrm>
            <a:off x="2517669" y="1275606"/>
            <a:ext cx="1584176" cy="6127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</a:rPr>
              <a:t> paille</a:t>
            </a:r>
          </a:p>
        </p:txBody>
      </p:sp>
      <p:sp>
        <p:nvSpPr>
          <p:cNvPr id="9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ail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aill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9883E-6 C -1.94444E-6 0.04287 0.0007 0.08605 0.00139 0.12985 C 0.00226 0.18877 0.00729 0.24583 0.01163 0.30382 C 0.01476 0.34238 0.01233 0.3797 0.01719 0.41671 L 0.01719 0.45157 " rAng="0" ptsTypes="fffFf">
                                      <p:cBhvr>
                                        <p:cTn id="6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851" y="22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0.01481 C 0.06684 0.03332 0.08541 0.07156 0.10642 0.10303 C 0.12882 0.13634 0.15243 0.16379 0.175 0.19494 C 0.19566 0.22332 0.21284 0.25818 0.23177 0.29026 L 0.25052 0.32295 L 0.26093 0.34948 " rAng="0" ptsTypes="fffFFf">
                                      <p:cBhvr>
                                        <p:cTn id="10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10972" y="16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7872E-6 C -0.00989 0.01758 -0.01944 0.03578 -0.02899 0.05367 C -0.0408 0.07557 -0.05191 0.10271 -0.06302 0.12955 C -0.07413 0.15731 -0.08559 0.18291 -0.09687 0.20943 C -0.10851 0.2375 -0.11979 0.26835 -0.13177 0.2958 C -0.14219 0.31893 -0.15139 0.34824 -0.16042 0.37816 C -0.17187 0.41579 -0.18055 0.46483 -0.1934 0.49599 C -0.2033 0.51912 -0.21406 0.53177 -0.22483 0.54657 L -0.2342 0.55644 L -0.24271 0.56539 L -0.24583 0.5694 " rAng="0" ptsTypes="fffffffFFFf">
                                      <p:cBhvr>
                                        <p:cTn id="14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-12292" y="28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0.02746 C -0.04827 0.06756 -0.04393 0.10303 -0.0408 0.14128 C -0.0382 0.1749 -0.0342 0.20759 -0.03021 0.23905 C -0.025 0.27915 -0.01875 0.31956 -0.00955 0.34732 C -0.00174 0.37076 0.00885 0.3831 0.01319 0.41888 L 0.02031 0.44263 L 0.02812 0.45867 L 0.02969 0.46145 " rAng="0" ptsTypes="ffffFFFf">
                                      <p:cBhvr>
                                        <p:cTn id="1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3906" y="21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99"/>
          <p:cNvPicPr/>
          <p:nvPr/>
        </p:nvPicPr>
        <p:blipFill>
          <a:blip r:embed="rId2"/>
          <a:stretch/>
        </p:blipFill>
        <p:spPr>
          <a:xfrm>
            <a:off x="2195904" y="2813813"/>
            <a:ext cx="1512000" cy="1054081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144000" y="961221"/>
            <a:ext cx="8856000" cy="1860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les cailloux  –  la paille  –  le corail  –  le bétail  –  le portail 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PingFang SC"/>
              </a:rPr>
              <a:t>                ●                                 ●                             ●                            ●                             ● </a:t>
            </a: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PingFang SC"/>
              </a:rPr>
              <a:t>                ●                                 ●                           ●                          ●                           ●</a:t>
            </a:r>
            <a:r>
              <a:rPr lang="fr-FR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104" name="Image 103"/>
          <p:cNvPicPr/>
          <p:nvPr/>
        </p:nvPicPr>
        <p:blipFill rotWithShape="1">
          <a:blip r:embed="rId3"/>
          <a:srcRect r="19026"/>
          <a:stretch/>
        </p:blipFill>
        <p:spPr>
          <a:xfrm>
            <a:off x="6858884" y="2795568"/>
            <a:ext cx="1457532" cy="1064046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ail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aill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7"/>
          <a:stretch/>
        </p:blipFill>
        <p:spPr>
          <a:xfrm>
            <a:off x="3882133" y="2822094"/>
            <a:ext cx="1409947" cy="1037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6" y="2804781"/>
            <a:ext cx="1603294" cy="10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98" y="2823170"/>
            <a:ext cx="1321842" cy="10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16000" y="1368000"/>
            <a:ext cx="851940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v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m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l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r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 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b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eill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r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eill</a:t>
            </a:r>
            <a:r>
              <a:rPr lang="fr-FR" sz="4400" b="0" strike="noStrike" spc="-1" dirty="0" err="1">
                <a:latin typeface="Calibri"/>
                <a:ea typeface="PingFang SC"/>
              </a:rPr>
              <a:t>e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m</a:t>
            </a:r>
            <a:r>
              <a:rPr lang="fr-FR" sz="4400" b="0" strike="noStrike" spc="-1" dirty="0" err="1">
                <a:solidFill>
                  <a:srgbClr val="2A6099"/>
                </a:solidFill>
                <a:latin typeface="Calibri"/>
                <a:ea typeface="PingFang SC"/>
              </a:rPr>
              <a:t>eill</a:t>
            </a:r>
            <a:r>
              <a:rPr lang="fr-FR" sz="4400" b="0" strike="noStrike" spc="-1" dirty="0" err="1">
                <a:latin typeface="Calibri"/>
                <a:ea typeface="PingFang SC"/>
              </a:rPr>
              <a:t>e</a:t>
            </a:r>
            <a:r>
              <a:rPr lang="fr-FR" sz="4400" b="0" strike="noStrike" spc="-1" dirty="0">
                <a:latin typeface="Calibri"/>
                <a:ea typeface="PingFang SC"/>
              </a:rPr>
              <a:t>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t</a:t>
            </a:r>
            <a:r>
              <a:rPr lang="fr-FR" sz="44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eill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79511" y="1152000"/>
            <a:ext cx="8851615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rév</a:t>
            </a:r>
            <a:r>
              <a:rPr lang="fr-FR" sz="40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 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le sol</a:t>
            </a:r>
            <a:r>
              <a:rPr lang="fr-FR" sz="40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par</a:t>
            </a:r>
            <a:r>
              <a:rPr lang="fr-FR" sz="40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  </a:t>
            </a: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somm</a:t>
            </a:r>
            <a:r>
              <a:rPr lang="fr-FR" sz="40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des ab</a:t>
            </a:r>
            <a:r>
              <a:rPr lang="fr-FR" sz="40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eill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– une bout</a:t>
            </a:r>
            <a:r>
              <a:rPr lang="fr-FR" sz="40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eill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eill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0077"/>
            <a:ext cx="2654255" cy="17708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46642"/>
            <a:ext cx="2799446" cy="113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792000" y="1683000"/>
            <a:ext cx="549540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1" name="Table 3"/>
          <p:cNvGraphicFramePr/>
          <p:nvPr>
            <p:extLst>
              <p:ext uri="{D42A27DB-BD31-4B8C-83A1-F6EECF244321}">
                <p14:modId xmlns:p14="http://schemas.microsoft.com/office/powerpoint/2010/main" val="2615604432"/>
              </p:ext>
            </p:extLst>
          </p:nvPr>
        </p:nvGraphicFramePr>
        <p:xfrm>
          <a:off x="539552" y="1923678"/>
          <a:ext cx="7991640" cy="2241960"/>
        </p:xfrm>
        <a:graphic>
          <a:graphicData uri="http://schemas.openxmlformats.org/drawingml/2006/table">
            <a:tbl>
              <a:tblPr/>
              <a:tblGrid>
                <a:gridCol w="399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6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8920">
                <a:tc>
                  <a:txBody>
                    <a:bodyPr/>
                    <a:lstStyle/>
                    <a:p>
                      <a:pPr algn="ctr"/>
                      <a:r>
                        <a:rPr lang="fr-FR" sz="4400" b="0" strike="noStrike" spc="-1" dirty="0">
                          <a:latin typeface="Arial"/>
                        </a:rPr>
                        <a:t>le - un </a:t>
                      </a:r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strike="noStrike" spc="-1" dirty="0">
                          <a:latin typeface="Arial"/>
                        </a:rPr>
                        <a:t>la - une </a:t>
                      </a:r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99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2" name="TextShape 4"/>
          <p:cNvSpPr txBox="1"/>
          <p:nvPr/>
        </p:nvSpPr>
        <p:spPr>
          <a:xfrm>
            <a:off x="792720" y="822240"/>
            <a:ext cx="158364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>
                <a:latin typeface="Arial"/>
              </a:rPr>
              <a:t> orteil</a:t>
            </a:r>
          </a:p>
        </p:txBody>
      </p:sp>
      <p:sp>
        <p:nvSpPr>
          <p:cNvPr id="113" name="TextShape 5"/>
          <p:cNvSpPr txBox="1"/>
          <p:nvPr/>
        </p:nvSpPr>
        <p:spPr>
          <a:xfrm>
            <a:off x="4464360" y="774360"/>
            <a:ext cx="179964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>
                <a:latin typeface="Arial"/>
              </a:rPr>
              <a:t> appareil</a:t>
            </a:r>
          </a:p>
        </p:txBody>
      </p:sp>
      <p:sp>
        <p:nvSpPr>
          <p:cNvPr id="114" name="TextShape 6"/>
          <p:cNvSpPr txBox="1"/>
          <p:nvPr/>
        </p:nvSpPr>
        <p:spPr>
          <a:xfrm>
            <a:off x="2449800" y="1001880"/>
            <a:ext cx="158364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>
                <a:latin typeface="Arial"/>
              </a:rPr>
              <a:t> oreille</a:t>
            </a:r>
          </a:p>
        </p:txBody>
      </p:sp>
      <p:sp>
        <p:nvSpPr>
          <p:cNvPr id="115" name="TextShape 7"/>
          <p:cNvSpPr txBox="1"/>
          <p:nvPr/>
        </p:nvSpPr>
        <p:spPr>
          <a:xfrm>
            <a:off x="6480000" y="1008000"/>
            <a:ext cx="194400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>
                <a:latin typeface="Arial"/>
              </a:rPr>
              <a:t> merveille</a:t>
            </a:r>
          </a:p>
        </p:txBody>
      </p:sp>
      <p:sp>
        <p:nvSpPr>
          <p:cNvPr id="9" name="CustomShape 2"/>
          <p:cNvSpPr/>
          <p:nvPr/>
        </p:nvSpPr>
        <p:spPr>
          <a:xfrm>
            <a:off x="1089360" y="-199440"/>
            <a:ext cx="7155048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</a:t>
            </a: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fr-FR" sz="2800" b="1" strike="noStrike" spc="-1" dirty="0" err="1">
                <a:solidFill>
                  <a:srgbClr val="2A6099"/>
                </a:solidFill>
                <a:latin typeface="Calibri"/>
                <a:ea typeface="DejaVu Sans"/>
              </a:rPr>
              <a:t>eill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C -5.55556E-7 0.03426 -5.55556E-7 0.06944 -5.55556E-7 0.10432 C -5.55556E-7 0.14352 -5.55556E-7 0.18271 -5.55556E-7 0.22222 C -5.55556E-7 0.25802 -5.55556E-7 0.29383 -5.55556E-7 0.32963 L 0.01632 0.35741 L 0.01632 0.38734 L 0.0309 0.41204 " rAng="0" ptsTypes="fffFFFf">
                                      <p:cBhvr>
                                        <p:cTn id="6" dur="2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1545" y="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2099E-6 C 0.01927 0.01543 0.03733 0.03611 0.054 0.06234 C 0.0849 0.11049 0.11545 0.15864 0.14705 0.20432 C 0.16979 0.23703 0.18907 0.27746 0.21216 0.30925 L 0.22934 0.34074 L 0.24184 0.36358 " rAng="0" ptsTypes="fffFFf">
                                      <p:cBhvr>
                                        <p:cTn id="10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12083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1423 0.02562 -0.02777 0.05525 -0.04305 0.07438 C -0.05642 0.09136 -0.06649 0.12222 -0.0802 0.13889 C -0.10086 0.16389 -0.11892 0.20494 -0.13802 0.23827 C -0.15243 0.26296 -0.16684 0.28487 -0.18107 0.31018 C -0.19514 0.33549 -0.21024 0.35741 -0.22395 0.38457 C -0.23455 0.40555 -0.23889 0.44136 -0.24548 0.4716 L -0.24878 0.48673 " rAng="0" ptsTypes="ffffffFf">
                                      <p:cBhvr>
                                        <p:cTn id="14" dur="2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-12448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9136E-6 C -0.00451 0.02685 -0.00903 0.0537 -0.01372 0.08024 C -0.01858 0.10895 -0.0224 0.14135 -0.02517 0.175 C -0.02795 0.20802 -0.02882 0.24444 -0.03194 0.27716 C -0.0349 0.30771 -0.03819 0.33796 -0.04236 0.36481 L -0.04878 0.39907 L -0.0533 0.42314 L -0.05747 0.4429 " rAng="0" ptsTypes="ffffFFFf">
                                      <p:cBhvr>
                                        <p:cTn id="18" dur="2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rCtr x="-2882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286</Words>
  <Application>Microsoft Office PowerPoint</Application>
  <PresentationFormat>Affichage à l'écran (16:9)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157</cp:revision>
  <dcterms:created xsi:type="dcterms:W3CDTF">2020-03-20T11:24:42Z</dcterms:created>
  <dcterms:modified xsi:type="dcterms:W3CDTF">2020-05-11T13:20:34Z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