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49" r:id="rId3"/>
    <p:sldId id="429" r:id="rId4"/>
    <p:sldId id="430" r:id="rId5"/>
    <p:sldId id="431" r:id="rId6"/>
    <p:sldId id="450" r:id="rId7"/>
    <p:sldId id="433" r:id="rId8"/>
    <p:sldId id="314" r:id="rId9"/>
    <p:sldId id="322" r:id="rId10"/>
    <p:sldId id="274" r:id="rId11"/>
    <p:sldId id="442" r:id="rId12"/>
    <p:sldId id="332" r:id="rId13"/>
    <p:sldId id="444" r:id="rId14"/>
    <p:sldId id="388" r:id="rId15"/>
    <p:sldId id="446" r:id="rId16"/>
    <p:sldId id="336" r:id="rId17"/>
    <p:sldId id="448" r:id="rId18"/>
    <p:sldId id="289" r:id="rId19"/>
    <p:sldId id="434" r:id="rId20"/>
    <p:sldId id="435" r:id="rId21"/>
    <p:sldId id="438" r:id="rId22"/>
    <p:sldId id="428" r:id="rId23"/>
    <p:sldId id="376" r:id="rId24"/>
    <p:sldId id="390" r:id="rId25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49" autoAdjust="0"/>
  </p:normalViewPr>
  <p:slideViewPr>
    <p:cSldViewPr>
      <p:cViewPr varScale="1">
        <p:scale>
          <a:sx n="97" d="100"/>
          <a:sy n="97" d="100"/>
        </p:scale>
        <p:origin x="-965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dans le bain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dans le jardin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dans le salon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dans leur chambre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1B68F9E-B69D-4289-8AD4-585CF9816BBE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F0D4B3D-D0E9-49F9-897D-5657B9797EFA}" type="presOf" srcId="{8943F2E6-3B0D-E448-9217-B317A1C852F5}" destId="{1017B7CB-13B4-9B4A-A898-E550BB192901}" srcOrd="0" destOrd="0" presId="urn:microsoft.com/office/officeart/2005/8/layout/vList5"/>
    <dgm:cxn modelId="{71CE3377-6577-409C-A139-392021BB0776}" type="presOf" srcId="{5A256FE1-617A-F64B-AAA5-E71BA3D8E71B}" destId="{5131D196-118F-ED4B-8F8C-9F861CEE626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AF25F4D-1004-4242-B54E-92F0F07CD747}" type="presOf" srcId="{C98D5B68-7884-6648-A6A0-2E344EE2F2C1}" destId="{70B8D9E0-4A6D-2F44-B595-4E51FB1CC510}" srcOrd="0" destOrd="0" presId="urn:microsoft.com/office/officeart/2005/8/layout/vList5"/>
    <dgm:cxn modelId="{8301C933-D869-4B54-A5A5-3490D85784DB}" type="presOf" srcId="{39104730-2024-374C-98E0-3A4CE7ED9881}" destId="{82B71E07-46A9-1F4C-9980-576B2FA3ADD8}" srcOrd="0" destOrd="0" presId="urn:microsoft.com/office/officeart/2005/8/layout/vList5"/>
    <dgm:cxn modelId="{1B78BC18-0080-4A2C-85A4-0C9DF76E6E7E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B2EA7D1-67CC-431F-B19E-96821C816A29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E00435C4-A288-4344-8DEC-B69AB194AF97}" type="presOf" srcId="{877D7047-60CD-754B-B94B-0D52DA8802EF}" destId="{E895D6B0-A2C0-8846-B022-1C147093D231}" srcOrd="0" destOrd="0" presId="urn:microsoft.com/office/officeart/2005/8/layout/vList5"/>
    <dgm:cxn modelId="{CFC4EA74-93BD-4CF8-B913-F0E2586174D6}" type="presOf" srcId="{31427C3A-E33A-4C40-B6A8-DF440F9FA9C2}" destId="{09F84ED2-5430-D348-8351-1C588DA968E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E8C65497-0E13-45E0-8E93-FB09E5AD8033}" type="presParOf" srcId="{82B71E07-46A9-1F4C-9980-576B2FA3ADD8}" destId="{A3A8D8DA-067B-EC42-9EAF-7E4FD8AA6489}" srcOrd="0" destOrd="0" presId="urn:microsoft.com/office/officeart/2005/8/layout/vList5"/>
    <dgm:cxn modelId="{35B1AEEA-1AF8-4EE2-8B34-FF269DD69CB9}" type="presParOf" srcId="{A3A8D8DA-067B-EC42-9EAF-7E4FD8AA6489}" destId="{5131D196-118F-ED4B-8F8C-9F861CEE6268}" srcOrd="0" destOrd="0" presId="urn:microsoft.com/office/officeart/2005/8/layout/vList5"/>
    <dgm:cxn modelId="{B12BA92F-92BF-43DE-9123-C9438280D5B5}" type="presParOf" srcId="{A3A8D8DA-067B-EC42-9EAF-7E4FD8AA6489}" destId="{B2E2EFB5-3D81-DA40-B0AB-7277103CCFA5}" srcOrd="1" destOrd="0" presId="urn:microsoft.com/office/officeart/2005/8/layout/vList5"/>
    <dgm:cxn modelId="{36332A4E-7872-425E-8C31-D71CDA9670B6}" type="presParOf" srcId="{82B71E07-46A9-1F4C-9980-576B2FA3ADD8}" destId="{86757E5C-20F4-E745-A720-B10E686939A4}" srcOrd="1" destOrd="0" presId="urn:microsoft.com/office/officeart/2005/8/layout/vList5"/>
    <dgm:cxn modelId="{DABF16F3-EF6E-40A6-89D9-6EB7EAB5A118}" type="presParOf" srcId="{82B71E07-46A9-1F4C-9980-576B2FA3ADD8}" destId="{0760AE06-7B56-494A-A0E8-36B594643D8E}" srcOrd="2" destOrd="0" presId="urn:microsoft.com/office/officeart/2005/8/layout/vList5"/>
    <dgm:cxn modelId="{549AE8A7-0B3C-4001-9377-DF9941AB10E3}" type="presParOf" srcId="{0760AE06-7B56-494A-A0E8-36B594643D8E}" destId="{C3381103-080C-D746-8B27-46B2DEE4028C}" srcOrd="0" destOrd="0" presId="urn:microsoft.com/office/officeart/2005/8/layout/vList5"/>
    <dgm:cxn modelId="{2A07C2B7-B543-49CA-AAA6-3D82C1454C35}" type="presParOf" srcId="{0760AE06-7B56-494A-A0E8-36B594643D8E}" destId="{FBE9ED35-B856-174C-8737-A32D2C924CA6}" srcOrd="1" destOrd="0" presId="urn:microsoft.com/office/officeart/2005/8/layout/vList5"/>
    <dgm:cxn modelId="{3F046DCD-5010-4E5A-8CC6-D6B8BD8B41C9}" type="presParOf" srcId="{82B71E07-46A9-1F4C-9980-576B2FA3ADD8}" destId="{42D27948-8160-FF47-9116-9786F5E669CE}" srcOrd="3" destOrd="0" presId="urn:microsoft.com/office/officeart/2005/8/layout/vList5"/>
    <dgm:cxn modelId="{44AF428B-F1FF-4DA0-A1D0-C279E6C7F7DA}" type="presParOf" srcId="{82B71E07-46A9-1F4C-9980-576B2FA3ADD8}" destId="{39BBA486-03BD-2144-ABBF-AE369E5400B7}" srcOrd="4" destOrd="0" presId="urn:microsoft.com/office/officeart/2005/8/layout/vList5"/>
    <dgm:cxn modelId="{A6F44DA4-106B-4428-B356-6773E1772F69}" type="presParOf" srcId="{39BBA486-03BD-2144-ABBF-AE369E5400B7}" destId="{70B8D9E0-4A6D-2F44-B595-4E51FB1CC510}" srcOrd="0" destOrd="0" presId="urn:microsoft.com/office/officeart/2005/8/layout/vList5"/>
    <dgm:cxn modelId="{3E157E07-D338-46FE-A2C9-DA6DF970FE5C}" type="presParOf" srcId="{39BBA486-03BD-2144-ABBF-AE369E5400B7}" destId="{09F84ED2-5430-D348-8351-1C588DA968EF}" srcOrd="1" destOrd="0" presId="urn:microsoft.com/office/officeart/2005/8/layout/vList5"/>
    <dgm:cxn modelId="{1BB95695-2B9C-43EF-80FF-3D39B6DD6FC2}" type="presParOf" srcId="{82B71E07-46A9-1F4C-9980-576B2FA3ADD8}" destId="{26A10C18-A8F4-6A4C-BDEE-6F7DE3CE4615}" srcOrd="5" destOrd="0" presId="urn:microsoft.com/office/officeart/2005/8/layout/vList5"/>
    <dgm:cxn modelId="{2BCA92F0-8AA1-4090-87D8-46CFD9282994}" type="presParOf" srcId="{82B71E07-46A9-1F4C-9980-576B2FA3ADD8}" destId="{4ECD3363-8FE6-2E4D-AEB8-DD61ACBB9653}" srcOrd="6" destOrd="0" presId="urn:microsoft.com/office/officeart/2005/8/layout/vList5"/>
    <dgm:cxn modelId="{DC7BFCE3-6ADE-4E9C-98A9-FDEB110A4D8B}" type="presParOf" srcId="{4ECD3363-8FE6-2E4D-AEB8-DD61ACBB9653}" destId="{E895D6B0-A2C0-8846-B022-1C147093D231}" srcOrd="0" destOrd="0" presId="urn:microsoft.com/office/officeart/2005/8/layout/vList5"/>
    <dgm:cxn modelId="{CD96097F-3753-41A1-9174-244FC49FF49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dans le bain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dans le jardin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dans le salon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dans leur chambre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7E6591F-52D4-49BC-A869-D4BAE8005866}" type="presOf" srcId="{DD6BBC1B-D149-744A-A30E-EFE273F02222}" destId="{B2E2EFB5-3D81-DA40-B0AB-7277103CCFA5}" srcOrd="0" destOrd="0" presId="urn:microsoft.com/office/officeart/2005/8/layout/vList5"/>
    <dgm:cxn modelId="{E6A4FDA7-A22C-453C-9AB8-6E35BFEA1ADA}" type="presOf" srcId="{877D7047-60CD-754B-B94B-0D52DA8802EF}" destId="{E895D6B0-A2C0-8846-B022-1C147093D231}" srcOrd="0" destOrd="0" presId="urn:microsoft.com/office/officeart/2005/8/layout/vList5"/>
    <dgm:cxn modelId="{163CDF03-C18C-40AC-BDFB-D9BBE9009FEC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377BFDD-9998-4BDA-98BD-BE35B1136E4D}" type="presOf" srcId="{C98D5B68-7884-6648-A6A0-2E344EE2F2C1}" destId="{70B8D9E0-4A6D-2F44-B595-4E51FB1CC510}" srcOrd="0" destOrd="0" presId="urn:microsoft.com/office/officeart/2005/8/layout/vList5"/>
    <dgm:cxn modelId="{435658F5-6BF3-44D9-B8BD-E905F54FAB4E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74E6F82F-585B-402F-AE3B-1EB2366CB864}" type="presOf" srcId="{39104730-2024-374C-98E0-3A4CE7ED9881}" destId="{82B71E07-46A9-1F4C-9980-576B2FA3ADD8}" srcOrd="0" destOrd="0" presId="urn:microsoft.com/office/officeart/2005/8/layout/vList5"/>
    <dgm:cxn modelId="{F1479689-3416-42E0-8F3F-962583ACDF85}" type="presOf" srcId="{2C8EC395-066D-984E-8F48-1D03BBA365D6}" destId="{FBE9ED35-B856-174C-8737-A32D2C924CA6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7B1E39BF-E67C-4197-9EFF-BDB9C218769A}" type="presOf" srcId="{5A256FE1-617A-F64B-AAA5-E71BA3D8E71B}" destId="{5131D196-118F-ED4B-8F8C-9F861CEE6268}" srcOrd="0" destOrd="0" presId="urn:microsoft.com/office/officeart/2005/8/layout/vList5"/>
    <dgm:cxn modelId="{A684FD83-4C05-4739-8BD6-7B3E4E94A738}" type="presOf" srcId="{31427C3A-E33A-4C40-B6A8-DF440F9FA9C2}" destId="{09F84ED2-5430-D348-8351-1C588DA968EF}" srcOrd="0" destOrd="0" presId="urn:microsoft.com/office/officeart/2005/8/layout/vList5"/>
    <dgm:cxn modelId="{06222495-CB7C-417B-9EF1-2A829DCC4241}" type="presParOf" srcId="{82B71E07-46A9-1F4C-9980-576B2FA3ADD8}" destId="{A3A8D8DA-067B-EC42-9EAF-7E4FD8AA6489}" srcOrd="0" destOrd="0" presId="urn:microsoft.com/office/officeart/2005/8/layout/vList5"/>
    <dgm:cxn modelId="{16D24B0D-7272-4E61-83CD-B3D0344906CC}" type="presParOf" srcId="{A3A8D8DA-067B-EC42-9EAF-7E4FD8AA6489}" destId="{5131D196-118F-ED4B-8F8C-9F861CEE6268}" srcOrd="0" destOrd="0" presId="urn:microsoft.com/office/officeart/2005/8/layout/vList5"/>
    <dgm:cxn modelId="{D94A1E8D-A4DB-4774-B95D-BCCC9DF2887B}" type="presParOf" srcId="{A3A8D8DA-067B-EC42-9EAF-7E4FD8AA6489}" destId="{B2E2EFB5-3D81-DA40-B0AB-7277103CCFA5}" srcOrd="1" destOrd="0" presId="urn:microsoft.com/office/officeart/2005/8/layout/vList5"/>
    <dgm:cxn modelId="{9DE872B6-632F-4D5B-A3A0-8CA634C86ECB}" type="presParOf" srcId="{82B71E07-46A9-1F4C-9980-576B2FA3ADD8}" destId="{86757E5C-20F4-E745-A720-B10E686939A4}" srcOrd="1" destOrd="0" presId="urn:microsoft.com/office/officeart/2005/8/layout/vList5"/>
    <dgm:cxn modelId="{6D381AFA-513D-4367-A41A-114801F09423}" type="presParOf" srcId="{82B71E07-46A9-1F4C-9980-576B2FA3ADD8}" destId="{0760AE06-7B56-494A-A0E8-36B594643D8E}" srcOrd="2" destOrd="0" presId="urn:microsoft.com/office/officeart/2005/8/layout/vList5"/>
    <dgm:cxn modelId="{B3DEC6A2-52EA-4854-86AC-017DEDE64655}" type="presParOf" srcId="{0760AE06-7B56-494A-A0E8-36B594643D8E}" destId="{C3381103-080C-D746-8B27-46B2DEE4028C}" srcOrd="0" destOrd="0" presId="urn:microsoft.com/office/officeart/2005/8/layout/vList5"/>
    <dgm:cxn modelId="{5260BB49-AA1C-4CC3-80E4-4F11CF41DA93}" type="presParOf" srcId="{0760AE06-7B56-494A-A0E8-36B594643D8E}" destId="{FBE9ED35-B856-174C-8737-A32D2C924CA6}" srcOrd="1" destOrd="0" presId="urn:microsoft.com/office/officeart/2005/8/layout/vList5"/>
    <dgm:cxn modelId="{D0975E52-0241-4491-8DB9-FADDC3C6A740}" type="presParOf" srcId="{82B71E07-46A9-1F4C-9980-576B2FA3ADD8}" destId="{42D27948-8160-FF47-9116-9786F5E669CE}" srcOrd="3" destOrd="0" presId="urn:microsoft.com/office/officeart/2005/8/layout/vList5"/>
    <dgm:cxn modelId="{19CCDEAF-D79B-40C4-BC36-0934E7DDB157}" type="presParOf" srcId="{82B71E07-46A9-1F4C-9980-576B2FA3ADD8}" destId="{39BBA486-03BD-2144-ABBF-AE369E5400B7}" srcOrd="4" destOrd="0" presId="urn:microsoft.com/office/officeart/2005/8/layout/vList5"/>
    <dgm:cxn modelId="{7A96C69A-20F5-45EA-AC3D-C35365A6B2AE}" type="presParOf" srcId="{39BBA486-03BD-2144-ABBF-AE369E5400B7}" destId="{70B8D9E0-4A6D-2F44-B595-4E51FB1CC510}" srcOrd="0" destOrd="0" presId="urn:microsoft.com/office/officeart/2005/8/layout/vList5"/>
    <dgm:cxn modelId="{FAFDE2AE-A432-44E9-95A6-813FA5D853E1}" type="presParOf" srcId="{39BBA486-03BD-2144-ABBF-AE369E5400B7}" destId="{09F84ED2-5430-D348-8351-1C588DA968EF}" srcOrd="1" destOrd="0" presId="urn:microsoft.com/office/officeart/2005/8/layout/vList5"/>
    <dgm:cxn modelId="{B28679E5-F126-49B4-A37E-7F20F74F07CD}" type="presParOf" srcId="{82B71E07-46A9-1F4C-9980-576B2FA3ADD8}" destId="{26A10C18-A8F4-6A4C-BDEE-6F7DE3CE4615}" srcOrd="5" destOrd="0" presId="urn:microsoft.com/office/officeart/2005/8/layout/vList5"/>
    <dgm:cxn modelId="{11E7ED46-CB81-431D-8D6F-ADDE89DC3F4F}" type="presParOf" srcId="{82B71E07-46A9-1F4C-9980-576B2FA3ADD8}" destId="{4ECD3363-8FE6-2E4D-AEB8-DD61ACBB9653}" srcOrd="6" destOrd="0" presId="urn:microsoft.com/office/officeart/2005/8/layout/vList5"/>
    <dgm:cxn modelId="{B0EE05ED-A6C2-4974-BACD-3AEA37740803}" type="presParOf" srcId="{4ECD3363-8FE6-2E4D-AEB8-DD61ACBB9653}" destId="{E895D6B0-A2C0-8846-B022-1C147093D231}" srcOrd="0" destOrd="0" presId="urn:microsoft.com/office/officeart/2005/8/layout/vList5"/>
    <dgm:cxn modelId="{F75A334C-02BB-475D-8F42-20C2DA862FC4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Ils jardinent.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Ils sautent dans la piscine.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Ils glissent sur le toboggan.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Ils jouent à la balançoire.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E2E8E7E-DCF2-4E6B-9653-5BD35459B449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7364320-688F-41BD-B620-F7978879EDBE}" type="presOf" srcId="{31427C3A-E33A-4C40-B6A8-DF440F9FA9C2}" destId="{09F84ED2-5430-D348-8351-1C588DA968EF}" srcOrd="0" destOrd="0" presId="urn:microsoft.com/office/officeart/2005/8/layout/vList5"/>
    <dgm:cxn modelId="{531B36D7-DCD0-4582-9C78-089DCBC73354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8908393-116E-4AF3-98E6-487A2E6236DC}" type="presOf" srcId="{DD6BBC1B-D149-744A-A30E-EFE273F02222}" destId="{B2E2EFB5-3D81-DA40-B0AB-7277103CCFA5}" srcOrd="0" destOrd="0" presId="urn:microsoft.com/office/officeart/2005/8/layout/vList5"/>
    <dgm:cxn modelId="{C120A4E3-43D7-40DD-BE48-BE67C8627D13}" type="presOf" srcId="{8943F2E6-3B0D-E448-9217-B317A1C852F5}" destId="{1017B7CB-13B4-9B4A-A898-E550BB19290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FF837DB0-D2F3-4E56-A552-F9ACECAFD6D8}" type="presOf" srcId="{877D7047-60CD-754B-B94B-0D52DA8802EF}" destId="{E895D6B0-A2C0-8846-B022-1C147093D231}" srcOrd="0" destOrd="0" presId="urn:microsoft.com/office/officeart/2005/8/layout/vList5"/>
    <dgm:cxn modelId="{8519E63A-C043-4628-9FE7-F697016BFDE8}" type="presOf" srcId="{39104730-2024-374C-98E0-3A4CE7ED9881}" destId="{82B71E07-46A9-1F4C-9980-576B2FA3ADD8}" srcOrd="0" destOrd="0" presId="urn:microsoft.com/office/officeart/2005/8/layout/vList5"/>
    <dgm:cxn modelId="{80E8F65B-C37B-4031-B773-3562A751AC7F}" type="presOf" srcId="{D865DF60-6A8A-1346-86CF-ADC5241F7441}" destId="{C3381103-080C-D746-8B27-46B2DEE4028C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5C9A7DAD-4DA3-431A-A18F-30B3D7ED06DE}" type="presOf" srcId="{2C8EC395-066D-984E-8F48-1D03BBA365D6}" destId="{FBE9ED35-B856-174C-8737-A32D2C924CA6}" srcOrd="0" destOrd="0" presId="urn:microsoft.com/office/officeart/2005/8/layout/vList5"/>
    <dgm:cxn modelId="{400C4743-F9C7-4DBE-9E0B-83509D3D4027}" type="presParOf" srcId="{82B71E07-46A9-1F4C-9980-576B2FA3ADD8}" destId="{A3A8D8DA-067B-EC42-9EAF-7E4FD8AA6489}" srcOrd="0" destOrd="0" presId="urn:microsoft.com/office/officeart/2005/8/layout/vList5"/>
    <dgm:cxn modelId="{FA677690-7680-4431-B999-87C7FE5CC68C}" type="presParOf" srcId="{A3A8D8DA-067B-EC42-9EAF-7E4FD8AA6489}" destId="{5131D196-118F-ED4B-8F8C-9F861CEE6268}" srcOrd="0" destOrd="0" presId="urn:microsoft.com/office/officeart/2005/8/layout/vList5"/>
    <dgm:cxn modelId="{83C3BCD4-DC7E-4017-A2F1-70F1066F296E}" type="presParOf" srcId="{A3A8D8DA-067B-EC42-9EAF-7E4FD8AA6489}" destId="{B2E2EFB5-3D81-DA40-B0AB-7277103CCFA5}" srcOrd="1" destOrd="0" presId="urn:microsoft.com/office/officeart/2005/8/layout/vList5"/>
    <dgm:cxn modelId="{A5168D83-9BDE-4B38-9C74-1963C3399F11}" type="presParOf" srcId="{82B71E07-46A9-1F4C-9980-576B2FA3ADD8}" destId="{86757E5C-20F4-E745-A720-B10E686939A4}" srcOrd="1" destOrd="0" presId="urn:microsoft.com/office/officeart/2005/8/layout/vList5"/>
    <dgm:cxn modelId="{599C34B4-A7BA-4128-A9A2-DED91D356628}" type="presParOf" srcId="{82B71E07-46A9-1F4C-9980-576B2FA3ADD8}" destId="{0760AE06-7B56-494A-A0E8-36B594643D8E}" srcOrd="2" destOrd="0" presId="urn:microsoft.com/office/officeart/2005/8/layout/vList5"/>
    <dgm:cxn modelId="{349A908C-43F1-44E6-ABDC-6EE285546C17}" type="presParOf" srcId="{0760AE06-7B56-494A-A0E8-36B594643D8E}" destId="{C3381103-080C-D746-8B27-46B2DEE4028C}" srcOrd="0" destOrd="0" presId="urn:microsoft.com/office/officeart/2005/8/layout/vList5"/>
    <dgm:cxn modelId="{61FDE55D-5AA4-436C-924F-222B73309781}" type="presParOf" srcId="{0760AE06-7B56-494A-A0E8-36B594643D8E}" destId="{FBE9ED35-B856-174C-8737-A32D2C924CA6}" srcOrd="1" destOrd="0" presId="urn:microsoft.com/office/officeart/2005/8/layout/vList5"/>
    <dgm:cxn modelId="{BC8921D5-84C1-4C59-A012-E99845DE2B6E}" type="presParOf" srcId="{82B71E07-46A9-1F4C-9980-576B2FA3ADD8}" destId="{42D27948-8160-FF47-9116-9786F5E669CE}" srcOrd="3" destOrd="0" presId="urn:microsoft.com/office/officeart/2005/8/layout/vList5"/>
    <dgm:cxn modelId="{7413E832-132B-4EC5-A88E-43DACB836479}" type="presParOf" srcId="{82B71E07-46A9-1F4C-9980-576B2FA3ADD8}" destId="{39BBA486-03BD-2144-ABBF-AE369E5400B7}" srcOrd="4" destOrd="0" presId="urn:microsoft.com/office/officeart/2005/8/layout/vList5"/>
    <dgm:cxn modelId="{AFCCFDBD-C9EC-40F0-AC47-099D704FBDB7}" type="presParOf" srcId="{39BBA486-03BD-2144-ABBF-AE369E5400B7}" destId="{70B8D9E0-4A6D-2F44-B595-4E51FB1CC510}" srcOrd="0" destOrd="0" presId="urn:microsoft.com/office/officeart/2005/8/layout/vList5"/>
    <dgm:cxn modelId="{491A15F1-031A-4650-B6F9-8B6AC4F84E05}" type="presParOf" srcId="{39BBA486-03BD-2144-ABBF-AE369E5400B7}" destId="{09F84ED2-5430-D348-8351-1C588DA968EF}" srcOrd="1" destOrd="0" presId="urn:microsoft.com/office/officeart/2005/8/layout/vList5"/>
    <dgm:cxn modelId="{57FE2AF2-395A-409D-AA74-2BFDA14806C1}" type="presParOf" srcId="{82B71E07-46A9-1F4C-9980-576B2FA3ADD8}" destId="{26A10C18-A8F4-6A4C-BDEE-6F7DE3CE4615}" srcOrd="5" destOrd="0" presId="urn:microsoft.com/office/officeart/2005/8/layout/vList5"/>
    <dgm:cxn modelId="{B322816E-D09A-4C3D-8942-78EB5973BA7C}" type="presParOf" srcId="{82B71E07-46A9-1F4C-9980-576B2FA3ADD8}" destId="{4ECD3363-8FE6-2E4D-AEB8-DD61ACBB9653}" srcOrd="6" destOrd="0" presId="urn:microsoft.com/office/officeart/2005/8/layout/vList5"/>
    <dgm:cxn modelId="{ECF80859-6D38-4D40-90E2-459740EB628B}" type="presParOf" srcId="{4ECD3363-8FE6-2E4D-AEB8-DD61ACBB9653}" destId="{E895D6B0-A2C0-8846-B022-1C147093D231}" srcOrd="0" destOrd="0" presId="urn:microsoft.com/office/officeart/2005/8/layout/vList5"/>
    <dgm:cxn modelId="{7A4F28FA-A7BB-4C42-8F8F-BB0302BB84E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jardinent.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sautent dans la piscine.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glissent sur le toboggan.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Ils jouent à la balançoire.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123E2E94-6C22-4C72-B284-122599FDFE3D}" type="presOf" srcId="{877D7047-60CD-754B-B94B-0D52DA8802EF}" destId="{E895D6B0-A2C0-8846-B022-1C147093D231}" srcOrd="0" destOrd="0" presId="urn:microsoft.com/office/officeart/2005/8/layout/vList5"/>
    <dgm:cxn modelId="{7549FED7-8526-4756-966A-A12566AC522E}" type="presOf" srcId="{2C8EC395-066D-984E-8F48-1D03BBA365D6}" destId="{FBE9ED35-B856-174C-8737-A32D2C924CA6}" srcOrd="0" destOrd="0" presId="urn:microsoft.com/office/officeart/2005/8/layout/vList5"/>
    <dgm:cxn modelId="{A411B9EF-A38C-4EB2-A1A3-A9631C1D61A4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1C80727-0CA4-4E88-8148-B3081C3936DD}" type="presOf" srcId="{8943F2E6-3B0D-E448-9217-B317A1C852F5}" destId="{1017B7CB-13B4-9B4A-A898-E550BB192901}" srcOrd="0" destOrd="0" presId="urn:microsoft.com/office/officeart/2005/8/layout/vList5"/>
    <dgm:cxn modelId="{B37E86CB-BDD0-4969-9E77-1637E710EE6C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38222968-800F-4C80-BBB7-32769FAE8BEB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784CC2A6-5483-49A0-A48A-1B5CD2FAD88B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53C54995-B6B3-4F46-87A1-9EC8C4803491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8281E31A-B96D-4F1A-B806-651ACFA92233}" type="presOf" srcId="{5A256FE1-617A-F64B-AAA5-E71BA3D8E71B}" destId="{5131D196-118F-ED4B-8F8C-9F861CEE6268}" srcOrd="0" destOrd="0" presId="urn:microsoft.com/office/officeart/2005/8/layout/vList5"/>
    <dgm:cxn modelId="{4A99E7F8-4CA3-4414-86A5-C83EE805D8D3}" type="presParOf" srcId="{82B71E07-46A9-1F4C-9980-576B2FA3ADD8}" destId="{A3A8D8DA-067B-EC42-9EAF-7E4FD8AA6489}" srcOrd="0" destOrd="0" presId="urn:microsoft.com/office/officeart/2005/8/layout/vList5"/>
    <dgm:cxn modelId="{A72B9310-E938-4D16-9F2B-EFA4C447F5F0}" type="presParOf" srcId="{A3A8D8DA-067B-EC42-9EAF-7E4FD8AA6489}" destId="{5131D196-118F-ED4B-8F8C-9F861CEE6268}" srcOrd="0" destOrd="0" presId="urn:microsoft.com/office/officeart/2005/8/layout/vList5"/>
    <dgm:cxn modelId="{08FEB55E-3F13-48F6-8154-D35FDAB051D7}" type="presParOf" srcId="{A3A8D8DA-067B-EC42-9EAF-7E4FD8AA6489}" destId="{B2E2EFB5-3D81-DA40-B0AB-7277103CCFA5}" srcOrd="1" destOrd="0" presId="urn:microsoft.com/office/officeart/2005/8/layout/vList5"/>
    <dgm:cxn modelId="{F8D6EC06-796C-488E-BBD3-44DEACC099B5}" type="presParOf" srcId="{82B71E07-46A9-1F4C-9980-576B2FA3ADD8}" destId="{86757E5C-20F4-E745-A720-B10E686939A4}" srcOrd="1" destOrd="0" presId="urn:microsoft.com/office/officeart/2005/8/layout/vList5"/>
    <dgm:cxn modelId="{99B97E58-4B3D-4305-95EA-A2B9F11856EA}" type="presParOf" srcId="{82B71E07-46A9-1F4C-9980-576B2FA3ADD8}" destId="{0760AE06-7B56-494A-A0E8-36B594643D8E}" srcOrd="2" destOrd="0" presId="urn:microsoft.com/office/officeart/2005/8/layout/vList5"/>
    <dgm:cxn modelId="{35060875-54AD-4F92-AC9F-C9396288C1E9}" type="presParOf" srcId="{0760AE06-7B56-494A-A0E8-36B594643D8E}" destId="{C3381103-080C-D746-8B27-46B2DEE4028C}" srcOrd="0" destOrd="0" presId="urn:microsoft.com/office/officeart/2005/8/layout/vList5"/>
    <dgm:cxn modelId="{72F2BFFD-EF38-46C4-AA48-E973545786D6}" type="presParOf" srcId="{0760AE06-7B56-494A-A0E8-36B594643D8E}" destId="{FBE9ED35-B856-174C-8737-A32D2C924CA6}" srcOrd="1" destOrd="0" presId="urn:microsoft.com/office/officeart/2005/8/layout/vList5"/>
    <dgm:cxn modelId="{D13A2267-B8E8-4306-9451-0D856E4648AF}" type="presParOf" srcId="{82B71E07-46A9-1F4C-9980-576B2FA3ADD8}" destId="{42D27948-8160-FF47-9116-9786F5E669CE}" srcOrd="3" destOrd="0" presId="urn:microsoft.com/office/officeart/2005/8/layout/vList5"/>
    <dgm:cxn modelId="{A5A75D0C-E7D2-4444-9277-AFAE62BE395A}" type="presParOf" srcId="{82B71E07-46A9-1F4C-9980-576B2FA3ADD8}" destId="{39BBA486-03BD-2144-ABBF-AE369E5400B7}" srcOrd="4" destOrd="0" presId="urn:microsoft.com/office/officeart/2005/8/layout/vList5"/>
    <dgm:cxn modelId="{983C12C2-F254-45FF-A721-A401F94C9F48}" type="presParOf" srcId="{39BBA486-03BD-2144-ABBF-AE369E5400B7}" destId="{70B8D9E0-4A6D-2F44-B595-4E51FB1CC510}" srcOrd="0" destOrd="0" presId="urn:microsoft.com/office/officeart/2005/8/layout/vList5"/>
    <dgm:cxn modelId="{3D319F1D-4E2F-4A43-9930-813969AAA7D5}" type="presParOf" srcId="{39BBA486-03BD-2144-ABBF-AE369E5400B7}" destId="{09F84ED2-5430-D348-8351-1C588DA968EF}" srcOrd="1" destOrd="0" presId="urn:microsoft.com/office/officeart/2005/8/layout/vList5"/>
    <dgm:cxn modelId="{03287CF4-02DD-4362-9E5F-F50072A42BF4}" type="presParOf" srcId="{82B71E07-46A9-1F4C-9980-576B2FA3ADD8}" destId="{26A10C18-A8F4-6A4C-BDEE-6F7DE3CE4615}" srcOrd="5" destOrd="0" presId="urn:microsoft.com/office/officeart/2005/8/layout/vList5"/>
    <dgm:cxn modelId="{B47ACD4D-4735-4F89-8E51-EED5D537D9C7}" type="presParOf" srcId="{82B71E07-46A9-1F4C-9980-576B2FA3ADD8}" destId="{4ECD3363-8FE6-2E4D-AEB8-DD61ACBB9653}" srcOrd="6" destOrd="0" presId="urn:microsoft.com/office/officeart/2005/8/layout/vList5"/>
    <dgm:cxn modelId="{C323AED9-50C6-445B-A79D-7CD552C40944}" type="presParOf" srcId="{4ECD3363-8FE6-2E4D-AEB8-DD61ACBB9653}" destId="{E895D6B0-A2C0-8846-B022-1C147093D231}" srcOrd="0" destOrd="0" presId="urn:microsoft.com/office/officeart/2005/8/layout/vList5"/>
    <dgm:cxn modelId="{841E586E-9EA3-48AC-BD66-AFBE99CE6C6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boisson à base de citron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bonbon au citron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 gâteau au citron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l’arbre qui donne les citrons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2710568-4FA0-4A0B-A10E-F803C2A3C57A}" type="presOf" srcId="{31427C3A-E33A-4C40-B6A8-DF440F9FA9C2}" destId="{09F84ED2-5430-D348-8351-1C588DA968EF}" srcOrd="0" destOrd="0" presId="urn:microsoft.com/office/officeart/2005/8/layout/vList5"/>
    <dgm:cxn modelId="{3832A24A-ACE6-4241-B4C5-A94F4EFFF8DC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E1E30246-452E-4099-8807-8FFD94D64A38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DC82704-5AE3-4E01-9522-8C0AE813A449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167DDA68-D80D-464D-9547-4365A983C1AF}" type="presOf" srcId="{DD6BBC1B-D149-744A-A30E-EFE273F02222}" destId="{B2E2EFB5-3D81-DA40-B0AB-7277103CCFA5}" srcOrd="0" destOrd="0" presId="urn:microsoft.com/office/officeart/2005/8/layout/vList5"/>
    <dgm:cxn modelId="{972FEA7D-856F-4207-B33E-853A2D69E37C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AA05A15D-22F5-471C-9C2A-A02909591586}" type="presOf" srcId="{5A256FE1-617A-F64B-AAA5-E71BA3D8E71B}" destId="{5131D196-118F-ED4B-8F8C-9F861CEE6268}" srcOrd="0" destOrd="0" presId="urn:microsoft.com/office/officeart/2005/8/layout/vList5"/>
    <dgm:cxn modelId="{F839136C-DC76-4223-A551-FCAF3AFBED44}" type="presOf" srcId="{8943F2E6-3B0D-E448-9217-B317A1C852F5}" destId="{1017B7CB-13B4-9B4A-A898-E550BB19290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3E058E3B-DEDD-47E5-AC04-EFF8905F16DF}" type="presOf" srcId="{C98D5B68-7884-6648-A6A0-2E344EE2F2C1}" destId="{70B8D9E0-4A6D-2F44-B595-4E51FB1CC510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D45A84E-11A9-4F52-8A43-CC594E9D8AE0}" type="presParOf" srcId="{82B71E07-46A9-1F4C-9980-576B2FA3ADD8}" destId="{A3A8D8DA-067B-EC42-9EAF-7E4FD8AA6489}" srcOrd="0" destOrd="0" presId="urn:microsoft.com/office/officeart/2005/8/layout/vList5"/>
    <dgm:cxn modelId="{9465B9C7-4800-4428-B378-C44A2810B0EC}" type="presParOf" srcId="{A3A8D8DA-067B-EC42-9EAF-7E4FD8AA6489}" destId="{5131D196-118F-ED4B-8F8C-9F861CEE6268}" srcOrd="0" destOrd="0" presId="urn:microsoft.com/office/officeart/2005/8/layout/vList5"/>
    <dgm:cxn modelId="{AD8766D8-08AF-44DA-A055-DE996ED3C36E}" type="presParOf" srcId="{A3A8D8DA-067B-EC42-9EAF-7E4FD8AA6489}" destId="{B2E2EFB5-3D81-DA40-B0AB-7277103CCFA5}" srcOrd="1" destOrd="0" presId="urn:microsoft.com/office/officeart/2005/8/layout/vList5"/>
    <dgm:cxn modelId="{59177A80-EA10-4377-988B-19E19D6C9F3C}" type="presParOf" srcId="{82B71E07-46A9-1F4C-9980-576B2FA3ADD8}" destId="{86757E5C-20F4-E745-A720-B10E686939A4}" srcOrd="1" destOrd="0" presId="urn:microsoft.com/office/officeart/2005/8/layout/vList5"/>
    <dgm:cxn modelId="{D3A6164D-EF45-47A0-BF15-5C91AF97433C}" type="presParOf" srcId="{82B71E07-46A9-1F4C-9980-576B2FA3ADD8}" destId="{0760AE06-7B56-494A-A0E8-36B594643D8E}" srcOrd="2" destOrd="0" presId="urn:microsoft.com/office/officeart/2005/8/layout/vList5"/>
    <dgm:cxn modelId="{20CC579E-731C-4520-8115-6FF05625BCDB}" type="presParOf" srcId="{0760AE06-7B56-494A-A0E8-36B594643D8E}" destId="{C3381103-080C-D746-8B27-46B2DEE4028C}" srcOrd="0" destOrd="0" presId="urn:microsoft.com/office/officeart/2005/8/layout/vList5"/>
    <dgm:cxn modelId="{8BB15AD8-88B9-473B-8EA0-1ED0A5E5666B}" type="presParOf" srcId="{0760AE06-7B56-494A-A0E8-36B594643D8E}" destId="{FBE9ED35-B856-174C-8737-A32D2C924CA6}" srcOrd="1" destOrd="0" presId="urn:microsoft.com/office/officeart/2005/8/layout/vList5"/>
    <dgm:cxn modelId="{086A4595-6707-46E8-B534-1F9195BDB2F9}" type="presParOf" srcId="{82B71E07-46A9-1F4C-9980-576B2FA3ADD8}" destId="{42D27948-8160-FF47-9116-9786F5E669CE}" srcOrd="3" destOrd="0" presId="urn:microsoft.com/office/officeart/2005/8/layout/vList5"/>
    <dgm:cxn modelId="{42496298-BDDA-40FE-ADF8-49423CB510FB}" type="presParOf" srcId="{82B71E07-46A9-1F4C-9980-576B2FA3ADD8}" destId="{39BBA486-03BD-2144-ABBF-AE369E5400B7}" srcOrd="4" destOrd="0" presId="urn:microsoft.com/office/officeart/2005/8/layout/vList5"/>
    <dgm:cxn modelId="{C55F7C3C-1CA2-44FE-BBA5-5252D1DCF445}" type="presParOf" srcId="{39BBA486-03BD-2144-ABBF-AE369E5400B7}" destId="{70B8D9E0-4A6D-2F44-B595-4E51FB1CC510}" srcOrd="0" destOrd="0" presId="urn:microsoft.com/office/officeart/2005/8/layout/vList5"/>
    <dgm:cxn modelId="{AAA655E2-DF6B-4701-9D49-86490616C5CF}" type="presParOf" srcId="{39BBA486-03BD-2144-ABBF-AE369E5400B7}" destId="{09F84ED2-5430-D348-8351-1C588DA968EF}" srcOrd="1" destOrd="0" presId="urn:microsoft.com/office/officeart/2005/8/layout/vList5"/>
    <dgm:cxn modelId="{3A793581-BC1E-4CDE-B253-1AF0EB77C918}" type="presParOf" srcId="{82B71E07-46A9-1F4C-9980-576B2FA3ADD8}" destId="{26A10C18-A8F4-6A4C-BDEE-6F7DE3CE4615}" srcOrd="5" destOrd="0" presId="urn:microsoft.com/office/officeart/2005/8/layout/vList5"/>
    <dgm:cxn modelId="{41534ACB-F0C6-4E2B-9F67-9C2DF2BD44A6}" type="presParOf" srcId="{82B71E07-46A9-1F4C-9980-576B2FA3ADD8}" destId="{4ECD3363-8FE6-2E4D-AEB8-DD61ACBB9653}" srcOrd="6" destOrd="0" presId="urn:microsoft.com/office/officeart/2005/8/layout/vList5"/>
    <dgm:cxn modelId="{9CDBB275-6C30-41F4-AE13-31720D0C1B82}" type="presParOf" srcId="{4ECD3363-8FE6-2E4D-AEB8-DD61ACBB9653}" destId="{E895D6B0-A2C0-8846-B022-1C147093D231}" srcOrd="0" destOrd="0" presId="urn:microsoft.com/office/officeart/2005/8/layout/vList5"/>
    <dgm:cxn modelId="{2165CA45-32A7-4A89-AC15-BA69A8650E6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boisson à base de citron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bonbon au citron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gâteau au citron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l’arbre qui donne les citrons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837AD5E-FE3D-46DE-B0C7-735F29926596}" type="presOf" srcId="{DD6BBC1B-D149-744A-A30E-EFE273F02222}" destId="{B2E2EFB5-3D81-DA40-B0AB-7277103CCFA5}" srcOrd="0" destOrd="0" presId="urn:microsoft.com/office/officeart/2005/8/layout/vList5"/>
    <dgm:cxn modelId="{906623AC-F2C3-4831-86CF-E298E036D943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AD906421-6BD7-4FD0-9600-A832C6BCA422}" type="presOf" srcId="{31427C3A-E33A-4C40-B6A8-DF440F9FA9C2}" destId="{09F84ED2-5430-D348-8351-1C588DA968EF}" srcOrd="0" destOrd="0" presId="urn:microsoft.com/office/officeart/2005/8/layout/vList5"/>
    <dgm:cxn modelId="{D3F76A9B-D582-4B7C-9954-932D703460A0}" type="presOf" srcId="{877D7047-60CD-754B-B94B-0D52DA8802EF}" destId="{E895D6B0-A2C0-8846-B022-1C147093D23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A4D24EAF-E88C-4110-AD1C-C6EB22067384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633D31E-60AB-4DC6-BAEA-0358416AAA90}" type="presOf" srcId="{8943F2E6-3B0D-E448-9217-B317A1C852F5}" destId="{1017B7CB-13B4-9B4A-A898-E550BB192901}" srcOrd="0" destOrd="0" presId="urn:microsoft.com/office/officeart/2005/8/layout/vList5"/>
    <dgm:cxn modelId="{82ED9E66-66EC-4200-8F1B-DCE5E41797CE}" type="presOf" srcId="{D865DF60-6A8A-1346-86CF-ADC5241F7441}" destId="{C3381103-080C-D746-8B27-46B2DEE4028C}" srcOrd="0" destOrd="0" presId="urn:microsoft.com/office/officeart/2005/8/layout/vList5"/>
    <dgm:cxn modelId="{23E101EE-561C-4855-A58D-1E77AB27E742}" type="presOf" srcId="{C98D5B68-7884-6648-A6A0-2E344EE2F2C1}" destId="{70B8D9E0-4A6D-2F44-B595-4E51FB1CC510}" srcOrd="0" destOrd="0" presId="urn:microsoft.com/office/officeart/2005/8/layout/vList5"/>
    <dgm:cxn modelId="{C85A281D-3704-4B10-A21D-2EC902DC344D}" type="presOf" srcId="{39104730-2024-374C-98E0-3A4CE7ED9881}" destId="{82B71E07-46A9-1F4C-9980-576B2FA3ADD8}" srcOrd="0" destOrd="0" presId="urn:microsoft.com/office/officeart/2005/8/layout/vList5"/>
    <dgm:cxn modelId="{B2AE3427-A81B-4F00-BDF3-5E244BE3ADB0}" type="presParOf" srcId="{82B71E07-46A9-1F4C-9980-576B2FA3ADD8}" destId="{A3A8D8DA-067B-EC42-9EAF-7E4FD8AA6489}" srcOrd="0" destOrd="0" presId="urn:microsoft.com/office/officeart/2005/8/layout/vList5"/>
    <dgm:cxn modelId="{14A80C31-B022-42F8-8F02-40849CF493F4}" type="presParOf" srcId="{A3A8D8DA-067B-EC42-9EAF-7E4FD8AA6489}" destId="{5131D196-118F-ED4B-8F8C-9F861CEE6268}" srcOrd="0" destOrd="0" presId="urn:microsoft.com/office/officeart/2005/8/layout/vList5"/>
    <dgm:cxn modelId="{DD9EC136-F35E-4E84-B21C-818D1B7B039B}" type="presParOf" srcId="{A3A8D8DA-067B-EC42-9EAF-7E4FD8AA6489}" destId="{B2E2EFB5-3D81-DA40-B0AB-7277103CCFA5}" srcOrd="1" destOrd="0" presId="urn:microsoft.com/office/officeart/2005/8/layout/vList5"/>
    <dgm:cxn modelId="{CD14C440-DBE4-4F93-B694-30F5FE7EF4BD}" type="presParOf" srcId="{82B71E07-46A9-1F4C-9980-576B2FA3ADD8}" destId="{86757E5C-20F4-E745-A720-B10E686939A4}" srcOrd="1" destOrd="0" presId="urn:microsoft.com/office/officeart/2005/8/layout/vList5"/>
    <dgm:cxn modelId="{D7762632-ABCE-4B81-A0EE-20394513A73D}" type="presParOf" srcId="{82B71E07-46A9-1F4C-9980-576B2FA3ADD8}" destId="{0760AE06-7B56-494A-A0E8-36B594643D8E}" srcOrd="2" destOrd="0" presId="urn:microsoft.com/office/officeart/2005/8/layout/vList5"/>
    <dgm:cxn modelId="{C3BA3EB3-44A4-49B6-9D52-E33C8B717EC2}" type="presParOf" srcId="{0760AE06-7B56-494A-A0E8-36B594643D8E}" destId="{C3381103-080C-D746-8B27-46B2DEE4028C}" srcOrd="0" destOrd="0" presId="urn:microsoft.com/office/officeart/2005/8/layout/vList5"/>
    <dgm:cxn modelId="{DF5894AA-B077-4DDA-81DA-875A1E0E4862}" type="presParOf" srcId="{0760AE06-7B56-494A-A0E8-36B594643D8E}" destId="{FBE9ED35-B856-174C-8737-A32D2C924CA6}" srcOrd="1" destOrd="0" presId="urn:microsoft.com/office/officeart/2005/8/layout/vList5"/>
    <dgm:cxn modelId="{4BC71490-3AD4-467C-A86D-9F3DE9FD2C2E}" type="presParOf" srcId="{82B71E07-46A9-1F4C-9980-576B2FA3ADD8}" destId="{42D27948-8160-FF47-9116-9786F5E669CE}" srcOrd="3" destOrd="0" presId="urn:microsoft.com/office/officeart/2005/8/layout/vList5"/>
    <dgm:cxn modelId="{F5707CEE-7901-4198-9065-E726A77DB130}" type="presParOf" srcId="{82B71E07-46A9-1F4C-9980-576B2FA3ADD8}" destId="{39BBA486-03BD-2144-ABBF-AE369E5400B7}" srcOrd="4" destOrd="0" presId="urn:microsoft.com/office/officeart/2005/8/layout/vList5"/>
    <dgm:cxn modelId="{457DB224-99A7-4527-A03C-0E6F35B326D6}" type="presParOf" srcId="{39BBA486-03BD-2144-ABBF-AE369E5400B7}" destId="{70B8D9E0-4A6D-2F44-B595-4E51FB1CC510}" srcOrd="0" destOrd="0" presId="urn:microsoft.com/office/officeart/2005/8/layout/vList5"/>
    <dgm:cxn modelId="{F2B56273-907F-469A-B3A1-4447CB2C73A2}" type="presParOf" srcId="{39BBA486-03BD-2144-ABBF-AE369E5400B7}" destId="{09F84ED2-5430-D348-8351-1C588DA968EF}" srcOrd="1" destOrd="0" presId="urn:microsoft.com/office/officeart/2005/8/layout/vList5"/>
    <dgm:cxn modelId="{ACAE0389-ADB0-413A-9E55-7D84872B610F}" type="presParOf" srcId="{82B71E07-46A9-1F4C-9980-576B2FA3ADD8}" destId="{26A10C18-A8F4-6A4C-BDEE-6F7DE3CE4615}" srcOrd="5" destOrd="0" presId="urn:microsoft.com/office/officeart/2005/8/layout/vList5"/>
    <dgm:cxn modelId="{65B2723C-E1FC-492F-BAF3-42F3DCE9C67F}" type="presParOf" srcId="{82B71E07-46A9-1F4C-9980-576B2FA3ADD8}" destId="{4ECD3363-8FE6-2E4D-AEB8-DD61ACBB9653}" srcOrd="6" destOrd="0" presId="urn:microsoft.com/office/officeart/2005/8/layout/vList5"/>
    <dgm:cxn modelId="{FD59802B-B96A-47EF-AB8A-39ADC8B13F0C}" type="presParOf" srcId="{4ECD3363-8FE6-2E4D-AEB8-DD61ACBB9653}" destId="{E895D6B0-A2C0-8846-B022-1C147093D231}" srcOrd="0" destOrd="0" presId="urn:microsoft.com/office/officeart/2005/8/layout/vList5"/>
    <dgm:cxn modelId="{97E00F3E-66DB-4DA0-9510-D5B8D3714B8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l’enfant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la maman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la sœur 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le papa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ED8FD42-B2A9-4A00-BFB1-9D24D101DFD2}" type="presOf" srcId="{2C8EC395-066D-984E-8F48-1D03BBA365D6}" destId="{FBE9ED35-B856-174C-8737-A32D2C924CA6}" srcOrd="0" destOrd="0" presId="urn:microsoft.com/office/officeart/2005/8/layout/vList5"/>
    <dgm:cxn modelId="{A592A833-D494-4248-AED8-021BB0FF3E38}" type="presOf" srcId="{D865DF60-6A8A-1346-86CF-ADC5241F7441}" destId="{C3381103-080C-D746-8B27-46B2DEE4028C}" srcOrd="0" destOrd="0" presId="urn:microsoft.com/office/officeart/2005/8/layout/vList5"/>
    <dgm:cxn modelId="{857E34F8-6CE2-4DFE-9955-C7779BE3037F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3B7A06C-4E0C-49B2-A42E-1FA18702EC8B}" type="presOf" srcId="{39104730-2024-374C-98E0-3A4CE7ED9881}" destId="{82B71E07-46A9-1F4C-9980-576B2FA3ADD8}" srcOrd="0" destOrd="0" presId="urn:microsoft.com/office/officeart/2005/8/layout/vList5"/>
    <dgm:cxn modelId="{EFDA0681-2056-4A60-B167-E2DB31D7FDB4}" type="presOf" srcId="{877D7047-60CD-754B-B94B-0D52DA8802EF}" destId="{E895D6B0-A2C0-8846-B022-1C147093D231}" srcOrd="0" destOrd="0" presId="urn:microsoft.com/office/officeart/2005/8/layout/vList5"/>
    <dgm:cxn modelId="{681C9EFC-69EF-4E79-B9F8-A4D0B11F51B5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248600E-A897-494C-9C28-302A355FE677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A60B2372-4214-4D27-8AA4-DB08F7169984}" type="presOf" srcId="{C98D5B68-7884-6648-A6A0-2E344EE2F2C1}" destId="{70B8D9E0-4A6D-2F44-B595-4E51FB1CC510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0EAC43E-C6FB-462C-8796-6DEAD2ED3BEB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DB47C7AD-09AF-4A08-AE4A-B4CEB16883E7}" type="presParOf" srcId="{82B71E07-46A9-1F4C-9980-576B2FA3ADD8}" destId="{A3A8D8DA-067B-EC42-9EAF-7E4FD8AA6489}" srcOrd="0" destOrd="0" presId="urn:microsoft.com/office/officeart/2005/8/layout/vList5"/>
    <dgm:cxn modelId="{8CC5DE4C-DFD5-4649-A657-5DA3D38CFF1E}" type="presParOf" srcId="{A3A8D8DA-067B-EC42-9EAF-7E4FD8AA6489}" destId="{5131D196-118F-ED4B-8F8C-9F861CEE6268}" srcOrd="0" destOrd="0" presId="urn:microsoft.com/office/officeart/2005/8/layout/vList5"/>
    <dgm:cxn modelId="{EAB9B6BF-072C-48BD-97A6-2CD346171F02}" type="presParOf" srcId="{A3A8D8DA-067B-EC42-9EAF-7E4FD8AA6489}" destId="{B2E2EFB5-3D81-DA40-B0AB-7277103CCFA5}" srcOrd="1" destOrd="0" presId="urn:microsoft.com/office/officeart/2005/8/layout/vList5"/>
    <dgm:cxn modelId="{EB42840D-5CE3-420B-9A26-C379432BA7FD}" type="presParOf" srcId="{82B71E07-46A9-1F4C-9980-576B2FA3ADD8}" destId="{86757E5C-20F4-E745-A720-B10E686939A4}" srcOrd="1" destOrd="0" presId="urn:microsoft.com/office/officeart/2005/8/layout/vList5"/>
    <dgm:cxn modelId="{B3A943CD-7DB7-4A95-A46F-584D2CD0B4BB}" type="presParOf" srcId="{82B71E07-46A9-1F4C-9980-576B2FA3ADD8}" destId="{0760AE06-7B56-494A-A0E8-36B594643D8E}" srcOrd="2" destOrd="0" presId="urn:microsoft.com/office/officeart/2005/8/layout/vList5"/>
    <dgm:cxn modelId="{A39CD7ED-8F09-4234-BAF9-077EF8BD7C8E}" type="presParOf" srcId="{0760AE06-7B56-494A-A0E8-36B594643D8E}" destId="{C3381103-080C-D746-8B27-46B2DEE4028C}" srcOrd="0" destOrd="0" presId="urn:microsoft.com/office/officeart/2005/8/layout/vList5"/>
    <dgm:cxn modelId="{DDE4E20F-21FD-4688-ACF5-AE2A1A7F4197}" type="presParOf" srcId="{0760AE06-7B56-494A-A0E8-36B594643D8E}" destId="{FBE9ED35-B856-174C-8737-A32D2C924CA6}" srcOrd="1" destOrd="0" presId="urn:microsoft.com/office/officeart/2005/8/layout/vList5"/>
    <dgm:cxn modelId="{2A73428E-4855-42EC-982D-3E57AAAD5CEB}" type="presParOf" srcId="{82B71E07-46A9-1F4C-9980-576B2FA3ADD8}" destId="{42D27948-8160-FF47-9116-9786F5E669CE}" srcOrd="3" destOrd="0" presId="urn:microsoft.com/office/officeart/2005/8/layout/vList5"/>
    <dgm:cxn modelId="{6A915215-3C3B-49C3-9612-67AC78D5741B}" type="presParOf" srcId="{82B71E07-46A9-1F4C-9980-576B2FA3ADD8}" destId="{39BBA486-03BD-2144-ABBF-AE369E5400B7}" srcOrd="4" destOrd="0" presId="urn:microsoft.com/office/officeart/2005/8/layout/vList5"/>
    <dgm:cxn modelId="{67BD3A62-398B-4AD5-B06F-A7C8B370047D}" type="presParOf" srcId="{39BBA486-03BD-2144-ABBF-AE369E5400B7}" destId="{70B8D9E0-4A6D-2F44-B595-4E51FB1CC510}" srcOrd="0" destOrd="0" presId="urn:microsoft.com/office/officeart/2005/8/layout/vList5"/>
    <dgm:cxn modelId="{2624871E-288E-4112-B079-FD40552699A6}" type="presParOf" srcId="{39BBA486-03BD-2144-ABBF-AE369E5400B7}" destId="{09F84ED2-5430-D348-8351-1C588DA968EF}" srcOrd="1" destOrd="0" presId="urn:microsoft.com/office/officeart/2005/8/layout/vList5"/>
    <dgm:cxn modelId="{A0C44D22-1D85-4EC1-87C8-5C0CFBBE4E18}" type="presParOf" srcId="{82B71E07-46A9-1F4C-9980-576B2FA3ADD8}" destId="{26A10C18-A8F4-6A4C-BDEE-6F7DE3CE4615}" srcOrd="5" destOrd="0" presId="urn:microsoft.com/office/officeart/2005/8/layout/vList5"/>
    <dgm:cxn modelId="{F270F92E-A8BF-4C29-B39C-052382C11380}" type="presParOf" srcId="{82B71E07-46A9-1F4C-9980-576B2FA3ADD8}" destId="{4ECD3363-8FE6-2E4D-AEB8-DD61ACBB9653}" srcOrd="6" destOrd="0" presId="urn:microsoft.com/office/officeart/2005/8/layout/vList5"/>
    <dgm:cxn modelId="{0BB2FE02-097E-49C5-822F-4DEE6595277D}" type="presParOf" srcId="{4ECD3363-8FE6-2E4D-AEB8-DD61ACBB9653}" destId="{E895D6B0-A2C0-8846-B022-1C147093D231}" srcOrd="0" destOrd="0" presId="urn:microsoft.com/office/officeart/2005/8/layout/vList5"/>
    <dgm:cxn modelId="{4A2BFFD8-C51C-4E2C-8FDB-8E5C96FBED3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l’enfant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la maman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la </a:t>
          </a:r>
          <a:r>
            <a:rPr lang="fr-FR" b="1" dirty="0" err="1"/>
            <a:t>soeur</a:t>
          </a:r>
          <a:endParaRPr lang="fr-FR" b="1" dirty="0"/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le papa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DC5597D-6818-4059-8130-5177A8649CE2}" type="presOf" srcId="{39104730-2024-374C-98E0-3A4CE7ED9881}" destId="{82B71E07-46A9-1F4C-9980-576B2FA3ADD8}" srcOrd="0" destOrd="0" presId="urn:microsoft.com/office/officeart/2005/8/layout/vList5"/>
    <dgm:cxn modelId="{2432F05F-0739-4466-9CDE-B187B3972913}" type="presOf" srcId="{C98D5B68-7884-6648-A6A0-2E344EE2F2C1}" destId="{70B8D9E0-4A6D-2F44-B595-4E51FB1CC510}" srcOrd="0" destOrd="0" presId="urn:microsoft.com/office/officeart/2005/8/layout/vList5"/>
    <dgm:cxn modelId="{DC82C603-4C4D-4ED3-A84B-03A024811A3F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F4F3985-C7A6-4268-9226-9CB1D331C407}" type="presOf" srcId="{877D7047-60CD-754B-B94B-0D52DA8802EF}" destId="{E895D6B0-A2C0-8846-B022-1C147093D231}" srcOrd="0" destOrd="0" presId="urn:microsoft.com/office/officeart/2005/8/layout/vList5"/>
    <dgm:cxn modelId="{C45967E8-9D3C-40B4-BE47-87C2BC53AFD2}" type="presOf" srcId="{5A256FE1-617A-F64B-AAA5-E71BA3D8E71B}" destId="{5131D196-118F-ED4B-8F8C-9F861CEE6268}" srcOrd="0" destOrd="0" presId="urn:microsoft.com/office/officeart/2005/8/layout/vList5"/>
    <dgm:cxn modelId="{2B437AFD-A510-40F0-87EA-A54F50B0DCD2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7A0345A-6AEE-4209-AD92-4BFF1D9AE2C1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279F2E4-4EAB-49DF-A1EF-01ACD8A04283}" type="presOf" srcId="{2C8EC395-066D-984E-8F48-1D03BBA365D6}" destId="{FBE9ED35-B856-174C-8737-A32D2C924CA6}" srcOrd="0" destOrd="0" presId="urn:microsoft.com/office/officeart/2005/8/layout/vList5"/>
    <dgm:cxn modelId="{83E2F2F0-F682-4C86-B283-BB38BB518603}" type="presOf" srcId="{8943F2E6-3B0D-E448-9217-B317A1C852F5}" destId="{1017B7CB-13B4-9B4A-A898-E550BB192901}" srcOrd="0" destOrd="0" presId="urn:microsoft.com/office/officeart/2005/8/layout/vList5"/>
    <dgm:cxn modelId="{8241D8D0-8C6A-4315-B992-487928E300B0}" type="presParOf" srcId="{82B71E07-46A9-1F4C-9980-576B2FA3ADD8}" destId="{A3A8D8DA-067B-EC42-9EAF-7E4FD8AA6489}" srcOrd="0" destOrd="0" presId="urn:microsoft.com/office/officeart/2005/8/layout/vList5"/>
    <dgm:cxn modelId="{6EDB0214-2B99-44BE-A547-766F2B210060}" type="presParOf" srcId="{A3A8D8DA-067B-EC42-9EAF-7E4FD8AA6489}" destId="{5131D196-118F-ED4B-8F8C-9F861CEE6268}" srcOrd="0" destOrd="0" presId="urn:microsoft.com/office/officeart/2005/8/layout/vList5"/>
    <dgm:cxn modelId="{A7422092-A66B-40BC-9B28-4F19531F575D}" type="presParOf" srcId="{A3A8D8DA-067B-EC42-9EAF-7E4FD8AA6489}" destId="{B2E2EFB5-3D81-DA40-B0AB-7277103CCFA5}" srcOrd="1" destOrd="0" presId="urn:microsoft.com/office/officeart/2005/8/layout/vList5"/>
    <dgm:cxn modelId="{A9C3D8AA-7E17-4455-8005-DD60EE4F1337}" type="presParOf" srcId="{82B71E07-46A9-1F4C-9980-576B2FA3ADD8}" destId="{86757E5C-20F4-E745-A720-B10E686939A4}" srcOrd="1" destOrd="0" presId="urn:microsoft.com/office/officeart/2005/8/layout/vList5"/>
    <dgm:cxn modelId="{0DA4B1A9-05B9-4788-A0FA-8C426A1CC08B}" type="presParOf" srcId="{82B71E07-46A9-1F4C-9980-576B2FA3ADD8}" destId="{0760AE06-7B56-494A-A0E8-36B594643D8E}" srcOrd="2" destOrd="0" presId="urn:microsoft.com/office/officeart/2005/8/layout/vList5"/>
    <dgm:cxn modelId="{E6888CD0-C032-4E0E-88D8-E34E09CFAA4A}" type="presParOf" srcId="{0760AE06-7B56-494A-A0E8-36B594643D8E}" destId="{C3381103-080C-D746-8B27-46B2DEE4028C}" srcOrd="0" destOrd="0" presId="urn:microsoft.com/office/officeart/2005/8/layout/vList5"/>
    <dgm:cxn modelId="{AA15B30E-CD7B-4EE5-9824-A43B26308237}" type="presParOf" srcId="{0760AE06-7B56-494A-A0E8-36B594643D8E}" destId="{FBE9ED35-B856-174C-8737-A32D2C924CA6}" srcOrd="1" destOrd="0" presId="urn:microsoft.com/office/officeart/2005/8/layout/vList5"/>
    <dgm:cxn modelId="{28741ABE-3D85-4DB4-8EFC-8733AC4473A5}" type="presParOf" srcId="{82B71E07-46A9-1F4C-9980-576B2FA3ADD8}" destId="{42D27948-8160-FF47-9116-9786F5E669CE}" srcOrd="3" destOrd="0" presId="urn:microsoft.com/office/officeart/2005/8/layout/vList5"/>
    <dgm:cxn modelId="{A00FD66F-B776-4E23-AB03-A3867237229D}" type="presParOf" srcId="{82B71E07-46A9-1F4C-9980-576B2FA3ADD8}" destId="{39BBA486-03BD-2144-ABBF-AE369E5400B7}" srcOrd="4" destOrd="0" presId="urn:microsoft.com/office/officeart/2005/8/layout/vList5"/>
    <dgm:cxn modelId="{7CF00AC5-0A8F-459F-9169-3D4D0DB1DDE6}" type="presParOf" srcId="{39BBA486-03BD-2144-ABBF-AE369E5400B7}" destId="{70B8D9E0-4A6D-2F44-B595-4E51FB1CC510}" srcOrd="0" destOrd="0" presId="urn:microsoft.com/office/officeart/2005/8/layout/vList5"/>
    <dgm:cxn modelId="{3F520559-6022-49B7-93B0-22E80F78D5ED}" type="presParOf" srcId="{39BBA486-03BD-2144-ABBF-AE369E5400B7}" destId="{09F84ED2-5430-D348-8351-1C588DA968EF}" srcOrd="1" destOrd="0" presId="urn:microsoft.com/office/officeart/2005/8/layout/vList5"/>
    <dgm:cxn modelId="{853EC647-DDFC-4613-9BF2-B6E552C4DC4A}" type="presParOf" srcId="{82B71E07-46A9-1F4C-9980-576B2FA3ADD8}" destId="{26A10C18-A8F4-6A4C-BDEE-6F7DE3CE4615}" srcOrd="5" destOrd="0" presId="urn:microsoft.com/office/officeart/2005/8/layout/vList5"/>
    <dgm:cxn modelId="{3EB7F10B-740D-4D58-9FAD-91A36A6F031D}" type="presParOf" srcId="{82B71E07-46A9-1F4C-9980-576B2FA3ADD8}" destId="{4ECD3363-8FE6-2E4D-AEB8-DD61ACBB9653}" srcOrd="6" destOrd="0" presId="urn:microsoft.com/office/officeart/2005/8/layout/vList5"/>
    <dgm:cxn modelId="{40C4BA9A-DA22-4CC1-82D0-ACDC49285609}" type="presParOf" srcId="{4ECD3363-8FE6-2E4D-AEB8-DD61ACBB9653}" destId="{E895D6B0-A2C0-8846-B022-1C147093D231}" srcOrd="0" destOrd="0" presId="urn:microsoft.com/office/officeart/2005/8/layout/vList5"/>
    <dgm:cxn modelId="{6F3A3567-2CDA-4BB4-94A8-EBE9A6497E1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dans leur chambre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dans le salon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dans le bain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dans le jardin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dans leur chambre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dans le salon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dans le bain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dans le jardin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Ils jouent à la balançoire.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glissent sur le toboggan.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jardinent.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sautent dans la piscine.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Ils jouent à la balançoire.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glissent sur le toboggan.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jardinent.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sautent dans la piscine.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l’arbre qui donne les citrons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gâteau au citron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boisson à base de citron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bonbon au citron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l’arbre qui donne les citrons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gâteau au citron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une boisson à base de citron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bonbon au citron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le papa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la sœur 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l’enfant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la maman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le papa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la </a:t>
          </a:r>
          <a:r>
            <a:rPr lang="fr-FR" sz="2800" b="1" kern="1200" dirty="0" err="1"/>
            <a:t>soeur</a:t>
          </a:r>
          <a:endParaRPr lang="fr-FR" sz="2800" b="1" kern="1200" dirty="0"/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l’enfant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000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la maman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05A728-B4B0-4DA7-8E9C-D3AD5D70C591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DF21215-88B8-4D55-A02E-291ACC910B9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5621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4BB4B49-554C-40ED-8D9C-5F32F4085B03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9700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E7540E7-4744-4A56-BEE4-46FC4E81AAC0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3174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4A918E5-BAEF-4F33-87AC-58A33F933756}" type="slidenum">
              <a:rPr lang="fr-FR" altLang="fr-FR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3584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795B380-67D2-422E-92D3-84A8FD553A2B}" type="slidenum">
              <a:rPr lang="fr-FR" altLang="fr-FR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3789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739A494-CFA3-45EF-B30F-2688226B3202}" type="slidenum">
              <a:rPr lang="fr-FR" altLang="fr-FR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1024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ADC4DB9-63F7-492B-B68C-5E566D1815AF}" type="slidenum">
              <a:rPr lang="fr-FR" altLang="fr-FR">
                <a:latin typeface="Calibri" pitchFamily="34" charset="0"/>
              </a:rPr>
              <a:pPr/>
              <a:t>6</a:t>
            </a:fld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1536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282986D-E4E6-43F7-BA19-43488B221084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1741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177AB53-44D4-483E-B00B-F3DF89376ADA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19460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6F7CED0-6D84-4453-9F0E-8CD3A268C1CF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150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FB5BCEF-773C-4820-8BDE-7DAC0D540E9B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355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6A3EDC5-20CC-4F6F-A21F-65569A5DB1E6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560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8884E65-C12B-429D-951E-38BE1CF19C1E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765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E410CF2-47D7-4EB4-8D3A-3AE5A915D29C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9804-24DF-4774-8526-742B39A3A099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9CB43-FEE6-4957-9542-44A49B9F446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219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9D04-2BE1-49C9-82FB-2FD4CE324618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C27EB-2DA5-4E19-9F03-1FA4324BAC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712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AB79E-EA40-4F8E-84AB-5E2A9CE7E270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7A39D-679D-494D-BC04-BAE523188E8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875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A377-161F-4028-92DD-40CC606CE098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6CCC5-D31C-44E5-9BEB-C9CBD83CF16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354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3769-B819-4B7C-99AA-77DFE9DB8D42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E7170-51AF-4DC5-AB68-344F844B76B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013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EAF4-6BC0-4EC5-A0F2-08037D4C4539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2B04F-FA67-4079-B2F3-9698DBD81D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293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CDBD4-9782-4208-BB28-0765466E2868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51580-2E0D-4233-82D0-216D5CBE68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056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50EF8-C101-4B97-BB6E-3EC5E0D88372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C5CF5-3AB0-419D-B386-78CA680708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938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2FC9-4EBD-49C6-B5B1-FBCF21B4D873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831B-42D6-4C4D-85D0-4448460E9FF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815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18933-C498-431F-A8B7-B5E69B496B7D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FC843-4249-421E-A1FF-9F9B68E3311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393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3CFF-ACE7-4E43-8BFF-E15CE1B0D6C2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18B26-3AE8-412A-B356-D6301006C36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220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E6B821-EC56-4889-B748-6AE705C41168}" type="datetimeFigureOut">
              <a:rPr lang="fr-FR"/>
              <a:pPr>
                <a:defRPr/>
              </a:pPr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1AA37CF-876E-47A1-B134-9F2D30BF4C0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image" Target="../media/image10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image" Target="../media/image8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notesSlide" Target="../notesSlides/notesSlide1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image" Target="../media/image9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sz="5400" b="1" smtClean="0"/>
              <a:t>Français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Où jouent les enfants 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Où jouent les enfants 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Quelles activités font-ils dans le jardin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pitchFamily="34" charset="0"/>
                <a:cs typeface="Arial" pitchFamily="34" charset="0"/>
              </a:rPr>
              <a:t>Quelles activités font-ils dans le jardin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Qu’est-ce qu’une citronnade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Qu’est-ce qu’une citronnade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300" smtClean="0">
                <a:latin typeface="Arial" pitchFamily="34" charset="0"/>
                <a:cs typeface="Arial" pitchFamily="34" charset="0"/>
              </a:rPr>
              <a:t>Dans le texte, il est écrit : « il suggère à ma sœur et moi de rentrer ». Qui propose de rentrer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300" smtClean="0">
                <a:latin typeface="Arial" pitchFamily="34" charset="0"/>
                <a:cs typeface="Arial" pitchFamily="34" charset="0"/>
              </a:rPr>
              <a:t>Dans le texte, il est écrit : « il suggère à ma sœur et moi de rentrer ». Qui propose de rentrer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22313"/>
          </a:xfrm>
        </p:spPr>
        <p:txBody>
          <a:bodyPr/>
          <a:lstStyle/>
          <a:p>
            <a:pPr eaLnBrk="1" hangingPunct="1"/>
            <a:r>
              <a:rPr lang="fr-FR" altLang="fr-FR" sz="2800" b="1" smtClean="0">
                <a:latin typeface="Arial" pitchFamily="34" charset="0"/>
                <a:cs typeface="Arial" pitchFamily="34" charset="0"/>
              </a:rPr>
              <a:t>Révisions</a:t>
            </a:r>
          </a:p>
        </p:txBody>
      </p:sp>
      <p:pic>
        <p:nvPicPr>
          <p:cNvPr id="30723" name="Image 3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15543" b="4736"/>
          <a:stretch>
            <a:fillRect/>
          </a:stretch>
        </p:blipFill>
        <p:spPr bwMode="auto">
          <a:xfrm>
            <a:off x="333375" y="1241425"/>
            <a:ext cx="855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Image 2_0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r="26741"/>
          <a:stretch>
            <a:fillRect/>
          </a:stretch>
        </p:blipFill>
        <p:spPr bwMode="auto">
          <a:xfrm>
            <a:off x="395288" y="252413"/>
            <a:ext cx="79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Image 4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71450"/>
            <a:ext cx="715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6" name="SMARTInkShape-Group60"/>
          <p:cNvGrpSpPr>
            <a:grpSpLocks/>
          </p:cNvGrpSpPr>
          <p:nvPr/>
        </p:nvGrpSpPr>
        <p:grpSpPr bwMode="auto">
          <a:xfrm>
            <a:off x="1087438" y="1674813"/>
            <a:ext cx="373062" cy="200025"/>
            <a:chOff x="1088231" y="1674117"/>
            <a:chExt cx="371476" cy="199928"/>
          </a:xfrm>
        </p:grpSpPr>
        <p:sp>
          <p:nvSpPr>
            <p:cNvPr id="2" name="SMARTInkShape-126"/>
            <p:cNvSpPr/>
            <p:nvPr>
              <p:custDataLst>
                <p:tags r:id="rId61"/>
              </p:custDataLst>
            </p:nvPr>
          </p:nvSpPr>
          <p:spPr>
            <a:xfrm>
              <a:off x="1402800" y="1674117"/>
              <a:ext cx="1581" cy="1586"/>
            </a:xfrm>
            <a:custGeom>
              <a:avLst/>
              <a:gdLst/>
              <a:ahLst/>
              <a:cxnLst/>
              <a:rect l="0" t="0" r="0" b="0"/>
              <a:pathLst>
                <a:path w="2383" h="2284">
                  <a:moveTo>
                    <a:pt x="0" y="2283"/>
                  </a:moveTo>
                  <a:lnTo>
                    <a:pt x="0" y="2283"/>
                  </a:lnTo>
                  <a:lnTo>
                    <a:pt x="1264" y="1019"/>
                  </a:lnTo>
                  <a:lnTo>
                    <a:pt x="1372" y="646"/>
                  </a:lnTo>
                  <a:lnTo>
                    <a:pt x="1179" y="398"/>
                  </a:lnTo>
                  <a:lnTo>
                    <a:pt x="233" y="0"/>
                  </a:lnTo>
                  <a:lnTo>
                    <a:pt x="2382" y="228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3" name="SMARTInkShape-127"/>
            <p:cNvSpPr/>
            <p:nvPr>
              <p:custDataLst>
                <p:tags r:id="rId62"/>
              </p:custDataLst>
            </p:nvPr>
          </p:nvSpPr>
          <p:spPr>
            <a:xfrm>
              <a:off x="1254209" y="1728066"/>
              <a:ext cx="205498" cy="128525"/>
            </a:xfrm>
            <a:custGeom>
              <a:avLst/>
              <a:gdLst/>
              <a:ahLst/>
              <a:cxnLst/>
              <a:rect l="0" t="0" r="0" b="0"/>
              <a:pathLst>
                <a:path w="204758" h="128520">
                  <a:moveTo>
                    <a:pt x="4732" y="109505"/>
                  </a:moveTo>
                  <a:lnTo>
                    <a:pt x="4732" y="109505"/>
                  </a:lnTo>
                  <a:lnTo>
                    <a:pt x="0" y="109505"/>
                  </a:lnTo>
                  <a:lnTo>
                    <a:pt x="1243" y="110769"/>
                  </a:lnTo>
                  <a:lnTo>
                    <a:pt x="2564" y="111390"/>
                  </a:lnTo>
                  <a:lnTo>
                    <a:pt x="3287" y="111555"/>
                  </a:lnTo>
                  <a:lnTo>
                    <a:pt x="22557" y="124899"/>
                  </a:lnTo>
                  <a:lnTo>
                    <a:pt x="32581" y="128149"/>
                  </a:lnTo>
                  <a:lnTo>
                    <a:pt x="48195" y="128519"/>
                  </a:lnTo>
                  <a:lnTo>
                    <a:pt x="59982" y="125010"/>
                  </a:lnTo>
                  <a:lnTo>
                    <a:pt x="65347" y="121802"/>
                  </a:lnTo>
                  <a:lnTo>
                    <a:pt x="95802" y="91543"/>
                  </a:lnTo>
                  <a:lnTo>
                    <a:pt x="106366" y="70727"/>
                  </a:lnTo>
                  <a:lnTo>
                    <a:pt x="120151" y="35344"/>
                  </a:lnTo>
                  <a:lnTo>
                    <a:pt x="133278" y="76"/>
                  </a:lnTo>
                  <a:lnTo>
                    <a:pt x="132043" y="0"/>
                  </a:lnTo>
                  <a:lnTo>
                    <a:pt x="131675" y="254"/>
                  </a:lnTo>
                  <a:lnTo>
                    <a:pt x="131430" y="687"/>
                  </a:lnTo>
                  <a:lnTo>
                    <a:pt x="131084" y="3268"/>
                  </a:lnTo>
                  <a:lnTo>
                    <a:pt x="131209" y="16986"/>
                  </a:lnTo>
                  <a:lnTo>
                    <a:pt x="133300" y="49171"/>
                  </a:lnTo>
                  <a:lnTo>
                    <a:pt x="133319" y="83038"/>
                  </a:lnTo>
                  <a:lnTo>
                    <a:pt x="134584" y="94046"/>
                  </a:lnTo>
                  <a:lnTo>
                    <a:pt x="139962" y="107232"/>
                  </a:lnTo>
                  <a:lnTo>
                    <a:pt x="142534" y="110788"/>
                  </a:lnTo>
                  <a:lnTo>
                    <a:pt x="145441" y="112721"/>
                  </a:lnTo>
                  <a:lnTo>
                    <a:pt x="156351" y="116227"/>
                  </a:lnTo>
                  <a:lnTo>
                    <a:pt x="162369" y="115260"/>
                  </a:lnTo>
                  <a:lnTo>
                    <a:pt x="167915" y="113297"/>
                  </a:lnTo>
                  <a:lnTo>
                    <a:pt x="190882" y="94419"/>
                  </a:lnTo>
                  <a:lnTo>
                    <a:pt x="204757" y="7616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4" name="SMARTInkShape-128"/>
            <p:cNvSpPr/>
            <p:nvPr>
              <p:custDataLst>
                <p:tags r:id="rId63"/>
              </p:custDataLst>
            </p:nvPr>
          </p:nvSpPr>
          <p:spPr>
            <a:xfrm>
              <a:off x="1088231" y="1709025"/>
              <a:ext cx="194432" cy="165020"/>
            </a:xfrm>
            <a:custGeom>
              <a:avLst/>
              <a:gdLst/>
              <a:ahLst/>
              <a:cxnLst/>
              <a:rect l="0" t="0" r="0" b="0"/>
              <a:pathLst>
                <a:path w="194762" h="165404">
                  <a:moveTo>
                    <a:pt x="0" y="165403"/>
                  </a:moveTo>
                  <a:lnTo>
                    <a:pt x="0" y="165403"/>
                  </a:lnTo>
                  <a:lnTo>
                    <a:pt x="3315" y="165403"/>
                  </a:lnTo>
                  <a:lnTo>
                    <a:pt x="4825" y="164697"/>
                  </a:lnTo>
                  <a:lnTo>
                    <a:pt x="5598" y="164139"/>
                  </a:lnTo>
                  <a:lnTo>
                    <a:pt x="6457" y="162812"/>
                  </a:lnTo>
                  <a:lnTo>
                    <a:pt x="7103" y="161341"/>
                  </a:lnTo>
                  <a:lnTo>
                    <a:pt x="16804" y="150981"/>
                  </a:lnTo>
                  <a:lnTo>
                    <a:pt x="51796" y="122084"/>
                  </a:lnTo>
                  <a:lnTo>
                    <a:pt x="62068" y="112597"/>
                  </a:lnTo>
                  <a:lnTo>
                    <a:pt x="70361" y="107597"/>
                  </a:lnTo>
                  <a:lnTo>
                    <a:pt x="91180" y="78159"/>
                  </a:lnTo>
                  <a:lnTo>
                    <a:pt x="112674" y="42602"/>
                  </a:lnTo>
                  <a:lnTo>
                    <a:pt x="123267" y="20985"/>
                  </a:lnTo>
                  <a:lnTo>
                    <a:pt x="128467" y="246"/>
                  </a:lnTo>
                  <a:lnTo>
                    <a:pt x="128243" y="0"/>
                  </a:lnTo>
                  <a:lnTo>
                    <a:pt x="127828" y="101"/>
                  </a:lnTo>
                  <a:lnTo>
                    <a:pt x="127288" y="433"/>
                  </a:lnTo>
                  <a:lnTo>
                    <a:pt x="126927" y="919"/>
                  </a:lnTo>
                  <a:lnTo>
                    <a:pt x="126301" y="3088"/>
                  </a:lnTo>
                  <a:lnTo>
                    <a:pt x="135859" y="17230"/>
                  </a:lnTo>
                  <a:lnTo>
                    <a:pt x="160276" y="37964"/>
                  </a:lnTo>
                  <a:lnTo>
                    <a:pt x="187716" y="60286"/>
                  </a:lnTo>
                  <a:lnTo>
                    <a:pt x="190939" y="65994"/>
                  </a:lnTo>
                  <a:lnTo>
                    <a:pt x="194761" y="82567"/>
                  </a:lnTo>
                  <a:lnTo>
                    <a:pt x="192606" y="98981"/>
                  </a:lnTo>
                  <a:lnTo>
                    <a:pt x="186975" y="112039"/>
                  </a:lnTo>
                  <a:lnTo>
                    <a:pt x="164814" y="136295"/>
                  </a:lnTo>
                  <a:lnTo>
                    <a:pt x="153245" y="144082"/>
                  </a:lnTo>
                  <a:lnTo>
                    <a:pt x="138077" y="149333"/>
                  </a:lnTo>
                  <a:lnTo>
                    <a:pt x="121172" y="150959"/>
                  </a:lnTo>
                  <a:lnTo>
                    <a:pt x="97919" y="145514"/>
                  </a:lnTo>
                  <a:lnTo>
                    <a:pt x="91837" y="141900"/>
                  </a:lnTo>
                  <a:lnTo>
                    <a:pt x="83069" y="129980"/>
                  </a:lnTo>
                  <a:lnTo>
                    <a:pt x="81899" y="127082"/>
                  </a:lnTo>
                  <a:lnTo>
                    <a:pt x="80963" y="12254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grpSp>
        <p:nvGrpSpPr>
          <p:cNvPr id="30727" name="SMARTInkShape-Group61"/>
          <p:cNvGrpSpPr>
            <a:grpSpLocks/>
          </p:cNvGrpSpPr>
          <p:nvPr/>
        </p:nvGrpSpPr>
        <p:grpSpPr bwMode="auto">
          <a:xfrm>
            <a:off x="1638300" y="1712913"/>
            <a:ext cx="384175" cy="150812"/>
            <a:chOff x="1638300" y="1713357"/>
            <a:chExt cx="383382" cy="150979"/>
          </a:xfrm>
        </p:grpSpPr>
        <p:sp>
          <p:nvSpPr>
            <p:cNvPr id="6" name="SMARTInkShape-129"/>
            <p:cNvSpPr/>
            <p:nvPr>
              <p:custDataLst>
                <p:tags r:id="rId57"/>
              </p:custDataLst>
            </p:nvPr>
          </p:nvSpPr>
          <p:spPr>
            <a:xfrm>
              <a:off x="1823655" y="1713357"/>
              <a:ext cx="198027" cy="149390"/>
            </a:xfrm>
            <a:custGeom>
              <a:avLst/>
              <a:gdLst/>
              <a:ahLst/>
              <a:cxnLst/>
              <a:rect l="0" t="0" r="0" b="0"/>
              <a:pathLst>
                <a:path w="197261" h="148767">
                  <a:moveTo>
                    <a:pt x="118679" y="29718"/>
                  </a:moveTo>
                  <a:lnTo>
                    <a:pt x="118679" y="29718"/>
                  </a:lnTo>
                  <a:lnTo>
                    <a:pt x="119943" y="29718"/>
                  </a:lnTo>
                  <a:lnTo>
                    <a:pt x="121269" y="29012"/>
                  </a:lnTo>
                  <a:lnTo>
                    <a:pt x="123012" y="27668"/>
                  </a:lnTo>
                  <a:lnTo>
                    <a:pt x="124578" y="24906"/>
                  </a:lnTo>
                  <a:lnTo>
                    <a:pt x="125790" y="18069"/>
                  </a:lnTo>
                  <a:lnTo>
                    <a:pt x="111776" y="5055"/>
                  </a:lnTo>
                  <a:lnTo>
                    <a:pt x="106991" y="2302"/>
                  </a:lnTo>
                  <a:lnTo>
                    <a:pt x="92656" y="0"/>
                  </a:lnTo>
                  <a:lnTo>
                    <a:pt x="86476" y="459"/>
                  </a:lnTo>
                  <a:lnTo>
                    <a:pt x="52692" y="14760"/>
                  </a:lnTo>
                  <a:lnTo>
                    <a:pt x="26908" y="30488"/>
                  </a:lnTo>
                  <a:lnTo>
                    <a:pt x="15120" y="42942"/>
                  </a:lnTo>
                  <a:lnTo>
                    <a:pt x="4026" y="65850"/>
                  </a:lnTo>
                  <a:lnTo>
                    <a:pt x="0" y="87898"/>
                  </a:lnTo>
                  <a:lnTo>
                    <a:pt x="2571" y="107137"/>
                  </a:lnTo>
                  <a:lnTo>
                    <a:pt x="4926" y="117017"/>
                  </a:lnTo>
                  <a:lnTo>
                    <a:pt x="6922" y="122083"/>
                  </a:lnTo>
                  <a:lnTo>
                    <a:pt x="9190" y="128170"/>
                  </a:lnTo>
                  <a:lnTo>
                    <a:pt x="13590" y="133861"/>
                  </a:lnTo>
                  <a:lnTo>
                    <a:pt x="21111" y="139068"/>
                  </a:lnTo>
                  <a:lnTo>
                    <a:pt x="34539" y="147494"/>
                  </a:lnTo>
                  <a:lnTo>
                    <a:pt x="56794" y="148758"/>
                  </a:lnTo>
                  <a:lnTo>
                    <a:pt x="59166" y="148766"/>
                  </a:lnTo>
                  <a:lnTo>
                    <a:pt x="63213" y="147363"/>
                  </a:lnTo>
                  <a:lnTo>
                    <a:pt x="92905" y="128034"/>
                  </a:lnTo>
                  <a:lnTo>
                    <a:pt x="101829" y="116333"/>
                  </a:lnTo>
                  <a:lnTo>
                    <a:pt x="113154" y="95197"/>
                  </a:lnTo>
                  <a:lnTo>
                    <a:pt x="118294" y="64257"/>
                  </a:lnTo>
                  <a:lnTo>
                    <a:pt x="119369" y="43633"/>
                  </a:lnTo>
                  <a:lnTo>
                    <a:pt x="120309" y="40400"/>
                  </a:lnTo>
                  <a:lnTo>
                    <a:pt x="121305" y="26648"/>
                  </a:lnTo>
                  <a:lnTo>
                    <a:pt x="123343" y="22749"/>
                  </a:lnTo>
                  <a:lnTo>
                    <a:pt x="122736" y="55915"/>
                  </a:lnTo>
                  <a:lnTo>
                    <a:pt x="118870" y="89272"/>
                  </a:lnTo>
                  <a:lnTo>
                    <a:pt x="119954" y="113123"/>
                  </a:lnTo>
                  <a:lnTo>
                    <a:pt x="121997" y="120635"/>
                  </a:lnTo>
                  <a:lnTo>
                    <a:pt x="130730" y="134053"/>
                  </a:lnTo>
                  <a:lnTo>
                    <a:pt x="138493" y="141756"/>
                  </a:lnTo>
                  <a:lnTo>
                    <a:pt x="146657" y="146464"/>
                  </a:lnTo>
                  <a:lnTo>
                    <a:pt x="158072" y="148323"/>
                  </a:lnTo>
                  <a:lnTo>
                    <a:pt x="167657" y="147939"/>
                  </a:lnTo>
                  <a:lnTo>
                    <a:pt x="173520" y="146290"/>
                  </a:lnTo>
                  <a:lnTo>
                    <a:pt x="183994" y="140634"/>
                  </a:lnTo>
                  <a:lnTo>
                    <a:pt x="197260" y="1297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" name="SMARTInkShape-130"/>
            <p:cNvSpPr/>
            <p:nvPr>
              <p:custDataLst>
                <p:tags r:id="rId58"/>
              </p:custDataLst>
            </p:nvPr>
          </p:nvSpPr>
          <p:spPr>
            <a:xfrm>
              <a:off x="1761869" y="1840498"/>
              <a:ext cx="47527" cy="11124"/>
            </a:xfrm>
            <a:custGeom>
              <a:avLst/>
              <a:gdLst/>
              <a:ahLst/>
              <a:cxnLst/>
              <a:rect l="0" t="0" r="0" b="0"/>
              <a:pathLst>
                <a:path w="47626" h="11184">
                  <a:moveTo>
                    <a:pt x="0" y="2051"/>
                  </a:moveTo>
                  <a:lnTo>
                    <a:pt x="0" y="2051"/>
                  </a:lnTo>
                  <a:lnTo>
                    <a:pt x="2050" y="0"/>
                  </a:lnTo>
                  <a:lnTo>
                    <a:pt x="2161" y="154"/>
                  </a:lnTo>
                  <a:lnTo>
                    <a:pt x="2283" y="1031"/>
                  </a:lnTo>
                  <a:lnTo>
                    <a:pt x="3749" y="2303"/>
                  </a:lnTo>
                  <a:lnTo>
                    <a:pt x="5899" y="3486"/>
                  </a:lnTo>
                  <a:lnTo>
                    <a:pt x="20633" y="9589"/>
                  </a:lnTo>
                  <a:lnTo>
                    <a:pt x="21693" y="10251"/>
                  </a:lnTo>
                  <a:lnTo>
                    <a:pt x="26977" y="11183"/>
                  </a:lnTo>
                  <a:lnTo>
                    <a:pt x="37210" y="9127"/>
                  </a:lnTo>
                  <a:lnTo>
                    <a:pt x="47625" y="443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8" name="SMARTInkShape-131"/>
            <p:cNvSpPr/>
            <p:nvPr>
              <p:custDataLst>
                <p:tags r:id="rId59"/>
              </p:custDataLst>
            </p:nvPr>
          </p:nvSpPr>
          <p:spPr>
            <a:xfrm>
              <a:off x="1761869" y="1843676"/>
              <a:ext cx="7922" cy="0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9" name="SMARTInkShape-132"/>
            <p:cNvSpPr/>
            <p:nvPr>
              <p:custDataLst>
                <p:tags r:id="rId60"/>
              </p:custDataLst>
            </p:nvPr>
          </p:nvSpPr>
          <p:spPr>
            <a:xfrm>
              <a:off x="1638300" y="1726071"/>
              <a:ext cx="147333" cy="138265"/>
            </a:xfrm>
            <a:custGeom>
              <a:avLst/>
              <a:gdLst/>
              <a:ahLst/>
              <a:cxnLst/>
              <a:rect l="0" t="0" r="0" b="0"/>
              <a:pathLst>
                <a:path w="147262" h="138664">
                  <a:moveTo>
                    <a:pt x="0" y="126941"/>
                  </a:moveTo>
                  <a:lnTo>
                    <a:pt x="0" y="126941"/>
                  </a:lnTo>
                  <a:lnTo>
                    <a:pt x="0" y="134355"/>
                  </a:lnTo>
                  <a:lnTo>
                    <a:pt x="265" y="135059"/>
                  </a:lnTo>
                  <a:lnTo>
                    <a:pt x="706" y="135528"/>
                  </a:lnTo>
                  <a:lnTo>
                    <a:pt x="2352" y="136449"/>
                  </a:lnTo>
                  <a:lnTo>
                    <a:pt x="3637" y="136461"/>
                  </a:lnTo>
                  <a:lnTo>
                    <a:pt x="6957" y="135200"/>
                  </a:lnTo>
                  <a:lnTo>
                    <a:pt x="14664" y="126767"/>
                  </a:lnTo>
                  <a:lnTo>
                    <a:pt x="36247" y="92188"/>
                  </a:lnTo>
                  <a:lnTo>
                    <a:pt x="51840" y="59450"/>
                  </a:lnTo>
                  <a:lnTo>
                    <a:pt x="68690" y="28704"/>
                  </a:lnTo>
                  <a:lnTo>
                    <a:pt x="73975" y="14578"/>
                  </a:lnTo>
                  <a:lnTo>
                    <a:pt x="75760" y="4116"/>
                  </a:lnTo>
                  <a:lnTo>
                    <a:pt x="75299" y="1531"/>
                  </a:lnTo>
                  <a:lnTo>
                    <a:pt x="74477" y="30"/>
                  </a:lnTo>
                  <a:lnTo>
                    <a:pt x="74257" y="0"/>
                  </a:lnTo>
                  <a:lnTo>
                    <a:pt x="71794" y="2741"/>
                  </a:lnTo>
                  <a:lnTo>
                    <a:pt x="74075" y="8247"/>
                  </a:lnTo>
                  <a:lnTo>
                    <a:pt x="74783" y="9711"/>
                  </a:lnTo>
                  <a:lnTo>
                    <a:pt x="77687" y="12044"/>
                  </a:lnTo>
                  <a:lnTo>
                    <a:pt x="112464" y="31895"/>
                  </a:lnTo>
                  <a:lnTo>
                    <a:pt x="140716" y="53454"/>
                  </a:lnTo>
                  <a:lnTo>
                    <a:pt x="143500" y="57424"/>
                  </a:lnTo>
                  <a:lnTo>
                    <a:pt x="146366" y="71701"/>
                  </a:lnTo>
                  <a:lnTo>
                    <a:pt x="147261" y="79588"/>
                  </a:lnTo>
                  <a:lnTo>
                    <a:pt x="144026" y="93275"/>
                  </a:lnTo>
                  <a:lnTo>
                    <a:pt x="135955" y="107295"/>
                  </a:lnTo>
                  <a:lnTo>
                    <a:pt x="127622" y="117572"/>
                  </a:lnTo>
                  <a:lnTo>
                    <a:pt x="115628" y="126266"/>
                  </a:lnTo>
                  <a:lnTo>
                    <a:pt x="94989" y="136749"/>
                  </a:lnTo>
                  <a:lnTo>
                    <a:pt x="76717" y="138663"/>
                  </a:lnTo>
                  <a:lnTo>
                    <a:pt x="70474" y="137528"/>
                  </a:lnTo>
                  <a:lnTo>
                    <a:pt x="68943" y="136380"/>
                  </a:lnTo>
                  <a:lnTo>
                    <a:pt x="62430" y="126616"/>
                  </a:lnTo>
                  <a:lnTo>
                    <a:pt x="60390" y="119700"/>
                  </a:lnTo>
                  <a:lnTo>
                    <a:pt x="59531" y="10550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grpSp>
        <p:nvGrpSpPr>
          <p:cNvPr id="30728" name="SMARTInkShape-Group62"/>
          <p:cNvGrpSpPr>
            <a:grpSpLocks/>
          </p:cNvGrpSpPr>
          <p:nvPr/>
        </p:nvGrpSpPr>
        <p:grpSpPr bwMode="auto">
          <a:xfrm>
            <a:off x="2228850" y="1717675"/>
            <a:ext cx="952500" cy="150813"/>
            <a:chOff x="2228850" y="1717036"/>
            <a:chExt cx="952501" cy="151588"/>
          </a:xfrm>
        </p:grpSpPr>
        <p:sp>
          <p:nvSpPr>
            <p:cNvPr id="11" name="SMARTInkShape-133"/>
            <p:cNvSpPr/>
            <p:nvPr>
              <p:custDataLst>
                <p:tags r:id="rId52"/>
              </p:custDataLst>
            </p:nvPr>
          </p:nvSpPr>
          <p:spPr>
            <a:xfrm>
              <a:off x="2886076" y="1729801"/>
              <a:ext cx="295275" cy="134035"/>
            </a:xfrm>
            <a:custGeom>
              <a:avLst/>
              <a:gdLst/>
              <a:ahLst/>
              <a:cxnLst/>
              <a:rect l="0" t="0" r="0" b="0"/>
              <a:pathLst>
                <a:path w="295247" h="134907">
                  <a:moveTo>
                    <a:pt x="2352" y="118292"/>
                  </a:moveTo>
                  <a:lnTo>
                    <a:pt x="2352" y="118292"/>
                  </a:lnTo>
                  <a:lnTo>
                    <a:pt x="0" y="120644"/>
                  </a:lnTo>
                  <a:lnTo>
                    <a:pt x="1244" y="120665"/>
                  </a:lnTo>
                  <a:lnTo>
                    <a:pt x="1613" y="120932"/>
                  </a:lnTo>
                  <a:lnTo>
                    <a:pt x="4724" y="125425"/>
                  </a:lnTo>
                  <a:lnTo>
                    <a:pt x="23178" y="124906"/>
                  </a:lnTo>
                  <a:lnTo>
                    <a:pt x="41680" y="118420"/>
                  </a:lnTo>
                  <a:lnTo>
                    <a:pt x="59318" y="107719"/>
                  </a:lnTo>
                  <a:lnTo>
                    <a:pt x="75346" y="89501"/>
                  </a:lnTo>
                  <a:lnTo>
                    <a:pt x="91657" y="56475"/>
                  </a:lnTo>
                  <a:lnTo>
                    <a:pt x="97055" y="42062"/>
                  </a:lnTo>
                  <a:lnTo>
                    <a:pt x="99812" y="22010"/>
                  </a:lnTo>
                  <a:lnTo>
                    <a:pt x="97548" y="4681"/>
                  </a:lnTo>
                  <a:lnTo>
                    <a:pt x="95580" y="0"/>
                  </a:lnTo>
                  <a:lnTo>
                    <a:pt x="95460" y="8"/>
                  </a:lnTo>
                  <a:lnTo>
                    <a:pt x="95327" y="722"/>
                  </a:lnTo>
                  <a:lnTo>
                    <a:pt x="95486" y="34480"/>
                  </a:lnTo>
                  <a:lnTo>
                    <a:pt x="99962" y="65703"/>
                  </a:lnTo>
                  <a:lnTo>
                    <a:pt x="105570" y="99403"/>
                  </a:lnTo>
                  <a:lnTo>
                    <a:pt x="111397" y="115595"/>
                  </a:lnTo>
                  <a:lnTo>
                    <a:pt x="119331" y="126815"/>
                  </a:lnTo>
                  <a:lnTo>
                    <a:pt x="122782" y="129841"/>
                  </a:lnTo>
                  <a:lnTo>
                    <a:pt x="132756" y="131768"/>
                  </a:lnTo>
                  <a:lnTo>
                    <a:pt x="143237" y="129811"/>
                  </a:lnTo>
                  <a:lnTo>
                    <a:pt x="147694" y="127292"/>
                  </a:lnTo>
                  <a:lnTo>
                    <a:pt x="181405" y="96066"/>
                  </a:lnTo>
                  <a:lnTo>
                    <a:pt x="188079" y="87012"/>
                  </a:lnTo>
                  <a:lnTo>
                    <a:pt x="199243" y="54568"/>
                  </a:lnTo>
                  <a:lnTo>
                    <a:pt x="205788" y="29733"/>
                  </a:lnTo>
                  <a:lnTo>
                    <a:pt x="204759" y="2750"/>
                  </a:lnTo>
                  <a:lnTo>
                    <a:pt x="204759" y="3264"/>
                  </a:lnTo>
                  <a:lnTo>
                    <a:pt x="206395" y="6278"/>
                  </a:lnTo>
                  <a:lnTo>
                    <a:pt x="209374" y="40238"/>
                  </a:lnTo>
                  <a:lnTo>
                    <a:pt x="209520" y="75941"/>
                  </a:lnTo>
                  <a:lnTo>
                    <a:pt x="211946" y="99856"/>
                  </a:lnTo>
                  <a:lnTo>
                    <a:pt x="216209" y="113583"/>
                  </a:lnTo>
                  <a:lnTo>
                    <a:pt x="220240" y="122360"/>
                  </a:lnTo>
                  <a:lnTo>
                    <a:pt x="222457" y="129267"/>
                  </a:lnTo>
                  <a:lnTo>
                    <a:pt x="224619" y="131813"/>
                  </a:lnTo>
                  <a:lnTo>
                    <a:pt x="225936" y="132862"/>
                  </a:lnTo>
                  <a:lnTo>
                    <a:pt x="229517" y="134028"/>
                  </a:lnTo>
                  <a:lnTo>
                    <a:pt x="241981" y="134906"/>
                  </a:lnTo>
                  <a:lnTo>
                    <a:pt x="248067" y="133680"/>
                  </a:lnTo>
                  <a:lnTo>
                    <a:pt x="282664" y="112942"/>
                  </a:lnTo>
                  <a:lnTo>
                    <a:pt x="295246" y="10400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2" name="SMARTInkShape-134"/>
            <p:cNvSpPr/>
            <p:nvPr>
              <p:custDataLst>
                <p:tags r:id="rId53"/>
              </p:custDataLst>
            </p:nvPr>
          </p:nvSpPr>
          <p:spPr>
            <a:xfrm>
              <a:off x="2730501" y="1731397"/>
              <a:ext cx="171450" cy="132439"/>
            </a:xfrm>
            <a:custGeom>
              <a:avLst/>
              <a:gdLst/>
              <a:ahLst/>
              <a:cxnLst/>
              <a:rect l="0" t="0" r="0" b="0"/>
              <a:pathLst>
                <a:path w="171038" h="132885">
                  <a:moveTo>
                    <a:pt x="0" y="121388"/>
                  </a:moveTo>
                  <a:lnTo>
                    <a:pt x="0" y="121388"/>
                  </a:lnTo>
                  <a:lnTo>
                    <a:pt x="5174" y="127933"/>
                  </a:lnTo>
                  <a:lnTo>
                    <a:pt x="9524" y="130912"/>
                  </a:lnTo>
                  <a:lnTo>
                    <a:pt x="20254" y="127598"/>
                  </a:lnTo>
                  <a:lnTo>
                    <a:pt x="25286" y="124051"/>
                  </a:lnTo>
                  <a:lnTo>
                    <a:pt x="51018" y="90191"/>
                  </a:lnTo>
                  <a:lnTo>
                    <a:pt x="72258" y="55872"/>
                  </a:lnTo>
                  <a:lnTo>
                    <a:pt x="86779" y="24929"/>
                  </a:lnTo>
                  <a:lnTo>
                    <a:pt x="89947" y="11253"/>
                  </a:lnTo>
                  <a:lnTo>
                    <a:pt x="89541" y="7528"/>
                  </a:lnTo>
                  <a:lnTo>
                    <a:pt x="88479" y="4373"/>
                  </a:lnTo>
                  <a:lnTo>
                    <a:pt x="87125" y="2089"/>
                  </a:lnTo>
                  <a:lnTo>
                    <a:pt x="85642" y="897"/>
                  </a:lnTo>
                  <a:lnTo>
                    <a:pt x="83319" y="226"/>
                  </a:lnTo>
                  <a:lnTo>
                    <a:pt x="80164" y="0"/>
                  </a:lnTo>
                  <a:lnTo>
                    <a:pt x="80165" y="245"/>
                  </a:lnTo>
                  <a:lnTo>
                    <a:pt x="94260" y="9944"/>
                  </a:lnTo>
                  <a:lnTo>
                    <a:pt x="129366" y="23444"/>
                  </a:lnTo>
                  <a:lnTo>
                    <a:pt x="157936" y="41733"/>
                  </a:lnTo>
                  <a:lnTo>
                    <a:pt x="164410" y="51316"/>
                  </a:lnTo>
                  <a:lnTo>
                    <a:pt x="170323" y="69452"/>
                  </a:lnTo>
                  <a:lnTo>
                    <a:pt x="171037" y="85875"/>
                  </a:lnTo>
                  <a:lnTo>
                    <a:pt x="168116" y="98406"/>
                  </a:lnTo>
                  <a:lnTo>
                    <a:pt x="161448" y="113508"/>
                  </a:lnTo>
                  <a:lnTo>
                    <a:pt x="149768" y="126294"/>
                  </a:lnTo>
                  <a:lnTo>
                    <a:pt x="141536" y="130808"/>
                  </a:lnTo>
                  <a:lnTo>
                    <a:pt x="133076" y="132803"/>
                  </a:lnTo>
                  <a:lnTo>
                    <a:pt x="127154" y="132884"/>
                  </a:lnTo>
                  <a:lnTo>
                    <a:pt x="113726" y="131224"/>
                  </a:lnTo>
                  <a:lnTo>
                    <a:pt x="109282" y="128935"/>
                  </a:lnTo>
                  <a:lnTo>
                    <a:pt x="100871" y="121754"/>
                  </a:lnTo>
                  <a:lnTo>
                    <a:pt x="94684" y="113424"/>
                  </a:lnTo>
                  <a:lnTo>
                    <a:pt x="94079" y="112110"/>
                  </a:lnTo>
                  <a:lnTo>
                    <a:pt x="94491" y="105204"/>
                  </a:lnTo>
                  <a:lnTo>
                    <a:pt x="97631" y="975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3" name="SMARTInkShape-135"/>
            <p:cNvSpPr/>
            <p:nvPr>
              <p:custDataLst>
                <p:tags r:id="rId54"/>
              </p:custDataLst>
            </p:nvPr>
          </p:nvSpPr>
          <p:spPr>
            <a:xfrm>
              <a:off x="2439988" y="1720227"/>
              <a:ext cx="182562" cy="145205"/>
            </a:xfrm>
            <a:custGeom>
              <a:avLst/>
              <a:gdLst/>
              <a:ahLst/>
              <a:cxnLst/>
              <a:rect l="0" t="0" r="0" b="0"/>
              <a:pathLst>
                <a:path w="182391" h="145527">
                  <a:moveTo>
                    <a:pt x="77615" y="18470"/>
                  </a:moveTo>
                  <a:lnTo>
                    <a:pt x="77615" y="18470"/>
                  </a:lnTo>
                  <a:lnTo>
                    <a:pt x="77615" y="13891"/>
                  </a:lnTo>
                  <a:lnTo>
                    <a:pt x="77351" y="13036"/>
                  </a:lnTo>
                  <a:lnTo>
                    <a:pt x="76910" y="12466"/>
                  </a:lnTo>
                  <a:lnTo>
                    <a:pt x="72980" y="9062"/>
                  </a:lnTo>
                  <a:lnTo>
                    <a:pt x="55675" y="7781"/>
                  </a:lnTo>
                  <a:lnTo>
                    <a:pt x="50137" y="8957"/>
                  </a:lnTo>
                  <a:lnTo>
                    <a:pt x="38358" y="15915"/>
                  </a:lnTo>
                  <a:lnTo>
                    <a:pt x="29340" y="24795"/>
                  </a:lnTo>
                  <a:lnTo>
                    <a:pt x="2293" y="58844"/>
                  </a:lnTo>
                  <a:lnTo>
                    <a:pt x="0" y="66474"/>
                  </a:lnTo>
                  <a:lnTo>
                    <a:pt x="3003" y="100549"/>
                  </a:lnTo>
                  <a:lnTo>
                    <a:pt x="4091" y="107289"/>
                  </a:lnTo>
                  <a:lnTo>
                    <a:pt x="8058" y="116018"/>
                  </a:lnTo>
                  <a:lnTo>
                    <a:pt x="25524" y="137643"/>
                  </a:lnTo>
                  <a:lnTo>
                    <a:pt x="31195" y="142180"/>
                  </a:lnTo>
                  <a:lnTo>
                    <a:pt x="41283" y="145201"/>
                  </a:lnTo>
                  <a:lnTo>
                    <a:pt x="47004" y="145526"/>
                  </a:lnTo>
                  <a:lnTo>
                    <a:pt x="63520" y="142622"/>
                  </a:lnTo>
                  <a:lnTo>
                    <a:pt x="75507" y="136578"/>
                  </a:lnTo>
                  <a:lnTo>
                    <a:pt x="85546" y="127989"/>
                  </a:lnTo>
                  <a:lnTo>
                    <a:pt x="94076" y="117506"/>
                  </a:lnTo>
                  <a:lnTo>
                    <a:pt x="114919" y="83646"/>
                  </a:lnTo>
                  <a:lnTo>
                    <a:pt x="121382" y="63712"/>
                  </a:lnTo>
                  <a:lnTo>
                    <a:pt x="122465" y="42777"/>
                  </a:lnTo>
                  <a:lnTo>
                    <a:pt x="117256" y="25524"/>
                  </a:lnTo>
                  <a:lnTo>
                    <a:pt x="114989" y="22222"/>
                  </a:lnTo>
                  <a:lnTo>
                    <a:pt x="94899" y="6059"/>
                  </a:lnTo>
                  <a:lnTo>
                    <a:pt x="86145" y="1378"/>
                  </a:lnTo>
                  <a:lnTo>
                    <a:pt x="78437" y="0"/>
                  </a:lnTo>
                  <a:lnTo>
                    <a:pt x="71979" y="856"/>
                  </a:lnTo>
                  <a:lnTo>
                    <a:pt x="67702" y="4203"/>
                  </a:lnTo>
                  <a:lnTo>
                    <a:pt x="62948" y="9921"/>
                  </a:lnTo>
                  <a:lnTo>
                    <a:pt x="60078" y="16752"/>
                  </a:lnTo>
                  <a:lnTo>
                    <a:pt x="59013" y="25957"/>
                  </a:lnTo>
                  <a:lnTo>
                    <a:pt x="59962" y="33270"/>
                  </a:lnTo>
                  <a:lnTo>
                    <a:pt x="64554" y="42119"/>
                  </a:lnTo>
                  <a:lnTo>
                    <a:pt x="71968" y="49942"/>
                  </a:lnTo>
                  <a:lnTo>
                    <a:pt x="79734" y="55311"/>
                  </a:lnTo>
                  <a:lnTo>
                    <a:pt x="91998" y="59496"/>
                  </a:lnTo>
                  <a:lnTo>
                    <a:pt x="124080" y="61260"/>
                  </a:lnTo>
                  <a:lnTo>
                    <a:pt x="158819" y="58740"/>
                  </a:lnTo>
                  <a:lnTo>
                    <a:pt x="182390" y="541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4" name="SMARTInkShape-136"/>
            <p:cNvSpPr/>
            <p:nvPr>
              <p:custDataLst>
                <p:tags r:id="rId55"/>
              </p:custDataLst>
            </p:nvPr>
          </p:nvSpPr>
          <p:spPr>
            <a:xfrm>
              <a:off x="2376488" y="1828732"/>
              <a:ext cx="52387" cy="15957"/>
            </a:xfrm>
            <a:custGeom>
              <a:avLst/>
              <a:gdLst/>
              <a:ahLst/>
              <a:cxnLst/>
              <a:rect l="0" t="0" r="0" b="0"/>
              <a:pathLst>
                <a:path w="52388" h="16670">
                  <a:moveTo>
                    <a:pt x="0" y="16669"/>
                  </a:moveTo>
                  <a:lnTo>
                    <a:pt x="0" y="16669"/>
                  </a:lnTo>
                  <a:lnTo>
                    <a:pt x="1264" y="15405"/>
                  </a:lnTo>
                  <a:lnTo>
                    <a:pt x="5842" y="14618"/>
                  </a:lnTo>
                  <a:lnTo>
                    <a:pt x="9698" y="14386"/>
                  </a:lnTo>
                  <a:lnTo>
                    <a:pt x="52387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5" name="SMARTInkShape-137"/>
            <p:cNvSpPr/>
            <p:nvPr>
              <p:custDataLst>
                <p:tags r:id="rId56"/>
              </p:custDataLst>
            </p:nvPr>
          </p:nvSpPr>
          <p:spPr>
            <a:xfrm>
              <a:off x="2228850" y="1717036"/>
              <a:ext cx="161925" cy="151588"/>
            </a:xfrm>
            <a:custGeom>
              <a:avLst/>
              <a:gdLst/>
              <a:ahLst/>
              <a:cxnLst/>
              <a:rect l="0" t="0" r="0" b="0"/>
              <a:pathLst>
                <a:path w="161405" h="151588">
                  <a:moveTo>
                    <a:pt x="0" y="135577"/>
                  </a:moveTo>
                  <a:lnTo>
                    <a:pt x="0" y="135577"/>
                  </a:lnTo>
                  <a:lnTo>
                    <a:pt x="2528" y="135577"/>
                  </a:lnTo>
                  <a:lnTo>
                    <a:pt x="5886" y="132754"/>
                  </a:lnTo>
                  <a:lnTo>
                    <a:pt x="23327" y="108170"/>
                  </a:lnTo>
                  <a:lnTo>
                    <a:pt x="43827" y="73739"/>
                  </a:lnTo>
                  <a:lnTo>
                    <a:pt x="66247" y="39726"/>
                  </a:lnTo>
                  <a:lnTo>
                    <a:pt x="69782" y="31329"/>
                  </a:lnTo>
                  <a:lnTo>
                    <a:pt x="74369" y="5482"/>
                  </a:lnTo>
                  <a:lnTo>
                    <a:pt x="75386" y="3409"/>
                  </a:lnTo>
                  <a:lnTo>
                    <a:pt x="76168" y="0"/>
                  </a:lnTo>
                  <a:lnTo>
                    <a:pt x="92227" y="14693"/>
                  </a:lnTo>
                  <a:lnTo>
                    <a:pt x="94436" y="17292"/>
                  </a:lnTo>
                  <a:lnTo>
                    <a:pt x="125329" y="38446"/>
                  </a:lnTo>
                  <a:lnTo>
                    <a:pt x="130444" y="43562"/>
                  </a:lnTo>
                  <a:lnTo>
                    <a:pt x="148942" y="60705"/>
                  </a:lnTo>
                  <a:lnTo>
                    <a:pt x="156420" y="73342"/>
                  </a:lnTo>
                  <a:lnTo>
                    <a:pt x="158618" y="80712"/>
                  </a:lnTo>
                  <a:lnTo>
                    <a:pt x="161404" y="101491"/>
                  </a:lnTo>
                  <a:lnTo>
                    <a:pt x="158948" y="115618"/>
                  </a:lnTo>
                  <a:lnTo>
                    <a:pt x="150891" y="132292"/>
                  </a:lnTo>
                  <a:lnTo>
                    <a:pt x="140940" y="142277"/>
                  </a:lnTo>
                  <a:lnTo>
                    <a:pt x="131057" y="148914"/>
                  </a:lnTo>
                  <a:lnTo>
                    <a:pt x="123990" y="151587"/>
                  </a:lnTo>
                  <a:lnTo>
                    <a:pt x="117141" y="150786"/>
                  </a:lnTo>
                  <a:lnTo>
                    <a:pt x="108410" y="147609"/>
                  </a:lnTo>
                  <a:lnTo>
                    <a:pt x="104362" y="144805"/>
                  </a:lnTo>
                  <a:lnTo>
                    <a:pt x="92852" y="133185"/>
                  </a:lnTo>
                  <a:lnTo>
                    <a:pt x="85725" y="11652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grpSp>
        <p:nvGrpSpPr>
          <p:cNvPr id="30729" name="SMARTInkShape-Group63"/>
          <p:cNvGrpSpPr>
            <a:grpSpLocks/>
          </p:cNvGrpSpPr>
          <p:nvPr/>
        </p:nvGrpSpPr>
        <p:grpSpPr bwMode="auto">
          <a:xfrm>
            <a:off x="3533775" y="1631950"/>
            <a:ext cx="1052513" cy="239713"/>
            <a:chOff x="3533775" y="1631254"/>
            <a:chExt cx="1052514" cy="240895"/>
          </a:xfrm>
        </p:grpSpPr>
        <p:sp>
          <p:nvSpPr>
            <p:cNvPr id="17" name="SMARTInkShape-138"/>
            <p:cNvSpPr/>
            <p:nvPr>
              <p:custDataLst>
                <p:tags r:id="rId46"/>
              </p:custDataLst>
            </p:nvPr>
          </p:nvSpPr>
          <p:spPr>
            <a:xfrm>
              <a:off x="4519614" y="1829075"/>
              <a:ext cx="66675" cy="35097"/>
            </a:xfrm>
            <a:custGeom>
              <a:avLst/>
              <a:gdLst/>
              <a:ahLst/>
              <a:cxnLst/>
              <a:rect l="0" t="0" r="0" b="0"/>
              <a:pathLst>
                <a:path w="66676" h="35426">
                  <a:moveTo>
                    <a:pt x="0" y="28575"/>
                  </a:moveTo>
                  <a:lnTo>
                    <a:pt x="0" y="28575"/>
                  </a:lnTo>
                  <a:lnTo>
                    <a:pt x="4566" y="35425"/>
                  </a:lnTo>
                  <a:lnTo>
                    <a:pt x="4631" y="35258"/>
                  </a:lnTo>
                  <a:lnTo>
                    <a:pt x="4704" y="34367"/>
                  </a:lnTo>
                  <a:lnTo>
                    <a:pt x="4988" y="34024"/>
                  </a:lnTo>
                  <a:lnTo>
                    <a:pt x="7044" y="33364"/>
                  </a:lnTo>
                  <a:lnTo>
                    <a:pt x="13670" y="33078"/>
                  </a:lnTo>
                  <a:lnTo>
                    <a:pt x="14669" y="32635"/>
                  </a:lnTo>
                  <a:lnTo>
                    <a:pt x="21330" y="28760"/>
                  </a:lnTo>
                  <a:lnTo>
                    <a:pt x="54370" y="13292"/>
                  </a:lnTo>
                  <a:lnTo>
                    <a:pt x="666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8" name="SMARTInkShape-139"/>
            <p:cNvSpPr/>
            <p:nvPr>
              <p:custDataLst>
                <p:tags r:id="rId47"/>
              </p:custDataLst>
            </p:nvPr>
          </p:nvSpPr>
          <p:spPr>
            <a:xfrm>
              <a:off x="4321176" y="1631254"/>
              <a:ext cx="4763" cy="1596"/>
            </a:xfrm>
            <a:custGeom>
              <a:avLst/>
              <a:gdLst/>
              <a:ahLst/>
              <a:cxnLst/>
              <a:rect l="0" t="0" r="0" b="0"/>
              <a:pathLst>
                <a:path w="4763" h="2285">
                  <a:moveTo>
                    <a:pt x="4762" y="2284"/>
                  </a:moveTo>
                  <a:lnTo>
                    <a:pt x="4762" y="2284"/>
                  </a:lnTo>
                  <a:lnTo>
                    <a:pt x="2712" y="233"/>
                  </a:lnTo>
                  <a:lnTo>
                    <a:pt x="1215" y="0"/>
                  </a:lnTo>
                  <a:lnTo>
                    <a:pt x="810" y="232"/>
                  </a:lnTo>
                  <a:lnTo>
                    <a:pt x="540" y="651"/>
                  </a:lnTo>
                  <a:lnTo>
                    <a:pt x="0" y="228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" name="SMARTInkShape-140"/>
            <p:cNvSpPr/>
            <p:nvPr>
              <p:custDataLst>
                <p:tags r:id="rId48"/>
              </p:custDataLst>
            </p:nvPr>
          </p:nvSpPr>
          <p:spPr>
            <a:xfrm>
              <a:off x="4133851" y="1714211"/>
              <a:ext cx="261938" cy="154747"/>
            </a:xfrm>
            <a:custGeom>
              <a:avLst/>
              <a:gdLst/>
              <a:ahLst/>
              <a:cxnLst/>
              <a:rect l="0" t="0" r="0" b="0"/>
              <a:pathLst>
                <a:path w="261926" h="155277">
                  <a:moveTo>
                    <a:pt x="92856" y="12842"/>
                  </a:moveTo>
                  <a:lnTo>
                    <a:pt x="92856" y="12842"/>
                  </a:lnTo>
                  <a:lnTo>
                    <a:pt x="94741" y="8367"/>
                  </a:lnTo>
                  <a:lnTo>
                    <a:pt x="95139" y="4962"/>
                  </a:lnTo>
                  <a:lnTo>
                    <a:pt x="94907" y="4413"/>
                  </a:lnTo>
                  <a:lnTo>
                    <a:pt x="94488" y="4048"/>
                  </a:lnTo>
                  <a:lnTo>
                    <a:pt x="93178" y="3462"/>
                  </a:lnTo>
                  <a:lnTo>
                    <a:pt x="61499" y="3318"/>
                  </a:lnTo>
                  <a:lnTo>
                    <a:pt x="54931" y="5434"/>
                  </a:lnTo>
                  <a:lnTo>
                    <a:pt x="26884" y="22926"/>
                  </a:lnTo>
                  <a:lnTo>
                    <a:pt x="9196" y="39142"/>
                  </a:lnTo>
                  <a:lnTo>
                    <a:pt x="5920" y="44918"/>
                  </a:lnTo>
                  <a:lnTo>
                    <a:pt x="472" y="60586"/>
                  </a:lnTo>
                  <a:lnTo>
                    <a:pt x="0" y="76268"/>
                  </a:lnTo>
                  <a:lnTo>
                    <a:pt x="5408" y="104962"/>
                  </a:lnTo>
                  <a:lnTo>
                    <a:pt x="8540" y="111482"/>
                  </a:lnTo>
                  <a:lnTo>
                    <a:pt x="10765" y="126449"/>
                  </a:lnTo>
                  <a:lnTo>
                    <a:pt x="12823" y="129877"/>
                  </a:lnTo>
                  <a:lnTo>
                    <a:pt x="29430" y="142794"/>
                  </a:lnTo>
                  <a:lnTo>
                    <a:pt x="43645" y="149891"/>
                  </a:lnTo>
                  <a:lnTo>
                    <a:pt x="66948" y="155276"/>
                  </a:lnTo>
                  <a:lnTo>
                    <a:pt x="83625" y="152364"/>
                  </a:lnTo>
                  <a:lnTo>
                    <a:pt x="111165" y="137275"/>
                  </a:lnTo>
                  <a:lnTo>
                    <a:pt x="137788" y="108627"/>
                  </a:lnTo>
                  <a:lnTo>
                    <a:pt x="148822" y="90155"/>
                  </a:lnTo>
                  <a:lnTo>
                    <a:pt x="159825" y="57202"/>
                  </a:lnTo>
                  <a:lnTo>
                    <a:pt x="168456" y="21515"/>
                  </a:lnTo>
                  <a:lnTo>
                    <a:pt x="169020" y="4671"/>
                  </a:lnTo>
                  <a:lnTo>
                    <a:pt x="168768" y="3426"/>
                  </a:lnTo>
                  <a:lnTo>
                    <a:pt x="168334" y="2596"/>
                  </a:lnTo>
                  <a:lnTo>
                    <a:pt x="167781" y="2043"/>
                  </a:lnTo>
                  <a:lnTo>
                    <a:pt x="167166" y="722"/>
                  </a:lnTo>
                  <a:lnTo>
                    <a:pt x="167002" y="0"/>
                  </a:lnTo>
                  <a:lnTo>
                    <a:pt x="166893" y="47"/>
                  </a:lnTo>
                  <a:lnTo>
                    <a:pt x="166675" y="27630"/>
                  </a:lnTo>
                  <a:lnTo>
                    <a:pt x="171077" y="62889"/>
                  </a:lnTo>
                  <a:lnTo>
                    <a:pt x="173856" y="97147"/>
                  </a:lnTo>
                  <a:lnTo>
                    <a:pt x="179482" y="129855"/>
                  </a:lnTo>
                  <a:lnTo>
                    <a:pt x="182421" y="135051"/>
                  </a:lnTo>
                  <a:lnTo>
                    <a:pt x="186421" y="140245"/>
                  </a:lnTo>
                  <a:lnTo>
                    <a:pt x="189037" y="145635"/>
                  </a:lnTo>
                  <a:lnTo>
                    <a:pt x="192665" y="147973"/>
                  </a:lnTo>
                  <a:lnTo>
                    <a:pt x="198334" y="149629"/>
                  </a:lnTo>
                  <a:lnTo>
                    <a:pt x="212792" y="149987"/>
                  </a:lnTo>
                  <a:lnTo>
                    <a:pt x="235458" y="144078"/>
                  </a:lnTo>
                  <a:lnTo>
                    <a:pt x="245212" y="138151"/>
                  </a:lnTo>
                  <a:lnTo>
                    <a:pt x="255141" y="129039"/>
                  </a:lnTo>
                  <a:lnTo>
                    <a:pt x="261925" y="11285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20" name="SMARTInkShape-141"/>
            <p:cNvSpPr/>
            <p:nvPr>
              <p:custDataLst>
                <p:tags r:id="rId49"/>
              </p:custDataLst>
            </p:nvPr>
          </p:nvSpPr>
          <p:spPr>
            <a:xfrm>
              <a:off x="4044950" y="1816312"/>
              <a:ext cx="96838" cy="36693"/>
            </a:xfrm>
            <a:custGeom>
              <a:avLst/>
              <a:gdLst/>
              <a:ahLst/>
              <a:cxnLst/>
              <a:rect l="0" t="0" r="0" b="0"/>
              <a:pathLst>
                <a:path w="96623" h="35661">
                  <a:moveTo>
                    <a:pt x="1372" y="30956"/>
                  </a:moveTo>
                  <a:lnTo>
                    <a:pt x="1372" y="30956"/>
                  </a:lnTo>
                  <a:lnTo>
                    <a:pt x="108" y="33484"/>
                  </a:lnTo>
                  <a:lnTo>
                    <a:pt x="0" y="34229"/>
                  </a:lnTo>
                  <a:lnTo>
                    <a:pt x="193" y="34726"/>
                  </a:lnTo>
                  <a:lnTo>
                    <a:pt x="1303" y="35660"/>
                  </a:lnTo>
                  <a:lnTo>
                    <a:pt x="3723" y="33366"/>
                  </a:lnTo>
                  <a:lnTo>
                    <a:pt x="37633" y="22743"/>
                  </a:lnTo>
                  <a:lnTo>
                    <a:pt x="70440" y="10625"/>
                  </a:lnTo>
                  <a:lnTo>
                    <a:pt x="87118" y="6390"/>
                  </a:lnTo>
                  <a:lnTo>
                    <a:pt x="96622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21" name="SMARTInkShape-142"/>
            <p:cNvSpPr/>
            <p:nvPr>
              <p:custDataLst>
                <p:tags r:id="rId50"/>
              </p:custDataLst>
            </p:nvPr>
          </p:nvSpPr>
          <p:spPr>
            <a:xfrm>
              <a:off x="3603625" y="1714211"/>
              <a:ext cx="290513" cy="157938"/>
            </a:xfrm>
            <a:custGeom>
              <a:avLst/>
              <a:gdLst/>
              <a:ahLst/>
              <a:cxnLst/>
              <a:rect l="0" t="0" r="0" b="0"/>
              <a:pathLst>
                <a:path w="290146" h="157329">
                  <a:moveTo>
                    <a:pt x="90120" y="11586"/>
                  </a:moveTo>
                  <a:lnTo>
                    <a:pt x="90120" y="11586"/>
                  </a:lnTo>
                  <a:lnTo>
                    <a:pt x="94686" y="16153"/>
                  </a:lnTo>
                  <a:lnTo>
                    <a:pt x="94795" y="15556"/>
                  </a:lnTo>
                  <a:lnTo>
                    <a:pt x="94877" y="14061"/>
                  </a:lnTo>
                  <a:lnTo>
                    <a:pt x="84951" y="4039"/>
                  </a:lnTo>
                  <a:lnTo>
                    <a:pt x="81737" y="2940"/>
                  </a:lnTo>
                  <a:lnTo>
                    <a:pt x="63707" y="2113"/>
                  </a:lnTo>
                  <a:lnTo>
                    <a:pt x="45003" y="4754"/>
                  </a:lnTo>
                  <a:lnTo>
                    <a:pt x="37770" y="8445"/>
                  </a:lnTo>
                  <a:lnTo>
                    <a:pt x="19162" y="22623"/>
                  </a:lnTo>
                  <a:lnTo>
                    <a:pt x="5235" y="39390"/>
                  </a:lnTo>
                  <a:lnTo>
                    <a:pt x="412" y="50612"/>
                  </a:lnTo>
                  <a:lnTo>
                    <a:pt x="0" y="62822"/>
                  </a:lnTo>
                  <a:lnTo>
                    <a:pt x="5053" y="96169"/>
                  </a:lnTo>
                  <a:lnTo>
                    <a:pt x="7939" y="108549"/>
                  </a:lnTo>
                  <a:lnTo>
                    <a:pt x="18270" y="124212"/>
                  </a:lnTo>
                  <a:lnTo>
                    <a:pt x="24578" y="129632"/>
                  </a:lnTo>
                  <a:lnTo>
                    <a:pt x="38438" y="138469"/>
                  </a:lnTo>
                  <a:lnTo>
                    <a:pt x="72956" y="146611"/>
                  </a:lnTo>
                  <a:lnTo>
                    <a:pt x="82231" y="147178"/>
                  </a:lnTo>
                  <a:lnTo>
                    <a:pt x="105891" y="142488"/>
                  </a:lnTo>
                  <a:lnTo>
                    <a:pt x="139579" y="127368"/>
                  </a:lnTo>
                  <a:lnTo>
                    <a:pt x="174020" y="97258"/>
                  </a:lnTo>
                  <a:lnTo>
                    <a:pt x="198555" y="63265"/>
                  </a:lnTo>
                  <a:lnTo>
                    <a:pt x="205734" y="44574"/>
                  </a:lnTo>
                  <a:lnTo>
                    <a:pt x="208810" y="23246"/>
                  </a:lnTo>
                  <a:lnTo>
                    <a:pt x="206543" y="11554"/>
                  </a:lnTo>
                  <a:lnTo>
                    <a:pt x="204834" y="7074"/>
                  </a:lnTo>
                  <a:lnTo>
                    <a:pt x="201162" y="2106"/>
                  </a:lnTo>
                  <a:lnTo>
                    <a:pt x="199179" y="758"/>
                  </a:lnTo>
                  <a:lnTo>
                    <a:pt x="192784" y="0"/>
                  </a:lnTo>
                  <a:lnTo>
                    <a:pt x="187871" y="1233"/>
                  </a:lnTo>
                  <a:lnTo>
                    <a:pt x="180778" y="5073"/>
                  </a:lnTo>
                  <a:lnTo>
                    <a:pt x="165931" y="19695"/>
                  </a:lnTo>
                  <a:lnTo>
                    <a:pt x="159962" y="30984"/>
                  </a:lnTo>
                  <a:lnTo>
                    <a:pt x="150524" y="58041"/>
                  </a:lnTo>
                  <a:lnTo>
                    <a:pt x="150379" y="91045"/>
                  </a:lnTo>
                  <a:lnTo>
                    <a:pt x="152970" y="102424"/>
                  </a:lnTo>
                  <a:lnTo>
                    <a:pt x="166884" y="129321"/>
                  </a:lnTo>
                  <a:lnTo>
                    <a:pt x="183342" y="147597"/>
                  </a:lnTo>
                  <a:lnTo>
                    <a:pt x="187202" y="150087"/>
                  </a:lnTo>
                  <a:lnTo>
                    <a:pt x="211303" y="157328"/>
                  </a:lnTo>
                  <a:lnTo>
                    <a:pt x="232701" y="157007"/>
                  </a:lnTo>
                  <a:lnTo>
                    <a:pt x="249282" y="151436"/>
                  </a:lnTo>
                  <a:lnTo>
                    <a:pt x="269363" y="138237"/>
                  </a:lnTo>
                  <a:lnTo>
                    <a:pt x="290145" y="11636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22" name="SMARTInkShape-143"/>
            <p:cNvSpPr/>
            <p:nvPr>
              <p:custDataLst>
                <p:tags r:id="rId51"/>
              </p:custDataLst>
            </p:nvPr>
          </p:nvSpPr>
          <p:spPr>
            <a:xfrm>
              <a:off x="3533775" y="1829075"/>
              <a:ext cx="69850" cy="30312"/>
            </a:xfrm>
            <a:custGeom>
              <a:avLst/>
              <a:gdLst/>
              <a:ahLst/>
              <a:cxnLst/>
              <a:rect l="0" t="0" r="0" b="0"/>
              <a:pathLst>
                <a:path w="69057" h="30949">
                  <a:moveTo>
                    <a:pt x="0" y="28575"/>
                  </a:moveTo>
                  <a:lnTo>
                    <a:pt x="0" y="28575"/>
                  </a:lnTo>
                  <a:lnTo>
                    <a:pt x="2373" y="30948"/>
                  </a:lnTo>
                  <a:lnTo>
                    <a:pt x="4431" y="28905"/>
                  </a:lnTo>
                  <a:lnTo>
                    <a:pt x="10136" y="27004"/>
                  </a:lnTo>
                  <a:lnTo>
                    <a:pt x="15292" y="25904"/>
                  </a:lnTo>
                  <a:lnTo>
                    <a:pt x="48893" y="10185"/>
                  </a:lnTo>
                  <a:lnTo>
                    <a:pt x="69056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24" name="SMARTInkShape-144"/>
          <p:cNvSpPr/>
          <p:nvPr>
            <p:custDataLst>
              <p:tags r:id="rId1"/>
            </p:custDataLst>
          </p:nvPr>
        </p:nvSpPr>
        <p:spPr>
          <a:xfrm>
            <a:off x="4581525" y="1708150"/>
            <a:ext cx="381000" cy="474663"/>
          </a:xfrm>
          <a:custGeom>
            <a:avLst/>
            <a:gdLst/>
            <a:ahLst/>
            <a:cxnLst/>
            <a:rect l="0" t="0" r="0" b="0"/>
            <a:pathLst>
              <a:path w="380730" h="474649">
                <a:moveTo>
                  <a:pt x="83073" y="23057"/>
                </a:moveTo>
                <a:lnTo>
                  <a:pt x="83073" y="23057"/>
                </a:lnTo>
                <a:lnTo>
                  <a:pt x="83073" y="21006"/>
                </a:lnTo>
                <a:lnTo>
                  <a:pt x="81809" y="18245"/>
                </a:lnTo>
                <a:lnTo>
                  <a:pt x="81172" y="17468"/>
                </a:lnTo>
                <a:lnTo>
                  <a:pt x="78437" y="15974"/>
                </a:lnTo>
                <a:lnTo>
                  <a:pt x="65821" y="14818"/>
                </a:lnTo>
                <a:lnTo>
                  <a:pt x="46085" y="19392"/>
                </a:lnTo>
                <a:lnTo>
                  <a:pt x="35986" y="25687"/>
                </a:lnTo>
                <a:lnTo>
                  <a:pt x="26676" y="33100"/>
                </a:lnTo>
                <a:lnTo>
                  <a:pt x="24141" y="35987"/>
                </a:lnTo>
                <a:lnTo>
                  <a:pt x="11382" y="47202"/>
                </a:lnTo>
                <a:lnTo>
                  <a:pt x="2812" y="62328"/>
                </a:lnTo>
                <a:lnTo>
                  <a:pt x="338" y="72559"/>
                </a:lnTo>
                <a:lnTo>
                  <a:pt x="0" y="76455"/>
                </a:lnTo>
                <a:lnTo>
                  <a:pt x="7504" y="100762"/>
                </a:lnTo>
                <a:lnTo>
                  <a:pt x="13233" y="111609"/>
                </a:lnTo>
                <a:lnTo>
                  <a:pt x="20223" y="120379"/>
                </a:lnTo>
                <a:lnTo>
                  <a:pt x="51862" y="150431"/>
                </a:lnTo>
                <a:lnTo>
                  <a:pt x="58177" y="152428"/>
                </a:lnTo>
                <a:lnTo>
                  <a:pt x="69875" y="152847"/>
                </a:lnTo>
                <a:lnTo>
                  <a:pt x="94866" y="148454"/>
                </a:lnTo>
                <a:lnTo>
                  <a:pt x="108303" y="142753"/>
                </a:lnTo>
                <a:lnTo>
                  <a:pt x="125995" y="126710"/>
                </a:lnTo>
                <a:lnTo>
                  <a:pt x="145512" y="101070"/>
                </a:lnTo>
                <a:lnTo>
                  <a:pt x="159477" y="66060"/>
                </a:lnTo>
                <a:lnTo>
                  <a:pt x="168189" y="31183"/>
                </a:lnTo>
                <a:lnTo>
                  <a:pt x="168795" y="0"/>
                </a:lnTo>
                <a:lnTo>
                  <a:pt x="167534" y="33845"/>
                </a:lnTo>
                <a:lnTo>
                  <a:pt x="165384" y="49727"/>
                </a:lnTo>
                <a:lnTo>
                  <a:pt x="168449" y="83173"/>
                </a:lnTo>
                <a:lnTo>
                  <a:pt x="170817" y="101935"/>
                </a:lnTo>
                <a:lnTo>
                  <a:pt x="186923" y="130347"/>
                </a:lnTo>
                <a:lnTo>
                  <a:pt x="189730" y="133889"/>
                </a:lnTo>
                <a:lnTo>
                  <a:pt x="195549" y="137593"/>
                </a:lnTo>
                <a:lnTo>
                  <a:pt x="208850" y="141600"/>
                </a:lnTo>
                <a:lnTo>
                  <a:pt x="218180" y="140115"/>
                </a:lnTo>
                <a:lnTo>
                  <a:pt x="222143" y="138759"/>
                </a:lnTo>
                <a:lnTo>
                  <a:pt x="243660" y="117298"/>
                </a:lnTo>
                <a:lnTo>
                  <a:pt x="263552" y="84473"/>
                </a:lnTo>
                <a:lnTo>
                  <a:pt x="268404" y="66803"/>
                </a:lnTo>
                <a:lnTo>
                  <a:pt x="269511" y="44783"/>
                </a:lnTo>
                <a:lnTo>
                  <a:pt x="270859" y="38196"/>
                </a:lnTo>
                <a:lnTo>
                  <a:pt x="268854" y="2615"/>
                </a:lnTo>
                <a:lnTo>
                  <a:pt x="268839" y="2285"/>
                </a:lnTo>
                <a:lnTo>
                  <a:pt x="267174" y="37604"/>
                </a:lnTo>
                <a:lnTo>
                  <a:pt x="267702" y="69920"/>
                </a:lnTo>
                <a:lnTo>
                  <a:pt x="267238" y="101515"/>
                </a:lnTo>
                <a:lnTo>
                  <a:pt x="270385" y="135466"/>
                </a:lnTo>
                <a:lnTo>
                  <a:pt x="272424" y="169606"/>
                </a:lnTo>
                <a:lnTo>
                  <a:pt x="275593" y="201868"/>
                </a:lnTo>
                <a:lnTo>
                  <a:pt x="276213" y="236505"/>
                </a:lnTo>
                <a:lnTo>
                  <a:pt x="278237" y="268261"/>
                </a:lnTo>
                <a:lnTo>
                  <a:pt x="279597" y="303859"/>
                </a:lnTo>
                <a:lnTo>
                  <a:pt x="280687" y="335904"/>
                </a:lnTo>
                <a:lnTo>
                  <a:pt x="282875" y="370411"/>
                </a:lnTo>
                <a:lnTo>
                  <a:pt x="281825" y="404914"/>
                </a:lnTo>
                <a:lnTo>
                  <a:pt x="276674" y="438358"/>
                </a:lnTo>
                <a:lnTo>
                  <a:pt x="272853" y="451902"/>
                </a:lnTo>
                <a:lnTo>
                  <a:pt x="264468" y="465049"/>
                </a:lnTo>
                <a:lnTo>
                  <a:pt x="254020" y="472639"/>
                </a:lnTo>
                <a:lnTo>
                  <a:pt x="249537" y="474225"/>
                </a:lnTo>
                <a:lnTo>
                  <a:pt x="247230" y="474648"/>
                </a:lnTo>
                <a:lnTo>
                  <a:pt x="241845" y="473707"/>
                </a:lnTo>
                <a:lnTo>
                  <a:pt x="234274" y="470202"/>
                </a:lnTo>
                <a:lnTo>
                  <a:pt x="210948" y="453949"/>
                </a:lnTo>
                <a:lnTo>
                  <a:pt x="202888" y="440878"/>
                </a:lnTo>
                <a:lnTo>
                  <a:pt x="198737" y="430468"/>
                </a:lnTo>
                <a:lnTo>
                  <a:pt x="197380" y="395533"/>
                </a:lnTo>
                <a:lnTo>
                  <a:pt x="201435" y="364850"/>
                </a:lnTo>
                <a:lnTo>
                  <a:pt x="210977" y="329961"/>
                </a:lnTo>
                <a:lnTo>
                  <a:pt x="226285" y="295205"/>
                </a:lnTo>
                <a:lnTo>
                  <a:pt x="241931" y="261454"/>
                </a:lnTo>
                <a:lnTo>
                  <a:pt x="263632" y="229508"/>
                </a:lnTo>
                <a:lnTo>
                  <a:pt x="288672" y="195129"/>
                </a:lnTo>
                <a:lnTo>
                  <a:pt x="315815" y="162838"/>
                </a:lnTo>
                <a:lnTo>
                  <a:pt x="350282" y="129624"/>
                </a:lnTo>
                <a:lnTo>
                  <a:pt x="375982" y="109177"/>
                </a:lnTo>
                <a:lnTo>
                  <a:pt x="380729" y="10640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30731" name="SMARTInkShape-Group65"/>
          <p:cNvGrpSpPr>
            <a:grpSpLocks/>
          </p:cNvGrpSpPr>
          <p:nvPr/>
        </p:nvGrpSpPr>
        <p:grpSpPr bwMode="auto">
          <a:xfrm>
            <a:off x="5384800" y="1704975"/>
            <a:ext cx="411163" cy="311150"/>
            <a:chOff x="5384451" y="1705072"/>
            <a:chExt cx="411513" cy="311259"/>
          </a:xfrm>
        </p:grpSpPr>
        <p:sp>
          <p:nvSpPr>
            <p:cNvPr id="25" name="SMARTInkShape-145"/>
            <p:cNvSpPr/>
            <p:nvPr>
              <p:custDataLst>
                <p:tags r:id="rId43"/>
              </p:custDataLst>
            </p:nvPr>
          </p:nvSpPr>
          <p:spPr>
            <a:xfrm>
              <a:off x="5549692" y="1713013"/>
              <a:ext cx="246272" cy="157217"/>
            </a:xfrm>
            <a:custGeom>
              <a:avLst/>
              <a:gdLst/>
              <a:ahLst/>
              <a:cxnLst/>
              <a:rect l="0" t="0" r="0" b="0"/>
              <a:pathLst>
                <a:path w="245797" h="157940">
                  <a:moveTo>
                    <a:pt x="131496" y="22954"/>
                  </a:moveTo>
                  <a:lnTo>
                    <a:pt x="131496" y="22954"/>
                  </a:lnTo>
                  <a:lnTo>
                    <a:pt x="131496" y="14552"/>
                  </a:lnTo>
                  <a:lnTo>
                    <a:pt x="122784" y="5468"/>
                  </a:lnTo>
                  <a:lnTo>
                    <a:pt x="118716" y="3277"/>
                  </a:lnTo>
                  <a:lnTo>
                    <a:pt x="108274" y="1754"/>
                  </a:lnTo>
                  <a:lnTo>
                    <a:pt x="91650" y="0"/>
                  </a:lnTo>
                  <a:lnTo>
                    <a:pt x="71989" y="5790"/>
                  </a:lnTo>
                  <a:lnTo>
                    <a:pt x="37956" y="26874"/>
                  </a:lnTo>
                  <a:lnTo>
                    <a:pt x="18526" y="45247"/>
                  </a:lnTo>
                  <a:lnTo>
                    <a:pt x="10373" y="59255"/>
                  </a:lnTo>
                  <a:lnTo>
                    <a:pt x="138" y="89722"/>
                  </a:lnTo>
                  <a:lnTo>
                    <a:pt x="0" y="99740"/>
                  </a:lnTo>
                  <a:lnTo>
                    <a:pt x="6036" y="126395"/>
                  </a:lnTo>
                  <a:lnTo>
                    <a:pt x="10523" y="137637"/>
                  </a:lnTo>
                  <a:lnTo>
                    <a:pt x="19660" y="146855"/>
                  </a:lnTo>
                  <a:lnTo>
                    <a:pt x="32245" y="156167"/>
                  </a:lnTo>
                  <a:lnTo>
                    <a:pt x="42645" y="157939"/>
                  </a:lnTo>
                  <a:lnTo>
                    <a:pt x="65529" y="154580"/>
                  </a:lnTo>
                  <a:lnTo>
                    <a:pt x="74379" y="151501"/>
                  </a:lnTo>
                  <a:lnTo>
                    <a:pt x="89023" y="140946"/>
                  </a:lnTo>
                  <a:lnTo>
                    <a:pt x="109829" y="110872"/>
                  </a:lnTo>
                  <a:lnTo>
                    <a:pt x="120258" y="78982"/>
                  </a:lnTo>
                  <a:lnTo>
                    <a:pt x="127898" y="45790"/>
                  </a:lnTo>
                  <a:lnTo>
                    <a:pt x="129113" y="18484"/>
                  </a:lnTo>
                  <a:lnTo>
                    <a:pt x="128408" y="18322"/>
                  </a:lnTo>
                  <a:lnTo>
                    <a:pt x="127850" y="18278"/>
                  </a:lnTo>
                  <a:lnTo>
                    <a:pt x="127742" y="18514"/>
                  </a:lnTo>
                  <a:lnTo>
                    <a:pt x="128590" y="20639"/>
                  </a:lnTo>
                  <a:lnTo>
                    <a:pt x="129112" y="54299"/>
                  </a:lnTo>
                  <a:lnTo>
                    <a:pt x="129379" y="88880"/>
                  </a:lnTo>
                  <a:lnTo>
                    <a:pt x="135014" y="122127"/>
                  </a:lnTo>
                  <a:lnTo>
                    <a:pt x="137153" y="130273"/>
                  </a:lnTo>
                  <a:lnTo>
                    <a:pt x="143256" y="137303"/>
                  </a:lnTo>
                  <a:lnTo>
                    <a:pt x="156000" y="147174"/>
                  </a:lnTo>
                  <a:lnTo>
                    <a:pt x="166029" y="150929"/>
                  </a:lnTo>
                  <a:lnTo>
                    <a:pt x="169863" y="151005"/>
                  </a:lnTo>
                  <a:lnTo>
                    <a:pt x="205129" y="138935"/>
                  </a:lnTo>
                  <a:lnTo>
                    <a:pt x="229707" y="127213"/>
                  </a:lnTo>
                  <a:lnTo>
                    <a:pt x="245796" y="11344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26" name="SMARTInkShape-146"/>
            <p:cNvSpPr/>
            <p:nvPr>
              <p:custDataLst>
                <p:tags r:id="rId44"/>
              </p:custDataLst>
            </p:nvPr>
          </p:nvSpPr>
          <p:spPr>
            <a:xfrm>
              <a:off x="5417817" y="1849586"/>
              <a:ext cx="98509" cy="166745"/>
            </a:xfrm>
            <a:custGeom>
              <a:avLst/>
              <a:gdLst/>
              <a:ahLst/>
              <a:cxnLst/>
              <a:rect l="0" t="0" r="0" b="0"/>
              <a:pathLst>
                <a:path w="99172" h="166071">
                  <a:moveTo>
                    <a:pt x="26194" y="2353"/>
                  </a:moveTo>
                  <a:lnTo>
                    <a:pt x="26194" y="2353"/>
                  </a:lnTo>
                  <a:lnTo>
                    <a:pt x="28546" y="0"/>
                  </a:lnTo>
                  <a:lnTo>
                    <a:pt x="28575" y="35680"/>
                  </a:lnTo>
                  <a:lnTo>
                    <a:pt x="24152" y="65264"/>
                  </a:lnTo>
                  <a:lnTo>
                    <a:pt x="22649" y="67501"/>
                  </a:lnTo>
                  <a:lnTo>
                    <a:pt x="22507" y="68274"/>
                  </a:lnTo>
                  <a:lnTo>
                    <a:pt x="22678" y="69055"/>
                  </a:lnTo>
                  <a:lnTo>
                    <a:pt x="23056" y="69839"/>
                  </a:lnTo>
                  <a:lnTo>
                    <a:pt x="23043" y="70362"/>
                  </a:lnTo>
                  <a:lnTo>
                    <a:pt x="22770" y="70711"/>
                  </a:lnTo>
                  <a:lnTo>
                    <a:pt x="22324" y="70944"/>
                  </a:lnTo>
                  <a:lnTo>
                    <a:pt x="22026" y="70834"/>
                  </a:lnTo>
                  <a:lnTo>
                    <a:pt x="21828" y="70497"/>
                  </a:lnTo>
                  <a:lnTo>
                    <a:pt x="21509" y="69318"/>
                  </a:lnTo>
                  <a:lnTo>
                    <a:pt x="21748" y="69221"/>
                  </a:lnTo>
                  <a:lnTo>
                    <a:pt x="22718" y="69113"/>
                  </a:lnTo>
                  <a:lnTo>
                    <a:pt x="24032" y="68360"/>
                  </a:lnTo>
                  <a:lnTo>
                    <a:pt x="28010" y="65077"/>
                  </a:lnTo>
                  <a:lnTo>
                    <a:pt x="30230" y="64241"/>
                  </a:lnTo>
                  <a:lnTo>
                    <a:pt x="39733" y="58158"/>
                  </a:lnTo>
                  <a:lnTo>
                    <a:pt x="45677" y="57258"/>
                  </a:lnTo>
                  <a:lnTo>
                    <a:pt x="58059" y="57394"/>
                  </a:lnTo>
                  <a:lnTo>
                    <a:pt x="79217" y="62049"/>
                  </a:lnTo>
                  <a:lnTo>
                    <a:pt x="80593" y="62788"/>
                  </a:lnTo>
                  <a:lnTo>
                    <a:pt x="94414" y="82679"/>
                  </a:lnTo>
                  <a:lnTo>
                    <a:pt x="98750" y="91931"/>
                  </a:lnTo>
                  <a:lnTo>
                    <a:pt x="99171" y="93821"/>
                  </a:lnTo>
                  <a:lnTo>
                    <a:pt x="93251" y="123844"/>
                  </a:lnTo>
                  <a:lnTo>
                    <a:pt x="89189" y="132218"/>
                  </a:lnTo>
                  <a:lnTo>
                    <a:pt x="79116" y="145556"/>
                  </a:lnTo>
                  <a:lnTo>
                    <a:pt x="63399" y="157145"/>
                  </a:lnTo>
                  <a:lnTo>
                    <a:pt x="45827" y="164671"/>
                  </a:lnTo>
                  <a:lnTo>
                    <a:pt x="35744" y="166070"/>
                  </a:lnTo>
                  <a:lnTo>
                    <a:pt x="21279" y="163005"/>
                  </a:lnTo>
                  <a:lnTo>
                    <a:pt x="9452" y="157499"/>
                  </a:lnTo>
                  <a:lnTo>
                    <a:pt x="3624" y="151774"/>
                  </a:lnTo>
                  <a:lnTo>
                    <a:pt x="0" y="14046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27" name="SMARTInkShape-147"/>
            <p:cNvSpPr/>
            <p:nvPr>
              <p:custDataLst>
                <p:tags r:id="rId45"/>
              </p:custDataLst>
            </p:nvPr>
          </p:nvSpPr>
          <p:spPr>
            <a:xfrm>
              <a:off x="5384451" y="1705072"/>
              <a:ext cx="152530" cy="154042"/>
            </a:xfrm>
            <a:custGeom>
              <a:avLst/>
              <a:gdLst/>
              <a:ahLst/>
              <a:cxnLst/>
              <a:rect l="0" t="0" r="0" b="0"/>
              <a:pathLst>
                <a:path w="151956" h="154418">
                  <a:moveTo>
                    <a:pt x="111474" y="21334"/>
                  </a:moveTo>
                  <a:lnTo>
                    <a:pt x="111474" y="21334"/>
                  </a:lnTo>
                  <a:lnTo>
                    <a:pt x="111474" y="19284"/>
                  </a:lnTo>
                  <a:lnTo>
                    <a:pt x="113375" y="15481"/>
                  </a:lnTo>
                  <a:lnTo>
                    <a:pt x="115807" y="12345"/>
                  </a:lnTo>
                  <a:lnTo>
                    <a:pt x="116199" y="9806"/>
                  </a:lnTo>
                  <a:lnTo>
                    <a:pt x="116225" y="8276"/>
                  </a:lnTo>
                  <a:lnTo>
                    <a:pt x="112441" y="3618"/>
                  </a:lnTo>
                  <a:lnTo>
                    <a:pt x="107053" y="1554"/>
                  </a:lnTo>
                  <a:lnTo>
                    <a:pt x="89393" y="0"/>
                  </a:lnTo>
                  <a:lnTo>
                    <a:pt x="83669" y="1357"/>
                  </a:lnTo>
                  <a:lnTo>
                    <a:pt x="53017" y="13772"/>
                  </a:lnTo>
                  <a:lnTo>
                    <a:pt x="18668" y="41619"/>
                  </a:lnTo>
                  <a:lnTo>
                    <a:pt x="13450" y="48011"/>
                  </a:lnTo>
                  <a:lnTo>
                    <a:pt x="469" y="73249"/>
                  </a:lnTo>
                  <a:lnTo>
                    <a:pt x="0" y="84251"/>
                  </a:lnTo>
                  <a:lnTo>
                    <a:pt x="2505" y="95522"/>
                  </a:lnTo>
                  <a:lnTo>
                    <a:pt x="8390" y="112034"/>
                  </a:lnTo>
                  <a:lnTo>
                    <a:pt x="9038" y="114826"/>
                  </a:lnTo>
                  <a:lnTo>
                    <a:pt x="10208" y="116950"/>
                  </a:lnTo>
                  <a:lnTo>
                    <a:pt x="34875" y="139652"/>
                  </a:lnTo>
                  <a:lnTo>
                    <a:pt x="55243" y="152655"/>
                  </a:lnTo>
                  <a:lnTo>
                    <a:pt x="70826" y="154417"/>
                  </a:lnTo>
                  <a:lnTo>
                    <a:pt x="98161" y="152396"/>
                  </a:lnTo>
                  <a:lnTo>
                    <a:pt x="133851" y="138594"/>
                  </a:lnTo>
                  <a:lnTo>
                    <a:pt x="141152" y="135247"/>
                  </a:lnTo>
                  <a:lnTo>
                    <a:pt x="143891" y="132728"/>
                  </a:lnTo>
                  <a:lnTo>
                    <a:pt x="146254" y="130109"/>
                  </a:lnTo>
                  <a:lnTo>
                    <a:pt x="151955" y="12610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grpSp>
        <p:nvGrpSpPr>
          <p:cNvPr id="30732" name="SMARTInkShape-Group66"/>
          <p:cNvGrpSpPr>
            <a:grpSpLocks/>
          </p:cNvGrpSpPr>
          <p:nvPr/>
        </p:nvGrpSpPr>
        <p:grpSpPr bwMode="auto">
          <a:xfrm>
            <a:off x="6072188" y="1714500"/>
            <a:ext cx="322262" cy="320675"/>
            <a:chOff x="6072298" y="1714729"/>
            <a:chExt cx="321359" cy="320769"/>
          </a:xfrm>
        </p:grpSpPr>
        <p:sp>
          <p:nvSpPr>
            <p:cNvPr id="29" name="SMARTInkShape-148"/>
            <p:cNvSpPr/>
            <p:nvPr>
              <p:custDataLst>
                <p:tags r:id="rId40"/>
              </p:custDataLst>
            </p:nvPr>
          </p:nvSpPr>
          <p:spPr>
            <a:xfrm>
              <a:off x="6211607" y="1719493"/>
              <a:ext cx="182050" cy="157208"/>
            </a:xfrm>
            <a:custGeom>
              <a:avLst/>
              <a:gdLst/>
              <a:ahLst/>
              <a:cxnLst/>
              <a:rect l="0" t="0" r="0" b="0"/>
              <a:pathLst>
                <a:path w="182796" h="156274">
                  <a:moveTo>
                    <a:pt x="42302" y="13692"/>
                  </a:moveTo>
                  <a:lnTo>
                    <a:pt x="42302" y="13692"/>
                  </a:lnTo>
                  <a:lnTo>
                    <a:pt x="41038" y="12428"/>
                  </a:lnTo>
                  <a:lnTo>
                    <a:pt x="39711" y="11807"/>
                  </a:lnTo>
                  <a:lnTo>
                    <a:pt x="38987" y="11642"/>
                  </a:lnTo>
                  <a:lnTo>
                    <a:pt x="38504" y="11796"/>
                  </a:lnTo>
                  <a:lnTo>
                    <a:pt x="38183" y="12163"/>
                  </a:lnTo>
                  <a:lnTo>
                    <a:pt x="37968" y="12673"/>
                  </a:lnTo>
                  <a:lnTo>
                    <a:pt x="8342" y="47791"/>
                  </a:lnTo>
                  <a:lnTo>
                    <a:pt x="5098" y="57832"/>
                  </a:lnTo>
                  <a:lnTo>
                    <a:pt x="0" y="88830"/>
                  </a:lnTo>
                  <a:lnTo>
                    <a:pt x="7392" y="123076"/>
                  </a:lnTo>
                  <a:lnTo>
                    <a:pt x="9762" y="129064"/>
                  </a:lnTo>
                  <a:lnTo>
                    <a:pt x="23857" y="146167"/>
                  </a:lnTo>
                  <a:lnTo>
                    <a:pt x="31985" y="151545"/>
                  </a:lnTo>
                  <a:lnTo>
                    <a:pt x="40656" y="155079"/>
                  </a:lnTo>
                  <a:lnTo>
                    <a:pt x="52119" y="156273"/>
                  </a:lnTo>
                  <a:lnTo>
                    <a:pt x="69337" y="152971"/>
                  </a:lnTo>
                  <a:lnTo>
                    <a:pt x="87836" y="144066"/>
                  </a:lnTo>
                  <a:lnTo>
                    <a:pt x="96980" y="136283"/>
                  </a:lnTo>
                  <a:lnTo>
                    <a:pt x="111731" y="117387"/>
                  </a:lnTo>
                  <a:lnTo>
                    <a:pt x="119925" y="92218"/>
                  </a:lnTo>
                  <a:lnTo>
                    <a:pt x="122772" y="73049"/>
                  </a:lnTo>
                  <a:lnTo>
                    <a:pt x="121001" y="56314"/>
                  </a:lnTo>
                  <a:lnTo>
                    <a:pt x="112241" y="29875"/>
                  </a:lnTo>
                  <a:lnTo>
                    <a:pt x="106563" y="21809"/>
                  </a:lnTo>
                  <a:lnTo>
                    <a:pt x="93791" y="12032"/>
                  </a:lnTo>
                  <a:lnTo>
                    <a:pt x="70787" y="1413"/>
                  </a:lnTo>
                  <a:lnTo>
                    <a:pt x="64559" y="0"/>
                  </a:lnTo>
                  <a:lnTo>
                    <a:pt x="59955" y="1786"/>
                  </a:lnTo>
                  <a:lnTo>
                    <a:pt x="47458" y="9988"/>
                  </a:lnTo>
                  <a:lnTo>
                    <a:pt x="42389" y="15858"/>
                  </a:lnTo>
                  <a:lnTo>
                    <a:pt x="41017" y="18447"/>
                  </a:lnTo>
                  <a:lnTo>
                    <a:pt x="40017" y="30091"/>
                  </a:lnTo>
                  <a:lnTo>
                    <a:pt x="41213" y="35749"/>
                  </a:lnTo>
                  <a:lnTo>
                    <a:pt x="49621" y="48988"/>
                  </a:lnTo>
                  <a:lnTo>
                    <a:pt x="64890" y="58175"/>
                  </a:lnTo>
                  <a:lnTo>
                    <a:pt x="82344" y="64355"/>
                  </a:lnTo>
                  <a:lnTo>
                    <a:pt x="115138" y="65714"/>
                  </a:lnTo>
                  <a:lnTo>
                    <a:pt x="147671" y="60478"/>
                  </a:lnTo>
                  <a:lnTo>
                    <a:pt x="182795" y="4703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30" name="SMARTInkShape-149"/>
            <p:cNvSpPr/>
            <p:nvPr>
              <p:custDataLst>
                <p:tags r:id="rId41"/>
              </p:custDataLst>
            </p:nvPr>
          </p:nvSpPr>
          <p:spPr>
            <a:xfrm>
              <a:off x="6091295" y="1871938"/>
              <a:ext cx="106064" cy="163560"/>
            </a:xfrm>
            <a:custGeom>
              <a:avLst/>
              <a:gdLst/>
              <a:ahLst/>
              <a:cxnLst/>
              <a:rect l="0" t="0" r="0" b="0"/>
              <a:pathLst>
                <a:path w="105745" h="163835">
                  <a:moveTo>
                    <a:pt x="38100" y="0"/>
                  </a:moveTo>
                  <a:lnTo>
                    <a:pt x="38100" y="0"/>
                  </a:lnTo>
                  <a:lnTo>
                    <a:pt x="39363" y="0"/>
                  </a:lnTo>
                  <a:lnTo>
                    <a:pt x="39736" y="264"/>
                  </a:lnTo>
                  <a:lnTo>
                    <a:pt x="39984" y="705"/>
                  </a:lnTo>
                  <a:lnTo>
                    <a:pt x="40150" y="1264"/>
                  </a:lnTo>
                  <a:lnTo>
                    <a:pt x="40525" y="1371"/>
                  </a:lnTo>
                  <a:lnTo>
                    <a:pt x="41647" y="786"/>
                  </a:lnTo>
                  <a:lnTo>
                    <a:pt x="42052" y="788"/>
                  </a:lnTo>
                  <a:lnTo>
                    <a:pt x="42322" y="1054"/>
                  </a:lnTo>
                  <a:lnTo>
                    <a:pt x="44117" y="8678"/>
                  </a:lnTo>
                  <a:lnTo>
                    <a:pt x="45235" y="38646"/>
                  </a:lnTo>
                  <a:lnTo>
                    <a:pt x="40301" y="65458"/>
                  </a:lnTo>
                  <a:lnTo>
                    <a:pt x="38613" y="68972"/>
                  </a:lnTo>
                  <a:lnTo>
                    <a:pt x="38442" y="69794"/>
                  </a:lnTo>
                  <a:lnTo>
                    <a:pt x="38592" y="70342"/>
                  </a:lnTo>
                  <a:lnTo>
                    <a:pt x="38957" y="70707"/>
                  </a:lnTo>
                  <a:lnTo>
                    <a:pt x="40392" y="71394"/>
                  </a:lnTo>
                  <a:lnTo>
                    <a:pt x="41718" y="68896"/>
                  </a:lnTo>
                  <a:lnTo>
                    <a:pt x="47580" y="64804"/>
                  </a:lnTo>
                  <a:lnTo>
                    <a:pt x="53491" y="62769"/>
                  </a:lnTo>
                  <a:lnTo>
                    <a:pt x="69650" y="61919"/>
                  </a:lnTo>
                  <a:lnTo>
                    <a:pt x="83304" y="64852"/>
                  </a:lnTo>
                  <a:lnTo>
                    <a:pt x="86501" y="66394"/>
                  </a:lnTo>
                  <a:lnTo>
                    <a:pt x="91011" y="70237"/>
                  </a:lnTo>
                  <a:lnTo>
                    <a:pt x="100793" y="87316"/>
                  </a:lnTo>
                  <a:lnTo>
                    <a:pt x="105567" y="98888"/>
                  </a:lnTo>
                  <a:lnTo>
                    <a:pt x="105744" y="102246"/>
                  </a:lnTo>
                  <a:lnTo>
                    <a:pt x="103449" y="114496"/>
                  </a:lnTo>
                  <a:lnTo>
                    <a:pt x="98828" y="125967"/>
                  </a:lnTo>
                  <a:lnTo>
                    <a:pt x="95110" y="138052"/>
                  </a:lnTo>
                  <a:lnTo>
                    <a:pt x="92121" y="142857"/>
                  </a:lnTo>
                  <a:lnTo>
                    <a:pt x="85107" y="149221"/>
                  </a:lnTo>
                  <a:lnTo>
                    <a:pt x="71383" y="155435"/>
                  </a:lnTo>
                  <a:lnTo>
                    <a:pt x="42793" y="163834"/>
                  </a:lnTo>
                  <a:lnTo>
                    <a:pt x="30241" y="163538"/>
                  </a:lnTo>
                  <a:lnTo>
                    <a:pt x="24817" y="162112"/>
                  </a:lnTo>
                  <a:lnTo>
                    <a:pt x="18260" y="157806"/>
                  </a:lnTo>
                  <a:lnTo>
                    <a:pt x="6288" y="146657"/>
                  </a:lnTo>
                  <a:lnTo>
                    <a:pt x="0" y="1262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31" name="SMARTInkShape-150"/>
            <p:cNvSpPr/>
            <p:nvPr>
              <p:custDataLst>
                <p:tags r:id="rId42"/>
              </p:custDataLst>
            </p:nvPr>
          </p:nvSpPr>
          <p:spPr>
            <a:xfrm>
              <a:off x="6072298" y="1714729"/>
              <a:ext cx="132976" cy="157209"/>
            </a:xfrm>
            <a:custGeom>
              <a:avLst/>
              <a:gdLst/>
              <a:ahLst/>
              <a:cxnLst/>
              <a:rect l="0" t="0" r="0" b="0"/>
              <a:pathLst>
                <a:path w="133241" h="156482">
                  <a:moveTo>
                    <a:pt x="85615" y="16440"/>
                  </a:moveTo>
                  <a:lnTo>
                    <a:pt x="85615" y="16440"/>
                  </a:lnTo>
                  <a:lnTo>
                    <a:pt x="85615" y="14389"/>
                  </a:lnTo>
                  <a:lnTo>
                    <a:pt x="87987" y="11687"/>
                  </a:lnTo>
                  <a:lnTo>
                    <a:pt x="77997" y="2385"/>
                  </a:lnTo>
                  <a:lnTo>
                    <a:pt x="74273" y="546"/>
                  </a:lnTo>
                  <a:lnTo>
                    <a:pt x="69378" y="0"/>
                  </a:lnTo>
                  <a:lnTo>
                    <a:pt x="56978" y="1080"/>
                  </a:lnTo>
                  <a:lnTo>
                    <a:pt x="48202" y="4363"/>
                  </a:lnTo>
                  <a:lnTo>
                    <a:pt x="12692" y="33361"/>
                  </a:lnTo>
                  <a:lnTo>
                    <a:pt x="9121" y="37387"/>
                  </a:lnTo>
                  <a:lnTo>
                    <a:pt x="3902" y="49944"/>
                  </a:lnTo>
                  <a:lnTo>
                    <a:pt x="0" y="69140"/>
                  </a:lnTo>
                  <a:lnTo>
                    <a:pt x="161" y="87329"/>
                  </a:lnTo>
                  <a:lnTo>
                    <a:pt x="8629" y="112187"/>
                  </a:lnTo>
                  <a:lnTo>
                    <a:pt x="13913" y="122247"/>
                  </a:lnTo>
                  <a:lnTo>
                    <a:pt x="38888" y="149092"/>
                  </a:lnTo>
                  <a:lnTo>
                    <a:pt x="42871" y="151258"/>
                  </a:lnTo>
                  <a:lnTo>
                    <a:pt x="71087" y="156481"/>
                  </a:lnTo>
                  <a:lnTo>
                    <a:pt x="89694" y="153579"/>
                  </a:lnTo>
                  <a:lnTo>
                    <a:pt x="123546" y="134284"/>
                  </a:lnTo>
                  <a:lnTo>
                    <a:pt x="133240" y="12597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grpSp>
        <p:nvGrpSpPr>
          <p:cNvPr id="30733" name="SMARTInkShape-Group67"/>
          <p:cNvGrpSpPr>
            <a:grpSpLocks/>
          </p:cNvGrpSpPr>
          <p:nvPr/>
        </p:nvGrpSpPr>
        <p:grpSpPr bwMode="auto">
          <a:xfrm>
            <a:off x="6623050" y="1706563"/>
            <a:ext cx="133350" cy="311150"/>
            <a:chOff x="6622543" y="1706587"/>
            <a:chExt cx="133825" cy="310805"/>
          </a:xfrm>
        </p:grpSpPr>
        <p:sp>
          <p:nvSpPr>
            <p:cNvPr id="19457" name="SMARTInkShape-151"/>
            <p:cNvSpPr/>
            <p:nvPr>
              <p:custDataLst>
                <p:tags r:id="rId38"/>
              </p:custDataLst>
            </p:nvPr>
          </p:nvSpPr>
          <p:spPr>
            <a:xfrm>
              <a:off x="6657592" y="1865161"/>
              <a:ext cx="98776" cy="152231"/>
            </a:xfrm>
            <a:custGeom>
              <a:avLst/>
              <a:gdLst/>
              <a:ahLst/>
              <a:cxnLst/>
              <a:rect l="0" t="0" r="0" b="0"/>
              <a:pathLst>
                <a:path w="98393" h="152873">
                  <a:moveTo>
                    <a:pt x="21431" y="0"/>
                  </a:moveTo>
                  <a:lnTo>
                    <a:pt x="21431" y="0"/>
                  </a:lnTo>
                  <a:lnTo>
                    <a:pt x="21431" y="3314"/>
                  </a:lnTo>
                  <a:lnTo>
                    <a:pt x="21696" y="3797"/>
                  </a:lnTo>
                  <a:lnTo>
                    <a:pt x="22137" y="4119"/>
                  </a:lnTo>
                  <a:lnTo>
                    <a:pt x="22696" y="4333"/>
                  </a:lnTo>
                  <a:lnTo>
                    <a:pt x="26067" y="13884"/>
                  </a:lnTo>
                  <a:lnTo>
                    <a:pt x="28531" y="49323"/>
                  </a:lnTo>
                  <a:lnTo>
                    <a:pt x="28574" y="52334"/>
                  </a:lnTo>
                  <a:lnTo>
                    <a:pt x="31103" y="52372"/>
                  </a:lnTo>
                  <a:lnTo>
                    <a:pt x="31848" y="52112"/>
                  </a:lnTo>
                  <a:lnTo>
                    <a:pt x="32345" y="51675"/>
                  </a:lnTo>
                  <a:lnTo>
                    <a:pt x="32676" y="51119"/>
                  </a:lnTo>
                  <a:lnTo>
                    <a:pt x="35670" y="49072"/>
                  </a:lnTo>
                  <a:lnTo>
                    <a:pt x="46730" y="45930"/>
                  </a:lnTo>
                  <a:lnTo>
                    <a:pt x="61999" y="45284"/>
                  </a:lnTo>
                  <a:lnTo>
                    <a:pt x="69082" y="46520"/>
                  </a:lnTo>
                  <a:lnTo>
                    <a:pt x="78851" y="51473"/>
                  </a:lnTo>
                  <a:lnTo>
                    <a:pt x="84610" y="55421"/>
                  </a:lnTo>
                  <a:lnTo>
                    <a:pt x="88581" y="61937"/>
                  </a:lnTo>
                  <a:lnTo>
                    <a:pt x="98392" y="96556"/>
                  </a:lnTo>
                  <a:lnTo>
                    <a:pt x="98268" y="106984"/>
                  </a:lnTo>
                  <a:lnTo>
                    <a:pt x="93108" y="128657"/>
                  </a:lnTo>
                  <a:lnTo>
                    <a:pt x="90241" y="134616"/>
                  </a:lnTo>
                  <a:lnTo>
                    <a:pt x="88736" y="136575"/>
                  </a:lnTo>
                  <a:lnTo>
                    <a:pt x="79032" y="143125"/>
                  </a:lnTo>
                  <a:lnTo>
                    <a:pt x="53960" y="152606"/>
                  </a:lnTo>
                  <a:lnTo>
                    <a:pt x="38125" y="152872"/>
                  </a:lnTo>
                  <a:lnTo>
                    <a:pt x="30085" y="151199"/>
                  </a:lnTo>
                  <a:lnTo>
                    <a:pt x="15556" y="143284"/>
                  </a:lnTo>
                  <a:lnTo>
                    <a:pt x="5844" y="134588"/>
                  </a:lnTo>
                  <a:lnTo>
                    <a:pt x="467" y="125309"/>
                  </a:lnTo>
                  <a:lnTo>
                    <a:pt x="0" y="10001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462" name="SMARTInkShape-152"/>
            <p:cNvSpPr/>
            <p:nvPr>
              <p:custDataLst>
                <p:tags r:id="rId39"/>
              </p:custDataLst>
            </p:nvPr>
          </p:nvSpPr>
          <p:spPr>
            <a:xfrm>
              <a:off x="6622543" y="1706587"/>
              <a:ext cx="129046" cy="152231"/>
            </a:xfrm>
            <a:custGeom>
              <a:avLst/>
              <a:gdLst/>
              <a:ahLst/>
              <a:cxnLst/>
              <a:rect l="0" t="0" r="0" b="0"/>
              <a:pathLst>
                <a:path w="128302" h="151692">
                  <a:moveTo>
                    <a:pt x="75913" y="26963"/>
                  </a:moveTo>
                  <a:lnTo>
                    <a:pt x="75913" y="26963"/>
                  </a:lnTo>
                  <a:lnTo>
                    <a:pt x="80823" y="25062"/>
                  </a:lnTo>
                  <a:lnTo>
                    <a:pt x="87685" y="17576"/>
                  </a:lnTo>
                  <a:lnTo>
                    <a:pt x="85251" y="9894"/>
                  </a:lnTo>
                  <a:lnTo>
                    <a:pt x="83462" y="7382"/>
                  </a:lnTo>
                  <a:lnTo>
                    <a:pt x="73785" y="428"/>
                  </a:lnTo>
                  <a:lnTo>
                    <a:pt x="68794" y="0"/>
                  </a:lnTo>
                  <a:lnTo>
                    <a:pt x="61368" y="1247"/>
                  </a:lnTo>
                  <a:lnTo>
                    <a:pt x="42297" y="10454"/>
                  </a:lnTo>
                  <a:lnTo>
                    <a:pt x="32821" y="19602"/>
                  </a:lnTo>
                  <a:lnTo>
                    <a:pt x="9694" y="53156"/>
                  </a:lnTo>
                  <a:lnTo>
                    <a:pt x="1890" y="71776"/>
                  </a:lnTo>
                  <a:lnTo>
                    <a:pt x="0" y="87901"/>
                  </a:lnTo>
                  <a:lnTo>
                    <a:pt x="1936" y="100913"/>
                  </a:lnTo>
                  <a:lnTo>
                    <a:pt x="11703" y="125999"/>
                  </a:lnTo>
                  <a:lnTo>
                    <a:pt x="19568" y="138224"/>
                  </a:lnTo>
                  <a:lnTo>
                    <a:pt x="31288" y="146671"/>
                  </a:lnTo>
                  <a:lnTo>
                    <a:pt x="46397" y="151691"/>
                  </a:lnTo>
                  <a:lnTo>
                    <a:pt x="71022" y="150658"/>
                  </a:lnTo>
                  <a:lnTo>
                    <a:pt x="104388" y="142777"/>
                  </a:lnTo>
                  <a:lnTo>
                    <a:pt x="123072" y="132899"/>
                  </a:lnTo>
                  <a:lnTo>
                    <a:pt x="125359" y="130843"/>
                  </a:lnTo>
                  <a:lnTo>
                    <a:pt x="128301" y="12697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19464" name="SMARTInkShape-153"/>
          <p:cNvSpPr/>
          <p:nvPr>
            <p:custDataLst>
              <p:tags r:id="rId2"/>
            </p:custDataLst>
          </p:nvPr>
        </p:nvSpPr>
        <p:spPr>
          <a:xfrm>
            <a:off x="6742113" y="1717675"/>
            <a:ext cx="214312" cy="158750"/>
          </a:xfrm>
          <a:custGeom>
            <a:avLst/>
            <a:gdLst/>
            <a:ahLst/>
            <a:cxnLst/>
            <a:rect l="0" t="0" r="0" b="0"/>
            <a:pathLst>
              <a:path w="214313" h="157666">
                <a:moveTo>
                  <a:pt x="0" y="115334"/>
                </a:moveTo>
                <a:lnTo>
                  <a:pt x="0" y="115334"/>
                </a:lnTo>
                <a:lnTo>
                  <a:pt x="0" y="113283"/>
                </a:lnTo>
                <a:lnTo>
                  <a:pt x="264" y="113173"/>
                </a:lnTo>
                <a:lnTo>
                  <a:pt x="2050" y="112981"/>
                </a:lnTo>
                <a:lnTo>
                  <a:pt x="4402" y="110905"/>
                </a:lnTo>
                <a:lnTo>
                  <a:pt x="5920" y="110670"/>
                </a:lnTo>
                <a:lnTo>
                  <a:pt x="7306" y="109204"/>
                </a:lnTo>
                <a:lnTo>
                  <a:pt x="8045" y="108072"/>
                </a:lnTo>
                <a:lnTo>
                  <a:pt x="9067" y="107318"/>
                </a:lnTo>
                <a:lnTo>
                  <a:pt x="13299" y="105462"/>
                </a:lnTo>
                <a:lnTo>
                  <a:pt x="26066" y="95131"/>
                </a:lnTo>
                <a:lnTo>
                  <a:pt x="42299" y="70954"/>
                </a:lnTo>
                <a:lnTo>
                  <a:pt x="51922" y="41255"/>
                </a:lnTo>
                <a:lnTo>
                  <a:pt x="55027" y="7373"/>
                </a:lnTo>
                <a:lnTo>
                  <a:pt x="56818" y="2724"/>
                </a:lnTo>
                <a:lnTo>
                  <a:pt x="56664" y="2690"/>
                </a:lnTo>
                <a:lnTo>
                  <a:pt x="55788" y="4063"/>
                </a:lnTo>
                <a:lnTo>
                  <a:pt x="55070" y="6547"/>
                </a:lnTo>
                <a:lnTo>
                  <a:pt x="54066" y="25197"/>
                </a:lnTo>
                <a:lnTo>
                  <a:pt x="50972" y="36632"/>
                </a:lnTo>
                <a:lnTo>
                  <a:pt x="48138" y="68906"/>
                </a:lnTo>
                <a:lnTo>
                  <a:pt x="48375" y="91394"/>
                </a:lnTo>
                <a:lnTo>
                  <a:pt x="53037" y="126908"/>
                </a:lnTo>
                <a:lnTo>
                  <a:pt x="54528" y="132913"/>
                </a:lnTo>
                <a:lnTo>
                  <a:pt x="58607" y="139533"/>
                </a:lnTo>
                <a:lnTo>
                  <a:pt x="66257" y="147336"/>
                </a:lnTo>
                <a:lnTo>
                  <a:pt x="77566" y="153836"/>
                </a:lnTo>
                <a:lnTo>
                  <a:pt x="80599" y="154935"/>
                </a:lnTo>
                <a:lnTo>
                  <a:pt x="86322" y="154290"/>
                </a:lnTo>
                <a:lnTo>
                  <a:pt x="102901" y="148144"/>
                </a:lnTo>
                <a:lnTo>
                  <a:pt x="116248" y="139038"/>
                </a:lnTo>
                <a:lnTo>
                  <a:pt x="125052" y="123639"/>
                </a:lnTo>
                <a:lnTo>
                  <a:pt x="138922" y="92376"/>
                </a:lnTo>
                <a:lnTo>
                  <a:pt x="140452" y="58182"/>
                </a:lnTo>
                <a:lnTo>
                  <a:pt x="140494" y="23075"/>
                </a:lnTo>
                <a:lnTo>
                  <a:pt x="139788" y="17177"/>
                </a:lnTo>
                <a:lnTo>
                  <a:pt x="137554" y="3601"/>
                </a:lnTo>
                <a:lnTo>
                  <a:pt x="136946" y="2745"/>
                </a:lnTo>
                <a:lnTo>
                  <a:pt x="136806" y="1910"/>
                </a:lnTo>
                <a:lnTo>
                  <a:pt x="136977" y="1089"/>
                </a:lnTo>
                <a:lnTo>
                  <a:pt x="137355" y="276"/>
                </a:lnTo>
                <a:lnTo>
                  <a:pt x="137608" y="0"/>
                </a:lnTo>
                <a:lnTo>
                  <a:pt x="137776" y="80"/>
                </a:lnTo>
                <a:lnTo>
                  <a:pt x="138046" y="845"/>
                </a:lnTo>
                <a:lnTo>
                  <a:pt x="136829" y="2242"/>
                </a:lnTo>
                <a:lnTo>
                  <a:pt x="136925" y="5716"/>
                </a:lnTo>
                <a:lnTo>
                  <a:pt x="139962" y="24843"/>
                </a:lnTo>
                <a:lnTo>
                  <a:pt x="138120" y="59844"/>
                </a:lnTo>
                <a:lnTo>
                  <a:pt x="140163" y="95518"/>
                </a:lnTo>
                <a:lnTo>
                  <a:pt x="141004" y="111800"/>
                </a:lnTo>
                <a:lnTo>
                  <a:pt x="152101" y="142933"/>
                </a:lnTo>
                <a:lnTo>
                  <a:pt x="157779" y="149499"/>
                </a:lnTo>
                <a:lnTo>
                  <a:pt x="163225" y="153532"/>
                </a:lnTo>
                <a:lnTo>
                  <a:pt x="174476" y="157399"/>
                </a:lnTo>
                <a:lnTo>
                  <a:pt x="175849" y="157665"/>
                </a:lnTo>
                <a:lnTo>
                  <a:pt x="182837" y="156774"/>
                </a:lnTo>
                <a:lnTo>
                  <a:pt x="187818" y="154835"/>
                </a:lnTo>
                <a:lnTo>
                  <a:pt x="199475" y="147213"/>
                </a:lnTo>
                <a:lnTo>
                  <a:pt x="214312" y="13200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65" name="SMARTInkShape-154"/>
          <p:cNvSpPr/>
          <p:nvPr>
            <p:custDataLst>
              <p:tags r:id="rId3"/>
            </p:custDataLst>
          </p:nvPr>
        </p:nvSpPr>
        <p:spPr>
          <a:xfrm>
            <a:off x="1131888" y="2305050"/>
            <a:ext cx="487362" cy="176213"/>
          </a:xfrm>
          <a:custGeom>
            <a:avLst/>
            <a:gdLst/>
            <a:ahLst/>
            <a:cxnLst/>
            <a:rect l="0" t="0" r="0" b="0"/>
            <a:pathLst>
              <a:path w="488058" h="175862">
                <a:moveTo>
                  <a:pt x="83245" y="16618"/>
                </a:moveTo>
                <a:lnTo>
                  <a:pt x="83245" y="16618"/>
                </a:lnTo>
                <a:lnTo>
                  <a:pt x="85617" y="18990"/>
                </a:lnTo>
                <a:lnTo>
                  <a:pt x="87909" y="16716"/>
                </a:lnTo>
                <a:lnTo>
                  <a:pt x="81211" y="16618"/>
                </a:lnTo>
                <a:lnTo>
                  <a:pt x="78844" y="14567"/>
                </a:lnTo>
                <a:lnTo>
                  <a:pt x="59786" y="14237"/>
                </a:lnTo>
                <a:lnTo>
                  <a:pt x="31630" y="20162"/>
                </a:lnTo>
                <a:lnTo>
                  <a:pt x="28146" y="22283"/>
                </a:lnTo>
                <a:lnTo>
                  <a:pt x="21890" y="27336"/>
                </a:lnTo>
                <a:lnTo>
                  <a:pt x="17003" y="29554"/>
                </a:lnTo>
                <a:lnTo>
                  <a:pt x="14734" y="32421"/>
                </a:lnTo>
                <a:lnTo>
                  <a:pt x="12674" y="37087"/>
                </a:lnTo>
                <a:lnTo>
                  <a:pt x="2393" y="68384"/>
                </a:lnTo>
                <a:lnTo>
                  <a:pt x="1598" y="76497"/>
                </a:lnTo>
                <a:lnTo>
                  <a:pt x="0" y="90788"/>
                </a:lnTo>
                <a:lnTo>
                  <a:pt x="2328" y="112199"/>
                </a:lnTo>
                <a:lnTo>
                  <a:pt x="4118" y="117022"/>
                </a:lnTo>
                <a:lnTo>
                  <a:pt x="9440" y="127705"/>
                </a:lnTo>
                <a:lnTo>
                  <a:pt x="11811" y="134023"/>
                </a:lnTo>
                <a:lnTo>
                  <a:pt x="17364" y="141139"/>
                </a:lnTo>
                <a:lnTo>
                  <a:pt x="24176" y="145990"/>
                </a:lnTo>
                <a:lnTo>
                  <a:pt x="25242" y="148288"/>
                </a:lnTo>
                <a:lnTo>
                  <a:pt x="25526" y="149642"/>
                </a:lnTo>
                <a:lnTo>
                  <a:pt x="27253" y="151851"/>
                </a:lnTo>
                <a:lnTo>
                  <a:pt x="39325" y="159926"/>
                </a:lnTo>
                <a:lnTo>
                  <a:pt x="51223" y="163683"/>
                </a:lnTo>
                <a:lnTo>
                  <a:pt x="77646" y="164252"/>
                </a:lnTo>
                <a:lnTo>
                  <a:pt x="81462" y="163548"/>
                </a:lnTo>
                <a:lnTo>
                  <a:pt x="104865" y="154722"/>
                </a:lnTo>
                <a:lnTo>
                  <a:pt x="115178" y="144014"/>
                </a:lnTo>
                <a:lnTo>
                  <a:pt x="133719" y="113587"/>
                </a:lnTo>
                <a:lnTo>
                  <a:pt x="141643" y="89484"/>
                </a:lnTo>
                <a:lnTo>
                  <a:pt x="142412" y="75265"/>
                </a:lnTo>
                <a:lnTo>
                  <a:pt x="139225" y="54792"/>
                </a:lnTo>
                <a:lnTo>
                  <a:pt x="131333" y="40214"/>
                </a:lnTo>
                <a:lnTo>
                  <a:pt x="116966" y="24165"/>
                </a:lnTo>
                <a:lnTo>
                  <a:pt x="111228" y="20941"/>
                </a:lnTo>
                <a:lnTo>
                  <a:pt x="107029" y="19575"/>
                </a:lnTo>
                <a:lnTo>
                  <a:pt x="93682" y="17661"/>
                </a:lnTo>
                <a:lnTo>
                  <a:pt x="83366" y="19111"/>
                </a:lnTo>
                <a:lnTo>
                  <a:pt x="80829" y="20195"/>
                </a:lnTo>
                <a:lnTo>
                  <a:pt x="73323" y="26641"/>
                </a:lnTo>
                <a:lnTo>
                  <a:pt x="65792" y="39670"/>
                </a:lnTo>
                <a:lnTo>
                  <a:pt x="64668" y="46937"/>
                </a:lnTo>
                <a:lnTo>
                  <a:pt x="65110" y="50642"/>
                </a:lnTo>
                <a:lnTo>
                  <a:pt x="65925" y="53700"/>
                </a:lnTo>
                <a:lnTo>
                  <a:pt x="67754" y="63158"/>
                </a:lnTo>
                <a:lnTo>
                  <a:pt x="71389" y="70643"/>
                </a:lnTo>
                <a:lnTo>
                  <a:pt x="73477" y="72908"/>
                </a:lnTo>
                <a:lnTo>
                  <a:pt x="82011" y="80133"/>
                </a:lnTo>
                <a:lnTo>
                  <a:pt x="83843" y="82858"/>
                </a:lnTo>
                <a:lnTo>
                  <a:pt x="90154" y="87368"/>
                </a:lnTo>
                <a:lnTo>
                  <a:pt x="118627" y="99289"/>
                </a:lnTo>
                <a:lnTo>
                  <a:pt x="126287" y="99902"/>
                </a:lnTo>
                <a:lnTo>
                  <a:pt x="129362" y="99671"/>
                </a:lnTo>
                <a:lnTo>
                  <a:pt x="140451" y="97799"/>
                </a:lnTo>
                <a:lnTo>
                  <a:pt x="150384" y="97335"/>
                </a:lnTo>
                <a:lnTo>
                  <a:pt x="185503" y="85994"/>
                </a:lnTo>
                <a:lnTo>
                  <a:pt x="202255" y="75715"/>
                </a:lnTo>
                <a:lnTo>
                  <a:pt x="220940" y="56240"/>
                </a:lnTo>
                <a:lnTo>
                  <a:pt x="227372" y="39856"/>
                </a:lnTo>
                <a:lnTo>
                  <a:pt x="228352" y="29712"/>
                </a:lnTo>
                <a:lnTo>
                  <a:pt x="227193" y="23408"/>
                </a:lnTo>
                <a:lnTo>
                  <a:pt x="220849" y="12757"/>
                </a:lnTo>
                <a:lnTo>
                  <a:pt x="217003" y="9183"/>
                </a:lnTo>
                <a:lnTo>
                  <a:pt x="204515" y="1911"/>
                </a:lnTo>
                <a:lnTo>
                  <a:pt x="200021" y="531"/>
                </a:lnTo>
                <a:lnTo>
                  <a:pt x="190347" y="0"/>
                </a:lnTo>
                <a:lnTo>
                  <a:pt x="184917" y="1228"/>
                </a:lnTo>
                <a:lnTo>
                  <a:pt x="178281" y="5796"/>
                </a:lnTo>
                <a:lnTo>
                  <a:pt x="161294" y="22492"/>
                </a:lnTo>
                <a:lnTo>
                  <a:pt x="153930" y="36373"/>
                </a:lnTo>
                <a:lnTo>
                  <a:pt x="152623" y="43696"/>
                </a:lnTo>
                <a:lnTo>
                  <a:pt x="149926" y="78991"/>
                </a:lnTo>
                <a:lnTo>
                  <a:pt x="150185" y="92594"/>
                </a:lnTo>
                <a:lnTo>
                  <a:pt x="155839" y="122034"/>
                </a:lnTo>
                <a:lnTo>
                  <a:pt x="159229" y="127463"/>
                </a:lnTo>
                <a:lnTo>
                  <a:pt x="172019" y="139771"/>
                </a:lnTo>
                <a:lnTo>
                  <a:pt x="184002" y="147786"/>
                </a:lnTo>
                <a:lnTo>
                  <a:pt x="188240" y="151702"/>
                </a:lnTo>
                <a:lnTo>
                  <a:pt x="194413" y="155396"/>
                </a:lnTo>
                <a:lnTo>
                  <a:pt x="203492" y="156886"/>
                </a:lnTo>
                <a:lnTo>
                  <a:pt x="217117" y="156386"/>
                </a:lnTo>
                <a:lnTo>
                  <a:pt x="226869" y="153793"/>
                </a:lnTo>
                <a:lnTo>
                  <a:pt x="255683" y="136234"/>
                </a:lnTo>
                <a:lnTo>
                  <a:pt x="260044" y="132199"/>
                </a:lnTo>
                <a:lnTo>
                  <a:pt x="275303" y="108183"/>
                </a:lnTo>
                <a:lnTo>
                  <a:pt x="284284" y="84535"/>
                </a:lnTo>
                <a:lnTo>
                  <a:pt x="290918" y="50733"/>
                </a:lnTo>
                <a:lnTo>
                  <a:pt x="292424" y="41201"/>
                </a:lnTo>
                <a:lnTo>
                  <a:pt x="289157" y="13452"/>
                </a:lnTo>
                <a:lnTo>
                  <a:pt x="287826" y="11242"/>
                </a:lnTo>
                <a:lnTo>
                  <a:pt x="286081" y="9823"/>
                </a:lnTo>
                <a:lnTo>
                  <a:pt x="287372" y="11444"/>
                </a:lnTo>
                <a:lnTo>
                  <a:pt x="287739" y="12819"/>
                </a:lnTo>
                <a:lnTo>
                  <a:pt x="283420" y="46973"/>
                </a:lnTo>
                <a:lnTo>
                  <a:pt x="283270" y="81538"/>
                </a:lnTo>
                <a:lnTo>
                  <a:pt x="285695" y="101230"/>
                </a:lnTo>
                <a:lnTo>
                  <a:pt x="293305" y="135474"/>
                </a:lnTo>
                <a:lnTo>
                  <a:pt x="301550" y="154751"/>
                </a:lnTo>
                <a:lnTo>
                  <a:pt x="303389" y="156768"/>
                </a:lnTo>
                <a:lnTo>
                  <a:pt x="305970" y="158282"/>
                </a:lnTo>
                <a:lnTo>
                  <a:pt x="321431" y="161622"/>
                </a:lnTo>
                <a:lnTo>
                  <a:pt x="330004" y="161841"/>
                </a:lnTo>
                <a:lnTo>
                  <a:pt x="331095" y="161587"/>
                </a:lnTo>
                <a:lnTo>
                  <a:pt x="331822" y="161154"/>
                </a:lnTo>
                <a:lnTo>
                  <a:pt x="332306" y="160600"/>
                </a:lnTo>
                <a:lnTo>
                  <a:pt x="338258" y="158075"/>
                </a:lnTo>
                <a:lnTo>
                  <a:pt x="342131" y="156868"/>
                </a:lnTo>
                <a:lnTo>
                  <a:pt x="347541" y="153394"/>
                </a:lnTo>
                <a:lnTo>
                  <a:pt x="367357" y="130401"/>
                </a:lnTo>
                <a:lnTo>
                  <a:pt x="384034" y="96169"/>
                </a:lnTo>
                <a:lnTo>
                  <a:pt x="385341" y="89677"/>
                </a:lnTo>
                <a:lnTo>
                  <a:pt x="386885" y="80446"/>
                </a:lnTo>
                <a:lnTo>
                  <a:pt x="394591" y="58707"/>
                </a:lnTo>
                <a:lnTo>
                  <a:pt x="395878" y="41410"/>
                </a:lnTo>
                <a:lnTo>
                  <a:pt x="396442" y="40290"/>
                </a:lnTo>
                <a:lnTo>
                  <a:pt x="398231" y="28844"/>
                </a:lnTo>
                <a:lnTo>
                  <a:pt x="399186" y="27079"/>
                </a:lnTo>
                <a:lnTo>
                  <a:pt x="399884" y="23823"/>
                </a:lnTo>
                <a:lnTo>
                  <a:pt x="399950" y="17866"/>
                </a:lnTo>
                <a:lnTo>
                  <a:pt x="399686" y="17450"/>
                </a:lnTo>
                <a:lnTo>
                  <a:pt x="399245" y="17172"/>
                </a:lnTo>
                <a:lnTo>
                  <a:pt x="397668" y="16650"/>
                </a:lnTo>
                <a:lnTo>
                  <a:pt x="397599" y="17892"/>
                </a:lnTo>
                <a:lnTo>
                  <a:pt x="397324" y="18261"/>
                </a:lnTo>
                <a:lnTo>
                  <a:pt x="396314" y="18671"/>
                </a:lnTo>
                <a:lnTo>
                  <a:pt x="395939" y="19309"/>
                </a:lnTo>
                <a:lnTo>
                  <a:pt x="395146" y="22472"/>
                </a:lnTo>
                <a:lnTo>
                  <a:pt x="394023" y="24335"/>
                </a:lnTo>
                <a:lnTo>
                  <a:pt x="393882" y="25467"/>
                </a:lnTo>
                <a:lnTo>
                  <a:pt x="394419" y="29323"/>
                </a:lnTo>
                <a:lnTo>
                  <a:pt x="388208" y="59513"/>
                </a:lnTo>
                <a:lnTo>
                  <a:pt x="388310" y="94654"/>
                </a:lnTo>
                <a:lnTo>
                  <a:pt x="394372" y="129511"/>
                </a:lnTo>
                <a:lnTo>
                  <a:pt x="395646" y="143675"/>
                </a:lnTo>
                <a:lnTo>
                  <a:pt x="405026" y="167233"/>
                </a:lnTo>
                <a:lnTo>
                  <a:pt x="410010" y="171870"/>
                </a:lnTo>
                <a:lnTo>
                  <a:pt x="413329" y="174078"/>
                </a:lnTo>
                <a:lnTo>
                  <a:pt x="419437" y="175544"/>
                </a:lnTo>
                <a:lnTo>
                  <a:pt x="436484" y="175861"/>
                </a:lnTo>
                <a:lnTo>
                  <a:pt x="452430" y="171832"/>
                </a:lnTo>
                <a:lnTo>
                  <a:pt x="471250" y="161988"/>
                </a:lnTo>
                <a:lnTo>
                  <a:pt x="485425" y="150688"/>
                </a:lnTo>
                <a:lnTo>
                  <a:pt x="488057" y="14520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66" name="SMARTInkShape-155"/>
          <p:cNvSpPr/>
          <p:nvPr>
            <p:custDataLst>
              <p:tags r:id="rId4"/>
            </p:custDataLst>
          </p:nvPr>
        </p:nvSpPr>
        <p:spPr>
          <a:xfrm>
            <a:off x="1836738" y="2308225"/>
            <a:ext cx="496887" cy="179388"/>
          </a:xfrm>
          <a:custGeom>
            <a:avLst/>
            <a:gdLst/>
            <a:ahLst/>
            <a:cxnLst/>
            <a:rect l="0" t="0" r="0" b="0"/>
            <a:pathLst>
              <a:path w="496395" h="179848">
                <a:moveTo>
                  <a:pt x="91582" y="18658"/>
                </a:moveTo>
                <a:lnTo>
                  <a:pt x="91582" y="18658"/>
                </a:lnTo>
                <a:lnTo>
                  <a:pt x="86875" y="17953"/>
                </a:lnTo>
                <a:lnTo>
                  <a:pt x="76041" y="16608"/>
                </a:lnTo>
                <a:lnTo>
                  <a:pt x="58846" y="19230"/>
                </a:lnTo>
                <a:lnTo>
                  <a:pt x="35355" y="29297"/>
                </a:lnTo>
                <a:lnTo>
                  <a:pt x="22362" y="40696"/>
                </a:lnTo>
                <a:lnTo>
                  <a:pt x="8437" y="58539"/>
                </a:lnTo>
                <a:lnTo>
                  <a:pt x="4946" y="67075"/>
                </a:lnTo>
                <a:lnTo>
                  <a:pt x="0" y="87789"/>
                </a:lnTo>
                <a:lnTo>
                  <a:pt x="1492" y="104410"/>
                </a:lnTo>
                <a:lnTo>
                  <a:pt x="13923" y="137971"/>
                </a:lnTo>
                <a:lnTo>
                  <a:pt x="21964" y="150548"/>
                </a:lnTo>
                <a:lnTo>
                  <a:pt x="30675" y="158717"/>
                </a:lnTo>
                <a:lnTo>
                  <a:pt x="56246" y="173441"/>
                </a:lnTo>
                <a:lnTo>
                  <a:pt x="83391" y="179847"/>
                </a:lnTo>
                <a:lnTo>
                  <a:pt x="100332" y="179813"/>
                </a:lnTo>
                <a:lnTo>
                  <a:pt x="115508" y="177356"/>
                </a:lnTo>
                <a:lnTo>
                  <a:pt x="137730" y="161663"/>
                </a:lnTo>
                <a:lnTo>
                  <a:pt x="150714" y="144543"/>
                </a:lnTo>
                <a:lnTo>
                  <a:pt x="160667" y="126083"/>
                </a:lnTo>
                <a:lnTo>
                  <a:pt x="169595" y="90503"/>
                </a:lnTo>
                <a:lnTo>
                  <a:pt x="169600" y="67748"/>
                </a:lnTo>
                <a:lnTo>
                  <a:pt x="159860" y="32506"/>
                </a:lnTo>
                <a:lnTo>
                  <a:pt x="152870" y="21962"/>
                </a:lnTo>
                <a:lnTo>
                  <a:pt x="137968" y="9234"/>
                </a:lnTo>
                <a:lnTo>
                  <a:pt x="128790" y="4067"/>
                </a:lnTo>
                <a:lnTo>
                  <a:pt x="113183" y="2263"/>
                </a:lnTo>
                <a:lnTo>
                  <a:pt x="98453" y="2719"/>
                </a:lnTo>
                <a:lnTo>
                  <a:pt x="91675" y="4045"/>
                </a:lnTo>
                <a:lnTo>
                  <a:pt x="88889" y="6343"/>
                </a:lnTo>
                <a:lnTo>
                  <a:pt x="84346" y="10688"/>
                </a:lnTo>
                <a:lnTo>
                  <a:pt x="81222" y="13264"/>
                </a:lnTo>
                <a:lnTo>
                  <a:pt x="77017" y="18647"/>
                </a:lnTo>
                <a:lnTo>
                  <a:pt x="73461" y="26769"/>
                </a:lnTo>
                <a:lnTo>
                  <a:pt x="72654" y="35820"/>
                </a:lnTo>
                <a:lnTo>
                  <a:pt x="73832" y="41353"/>
                </a:lnTo>
                <a:lnTo>
                  <a:pt x="79396" y="50388"/>
                </a:lnTo>
                <a:lnTo>
                  <a:pt x="89495" y="62267"/>
                </a:lnTo>
                <a:lnTo>
                  <a:pt x="91757" y="67063"/>
                </a:lnTo>
                <a:lnTo>
                  <a:pt x="104607" y="78662"/>
                </a:lnTo>
                <a:lnTo>
                  <a:pt x="125440" y="88977"/>
                </a:lnTo>
                <a:lnTo>
                  <a:pt x="156814" y="94312"/>
                </a:lnTo>
                <a:lnTo>
                  <a:pt x="184400" y="94587"/>
                </a:lnTo>
                <a:lnTo>
                  <a:pt x="198138" y="89852"/>
                </a:lnTo>
                <a:lnTo>
                  <a:pt x="224712" y="74181"/>
                </a:lnTo>
                <a:lnTo>
                  <a:pt x="233854" y="63853"/>
                </a:lnTo>
                <a:lnTo>
                  <a:pt x="243819" y="45619"/>
                </a:lnTo>
                <a:lnTo>
                  <a:pt x="245609" y="37230"/>
                </a:lnTo>
                <a:lnTo>
                  <a:pt x="245999" y="26944"/>
                </a:lnTo>
                <a:lnTo>
                  <a:pt x="243035" y="17378"/>
                </a:lnTo>
                <a:lnTo>
                  <a:pt x="229423" y="1772"/>
                </a:lnTo>
                <a:lnTo>
                  <a:pt x="224723" y="570"/>
                </a:lnTo>
                <a:lnTo>
                  <a:pt x="212302" y="0"/>
                </a:lnTo>
                <a:lnTo>
                  <a:pt x="204638" y="1547"/>
                </a:lnTo>
                <a:lnTo>
                  <a:pt x="194117" y="6254"/>
                </a:lnTo>
                <a:lnTo>
                  <a:pt x="182458" y="20816"/>
                </a:lnTo>
                <a:lnTo>
                  <a:pt x="173029" y="38173"/>
                </a:lnTo>
                <a:lnTo>
                  <a:pt x="167256" y="70605"/>
                </a:lnTo>
                <a:lnTo>
                  <a:pt x="166490" y="76671"/>
                </a:lnTo>
                <a:lnTo>
                  <a:pt x="169094" y="95847"/>
                </a:lnTo>
                <a:lnTo>
                  <a:pt x="178047" y="123944"/>
                </a:lnTo>
                <a:lnTo>
                  <a:pt x="196382" y="149512"/>
                </a:lnTo>
                <a:lnTo>
                  <a:pt x="205348" y="154788"/>
                </a:lnTo>
                <a:lnTo>
                  <a:pt x="234386" y="163519"/>
                </a:lnTo>
                <a:lnTo>
                  <a:pt x="237159" y="163033"/>
                </a:lnTo>
                <a:lnTo>
                  <a:pt x="241696" y="161978"/>
                </a:lnTo>
                <a:lnTo>
                  <a:pt x="252823" y="159691"/>
                </a:lnTo>
                <a:lnTo>
                  <a:pt x="262043" y="155943"/>
                </a:lnTo>
                <a:lnTo>
                  <a:pt x="275734" y="144021"/>
                </a:lnTo>
                <a:lnTo>
                  <a:pt x="297088" y="111128"/>
                </a:lnTo>
                <a:lnTo>
                  <a:pt x="304692" y="94494"/>
                </a:lnTo>
                <a:lnTo>
                  <a:pt x="310589" y="59921"/>
                </a:lnTo>
                <a:lnTo>
                  <a:pt x="310958" y="24901"/>
                </a:lnTo>
                <a:lnTo>
                  <a:pt x="310397" y="10777"/>
                </a:lnTo>
                <a:lnTo>
                  <a:pt x="308373" y="6924"/>
                </a:lnTo>
                <a:lnTo>
                  <a:pt x="307040" y="6803"/>
                </a:lnTo>
                <a:lnTo>
                  <a:pt x="306658" y="7315"/>
                </a:lnTo>
                <a:lnTo>
                  <a:pt x="306045" y="11234"/>
                </a:lnTo>
                <a:lnTo>
                  <a:pt x="305894" y="44944"/>
                </a:lnTo>
                <a:lnTo>
                  <a:pt x="306159" y="80616"/>
                </a:lnTo>
                <a:lnTo>
                  <a:pt x="314369" y="114035"/>
                </a:lnTo>
                <a:lnTo>
                  <a:pt x="316623" y="124164"/>
                </a:lnTo>
                <a:lnTo>
                  <a:pt x="326627" y="147772"/>
                </a:lnTo>
                <a:lnTo>
                  <a:pt x="330764" y="152458"/>
                </a:lnTo>
                <a:lnTo>
                  <a:pt x="338472" y="157415"/>
                </a:lnTo>
                <a:lnTo>
                  <a:pt x="347559" y="158923"/>
                </a:lnTo>
                <a:lnTo>
                  <a:pt x="360085" y="159139"/>
                </a:lnTo>
                <a:lnTo>
                  <a:pt x="367635" y="156620"/>
                </a:lnTo>
                <a:lnTo>
                  <a:pt x="373635" y="153786"/>
                </a:lnTo>
                <a:lnTo>
                  <a:pt x="376394" y="149976"/>
                </a:lnTo>
                <a:lnTo>
                  <a:pt x="380846" y="142587"/>
                </a:lnTo>
                <a:lnTo>
                  <a:pt x="399542" y="117289"/>
                </a:lnTo>
                <a:lnTo>
                  <a:pt x="408942" y="92270"/>
                </a:lnTo>
                <a:lnTo>
                  <a:pt x="412534" y="59103"/>
                </a:lnTo>
                <a:lnTo>
                  <a:pt x="413048" y="24890"/>
                </a:lnTo>
                <a:lnTo>
                  <a:pt x="413050" y="13905"/>
                </a:lnTo>
                <a:lnTo>
                  <a:pt x="413050" y="21777"/>
                </a:lnTo>
                <a:lnTo>
                  <a:pt x="408372" y="48846"/>
                </a:lnTo>
                <a:lnTo>
                  <a:pt x="406128" y="81703"/>
                </a:lnTo>
                <a:lnTo>
                  <a:pt x="407173" y="116819"/>
                </a:lnTo>
                <a:lnTo>
                  <a:pt x="409552" y="129154"/>
                </a:lnTo>
                <a:lnTo>
                  <a:pt x="419851" y="152315"/>
                </a:lnTo>
                <a:lnTo>
                  <a:pt x="424296" y="156715"/>
                </a:lnTo>
                <a:lnTo>
                  <a:pt x="433700" y="162252"/>
                </a:lnTo>
                <a:lnTo>
                  <a:pt x="446050" y="163769"/>
                </a:lnTo>
                <a:lnTo>
                  <a:pt x="457361" y="161305"/>
                </a:lnTo>
                <a:lnTo>
                  <a:pt x="481236" y="151113"/>
                </a:lnTo>
                <a:lnTo>
                  <a:pt x="496394" y="14010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67" name="SMARTInkShape-156"/>
          <p:cNvSpPr/>
          <p:nvPr>
            <p:custDataLst>
              <p:tags r:id="rId5"/>
            </p:custDataLst>
          </p:nvPr>
        </p:nvSpPr>
        <p:spPr>
          <a:xfrm>
            <a:off x="2527300" y="2314575"/>
            <a:ext cx="458788" cy="166688"/>
          </a:xfrm>
          <a:custGeom>
            <a:avLst/>
            <a:gdLst/>
            <a:ahLst/>
            <a:cxnLst/>
            <a:rect l="0" t="0" r="0" b="0"/>
            <a:pathLst>
              <a:path w="459225" h="166266">
                <a:moveTo>
                  <a:pt x="78224" y="14229"/>
                </a:moveTo>
                <a:lnTo>
                  <a:pt x="78224" y="14229"/>
                </a:lnTo>
                <a:lnTo>
                  <a:pt x="80602" y="14229"/>
                </a:lnTo>
                <a:lnTo>
                  <a:pt x="72737" y="7066"/>
                </a:lnTo>
                <a:lnTo>
                  <a:pt x="69964" y="5754"/>
                </a:lnTo>
                <a:lnTo>
                  <a:pt x="55990" y="4731"/>
                </a:lnTo>
                <a:lnTo>
                  <a:pt x="51233" y="4976"/>
                </a:lnTo>
                <a:lnTo>
                  <a:pt x="33957" y="11565"/>
                </a:lnTo>
                <a:lnTo>
                  <a:pt x="22092" y="20623"/>
                </a:lnTo>
                <a:lnTo>
                  <a:pt x="11576" y="36258"/>
                </a:lnTo>
                <a:lnTo>
                  <a:pt x="705" y="67655"/>
                </a:lnTo>
                <a:lnTo>
                  <a:pt x="0" y="82025"/>
                </a:lnTo>
                <a:lnTo>
                  <a:pt x="5627" y="110457"/>
                </a:lnTo>
                <a:lnTo>
                  <a:pt x="8468" y="119844"/>
                </a:lnTo>
                <a:lnTo>
                  <a:pt x="9781" y="131494"/>
                </a:lnTo>
                <a:lnTo>
                  <a:pt x="16574" y="144255"/>
                </a:lnTo>
                <a:lnTo>
                  <a:pt x="19868" y="147689"/>
                </a:lnTo>
                <a:lnTo>
                  <a:pt x="40765" y="158257"/>
                </a:lnTo>
                <a:lnTo>
                  <a:pt x="43319" y="159204"/>
                </a:lnTo>
                <a:lnTo>
                  <a:pt x="46509" y="160960"/>
                </a:lnTo>
                <a:lnTo>
                  <a:pt x="67977" y="166265"/>
                </a:lnTo>
                <a:lnTo>
                  <a:pt x="73953" y="165257"/>
                </a:lnTo>
                <a:lnTo>
                  <a:pt x="81662" y="162495"/>
                </a:lnTo>
                <a:lnTo>
                  <a:pt x="87356" y="161347"/>
                </a:lnTo>
                <a:lnTo>
                  <a:pt x="104989" y="154229"/>
                </a:lnTo>
                <a:lnTo>
                  <a:pt x="117491" y="145092"/>
                </a:lnTo>
                <a:lnTo>
                  <a:pt x="131159" y="129187"/>
                </a:lnTo>
                <a:lnTo>
                  <a:pt x="142831" y="103146"/>
                </a:lnTo>
                <a:lnTo>
                  <a:pt x="146767" y="85282"/>
                </a:lnTo>
                <a:lnTo>
                  <a:pt x="146985" y="61121"/>
                </a:lnTo>
                <a:lnTo>
                  <a:pt x="142697" y="47270"/>
                </a:lnTo>
                <a:lnTo>
                  <a:pt x="134518" y="33917"/>
                </a:lnTo>
                <a:lnTo>
                  <a:pt x="127052" y="25781"/>
                </a:lnTo>
                <a:lnTo>
                  <a:pt x="107991" y="12966"/>
                </a:lnTo>
                <a:lnTo>
                  <a:pt x="96366" y="9979"/>
                </a:lnTo>
                <a:lnTo>
                  <a:pt x="86197" y="11468"/>
                </a:lnTo>
                <a:lnTo>
                  <a:pt x="68432" y="16836"/>
                </a:lnTo>
                <a:lnTo>
                  <a:pt x="66111" y="19003"/>
                </a:lnTo>
                <a:lnTo>
                  <a:pt x="63316" y="23199"/>
                </a:lnTo>
                <a:lnTo>
                  <a:pt x="60445" y="33770"/>
                </a:lnTo>
                <a:lnTo>
                  <a:pt x="60444" y="36848"/>
                </a:lnTo>
                <a:lnTo>
                  <a:pt x="66347" y="57619"/>
                </a:lnTo>
                <a:lnTo>
                  <a:pt x="69266" y="61863"/>
                </a:lnTo>
                <a:lnTo>
                  <a:pt x="89550" y="79085"/>
                </a:lnTo>
                <a:lnTo>
                  <a:pt x="113560" y="90787"/>
                </a:lnTo>
                <a:lnTo>
                  <a:pt x="126504" y="92543"/>
                </a:lnTo>
                <a:lnTo>
                  <a:pt x="140481" y="92081"/>
                </a:lnTo>
                <a:lnTo>
                  <a:pt x="158146" y="86955"/>
                </a:lnTo>
                <a:lnTo>
                  <a:pt x="186329" y="70140"/>
                </a:lnTo>
                <a:lnTo>
                  <a:pt x="200007" y="54696"/>
                </a:lnTo>
                <a:lnTo>
                  <a:pt x="208322" y="38660"/>
                </a:lnTo>
                <a:lnTo>
                  <a:pt x="211319" y="25493"/>
                </a:lnTo>
                <a:lnTo>
                  <a:pt x="211564" y="15961"/>
                </a:lnTo>
                <a:lnTo>
                  <a:pt x="210863" y="14293"/>
                </a:lnTo>
                <a:lnTo>
                  <a:pt x="208258" y="11066"/>
                </a:lnTo>
                <a:lnTo>
                  <a:pt x="197346" y="3317"/>
                </a:lnTo>
                <a:lnTo>
                  <a:pt x="190301" y="608"/>
                </a:lnTo>
                <a:lnTo>
                  <a:pt x="181355" y="0"/>
                </a:lnTo>
                <a:lnTo>
                  <a:pt x="177506" y="2084"/>
                </a:lnTo>
                <a:lnTo>
                  <a:pt x="161254" y="17665"/>
                </a:lnTo>
                <a:lnTo>
                  <a:pt x="154509" y="26990"/>
                </a:lnTo>
                <a:lnTo>
                  <a:pt x="150995" y="42548"/>
                </a:lnTo>
                <a:lnTo>
                  <a:pt x="152023" y="76810"/>
                </a:lnTo>
                <a:lnTo>
                  <a:pt x="152307" y="112323"/>
                </a:lnTo>
                <a:lnTo>
                  <a:pt x="155357" y="121864"/>
                </a:lnTo>
                <a:lnTo>
                  <a:pt x="158904" y="127406"/>
                </a:lnTo>
                <a:lnTo>
                  <a:pt x="190933" y="154280"/>
                </a:lnTo>
                <a:lnTo>
                  <a:pt x="194551" y="155849"/>
                </a:lnTo>
                <a:lnTo>
                  <a:pt x="204732" y="157030"/>
                </a:lnTo>
                <a:lnTo>
                  <a:pt x="222026" y="150042"/>
                </a:lnTo>
                <a:lnTo>
                  <a:pt x="233803" y="140828"/>
                </a:lnTo>
                <a:lnTo>
                  <a:pt x="255599" y="114544"/>
                </a:lnTo>
                <a:lnTo>
                  <a:pt x="264247" y="94615"/>
                </a:lnTo>
                <a:lnTo>
                  <a:pt x="272684" y="59752"/>
                </a:lnTo>
                <a:lnTo>
                  <a:pt x="275160" y="47807"/>
                </a:lnTo>
                <a:lnTo>
                  <a:pt x="275865" y="13067"/>
                </a:lnTo>
                <a:lnTo>
                  <a:pt x="275602" y="8563"/>
                </a:lnTo>
                <a:lnTo>
                  <a:pt x="273515" y="120"/>
                </a:lnTo>
                <a:lnTo>
                  <a:pt x="272782" y="9247"/>
                </a:lnTo>
                <a:lnTo>
                  <a:pt x="272223" y="10908"/>
                </a:lnTo>
                <a:lnTo>
                  <a:pt x="272307" y="14164"/>
                </a:lnTo>
                <a:lnTo>
                  <a:pt x="272700" y="15773"/>
                </a:lnTo>
                <a:lnTo>
                  <a:pt x="272697" y="17110"/>
                </a:lnTo>
                <a:lnTo>
                  <a:pt x="269057" y="50530"/>
                </a:lnTo>
                <a:lnTo>
                  <a:pt x="272047" y="79556"/>
                </a:lnTo>
                <a:lnTo>
                  <a:pt x="279374" y="113014"/>
                </a:lnTo>
                <a:lnTo>
                  <a:pt x="286195" y="135126"/>
                </a:lnTo>
                <a:lnTo>
                  <a:pt x="296064" y="149798"/>
                </a:lnTo>
                <a:lnTo>
                  <a:pt x="297896" y="151211"/>
                </a:lnTo>
                <a:lnTo>
                  <a:pt x="316193" y="156416"/>
                </a:lnTo>
                <a:lnTo>
                  <a:pt x="325225" y="156968"/>
                </a:lnTo>
                <a:lnTo>
                  <a:pt x="328319" y="155632"/>
                </a:lnTo>
                <a:lnTo>
                  <a:pt x="338965" y="147449"/>
                </a:lnTo>
                <a:lnTo>
                  <a:pt x="361373" y="112296"/>
                </a:lnTo>
                <a:lnTo>
                  <a:pt x="364724" y="101804"/>
                </a:lnTo>
                <a:lnTo>
                  <a:pt x="370803" y="66276"/>
                </a:lnTo>
                <a:lnTo>
                  <a:pt x="371379" y="34895"/>
                </a:lnTo>
                <a:lnTo>
                  <a:pt x="373351" y="23755"/>
                </a:lnTo>
                <a:lnTo>
                  <a:pt x="373490" y="15169"/>
                </a:lnTo>
                <a:lnTo>
                  <a:pt x="372789" y="13941"/>
                </a:lnTo>
                <a:lnTo>
                  <a:pt x="371447" y="12261"/>
                </a:lnTo>
                <a:lnTo>
                  <a:pt x="371215" y="10706"/>
                </a:lnTo>
                <a:lnTo>
                  <a:pt x="370918" y="10292"/>
                </a:lnTo>
                <a:lnTo>
                  <a:pt x="370455" y="10017"/>
                </a:lnTo>
                <a:lnTo>
                  <a:pt x="368766" y="9475"/>
                </a:lnTo>
                <a:lnTo>
                  <a:pt x="368739" y="14831"/>
                </a:lnTo>
                <a:lnTo>
                  <a:pt x="368032" y="16525"/>
                </a:lnTo>
                <a:lnTo>
                  <a:pt x="367100" y="18159"/>
                </a:lnTo>
                <a:lnTo>
                  <a:pt x="366686" y="19768"/>
                </a:lnTo>
                <a:lnTo>
                  <a:pt x="366356" y="55123"/>
                </a:lnTo>
                <a:lnTo>
                  <a:pt x="366355" y="89093"/>
                </a:lnTo>
                <a:lnTo>
                  <a:pt x="364459" y="102693"/>
                </a:lnTo>
                <a:lnTo>
                  <a:pt x="366053" y="108993"/>
                </a:lnTo>
                <a:lnTo>
                  <a:pt x="366602" y="121711"/>
                </a:lnTo>
                <a:lnTo>
                  <a:pt x="381349" y="155435"/>
                </a:lnTo>
                <a:lnTo>
                  <a:pt x="384131" y="159008"/>
                </a:lnTo>
                <a:lnTo>
                  <a:pt x="395006" y="164888"/>
                </a:lnTo>
                <a:lnTo>
                  <a:pt x="398580" y="165855"/>
                </a:lnTo>
                <a:lnTo>
                  <a:pt x="404831" y="165135"/>
                </a:lnTo>
                <a:lnTo>
                  <a:pt x="427994" y="158046"/>
                </a:lnTo>
                <a:lnTo>
                  <a:pt x="452918" y="141478"/>
                </a:lnTo>
                <a:lnTo>
                  <a:pt x="459224" y="13091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68" name="SMARTInkShape-157"/>
          <p:cNvSpPr/>
          <p:nvPr>
            <p:custDataLst>
              <p:tags r:id="rId6"/>
            </p:custDataLst>
          </p:nvPr>
        </p:nvSpPr>
        <p:spPr>
          <a:xfrm>
            <a:off x="1084263" y="3043238"/>
            <a:ext cx="95250" cy="38100"/>
          </a:xfrm>
          <a:custGeom>
            <a:avLst/>
            <a:gdLst/>
            <a:ahLst/>
            <a:cxnLst/>
            <a:rect l="0" t="0" r="0" b="0"/>
            <a:pathLst>
              <a:path w="95251" h="38101">
                <a:moveTo>
                  <a:pt x="0" y="38100"/>
                </a:moveTo>
                <a:lnTo>
                  <a:pt x="0" y="38100"/>
                </a:lnTo>
                <a:lnTo>
                  <a:pt x="2381" y="38100"/>
                </a:lnTo>
                <a:lnTo>
                  <a:pt x="9397" y="31613"/>
                </a:lnTo>
                <a:lnTo>
                  <a:pt x="16248" y="28034"/>
                </a:lnTo>
                <a:lnTo>
                  <a:pt x="49886" y="18334"/>
                </a:lnTo>
                <a:lnTo>
                  <a:pt x="84057" y="4850"/>
                </a:lnTo>
                <a:lnTo>
                  <a:pt x="95250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69" name="SMARTInkShape-158"/>
          <p:cNvSpPr/>
          <p:nvPr>
            <p:custDataLst>
              <p:tags r:id="rId7"/>
            </p:custDataLst>
          </p:nvPr>
        </p:nvSpPr>
        <p:spPr>
          <a:xfrm>
            <a:off x="1174750" y="2927350"/>
            <a:ext cx="214313" cy="487363"/>
          </a:xfrm>
          <a:custGeom>
            <a:avLst/>
            <a:gdLst/>
            <a:ahLst/>
            <a:cxnLst/>
            <a:rect l="0" t="0" r="0" b="0"/>
            <a:pathLst>
              <a:path w="214178" h="487400">
                <a:moveTo>
                  <a:pt x="111783" y="13903"/>
                </a:moveTo>
                <a:lnTo>
                  <a:pt x="111783" y="13903"/>
                </a:lnTo>
                <a:lnTo>
                  <a:pt x="114135" y="9198"/>
                </a:lnTo>
                <a:lnTo>
                  <a:pt x="102242" y="1549"/>
                </a:lnTo>
                <a:lnTo>
                  <a:pt x="96403" y="188"/>
                </a:lnTo>
                <a:lnTo>
                  <a:pt x="64640" y="324"/>
                </a:lnTo>
                <a:lnTo>
                  <a:pt x="51553" y="4194"/>
                </a:lnTo>
                <a:lnTo>
                  <a:pt x="29980" y="16390"/>
                </a:lnTo>
                <a:lnTo>
                  <a:pt x="23428" y="23048"/>
                </a:lnTo>
                <a:lnTo>
                  <a:pt x="7291" y="46600"/>
                </a:lnTo>
                <a:lnTo>
                  <a:pt x="899" y="66870"/>
                </a:lnTo>
                <a:lnTo>
                  <a:pt x="0" y="78273"/>
                </a:lnTo>
                <a:lnTo>
                  <a:pt x="5785" y="112513"/>
                </a:lnTo>
                <a:lnTo>
                  <a:pt x="17581" y="132938"/>
                </a:lnTo>
                <a:lnTo>
                  <a:pt x="22165" y="138014"/>
                </a:lnTo>
                <a:lnTo>
                  <a:pt x="38804" y="149958"/>
                </a:lnTo>
                <a:lnTo>
                  <a:pt x="46950" y="151609"/>
                </a:lnTo>
                <a:lnTo>
                  <a:pt x="57257" y="151697"/>
                </a:lnTo>
                <a:lnTo>
                  <a:pt x="74810" y="146416"/>
                </a:lnTo>
                <a:lnTo>
                  <a:pt x="82442" y="142484"/>
                </a:lnTo>
                <a:lnTo>
                  <a:pt x="84455" y="140636"/>
                </a:lnTo>
                <a:lnTo>
                  <a:pt x="98190" y="117254"/>
                </a:lnTo>
                <a:lnTo>
                  <a:pt x="105960" y="95105"/>
                </a:lnTo>
                <a:lnTo>
                  <a:pt x="111587" y="61680"/>
                </a:lnTo>
                <a:lnTo>
                  <a:pt x="111781" y="27729"/>
                </a:lnTo>
                <a:lnTo>
                  <a:pt x="111783" y="0"/>
                </a:lnTo>
                <a:lnTo>
                  <a:pt x="111783" y="34254"/>
                </a:lnTo>
                <a:lnTo>
                  <a:pt x="116458" y="68431"/>
                </a:lnTo>
                <a:lnTo>
                  <a:pt x="120091" y="101128"/>
                </a:lnTo>
                <a:lnTo>
                  <a:pt x="124824" y="134095"/>
                </a:lnTo>
                <a:lnTo>
                  <a:pt x="128088" y="167033"/>
                </a:lnTo>
                <a:lnTo>
                  <a:pt x="128442" y="199217"/>
                </a:lnTo>
                <a:lnTo>
                  <a:pt x="131391" y="232365"/>
                </a:lnTo>
                <a:lnTo>
                  <a:pt x="133408" y="265811"/>
                </a:lnTo>
                <a:lnTo>
                  <a:pt x="135793" y="299753"/>
                </a:lnTo>
                <a:lnTo>
                  <a:pt x="139926" y="334735"/>
                </a:lnTo>
                <a:lnTo>
                  <a:pt x="144038" y="369037"/>
                </a:lnTo>
                <a:lnTo>
                  <a:pt x="139829" y="402257"/>
                </a:lnTo>
                <a:lnTo>
                  <a:pt x="133906" y="437375"/>
                </a:lnTo>
                <a:lnTo>
                  <a:pt x="130685" y="456363"/>
                </a:lnTo>
                <a:lnTo>
                  <a:pt x="126054" y="471407"/>
                </a:lnTo>
                <a:lnTo>
                  <a:pt x="122116" y="477869"/>
                </a:lnTo>
                <a:lnTo>
                  <a:pt x="121402" y="479666"/>
                </a:lnTo>
                <a:lnTo>
                  <a:pt x="118041" y="483781"/>
                </a:lnTo>
                <a:lnTo>
                  <a:pt x="116505" y="484675"/>
                </a:lnTo>
                <a:lnTo>
                  <a:pt x="114940" y="485337"/>
                </a:lnTo>
                <a:lnTo>
                  <a:pt x="112251" y="487399"/>
                </a:lnTo>
                <a:lnTo>
                  <a:pt x="108129" y="486397"/>
                </a:lnTo>
                <a:lnTo>
                  <a:pt x="94297" y="478721"/>
                </a:lnTo>
                <a:lnTo>
                  <a:pt x="85433" y="470538"/>
                </a:lnTo>
                <a:lnTo>
                  <a:pt x="80486" y="463263"/>
                </a:lnTo>
                <a:lnTo>
                  <a:pt x="70756" y="429449"/>
                </a:lnTo>
                <a:lnTo>
                  <a:pt x="66808" y="396227"/>
                </a:lnTo>
                <a:lnTo>
                  <a:pt x="66811" y="364059"/>
                </a:lnTo>
                <a:lnTo>
                  <a:pt x="68972" y="351368"/>
                </a:lnTo>
                <a:lnTo>
                  <a:pt x="78269" y="317537"/>
                </a:lnTo>
                <a:lnTo>
                  <a:pt x="88142" y="284498"/>
                </a:lnTo>
                <a:lnTo>
                  <a:pt x="104094" y="250462"/>
                </a:lnTo>
                <a:lnTo>
                  <a:pt x="119673" y="217558"/>
                </a:lnTo>
                <a:lnTo>
                  <a:pt x="127492" y="206227"/>
                </a:lnTo>
                <a:lnTo>
                  <a:pt x="142785" y="186825"/>
                </a:lnTo>
                <a:lnTo>
                  <a:pt x="165489" y="153443"/>
                </a:lnTo>
                <a:lnTo>
                  <a:pt x="190690" y="130467"/>
                </a:lnTo>
                <a:lnTo>
                  <a:pt x="202796" y="123639"/>
                </a:lnTo>
                <a:lnTo>
                  <a:pt x="209371" y="120305"/>
                </a:lnTo>
                <a:lnTo>
                  <a:pt x="214177" y="116297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70" name="SMARTInkShape-159"/>
          <p:cNvSpPr/>
          <p:nvPr>
            <p:custDataLst>
              <p:tags r:id="rId8"/>
            </p:custDataLst>
          </p:nvPr>
        </p:nvSpPr>
        <p:spPr>
          <a:xfrm>
            <a:off x="1384300" y="2925763"/>
            <a:ext cx="161925" cy="476250"/>
          </a:xfrm>
          <a:custGeom>
            <a:avLst/>
            <a:gdLst/>
            <a:ahLst/>
            <a:cxnLst/>
            <a:rect l="0" t="0" r="0" b="0"/>
            <a:pathLst>
              <a:path w="161751" h="477145">
                <a:moveTo>
                  <a:pt x="85550" y="10670"/>
                </a:moveTo>
                <a:lnTo>
                  <a:pt x="85550" y="10670"/>
                </a:lnTo>
                <a:lnTo>
                  <a:pt x="85550" y="9406"/>
                </a:lnTo>
                <a:lnTo>
                  <a:pt x="84845" y="8080"/>
                </a:lnTo>
                <a:lnTo>
                  <a:pt x="80895" y="3636"/>
                </a:lnTo>
                <a:lnTo>
                  <a:pt x="76213" y="1647"/>
                </a:lnTo>
                <a:lnTo>
                  <a:pt x="67232" y="0"/>
                </a:lnTo>
                <a:lnTo>
                  <a:pt x="47256" y="2349"/>
                </a:lnTo>
                <a:lnTo>
                  <a:pt x="33932" y="8002"/>
                </a:lnTo>
                <a:lnTo>
                  <a:pt x="20207" y="21165"/>
                </a:lnTo>
                <a:lnTo>
                  <a:pt x="1818" y="49935"/>
                </a:lnTo>
                <a:lnTo>
                  <a:pt x="0" y="64732"/>
                </a:lnTo>
                <a:lnTo>
                  <a:pt x="1091" y="99431"/>
                </a:lnTo>
                <a:lnTo>
                  <a:pt x="3373" y="111193"/>
                </a:lnTo>
                <a:lnTo>
                  <a:pt x="10161" y="126010"/>
                </a:lnTo>
                <a:lnTo>
                  <a:pt x="25198" y="141328"/>
                </a:lnTo>
                <a:lnTo>
                  <a:pt x="46614" y="154616"/>
                </a:lnTo>
                <a:lnTo>
                  <a:pt x="55915" y="155754"/>
                </a:lnTo>
                <a:lnTo>
                  <a:pt x="63393" y="154611"/>
                </a:lnTo>
                <a:lnTo>
                  <a:pt x="77079" y="148274"/>
                </a:lnTo>
                <a:lnTo>
                  <a:pt x="82217" y="143164"/>
                </a:lnTo>
                <a:lnTo>
                  <a:pt x="96953" y="112815"/>
                </a:lnTo>
                <a:lnTo>
                  <a:pt x="101635" y="91696"/>
                </a:lnTo>
                <a:lnTo>
                  <a:pt x="99169" y="56542"/>
                </a:lnTo>
                <a:lnTo>
                  <a:pt x="94375" y="22938"/>
                </a:lnTo>
                <a:lnTo>
                  <a:pt x="93441" y="21150"/>
                </a:lnTo>
                <a:lnTo>
                  <a:pt x="92842" y="17846"/>
                </a:lnTo>
                <a:lnTo>
                  <a:pt x="92792" y="17041"/>
                </a:lnTo>
                <a:lnTo>
                  <a:pt x="92032" y="15442"/>
                </a:lnTo>
                <a:lnTo>
                  <a:pt x="91077" y="13850"/>
                </a:lnTo>
                <a:lnTo>
                  <a:pt x="90315" y="10682"/>
                </a:lnTo>
                <a:lnTo>
                  <a:pt x="89049" y="10674"/>
                </a:lnTo>
                <a:lnTo>
                  <a:pt x="88941" y="11466"/>
                </a:lnTo>
                <a:lnTo>
                  <a:pt x="90080" y="18085"/>
                </a:lnTo>
                <a:lnTo>
                  <a:pt x="94393" y="28689"/>
                </a:lnTo>
                <a:lnTo>
                  <a:pt x="98007" y="60717"/>
                </a:lnTo>
                <a:lnTo>
                  <a:pt x="101856" y="94289"/>
                </a:lnTo>
                <a:lnTo>
                  <a:pt x="105757" y="127591"/>
                </a:lnTo>
                <a:lnTo>
                  <a:pt x="109233" y="162352"/>
                </a:lnTo>
                <a:lnTo>
                  <a:pt x="111262" y="197513"/>
                </a:lnTo>
                <a:lnTo>
                  <a:pt x="115262" y="228656"/>
                </a:lnTo>
                <a:lnTo>
                  <a:pt x="116474" y="263913"/>
                </a:lnTo>
                <a:lnTo>
                  <a:pt x="116506" y="298710"/>
                </a:lnTo>
                <a:lnTo>
                  <a:pt x="116507" y="333644"/>
                </a:lnTo>
                <a:lnTo>
                  <a:pt x="116507" y="368441"/>
                </a:lnTo>
                <a:lnTo>
                  <a:pt x="115801" y="403902"/>
                </a:lnTo>
                <a:lnTo>
                  <a:pt x="110840" y="437176"/>
                </a:lnTo>
                <a:lnTo>
                  <a:pt x="105854" y="461457"/>
                </a:lnTo>
                <a:lnTo>
                  <a:pt x="101310" y="468230"/>
                </a:lnTo>
                <a:lnTo>
                  <a:pt x="96179" y="473096"/>
                </a:lnTo>
                <a:lnTo>
                  <a:pt x="91345" y="476121"/>
                </a:lnTo>
                <a:lnTo>
                  <a:pt x="87532" y="477018"/>
                </a:lnTo>
                <a:lnTo>
                  <a:pt x="86078" y="477144"/>
                </a:lnTo>
                <a:lnTo>
                  <a:pt x="83756" y="476578"/>
                </a:lnTo>
                <a:lnTo>
                  <a:pt x="81843" y="475709"/>
                </a:lnTo>
                <a:lnTo>
                  <a:pt x="80110" y="475323"/>
                </a:lnTo>
                <a:lnTo>
                  <a:pt x="70570" y="469191"/>
                </a:lnTo>
                <a:lnTo>
                  <a:pt x="69632" y="467752"/>
                </a:lnTo>
                <a:lnTo>
                  <a:pt x="69382" y="466998"/>
                </a:lnTo>
                <a:lnTo>
                  <a:pt x="65707" y="461985"/>
                </a:lnTo>
                <a:lnTo>
                  <a:pt x="57439" y="438038"/>
                </a:lnTo>
                <a:lnTo>
                  <a:pt x="54638" y="403898"/>
                </a:lnTo>
                <a:lnTo>
                  <a:pt x="54859" y="368974"/>
                </a:lnTo>
                <a:lnTo>
                  <a:pt x="62873" y="334360"/>
                </a:lnTo>
                <a:lnTo>
                  <a:pt x="73664" y="302826"/>
                </a:lnTo>
                <a:lnTo>
                  <a:pt x="83920" y="268923"/>
                </a:lnTo>
                <a:lnTo>
                  <a:pt x="98683" y="233922"/>
                </a:lnTo>
                <a:lnTo>
                  <a:pt x="115636" y="200464"/>
                </a:lnTo>
                <a:lnTo>
                  <a:pt x="133988" y="166775"/>
                </a:lnTo>
                <a:lnTo>
                  <a:pt x="147468" y="145372"/>
                </a:lnTo>
                <a:lnTo>
                  <a:pt x="151913" y="140965"/>
                </a:lnTo>
                <a:lnTo>
                  <a:pt x="153939" y="138429"/>
                </a:lnTo>
                <a:lnTo>
                  <a:pt x="157789" y="135779"/>
                </a:lnTo>
                <a:lnTo>
                  <a:pt x="161750" y="13449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71" name="SMARTInkShape-160"/>
          <p:cNvSpPr/>
          <p:nvPr>
            <p:custDataLst>
              <p:tags r:id="rId9"/>
            </p:custDataLst>
          </p:nvPr>
        </p:nvSpPr>
        <p:spPr>
          <a:xfrm>
            <a:off x="1733550" y="2928938"/>
            <a:ext cx="212725" cy="476250"/>
          </a:xfrm>
          <a:custGeom>
            <a:avLst/>
            <a:gdLst/>
            <a:ahLst/>
            <a:cxnLst/>
            <a:rect l="0" t="0" r="0" b="0"/>
            <a:pathLst>
              <a:path w="211791" h="476170">
                <a:moveTo>
                  <a:pt x="130828" y="7105"/>
                </a:moveTo>
                <a:lnTo>
                  <a:pt x="130828" y="7105"/>
                </a:lnTo>
                <a:lnTo>
                  <a:pt x="130828" y="13256"/>
                </a:lnTo>
                <a:lnTo>
                  <a:pt x="131092" y="13587"/>
                </a:lnTo>
                <a:lnTo>
                  <a:pt x="132092" y="13955"/>
                </a:lnTo>
                <a:lnTo>
                  <a:pt x="132464" y="13788"/>
                </a:lnTo>
                <a:lnTo>
                  <a:pt x="132713" y="13413"/>
                </a:lnTo>
                <a:lnTo>
                  <a:pt x="132878" y="12898"/>
                </a:lnTo>
                <a:lnTo>
                  <a:pt x="132724" y="12554"/>
                </a:lnTo>
                <a:lnTo>
                  <a:pt x="132356" y="12325"/>
                </a:lnTo>
                <a:lnTo>
                  <a:pt x="130917" y="11894"/>
                </a:lnTo>
                <a:lnTo>
                  <a:pt x="122595" y="6217"/>
                </a:lnTo>
                <a:lnTo>
                  <a:pt x="119760" y="5388"/>
                </a:lnTo>
                <a:lnTo>
                  <a:pt x="114231" y="4656"/>
                </a:lnTo>
                <a:lnTo>
                  <a:pt x="102637" y="617"/>
                </a:lnTo>
                <a:lnTo>
                  <a:pt x="88326" y="0"/>
                </a:lnTo>
                <a:lnTo>
                  <a:pt x="76995" y="2557"/>
                </a:lnTo>
                <a:lnTo>
                  <a:pt x="41890" y="17749"/>
                </a:lnTo>
                <a:lnTo>
                  <a:pt x="28638" y="28948"/>
                </a:lnTo>
                <a:lnTo>
                  <a:pt x="13492" y="48303"/>
                </a:lnTo>
                <a:lnTo>
                  <a:pt x="930" y="80697"/>
                </a:lnTo>
                <a:lnTo>
                  <a:pt x="0" y="88257"/>
                </a:lnTo>
                <a:lnTo>
                  <a:pt x="7052" y="115640"/>
                </a:lnTo>
                <a:lnTo>
                  <a:pt x="17224" y="135016"/>
                </a:lnTo>
                <a:lnTo>
                  <a:pt x="22202" y="139696"/>
                </a:lnTo>
                <a:lnTo>
                  <a:pt x="40850" y="148718"/>
                </a:lnTo>
                <a:lnTo>
                  <a:pt x="64105" y="154292"/>
                </a:lnTo>
                <a:lnTo>
                  <a:pt x="77172" y="154703"/>
                </a:lnTo>
                <a:lnTo>
                  <a:pt x="93268" y="148862"/>
                </a:lnTo>
                <a:lnTo>
                  <a:pt x="108261" y="140245"/>
                </a:lnTo>
                <a:lnTo>
                  <a:pt x="114542" y="131853"/>
                </a:lnTo>
                <a:lnTo>
                  <a:pt x="129231" y="98531"/>
                </a:lnTo>
                <a:lnTo>
                  <a:pt x="134788" y="82724"/>
                </a:lnTo>
                <a:lnTo>
                  <a:pt x="133216" y="47078"/>
                </a:lnTo>
                <a:lnTo>
                  <a:pt x="130520" y="34685"/>
                </a:lnTo>
                <a:lnTo>
                  <a:pt x="124272" y="19615"/>
                </a:lnTo>
                <a:lnTo>
                  <a:pt x="123684" y="980"/>
                </a:lnTo>
                <a:lnTo>
                  <a:pt x="123684" y="5637"/>
                </a:lnTo>
                <a:lnTo>
                  <a:pt x="125056" y="10617"/>
                </a:lnTo>
                <a:lnTo>
                  <a:pt x="123753" y="21729"/>
                </a:lnTo>
                <a:lnTo>
                  <a:pt x="128442" y="56549"/>
                </a:lnTo>
                <a:lnTo>
                  <a:pt x="128711" y="65865"/>
                </a:lnTo>
                <a:lnTo>
                  <a:pt x="130607" y="72744"/>
                </a:lnTo>
                <a:lnTo>
                  <a:pt x="131520" y="81119"/>
                </a:lnTo>
                <a:lnTo>
                  <a:pt x="132875" y="86048"/>
                </a:lnTo>
                <a:lnTo>
                  <a:pt x="134473" y="119696"/>
                </a:lnTo>
                <a:lnTo>
                  <a:pt x="139990" y="154209"/>
                </a:lnTo>
                <a:lnTo>
                  <a:pt x="142772" y="178386"/>
                </a:lnTo>
                <a:lnTo>
                  <a:pt x="151207" y="210159"/>
                </a:lnTo>
                <a:lnTo>
                  <a:pt x="154138" y="244019"/>
                </a:lnTo>
                <a:lnTo>
                  <a:pt x="154946" y="248396"/>
                </a:lnTo>
                <a:lnTo>
                  <a:pt x="158711" y="261636"/>
                </a:lnTo>
                <a:lnTo>
                  <a:pt x="159398" y="296849"/>
                </a:lnTo>
                <a:lnTo>
                  <a:pt x="161304" y="317596"/>
                </a:lnTo>
                <a:lnTo>
                  <a:pt x="165512" y="347353"/>
                </a:lnTo>
                <a:lnTo>
                  <a:pt x="164171" y="382546"/>
                </a:lnTo>
                <a:lnTo>
                  <a:pt x="161740" y="415981"/>
                </a:lnTo>
                <a:lnTo>
                  <a:pt x="153815" y="451229"/>
                </a:lnTo>
                <a:lnTo>
                  <a:pt x="152037" y="458155"/>
                </a:lnTo>
                <a:lnTo>
                  <a:pt x="145671" y="465919"/>
                </a:lnTo>
                <a:lnTo>
                  <a:pt x="141076" y="469399"/>
                </a:lnTo>
                <a:lnTo>
                  <a:pt x="129241" y="475126"/>
                </a:lnTo>
                <a:lnTo>
                  <a:pt x="116294" y="476169"/>
                </a:lnTo>
                <a:lnTo>
                  <a:pt x="114403" y="475487"/>
                </a:lnTo>
                <a:lnTo>
                  <a:pt x="113528" y="474935"/>
                </a:lnTo>
                <a:lnTo>
                  <a:pt x="107533" y="473270"/>
                </a:lnTo>
                <a:lnTo>
                  <a:pt x="105658" y="472258"/>
                </a:lnTo>
                <a:lnTo>
                  <a:pt x="103943" y="471809"/>
                </a:lnTo>
                <a:lnTo>
                  <a:pt x="103379" y="471159"/>
                </a:lnTo>
                <a:lnTo>
                  <a:pt x="102057" y="467983"/>
                </a:lnTo>
                <a:lnTo>
                  <a:pt x="92759" y="458846"/>
                </a:lnTo>
                <a:lnTo>
                  <a:pt x="90356" y="453163"/>
                </a:lnTo>
                <a:lnTo>
                  <a:pt x="88280" y="442230"/>
                </a:lnTo>
                <a:lnTo>
                  <a:pt x="86616" y="431105"/>
                </a:lnTo>
                <a:lnTo>
                  <a:pt x="81175" y="407606"/>
                </a:lnTo>
                <a:lnTo>
                  <a:pt x="81533" y="375007"/>
                </a:lnTo>
                <a:lnTo>
                  <a:pt x="86099" y="342458"/>
                </a:lnTo>
                <a:lnTo>
                  <a:pt x="95227" y="307112"/>
                </a:lnTo>
                <a:lnTo>
                  <a:pt x="106227" y="273797"/>
                </a:lnTo>
                <a:lnTo>
                  <a:pt x="118159" y="241308"/>
                </a:lnTo>
                <a:lnTo>
                  <a:pt x="134944" y="208380"/>
                </a:lnTo>
                <a:lnTo>
                  <a:pt x="155341" y="175281"/>
                </a:lnTo>
                <a:lnTo>
                  <a:pt x="166111" y="156572"/>
                </a:lnTo>
                <a:lnTo>
                  <a:pt x="180508" y="141609"/>
                </a:lnTo>
                <a:lnTo>
                  <a:pt x="191904" y="131298"/>
                </a:lnTo>
                <a:lnTo>
                  <a:pt x="203156" y="116292"/>
                </a:lnTo>
                <a:lnTo>
                  <a:pt x="205058" y="112125"/>
                </a:lnTo>
                <a:lnTo>
                  <a:pt x="210748" y="105540"/>
                </a:lnTo>
                <a:lnTo>
                  <a:pt x="211790" y="10235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72" name="SMARTInkShape-161"/>
          <p:cNvSpPr/>
          <p:nvPr>
            <p:custDataLst>
              <p:tags r:id="rId10"/>
            </p:custDataLst>
          </p:nvPr>
        </p:nvSpPr>
        <p:spPr>
          <a:xfrm>
            <a:off x="1941513" y="2921000"/>
            <a:ext cx="211137" cy="485775"/>
          </a:xfrm>
          <a:custGeom>
            <a:avLst/>
            <a:gdLst/>
            <a:ahLst/>
            <a:cxnLst/>
            <a:rect l="0" t="0" r="0" b="0"/>
            <a:pathLst>
              <a:path w="210579" h="486709">
                <a:moveTo>
                  <a:pt x="112947" y="20128"/>
                </a:moveTo>
                <a:lnTo>
                  <a:pt x="112947" y="20128"/>
                </a:lnTo>
                <a:lnTo>
                  <a:pt x="114211" y="18864"/>
                </a:lnTo>
                <a:lnTo>
                  <a:pt x="114319" y="18227"/>
                </a:lnTo>
                <a:lnTo>
                  <a:pt x="114126" y="17537"/>
                </a:lnTo>
                <a:lnTo>
                  <a:pt x="113180" y="15794"/>
                </a:lnTo>
                <a:lnTo>
                  <a:pt x="112728" y="13549"/>
                </a:lnTo>
                <a:lnTo>
                  <a:pt x="110902" y="11043"/>
                </a:lnTo>
                <a:lnTo>
                  <a:pt x="110010" y="10798"/>
                </a:lnTo>
                <a:lnTo>
                  <a:pt x="109401" y="10733"/>
                </a:lnTo>
                <a:lnTo>
                  <a:pt x="80357" y="0"/>
                </a:lnTo>
                <a:lnTo>
                  <a:pt x="72687" y="347"/>
                </a:lnTo>
                <a:lnTo>
                  <a:pt x="56933" y="5592"/>
                </a:lnTo>
                <a:lnTo>
                  <a:pt x="33842" y="19901"/>
                </a:lnTo>
                <a:lnTo>
                  <a:pt x="12445" y="47281"/>
                </a:lnTo>
                <a:lnTo>
                  <a:pt x="3636" y="67010"/>
                </a:lnTo>
                <a:lnTo>
                  <a:pt x="0" y="82158"/>
                </a:lnTo>
                <a:lnTo>
                  <a:pt x="2236" y="106118"/>
                </a:lnTo>
                <a:lnTo>
                  <a:pt x="15752" y="139931"/>
                </a:lnTo>
                <a:lnTo>
                  <a:pt x="24335" y="156162"/>
                </a:lnTo>
                <a:lnTo>
                  <a:pt x="28055" y="159610"/>
                </a:lnTo>
                <a:lnTo>
                  <a:pt x="43633" y="166019"/>
                </a:lnTo>
                <a:lnTo>
                  <a:pt x="52222" y="167248"/>
                </a:lnTo>
                <a:lnTo>
                  <a:pt x="76189" y="162921"/>
                </a:lnTo>
                <a:lnTo>
                  <a:pt x="81529" y="160850"/>
                </a:lnTo>
                <a:lnTo>
                  <a:pt x="88468" y="155486"/>
                </a:lnTo>
                <a:lnTo>
                  <a:pt x="96922" y="143391"/>
                </a:lnTo>
                <a:lnTo>
                  <a:pt x="109823" y="116008"/>
                </a:lnTo>
                <a:lnTo>
                  <a:pt x="114943" y="83029"/>
                </a:lnTo>
                <a:lnTo>
                  <a:pt x="112896" y="48503"/>
                </a:lnTo>
                <a:lnTo>
                  <a:pt x="107640" y="16790"/>
                </a:lnTo>
                <a:lnTo>
                  <a:pt x="106355" y="14675"/>
                </a:lnTo>
                <a:lnTo>
                  <a:pt x="102596" y="11943"/>
                </a:lnTo>
                <a:lnTo>
                  <a:pt x="101732" y="10493"/>
                </a:lnTo>
                <a:lnTo>
                  <a:pt x="101081" y="8354"/>
                </a:lnTo>
                <a:lnTo>
                  <a:pt x="101041" y="11839"/>
                </a:lnTo>
                <a:lnTo>
                  <a:pt x="101746" y="13181"/>
                </a:lnTo>
                <a:lnTo>
                  <a:pt x="103091" y="14934"/>
                </a:lnTo>
                <a:lnTo>
                  <a:pt x="101048" y="26009"/>
                </a:lnTo>
                <a:lnTo>
                  <a:pt x="105789" y="61507"/>
                </a:lnTo>
                <a:lnTo>
                  <a:pt x="110025" y="96581"/>
                </a:lnTo>
                <a:lnTo>
                  <a:pt x="112606" y="131095"/>
                </a:lnTo>
                <a:lnTo>
                  <a:pt x="112941" y="166328"/>
                </a:lnTo>
                <a:lnTo>
                  <a:pt x="115886" y="201176"/>
                </a:lnTo>
                <a:lnTo>
                  <a:pt x="117903" y="234032"/>
                </a:lnTo>
                <a:lnTo>
                  <a:pt x="122111" y="269428"/>
                </a:lnTo>
                <a:lnTo>
                  <a:pt x="128293" y="304030"/>
                </a:lnTo>
                <a:lnTo>
                  <a:pt x="129564" y="336662"/>
                </a:lnTo>
                <a:lnTo>
                  <a:pt x="132040" y="370947"/>
                </a:lnTo>
                <a:lnTo>
                  <a:pt x="136203" y="399719"/>
                </a:lnTo>
                <a:lnTo>
                  <a:pt x="133711" y="435112"/>
                </a:lnTo>
                <a:lnTo>
                  <a:pt x="128712" y="469642"/>
                </a:lnTo>
                <a:lnTo>
                  <a:pt x="126408" y="475903"/>
                </a:lnTo>
                <a:lnTo>
                  <a:pt x="124133" y="478723"/>
                </a:lnTo>
                <a:lnTo>
                  <a:pt x="113698" y="485208"/>
                </a:lnTo>
                <a:lnTo>
                  <a:pt x="108965" y="486365"/>
                </a:lnTo>
                <a:lnTo>
                  <a:pt x="104212" y="486708"/>
                </a:lnTo>
                <a:lnTo>
                  <a:pt x="95954" y="484790"/>
                </a:lnTo>
                <a:lnTo>
                  <a:pt x="94106" y="483908"/>
                </a:lnTo>
                <a:lnTo>
                  <a:pt x="85963" y="476524"/>
                </a:lnTo>
                <a:lnTo>
                  <a:pt x="76434" y="455676"/>
                </a:lnTo>
                <a:lnTo>
                  <a:pt x="72567" y="421245"/>
                </a:lnTo>
                <a:lnTo>
                  <a:pt x="75510" y="387989"/>
                </a:lnTo>
                <a:lnTo>
                  <a:pt x="80804" y="363708"/>
                </a:lnTo>
                <a:lnTo>
                  <a:pt x="91854" y="331242"/>
                </a:lnTo>
                <a:lnTo>
                  <a:pt x="101132" y="299923"/>
                </a:lnTo>
                <a:lnTo>
                  <a:pt x="118155" y="264504"/>
                </a:lnTo>
                <a:lnTo>
                  <a:pt x="131876" y="231699"/>
                </a:lnTo>
                <a:lnTo>
                  <a:pt x="149809" y="200003"/>
                </a:lnTo>
                <a:lnTo>
                  <a:pt x="172691" y="165095"/>
                </a:lnTo>
                <a:lnTo>
                  <a:pt x="196736" y="131535"/>
                </a:lnTo>
                <a:lnTo>
                  <a:pt x="206142" y="118838"/>
                </a:lnTo>
                <a:lnTo>
                  <a:pt x="208606" y="116651"/>
                </a:lnTo>
                <a:lnTo>
                  <a:pt x="210318" y="113530"/>
                </a:lnTo>
                <a:lnTo>
                  <a:pt x="210405" y="113617"/>
                </a:lnTo>
                <a:lnTo>
                  <a:pt x="210578" y="11537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73" name="SMARTInkShape-162"/>
          <p:cNvSpPr/>
          <p:nvPr>
            <p:custDataLst>
              <p:tags r:id="rId11"/>
            </p:custDataLst>
          </p:nvPr>
        </p:nvSpPr>
        <p:spPr>
          <a:xfrm>
            <a:off x="1195388" y="3532188"/>
            <a:ext cx="157162" cy="169862"/>
          </a:xfrm>
          <a:custGeom>
            <a:avLst/>
            <a:gdLst/>
            <a:ahLst/>
            <a:cxnLst/>
            <a:rect l="0" t="0" r="0" b="0"/>
            <a:pathLst>
              <a:path w="156873" h="171379">
                <a:moveTo>
                  <a:pt x="83053" y="0"/>
                </a:moveTo>
                <a:lnTo>
                  <a:pt x="83053" y="0"/>
                </a:lnTo>
                <a:lnTo>
                  <a:pt x="83053" y="4635"/>
                </a:lnTo>
                <a:lnTo>
                  <a:pt x="83053" y="3460"/>
                </a:lnTo>
                <a:lnTo>
                  <a:pt x="80231" y="2861"/>
                </a:lnTo>
                <a:lnTo>
                  <a:pt x="72324" y="2476"/>
                </a:lnTo>
                <a:lnTo>
                  <a:pt x="69642" y="3129"/>
                </a:lnTo>
                <a:lnTo>
                  <a:pt x="63236" y="5704"/>
                </a:lnTo>
                <a:lnTo>
                  <a:pt x="61639" y="5919"/>
                </a:lnTo>
                <a:lnTo>
                  <a:pt x="56277" y="4967"/>
                </a:lnTo>
                <a:lnTo>
                  <a:pt x="55677" y="5163"/>
                </a:lnTo>
                <a:lnTo>
                  <a:pt x="55278" y="5559"/>
                </a:lnTo>
                <a:lnTo>
                  <a:pt x="55011" y="6087"/>
                </a:lnTo>
                <a:lnTo>
                  <a:pt x="54569" y="6439"/>
                </a:lnTo>
                <a:lnTo>
                  <a:pt x="53372" y="6830"/>
                </a:lnTo>
                <a:lnTo>
                  <a:pt x="51211" y="7051"/>
                </a:lnTo>
                <a:lnTo>
                  <a:pt x="50712" y="7346"/>
                </a:lnTo>
                <a:lnTo>
                  <a:pt x="50380" y="7808"/>
                </a:lnTo>
                <a:lnTo>
                  <a:pt x="49746" y="9026"/>
                </a:lnTo>
                <a:lnTo>
                  <a:pt x="47704" y="11475"/>
                </a:lnTo>
                <a:lnTo>
                  <a:pt x="46793" y="11714"/>
                </a:lnTo>
                <a:lnTo>
                  <a:pt x="45317" y="11868"/>
                </a:lnTo>
                <a:lnTo>
                  <a:pt x="43797" y="13159"/>
                </a:lnTo>
                <a:lnTo>
                  <a:pt x="43116" y="14492"/>
                </a:lnTo>
                <a:lnTo>
                  <a:pt x="42935" y="15217"/>
                </a:lnTo>
                <a:lnTo>
                  <a:pt x="41415" y="17503"/>
                </a:lnTo>
                <a:lnTo>
                  <a:pt x="31699" y="29967"/>
                </a:lnTo>
                <a:lnTo>
                  <a:pt x="30443" y="32750"/>
                </a:lnTo>
                <a:lnTo>
                  <a:pt x="18769" y="46641"/>
                </a:lnTo>
                <a:lnTo>
                  <a:pt x="7442" y="82063"/>
                </a:lnTo>
                <a:lnTo>
                  <a:pt x="2" y="115870"/>
                </a:lnTo>
                <a:lnTo>
                  <a:pt x="0" y="127325"/>
                </a:lnTo>
                <a:lnTo>
                  <a:pt x="2651" y="137426"/>
                </a:lnTo>
                <a:lnTo>
                  <a:pt x="3663" y="139395"/>
                </a:lnTo>
                <a:lnTo>
                  <a:pt x="4312" y="142814"/>
                </a:lnTo>
                <a:lnTo>
                  <a:pt x="4666" y="144700"/>
                </a:lnTo>
                <a:lnTo>
                  <a:pt x="6891" y="151118"/>
                </a:lnTo>
                <a:lnTo>
                  <a:pt x="7408" y="151546"/>
                </a:lnTo>
                <a:lnTo>
                  <a:pt x="8017" y="151830"/>
                </a:lnTo>
                <a:lnTo>
                  <a:pt x="8423" y="152285"/>
                </a:lnTo>
                <a:lnTo>
                  <a:pt x="8874" y="153495"/>
                </a:lnTo>
                <a:lnTo>
                  <a:pt x="9523" y="153924"/>
                </a:lnTo>
                <a:lnTo>
                  <a:pt x="12436" y="154791"/>
                </a:lnTo>
                <a:lnTo>
                  <a:pt x="12956" y="155317"/>
                </a:lnTo>
                <a:lnTo>
                  <a:pt x="13303" y="155932"/>
                </a:lnTo>
                <a:lnTo>
                  <a:pt x="13799" y="156342"/>
                </a:lnTo>
                <a:lnTo>
                  <a:pt x="16496" y="157706"/>
                </a:lnTo>
                <a:lnTo>
                  <a:pt x="17250" y="158318"/>
                </a:lnTo>
                <a:lnTo>
                  <a:pt x="18089" y="159704"/>
                </a:lnTo>
                <a:lnTo>
                  <a:pt x="18312" y="160445"/>
                </a:lnTo>
                <a:lnTo>
                  <a:pt x="19972" y="161972"/>
                </a:lnTo>
                <a:lnTo>
                  <a:pt x="26020" y="166130"/>
                </a:lnTo>
                <a:lnTo>
                  <a:pt x="31466" y="166655"/>
                </a:lnTo>
                <a:lnTo>
                  <a:pt x="33843" y="166678"/>
                </a:lnTo>
                <a:lnTo>
                  <a:pt x="51497" y="171378"/>
                </a:lnTo>
                <a:lnTo>
                  <a:pt x="66758" y="170743"/>
                </a:lnTo>
                <a:lnTo>
                  <a:pt x="102291" y="163405"/>
                </a:lnTo>
                <a:lnTo>
                  <a:pt x="128876" y="154780"/>
                </a:lnTo>
                <a:lnTo>
                  <a:pt x="136026" y="151606"/>
                </a:lnTo>
                <a:lnTo>
                  <a:pt x="146013" y="149522"/>
                </a:lnTo>
                <a:lnTo>
                  <a:pt x="154169" y="145285"/>
                </a:lnTo>
                <a:lnTo>
                  <a:pt x="156464" y="143244"/>
                </a:lnTo>
                <a:lnTo>
                  <a:pt x="156600" y="143386"/>
                </a:lnTo>
                <a:lnTo>
                  <a:pt x="156872" y="14525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74" name="SMARTInkShape-163"/>
          <p:cNvSpPr/>
          <p:nvPr>
            <p:custDataLst>
              <p:tags r:id="rId12"/>
            </p:custDataLst>
          </p:nvPr>
        </p:nvSpPr>
        <p:spPr>
          <a:xfrm>
            <a:off x="1360488" y="3522663"/>
            <a:ext cx="576262" cy="179387"/>
          </a:xfrm>
          <a:custGeom>
            <a:avLst/>
            <a:gdLst/>
            <a:ahLst/>
            <a:cxnLst/>
            <a:rect l="0" t="0" r="0" b="0"/>
            <a:pathLst>
              <a:path w="576231" h="179647">
                <a:moveTo>
                  <a:pt x="80930" y="20613"/>
                </a:moveTo>
                <a:lnTo>
                  <a:pt x="80930" y="20613"/>
                </a:lnTo>
                <a:lnTo>
                  <a:pt x="80930" y="22896"/>
                </a:lnTo>
                <a:lnTo>
                  <a:pt x="80930" y="20622"/>
                </a:lnTo>
                <a:lnTo>
                  <a:pt x="75566" y="20614"/>
                </a:lnTo>
                <a:lnTo>
                  <a:pt x="59421" y="24876"/>
                </a:lnTo>
                <a:lnTo>
                  <a:pt x="38450" y="37492"/>
                </a:lnTo>
                <a:lnTo>
                  <a:pt x="23243" y="52816"/>
                </a:lnTo>
                <a:lnTo>
                  <a:pt x="20631" y="57151"/>
                </a:lnTo>
                <a:lnTo>
                  <a:pt x="7159" y="91070"/>
                </a:lnTo>
                <a:lnTo>
                  <a:pt x="1809" y="119232"/>
                </a:lnTo>
                <a:lnTo>
                  <a:pt x="786" y="121858"/>
                </a:lnTo>
                <a:lnTo>
                  <a:pt x="0" y="132086"/>
                </a:lnTo>
                <a:lnTo>
                  <a:pt x="1875" y="138157"/>
                </a:lnTo>
                <a:lnTo>
                  <a:pt x="4088" y="144452"/>
                </a:lnTo>
                <a:lnTo>
                  <a:pt x="5245" y="149204"/>
                </a:lnTo>
                <a:lnTo>
                  <a:pt x="7264" y="153259"/>
                </a:lnTo>
                <a:lnTo>
                  <a:pt x="14727" y="161528"/>
                </a:lnTo>
                <a:lnTo>
                  <a:pt x="27782" y="169035"/>
                </a:lnTo>
                <a:lnTo>
                  <a:pt x="37576" y="172306"/>
                </a:lnTo>
                <a:lnTo>
                  <a:pt x="45585" y="172873"/>
                </a:lnTo>
                <a:lnTo>
                  <a:pt x="70959" y="168609"/>
                </a:lnTo>
                <a:lnTo>
                  <a:pt x="73941" y="166999"/>
                </a:lnTo>
                <a:lnTo>
                  <a:pt x="103810" y="144562"/>
                </a:lnTo>
                <a:lnTo>
                  <a:pt x="118318" y="124716"/>
                </a:lnTo>
                <a:lnTo>
                  <a:pt x="134645" y="90622"/>
                </a:lnTo>
                <a:lnTo>
                  <a:pt x="138666" y="77804"/>
                </a:lnTo>
                <a:lnTo>
                  <a:pt x="140304" y="59257"/>
                </a:lnTo>
                <a:lnTo>
                  <a:pt x="138980" y="54192"/>
                </a:lnTo>
                <a:lnTo>
                  <a:pt x="136671" y="47584"/>
                </a:lnTo>
                <a:lnTo>
                  <a:pt x="134576" y="40863"/>
                </a:lnTo>
                <a:lnTo>
                  <a:pt x="129250" y="29816"/>
                </a:lnTo>
                <a:lnTo>
                  <a:pt x="124851" y="24721"/>
                </a:lnTo>
                <a:lnTo>
                  <a:pt x="117799" y="19670"/>
                </a:lnTo>
                <a:lnTo>
                  <a:pt x="100140" y="14709"/>
                </a:lnTo>
                <a:lnTo>
                  <a:pt x="95994" y="14726"/>
                </a:lnTo>
                <a:lnTo>
                  <a:pt x="85481" y="17868"/>
                </a:lnTo>
                <a:lnTo>
                  <a:pt x="75023" y="23479"/>
                </a:lnTo>
                <a:lnTo>
                  <a:pt x="72308" y="26649"/>
                </a:lnTo>
                <a:lnTo>
                  <a:pt x="63106" y="42016"/>
                </a:lnTo>
                <a:lnTo>
                  <a:pt x="61988" y="53452"/>
                </a:lnTo>
                <a:lnTo>
                  <a:pt x="65201" y="72926"/>
                </a:lnTo>
                <a:lnTo>
                  <a:pt x="70885" y="89482"/>
                </a:lnTo>
                <a:lnTo>
                  <a:pt x="77896" y="98271"/>
                </a:lnTo>
                <a:lnTo>
                  <a:pt x="86034" y="104460"/>
                </a:lnTo>
                <a:lnTo>
                  <a:pt x="111498" y="116987"/>
                </a:lnTo>
                <a:lnTo>
                  <a:pt x="122704" y="118134"/>
                </a:lnTo>
                <a:lnTo>
                  <a:pt x="152196" y="111807"/>
                </a:lnTo>
                <a:lnTo>
                  <a:pt x="171975" y="103490"/>
                </a:lnTo>
                <a:lnTo>
                  <a:pt x="194361" y="81839"/>
                </a:lnTo>
                <a:lnTo>
                  <a:pt x="204863" y="63169"/>
                </a:lnTo>
                <a:lnTo>
                  <a:pt x="206463" y="56241"/>
                </a:lnTo>
                <a:lnTo>
                  <a:pt x="206832" y="41030"/>
                </a:lnTo>
                <a:lnTo>
                  <a:pt x="203489" y="21213"/>
                </a:lnTo>
                <a:lnTo>
                  <a:pt x="199618" y="14353"/>
                </a:lnTo>
                <a:lnTo>
                  <a:pt x="195119" y="9674"/>
                </a:lnTo>
                <a:lnTo>
                  <a:pt x="177781" y="0"/>
                </a:lnTo>
                <a:lnTo>
                  <a:pt x="175481" y="251"/>
                </a:lnTo>
                <a:lnTo>
                  <a:pt x="169787" y="1919"/>
                </a:lnTo>
                <a:lnTo>
                  <a:pt x="165614" y="5579"/>
                </a:lnTo>
                <a:lnTo>
                  <a:pt x="153994" y="24559"/>
                </a:lnTo>
                <a:lnTo>
                  <a:pt x="150697" y="34401"/>
                </a:lnTo>
                <a:lnTo>
                  <a:pt x="147707" y="68133"/>
                </a:lnTo>
                <a:lnTo>
                  <a:pt x="148315" y="90402"/>
                </a:lnTo>
                <a:lnTo>
                  <a:pt x="154798" y="123883"/>
                </a:lnTo>
                <a:lnTo>
                  <a:pt x="160404" y="145917"/>
                </a:lnTo>
                <a:lnTo>
                  <a:pt x="169081" y="157656"/>
                </a:lnTo>
                <a:lnTo>
                  <a:pt x="181221" y="168594"/>
                </a:lnTo>
                <a:lnTo>
                  <a:pt x="194274" y="174309"/>
                </a:lnTo>
                <a:lnTo>
                  <a:pt x="203679" y="175251"/>
                </a:lnTo>
                <a:lnTo>
                  <a:pt x="208640" y="174088"/>
                </a:lnTo>
                <a:lnTo>
                  <a:pt x="220361" y="168485"/>
                </a:lnTo>
                <a:lnTo>
                  <a:pt x="229249" y="161389"/>
                </a:lnTo>
                <a:lnTo>
                  <a:pt x="234238" y="156428"/>
                </a:lnTo>
                <a:lnTo>
                  <a:pt x="239332" y="151607"/>
                </a:lnTo>
                <a:lnTo>
                  <a:pt x="245963" y="140471"/>
                </a:lnTo>
                <a:lnTo>
                  <a:pt x="249438" y="125179"/>
                </a:lnTo>
                <a:lnTo>
                  <a:pt x="250655" y="113672"/>
                </a:lnTo>
                <a:lnTo>
                  <a:pt x="251869" y="108070"/>
                </a:lnTo>
                <a:lnTo>
                  <a:pt x="255927" y="72971"/>
                </a:lnTo>
                <a:lnTo>
                  <a:pt x="257139" y="39344"/>
                </a:lnTo>
                <a:lnTo>
                  <a:pt x="256878" y="19952"/>
                </a:lnTo>
                <a:lnTo>
                  <a:pt x="255092" y="16443"/>
                </a:lnTo>
                <a:lnTo>
                  <a:pt x="254718" y="16245"/>
                </a:lnTo>
                <a:lnTo>
                  <a:pt x="253595" y="16026"/>
                </a:lnTo>
                <a:lnTo>
                  <a:pt x="253190" y="15703"/>
                </a:lnTo>
                <a:lnTo>
                  <a:pt x="252740" y="14639"/>
                </a:lnTo>
                <a:lnTo>
                  <a:pt x="252885" y="14249"/>
                </a:lnTo>
                <a:lnTo>
                  <a:pt x="253246" y="13989"/>
                </a:lnTo>
                <a:lnTo>
                  <a:pt x="253751" y="13816"/>
                </a:lnTo>
                <a:lnTo>
                  <a:pt x="254088" y="13965"/>
                </a:lnTo>
                <a:lnTo>
                  <a:pt x="254312" y="14329"/>
                </a:lnTo>
                <a:lnTo>
                  <a:pt x="254462" y="14836"/>
                </a:lnTo>
                <a:lnTo>
                  <a:pt x="250066" y="49959"/>
                </a:lnTo>
                <a:lnTo>
                  <a:pt x="252234" y="81932"/>
                </a:lnTo>
                <a:lnTo>
                  <a:pt x="252379" y="117362"/>
                </a:lnTo>
                <a:lnTo>
                  <a:pt x="259388" y="151890"/>
                </a:lnTo>
                <a:lnTo>
                  <a:pt x="260169" y="155070"/>
                </a:lnTo>
                <a:lnTo>
                  <a:pt x="261391" y="158348"/>
                </a:lnTo>
                <a:lnTo>
                  <a:pt x="261562" y="159268"/>
                </a:lnTo>
                <a:lnTo>
                  <a:pt x="265640" y="164546"/>
                </a:lnTo>
                <a:lnTo>
                  <a:pt x="281518" y="178433"/>
                </a:lnTo>
                <a:lnTo>
                  <a:pt x="283234" y="179391"/>
                </a:lnTo>
                <a:lnTo>
                  <a:pt x="284062" y="179646"/>
                </a:lnTo>
                <a:lnTo>
                  <a:pt x="286393" y="179224"/>
                </a:lnTo>
                <a:lnTo>
                  <a:pt x="298057" y="175750"/>
                </a:lnTo>
                <a:lnTo>
                  <a:pt x="300551" y="173436"/>
                </a:lnTo>
                <a:lnTo>
                  <a:pt x="304929" y="169081"/>
                </a:lnTo>
                <a:lnTo>
                  <a:pt x="307485" y="167032"/>
                </a:lnTo>
                <a:lnTo>
                  <a:pt x="314815" y="154177"/>
                </a:lnTo>
                <a:lnTo>
                  <a:pt x="325139" y="122180"/>
                </a:lnTo>
                <a:lnTo>
                  <a:pt x="329242" y="87187"/>
                </a:lnTo>
                <a:lnTo>
                  <a:pt x="330197" y="83803"/>
                </a:lnTo>
                <a:lnTo>
                  <a:pt x="331666" y="60558"/>
                </a:lnTo>
                <a:lnTo>
                  <a:pt x="333012" y="55902"/>
                </a:lnTo>
                <a:lnTo>
                  <a:pt x="333314" y="49543"/>
                </a:lnTo>
                <a:lnTo>
                  <a:pt x="333059" y="48631"/>
                </a:lnTo>
                <a:lnTo>
                  <a:pt x="332624" y="48023"/>
                </a:lnTo>
                <a:lnTo>
                  <a:pt x="332070" y="47618"/>
                </a:lnTo>
                <a:lnTo>
                  <a:pt x="331700" y="47083"/>
                </a:lnTo>
                <a:lnTo>
                  <a:pt x="331290" y="45783"/>
                </a:lnTo>
                <a:lnTo>
                  <a:pt x="330990" y="41230"/>
                </a:lnTo>
                <a:lnTo>
                  <a:pt x="333014" y="34436"/>
                </a:lnTo>
                <a:lnTo>
                  <a:pt x="332859" y="33532"/>
                </a:lnTo>
                <a:lnTo>
                  <a:pt x="331163" y="30206"/>
                </a:lnTo>
                <a:lnTo>
                  <a:pt x="330962" y="22995"/>
                </a:lnTo>
                <a:lnTo>
                  <a:pt x="329697" y="24259"/>
                </a:lnTo>
                <a:lnTo>
                  <a:pt x="329077" y="25585"/>
                </a:lnTo>
                <a:lnTo>
                  <a:pt x="327879" y="39370"/>
                </a:lnTo>
                <a:lnTo>
                  <a:pt x="327319" y="40262"/>
                </a:lnTo>
                <a:lnTo>
                  <a:pt x="326297" y="49303"/>
                </a:lnTo>
                <a:lnTo>
                  <a:pt x="326469" y="62509"/>
                </a:lnTo>
                <a:lnTo>
                  <a:pt x="328102" y="68128"/>
                </a:lnTo>
                <a:lnTo>
                  <a:pt x="329514" y="70658"/>
                </a:lnTo>
                <a:lnTo>
                  <a:pt x="330958" y="99425"/>
                </a:lnTo>
                <a:lnTo>
                  <a:pt x="331225" y="106325"/>
                </a:lnTo>
                <a:lnTo>
                  <a:pt x="332846" y="112195"/>
                </a:lnTo>
                <a:lnTo>
                  <a:pt x="333607" y="135667"/>
                </a:lnTo>
                <a:lnTo>
                  <a:pt x="335393" y="140360"/>
                </a:lnTo>
                <a:lnTo>
                  <a:pt x="335626" y="142818"/>
                </a:lnTo>
                <a:lnTo>
                  <a:pt x="341552" y="153541"/>
                </a:lnTo>
                <a:lnTo>
                  <a:pt x="341726" y="154740"/>
                </a:lnTo>
                <a:lnTo>
                  <a:pt x="341236" y="157691"/>
                </a:lnTo>
                <a:lnTo>
                  <a:pt x="341966" y="159413"/>
                </a:lnTo>
                <a:lnTo>
                  <a:pt x="346805" y="165294"/>
                </a:lnTo>
                <a:lnTo>
                  <a:pt x="347263" y="166760"/>
                </a:lnTo>
                <a:lnTo>
                  <a:pt x="347650" y="167257"/>
                </a:lnTo>
                <a:lnTo>
                  <a:pt x="348786" y="167809"/>
                </a:lnTo>
                <a:lnTo>
                  <a:pt x="349194" y="168221"/>
                </a:lnTo>
                <a:lnTo>
                  <a:pt x="350204" y="170650"/>
                </a:lnTo>
                <a:lnTo>
                  <a:pt x="351244" y="171786"/>
                </a:lnTo>
                <a:lnTo>
                  <a:pt x="352588" y="172468"/>
                </a:lnTo>
                <a:lnTo>
                  <a:pt x="354342" y="172905"/>
                </a:lnTo>
                <a:lnTo>
                  <a:pt x="354486" y="173206"/>
                </a:lnTo>
                <a:lnTo>
                  <a:pt x="354646" y="174245"/>
                </a:lnTo>
                <a:lnTo>
                  <a:pt x="354953" y="174628"/>
                </a:lnTo>
                <a:lnTo>
                  <a:pt x="356000" y="175054"/>
                </a:lnTo>
                <a:lnTo>
                  <a:pt x="369878" y="175394"/>
                </a:lnTo>
                <a:lnTo>
                  <a:pt x="371453" y="174689"/>
                </a:lnTo>
                <a:lnTo>
                  <a:pt x="373035" y="173758"/>
                </a:lnTo>
                <a:lnTo>
                  <a:pt x="374620" y="173344"/>
                </a:lnTo>
                <a:lnTo>
                  <a:pt x="375148" y="172969"/>
                </a:lnTo>
                <a:lnTo>
                  <a:pt x="375501" y="172455"/>
                </a:lnTo>
                <a:lnTo>
                  <a:pt x="375736" y="171847"/>
                </a:lnTo>
                <a:lnTo>
                  <a:pt x="379913" y="168201"/>
                </a:lnTo>
                <a:lnTo>
                  <a:pt x="380264" y="167424"/>
                </a:lnTo>
                <a:lnTo>
                  <a:pt x="380763" y="166906"/>
                </a:lnTo>
                <a:lnTo>
                  <a:pt x="385765" y="163340"/>
                </a:lnTo>
                <a:lnTo>
                  <a:pt x="387069" y="161835"/>
                </a:lnTo>
                <a:lnTo>
                  <a:pt x="388611" y="158713"/>
                </a:lnTo>
                <a:lnTo>
                  <a:pt x="389657" y="157132"/>
                </a:lnTo>
                <a:lnTo>
                  <a:pt x="390121" y="155548"/>
                </a:lnTo>
                <a:lnTo>
                  <a:pt x="390460" y="146687"/>
                </a:lnTo>
                <a:lnTo>
                  <a:pt x="393011" y="141312"/>
                </a:lnTo>
                <a:lnTo>
                  <a:pt x="399159" y="132283"/>
                </a:lnTo>
                <a:lnTo>
                  <a:pt x="406852" y="109751"/>
                </a:lnTo>
                <a:lnTo>
                  <a:pt x="413999" y="74867"/>
                </a:lnTo>
                <a:lnTo>
                  <a:pt x="414479" y="68615"/>
                </a:lnTo>
                <a:lnTo>
                  <a:pt x="416172" y="62452"/>
                </a:lnTo>
                <a:lnTo>
                  <a:pt x="417379" y="44957"/>
                </a:lnTo>
                <a:lnTo>
                  <a:pt x="421089" y="32107"/>
                </a:lnTo>
                <a:lnTo>
                  <a:pt x="420078" y="28193"/>
                </a:lnTo>
                <a:lnTo>
                  <a:pt x="419477" y="27254"/>
                </a:lnTo>
                <a:lnTo>
                  <a:pt x="418103" y="26210"/>
                </a:lnTo>
                <a:lnTo>
                  <a:pt x="417631" y="25403"/>
                </a:lnTo>
                <a:lnTo>
                  <a:pt x="416702" y="22267"/>
                </a:lnTo>
                <a:lnTo>
                  <a:pt x="416168" y="21716"/>
                </a:lnTo>
                <a:lnTo>
                  <a:pt x="415547" y="21348"/>
                </a:lnTo>
                <a:lnTo>
                  <a:pt x="415133" y="20839"/>
                </a:lnTo>
                <a:lnTo>
                  <a:pt x="414305" y="18232"/>
                </a:lnTo>
                <a:lnTo>
                  <a:pt x="418108" y="19868"/>
                </a:lnTo>
                <a:lnTo>
                  <a:pt x="445441" y="20613"/>
                </a:lnTo>
                <a:lnTo>
                  <a:pt x="454293" y="19241"/>
                </a:lnTo>
                <a:lnTo>
                  <a:pt x="469272" y="21309"/>
                </a:lnTo>
                <a:lnTo>
                  <a:pt x="476026" y="23552"/>
                </a:lnTo>
                <a:lnTo>
                  <a:pt x="478091" y="25015"/>
                </a:lnTo>
                <a:lnTo>
                  <a:pt x="480400" y="28577"/>
                </a:lnTo>
                <a:lnTo>
                  <a:pt x="482366" y="29940"/>
                </a:lnTo>
                <a:lnTo>
                  <a:pt x="482919" y="31196"/>
                </a:lnTo>
                <a:lnTo>
                  <a:pt x="483600" y="36504"/>
                </a:lnTo>
                <a:lnTo>
                  <a:pt x="484990" y="39139"/>
                </a:lnTo>
                <a:lnTo>
                  <a:pt x="485734" y="52236"/>
                </a:lnTo>
                <a:lnTo>
                  <a:pt x="485033" y="53894"/>
                </a:lnTo>
                <a:lnTo>
                  <a:pt x="484476" y="54707"/>
                </a:lnTo>
                <a:lnTo>
                  <a:pt x="484369" y="55778"/>
                </a:lnTo>
                <a:lnTo>
                  <a:pt x="485737" y="82093"/>
                </a:lnTo>
                <a:lnTo>
                  <a:pt x="483391" y="104470"/>
                </a:lnTo>
                <a:lnTo>
                  <a:pt x="486978" y="133158"/>
                </a:lnTo>
                <a:lnTo>
                  <a:pt x="490063" y="140279"/>
                </a:lnTo>
                <a:lnTo>
                  <a:pt x="500810" y="154223"/>
                </a:lnTo>
                <a:lnTo>
                  <a:pt x="508210" y="159431"/>
                </a:lnTo>
                <a:lnTo>
                  <a:pt x="517201" y="162150"/>
                </a:lnTo>
                <a:lnTo>
                  <a:pt x="520979" y="162188"/>
                </a:lnTo>
                <a:lnTo>
                  <a:pt x="535736" y="158545"/>
                </a:lnTo>
                <a:lnTo>
                  <a:pt x="555334" y="147808"/>
                </a:lnTo>
                <a:lnTo>
                  <a:pt x="573251" y="133785"/>
                </a:lnTo>
                <a:lnTo>
                  <a:pt x="574244" y="133367"/>
                </a:lnTo>
                <a:lnTo>
                  <a:pt x="574906" y="132824"/>
                </a:lnTo>
                <a:lnTo>
                  <a:pt x="576230" y="13015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30745" name="SMARTInkShape-Group79"/>
          <p:cNvGrpSpPr>
            <a:grpSpLocks/>
          </p:cNvGrpSpPr>
          <p:nvPr/>
        </p:nvGrpSpPr>
        <p:grpSpPr bwMode="auto">
          <a:xfrm>
            <a:off x="1095375" y="3814763"/>
            <a:ext cx="461963" cy="487362"/>
            <a:chOff x="1095375" y="3815369"/>
            <a:chExt cx="461964" cy="486383"/>
          </a:xfrm>
        </p:grpSpPr>
        <p:sp>
          <p:nvSpPr>
            <p:cNvPr id="19475" name="SMARTInkShape-164"/>
            <p:cNvSpPr/>
            <p:nvPr>
              <p:custDataLst>
                <p:tags r:id="rId36"/>
              </p:custDataLst>
            </p:nvPr>
          </p:nvSpPr>
          <p:spPr>
            <a:xfrm>
              <a:off x="1430339" y="4138568"/>
              <a:ext cx="127000" cy="163184"/>
            </a:xfrm>
            <a:custGeom>
              <a:avLst/>
              <a:gdLst/>
              <a:ahLst/>
              <a:cxnLst/>
              <a:rect l="0" t="0" r="0" b="0"/>
              <a:pathLst>
                <a:path w="126208" h="163139">
                  <a:moveTo>
                    <a:pt x="64294" y="14287"/>
                  </a:moveTo>
                  <a:lnTo>
                    <a:pt x="64294" y="14287"/>
                  </a:lnTo>
                  <a:lnTo>
                    <a:pt x="77522" y="11862"/>
                  </a:lnTo>
                  <a:lnTo>
                    <a:pt x="80457" y="9885"/>
                  </a:lnTo>
                  <a:lnTo>
                    <a:pt x="80738" y="8979"/>
                  </a:lnTo>
                  <a:lnTo>
                    <a:pt x="80962" y="4794"/>
                  </a:lnTo>
                  <a:lnTo>
                    <a:pt x="78434" y="3507"/>
                  </a:lnTo>
                  <a:lnTo>
                    <a:pt x="77690" y="2867"/>
                  </a:lnTo>
                  <a:lnTo>
                    <a:pt x="76377" y="966"/>
                  </a:lnTo>
                  <a:lnTo>
                    <a:pt x="75132" y="429"/>
                  </a:lnTo>
                  <a:lnTo>
                    <a:pt x="55446" y="0"/>
                  </a:lnTo>
                  <a:lnTo>
                    <a:pt x="53041" y="705"/>
                  </a:lnTo>
                  <a:lnTo>
                    <a:pt x="50826" y="1636"/>
                  </a:lnTo>
                  <a:lnTo>
                    <a:pt x="36755" y="4800"/>
                  </a:lnTo>
                  <a:lnTo>
                    <a:pt x="35033" y="5925"/>
                  </a:lnTo>
                  <a:lnTo>
                    <a:pt x="34091" y="7308"/>
                  </a:lnTo>
                  <a:lnTo>
                    <a:pt x="33840" y="8047"/>
                  </a:lnTo>
                  <a:lnTo>
                    <a:pt x="30958" y="11615"/>
                  </a:lnTo>
                  <a:lnTo>
                    <a:pt x="28929" y="13099"/>
                  </a:lnTo>
                  <a:lnTo>
                    <a:pt x="28017" y="13495"/>
                  </a:lnTo>
                  <a:lnTo>
                    <a:pt x="26299" y="15346"/>
                  </a:lnTo>
                  <a:lnTo>
                    <a:pt x="4234" y="45490"/>
                  </a:lnTo>
                  <a:lnTo>
                    <a:pt x="379" y="61083"/>
                  </a:lnTo>
                  <a:lnTo>
                    <a:pt x="0" y="96522"/>
                  </a:lnTo>
                  <a:lnTo>
                    <a:pt x="265" y="98990"/>
                  </a:lnTo>
                  <a:lnTo>
                    <a:pt x="2690" y="106363"/>
                  </a:lnTo>
                  <a:lnTo>
                    <a:pt x="8320" y="114898"/>
                  </a:lnTo>
                  <a:lnTo>
                    <a:pt x="16049" y="131672"/>
                  </a:lnTo>
                  <a:lnTo>
                    <a:pt x="17540" y="133751"/>
                  </a:lnTo>
                  <a:lnTo>
                    <a:pt x="22621" y="138060"/>
                  </a:lnTo>
                  <a:lnTo>
                    <a:pt x="23018" y="138871"/>
                  </a:lnTo>
                  <a:lnTo>
                    <a:pt x="32020" y="147139"/>
                  </a:lnTo>
                  <a:lnTo>
                    <a:pt x="32459" y="148099"/>
                  </a:lnTo>
                  <a:lnTo>
                    <a:pt x="34358" y="149871"/>
                  </a:lnTo>
                  <a:lnTo>
                    <a:pt x="51769" y="160120"/>
                  </a:lnTo>
                  <a:lnTo>
                    <a:pt x="62847" y="163138"/>
                  </a:lnTo>
                  <a:lnTo>
                    <a:pt x="68804" y="162137"/>
                  </a:lnTo>
                  <a:lnTo>
                    <a:pt x="84756" y="152605"/>
                  </a:lnTo>
                  <a:lnTo>
                    <a:pt x="120097" y="125033"/>
                  </a:lnTo>
                  <a:lnTo>
                    <a:pt x="126207" y="1143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476" name="SMARTInkShape-165"/>
            <p:cNvSpPr/>
            <p:nvPr>
              <p:custDataLst>
                <p:tags r:id="rId37"/>
              </p:custDataLst>
            </p:nvPr>
          </p:nvSpPr>
          <p:spPr>
            <a:xfrm>
              <a:off x="1095375" y="3815369"/>
              <a:ext cx="331789" cy="480046"/>
            </a:xfrm>
            <a:custGeom>
              <a:avLst/>
              <a:gdLst/>
              <a:ahLst/>
              <a:cxnLst/>
              <a:rect l="0" t="0" r="0" b="0"/>
              <a:pathLst>
                <a:path w="330995" h="480406">
                  <a:moveTo>
                    <a:pt x="2381" y="458975"/>
                  </a:moveTo>
                  <a:lnTo>
                    <a:pt x="2381" y="458975"/>
                  </a:lnTo>
                  <a:lnTo>
                    <a:pt x="0" y="458975"/>
                  </a:lnTo>
                  <a:lnTo>
                    <a:pt x="5530" y="454150"/>
                  </a:lnTo>
                  <a:lnTo>
                    <a:pt x="23082" y="443579"/>
                  </a:lnTo>
                  <a:lnTo>
                    <a:pt x="57570" y="408706"/>
                  </a:lnTo>
                  <a:lnTo>
                    <a:pt x="82202" y="376755"/>
                  </a:lnTo>
                  <a:lnTo>
                    <a:pt x="102606" y="342019"/>
                  </a:lnTo>
                  <a:lnTo>
                    <a:pt x="119120" y="308259"/>
                  </a:lnTo>
                  <a:lnTo>
                    <a:pt x="137763" y="273136"/>
                  </a:lnTo>
                  <a:lnTo>
                    <a:pt x="150385" y="246893"/>
                  </a:lnTo>
                  <a:lnTo>
                    <a:pt x="159576" y="221278"/>
                  </a:lnTo>
                  <a:lnTo>
                    <a:pt x="171444" y="195219"/>
                  </a:lnTo>
                  <a:lnTo>
                    <a:pt x="180797" y="163046"/>
                  </a:lnTo>
                  <a:lnTo>
                    <a:pt x="188690" y="127863"/>
                  </a:lnTo>
                  <a:lnTo>
                    <a:pt x="190429" y="93977"/>
                  </a:lnTo>
                  <a:lnTo>
                    <a:pt x="190498" y="61928"/>
                  </a:lnTo>
                  <a:lnTo>
                    <a:pt x="188599" y="36739"/>
                  </a:lnTo>
                  <a:lnTo>
                    <a:pt x="180500" y="17613"/>
                  </a:lnTo>
                  <a:lnTo>
                    <a:pt x="172132" y="7397"/>
                  </a:lnTo>
                  <a:lnTo>
                    <a:pt x="163973" y="1126"/>
                  </a:lnTo>
                  <a:lnTo>
                    <a:pt x="160719" y="164"/>
                  </a:lnTo>
                  <a:lnTo>
                    <a:pt x="156626" y="0"/>
                  </a:lnTo>
                  <a:lnTo>
                    <a:pt x="146630" y="1849"/>
                  </a:lnTo>
                  <a:lnTo>
                    <a:pt x="142990" y="4327"/>
                  </a:lnTo>
                  <a:lnTo>
                    <a:pt x="135275" y="13823"/>
                  </a:lnTo>
                  <a:lnTo>
                    <a:pt x="129834" y="24012"/>
                  </a:lnTo>
                  <a:lnTo>
                    <a:pt x="124650" y="46536"/>
                  </a:lnTo>
                  <a:lnTo>
                    <a:pt x="119620" y="81518"/>
                  </a:lnTo>
                  <a:lnTo>
                    <a:pt x="121418" y="114809"/>
                  </a:lnTo>
                  <a:lnTo>
                    <a:pt x="123080" y="147248"/>
                  </a:lnTo>
                  <a:lnTo>
                    <a:pt x="123819" y="181529"/>
                  </a:lnTo>
                  <a:lnTo>
                    <a:pt x="123825" y="217008"/>
                  </a:lnTo>
                  <a:lnTo>
                    <a:pt x="124090" y="247999"/>
                  </a:lnTo>
                  <a:lnTo>
                    <a:pt x="126059" y="258254"/>
                  </a:lnTo>
                  <a:lnTo>
                    <a:pt x="126177" y="263251"/>
                  </a:lnTo>
                  <a:lnTo>
                    <a:pt x="125488" y="265536"/>
                  </a:lnTo>
                  <a:lnTo>
                    <a:pt x="124934" y="266516"/>
                  </a:lnTo>
                  <a:lnTo>
                    <a:pt x="124153" y="271687"/>
                  </a:lnTo>
                  <a:lnTo>
                    <a:pt x="126205" y="306911"/>
                  </a:lnTo>
                  <a:lnTo>
                    <a:pt x="125501" y="330744"/>
                  </a:lnTo>
                  <a:lnTo>
                    <a:pt x="123854" y="346080"/>
                  </a:lnTo>
                  <a:lnTo>
                    <a:pt x="123120" y="359944"/>
                  </a:lnTo>
                  <a:lnTo>
                    <a:pt x="121664" y="367725"/>
                  </a:lnTo>
                  <a:lnTo>
                    <a:pt x="121710" y="382312"/>
                  </a:lnTo>
                  <a:lnTo>
                    <a:pt x="123494" y="390024"/>
                  </a:lnTo>
                  <a:lnTo>
                    <a:pt x="121533" y="400907"/>
                  </a:lnTo>
                  <a:lnTo>
                    <a:pt x="123681" y="409553"/>
                  </a:lnTo>
                  <a:lnTo>
                    <a:pt x="123824" y="423942"/>
                  </a:lnTo>
                  <a:lnTo>
                    <a:pt x="124530" y="425590"/>
                  </a:lnTo>
                  <a:lnTo>
                    <a:pt x="125461" y="427203"/>
                  </a:lnTo>
                  <a:lnTo>
                    <a:pt x="126250" y="429600"/>
                  </a:lnTo>
                  <a:lnTo>
                    <a:pt x="127777" y="431985"/>
                  </a:lnTo>
                  <a:lnTo>
                    <a:pt x="128347" y="434632"/>
                  </a:lnTo>
                  <a:lnTo>
                    <a:pt x="128585" y="443402"/>
                  </a:lnTo>
                  <a:lnTo>
                    <a:pt x="129292" y="444821"/>
                  </a:lnTo>
                  <a:lnTo>
                    <a:pt x="130223" y="446334"/>
                  </a:lnTo>
                  <a:lnTo>
                    <a:pt x="130871" y="448987"/>
                  </a:lnTo>
                  <a:lnTo>
                    <a:pt x="139663" y="463086"/>
                  </a:lnTo>
                  <a:lnTo>
                    <a:pt x="140124" y="464594"/>
                  </a:lnTo>
                  <a:lnTo>
                    <a:pt x="140512" y="465102"/>
                  </a:lnTo>
                  <a:lnTo>
                    <a:pt x="147176" y="470440"/>
                  </a:lnTo>
                  <a:lnTo>
                    <a:pt x="148138" y="470685"/>
                  </a:lnTo>
                  <a:lnTo>
                    <a:pt x="158078" y="470881"/>
                  </a:lnTo>
                  <a:lnTo>
                    <a:pt x="159598" y="470176"/>
                  </a:lnTo>
                  <a:lnTo>
                    <a:pt x="161465" y="468831"/>
                  </a:lnTo>
                  <a:lnTo>
                    <a:pt x="170455" y="466080"/>
                  </a:lnTo>
                  <a:lnTo>
                    <a:pt x="177038" y="462341"/>
                  </a:lnTo>
                  <a:lnTo>
                    <a:pt x="180220" y="461119"/>
                  </a:lnTo>
                  <a:lnTo>
                    <a:pt x="185196" y="457644"/>
                  </a:lnTo>
                  <a:lnTo>
                    <a:pt x="186171" y="457294"/>
                  </a:lnTo>
                  <a:lnTo>
                    <a:pt x="187958" y="455494"/>
                  </a:lnTo>
                  <a:lnTo>
                    <a:pt x="200865" y="439202"/>
                  </a:lnTo>
                  <a:lnTo>
                    <a:pt x="207815" y="433265"/>
                  </a:lnTo>
                  <a:lnTo>
                    <a:pt x="214283" y="424841"/>
                  </a:lnTo>
                  <a:lnTo>
                    <a:pt x="221921" y="416602"/>
                  </a:lnTo>
                  <a:lnTo>
                    <a:pt x="243349" y="381649"/>
                  </a:lnTo>
                  <a:lnTo>
                    <a:pt x="246376" y="374327"/>
                  </a:lnTo>
                  <a:lnTo>
                    <a:pt x="252384" y="338669"/>
                  </a:lnTo>
                  <a:lnTo>
                    <a:pt x="252393" y="336702"/>
                  </a:lnTo>
                  <a:lnTo>
                    <a:pt x="250993" y="333106"/>
                  </a:lnTo>
                  <a:lnTo>
                    <a:pt x="245925" y="325140"/>
                  </a:lnTo>
                  <a:lnTo>
                    <a:pt x="242347" y="321983"/>
                  </a:lnTo>
                  <a:lnTo>
                    <a:pt x="240787" y="319636"/>
                  </a:lnTo>
                  <a:lnTo>
                    <a:pt x="239485" y="318995"/>
                  </a:lnTo>
                  <a:lnTo>
                    <a:pt x="232880" y="318526"/>
                  </a:lnTo>
                  <a:lnTo>
                    <a:pt x="230414" y="319912"/>
                  </a:lnTo>
                  <a:lnTo>
                    <a:pt x="224606" y="325235"/>
                  </a:lnTo>
                  <a:lnTo>
                    <a:pt x="211770" y="344033"/>
                  </a:lnTo>
                  <a:lnTo>
                    <a:pt x="201264" y="369896"/>
                  </a:lnTo>
                  <a:lnTo>
                    <a:pt x="198762" y="384771"/>
                  </a:lnTo>
                  <a:lnTo>
                    <a:pt x="199269" y="390363"/>
                  </a:lnTo>
                  <a:lnTo>
                    <a:pt x="197667" y="424951"/>
                  </a:lnTo>
                  <a:lnTo>
                    <a:pt x="199696" y="437336"/>
                  </a:lnTo>
                  <a:lnTo>
                    <a:pt x="212719" y="462936"/>
                  </a:lnTo>
                  <a:lnTo>
                    <a:pt x="217633" y="467704"/>
                  </a:lnTo>
                  <a:lnTo>
                    <a:pt x="233360" y="479703"/>
                  </a:lnTo>
                  <a:lnTo>
                    <a:pt x="236537" y="480267"/>
                  </a:lnTo>
                  <a:lnTo>
                    <a:pt x="247327" y="480405"/>
                  </a:lnTo>
                  <a:lnTo>
                    <a:pt x="251758" y="479141"/>
                  </a:lnTo>
                  <a:lnTo>
                    <a:pt x="260579" y="474293"/>
                  </a:lnTo>
                  <a:lnTo>
                    <a:pt x="264916" y="473303"/>
                  </a:lnTo>
                  <a:lnTo>
                    <a:pt x="268259" y="471716"/>
                  </a:lnTo>
                  <a:lnTo>
                    <a:pt x="278458" y="469053"/>
                  </a:lnTo>
                  <a:lnTo>
                    <a:pt x="292319" y="460406"/>
                  </a:lnTo>
                  <a:lnTo>
                    <a:pt x="322986" y="432751"/>
                  </a:lnTo>
                  <a:lnTo>
                    <a:pt x="327440" y="426476"/>
                  </a:lnTo>
                  <a:lnTo>
                    <a:pt x="329087" y="421432"/>
                  </a:lnTo>
                  <a:lnTo>
                    <a:pt x="330994" y="41849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19478" name="SMARTInkShape-166"/>
          <p:cNvSpPr/>
          <p:nvPr>
            <p:custDataLst>
              <p:tags r:id="rId13"/>
            </p:custDataLst>
          </p:nvPr>
        </p:nvSpPr>
        <p:spPr>
          <a:xfrm>
            <a:off x="1566863" y="4141788"/>
            <a:ext cx="385762" cy="160337"/>
          </a:xfrm>
          <a:custGeom>
            <a:avLst/>
            <a:gdLst/>
            <a:ahLst/>
            <a:cxnLst/>
            <a:rect l="0" t="0" r="0" b="0"/>
            <a:pathLst>
              <a:path w="385661" h="161219">
                <a:moveTo>
                  <a:pt x="66573" y="16608"/>
                </a:moveTo>
                <a:lnTo>
                  <a:pt x="66573" y="16608"/>
                </a:lnTo>
                <a:lnTo>
                  <a:pt x="66573" y="8727"/>
                </a:lnTo>
                <a:lnTo>
                  <a:pt x="65867" y="7108"/>
                </a:lnTo>
                <a:lnTo>
                  <a:pt x="65308" y="6305"/>
                </a:lnTo>
                <a:lnTo>
                  <a:pt x="63982" y="5414"/>
                </a:lnTo>
                <a:lnTo>
                  <a:pt x="63258" y="5177"/>
                </a:lnTo>
                <a:lnTo>
                  <a:pt x="57837" y="643"/>
                </a:lnTo>
                <a:lnTo>
                  <a:pt x="49702" y="0"/>
                </a:lnTo>
                <a:lnTo>
                  <a:pt x="45640" y="1221"/>
                </a:lnTo>
                <a:lnTo>
                  <a:pt x="27860" y="11436"/>
                </a:lnTo>
                <a:lnTo>
                  <a:pt x="20728" y="17742"/>
                </a:lnTo>
                <a:lnTo>
                  <a:pt x="7056" y="36488"/>
                </a:lnTo>
                <a:lnTo>
                  <a:pt x="3497" y="46983"/>
                </a:lnTo>
                <a:lnTo>
                  <a:pt x="0" y="79403"/>
                </a:lnTo>
                <a:lnTo>
                  <a:pt x="5798" y="113303"/>
                </a:lnTo>
                <a:lnTo>
                  <a:pt x="12234" y="124951"/>
                </a:lnTo>
                <a:lnTo>
                  <a:pt x="30673" y="144707"/>
                </a:lnTo>
                <a:lnTo>
                  <a:pt x="42113" y="153608"/>
                </a:lnTo>
                <a:lnTo>
                  <a:pt x="47708" y="154500"/>
                </a:lnTo>
                <a:lnTo>
                  <a:pt x="60230" y="154447"/>
                </a:lnTo>
                <a:lnTo>
                  <a:pt x="71120" y="150657"/>
                </a:lnTo>
                <a:lnTo>
                  <a:pt x="75034" y="148607"/>
                </a:lnTo>
                <a:lnTo>
                  <a:pt x="82517" y="146448"/>
                </a:lnTo>
                <a:lnTo>
                  <a:pt x="93300" y="137409"/>
                </a:lnTo>
                <a:lnTo>
                  <a:pt x="95473" y="135297"/>
                </a:lnTo>
                <a:lnTo>
                  <a:pt x="107746" y="111505"/>
                </a:lnTo>
                <a:lnTo>
                  <a:pt x="111705" y="83280"/>
                </a:lnTo>
                <a:lnTo>
                  <a:pt x="111109" y="57542"/>
                </a:lnTo>
                <a:lnTo>
                  <a:pt x="99115" y="22695"/>
                </a:lnTo>
                <a:lnTo>
                  <a:pt x="95677" y="15919"/>
                </a:lnTo>
                <a:lnTo>
                  <a:pt x="85481" y="4926"/>
                </a:lnTo>
                <a:lnTo>
                  <a:pt x="80259" y="1534"/>
                </a:lnTo>
                <a:lnTo>
                  <a:pt x="75096" y="411"/>
                </a:lnTo>
                <a:lnTo>
                  <a:pt x="68922" y="343"/>
                </a:lnTo>
                <a:lnTo>
                  <a:pt x="63888" y="1881"/>
                </a:lnTo>
                <a:lnTo>
                  <a:pt x="61587" y="3271"/>
                </a:lnTo>
                <a:lnTo>
                  <a:pt x="58804" y="6806"/>
                </a:lnTo>
                <a:lnTo>
                  <a:pt x="55394" y="17358"/>
                </a:lnTo>
                <a:lnTo>
                  <a:pt x="54810" y="25634"/>
                </a:lnTo>
                <a:lnTo>
                  <a:pt x="57275" y="41037"/>
                </a:lnTo>
                <a:lnTo>
                  <a:pt x="65599" y="59005"/>
                </a:lnTo>
                <a:lnTo>
                  <a:pt x="72084" y="66992"/>
                </a:lnTo>
                <a:lnTo>
                  <a:pt x="81008" y="74048"/>
                </a:lnTo>
                <a:lnTo>
                  <a:pt x="91522" y="79143"/>
                </a:lnTo>
                <a:lnTo>
                  <a:pt x="105558" y="80747"/>
                </a:lnTo>
                <a:lnTo>
                  <a:pt x="110815" y="79592"/>
                </a:lnTo>
                <a:lnTo>
                  <a:pt x="114459" y="77573"/>
                </a:lnTo>
                <a:lnTo>
                  <a:pt x="129558" y="62427"/>
                </a:lnTo>
                <a:lnTo>
                  <a:pt x="148133" y="28099"/>
                </a:lnTo>
                <a:lnTo>
                  <a:pt x="157484" y="15019"/>
                </a:lnTo>
                <a:lnTo>
                  <a:pt x="169138" y="5926"/>
                </a:lnTo>
                <a:lnTo>
                  <a:pt x="178932" y="1531"/>
                </a:lnTo>
                <a:lnTo>
                  <a:pt x="182039" y="1352"/>
                </a:lnTo>
                <a:lnTo>
                  <a:pt x="187592" y="2722"/>
                </a:lnTo>
                <a:lnTo>
                  <a:pt x="196821" y="7688"/>
                </a:lnTo>
                <a:lnTo>
                  <a:pt x="208910" y="24090"/>
                </a:lnTo>
                <a:lnTo>
                  <a:pt x="217616" y="40699"/>
                </a:lnTo>
                <a:lnTo>
                  <a:pt x="222759" y="73498"/>
                </a:lnTo>
                <a:lnTo>
                  <a:pt x="221833" y="107728"/>
                </a:lnTo>
                <a:lnTo>
                  <a:pt x="219838" y="127364"/>
                </a:lnTo>
                <a:lnTo>
                  <a:pt x="221353" y="154535"/>
                </a:lnTo>
                <a:lnTo>
                  <a:pt x="222618" y="153401"/>
                </a:lnTo>
                <a:lnTo>
                  <a:pt x="223238" y="151400"/>
                </a:lnTo>
                <a:lnTo>
                  <a:pt x="223732" y="131356"/>
                </a:lnTo>
                <a:lnTo>
                  <a:pt x="219869" y="101074"/>
                </a:lnTo>
                <a:lnTo>
                  <a:pt x="220208" y="90053"/>
                </a:lnTo>
                <a:lnTo>
                  <a:pt x="220044" y="79821"/>
                </a:lnTo>
                <a:lnTo>
                  <a:pt x="226272" y="44903"/>
                </a:lnTo>
                <a:lnTo>
                  <a:pt x="234996" y="26447"/>
                </a:lnTo>
                <a:lnTo>
                  <a:pt x="248232" y="8893"/>
                </a:lnTo>
                <a:lnTo>
                  <a:pt x="256409" y="3927"/>
                </a:lnTo>
                <a:lnTo>
                  <a:pt x="260923" y="3740"/>
                </a:lnTo>
                <a:lnTo>
                  <a:pt x="270613" y="5104"/>
                </a:lnTo>
                <a:lnTo>
                  <a:pt x="278165" y="8730"/>
                </a:lnTo>
                <a:lnTo>
                  <a:pt x="302802" y="28073"/>
                </a:lnTo>
                <a:lnTo>
                  <a:pt x="305884" y="32463"/>
                </a:lnTo>
                <a:lnTo>
                  <a:pt x="313118" y="49345"/>
                </a:lnTo>
                <a:lnTo>
                  <a:pt x="317260" y="81457"/>
                </a:lnTo>
                <a:lnTo>
                  <a:pt x="322502" y="116077"/>
                </a:lnTo>
                <a:lnTo>
                  <a:pt x="324404" y="130119"/>
                </a:lnTo>
                <a:lnTo>
                  <a:pt x="325362" y="132409"/>
                </a:lnTo>
                <a:lnTo>
                  <a:pt x="326789" y="142150"/>
                </a:lnTo>
                <a:lnTo>
                  <a:pt x="334311" y="153023"/>
                </a:lnTo>
                <a:lnTo>
                  <a:pt x="342951" y="159936"/>
                </a:lnTo>
                <a:lnTo>
                  <a:pt x="346305" y="161007"/>
                </a:lnTo>
                <a:lnTo>
                  <a:pt x="350442" y="161218"/>
                </a:lnTo>
                <a:lnTo>
                  <a:pt x="359385" y="159763"/>
                </a:lnTo>
                <a:lnTo>
                  <a:pt x="362164" y="158196"/>
                </a:lnTo>
                <a:lnTo>
                  <a:pt x="375667" y="145360"/>
                </a:lnTo>
                <a:lnTo>
                  <a:pt x="380167" y="136833"/>
                </a:lnTo>
                <a:lnTo>
                  <a:pt x="385348" y="124712"/>
                </a:lnTo>
                <a:lnTo>
                  <a:pt x="385660" y="12138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79" name="SMARTInkShape-167"/>
          <p:cNvSpPr/>
          <p:nvPr>
            <p:custDataLst>
              <p:tags r:id="rId14"/>
            </p:custDataLst>
          </p:nvPr>
        </p:nvSpPr>
        <p:spPr>
          <a:xfrm>
            <a:off x="1489075" y="4295775"/>
            <a:ext cx="95250" cy="204788"/>
          </a:xfrm>
          <a:custGeom>
            <a:avLst/>
            <a:gdLst/>
            <a:ahLst/>
            <a:cxnLst/>
            <a:rect l="0" t="0" r="0" b="0"/>
            <a:pathLst>
              <a:path w="95784" h="204723">
                <a:moveTo>
                  <a:pt x="11318" y="2381"/>
                </a:moveTo>
                <a:lnTo>
                  <a:pt x="11318" y="2381"/>
                </a:lnTo>
                <a:lnTo>
                  <a:pt x="10053" y="1117"/>
                </a:lnTo>
                <a:lnTo>
                  <a:pt x="8727" y="496"/>
                </a:lnTo>
                <a:lnTo>
                  <a:pt x="6555" y="0"/>
                </a:lnTo>
                <a:lnTo>
                  <a:pt x="6555" y="2050"/>
                </a:lnTo>
                <a:lnTo>
                  <a:pt x="8605" y="4402"/>
                </a:lnTo>
                <a:lnTo>
                  <a:pt x="8838" y="8448"/>
                </a:lnTo>
                <a:lnTo>
                  <a:pt x="8187" y="11075"/>
                </a:lnTo>
                <a:lnTo>
                  <a:pt x="7643" y="12146"/>
                </a:lnTo>
                <a:lnTo>
                  <a:pt x="7545" y="13389"/>
                </a:lnTo>
                <a:lnTo>
                  <a:pt x="8935" y="43256"/>
                </a:lnTo>
                <a:lnTo>
                  <a:pt x="8230" y="46389"/>
                </a:lnTo>
                <a:lnTo>
                  <a:pt x="7299" y="49192"/>
                </a:lnTo>
                <a:lnTo>
                  <a:pt x="6555" y="71395"/>
                </a:lnTo>
                <a:lnTo>
                  <a:pt x="7819" y="71425"/>
                </a:lnTo>
                <a:lnTo>
                  <a:pt x="9145" y="70726"/>
                </a:lnTo>
                <a:lnTo>
                  <a:pt x="15372" y="65265"/>
                </a:lnTo>
                <a:lnTo>
                  <a:pt x="23438" y="62466"/>
                </a:lnTo>
                <a:lnTo>
                  <a:pt x="28352" y="62022"/>
                </a:lnTo>
                <a:lnTo>
                  <a:pt x="44996" y="64804"/>
                </a:lnTo>
                <a:lnTo>
                  <a:pt x="50342" y="67561"/>
                </a:lnTo>
                <a:lnTo>
                  <a:pt x="57714" y="69466"/>
                </a:lnTo>
                <a:lnTo>
                  <a:pt x="66477" y="74637"/>
                </a:lnTo>
                <a:lnTo>
                  <a:pt x="76972" y="86006"/>
                </a:lnTo>
                <a:lnTo>
                  <a:pt x="88853" y="105855"/>
                </a:lnTo>
                <a:lnTo>
                  <a:pt x="95783" y="128764"/>
                </a:lnTo>
                <a:lnTo>
                  <a:pt x="95405" y="135784"/>
                </a:lnTo>
                <a:lnTo>
                  <a:pt x="89000" y="166063"/>
                </a:lnTo>
                <a:lnTo>
                  <a:pt x="77556" y="187728"/>
                </a:lnTo>
                <a:lnTo>
                  <a:pt x="65839" y="196885"/>
                </a:lnTo>
                <a:lnTo>
                  <a:pt x="49460" y="204044"/>
                </a:lnTo>
                <a:lnTo>
                  <a:pt x="38570" y="204722"/>
                </a:lnTo>
                <a:lnTo>
                  <a:pt x="34542" y="202642"/>
                </a:lnTo>
                <a:lnTo>
                  <a:pt x="20317" y="192428"/>
                </a:lnTo>
                <a:lnTo>
                  <a:pt x="18905" y="191786"/>
                </a:lnTo>
                <a:lnTo>
                  <a:pt x="11464" y="183679"/>
                </a:lnTo>
                <a:lnTo>
                  <a:pt x="735" y="168304"/>
                </a:lnTo>
                <a:lnTo>
                  <a:pt x="0" y="165113"/>
                </a:lnTo>
                <a:lnTo>
                  <a:pt x="1793" y="15716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30748" name="SMARTInkShape-Group82"/>
          <p:cNvGrpSpPr>
            <a:grpSpLocks/>
          </p:cNvGrpSpPr>
          <p:nvPr/>
        </p:nvGrpSpPr>
        <p:grpSpPr bwMode="auto">
          <a:xfrm>
            <a:off x="3509963" y="2620963"/>
            <a:ext cx="357187" cy="450850"/>
            <a:chOff x="3509963" y="2621756"/>
            <a:chExt cx="357188" cy="449949"/>
          </a:xfrm>
        </p:grpSpPr>
        <p:sp>
          <p:nvSpPr>
            <p:cNvPr id="19480" name="SMARTInkShape-168"/>
            <p:cNvSpPr/>
            <p:nvPr>
              <p:custDataLst>
                <p:tags r:id="rId34"/>
              </p:custDataLst>
            </p:nvPr>
          </p:nvSpPr>
          <p:spPr>
            <a:xfrm>
              <a:off x="3509963" y="2621756"/>
              <a:ext cx="357188" cy="7921"/>
            </a:xfrm>
            <a:custGeom>
              <a:avLst/>
              <a:gdLst/>
              <a:ahLst/>
              <a:cxnLst/>
              <a:rect l="0" t="0" r="0" b="0"/>
              <a:pathLst>
                <a:path w="357188" h="8516">
                  <a:moveTo>
                    <a:pt x="0" y="2381"/>
                  </a:moveTo>
                  <a:lnTo>
                    <a:pt x="0" y="2381"/>
                  </a:lnTo>
                  <a:lnTo>
                    <a:pt x="1263" y="1116"/>
                  </a:lnTo>
                  <a:lnTo>
                    <a:pt x="2590" y="496"/>
                  </a:lnTo>
                  <a:lnTo>
                    <a:pt x="7042" y="0"/>
                  </a:lnTo>
                  <a:lnTo>
                    <a:pt x="9024" y="1636"/>
                  </a:lnTo>
                  <a:lnTo>
                    <a:pt x="11199" y="2160"/>
                  </a:lnTo>
                  <a:lnTo>
                    <a:pt x="45086" y="4759"/>
                  </a:lnTo>
                  <a:lnTo>
                    <a:pt x="57129" y="5467"/>
                  </a:lnTo>
                  <a:lnTo>
                    <a:pt x="78937" y="7099"/>
                  </a:lnTo>
                  <a:lnTo>
                    <a:pt x="113504" y="8515"/>
                  </a:lnTo>
                  <a:lnTo>
                    <a:pt x="147734" y="7157"/>
                  </a:lnTo>
                  <a:lnTo>
                    <a:pt x="183310" y="5507"/>
                  </a:lnTo>
                  <a:lnTo>
                    <a:pt x="217367" y="4781"/>
                  </a:lnTo>
                  <a:lnTo>
                    <a:pt x="252705" y="4762"/>
                  </a:lnTo>
                  <a:lnTo>
                    <a:pt x="276111" y="4056"/>
                  </a:lnTo>
                  <a:lnTo>
                    <a:pt x="293312" y="2711"/>
                  </a:lnTo>
                  <a:lnTo>
                    <a:pt x="325409" y="2743"/>
                  </a:lnTo>
                  <a:lnTo>
                    <a:pt x="351948" y="2387"/>
                  </a:lnTo>
                  <a:lnTo>
                    <a:pt x="357187" y="476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481" name="SMARTInkShape-169"/>
            <p:cNvSpPr/>
            <p:nvPr>
              <p:custDataLst>
                <p:tags r:id="rId35"/>
              </p:custDataLst>
            </p:nvPr>
          </p:nvSpPr>
          <p:spPr>
            <a:xfrm>
              <a:off x="3556000" y="2621756"/>
              <a:ext cx="146050" cy="449949"/>
            </a:xfrm>
            <a:custGeom>
              <a:avLst/>
              <a:gdLst/>
              <a:ahLst/>
              <a:cxnLst/>
              <a:rect l="0" t="0" r="0" b="0"/>
              <a:pathLst>
                <a:path w="147026" h="449949">
                  <a:moveTo>
                    <a:pt x="120841" y="0"/>
                  </a:moveTo>
                  <a:lnTo>
                    <a:pt x="120841" y="0"/>
                  </a:lnTo>
                  <a:lnTo>
                    <a:pt x="122891" y="0"/>
                  </a:lnTo>
                  <a:lnTo>
                    <a:pt x="123002" y="265"/>
                  </a:lnTo>
                  <a:lnTo>
                    <a:pt x="123222" y="34043"/>
                  </a:lnTo>
                  <a:lnTo>
                    <a:pt x="126265" y="67881"/>
                  </a:lnTo>
                  <a:lnTo>
                    <a:pt x="130281" y="103141"/>
                  </a:lnTo>
                  <a:lnTo>
                    <a:pt x="134484" y="137153"/>
                  </a:lnTo>
                  <a:lnTo>
                    <a:pt x="138167" y="172806"/>
                  </a:lnTo>
                  <a:lnTo>
                    <a:pt x="139380" y="179701"/>
                  </a:lnTo>
                  <a:lnTo>
                    <a:pt x="141522" y="213176"/>
                  </a:lnTo>
                  <a:lnTo>
                    <a:pt x="142517" y="247205"/>
                  </a:lnTo>
                  <a:lnTo>
                    <a:pt x="146494" y="282125"/>
                  </a:lnTo>
                  <a:lnTo>
                    <a:pt x="147025" y="316060"/>
                  </a:lnTo>
                  <a:lnTo>
                    <a:pt x="145398" y="350199"/>
                  </a:lnTo>
                  <a:lnTo>
                    <a:pt x="139833" y="383564"/>
                  </a:lnTo>
                  <a:lnTo>
                    <a:pt x="135650" y="395743"/>
                  </a:lnTo>
                  <a:lnTo>
                    <a:pt x="131567" y="404197"/>
                  </a:lnTo>
                  <a:lnTo>
                    <a:pt x="130371" y="407979"/>
                  </a:lnTo>
                  <a:lnTo>
                    <a:pt x="122506" y="423746"/>
                  </a:lnTo>
                  <a:lnTo>
                    <a:pt x="113995" y="432275"/>
                  </a:lnTo>
                  <a:lnTo>
                    <a:pt x="103019" y="439232"/>
                  </a:lnTo>
                  <a:lnTo>
                    <a:pt x="83955" y="447081"/>
                  </a:lnTo>
                  <a:lnTo>
                    <a:pt x="62553" y="449948"/>
                  </a:lnTo>
                  <a:lnTo>
                    <a:pt x="47350" y="446507"/>
                  </a:lnTo>
                  <a:lnTo>
                    <a:pt x="28221" y="434985"/>
                  </a:lnTo>
                  <a:lnTo>
                    <a:pt x="20130" y="427790"/>
                  </a:lnTo>
                  <a:lnTo>
                    <a:pt x="17872" y="424197"/>
                  </a:lnTo>
                  <a:lnTo>
                    <a:pt x="2053" y="389235"/>
                  </a:lnTo>
                  <a:lnTo>
                    <a:pt x="0" y="379334"/>
                  </a:lnTo>
                  <a:lnTo>
                    <a:pt x="1846" y="356784"/>
                  </a:lnTo>
                  <a:lnTo>
                    <a:pt x="9464" y="322722"/>
                  </a:lnTo>
                  <a:lnTo>
                    <a:pt x="11304" y="31670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grpSp>
        <p:nvGrpSpPr>
          <p:cNvPr id="30749" name="SMARTInkShape-Group83"/>
          <p:cNvGrpSpPr>
            <a:grpSpLocks/>
          </p:cNvGrpSpPr>
          <p:nvPr/>
        </p:nvGrpSpPr>
        <p:grpSpPr bwMode="auto">
          <a:xfrm>
            <a:off x="3678238" y="2927350"/>
            <a:ext cx="439737" cy="153988"/>
            <a:chOff x="3679031" y="2926594"/>
            <a:chExt cx="438151" cy="154336"/>
          </a:xfrm>
        </p:grpSpPr>
        <p:sp>
          <p:nvSpPr>
            <p:cNvPr id="19483" name="SMARTInkShape-170"/>
            <p:cNvSpPr/>
            <p:nvPr>
              <p:custDataLst>
                <p:tags r:id="rId32"/>
              </p:custDataLst>
            </p:nvPr>
          </p:nvSpPr>
          <p:spPr>
            <a:xfrm>
              <a:off x="4000131" y="2926594"/>
              <a:ext cx="117051" cy="154336"/>
            </a:xfrm>
            <a:custGeom>
              <a:avLst/>
              <a:gdLst/>
              <a:ahLst/>
              <a:cxnLst/>
              <a:rect l="0" t="0" r="0" b="0"/>
              <a:pathLst>
                <a:path w="117803" h="154336">
                  <a:moveTo>
                    <a:pt x="79702" y="9487"/>
                  </a:moveTo>
                  <a:lnTo>
                    <a:pt x="79702" y="9487"/>
                  </a:lnTo>
                  <a:lnTo>
                    <a:pt x="80966" y="9487"/>
                  </a:lnTo>
                  <a:lnTo>
                    <a:pt x="82292" y="8782"/>
                  </a:lnTo>
                  <a:lnTo>
                    <a:pt x="84036" y="7437"/>
                  </a:lnTo>
                  <a:lnTo>
                    <a:pt x="85602" y="7204"/>
                  </a:lnTo>
                  <a:lnTo>
                    <a:pt x="86017" y="6907"/>
                  </a:lnTo>
                  <a:lnTo>
                    <a:pt x="86293" y="6444"/>
                  </a:lnTo>
                  <a:lnTo>
                    <a:pt x="86843" y="4733"/>
                  </a:lnTo>
                  <a:lnTo>
                    <a:pt x="84317" y="3463"/>
                  </a:lnTo>
                  <a:lnTo>
                    <a:pt x="83573" y="2825"/>
                  </a:lnTo>
                  <a:lnTo>
                    <a:pt x="82745" y="1411"/>
                  </a:lnTo>
                  <a:lnTo>
                    <a:pt x="81731" y="928"/>
                  </a:lnTo>
                  <a:lnTo>
                    <a:pt x="68144" y="0"/>
                  </a:lnTo>
                  <a:lnTo>
                    <a:pt x="58604" y="1871"/>
                  </a:lnTo>
                  <a:lnTo>
                    <a:pt x="40776" y="9715"/>
                  </a:lnTo>
                  <a:lnTo>
                    <a:pt x="11291" y="35386"/>
                  </a:lnTo>
                  <a:lnTo>
                    <a:pt x="4487" y="44031"/>
                  </a:lnTo>
                  <a:lnTo>
                    <a:pt x="2617" y="48300"/>
                  </a:lnTo>
                  <a:lnTo>
                    <a:pt x="0" y="76663"/>
                  </a:lnTo>
                  <a:lnTo>
                    <a:pt x="2365" y="107500"/>
                  </a:lnTo>
                  <a:lnTo>
                    <a:pt x="17504" y="133446"/>
                  </a:lnTo>
                  <a:lnTo>
                    <a:pt x="25083" y="142335"/>
                  </a:lnTo>
                  <a:lnTo>
                    <a:pt x="34844" y="149382"/>
                  </a:lnTo>
                  <a:lnTo>
                    <a:pt x="39392" y="151038"/>
                  </a:lnTo>
                  <a:lnTo>
                    <a:pt x="57950" y="154335"/>
                  </a:lnTo>
                  <a:lnTo>
                    <a:pt x="71535" y="152497"/>
                  </a:lnTo>
                  <a:lnTo>
                    <a:pt x="105961" y="141695"/>
                  </a:lnTo>
                  <a:lnTo>
                    <a:pt x="109100" y="140478"/>
                  </a:lnTo>
                  <a:lnTo>
                    <a:pt x="117802" y="13331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484" name="SMARTInkShape-171"/>
            <p:cNvSpPr/>
            <p:nvPr>
              <p:custDataLst>
                <p:tags r:id="rId33"/>
              </p:custDataLst>
            </p:nvPr>
          </p:nvSpPr>
          <p:spPr>
            <a:xfrm>
              <a:off x="3679031" y="2926594"/>
              <a:ext cx="170832" cy="151154"/>
            </a:xfrm>
            <a:custGeom>
              <a:avLst/>
              <a:gdLst/>
              <a:ahLst/>
              <a:cxnLst/>
              <a:rect l="0" t="0" r="0" b="0"/>
              <a:pathLst>
                <a:path w="171451" h="151423">
                  <a:moveTo>
                    <a:pt x="0" y="111422"/>
                  </a:moveTo>
                  <a:lnTo>
                    <a:pt x="0" y="111422"/>
                  </a:lnTo>
                  <a:lnTo>
                    <a:pt x="0" y="115038"/>
                  </a:lnTo>
                  <a:lnTo>
                    <a:pt x="3793" y="118373"/>
                  </a:lnTo>
                  <a:lnTo>
                    <a:pt x="7066" y="119803"/>
                  </a:lnTo>
                  <a:lnTo>
                    <a:pt x="9755" y="120703"/>
                  </a:lnTo>
                  <a:lnTo>
                    <a:pt x="10472" y="121314"/>
                  </a:lnTo>
                  <a:lnTo>
                    <a:pt x="10950" y="121985"/>
                  </a:lnTo>
                  <a:lnTo>
                    <a:pt x="12892" y="122731"/>
                  </a:lnTo>
                  <a:lnTo>
                    <a:pt x="16961" y="123857"/>
                  </a:lnTo>
                  <a:lnTo>
                    <a:pt x="18451" y="124474"/>
                  </a:lnTo>
                  <a:lnTo>
                    <a:pt x="21518" y="124455"/>
                  </a:lnTo>
                  <a:lnTo>
                    <a:pt x="33081" y="123427"/>
                  </a:lnTo>
                  <a:lnTo>
                    <a:pt x="41376" y="122652"/>
                  </a:lnTo>
                  <a:lnTo>
                    <a:pt x="67105" y="114060"/>
                  </a:lnTo>
                  <a:lnTo>
                    <a:pt x="92462" y="95010"/>
                  </a:lnTo>
                  <a:lnTo>
                    <a:pt x="99609" y="85818"/>
                  </a:lnTo>
                  <a:lnTo>
                    <a:pt x="118685" y="52070"/>
                  </a:lnTo>
                  <a:lnTo>
                    <a:pt x="125491" y="29634"/>
                  </a:lnTo>
                  <a:lnTo>
                    <a:pt x="126065" y="19507"/>
                  </a:lnTo>
                  <a:lnTo>
                    <a:pt x="124733" y="14215"/>
                  </a:lnTo>
                  <a:lnTo>
                    <a:pt x="122377" y="9746"/>
                  </a:lnTo>
                  <a:lnTo>
                    <a:pt x="119565" y="6878"/>
                  </a:lnTo>
                  <a:lnTo>
                    <a:pt x="109520" y="1181"/>
                  </a:lnTo>
                  <a:lnTo>
                    <a:pt x="104064" y="0"/>
                  </a:lnTo>
                  <a:lnTo>
                    <a:pt x="95110" y="1503"/>
                  </a:lnTo>
                  <a:lnTo>
                    <a:pt x="80797" y="7642"/>
                  </a:lnTo>
                  <a:lnTo>
                    <a:pt x="74622" y="12821"/>
                  </a:lnTo>
                  <a:lnTo>
                    <a:pt x="56827" y="40782"/>
                  </a:lnTo>
                  <a:lnTo>
                    <a:pt x="52899" y="59229"/>
                  </a:lnTo>
                  <a:lnTo>
                    <a:pt x="53665" y="87566"/>
                  </a:lnTo>
                  <a:lnTo>
                    <a:pt x="58766" y="108938"/>
                  </a:lnTo>
                  <a:lnTo>
                    <a:pt x="64297" y="121446"/>
                  </a:lnTo>
                  <a:lnTo>
                    <a:pt x="80234" y="140337"/>
                  </a:lnTo>
                  <a:lnTo>
                    <a:pt x="86215" y="144155"/>
                  </a:lnTo>
                  <a:lnTo>
                    <a:pt x="104968" y="151422"/>
                  </a:lnTo>
                  <a:lnTo>
                    <a:pt x="125889" y="151179"/>
                  </a:lnTo>
                  <a:lnTo>
                    <a:pt x="132415" y="149465"/>
                  </a:lnTo>
                  <a:lnTo>
                    <a:pt x="148321" y="140410"/>
                  </a:lnTo>
                  <a:lnTo>
                    <a:pt x="162090" y="127145"/>
                  </a:lnTo>
                  <a:lnTo>
                    <a:pt x="167044" y="119643"/>
                  </a:lnTo>
                  <a:lnTo>
                    <a:pt x="171450" y="10666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19486" name="SMARTInkShape-172"/>
          <p:cNvSpPr/>
          <p:nvPr>
            <p:custDataLst>
              <p:tags r:id="rId15"/>
            </p:custDataLst>
          </p:nvPr>
        </p:nvSpPr>
        <p:spPr>
          <a:xfrm>
            <a:off x="4127500" y="2913063"/>
            <a:ext cx="495300" cy="173037"/>
          </a:xfrm>
          <a:custGeom>
            <a:avLst/>
            <a:gdLst/>
            <a:ahLst/>
            <a:cxnLst/>
            <a:rect l="0" t="0" r="0" b="0"/>
            <a:pathLst>
              <a:path w="493962" h="172482">
                <a:moveTo>
                  <a:pt x="31999" y="17714"/>
                </a:moveTo>
                <a:lnTo>
                  <a:pt x="31999" y="17714"/>
                </a:lnTo>
                <a:lnTo>
                  <a:pt x="31999" y="19764"/>
                </a:lnTo>
                <a:lnTo>
                  <a:pt x="31734" y="19874"/>
                </a:lnTo>
                <a:lnTo>
                  <a:pt x="27782" y="20354"/>
                </a:lnTo>
                <a:lnTo>
                  <a:pt x="25293" y="22144"/>
                </a:lnTo>
                <a:lnTo>
                  <a:pt x="23721" y="22378"/>
                </a:lnTo>
                <a:lnTo>
                  <a:pt x="9028" y="52977"/>
                </a:lnTo>
                <a:lnTo>
                  <a:pt x="0" y="87059"/>
                </a:lnTo>
                <a:lnTo>
                  <a:pt x="1653" y="110710"/>
                </a:lnTo>
                <a:lnTo>
                  <a:pt x="5256" y="131397"/>
                </a:lnTo>
                <a:lnTo>
                  <a:pt x="15375" y="147699"/>
                </a:lnTo>
                <a:lnTo>
                  <a:pt x="22646" y="155863"/>
                </a:lnTo>
                <a:lnTo>
                  <a:pt x="30924" y="161195"/>
                </a:lnTo>
                <a:lnTo>
                  <a:pt x="32076" y="162580"/>
                </a:lnTo>
                <a:lnTo>
                  <a:pt x="38754" y="165794"/>
                </a:lnTo>
                <a:lnTo>
                  <a:pt x="50998" y="169362"/>
                </a:lnTo>
                <a:lnTo>
                  <a:pt x="62684" y="169750"/>
                </a:lnTo>
                <a:lnTo>
                  <a:pt x="68990" y="167654"/>
                </a:lnTo>
                <a:lnTo>
                  <a:pt x="88527" y="157119"/>
                </a:lnTo>
                <a:lnTo>
                  <a:pt x="96385" y="148732"/>
                </a:lnTo>
                <a:lnTo>
                  <a:pt x="105436" y="130643"/>
                </a:lnTo>
                <a:lnTo>
                  <a:pt x="110006" y="111811"/>
                </a:lnTo>
                <a:lnTo>
                  <a:pt x="109937" y="100516"/>
                </a:lnTo>
                <a:lnTo>
                  <a:pt x="102560" y="64908"/>
                </a:lnTo>
                <a:lnTo>
                  <a:pt x="96552" y="47856"/>
                </a:lnTo>
                <a:lnTo>
                  <a:pt x="77404" y="21518"/>
                </a:lnTo>
                <a:lnTo>
                  <a:pt x="72998" y="18312"/>
                </a:lnTo>
                <a:lnTo>
                  <a:pt x="63841" y="14167"/>
                </a:lnTo>
                <a:lnTo>
                  <a:pt x="52372" y="10972"/>
                </a:lnTo>
                <a:lnTo>
                  <a:pt x="43750" y="12656"/>
                </a:lnTo>
                <a:lnTo>
                  <a:pt x="36525" y="16695"/>
                </a:lnTo>
                <a:lnTo>
                  <a:pt x="22224" y="28003"/>
                </a:lnTo>
                <a:lnTo>
                  <a:pt x="21040" y="30048"/>
                </a:lnTo>
                <a:lnTo>
                  <a:pt x="20373" y="35215"/>
                </a:lnTo>
                <a:lnTo>
                  <a:pt x="23647" y="53552"/>
                </a:lnTo>
                <a:lnTo>
                  <a:pt x="25761" y="58084"/>
                </a:lnTo>
                <a:lnTo>
                  <a:pt x="42352" y="77209"/>
                </a:lnTo>
                <a:lnTo>
                  <a:pt x="47502" y="81997"/>
                </a:lnTo>
                <a:lnTo>
                  <a:pt x="48684" y="83588"/>
                </a:lnTo>
                <a:lnTo>
                  <a:pt x="71738" y="94178"/>
                </a:lnTo>
                <a:lnTo>
                  <a:pt x="84801" y="97481"/>
                </a:lnTo>
                <a:lnTo>
                  <a:pt x="88186" y="96999"/>
                </a:lnTo>
                <a:lnTo>
                  <a:pt x="106185" y="87168"/>
                </a:lnTo>
                <a:lnTo>
                  <a:pt x="113250" y="81136"/>
                </a:lnTo>
                <a:lnTo>
                  <a:pt x="115559" y="78004"/>
                </a:lnTo>
                <a:lnTo>
                  <a:pt x="129305" y="44738"/>
                </a:lnTo>
                <a:lnTo>
                  <a:pt x="147074" y="10705"/>
                </a:lnTo>
                <a:lnTo>
                  <a:pt x="149113" y="8161"/>
                </a:lnTo>
                <a:lnTo>
                  <a:pt x="156459" y="3527"/>
                </a:lnTo>
                <a:lnTo>
                  <a:pt x="157429" y="1884"/>
                </a:lnTo>
                <a:lnTo>
                  <a:pt x="157860" y="271"/>
                </a:lnTo>
                <a:lnTo>
                  <a:pt x="158504" y="0"/>
                </a:lnTo>
                <a:lnTo>
                  <a:pt x="160631" y="404"/>
                </a:lnTo>
                <a:lnTo>
                  <a:pt x="163539" y="2119"/>
                </a:lnTo>
                <a:lnTo>
                  <a:pt x="168504" y="8676"/>
                </a:lnTo>
                <a:lnTo>
                  <a:pt x="169397" y="11139"/>
                </a:lnTo>
                <a:lnTo>
                  <a:pt x="177050" y="45295"/>
                </a:lnTo>
                <a:lnTo>
                  <a:pt x="177519" y="79010"/>
                </a:lnTo>
                <a:lnTo>
                  <a:pt x="178434" y="93743"/>
                </a:lnTo>
                <a:lnTo>
                  <a:pt x="178044" y="98865"/>
                </a:lnTo>
                <a:lnTo>
                  <a:pt x="181986" y="133223"/>
                </a:lnTo>
                <a:lnTo>
                  <a:pt x="180120" y="149013"/>
                </a:lnTo>
                <a:lnTo>
                  <a:pt x="182017" y="165211"/>
                </a:lnTo>
                <a:lnTo>
                  <a:pt x="183281" y="165310"/>
                </a:lnTo>
                <a:lnTo>
                  <a:pt x="183654" y="164794"/>
                </a:lnTo>
                <a:lnTo>
                  <a:pt x="184333" y="160763"/>
                </a:lnTo>
                <a:lnTo>
                  <a:pt x="184370" y="159520"/>
                </a:lnTo>
                <a:lnTo>
                  <a:pt x="183680" y="158085"/>
                </a:lnTo>
                <a:lnTo>
                  <a:pt x="183126" y="157332"/>
                </a:lnTo>
                <a:lnTo>
                  <a:pt x="180446" y="145625"/>
                </a:lnTo>
                <a:lnTo>
                  <a:pt x="178382" y="112706"/>
                </a:lnTo>
                <a:lnTo>
                  <a:pt x="175739" y="79111"/>
                </a:lnTo>
                <a:lnTo>
                  <a:pt x="178874" y="45673"/>
                </a:lnTo>
                <a:lnTo>
                  <a:pt x="179298" y="41076"/>
                </a:lnTo>
                <a:lnTo>
                  <a:pt x="193074" y="16671"/>
                </a:lnTo>
                <a:lnTo>
                  <a:pt x="201997" y="9977"/>
                </a:lnTo>
                <a:lnTo>
                  <a:pt x="206664" y="8719"/>
                </a:lnTo>
                <a:lnTo>
                  <a:pt x="209817" y="8424"/>
                </a:lnTo>
                <a:lnTo>
                  <a:pt x="212276" y="8999"/>
                </a:lnTo>
                <a:lnTo>
                  <a:pt x="217970" y="10810"/>
                </a:lnTo>
                <a:lnTo>
                  <a:pt x="225214" y="13022"/>
                </a:lnTo>
                <a:lnTo>
                  <a:pt x="229741" y="16059"/>
                </a:lnTo>
                <a:lnTo>
                  <a:pt x="240186" y="26429"/>
                </a:lnTo>
                <a:lnTo>
                  <a:pt x="247605" y="40048"/>
                </a:lnTo>
                <a:lnTo>
                  <a:pt x="250310" y="50681"/>
                </a:lnTo>
                <a:lnTo>
                  <a:pt x="254686" y="85087"/>
                </a:lnTo>
                <a:lnTo>
                  <a:pt x="256095" y="119135"/>
                </a:lnTo>
                <a:lnTo>
                  <a:pt x="264701" y="154449"/>
                </a:lnTo>
                <a:lnTo>
                  <a:pt x="264921" y="155702"/>
                </a:lnTo>
                <a:lnTo>
                  <a:pt x="265597" y="156801"/>
                </a:lnTo>
                <a:lnTo>
                  <a:pt x="269077" y="159614"/>
                </a:lnTo>
                <a:lnTo>
                  <a:pt x="277844" y="164277"/>
                </a:lnTo>
                <a:lnTo>
                  <a:pt x="280937" y="165298"/>
                </a:lnTo>
                <a:lnTo>
                  <a:pt x="282691" y="166474"/>
                </a:lnTo>
                <a:lnTo>
                  <a:pt x="283793" y="166629"/>
                </a:lnTo>
                <a:lnTo>
                  <a:pt x="286430" y="166096"/>
                </a:lnTo>
                <a:lnTo>
                  <a:pt x="287609" y="165054"/>
                </a:lnTo>
                <a:lnTo>
                  <a:pt x="299153" y="148124"/>
                </a:lnTo>
                <a:lnTo>
                  <a:pt x="300509" y="142638"/>
                </a:lnTo>
                <a:lnTo>
                  <a:pt x="303664" y="109494"/>
                </a:lnTo>
                <a:lnTo>
                  <a:pt x="304610" y="102955"/>
                </a:lnTo>
                <a:lnTo>
                  <a:pt x="304257" y="84834"/>
                </a:lnTo>
                <a:lnTo>
                  <a:pt x="310758" y="50786"/>
                </a:lnTo>
                <a:lnTo>
                  <a:pt x="318805" y="25510"/>
                </a:lnTo>
                <a:lnTo>
                  <a:pt x="321658" y="23119"/>
                </a:lnTo>
                <a:lnTo>
                  <a:pt x="334649" y="13991"/>
                </a:lnTo>
                <a:lnTo>
                  <a:pt x="335843" y="12267"/>
                </a:lnTo>
                <a:lnTo>
                  <a:pt x="336691" y="11701"/>
                </a:lnTo>
                <a:lnTo>
                  <a:pt x="339044" y="11073"/>
                </a:lnTo>
                <a:lnTo>
                  <a:pt x="340147" y="11170"/>
                </a:lnTo>
                <a:lnTo>
                  <a:pt x="342079" y="11983"/>
                </a:lnTo>
                <a:lnTo>
                  <a:pt x="350756" y="19788"/>
                </a:lnTo>
                <a:lnTo>
                  <a:pt x="351395" y="21213"/>
                </a:lnTo>
                <a:lnTo>
                  <a:pt x="351825" y="26012"/>
                </a:lnTo>
                <a:lnTo>
                  <a:pt x="364240" y="54289"/>
                </a:lnTo>
                <a:lnTo>
                  <a:pt x="367958" y="89900"/>
                </a:lnTo>
                <a:lnTo>
                  <a:pt x="369168" y="95040"/>
                </a:lnTo>
                <a:lnTo>
                  <a:pt x="369239" y="109864"/>
                </a:lnTo>
                <a:lnTo>
                  <a:pt x="367842" y="134338"/>
                </a:lnTo>
                <a:lnTo>
                  <a:pt x="370357" y="147473"/>
                </a:lnTo>
                <a:lnTo>
                  <a:pt x="371557" y="151849"/>
                </a:lnTo>
                <a:lnTo>
                  <a:pt x="372518" y="172481"/>
                </a:lnTo>
                <a:lnTo>
                  <a:pt x="370881" y="137805"/>
                </a:lnTo>
                <a:lnTo>
                  <a:pt x="370420" y="109822"/>
                </a:lnTo>
                <a:lnTo>
                  <a:pt x="372488" y="74633"/>
                </a:lnTo>
                <a:lnTo>
                  <a:pt x="372518" y="39889"/>
                </a:lnTo>
                <a:lnTo>
                  <a:pt x="372518" y="38053"/>
                </a:lnTo>
                <a:lnTo>
                  <a:pt x="373929" y="34603"/>
                </a:lnTo>
                <a:lnTo>
                  <a:pt x="378475" y="26739"/>
                </a:lnTo>
                <a:lnTo>
                  <a:pt x="379574" y="23592"/>
                </a:lnTo>
                <a:lnTo>
                  <a:pt x="382929" y="19344"/>
                </a:lnTo>
                <a:lnTo>
                  <a:pt x="385171" y="18438"/>
                </a:lnTo>
                <a:lnTo>
                  <a:pt x="410428" y="15333"/>
                </a:lnTo>
                <a:lnTo>
                  <a:pt x="414765" y="16597"/>
                </a:lnTo>
                <a:lnTo>
                  <a:pt x="415764" y="17234"/>
                </a:lnTo>
                <a:lnTo>
                  <a:pt x="424785" y="30037"/>
                </a:lnTo>
                <a:lnTo>
                  <a:pt x="432841" y="45269"/>
                </a:lnTo>
                <a:lnTo>
                  <a:pt x="434368" y="64539"/>
                </a:lnTo>
                <a:lnTo>
                  <a:pt x="434430" y="98576"/>
                </a:lnTo>
                <a:lnTo>
                  <a:pt x="433725" y="105085"/>
                </a:lnTo>
                <a:lnTo>
                  <a:pt x="432380" y="113289"/>
                </a:lnTo>
                <a:lnTo>
                  <a:pt x="434015" y="122288"/>
                </a:lnTo>
                <a:lnTo>
                  <a:pt x="436181" y="130142"/>
                </a:lnTo>
                <a:lnTo>
                  <a:pt x="437330" y="136222"/>
                </a:lnTo>
                <a:lnTo>
                  <a:pt x="442707" y="152642"/>
                </a:lnTo>
                <a:lnTo>
                  <a:pt x="444812" y="155116"/>
                </a:lnTo>
                <a:lnTo>
                  <a:pt x="447246" y="156834"/>
                </a:lnTo>
                <a:lnTo>
                  <a:pt x="449210" y="157597"/>
                </a:lnTo>
                <a:lnTo>
                  <a:pt x="458348" y="158154"/>
                </a:lnTo>
                <a:lnTo>
                  <a:pt x="465348" y="156296"/>
                </a:lnTo>
                <a:lnTo>
                  <a:pt x="477361" y="148207"/>
                </a:lnTo>
                <a:lnTo>
                  <a:pt x="488527" y="129668"/>
                </a:lnTo>
                <a:lnTo>
                  <a:pt x="493961" y="12010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30751" name="SMARTInkShape-Group85"/>
          <p:cNvGrpSpPr>
            <a:grpSpLocks/>
          </p:cNvGrpSpPr>
          <p:nvPr/>
        </p:nvGrpSpPr>
        <p:grpSpPr bwMode="auto">
          <a:xfrm>
            <a:off x="4627563" y="2795588"/>
            <a:ext cx="368300" cy="290512"/>
            <a:chOff x="4626923" y="2795588"/>
            <a:chExt cx="368828" cy="289964"/>
          </a:xfrm>
        </p:grpSpPr>
        <p:sp>
          <p:nvSpPr>
            <p:cNvPr id="19487" name="SMARTInkShape-173"/>
            <p:cNvSpPr/>
            <p:nvPr>
              <p:custDataLst>
                <p:tags r:id="rId30"/>
              </p:custDataLst>
            </p:nvPr>
          </p:nvSpPr>
          <p:spPr>
            <a:xfrm>
              <a:off x="4793849" y="2795588"/>
              <a:ext cx="1590" cy="3169"/>
            </a:xfrm>
            <a:custGeom>
              <a:avLst/>
              <a:gdLst/>
              <a:ahLst/>
              <a:cxnLst/>
              <a:rect l="0" t="0" r="0" b="0"/>
              <a:pathLst>
                <a:path w="2383" h="2382">
                  <a:moveTo>
                    <a:pt x="2382" y="0"/>
                  </a:moveTo>
                  <a:lnTo>
                    <a:pt x="2382" y="0"/>
                  </a:lnTo>
                  <a:lnTo>
                    <a:pt x="0" y="238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488" name="SMARTInkShape-174"/>
            <p:cNvSpPr/>
            <p:nvPr>
              <p:custDataLst>
                <p:tags r:id="rId31"/>
              </p:custDataLst>
            </p:nvPr>
          </p:nvSpPr>
          <p:spPr>
            <a:xfrm>
              <a:off x="4626923" y="2920763"/>
              <a:ext cx="368828" cy="164789"/>
            </a:xfrm>
            <a:custGeom>
              <a:avLst/>
              <a:gdLst/>
              <a:ahLst/>
              <a:cxnLst/>
              <a:rect l="0" t="0" r="0" b="0"/>
              <a:pathLst>
                <a:path w="368828" h="165088">
                  <a:moveTo>
                    <a:pt x="95096" y="17999"/>
                  </a:moveTo>
                  <a:lnTo>
                    <a:pt x="95096" y="17999"/>
                  </a:lnTo>
                  <a:lnTo>
                    <a:pt x="95096" y="15948"/>
                  </a:lnTo>
                  <a:lnTo>
                    <a:pt x="92813" y="13343"/>
                  </a:lnTo>
                  <a:lnTo>
                    <a:pt x="92744" y="12004"/>
                  </a:lnTo>
                  <a:lnTo>
                    <a:pt x="88931" y="8667"/>
                  </a:lnTo>
                  <a:lnTo>
                    <a:pt x="85653" y="7237"/>
                  </a:lnTo>
                  <a:lnTo>
                    <a:pt x="71635" y="6122"/>
                  </a:lnTo>
                  <a:lnTo>
                    <a:pt x="69930" y="6112"/>
                  </a:lnTo>
                  <a:lnTo>
                    <a:pt x="46658" y="15839"/>
                  </a:lnTo>
                  <a:lnTo>
                    <a:pt x="25638" y="31601"/>
                  </a:lnTo>
                  <a:lnTo>
                    <a:pt x="8109" y="53466"/>
                  </a:lnTo>
                  <a:lnTo>
                    <a:pt x="3399" y="65623"/>
                  </a:lnTo>
                  <a:lnTo>
                    <a:pt x="0" y="92756"/>
                  </a:lnTo>
                  <a:lnTo>
                    <a:pt x="1155" y="99651"/>
                  </a:lnTo>
                  <a:lnTo>
                    <a:pt x="16356" y="134344"/>
                  </a:lnTo>
                  <a:lnTo>
                    <a:pt x="17203" y="136043"/>
                  </a:lnTo>
                  <a:lnTo>
                    <a:pt x="25636" y="143945"/>
                  </a:lnTo>
                  <a:lnTo>
                    <a:pt x="33652" y="148602"/>
                  </a:lnTo>
                  <a:lnTo>
                    <a:pt x="39760" y="150535"/>
                  </a:lnTo>
                  <a:lnTo>
                    <a:pt x="43515" y="150722"/>
                  </a:lnTo>
                  <a:lnTo>
                    <a:pt x="54058" y="148627"/>
                  </a:lnTo>
                  <a:lnTo>
                    <a:pt x="63867" y="143627"/>
                  </a:lnTo>
                  <a:lnTo>
                    <a:pt x="71700" y="135948"/>
                  </a:lnTo>
                  <a:lnTo>
                    <a:pt x="84985" y="112944"/>
                  </a:lnTo>
                  <a:lnTo>
                    <a:pt x="93858" y="77595"/>
                  </a:lnTo>
                  <a:lnTo>
                    <a:pt x="95047" y="42236"/>
                  </a:lnTo>
                  <a:lnTo>
                    <a:pt x="97379" y="8270"/>
                  </a:lnTo>
                  <a:lnTo>
                    <a:pt x="97476" y="1394"/>
                  </a:lnTo>
                  <a:lnTo>
                    <a:pt x="96213" y="2613"/>
                  </a:lnTo>
                  <a:lnTo>
                    <a:pt x="95592" y="4634"/>
                  </a:lnTo>
                  <a:lnTo>
                    <a:pt x="93918" y="33539"/>
                  </a:lnTo>
                  <a:lnTo>
                    <a:pt x="96728" y="67339"/>
                  </a:lnTo>
                  <a:lnTo>
                    <a:pt x="100023" y="89917"/>
                  </a:lnTo>
                  <a:lnTo>
                    <a:pt x="109777" y="123651"/>
                  </a:lnTo>
                  <a:lnTo>
                    <a:pt x="111410" y="127661"/>
                  </a:lnTo>
                  <a:lnTo>
                    <a:pt x="122428" y="145372"/>
                  </a:lnTo>
                  <a:lnTo>
                    <a:pt x="122843" y="146571"/>
                  </a:lnTo>
                  <a:lnTo>
                    <a:pt x="124714" y="148608"/>
                  </a:lnTo>
                  <a:lnTo>
                    <a:pt x="127045" y="150130"/>
                  </a:lnTo>
                  <a:lnTo>
                    <a:pt x="128963" y="150807"/>
                  </a:lnTo>
                  <a:lnTo>
                    <a:pt x="149541" y="153235"/>
                  </a:lnTo>
                  <a:lnTo>
                    <a:pt x="152190" y="152363"/>
                  </a:lnTo>
                  <a:lnTo>
                    <a:pt x="165616" y="141648"/>
                  </a:lnTo>
                  <a:lnTo>
                    <a:pt x="174300" y="129658"/>
                  </a:lnTo>
                  <a:lnTo>
                    <a:pt x="177095" y="122432"/>
                  </a:lnTo>
                  <a:lnTo>
                    <a:pt x="184362" y="88740"/>
                  </a:lnTo>
                  <a:lnTo>
                    <a:pt x="188502" y="53657"/>
                  </a:lnTo>
                  <a:lnTo>
                    <a:pt x="189262" y="48399"/>
                  </a:lnTo>
                  <a:lnTo>
                    <a:pt x="187978" y="14024"/>
                  </a:lnTo>
                  <a:lnTo>
                    <a:pt x="187704" y="9707"/>
                  </a:lnTo>
                  <a:lnTo>
                    <a:pt x="185592" y="3734"/>
                  </a:lnTo>
                  <a:lnTo>
                    <a:pt x="188523" y="38726"/>
                  </a:lnTo>
                  <a:lnTo>
                    <a:pt x="190589" y="72983"/>
                  </a:lnTo>
                  <a:lnTo>
                    <a:pt x="192240" y="91753"/>
                  </a:lnTo>
                  <a:lnTo>
                    <a:pt x="191504" y="102114"/>
                  </a:lnTo>
                  <a:lnTo>
                    <a:pt x="193070" y="108979"/>
                  </a:lnTo>
                  <a:lnTo>
                    <a:pt x="193749" y="110402"/>
                  </a:lnTo>
                  <a:lnTo>
                    <a:pt x="199917" y="139021"/>
                  </a:lnTo>
                  <a:lnTo>
                    <a:pt x="203932" y="147045"/>
                  </a:lnTo>
                  <a:lnTo>
                    <a:pt x="204586" y="149701"/>
                  </a:lnTo>
                  <a:lnTo>
                    <a:pt x="208667" y="156614"/>
                  </a:lnTo>
                  <a:lnTo>
                    <a:pt x="217458" y="162857"/>
                  </a:lnTo>
                  <a:lnTo>
                    <a:pt x="222453" y="165087"/>
                  </a:lnTo>
                  <a:lnTo>
                    <a:pt x="229726" y="163537"/>
                  </a:lnTo>
                  <a:lnTo>
                    <a:pt x="231043" y="161969"/>
                  </a:lnTo>
                  <a:lnTo>
                    <a:pt x="232775" y="159773"/>
                  </a:lnTo>
                  <a:lnTo>
                    <a:pt x="236725" y="156255"/>
                  </a:lnTo>
                  <a:lnTo>
                    <a:pt x="257043" y="122593"/>
                  </a:lnTo>
                  <a:lnTo>
                    <a:pt x="265378" y="88838"/>
                  </a:lnTo>
                  <a:lnTo>
                    <a:pt x="270335" y="54013"/>
                  </a:lnTo>
                  <a:lnTo>
                    <a:pt x="279817" y="18485"/>
                  </a:lnTo>
                  <a:lnTo>
                    <a:pt x="281479" y="4988"/>
                  </a:lnTo>
                  <a:lnTo>
                    <a:pt x="282058" y="3769"/>
                  </a:lnTo>
                  <a:lnTo>
                    <a:pt x="282179" y="2956"/>
                  </a:lnTo>
                  <a:lnTo>
                    <a:pt x="281995" y="2414"/>
                  </a:lnTo>
                  <a:lnTo>
                    <a:pt x="281063" y="1544"/>
                  </a:lnTo>
                  <a:lnTo>
                    <a:pt x="280879" y="0"/>
                  </a:lnTo>
                  <a:lnTo>
                    <a:pt x="280835" y="3313"/>
                  </a:lnTo>
                  <a:lnTo>
                    <a:pt x="289303" y="8520"/>
                  </a:lnTo>
                  <a:lnTo>
                    <a:pt x="322586" y="21856"/>
                  </a:lnTo>
                  <a:lnTo>
                    <a:pt x="334891" y="27937"/>
                  </a:lnTo>
                  <a:lnTo>
                    <a:pt x="347655" y="40939"/>
                  </a:lnTo>
                  <a:lnTo>
                    <a:pt x="361849" y="62987"/>
                  </a:lnTo>
                  <a:lnTo>
                    <a:pt x="365755" y="74409"/>
                  </a:lnTo>
                  <a:lnTo>
                    <a:pt x="368827" y="106294"/>
                  </a:lnTo>
                  <a:lnTo>
                    <a:pt x="366335" y="119215"/>
                  </a:lnTo>
                  <a:lnTo>
                    <a:pt x="362700" y="126217"/>
                  </a:lnTo>
                  <a:lnTo>
                    <a:pt x="348866" y="144109"/>
                  </a:lnTo>
                  <a:lnTo>
                    <a:pt x="342972" y="148968"/>
                  </a:lnTo>
                  <a:lnTo>
                    <a:pt x="322799" y="159914"/>
                  </a:lnTo>
                  <a:lnTo>
                    <a:pt x="319681" y="160447"/>
                  </a:lnTo>
                  <a:lnTo>
                    <a:pt x="318638" y="160325"/>
                  </a:lnTo>
                  <a:lnTo>
                    <a:pt x="317943" y="159978"/>
                  </a:lnTo>
                  <a:lnTo>
                    <a:pt x="313034" y="156258"/>
                  </a:lnTo>
                  <a:lnTo>
                    <a:pt x="309609" y="154853"/>
                  </a:lnTo>
                  <a:lnTo>
                    <a:pt x="306058" y="153700"/>
                  </a:lnTo>
                  <a:lnTo>
                    <a:pt x="298016" y="150059"/>
                  </a:lnTo>
                  <a:lnTo>
                    <a:pt x="294291" y="148923"/>
                  </a:lnTo>
                  <a:lnTo>
                    <a:pt x="286138" y="143882"/>
                  </a:lnTo>
                  <a:lnTo>
                    <a:pt x="278452" y="13706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19490" name="SMARTInkShape-175"/>
          <p:cNvSpPr/>
          <p:nvPr>
            <p:custDataLst>
              <p:tags r:id="rId16"/>
            </p:custDataLst>
          </p:nvPr>
        </p:nvSpPr>
        <p:spPr>
          <a:xfrm>
            <a:off x="4621213" y="3111500"/>
            <a:ext cx="265112" cy="41275"/>
          </a:xfrm>
          <a:custGeom>
            <a:avLst/>
            <a:gdLst/>
            <a:ahLst/>
            <a:cxnLst/>
            <a:rect l="0" t="0" r="0" b="0"/>
            <a:pathLst>
              <a:path w="264320" h="41602">
                <a:moveTo>
                  <a:pt x="0" y="3734"/>
                </a:moveTo>
                <a:lnTo>
                  <a:pt x="0" y="3734"/>
                </a:lnTo>
                <a:lnTo>
                  <a:pt x="2283" y="1451"/>
                </a:lnTo>
                <a:lnTo>
                  <a:pt x="2352" y="118"/>
                </a:lnTo>
                <a:lnTo>
                  <a:pt x="2891" y="0"/>
                </a:lnTo>
                <a:lnTo>
                  <a:pt x="8602" y="1464"/>
                </a:lnTo>
                <a:lnTo>
                  <a:pt x="11881" y="3207"/>
                </a:lnTo>
                <a:lnTo>
                  <a:pt x="12683" y="3383"/>
                </a:lnTo>
                <a:lnTo>
                  <a:pt x="46934" y="18786"/>
                </a:lnTo>
                <a:lnTo>
                  <a:pt x="81314" y="31527"/>
                </a:lnTo>
                <a:lnTo>
                  <a:pt x="112462" y="40061"/>
                </a:lnTo>
                <a:lnTo>
                  <a:pt x="144521" y="41601"/>
                </a:lnTo>
                <a:lnTo>
                  <a:pt x="178010" y="41108"/>
                </a:lnTo>
                <a:lnTo>
                  <a:pt x="213278" y="39550"/>
                </a:lnTo>
                <a:lnTo>
                  <a:pt x="247967" y="33453"/>
                </a:lnTo>
                <a:lnTo>
                  <a:pt x="264319" y="2992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30753" name="SMARTInkShape-Group87"/>
          <p:cNvGrpSpPr>
            <a:grpSpLocks/>
          </p:cNvGrpSpPr>
          <p:nvPr/>
        </p:nvGrpSpPr>
        <p:grpSpPr bwMode="auto">
          <a:xfrm>
            <a:off x="5148263" y="2606675"/>
            <a:ext cx="1360487" cy="617538"/>
            <a:chOff x="5148263" y="2606646"/>
            <a:chExt cx="1359694" cy="616825"/>
          </a:xfrm>
        </p:grpSpPr>
        <p:sp>
          <p:nvSpPr>
            <p:cNvPr id="19491" name="SMARTInkShape-176"/>
            <p:cNvSpPr/>
            <p:nvPr>
              <p:custDataLst>
                <p:tags r:id="rId23"/>
              </p:custDataLst>
            </p:nvPr>
          </p:nvSpPr>
          <p:spPr>
            <a:xfrm>
              <a:off x="6100208" y="3088689"/>
              <a:ext cx="72982" cy="134782"/>
            </a:xfrm>
            <a:custGeom>
              <a:avLst/>
              <a:gdLst/>
              <a:ahLst/>
              <a:cxnLst/>
              <a:rect l="0" t="0" r="0" b="0"/>
              <a:pathLst>
                <a:path w="73162" h="134990">
                  <a:moveTo>
                    <a:pt x="0" y="0"/>
                  </a:moveTo>
                  <a:lnTo>
                    <a:pt x="0" y="0"/>
                  </a:lnTo>
                  <a:lnTo>
                    <a:pt x="8899" y="0"/>
                  </a:lnTo>
                  <a:lnTo>
                    <a:pt x="7420" y="0"/>
                  </a:lnTo>
                  <a:lnTo>
                    <a:pt x="9498" y="0"/>
                  </a:lnTo>
                  <a:lnTo>
                    <a:pt x="8815" y="10835"/>
                  </a:lnTo>
                  <a:lnTo>
                    <a:pt x="8258" y="12780"/>
                  </a:lnTo>
                  <a:lnTo>
                    <a:pt x="8344" y="17057"/>
                  </a:lnTo>
                  <a:lnTo>
                    <a:pt x="11890" y="51693"/>
                  </a:lnTo>
                  <a:lnTo>
                    <a:pt x="11906" y="61774"/>
                  </a:lnTo>
                  <a:lnTo>
                    <a:pt x="14434" y="60608"/>
                  </a:lnTo>
                  <a:lnTo>
                    <a:pt x="15179" y="59984"/>
                  </a:lnTo>
                  <a:lnTo>
                    <a:pt x="16006" y="58586"/>
                  </a:lnTo>
                  <a:lnTo>
                    <a:pt x="16802" y="55533"/>
                  </a:lnTo>
                  <a:lnTo>
                    <a:pt x="17874" y="53962"/>
                  </a:lnTo>
                  <a:lnTo>
                    <a:pt x="23991" y="49426"/>
                  </a:lnTo>
                  <a:lnTo>
                    <a:pt x="31711" y="46598"/>
                  </a:lnTo>
                  <a:lnTo>
                    <a:pt x="42781" y="45363"/>
                  </a:lnTo>
                  <a:lnTo>
                    <a:pt x="53706" y="50619"/>
                  </a:lnTo>
                  <a:lnTo>
                    <a:pt x="61643" y="57477"/>
                  </a:lnTo>
                  <a:lnTo>
                    <a:pt x="68488" y="68348"/>
                  </a:lnTo>
                  <a:lnTo>
                    <a:pt x="72491" y="80078"/>
                  </a:lnTo>
                  <a:lnTo>
                    <a:pt x="73161" y="88109"/>
                  </a:lnTo>
                  <a:lnTo>
                    <a:pt x="71150" y="98759"/>
                  </a:lnTo>
                  <a:lnTo>
                    <a:pt x="62651" y="119145"/>
                  </a:lnTo>
                  <a:lnTo>
                    <a:pt x="59947" y="122715"/>
                  </a:lnTo>
                  <a:lnTo>
                    <a:pt x="48461" y="130691"/>
                  </a:lnTo>
                  <a:lnTo>
                    <a:pt x="38906" y="134120"/>
                  </a:lnTo>
                  <a:lnTo>
                    <a:pt x="29372" y="134989"/>
                  </a:lnTo>
                  <a:lnTo>
                    <a:pt x="11112" y="131628"/>
                  </a:lnTo>
                  <a:lnTo>
                    <a:pt x="4762" y="1285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492" name="SMARTInkShape-177"/>
            <p:cNvSpPr/>
            <p:nvPr>
              <p:custDataLst>
                <p:tags r:id="rId24"/>
              </p:custDataLst>
            </p:nvPr>
          </p:nvSpPr>
          <p:spPr>
            <a:xfrm>
              <a:off x="6174776" y="2928537"/>
              <a:ext cx="333181" cy="158567"/>
            </a:xfrm>
            <a:custGeom>
              <a:avLst/>
              <a:gdLst/>
              <a:ahLst/>
              <a:cxnLst/>
              <a:rect l="0" t="0" r="0" b="0"/>
              <a:pathLst>
                <a:path w="332772" h="158919">
                  <a:moveTo>
                    <a:pt x="73215" y="4751"/>
                  </a:moveTo>
                  <a:lnTo>
                    <a:pt x="73215" y="4751"/>
                  </a:lnTo>
                  <a:lnTo>
                    <a:pt x="69901" y="1437"/>
                  </a:lnTo>
                  <a:lnTo>
                    <a:pt x="66979" y="632"/>
                  </a:lnTo>
                  <a:lnTo>
                    <a:pt x="57860" y="0"/>
                  </a:lnTo>
                  <a:lnTo>
                    <a:pt x="29579" y="12434"/>
                  </a:lnTo>
                  <a:lnTo>
                    <a:pt x="22597" y="18434"/>
                  </a:lnTo>
                  <a:lnTo>
                    <a:pt x="10268" y="36405"/>
                  </a:lnTo>
                  <a:lnTo>
                    <a:pt x="1114" y="65959"/>
                  </a:lnTo>
                  <a:lnTo>
                    <a:pt x="0" y="80390"/>
                  </a:lnTo>
                  <a:lnTo>
                    <a:pt x="6047" y="114409"/>
                  </a:lnTo>
                  <a:lnTo>
                    <a:pt x="11770" y="130993"/>
                  </a:lnTo>
                  <a:lnTo>
                    <a:pt x="23459" y="145248"/>
                  </a:lnTo>
                  <a:lnTo>
                    <a:pt x="37040" y="154954"/>
                  </a:lnTo>
                  <a:lnTo>
                    <a:pt x="48029" y="158353"/>
                  </a:lnTo>
                  <a:lnTo>
                    <a:pt x="54846" y="158918"/>
                  </a:lnTo>
                  <a:lnTo>
                    <a:pt x="73393" y="155440"/>
                  </a:lnTo>
                  <a:lnTo>
                    <a:pt x="77086" y="153921"/>
                  </a:lnTo>
                  <a:lnTo>
                    <a:pt x="94115" y="137215"/>
                  </a:lnTo>
                  <a:lnTo>
                    <a:pt x="104598" y="121188"/>
                  </a:lnTo>
                  <a:lnTo>
                    <a:pt x="109325" y="109189"/>
                  </a:lnTo>
                  <a:lnTo>
                    <a:pt x="113249" y="83181"/>
                  </a:lnTo>
                  <a:lnTo>
                    <a:pt x="111108" y="49441"/>
                  </a:lnTo>
                  <a:lnTo>
                    <a:pt x="109166" y="41129"/>
                  </a:lnTo>
                  <a:lnTo>
                    <a:pt x="98641" y="17598"/>
                  </a:lnTo>
                  <a:lnTo>
                    <a:pt x="95628" y="15047"/>
                  </a:lnTo>
                  <a:lnTo>
                    <a:pt x="81090" y="5624"/>
                  </a:lnTo>
                  <a:lnTo>
                    <a:pt x="76064" y="4923"/>
                  </a:lnTo>
                  <a:lnTo>
                    <a:pt x="65259" y="5026"/>
                  </a:lnTo>
                  <a:lnTo>
                    <a:pt x="57337" y="6803"/>
                  </a:lnTo>
                  <a:lnTo>
                    <a:pt x="56015" y="7706"/>
                  </a:lnTo>
                  <a:lnTo>
                    <a:pt x="53841" y="10827"/>
                  </a:lnTo>
                  <a:lnTo>
                    <a:pt x="48650" y="22652"/>
                  </a:lnTo>
                  <a:lnTo>
                    <a:pt x="47504" y="32721"/>
                  </a:lnTo>
                  <a:lnTo>
                    <a:pt x="52428" y="53833"/>
                  </a:lnTo>
                  <a:lnTo>
                    <a:pt x="61002" y="67721"/>
                  </a:lnTo>
                  <a:lnTo>
                    <a:pt x="75240" y="82916"/>
                  </a:lnTo>
                  <a:lnTo>
                    <a:pt x="83487" y="86149"/>
                  </a:lnTo>
                  <a:lnTo>
                    <a:pt x="89252" y="87518"/>
                  </a:lnTo>
                  <a:lnTo>
                    <a:pt x="101466" y="85994"/>
                  </a:lnTo>
                  <a:lnTo>
                    <a:pt x="104380" y="83016"/>
                  </a:lnTo>
                  <a:lnTo>
                    <a:pt x="127231" y="49469"/>
                  </a:lnTo>
                  <a:lnTo>
                    <a:pt x="148524" y="14264"/>
                  </a:lnTo>
                  <a:lnTo>
                    <a:pt x="153316" y="6914"/>
                  </a:lnTo>
                  <a:lnTo>
                    <a:pt x="157303" y="3834"/>
                  </a:lnTo>
                  <a:lnTo>
                    <a:pt x="159359" y="3020"/>
                  </a:lnTo>
                  <a:lnTo>
                    <a:pt x="164532" y="3827"/>
                  </a:lnTo>
                  <a:lnTo>
                    <a:pt x="168564" y="5741"/>
                  </a:lnTo>
                  <a:lnTo>
                    <a:pt x="172698" y="9248"/>
                  </a:lnTo>
                  <a:lnTo>
                    <a:pt x="178307" y="18183"/>
                  </a:lnTo>
                  <a:lnTo>
                    <a:pt x="185160" y="48874"/>
                  </a:lnTo>
                  <a:lnTo>
                    <a:pt x="189525" y="84077"/>
                  </a:lnTo>
                  <a:lnTo>
                    <a:pt x="191766" y="117460"/>
                  </a:lnTo>
                  <a:lnTo>
                    <a:pt x="192277" y="145155"/>
                  </a:lnTo>
                  <a:lnTo>
                    <a:pt x="192278" y="109932"/>
                  </a:lnTo>
                  <a:lnTo>
                    <a:pt x="192278" y="75977"/>
                  </a:lnTo>
                  <a:lnTo>
                    <a:pt x="192013" y="59439"/>
                  </a:lnTo>
                  <a:lnTo>
                    <a:pt x="190905" y="53910"/>
                  </a:lnTo>
                  <a:lnTo>
                    <a:pt x="192879" y="38744"/>
                  </a:lnTo>
                  <a:lnTo>
                    <a:pt x="199573" y="17864"/>
                  </a:lnTo>
                  <a:lnTo>
                    <a:pt x="203145" y="12583"/>
                  </a:lnTo>
                  <a:lnTo>
                    <a:pt x="204684" y="7660"/>
                  </a:lnTo>
                  <a:lnTo>
                    <a:pt x="207458" y="4062"/>
                  </a:lnTo>
                  <a:lnTo>
                    <a:pt x="211033" y="1607"/>
                  </a:lnTo>
                  <a:lnTo>
                    <a:pt x="215444" y="468"/>
                  </a:lnTo>
                  <a:lnTo>
                    <a:pt x="225312" y="31"/>
                  </a:lnTo>
                  <a:lnTo>
                    <a:pt x="232669" y="1265"/>
                  </a:lnTo>
                  <a:lnTo>
                    <a:pt x="238612" y="4571"/>
                  </a:lnTo>
                  <a:lnTo>
                    <a:pt x="250640" y="15586"/>
                  </a:lnTo>
                  <a:lnTo>
                    <a:pt x="252612" y="18915"/>
                  </a:lnTo>
                  <a:lnTo>
                    <a:pt x="263308" y="52968"/>
                  </a:lnTo>
                  <a:lnTo>
                    <a:pt x="265729" y="68728"/>
                  </a:lnTo>
                  <a:lnTo>
                    <a:pt x="267288" y="82329"/>
                  </a:lnTo>
                  <a:lnTo>
                    <a:pt x="278527" y="115032"/>
                  </a:lnTo>
                  <a:lnTo>
                    <a:pt x="289893" y="130652"/>
                  </a:lnTo>
                  <a:lnTo>
                    <a:pt x="293728" y="134719"/>
                  </a:lnTo>
                  <a:lnTo>
                    <a:pt x="299448" y="135423"/>
                  </a:lnTo>
                  <a:lnTo>
                    <a:pt x="305317" y="134368"/>
                  </a:lnTo>
                  <a:lnTo>
                    <a:pt x="312936" y="131115"/>
                  </a:lnTo>
                  <a:lnTo>
                    <a:pt x="319368" y="125536"/>
                  </a:lnTo>
                  <a:lnTo>
                    <a:pt x="332771" y="10476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493" name="SMARTInkShape-178"/>
            <p:cNvSpPr/>
            <p:nvPr>
              <p:custDataLst>
                <p:tags r:id="rId25"/>
              </p:custDataLst>
            </p:nvPr>
          </p:nvSpPr>
          <p:spPr>
            <a:xfrm>
              <a:off x="6071649" y="2930122"/>
              <a:ext cx="107887" cy="155395"/>
            </a:xfrm>
            <a:custGeom>
              <a:avLst/>
              <a:gdLst/>
              <a:ahLst/>
              <a:cxnLst/>
              <a:rect l="0" t="0" r="0" b="0"/>
              <a:pathLst>
                <a:path w="107008" h="155999">
                  <a:moveTo>
                    <a:pt x="71288" y="6128"/>
                  </a:moveTo>
                  <a:lnTo>
                    <a:pt x="71288" y="6128"/>
                  </a:lnTo>
                  <a:lnTo>
                    <a:pt x="71288" y="4864"/>
                  </a:lnTo>
                  <a:lnTo>
                    <a:pt x="71023" y="4492"/>
                  </a:lnTo>
                  <a:lnTo>
                    <a:pt x="70583" y="4243"/>
                  </a:lnTo>
                  <a:lnTo>
                    <a:pt x="70024" y="4078"/>
                  </a:lnTo>
                  <a:lnTo>
                    <a:pt x="66563" y="1397"/>
                  </a:lnTo>
                  <a:lnTo>
                    <a:pt x="56449" y="0"/>
                  </a:lnTo>
                  <a:lnTo>
                    <a:pt x="40664" y="3347"/>
                  </a:lnTo>
                  <a:lnTo>
                    <a:pt x="37745" y="5686"/>
                  </a:lnTo>
                  <a:lnTo>
                    <a:pt x="24638" y="18678"/>
                  </a:lnTo>
                  <a:lnTo>
                    <a:pt x="20657" y="22289"/>
                  </a:lnTo>
                  <a:lnTo>
                    <a:pt x="7572" y="45349"/>
                  </a:lnTo>
                  <a:lnTo>
                    <a:pt x="1559" y="64579"/>
                  </a:lnTo>
                  <a:lnTo>
                    <a:pt x="0" y="82024"/>
                  </a:lnTo>
                  <a:lnTo>
                    <a:pt x="2549" y="104089"/>
                  </a:lnTo>
                  <a:lnTo>
                    <a:pt x="12556" y="126455"/>
                  </a:lnTo>
                  <a:lnTo>
                    <a:pt x="28683" y="148577"/>
                  </a:lnTo>
                  <a:lnTo>
                    <a:pt x="39299" y="154452"/>
                  </a:lnTo>
                  <a:lnTo>
                    <a:pt x="56457" y="155998"/>
                  </a:lnTo>
                  <a:lnTo>
                    <a:pt x="73291" y="152819"/>
                  </a:lnTo>
                  <a:lnTo>
                    <a:pt x="107007" y="13233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494" name="SMARTInkShape-179"/>
            <p:cNvSpPr/>
            <p:nvPr>
              <p:custDataLst>
                <p:tags r:id="rId26"/>
              </p:custDataLst>
            </p:nvPr>
          </p:nvSpPr>
          <p:spPr>
            <a:xfrm>
              <a:off x="5960589" y="2911094"/>
              <a:ext cx="111060" cy="177595"/>
            </a:xfrm>
            <a:custGeom>
              <a:avLst/>
              <a:gdLst/>
              <a:ahLst/>
              <a:cxnLst/>
              <a:rect l="0" t="0" r="0" b="0"/>
              <a:pathLst>
                <a:path w="111920" h="177762">
                  <a:moveTo>
                    <a:pt x="0" y="116090"/>
                  </a:moveTo>
                  <a:lnTo>
                    <a:pt x="0" y="116090"/>
                  </a:lnTo>
                  <a:lnTo>
                    <a:pt x="0" y="113738"/>
                  </a:lnTo>
                  <a:lnTo>
                    <a:pt x="2590" y="109237"/>
                  </a:lnTo>
                  <a:lnTo>
                    <a:pt x="33325" y="73571"/>
                  </a:lnTo>
                  <a:lnTo>
                    <a:pt x="49959" y="48332"/>
                  </a:lnTo>
                  <a:lnTo>
                    <a:pt x="57880" y="26770"/>
                  </a:lnTo>
                  <a:lnTo>
                    <a:pt x="59041" y="20069"/>
                  </a:lnTo>
                  <a:lnTo>
                    <a:pt x="58122" y="13468"/>
                  </a:lnTo>
                  <a:lnTo>
                    <a:pt x="56173" y="9013"/>
                  </a:lnTo>
                  <a:lnTo>
                    <a:pt x="47477" y="1404"/>
                  </a:lnTo>
                  <a:lnTo>
                    <a:pt x="44825" y="295"/>
                  </a:lnTo>
                  <a:lnTo>
                    <a:pt x="43377" y="0"/>
                  </a:lnTo>
                  <a:lnTo>
                    <a:pt x="40357" y="377"/>
                  </a:lnTo>
                  <a:lnTo>
                    <a:pt x="34976" y="2782"/>
                  </a:lnTo>
                  <a:lnTo>
                    <a:pt x="22607" y="11494"/>
                  </a:lnTo>
                  <a:lnTo>
                    <a:pt x="14974" y="21229"/>
                  </a:lnTo>
                  <a:lnTo>
                    <a:pt x="13270" y="25775"/>
                  </a:lnTo>
                  <a:lnTo>
                    <a:pt x="7363" y="58638"/>
                  </a:lnTo>
                  <a:lnTo>
                    <a:pt x="8414" y="91238"/>
                  </a:lnTo>
                  <a:lnTo>
                    <a:pt x="13736" y="124708"/>
                  </a:lnTo>
                  <a:lnTo>
                    <a:pt x="18277" y="143533"/>
                  </a:lnTo>
                  <a:lnTo>
                    <a:pt x="19853" y="146631"/>
                  </a:lnTo>
                  <a:lnTo>
                    <a:pt x="32524" y="162369"/>
                  </a:lnTo>
                  <a:lnTo>
                    <a:pt x="35184" y="166697"/>
                  </a:lnTo>
                  <a:lnTo>
                    <a:pt x="46086" y="175259"/>
                  </a:lnTo>
                  <a:lnTo>
                    <a:pt x="49675" y="176783"/>
                  </a:lnTo>
                  <a:lnTo>
                    <a:pt x="58819" y="177761"/>
                  </a:lnTo>
                  <a:lnTo>
                    <a:pt x="74407" y="175380"/>
                  </a:lnTo>
                  <a:lnTo>
                    <a:pt x="79372" y="173133"/>
                  </a:lnTo>
                  <a:lnTo>
                    <a:pt x="111919" y="15180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495" name="SMARTInkShape-180"/>
            <p:cNvSpPr/>
            <p:nvPr>
              <p:custDataLst>
                <p:tags r:id="rId27"/>
              </p:custDataLst>
            </p:nvPr>
          </p:nvSpPr>
          <p:spPr>
            <a:xfrm>
              <a:off x="5779720" y="2606646"/>
              <a:ext cx="187216" cy="467772"/>
            </a:xfrm>
            <a:custGeom>
              <a:avLst/>
              <a:gdLst/>
              <a:ahLst/>
              <a:cxnLst/>
              <a:rect l="0" t="0" r="0" b="0"/>
              <a:pathLst>
                <a:path w="188120" h="467544">
                  <a:moveTo>
                    <a:pt x="0" y="448498"/>
                  </a:moveTo>
                  <a:lnTo>
                    <a:pt x="0" y="448498"/>
                  </a:lnTo>
                  <a:lnTo>
                    <a:pt x="1264" y="451026"/>
                  </a:lnTo>
                  <a:lnTo>
                    <a:pt x="1901" y="451771"/>
                  </a:lnTo>
                  <a:lnTo>
                    <a:pt x="7008" y="455526"/>
                  </a:lnTo>
                  <a:lnTo>
                    <a:pt x="9182" y="455631"/>
                  </a:lnTo>
                  <a:lnTo>
                    <a:pt x="22274" y="446962"/>
                  </a:lnTo>
                  <a:lnTo>
                    <a:pt x="36513" y="432846"/>
                  </a:lnTo>
                  <a:lnTo>
                    <a:pt x="58547" y="401045"/>
                  </a:lnTo>
                  <a:lnTo>
                    <a:pt x="76476" y="366979"/>
                  </a:lnTo>
                  <a:lnTo>
                    <a:pt x="90743" y="334809"/>
                  </a:lnTo>
                  <a:lnTo>
                    <a:pt x="104926" y="305106"/>
                  </a:lnTo>
                  <a:lnTo>
                    <a:pt x="115035" y="276740"/>
                  </a:lnTo>
                  <a:lnTo>
                    <a:pt x="126470" y="243434"/>
                  </a:lnTo>
                  <a:lnTo>
                    <a:pt x="134867" y="211800"/>
                  </a:lnTo>
                  <a:lnTo>
                    <a:pt x="144750" y="179209"/>
                  </a:lnTo>
                  <a:lnTo>
                    <a:pt x="151491" y="144533"/>
                  </a:lnTo>
                  <a:lnTo>
                    <a:pt x="158839" y="113146"/>
                  </a:lnTo>
                  <a:lnTo>
                    <a:pt x="163704" y="78529"/>
                  </a:lnTo>
                  <a:lnTo>
                    <a:pt x="164006" y="43595"/>
                  </a:lnTo>
                  <a:lnTo>
                    <a:pt x="161601" y="30400"/>
                  </a:lnTo>
                  <a:lnTo>
                    <a:pt x="151292" y="8811"/>
                  </a:lnTo>
                  <a:lnTo>
                    <a:pt x="147145" y="4990"/>
                  </a:lnTo>
                  <a:lnTo>
                    <a:pt x="142127" y="2410"/>
                  </a:lnTo>
                  <a:lnTo>
                    <a:pt x="132922" y="0"/>
                  </a:lnTo>
                  <a:lnTo>
                    <a:pt x="124789" y="1287"/>
                  </a:lnTo>
                  <a:lnTo>
                    <a:pt x="119755" y="2881"/>
                  </a:lnTo>
                  <a:lnTo>
                    <a:pt x="110801" y="9627"/>
                  </a:lnTo>
                  <a:lnTo>
                    <a:pt x="102790" y="18466"/>
                  </a:lnTo>
                  <a:lnTo>
                    <a:pt x="92134" y="38476"/>
                  </a:lnTo>
                  <a:lnTo>
                    <a:pt x="84990" y="72616"/>
                  </a:lnTo>
                  <a:lnTo>
                    <a:pt x="81358" y="106375"/>
                  </a:lnTo>
                  <a:lnTo>
                    <a:pt x="80969" y="141136"/>
                  </a:lnTo>
                  <a:lnTo>
                    <a:pt x="80962" y="176752"/>
                  </a:lnTo>
                  <a:lnTo>
                    <a:pt x="80962" y="210831"/>
                  </a:lnTo>
                  <a:lnTo>
                    <a:pt x="83123" y="243445"/>
                  </a:lnTo>
                  <a:lnTo>
                    <a:pt x="81446" y="276869"/>
                  </a:lnTo>
                  <a:lnTo>
                    <a:pt x="82618" y="311790"/>
                  </a:lnTo>
                  <a:lnTo>
                    <a:pt x="85186" y="345045"/>
                  </a:lnTo>
                  <a:lnTo>
                    <a:pt x="84182" y="379414"/>
                  </a:lnTo>
                  <a:lnTo>
                    <a:pt x="92084" y="412588"/>
                  </a:lnTo>
                  <a:lnTo>
                    <a:pt x="94723" y="422453"/>
                  </a:lnTo>
                  <a:lnTo>
                    <a:pt x="100475" y="432267"/>
                  </a:lnTo>
                  <a:lnTo>
                    <a:pt x="104753" y="444105"/>
                  </a:lnTo>
                  <a:lnTo>
                    <a:pt x="115320" y="458697"/>
                  </a:lnTo>
                  <a:lnTo>
                    <a:pt x="123976" y="465619"/>
                  </a:lnTo>
                  <a:lnTo>
                    <a:pt x="126626" y="466690"/>
                  </a:lnTo>
                  <a:lnTo>
                    <a:pt x="142443" y="467543"/>
                  </a:lnTo>
                  <a:lnTo>
                    <a:pt x="148502" y="465646"/>
                  </a:lnTo>
                  <a:lnTo>
                    <a:pt x="153479" y="462957"/>
                  </a:lnTo>
                  <a:lnTo>
                    <a:pt x="173765" y="447195"/>
                  </a:lnTo>
                  <a:lnTo>
                    <a:pt x="186249" y="428964"/>
                  </a:lnTo>
                  <a:lnTo>
                    <a:pt x="188119" y="41992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496" name="SMARTInkShape-181"/>
            <p:cNvSpPr/>
            <p:nvPr>
              <p:custDataLst>
                <p:tags r:id="rId28"/>
              </p:custDataLst>
            </p:nvPr>
          </p:nvSpPr>
          <p:spPr>
            <a:xfrm>
              <a:off x="5490963" y="2922194"/>
              <a:ext cx="188802" cy="161738"/>
            </a:xfrm>
            <a:custGeom>
              <a:avLst/>
              <a:gdLst/>
              <a:ahLst/>
              <a:cxnLst/>
              <a:rect l="0" t="0" r="0" b="0"/>
              <a:pathLst>
                <a:path w="188949" h="160890">
                  <a:moveTo>
                    <a:pt x="103223" y="35037"/>
                  </a:moveTo>
                  <a:lnTo>
                    <a:pt x="103223" y="35037"/>
                  </a:lnTo>
                  <a:lnTo>
                    <a:pt x="103223" y="33772"/>
                  </a:lnTo>
                  <a:lnTo>
                    <a:pt x="104634" y="32446"/>
                  </a:lnTo>
                  <a:lnTo>
                    <a:pt x="105751" y="31722"/>
                  </a:lnTo>
                  <a:lnTo>
                    <a:pt x="106496" y="30710"/>
                  </a:lnTo>
                  <a:lnTo>
                    <a:pt x="107324" y="28175"/>
                  </a:lnTo>
                  <a:lnTo>
                    <a:pt x="107280" y="27022"/>
                  </a:lnTo>
                  <a:lnTo>
                    <a:pt x="105686" y="21247"/>
                  </a:lnTo>
                  <a:lnTo>
                    <a:pt x="95844" y="9906"/>
                  </a:lnTo>
                  <a:lnTo>
                    <a:pt x="83172" y="853"/>
                  </a:lnTo>
                  <a:lnTo>
                    <a:pt x="80112" y="0"/>
                  </a:lnTo>
                  <a:lnTo>
                    <a:pt x="62605" y="1783"/>
                  </a:lnTo>
                  <a:lnTo>
                    <a:pt x="47154" y="6700"/>
                  </a:lnTo>
                  <a:lnTo>
                    <a:pt x="25736" y="24753"/>
                  </a:lnTo>
                  <a:lnTo>
                    <a:pt x="13439" y="42321"/>
                  </a:lnTo>
                  <a:lnTo>
                    <a:pt x="1343" y="77779"/>
                  </a:lnTo>
                  <a:lnTo>
                    <a:pt x="0" y="85254"/>
                  </a:lnTo>
                  <a:lnTo>
                    <a:pt x="3099" y="117128"/>
                  </a:lnTo>
                  <a:lnTo>
                    <a:pt x="13372" y="141548"/>
                  </a:lnTo>
                  <a:lnTo>
                    <a:pt x="34688" y="157495"/>
                  </a:lnTo>
                  <a:lnTo>
                    <a:pt x="47138" y="160566"/>
                  </a:lnTo>
                  <a:lnTo>
                    <a:pt x="57855" y="160889"/>
                  </a:lnTo>
                  <a:lnTo>
                    <a:pt x="69118" y="156653"/>
                  </a:lnTo>
                  <a:lnTo>
                    <a:pt x="78730" y="149165"/>
                  </a:lnTo>
                  <a:lnTo>
                    <a:pt x="100839" y="117653"/>
                  </a:lnTo>
                  <a:lnTo>
                    <a:pt x="108526" y="90534"/>
                  </a:lnTo>
                  <a:lnTo>
                    <a:pt x="110319" y="60796"/>
                  </a:lnTo>
                  <a:lnTo>
                    <a:pt x="109631" y="26826"/>
                  </a:lnTo>
                  <a:lnTo>
                    <a:pt x="108717" y="24244"/>
                  </a:lnTo>
                  <a:lnTo>
                    <a:pt x="108082" y="19246"/>
                  </a:lnTo>
                  <a:lnTo>
                    <a:pt x="108050" y="19218"/>
                  </a:lnTo>
                  <a:lnTo>
                    <a:pt x="105703" y="54483"/>
                  </a:lnTo>
                  <a:lnTo>
                    <a:pt x="110534" y="88849"/>
                  </a:lnTo>
                  <a:lnTo>
                    <a:pt x="119668" y="122876"/>
                  </a:lnTo>
                  <a:lnTo>
                    <a:pt x="129853" y="139756"/>
                  </a:lnTo>
                  <a:lnTo>
                    <a:pt x="134942" y="145293"/>
                  </a:lnTo>
                  <a:lnTo>
                    <a:pt x="141415" y="148264"/>
                  </a:lnTo>
                  <a:lnTo>
                    <a:pt x="147946" y="149195"/>
                  </a:lnTo>
                  <a:lnTo>
                    <a:pt x="159865" y="149069"/>
                  </a:lnTo>
                  <a:lnTo>
                    <a:pt x="165162" y="147435"/>
                  </a:lnTo>
                  <a:lnTo>
                    <a:pt x="173779" y="142165"/>
                  </a:lnTo>
                  <a:lnTo>
                    <a:pt x="188948" y="12790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497" name="SMARTInkShape-182"/>
            <p:cNvSpPr/>
            <p:nvPr>
              <p:custDataLst>
                <p:tags r:id="rId29"/>
              </p:custDataLst>
            </p:nvPr>
          </p:nvSpPr>
          <p:spPr>
            <a:xfrm>
              <a:off x="5148263" y="2912680"/>
              <a:ext cx="337940" cy="171252"/>
            </a:xfrm>
            <a:custGeom>
              <a:avLst/>
              <a:gdLst/>
              <a:ahLst/>
              <a:cxnLst/>
              <a:rect l="0" t="0" r="0" b="0"/>
              <a:pathLst>
                <a:path w="338138" h="171025">
                  <a:moveTo>
                    <a:pt x="2381" y="21018"/>
                  </a:moveTo>
                  <a:lnTo>
                    <a:pt x="2381" y="21018"/>
                  </a:lnTo>
                  <a:lnTo>
                    <a:pt x="0" y="23399"/>
                  </a:lnTo>
                  <a:lnTo>
                    <a:pt x="7414" y="16690"/>
                  </a:lnTo>
                  <a:lnTo>
                    <a:pt x="19536" y="10725"/>
                  </a:lnTo>
                  <a:lnTo>
                    <a:pt x="39474" y="7104"/>
                  </a:lnTo>
                  <a:lnTo>
                    <a:pt x="54139" y="7485"/>
                  </a:lnTo>
                  <a:lnTo>
                    <a:pt x="70885" y="12265"/>
                  </a:lnTo>
                  <a:lnTo>
                    <a:pt x="85237" y="21865"/>
                  </a:lnTo>
                  <a:lnTo>
                    <a:pt x="90196" y="27148"/>
                  </a:lnTo>
                  <a:lnTo>
                    <a:pt x="97998" y="40974"/>
                  </a:lnTo>
                  <a:lnTo>
                    <a:pt x="101251" y="53574"/>
                  </a:lnTo>
                  <a:lnTo>
                    <a:pt x="104430" y="86270"/>
                  </a:lnTo>
                  <a:lnTo>
                    <a:pt x="106820" y="115693"/>
                  </a:lnTo>
                  <a:lnTo>
                    <a:pt x="105096" y="126083"/>
                  </a:lnTo>
                  <a:lnTo>
                    <a:pt x="106689" y="140578"/>
                  </a:lnTo>
                  <a:lnTo>
                    <a:pt x="104775" y="156307"/>
                  </a:lnTo>
                  <a:lnTo>
                    <a:pt x="104511" y="156454"/>
                  </a:lnTo>
                  <a:lnTo>
                    <a:pt x="103402" y="156662"/>
                  </a:lnTo>
                  <a:lnTo>
                    <a:pt x="104542" y="156738"/>
                  </a:lnTo>
                  <a:lnTo>
                    <a:pt x="103442" y="156746"/>
                  </a:lnTo>
                  <a:lnTo>
                    <a:pt x="103092" y="156218"/>
                  </a:lnTo>
                  <a:lnTo>
                    <a:pt x="102454" y="150527"/>
                  </a:lnTo>
                  <a:lnTo>
                    <a:pt x="101689" y="134350"/>
                  </a:lnTo>
                  <a:lnTo>
                    <a:pt x="98861" y="123549"/>
                  </a:lnTo>
                  <a:lnTo>
                    <a:pt x="99289" y="118131"/>
                  </a:lnTo>
                  <a:lnTo>
                    <a:pt x="98504" y="112646"/>
                  </a:lnTo>
                  <a:lnTo>
                    <a:pt x="100606" y="97517"/>
                  </a:lnTo>
                  <a:lnTo>
                    <a:pt x="101864" y="91838"/>
                  </a:lnTo>
                  <a:lnTo>
                    <a:pt x="106869" y="56721"/>
                  </a:lnTo>
                  <a:lnTo>
                    <a:pt x="118526" y="25800"/>
                  </a:lnTo>
                  <a:lnTo>
                    <a:pt x="126498" y="14837"/>
                  </a:lnTo>
                  <a:lnTo>
                    <a:pt x="137377" y="4290"/>
                  </a:lnTo>
                  <a:lnTo>
                    <a:pt x="138416" y="2722"/>
                  </a:lnTo>
                  <a:lnTo>
                    <a:pt x="140167" y="1677"/>
                  </a:lnTo>
                  <a:lnTo>
                    <a:pt x="149875" y="0"/>
                  </a:lnTo>
                  <a:lnTo>
                    <a:pt x="157825" y="415"/>
                  </a:lnTo>
                  <a:lnTo>
                    <a:pt x="163542" y="1807"/>
                  </a:lnTo>
                  <a:lnTo>
                    <a:pt x="173583" y="7242"/>
                  </a:lnTo>
                  <a:lnTo>
                    <a:pt x="182610" y="17627"/>
                  </a:lnTo>
                  <a:lnTo>
                    <a:pt x="190827" y="35550"/>
                  </a:lnTo>
                  <a:lnTo>
                    <a:pt x="199223" y="69024"/>
                  </a:lnTo>
                  <a:lnTo>
                    <a:pt x="203629" y="103706"/>
                  </a:lnTo>
                  <a:lnTo>
                    <a:pt x="205962" y="135739"/>
                  </a:lnTo>
                  <a:lnTo>
                    <a:pt x="204856" y="151533"/>
                  </a:lnTo>
                  <a:lnTo>
                    <a:pt x="207072" y="163439"/>
                  </a:lnTo>
                  <a:lnTo>
                    <a:pt x="206420" y="165720"/>
                  </a:lnTo>
                  <a:lnTo>
                    <a:pt x="205876" y="166698"/>
                  </a:lnTo>
                  <a:lnTo>
                    <a:pt x="205777" y="167615"/>
                  </a:lnTo>
                  <a:lnTo>
                    <a:pt x="206374" y="169340"/>
                  </a:lnTo>
                  <a:lnTo>
                    <a:pt x="206903" y="169905"/>
                  </a:lnTo>
                  <a:lnTo>
                    <a:pt x="208383" y="170701"/>
                  </a:lnTo>
                  <a:lnTo>
                    <a:pt x="208243" y="170813"/>
                  </a:lnTo>
                  <a:lnTo>
                    <a:pt x="207884" y="170888"/>
                  </a:lnTo>
                  <a:lnTo>
                    <a:pt x="207910" y="170937"/>
                  </a:lnTo>
                  <a:lnTo>
                    <a:pt x="209281" y="171024"/>
                  </a:lnTo>
                  <a:lnTo>
                    <a:pt x="204100" y="163437"/>
                  </a:lnTo>
                  <a:lnTo>
                    <a:pt x="202908" y="158172"/>
                  </a:lnTo>
                  <a:lnTo>
                    <a:pt x="200880" y="128747"/>
                  </a:lnTo>
                  <a:lnTo>
                    <a:pt x="204289" y="94620"/>
                  </a:lnTo>
                  <a:lnTo>
                    <a:pt x="211374" y="59907"/>
                  </a:lnTo>
                  <a:lnTo>
                    <a:pt x="212471" y="54589"/>
                  </a:lnTo>
                  <a:lnTo>
                    <a:pt x="216477" y="46788"/>
                  </a:lnTo>
                  <a:lnTo>
                    <a:pt x="225142" y="34510"/>
                  </a:lnTo>
                  <a:lnTo>
                    <a:pt x="225740" y="32483"/>
                  </a:lnTo>
                  <a:lnTo>
                    <a:pt x="226164" y="31836"/>
                  </a:lnTo>
                  <a:lnTo>
                    <a:pt x="226711" y="31405"/>
                  </a:lnTo>
                  <a:lnTo>
                    <a:pt x="232153" y="29020"/>
                  </a:lnTo>
                  <a:lnTo>
                    <a:pt x="250523" y="26114"/>
                  </a:lnTo>
                  <a:lnTo>
                    <a:pt x="260139" y="29124"/>
                  </a:lnTo>
                  <a:lnTo>
                    <a:pt x="268243" y="32947"/>
                  </a:lnTo>
                  <a:lnTo>
                    <a:pt x="269316" y="33733"/>
                  </a:lnTo>
                  <a:lnTo>
                    <a:pt x="275852" y="45111"/>
                  </a:lnTo>
                  <a:lnTo>
                    <a:pt x="279628" y="61671"/>
                  </a:lnTo>
                  <a:lnTo>
                    <a:pt x="279677" y="66955"/>
                  </a:lnTo>
                  <a:lnTo>
                    <a:pt x="278817" y="78452"/>
                  </a:lnTo>
                  <a:lnTo>
                    <a:pt x="280959" y="113851"/>
                  </a:lnTo>
                  <a:lnTo>
                    <a:pt x="283574" y="129035"/>
                  </a:lnTo>
                  <a:lnTo>
                    <a:pt x="295233" y="155448"/>
                  </a:lnTo>
                  <a:lnTo>
                    <a:pt x="297108" y="157758"/>
                  </a:lnTo>
                  <a:lnTo>
                    <a:pt x="304577" y="163048"/>
                  </a:lnTo>
                  <a:lnTo>
                    <a:pt x="309287" y="164664"/>
                  </a:lnTo>
                  <a:lnTo>
                    <a:pt x="311495" y="164672"/>
                  </a:lnTo>
                  <a:lnTo>
                    <a:pt x="315360" y="163269"/>
                  </a:lnTo>
                  <a:lnTo>
                    <a:pt x="326653" y="153773"/>
                  </a:lnTo>
                  <a:lnTo>
                    <a:pt x="338137" y="13531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grpSp>
        <p:nvGrpSpPr>
          <p:cNvPr id="30754" name="SMARTInkShape-Group88"/>
          <p:cNvGrpSpPr>
            <a:grpSpLocks/>
          </p:cNvGrpSpPr>
          <p:nvPr/>
        </p:nvGrpSpPr>
        <p:grpSpPr bwMode="auto">
          <a:xfrm>
            <a:off x="6724650" y="2922588"/>
            <a:ext cx="228600" cy="481012"/>
            <a:chOff x="6724650" y="2921804"/>
            <a:chExt cx="228601" cy="481003"/>
          </a:xfrm>
        </p:grpSpPr>
        <p:sp>
          <p:nvSpPr>
            <p:cNvPr id="19499" name="SMARTInkShape-183"/>
            <p:cNvSpPr/>
            <p:nvPr>
              <p:custDataLst>
                <p:tags r:id="rId21"/>
              </p:custDataLst>
            </p:nvPr>
          </p:nvSpPr>
          <p:spPr>
            <a:xfrm>
              <a:off x="6805613" y="2921804"/>
              <a:ext cx="147638" cy="157159"/>
            </a:xfrm>
            <a:custGeom>
              <a:avLst/>
              <a:gdLst/>
              <a:ahLst/>
              <a:cxnLst/>
              <a:rect l="0" t="0" r="0" b="0"/>
              <a:pathLst>
                <a:path w="147630" h="157676">
                  <a:moveTo>
                    <a:pt x="4754" y="9393"/>
                  </a:moveTo>
                  <a:lnTo>
                    <a:pt x="4754" y="9393"/>
                  </a:lnTo>
                  <a:lnTo>
                    <a:pt x="0" y="9393"/>
                  </a:lnTo>
                  <a:lnTo>
                    <a:pt x="8943" y="5623"/>
                  </a:lnTo>
                  <a:lnTo>
                    <a:pt x="38264" y="0"/>
                  </a:lnTo>
                  <a:lnTo>
                    <a:pt x="45286" y="1171"/>
                  </a:lnTo>
                  <a:lnTo>
                    <a:pt x="49866" y="3194"/>
                  </a:lnTo>
                  <a:lnTo>
                    <a:pt x="57057" y="8149"/>
                  </a:lnTo>
                  <a:lnTo>
                    <a:pt x="60615" y="12934"/>
                  </a:lnTo>
                  <a:lnTo>
                    <a:pt x="65565" y="24791"/>
                  </a:lnTo>
                  <a:lnTo>
                    <a:pt x="68973" y="58467"/>
                  </a:lnTo>
                  <a:lnTo>
                    <a:pt x="71385" y="92309"/>
                  </a:lnTo>
                  <a:lnTo>
                    <a:pt x="75761" y="122447"/>
                  </a:lnTo>
                  <a:lnTo>
                    <a:pt x="80610" y="135726"/>
                  </a:lnTo>
                  <a:lnTo>
                    <a:pt x="86778" y="144925"/>
                  </a:lnTo>
                  <a:lnTo>
                    <a:pt x="100229" y="155933"/>
                  </a:lnTo>
                  <a:lnTo>
                    <a:pt x="102535" y="157092"/>
                  </a:lnTo>
                  <a:lnTo>
                    <a:pt x="106509" y="157675"/>
                  </a:lnTo>
                  <a:lnTo>
                    <a:pt x="123110" y="157068"/>
                  </a:lnTo>
                  <a:lnTo>
                    <a:pt x="126942" y="154225"/>
                  </a:lnTo>
                  <a:lnTo>
                    <a:pt x="142587" y="136107"/>
                  </a:lnTo>
                  <a:lnTo>
                    <a:pt x="147629" y="12607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500" name="SMARTInkShape-184"/>
            <p:cNvSpPr/>
            <p:nvPr>
              <p:custDataLst>
                <p:tags r:id="rId22"/>
              </p:custDataLst>
            </p:nvPr>
          </p:nvSpPr>
          <p:spPr>
            <a:xfrm>
              <a:off x="6724650" y="2921804"/>
              <a:ext cx="90488" cy="481003"/>
            </a:xfrm>
            <a:custGeom>
              <a:avLst/>
              <a:gdLst/>
              <a:ahLst/>
              <a:cxnLst/>
              <a:rect l="0" t="0" r="0" b="0"/>
              <a:pathLst>
                <a:path w="90488" h="481003">
                  <a:moveTo>
                    <a:pt x="0" y="147627"/>
                  </a:moveTo>
                  <a:lnTo>
                    <a:pt x="0" y="147627"/>
                  </a:lnTo>
                  <a:lnTo>
                    <a:pt x="2528" y="147627"/>
                  </a:lnTo>
                  <a:lnTo>
                    <a:pt x="3273" y="147892"/>
                  </a:lnTo>
                  <a:lnTo>
                    <a:pt x="3770" y="148333"/>
                  </a:lnTo>
                  <a:lnTo>
                    <a:pt x="4745" y="149979"/>
                  </a:lnTo>
                  <a:lnTo>
                    <a:pt x="17700" y="152242"/>
                  </a:lnTo>
                  <a:lnTo>
                    <a:pt x="19738" y="152291"/>
                  </a:lnTo>
                  <a:lnTo>
                    <a:pt x="21360" y="151795"/>
                  </a:lnTo>
                  <a:lnTo>
                    <a:pt x="39378" y="134439"/>
                  </a:lnTo>
                  <a:lnTo>
                    <a:pt x="54072" y="116434"/>
                  </a:lnTo>
                  <a:lnTo>
                    <a:pt x="67691" y="81731"/>
                  </a:lnTo>
                  <a:lnTo>
                    <a:pt x="77818" y="46642"/>
                  </a:lnTo>
                  <a:lnTo>
                    <a:pt x="83256" y="11606"/>
                  </a:lnTo>
                  <a:lnTo>
                    <a:pt x="83582" y="6754"/>
                  </a:lnTo>
                  <a:lnTo>
                    <a:pt x="85391" y="3000"/>
                  </a:lnTo>
                  <a:lnTo>
                    <a:pt x="85237" y="2526"/>
                  </a:lnTo>
                  <a:lnTo>
                    <a:pt x="83352" y="0"/>
                  </a:lnTo>
                  <a:lnTo>
                    <a:pt x="85230" y="4466"/>
                  </a:lnTo>
                  <a:lnTo>
                    <a:pt x="90260" y="40015"/>
                  </a:lnTo>
                  <a:lnTo>
                    <a:pt x="90487" y="74245"/>
                  </a:lnTo>
                  <a:lnTo>
                    <a:pt x="89782" y="97485"/>
                  </a:lnTo>
                  <a:lnTo>
                    <a:pt x="88135" y="129632"/>
                  </a:lnTo>
                  <a:lnTo>
                    <a:pt x="88107" y="164198"/>
                  </a:lnTo>
                  <a:lnTo>
                    <a:pt x="88106" y="198339"/>
                  </a:lnTo>
                  <a:lnTo>
                    <a:pt x="88106" y="232925"/>
                  </a:lnTo>
                  <a:lnTo>
                    <a:pt x="88106" y="267542"/>
                  </a:lnTo>
                  <a:lnTo>
                    <a:pt x="85946" y="302790"/>
                  </a:lnTo>
                  <a:lnTo>
                    <a:pt x="83853" y="335536"/>
                  </a:lnTo>
                  <a:lnTo>
                    <a:pt x="81473" y="369258"/>
                  </a:lnTo>
                  <a:lnTo>
                    <a:pt x="80971" y="401811"/>
                  </a:lnTo>
                  <a:lnTo>
                    <a:pt x="80963" y="436260"/>
                  </a:lnTo>
                  <a:lnTo>
                    <a:pt x="80963" y="471533"/>
                  </a:lnTo>
                  <a:lnTo>
                    <a:pt x="80963" y="48100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19502" name="SMARTInkShape-185"/>
          <p:cNvSpPr/>
          <p:nvPr>
            <p:custDataLst>
              <p:tags r:id="rId17"/>
            </p:custDataLst>
          </p:nvPr>
        </p:nvSpPr>
        <p:spPr>
          <a:xfrm>
            <a:off x="6948488" y="2927350"/>
            <a:ext cx="317500" cy="158750"/>
          </a:xfrm>
          <a:custGeom>
            <a:avLst/>
            <a:gdLst/>
            <a:ahLst/>
            <a:cxnLst/>
            <a:rect l="0" t="0" r="0" b="0"/>
            <a:pathLst>
              <a:path w="316342" h="158630">
                <a:moveTo>
                  <a:pt x="97266" y="18276"/>
                </a:moveTo>
                <a:lnTo>
                  <a:pt x="97266" y="18276"/>
                </a:lnTo>
                <a:lnTo>
                  <a:pt x="98530" y="15748"/>
                </a:lnTo>
                <a:lnTo>
                  <a:pt x="98445" y="13096"/>
                </a:lnTo>
                <a:lnTo>
                  <a:pt x="97156" y="7687"/>
                </a:lnTo>
                <a:lnTo>
                  <a:pt x="96663" y="7248"/>
                </a:lnTo>
                <a:lnTo>
                  <a:pt x="95236" y="6543"/>
                </a:lnTo>
                <a:lnTo>
                  <a:pt x="93724" y="5157"/>
                </a:lnTo>
                <a:lnTo>
                  <a:pt x="79966" y="946"/>
                </a:lnTo>
                <a:lnTo>
                  <a:pt x="68739" y="0"/>
                </a:lnTo>
                <a:lnTo>
                  <a:pt x="49628" y="4844"/>
                </a:lnTo>
                <a:lnTo>
                  <a:pt x="29988" y="14129"/>
                </a:lnTo>
                <a:lnTo>
                  <a:pt x="22857" y="19576"/>
                </a:lnTo>
                <a:lnTo>
                  <a:pt x="4082" y="52119"/>
                </a:lnTo>
                <a:lnTo>
                  <a:pt x="787" y="63140"/>
                </a:lnTo>
                <a:lnTo>
                  <a:pt x="0" y="82077"/>
                </a:lnTo>
                <a:lnTo>
                  <a:pt x="4038" y="108878"/>
                </a:lnTo>
                <a:lnTo>
                  <a:pt x="14551" y="132911"/>
                </a:lnTo>
                <a:lnTo>
                  <a:pt x="17641" y="136782"/>
                </a:lnTo>
                <a:lnTo>
                  <a:pt x="23564" y="142315"/>
                </a:lnTo>
                <a:lnTo>
                  <a:pt x="30214" y="145104"/>
                </a:lnTo>
                <a:lnTo>
                  <a:pt x="41268" y="146632"/>
                </a:lnTo>
                <a:lnTo>
                  <a:pt x="53613" y="146138"/>
                </a:lnTo>
                <a:lnTo>
                  <a:pt x="65036" y="142281"/>
                </a:lnTo>
                <a:lnTo>
                  <a:pt x="73946" y="136159"/>
                </a:lnTo>
                <a:lnTo>
                  <a:pt x="80214" y="129845"/>
                </a:lnTo>
                <a:lnTo>
                  <a:pt x="83982" y="122683"/>
                </a:lnTo>
                <a:lnTo>
                  <a:pt x="93822" y="87943"/>
                </a:lnTo>
                <a:lnTo>
                  <a:pt x="97806" y="53691"/>
                </a:lnTo>
                <a:lnTo>
                  <a:pt x="99645" y="18280"/>
                </a:lnTo>
                <a:lnTo>
                  <a:pt x="98940" y="16249"/>
                </a:lnTo>
                <a:lnTo>
                  <a:pt x="97294" y="13561"/>
                </a:lnTo>
                <a:lnTo>
                  <a:pt x="94898" y="49219"/>
                </a:lnTo>
                <a:lnTo>
                  <a:pt x="94885" y="82710"/>
                </a:lnTo>
                <a:lnTo>
                  <a:pt x="95149" y="99724"/>
                </a:lnTo>
                <a:lnTo>
                  <a:pt x="102190" y="130834"/>
                </a:lnTo>
                <a:lnTo>
                  <a:pt x="109644" y="142131"/>
                </a:lnTo>
                <a:lnTo>
                  <a:pt x="116482" y="148648"/>
                </a:lnTo>
                <a:lnTo>
                  <a:pt x="120422" y="150744"/>
                </a:lnTo>
                <a:lnTo>
                  <a:pt x="121434" y="151038"/>
                </a:lnTo>
                <a:lnTo>
                  <a:pt x="123970" y="150659"/>
                </a:lnTo>
                <a:lnTo>
                  <a:pt x="126597" y="149609"/>
                </a:lnTo>
                <a:lnTo>
                  <a:pt x="133754" y="144974"/>
                </a:lnTo>
                <a:lnTo>
                  <a:pt x="146545" y="128535"/>
                </a:lnTo>
                <a:lnTo>
                  <a:pt x="158242" y="99104"/>
                </a:lnTo>
                <a:lnTo>
                  <a:pt x="163729" y="66283"/>
                </a:lnTo>
                <a:lnTo>
                  <a:pt x="165987" y="32586"/>
                </a:lnTo>
                <a:lnTo>
                  <a:pt x="165991" y="23308"/>
                </a:lnTo>
                <a:lnTo>
                  <a:pt x="163740" y="9362"/>
                </a:lnTo>
                <a:lnTo>
                  <a:pt x="161660" y="6502"/>
                </a:lnTo>
                <a:lnTo>
                  <a:pt x="162853" y="7673"/>
                </a:lnTo>
                <a:lnTo>
                  <a:pt x="164163" y="8272"/>
                </a:lnTo>
                <a:lnTo>
                  <a:pt x="192814" y="8750"/>
                </a:lnTo>
                <a:lnTo>
                  <a:pt x="228333" y="6379"/>
                </a:lnTo>
                <a:lnTo>
                  <a:pt x="230306" y="7079"/>
                </a:lnTo>
                <a:lnTo>
                  <a:pt x="231203" y="7637"/>
                </a:lnTo>
                <a:lnTo>
                  <a:pt x="233730" y="10949"/>
                </a:lnTo>
                <a:lnTo>
                  <a:pt x="236689" y="18446"/>
                </a:lnTo>
                <a:lnTo>
                  <a:pt x="237718" y="35846"/>
                </a:lnTo>
                <a:lnTo>
                  <a:pt x="235407" y="70049"/>
                </a:lnTo>
                <a:lnTo>
                  <a:pt x="237263" y="105343"/>
                </a:lnTo>
                <a:lnTo>
                  <a:pt x="237959" y="113918"/>
                </a:lnTo>
                <a:lnTo>
                  <a:pt x="239376" y="117670"/>
                </a:lnTo>
                <a:lnTo>
                  <a:pt x="242546" y="135219"/>
                </a:lnTo>
                <a:lnTo>
                  <a:pt x="244351" y="138533"/>
                </a:lnTo>
                <a:lnTo>
                  <a:pt x="255688" y="153080"/>
                </a:lnTo>
                <a:lnTo>
                  <a:pt x="256311" y="154742"/>
                </a:lnTo>
                <a:lnTo>
                  <a:pt x="257999" y="156362"/>
                </a:lnTo>
                <a:lnTo>
                  <a:pt x="260513" y="157700"/>
                </a:lnTo>
                <a:lnTo>
                  <a:pt x="267992" y="158629"/>
                </a:lnTo>
                <a:lnTo>
                  <a:pt x="270423" y="158002"/>
                </a:lnTo>
                <a:lnTo>
                  <a:pt x="295571" y="142385"/>
                </a:lnTo>
                <a:lnTo>
                  <a:pt x="305492" y="131121"/>
                </a:lnTo>
                <a:lnTo>
                  <a:pt x="316341" y="11352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503" name="SMARTInkShape-186"/>
          <p:cNvSpPr/>
          <p:nvPr>
            <p:custDataLst>
              <p:tags r:id="rId18"/>
            </p:custDataLst>
          </p:nvPr>
        </p:nvSpPr>
        <p:spPr>
          <a:xfrm>
            <a:off x="7415213" y="2927350"/>
            <a:ext cx="152400" cy="153988"/>
          </a:xfrm>
          <a:custGeom>
            <a:avLst/>
            <a:gdLst/>
            <a:ahLst/>
            <a:cxnLst/>
            <a:rect l="0" t="0" r="0" b="0"/>
            <a:pathLst>
              <a:path w="152924" h="153453">
                <a:moveTo>
                  <a:pt x="102916" y="8860"/>
                </a:moveTo>
                <a:lnTo>
                  <a:pt x="102916" y="8860"/>
                </a:lnTo>
                <a:lnTo>
                  <a:pt x="104967" y="8860"/>
                </a:lnTo>
                <a:lnTo>
                  <a:pt x="103218" y="6810"/>
                </a:lnTo>
                <a:lnTo>
                  <a:pt x="103005" y="5313"/>
                </a:lnTo>
                <a:lnTo>
                  <a:pt x="102712" y="4908"/>
                </a:lnTo>
                <a:lnTo>
                  <a:pt x="102250" y="4638"/>
                </a:lnTo>
                <a:lnTo>
                  <a:pt x="100496" y="4169"/>
                </a:lnTo>
                <a:lnTo>
                  <a:pt x="97378" y="3590"/>
                </a:lnTo>
                <a:lnTo>
                  <a:pt x="79639" y="0"/>
                </a:lnTo>
                <a:lnTo>
                  <a:pt x="64765" y="1368"/>
                </a:lnTo>
                <a:lnTo>
                  <a:pt x="49058" y="7478"/>
                </a:lnTo>
                <a:lnTo>
                  <a:pt x="29239" y="20068"/>
                </a:lnTo>
                <a:lnTo>
                  <a:pt x="15143" y="35877"/>
                </a:lnTo>
                <a:lnTo>
                  <a:pt x="6485" y="50626"/>
                </a:lnTo>
                <a:lnTo>
                  <a:pt x="148" y="73271"/>
                </a:lnTo>
                <a:lnTo>
                  <a:pt x="0" y="83684"/>
                </a:lnTo>
                <a:lnTo>
                  <a:pt x="7243" y="108659"/>
                </a:lnTo>
                <a:lnTo>
                  <a:pt x="20311" y="131674"/>
                </a:lnTo>
                <a:lnTo>
                  <a:pt x="29463" y="139529"/>
                </a:lnTo>
                <a:lnTo>
                  <a:pt x="35345" y="142342"/>
                </a:lnTo>
                <a:lnTo>
                  <a:pt x="70448" y="153452"/>
                </a:lnTo>
                <a:lnTo>
                  <a:pt x="100023" y="151912"/>
                </a:lnTo>
                <a:lnTo>
                  <a:pt x="131423" y="142618"/>
                </a:lnTo>
                <a:lnTo>
                  <a:pt x="141012" y="136578"/>
                </a:lnTo>
                <a:lnTo>
                  <a:pt x="152923" y="12554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grpSp>
        <p:nvGrpSpPr>
          <p:cNvPr id="30757" name="SMARTInkShape-Group91"/>
          <p:cNvGrpSpPr>
            <a:grpSpLocks/>
          </p:cNvGrpSpPr>
          <p:nvPr/>
        </p:nvGrpSpPr>
        <p:grpSpPr bwMode="auto">
          <a:xfrm>
            <a:off x="7572375" y="2922588"/>
            <a:ext cx="633413" cy="169862"/>
            <a:chOff x="7573066" y="2921981"/>
            <a:chExt cx="632723" cy="171172"/>
          </a:xfrm>
        </p:grpSpPr>
        <p:sp>
          <p:nvSpPr>
            <p:cNvPr id="19504" name="SMARTInkShape-187"/>
            <p:cNvSpPr/>
            <p:nvPr>
              <p:custDataLst>
                <p:tags r:id="rId19"/>
              </p:custDataLst>
            </p:nvPr>
          </p:nvSpPr>
          <p:spPr>
            <a:xfrm>
              <a:off x="7573066" y="2921981"/>
              <a:ext cx="534405" cy="171172"/>
            </a:xfrm>
            <a:custGeom>
              <a:avLst/>
              <a:gdLst/>
              <a:ahLst/>
              <a:cxnLst/>
              <a:rect l="0" t="0" r="0" b="0"/>
              <a:pathLst>
                <a:path w="535091" h="171172">
                  <a:moveTo>
                    <a:pt x="13597" y="16482"/>
                  </a:moveTo>
                  <a:lnTo>
                    <a:pt x="13597" y="16482"/>
                  </a:lnTo>
                  <a:lnTo>
                    <a:pt x="14861" y="15217"/>
                  </a:lnTo>
                  <a:lnTo>
                    <a:pt x="14969" y="14845"/>
                  </a:lnTo>
                  <a:lnTo>
                    <a:pt x="14775" y="14597"/>
                  </a:lnTo>
                  <a:lnTo>
                    <a:pt x="13665" y="14129"/>
                  </a:lnTo>
                  <a:lnTo>
                    <a:pt x="13599" y="20485"/>
                  </a:lnTo>
                  <a:lnTo>
                    <a:pt x="5708" y="43002"/>
                  </a:lnTo>
                  <a:lnTo>
                    <a:pt x="0" y="67833"/>
                  </a:lnTo>
                  <a:lnTo>
                    <a:pt x="3538" y="101223"/>
                  </a:lnTo>
                  <a:lnTo>
                    <a:pt x="7915" y="112948"/>
                  </a:lnTo>
                  <a:lnTo>
                    <a:pt x="19893" y="133741"/>
                  </a:lnTo>
                  <a:lnTo>
                    <a:pt x="38013" y="149245"/>
                  </a:lnTo>
                  <a:lnTo>
                    <a:pt x="52227" y="154899"/>
                  </a:lnTo>
                  <a:lnTo>
                    <a:pt x="59164" y="156053"/>
                  </a:lnTo>
                  <a:lnTo>
                    <a:pt x="64364" y="155154"/>
                  </a:lnTo>
                  <a:lnTo>
                    <a:pt x="81102" y="147020"/>
                  </a:lnTo>
                  <a:lnTo>
                    <a:pt x="91068" y="136743"/>
                  </a:lnTo>
                  <a:lnTo>
                    <a:pt x="99907" y="123283"/>
                  </a:lnTo>
                  <a:lnTo>
                    <a:pt x="107032" y="98946"/>
                  </a:lnTo>
                  <a:lnTo>
                    <a:pt x="108476" y="71427"/>
                  </a:lnTo>
                  <a:lnTo>
                    <a:pt x="106782" y="54585"/>
                  </a:lnTo>
                  <a:lnTo>
                    <a:pt x="94245" y="28480"/>
                  </a:lnTo>
                  <a:lnTo>
                    <a:pt x="85619" y="17617"/>
                  </a:lnTo>
                  <a:lnTo>
                    <a:pt x="76800" y="10938"/>
                  </a:lnTo>
                  <a:lnTo>
                    <a:pt x="53806" y="1232"/>
                  </a:lnTo>
                  <a:lnTo>
                    <a:pt x="41385" y="0"/>
                  </a:lnTo>
                  <a:lnTo>
                    <a:pt x="28982" y="2428"/>
                  </a:lnTo>
                  <a:lnTo>
                    <a:pt x="20487" y="6679"/>
                  </a:lnTo>
                  <a:lnTo>
                    <a:pt x="17276" y="10273"/>
                  </a:lnTo>
                  <a:lnTo>
                    <a:pt x="13059" y="17783"/>
                  </a:lnTo>
                  <a:lnTo>
                    <a:pt x="11762" y="25275"/>
                  </a:lnTo>
                  <a:lnTo>
                    <a:pt x="12641" y="31670"/>
                  </a:lnTo>
                  <a:lnTo>
                    <a:pt x="17210" y="41844"/>
                  </a:lnTo>
                  <a:lnTo>
                    <a:pt x="26031" y="52457"/>
                  </a:lnTo>
                  <a:lnTo>
                    <a:pt x="55830" y="74809"/>
                  </a:lnTo>
                  <a:lnTo>
                    <a:pt x="84783" y="86761"/>
                  </a:lnTo>
                  <a:lnTo>
                    <a:pt x="111391" y="87906"/>
                  </a:lnTo>
                  <a:lnTo>
                    <a:pt x="130380" y="82321"/>
                  </a:lnTo>
                  <a:lnTo>
                    <a:pt x="137921" y="78915"/>
                  </a:lnTo>
                  <a:lnTo>
                    <a:pt x="155970" y="65617"/>
                  </a:lnTo>
                  <a:lnTo>
                    <a:pt x="172291" y="47240"/>
                  </a:lnTo>
                  <a:lnTo>
                    <a:pt x="176638" y="34287"/>
                  </a:lnTo>
                  <a:lnTo>
                    <a:pt x="177472" y="20022"/>
                  </a:lnTo>
                  <a:lnTo>
                    <a:pt x="176564" y="15762"/>
                  </a:lnTo>
                  <a:lnTo>
                    <a:pt x="173302" y="10389"/>
                  </a:lnTo>
                  <a:lnTo>
                    <a:pt x="168831" y="5469"/>
                  </a:lnTo>
                  <a:lnTo>
                    <a:pt x="165140" y="2679"/>
                  </a:lnTo>
                  <a:lnTo>
                    <a:pt x="160853" y="1087"/>
                  </a:lnTo>
                  <a:lnTo>
                    <a:pt x="152898" y="64"/>
                  </a:lnTo>
                  <a:lnTo>
                    <a:pt x="148798" y="1336"/>
                  </a:lnTo>
                  <a:lnTo>
                    <a:pt x="140890" y="4942"/>
                  </a:lnTo>
                  <a:lnTo>
                    <a:pt x="133458" y="13714"/>
                  </a:lnTo>
                  <a:lnTo>
                    <a:pt x="126553" y="27476"/>
                  </a:lnTo>
                  <a:lnTo>
                    <a:pt x="119082" y="62723"/>
                  </a:lnTo>
                  <a:lnTo>
                    <a:pt x="118644" y="97592"/>
                  </a:lnTo>
                  <a:lnTo>
                    <a:pt x="124070" y="116890"/>
                  </a:lnTo>
                  <a:lnTo>
                    <a:pt x="131328" y="132223"/>
                  </a:lnTo>
                  <a:lnTo>
                    <a:pt x="140788" y="146147"/>
                  </a:lnTo>
                  <a:lnTo>
                    <a:pt x="141253" y="147375"/>
                  </a:lnTo>
                  <a:lnTo>
                    <a:pt x="149075" y="156157"/>
                  </a:lnTo>
                  <a:lnTo>
                    <a:pt x="154838" y="160231"/>
                  </a:lnTo>
                  <a:lnTo>
                    <a:pt x="165879" y="163978"/>
                  </a:lnTo>
                  <a:lnTo>
                    <a:pt x="183041" y="166353"/>
                  </a:lnTo>
                  <a:lnTo>
                    <a:pt x="189921" y="165192"/>
                  </a:lnTo>
                  <a:lnTo>
                    <a:pt x="199091" y="160529"/>
                  </a:lnTo>
                  <a:lnTo>
                    <a:pt x="206978" y="153101"/>
                  </a:lnTo>
                  <a:lnTo>
                    <a:pt x="213064" y="143921"/>
                  </a:lnTo>
                  <a:lnTo>
                    <a:pt x="226173" y="115771"/>
                  </a:lnTo>
                  <a:lnTo>
                    <a:pt x="231960" y="80715"/>
                  </a:lnTo>
                  <a:lnTo>
                    <a:pt x="232659" y="46218"/>
                  </a:lnTo>
                  <a:lnTo>
                    <a:pt x="232672" y="18907"/>
                  </a:lnTo>
                  <a:lnTo>
                    <a:pt x="231407" y="18876"/>
                  </a:lnTo>
                  <a:lnTo>
                    <a:pt x="231035" y="19136"/>
                  </a:lnTo>
                  <a:lnTo>
                    <a:pt x="230787" y="19574"/>
                  </a:lnTo>
                  <a:lnTo>
                    <a:pt x="230355" y="21289"/>
                  </a:lnTo>
                  <a:lnTo>
                    <a:pt x="230319" y="22410"/>
                  </a:lnTo>
                  <a:lnTo>
                    <a:pt x="231009" y="23791"/>
                  </a:lnTo>
                  <a:lnTo>
                    <a:pt x="231563" y="24529"/>
                  </a:lnTo>
                  <a:lnTo>
                    <a:pt x="232179" y="26761"/>
                  </a:lnTo>
                  <a:lnTo>
                    <a:pt x="232343" y="28097"/>
                  </a:lnTo>
                  <a:lnTo>
                    <a:pt x="231820" y="30287"/>
                  </a:lnTo>
                  <a:lnTo>
                    <a:pt x="230970" y="32142"/>
                  </a:lnTo>
                  <a:lnTo>
                    <a:pt x="230379" y="37561"/>
                  </a:lnTo>
                  <a:lnTo>
                    <a:pt x="231679" y="43556"/>
                  </a:lnTo>
                  <a:lnTo>
                    <a:pt x="230360" y="54122"/>
                  </a:lnTo>
                  <a:lnTo>
                    <a:pt x="236190" y="89595"/>
                  </a:lnTo>
                  <a:lnTo>
                    <a:pt x="245050" y="122663"/>
                  </a:lnTo>
                  <a:lnTo>
                    <a:pt x="252985" y="150088"/>
                  </a:lnTo>
                  <a:lnTo>
                    <a:pt x="262506" y="164171"/>
                  </a:lnTo>
                  <a:lnTo>
                    <a:pt x="268234" y="168926"/>
                  </a:lnTo>
                  <a:lnTo>
                    <a:pt x="270791" y="170224"/>
                  </a:lnTo>
                  <a:lnTo>
                    <a:pt x="282410" y="171171"/>
                  </a:lnTo>
                  <a:lnTo>
                    <a:pt x="284588" y="170517"/>
                  </a:lnTo>
                  <a:lnTo>
                    <a:pt x="288141" y="167940"/>
                  </a:lnTo>
                  <a:lnTo>
                    <a:pt x="294928" y="158916"/>
                  </a:lnTo>
                  <a:lnTo>
                    <a:pt x="311338" y="124592"/>
                  </a:lnTo>
                  <a:lnTo>
                    <a:pt x="319405" y="91111"/>
                  </a:lnTo>
                  <a:lnTo>
                    <a:pt x="322914" y="56603"/>
                  </a:lnTo>
                  <a:lnTo>
                    <a:pt x="323158" y="22057"/>
                  </a:lnTo>
                  <a:lnTo>
                    <a:pt x="323159" y="14379"/>
                  </a:lnTo>
                  <a:lnTo>
                    <a:pt x="322895" y="20868"/>
                  </a:lnTo>
                  <a:lnTo>
                    <a:pt x="321109" y="28505"/>
                  </a:lnTo>
                  <a:lnTo>
                    <a:pt x="322320" y="50677"/>
                  </a:lnTo>
                  <a:lnTo>
                    <a:pt x="321082" y="61424"/>
                  </a:lnTo>
                  <a:lnTo>
                    <a:pt x="323364" y="95014"/>
                  </a:lnTo>
                  <a:lnTo>
                    <a:pt x="327686" y="130258"/>
                  </a:lnTo>
                  <a:lnTo>
                    <a:pt x="333722" y="147505"/>
                  </a:lnTo>
                  <a:lnTo>
                    <a:pt x="345385" y="162501"/>
                  </a:lnTo>
                  <a:lnTo>
                    <a:pt x="347678" y="163400"/>
                  </a:lnTo>
                  <a:lnTo>
                    <a:pt x="353101" y="164289"/>
                  </a:lnTo>
                  <a:lnTo>
                    <a:pt x="355902" y="165727"/>
                  </a:lnTo>
                  <a:lnTo>
                    <a:pt x="358525" y="166157"/>
                  </a:lnTo>
                  <a:lnTo>
                    <a:pt x="360750" y="165642"/>
                  </a:lnTo>
                  <a:lnTo>
                    <a:pt x="362884" y="164796"/>
                  </a:lnTo>
                  <a:lnTo>
                    <a:pt x="366797" y="164055"/>
                  </a:lnTo>
                  <a:lnTo>
                    <a:pt x="375002" y="159306"/>
                  </a:lnTo>
                  <a:lnTo>
                    <a:pt x="394437" y="141475"/>
                  </a:lnTo>
                  <a:lnTo>
                    <a:pt x="406406" y="120957"/>
                  </a:lnTo>
                  <a:lnTo>
                    <a:pt x="412440" y="105613"/>
                  </a:lnTo>
                  <a:lnTo>
                    <a:pt x="413615" y="72937"/>
                  </a:lnTo>
                  <a:lnTo>
                    <a:pt x="412939" y="47202"/>
                  </a:lnTo>
                  <a:lnTo>
                    <a:pt x="408049" y="29183"/>
                  </a:lnTo>
                  <a:lnTo>
                    <a:pt x="401274" y="20921"/>
                  </a:lnTo>
                  <a:lnTo>
                    <a:pt x="397398" y="18208"/>
                  </a:lnTo>
                  <a:lnTo>
                    <a:pt x="392792" y="16633"/>
                  </a:lnTo>
                  <a:lnTo>
                    <a:pt x="392600" y="16847"/>
                  </a:lnTo>
                  <a:lnTo>
                    <a:pt x="392387" y="17791"/>
                  </a:lnTo>
                  <a:lnTo>
                    <a:pt x="392997" y="19092"/>
                  </a:lnTo>
                  <a:lnTo>
                    <a:pt x="393530" y="19809"/>
                  </a:lnTo>
                  <a:lnTo>
                    <a:pt x="395534" y="20606"/>
                  </a:lnTo>
                  <a:lnTo>
                    <a:pt x="409499" y="22591"/>
                  </a:lnTo>
                  <a:lnTo>
                    <a:pt x="433812" y="20000"/>
                  </a:lnTo>
                  <a:lnTo>
                    <a:pt x="458658" y="11896"/>
                  </a:lnTo>
                  <a:lnTo>
                    <a:pt x="460755" y="11754"/>
                  </a:lnTo>
                  <a:lnTo>
                    <a:pt x="460927" y="12007"/>
                  </a:lnTo>
                  <a:lnTo>
                    <a:pt x="461169" y="13892"/>
                  </a:lnTo>
                  <a:lnTo>
                    <a:pt x="461004" y="26312"/>
                  </a:lnTo>
                  <a:lnTo>
                    <a:pt x="457018" y="61293"/>
                  </a:lnTo>
                  <a:lnTo>
                    <a:pt x="454994" y="96332"/>
                  </a:lnTo>
                  <a:lnTo>
                    <a:pt x="457747" y="130206"/>
                  </a:lnTo>
                  <a:lnTo>
                    <a:pt x="464458" y="150970"/>
                  </a:lnTo>
                  <a:lnTo>
                    <a:pt x="467888" y="156044"/>
                  </a:lnTo>
                  <a:lnTo>
                    <a:pt x="474809" y="163069"/>
                  </a:lnTo>
                  <a:lnTo>
                    <a:pt x="478982" y="165366"/>
                  </a:lnTo>
                  <a:lnTo>
                    <a:pt x="491040" y="166434"/>
                  </a:lnTo>
                  <a:lnTo>
                    <a:pt x="493552" y="166206"/>
                  </a:lnTo>
                  <a:lnTo>
                    <a:pt x="497676" y="164590"/>
                  </a:lnTo>
                  <a:lnTo>
                    <a:pt x="500957" y="162700"/>
                  </a:lnTo>
                  <a:lnTo>
                    <a:pt x="505163" y="161494"/>
                  </a:lnTo>
                  <a:lnTo>
                    <a:pt x="521129" y="147106"/>
                  </a:lnTo>
                  <a:lnTo>
                    <a:pt x="528094" y="138977"/>
                  </a:lnTo>
                  <a:lnTo>
                    <a:pt x="529632" y="137833"/>
                  </a:lnTo>
                  <a:lnTo>
                    <a:pt x="532047" y="134445"/>
                  </a:lnTo>
                  <a:lnTo>
                    <a:pt x="535090" y="1284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9505" name="SMARTInkShape-188"/>
            <p:cNvSpPr/>
            <p:nvPr>
              <p:custDataLst>
                <p:tags r:id="rId20"/>
              </p:custDataLst>
            </p:nvPr>
          </p:nvSpPr>
          <p:spPr>
            <a:xfrm>
              <a:off x="8194688" y="2979572"/>
              <a:ext cx="11101" cy="22396"/>
            </a:xfrm>
            <a:custGeom>
              <a:avLst/>
              <a:gdLst/>
              <a:ahLst/>
              <a:cxnLst/>
              <a:rect l="0" t="0" r="0" b="0"/>
              <a:pathLst>
                <a:path w="11824" h="23308">
                  <a:moveTo>
                    <a:pt x="11823" y="0"/>
                  </a:moveTo>
                  <a:lnTo>
                    <a:pt x="11823" y="0"/>
                  </a:lnTo>
                  <a:lnTo>
                    <a:pt x="6384" y="4067"/>
                  </a:lnTo>
                  <a:lnTo>
                    <a:pt x="2068" y="9495"/>
                  </a:lnTo>
                  <a:lnTo>
                    <a:pt x="872" y="11981"/>
                  </a:lnTo>
                  <a:lnTo>
                    <a:pt x="0" y="19449"/>
                  </a:lnTo>
                  <a:lnTo>
                    <a:pt x="659" y="21256"/>
                  </a:lnTo>
                  <a:lnTo>
                    <a:pt x="1974" y="23307"/>
                  </a:lnTo>
                  <a:lnTo>
                    <a:pt x="3565" y="22882"/>
                  </a:lnTo>
                  <a:lnTo>
                    <a:pt x="6730" y="21155"/>
                  </a:lnTo>
                  <a:lnTo>
                    <a:pt x="8906" y="19466"/>
                  </a:lnTo>
                  <a:lnTo>
                    <a:pt x="10547" y="16645"/>
                  </a:lnTo>
                  <a:lnTo>
                    <a:pt x="10707" y="15859"/>
                  </a:lnTo>
                  <a:lnTo>
                    <a:pt x="10550" y="15335"/>
                  </a:lnTo>
                  <a:lnTo>
                    <a:pt x="10180" y="14986"/>
                  </a:lnTo>
                  <a:lnTo>
                    <a:pt x="9064" y="14598"/>
                  </a:lnTo>
                  <a:lnTo>
                    <a:pt x="7456" y="14349"/>
                  </a:lnTo>
                  <a:lnTo>
                    <a:pt x="4680" y="11907"/>
                  </a:lnTo>
                  <a:lnTo>
                    <a:pt x="5943" y="10642"/>
                  </a:lnTo>
                  <a:lnTo>
                    <a:pt x="7269" y="10021"/>
                  </a:lnTo>
                  <a:lnTo>
                    <a:pt x="7993" y="9856"/>
                  </a:lnTo>
                  <a:lnTo>
                    <a:pt x="8476" y="9481"/>
                  </a:lnTo>
                  <a:lnTo>
                    <a:pt x="9013" y="8359"/>
                  </a:lnTo>
                  <a:lnTo>
                    <a:pt x="8891" y="8218"/>
                  </a:lnTo>
                  <a:lnTo>
                    <a:pt x="8050" y="8768"/>
                  </a:lnTo>
                  <a:lnTo>
                    <a:pt x="4679" y="1190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8863"/>
            <a:ext cx="8229600" cy="35353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une pi…..ine</a:t>
            </a:r>
          </a:p>
          <a:p>
            <a:pPr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un gar…..on			c           ss</a:t>
            </a:r>
          </a:p>
          <a:p>
            <a:pPr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une ve…..te		sc</a:t>
            </a:r>
          </a:p>
          <a:p>
            <a:pPr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des our…..ons				ç</a:t>
            </a:r>
          </a:p>
          <a:p>
            <a:pPr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une …..erise					s</a:t>
            </a:r>
          </a:p>
          <a:p>
            <a:pPr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un poi…..on						</a:t>
            </a:r>
          </a:p>
        </p:txBody>
      </p:sp>
      <p:sp>
        <p:nvSpPr>
          <p:cNvPr id="7" name="Nuage 6"/>
          <p:cNvSpPr/>
          <p:nvPr/>
        </p:nvSpPr>
        <p:spPr>
          <a:xfrm>
            <a:off x="6808788" y="3508375"/>
            <a:ext cx="500062" cy="500063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Nuage 5"/>
          <p:cNvSpPr/>
          <p:nvPr/>
        </p:nvSpPr>
        <p:spPr>
          <a:xfrm>
            <a:off x="5878513" y="2862263"/>
            <a:ext cx="571500" cy="571500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" name="Nuage 4"/>
          <p:cNvSpPr/>
          <p:nvPr/>
        </p:nvSpPr>
        <p:spPr>
          <a:xfrm>
            <a:off x="4071938" y="2284413"/>
            <a:ext cx="642937" cy="571500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" name="Nuage 3"/>
          <p:cNvSpPr/>
          <p:nvPr/>
        </p:nvSpPr>
        <p:spPr>
          <a:xfrm>
            <a:off x="4929188" y="1708150"/>
            <a:ext cx="571500" cy="500063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2775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79438"/>
          </a:xfrm>
        </p:spPr>
        <p:txBody>
          <a:bodyPr/>
          <a:lstStyle/>
          <a:p>
            <a:r>
              <a:rPr lang="fr-FR" altLang="fr-FR" sz="3600" smtClean="0"/>
              <a:t>A toi de jouer ! Complète ces mots !</a:t>
            </a:r>
          </a:p>
        </p:txBody>
      </p:sp>
      <p:sp>
        <p:nvSpPr>
          <p:cNvPr id="8" name="Nuage 7"/>
          <p:cNvSpPr/>
          <p:nvPr/>
        </p:nvSpPr>
        <p:spPr>
          <a:xfrm>
            <a:off x="6456363" y="1749425"/>
            <a:ext cx="647700" cy="500063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73025" y="131763"/>
            <a:ext cx="2973388" cy="757237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altLang="fr-FR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RAPPEL: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     </a:t>
            </a:r>
            <a:r>
              <a:rPr lang="fr-FR" altLang="fr-FR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altLang="fr-FR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84438" y="1093788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800">
                <a:latin typeface="Arial" pitchFamily="34" charset="0"/>
              </a:rPr>
              <a:t>fait le son « 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</a:rPr>
              <a:t>k </a:t>
            </a:r>
            <a:r>
              <a:rPr lang="fr-FR" altLang="fr-FR" sz="2800">
                <a:latin typeface="Arial" pitchFamily="34" charset="0"/>
              </a:rPr>
              <a:t>», comme dans </a:t>
            </a:r>
            <a:r>
              <a:rPr lang="fr-FR" altLang="fr-FR" sz="2800" i="1">
                <a:latin typeface="Arial" pitchFamily="34" charset="0"/>
              </a:rPr>
              <a:t>un coli</a:t>
            </a:r>
          </a:p>
        </p:txBody>
      </p:sp>
      <p:grpSp>
        <p:nvGrpSpPr>
          <p:cNvPr id="2" name="Groupe 7"/>
          <p:cNvGrpSpPr>
            <a:grpSpLocks/>
          </p:cNvGrpSpPr>
          <p:nvPr/>
        </p:nvGrpSpPr>
        <p:grpSpPr bwMode="auto">
          <a:xfrm>
            <a:off x="744538" y="644525"/>
            <a:ext cx="1638300" cy="1427163"/>
            <a:chOff x="2440900" y="504228"/>
            <a:chExt cx="1639251" cy="1427833"/>
          </a:xfrm>
        </p:grpSpPr>
        <p:grpSp>
          <p:nvGrpSpPr>
            <p:cNvPr id="5145" name="Groupe 1"/>
            <p:cNvGrpSpPr>
              <a:grpSpLocks/>
            </p:cNvGrpSpPr>
            <p:nvPr/>
          </p:nvGrpSpPr>
          <p:grpSpPr bwMode="auto">
            <a:xfrm>
              <a:off x="2882046" y="936920"/>
              <a:ext cx="785813" cy="753385"/>
              <a:chOff x="4286250" y="3769694"/>
              <a:chExt cx="785813" cy="753385"/>
            </a:xfrm>
          </p:grpSpPr>
          <p:cxnSp>
            <p:nvCxnSpPr>
              <p:cNvPr id="7" name="Connecteur droit avec flèche 6"/>
              <p:cNvCxnSpPr/>
              <p:nvPr/>
            </p:nvCxnSpPr>
            <p:spPr>
              <a:xfrm flipV="1">
                <a:off x="4286685" y="3769005"/>
                <a:ext cx="721143" cy="32082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>
                <a:off x="4286685" y="4089830"/>
                <a:ext cx="721143" cy="43359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/>
              <p:nvPr/>
            </p:nvCxnSpPr>
            <p:spPr>
              <a:xfrm>
                <a:off x="4286685" y="4089830"/>
                <a:ext cx="784680" cy="1589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46" name="Rectangle 3"/>
            <p:cNvSpPr>
              <a:spLocks noChangeArrowheads="1"/>
            </p:cNvSpPr>
            <p:nvPr/>
          </p:nvSpPr>
          <p:spPr bwMode="auto">
            <a:xfrm>
              <a:off x="3667859" y="940718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0000"/>
                  </a:solidFill>
                  <a:latin typeface="Arial" pitchFamily="34" charset="0"/>
                </a:rPr>
                <a:t>o</a:t>
              </a:r>
              <a:endParaRPr lang="fr-FR" altLang="fr-FR">
                <a:latin typeface="Arial" pitchFamily="34" charset="0"/>
              </a:endParaRPr>
            </a:p>
          </p:txBody>
        </p:sp>
        <p:sp>
          <p:nvSpPr>
            <p:cNvPr id="5147" name="Rectangle 11"/>
            <p:cNvSpPr>
              <a:spLocks noChangeArrowheads="1"/>
            </p:cNvSpPr>
            <p:nvPr/>
          </p:nvSpPr>
          <p:spPr bwMode="auto">
            <a:xfrm>
              <a:off x="3604287" y="504228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0000"/>
                  </a:solidFill>
                  <a:latin typeface="Arial" pitchFamily="34" charset="0"/>
                </a:rPr>
                <a:t>a</a:t>
              </a:r>
              <a:endParaRPr lang="fr-FR" altLang="fr-FR">
                <a:latin typeface="Arial" pitchFamily="34" charset="0"/>
              </a:endParaRPr>
            </a:p>
          </p:txBody>
        </p:sp>
        <p:sp>
          <p:nvSpPr>
            <p:cNvPr id="5148" name="Rectangle 15"/>
            <p:cNvSpPr>
              <a:spLocks noChangeArrowheads="1"/>
            </p:cNvSpPr>
            <p:nvPr/>
          </p:nvSpPr>
          <p:spPr bwMode="auto">
            <a:xfrm>
              <a:off x="3604287" y="1347286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0000"/>
                  </a:solidFill>
                  <a:latin typeface="Arial" pitchFamily="34" charset="0"/>
                </a:rPr>
                <a:t>u</a:t>
              </a:r>
              <a:endParaRPr lang="fr-FR" altLang="fr-FR">
                <a:latin typeface="Arial" pitchFamily="34" charset="0"/>
              </a:endParaRPr>
            </a:p>
          </p:txBody>
        </p:sp>
        <p:sp>
          <p:nvSpPr>
            <p:cNvPr id="5149" name="Rectangle 5"/>
            <p:cNvSpPr>
              <a:spLocks noChangeArrowheads="1"/>
            </p:cNvSpPr>
            <p:nvPr/>
          </p:nvSpPr>
          <p:spPr bwMode="auto">
            <a:xfrm>
              <a:off x="2440900" y="878414"/>
              <a:ext cx="4411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3600" b="1">
                  <a:solidFill>
                    <a:srgbClr val="0070C0"/>
                  </a:solidFill>
                  <a:latin typeface="Arial" pitchFamily="34" charset="0"/>
                </a:rPr>
                <a:t>c</a:t>
              </a:r>
              <a:endParaRPr lang="fr-FR" altLang="fr-FR" sz="3600">
                <a:latin typeface="Arial" pitchFamily="34" charset="0"/>
              </a:endParaRPr>
            </a:p>
          </p:txBody>
        </p:sp>
      </p:grpSp>
      <p:grpSp>
        <p:nvGrpSpPr>
          <p:cNvPr id="8" name="Groupe 34"/>
          <p:cNvGrpSpPr>
            <a:grpSpLocks/>
          </p:cNvGrpSpPr>
          <p:nvPr/>
        </p:nvGrpSpPr>
        <p:grpSpPr bwMode="auto">
          <a:xfrm>
            <a:off x="793750" y="1995488"/>
            <a:ext cx="1579563" cy="1427162"/>
            <a:chOff x="2437602" y="504228"/>
            <a:chExt cx="1578977" cy="1427833"/>
          </a:xfrm>
        </p:grpSpPr>
        <p:grpSp>
          <p:nvGrpSpPr>
            <p:cNvPr id="5137" name="Groupe 35"/>
            <p:cNvGrpSpPr>
              <a:grpSpLocks/>
            </p:cNvGrpSpPr>
            <p:nvPr/>
          </p:nvGrpSpPr>
          <p:grpSpPr bwMode="auto">
            <a:xfrm>
              <a:off x="2882046" y="936920"/>
              <a:ext cx="785813" cy="753385"/>
              <a:chOff x="4286250" y="3769694"/>
              <a:chExt cx="785813" cy="753385"/>
            </a:xfrm>
          </p:grpSpPr>
          <p:cxnSp>
            <p:nvCxnSpPr>
              <p:cNvPr id="41" name="Connecteur droit avec flèche 40"/>
              <p:cNvCxnSpPr/>
              <p:nvPr/>
            </p:nvCxnSpPr>
            <p:spPr>
              <a:xfrm flipV="1">
                <a:off x="4286141" y="3769005"/>
                <a:ext cx="722045" cy="32082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/>
              <p:cNvCxnSpPr/>
              <p:nvPr/>
            </p:nvCxnSpPr>
            <p:spPr>
              <a:xfrm>
                <a:off x="4286141" y="4089830"/>
                <a:ext cx="722045" cy="433591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/>
              <p:cNvCxnSpPr/>
              <p:nvPr/>
            </p:nvCxnSpPr>
            <p:spPr>
              <a:xfrm>
                <a:off x="4286141" y="4089830"/>
                <a:ext cx="785521" cy="1588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38" name="Rectangle 36"/>
            <p:cNvSpPr>
              <a:spLocks noChangeArrowheads="1"/>
            </p:cNvSpPr>
            <p:nvPr/>
          </p:nvSpPr>
          <p:spPr bwMode="auto">
            <a:xfrm>
              <a:off x="3667859" y="940718"/>
              <a:ext cx="2760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0000"/>
                  </a:solidFill>
                  <a:latin typeface="Arial" pitchFamily="34" charset="0"/>
                </a:rPr>
                <a:t>i</a:t>
              </a:r>
              <a:endParaRPr lang="fr-FR" altLang="fr-FR">
                <a:latin typeface="Arial" pitchFamily="34" charset="0"/>
              </a:endParaRPr>
            </a:p>
          </p:txBody>
        </p:sp>
        <p:sp>
          <p:nvSpPr>
            <p:cNvPr id="5139" name="Rectangle 37"/>
            <p:cNvSpPr>
              <a:spLocks noChangeArrowheads="1"/>
            </p:cNvSpPr>
            <p:nvPr/>
          </p:nvSpPr>
          <p:spPr bwMode="auto">
            <a:xfrm>
              <a:off x="3604287" y="504228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0000"/>
                  </a:solidFill>
                  <a:latin typeface="Arial" pitchFamily="34" charset="0"/>
                </a:rPr>
                <a:t>e</a:t>
              </a:r>
              <a:endParaRPr lang="fr-FR" altLang="fr-FR">
                <a:latin typeface="Arial" pitchFamily="34" charset="0"/>
              </a:endParaRPr>
            </a:p>
          </p:txBody>
        </p:sp>
        <p:sp>
          <p:nvSpPr>
            <p:cNvPr id="5140" name="Rectangle 38"/>
            <p:cNvSpPr>
              <a:spLocks noChangeArrowheads="1"/>
            </p:cNvSpPr>
            <p:nvPr/>
          </p:nvSpPr>
          <p:spPr bwMode="auto">
            <a:xfrm>
              <a:off x="3604287" y="1347286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0000"/>
                  </a:solidFill>
                  <a:latin typeface="Arial" pitchFamily="34" charset="0"/>
                </a:rPr>
                <a:t>y</a:t>
              </a:r>
              <a:endParaRPr lang="fr-FR" altLang="fr-FR">
                <a:latin typeface="Arial" pitchFamily="34" charset="0"/>
              </a:endParaRPr>
            </a:p>
          </p:txBody>
        </p:sp>
        <p:sp>
          <p:nvSpPr>
            <p:cNvPr id="5141" name="Rectangle 39"/>
            <p:cNvSpPr>
              <a:spLocks noChangeArrowheads="1"/>
            </p:cNvSpPr>
            <p:nvPr/>
          </p:nvSpPr>
          <p:spPr bwMode="auto">
            <a:xfrm>
              <a:off x="2437602" y="924253"/>
              <a:ext cx="4411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3600" b="1">
                  <a:solidFill>
                    <a:srgbClr val="0070C0"/>
                  </a:solidFill>
                  <a:latin typeface="Arial" pitchFamily="34" charset="0"/>
                </a:rPr>
                <a:t>c</a:t>
              </a:r>
              <a:endParaRPr lang="fr-FR" altLang="fr-FR" sz="3600">
                <a:latin typeface="Arial" pitchFamily="34" charset="0"/>
              </a:endParaRPr>
            </a:p>
          </p:txBody>
        </p:sp>
      </p:grp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500313" y="2497138"/>
            <a:ext cx="6361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800">
                <a:latin typeface="Arial" pitchFamily="34" charset="0"/>
              </a:rPr>
              <a:t>fait le son « 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</a:rPr>
              <a:t>s </a:t>
            </a:r>
            <a:r>
              <a:rPr lang="fr-FR" altLang="fr-FR" sz="2800">
                <a:latin typeface="Arial" pitchFamily="34" charset="0"/>
              </a:rPr>
              <a:t>», comme dans </a:t>
            </a:r>
            <a:r>
              <a:rPr lang="fr-FR" altLang="fr-FR" sz="2800" i="1">
                <a:latin typeface="Arial" pitchFamily="34" charset="0"/>
              </a:rPr>
              <a:t>le centre</a:t>
            </a:r>
          </a:p>
        </p:txBody>
      </p:sp>
      <p:grpSp>
        <p:nvGrpSpPr>
          <p:cNvPr id="10" name="Groupe 44"/>
          <p:cNvGrpSpPr>
            <a:grpSpLocks/>
          </p:cNvGrpSpPr>
          <p:nvPr/>
        </p:nvGrpSpPr>
        <p:grpSpPr bwMode="auto">
          <a:xfrm>
            <a:off x="871538" y="3435350"/>
            <a:ext cx="1639887" cy="1427163"/>
            <a:chOff x="2439893" y="504228"/>
            <a:chExt cx="1640258" cy="1427833"/>
          </a:xfrm>
        </p:grpSpPr>
        <p:grpSp>
          <p:nvGrpSpPr>
            <p:cNvPr id="5129" name="Groupe 45"/>
            <p:cNvGrpSpPr>
              <a:grpSpLocks/>
            </p:cNvGrpSpPr>
            <p:nvPr/>
          </p:nvGrpSpPr>
          <p:grpSpPr bwMode="auto">
            <a:xfrm>
              <a:off x="2882046" y="936920"/>
              <a:ext cx="785813" cy="753385"/>
              <a:chOff x="4286250" y="3769694"/>
              <a:chExt cx="785813" cy="753385"/>
            </a:xfrm>
          </p:grpSpPr>
          <p:cxnSp>
            <p:nvCxnSpPr>
              <p:cNvPr id="51" name="Connecteur droit avec flèche 50"/>
              <p:cNvCxnSpPr/>
              <p:nvPr/>
            </p:nvCxnSpPr>
            <p:spPr>
              <a:xfrm flipV="1">
                <a:off x="4285522" y="3769005"/>
                <a:ext cx="722476" cy="32082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/>
              <p:cNvCxnSpPr/>
              <p:nvPr/>
            </p:nvCxnSpPr>
            <p:spPr>
              <a:xfrm>
                <a:off x="4285522" y="4089830"/>
                <a:ext cx="722476" cy="43359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avec flèche 52"/>
              <p:cNvCxnSpPr/>
              <p:nvPr/>
            </p:nvCxnSpPr>
            <p:spPr>
              <a:xfrm>
                <a:off x="4285522" y="4089830"/>
                <a:ext cx="785990" cy="1589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30" name="Rectangle 46"/>
            <p:cNvSpPr>
              <a:spLocks noChangeArrowheads="1"/>
            </p:cNvSpPr>
            <p:nvPr/>
          </p:nvSpPr>
          <p:spPr bwMode="auto">
            <a:xfrm>
              <a:off x="3667859" y="940718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0000"/>
                  </a:solidFill>
                  <a:latin typeface="Arial" pitchFamily="34" charset="0"/>
                </a:rPr>
                <a:t>o</a:t>
              </a:r>
              <a:endParaRPr lang="fr-FR" altLang="fr-FR">
                <a:latin typeface="Arial" pitchFamily="34" charset="0"/>
              </a:endParaRPr>
            </a:p>
          </p:txBody>
        </p:sp>
        <p:sp>
          <p:nvSpPr>
            <p:cNvPr id="5131" name="Rectangle 47"/>
            <p:cNvSpPr>
              <a:spLocks noChangeArrowheads="1"/>
            </p:cNvSpPr>
            <p:nvPr/>
          </p:nvSpPr>
          <p:spPr bwMode="auto">
            <a:xfrm>
              <a:off x="3604287" y="504228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0000"/>
                  </a:solidFill>
                  <a:latin typeface="Arial" pitchFamily="34" charset="0"/>
                </a:rPr>
                <a:t>a</a:t>
              </a:r>
              <a:endParaRPr lang="fr-FR" altLang="fr-FR">
                <a:latin typeface="Arial" pitchFamily="34" charset="0"/>
              </a:endParaRPr>
            </a:p>
          </p:txBody>
        </p:sp>
        <p:sp>
          <p:nvSpPr>
            <p:cNvPr id="5132" name="Rectangle 48"/>
            <p:cNvSpPr>
              <a:spLocks noChangeArrowheads="1"/>
            </p:cNvSpPr>
            <p:nvPr/>
          </p:nvSpPr>
          <p:spPr bwMode="auto">
            <a:xfrm>
              <a:off x="3604287" y="1347286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>
                  <a:solidFill>
                    <a:srgbClr val="FF0000"/>
                  </a:solidFill>
                  <a:latin typeface="Arial" pitchFamily="34" charset="0"/>
                </a:rPr>
                <a:t>u</a:t>
              </a:r>
              <a:endParaRPr lang="fr-FR" altLang="fr-FR">
                <a:latin typeface="Arial" pitchFamily="34" charset="0"/>
              </a:endParaRPr>
            </a:p>
          </p:txBody>
        </p:sp>
        <p:sp>
          <p:nvSpPr>
            <p:cNvPr id="5133" name="Rectangle 49"/>
            <p:cNvSpPr>
              <a:spLocks noChangeArrowheads="1"/>
            </p:cNvSpPr>
            <p:nvPr/>
          </p:nvSpPr>
          <p:spPr bwMode="auto">
            <a:xfrm>
              <a:off x="2439893" y="873037"/>
              <a:ext cx="4411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3600" b="1">
                  <a:solidFill>
                    <a:srgbClr val="0070C0"/>
                  </a:solidFill>
                  <a:latin typeface="Arial" pitchFamily="34" charset="0"/>
                </a:rPr>
                <a:t>ç</a:t>
              </a:r>
              <a:endParaRPr lang="fr-FR" altLang="fr-FR" sz="3600">
                <a:latin typeface="Arial" pitchFamily="34" charset="0"/>
              </a:endParaRPr>
            </a:p>
          </p:txBody>
        </p:sp>
      </p:grp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627313" y="3902075"/>
            <a:ext cx="6221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800">
                <a:latin typeface="Arial" pitchFamily="34" charset="0"/>
              </a:rPr>
              <a:t>fait le son « </a:t>
            </a:r>
            <a:r>
              <a:rPr lang="fr-FR" altLang="fr-FR" sz="2800" b="1">
                <a:solidFill>
                  <a:srgbClr val="0070C0"/>
                </a:solidFill>
                <a:latin typeface="Arial" pitchFamily="34" charset="0"/>
              </a:rPr>
              <a:t>s </a:t>
            </a:r>
            <a:r>
              <a:rPr lang="fr-FR" altLang="fr-FR" sz="2800">
                <a:latin typeface="Arial" pitchFamily="34" charset="0"/>
              </a:rPr>
              <a:t>», comme dans </a:t>
            </a:r>
            <a:r>
              <a:rPr lang="fr-FR" altLang="fr-FR" sz="2800" i="1">
                <a:latin typeface="Arial" pitchFamily="34" charset="0"/>
              </a:rPr>
              <a:t>la leçon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smtClean="0"/>
              <a:t>À  toi de jouer ! Quel son peut-on associer à la lettre h ?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285750" y="1200150"/>
            <a:ext cx="8501063" cy="3394075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hibou	         dauphin            ruche	            thé	        phare</a:t>
            </a:r>
          </a:p>
          <a:p>
            <a:pPr marL="69850" indent="-69850">
              <a:buFont typeface="Arial" pitchFamily="34" charset="0"/>
              <a:buNone/>
              <a:defRPr/>
            </a:pPr>
            <a:r>
              <a:rPr lang="fr-FR" altLang="fr-FR" sz="2400" dirty="0">
                <a:sym typeface="Wingdings" pitchFamily="2" charset="2"/>
              </a:rPr>
              <a:t> 	  		   	                   		   		 	</a:t>
            </a:r>
            <a:endParaRPr lang="fr-FR" altLang="fr-FR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fr-FR" altLang="fr-FR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fr-FR" altLang="fr-FR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fr-FR" altLang="fr-FR" sz="2400" dirty="0">
                <a:sym typeface="Wingdings" pitchFamily="2" charset="2"/>
              </a:rPr>
              <a:t>                 		                	                          </a:t>
            </a:r>
            <a:endParaRPr lang="fr-FR" altLang="fr-FR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           « f »		          « </a:t>
            </a:r>
            <a:r>
              <a:rPr lang="fr-FR" altLang="fr-FR" sz="2400" dirty="0" err="1">
                <a:latin typeface="Arial" pitchFamily="34" charset="0"/>
                <a:cs typeface="Arial" pitchFamily="34" charset="0"/>
              </a:rPr>
              <a:t>ch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 »		</a:t>
            </a:r>
          </a:p>
          <a:p>
            <a:pPr>
              <a:buFont typeface="Arial" pitchFamily="34" charset="0"/>
              <a:buNone/>
              <a:defRPr/>
            </a:pPr>
            <a:endParaRPr lang="fr-FR" alt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Image 1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63913"/>
            <a:ext cx="6953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000" smtClean="0"/>
              <a:t>À  toi de jouer ! Quel son peut-on associer à la lettre g ou aux lettres gg ?</a:t>
            </a:r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285750" y="1200150"/>
            <a:ext cx="8501063" cy="339407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sz="2400" smtClean="0">
                <a:sym typeface="Wingdings" pitchFamily="2" charset="2"/>
              </a:rPr>
              <a:t>un toboggan   une girafe    un joggeur   une suggestion    une gare</a:t>
            </a:r>
          </a:p>
          <a:p>
            <a:pPr>
              <a:buFont typeface="Arial" pitchFamily="34" charset="0"/>
              <a:buNone/>
            </a:pPr>
            <a:r>
              <a:rPr lang="fr-FR" altLang="fr-FR" sz="2400" smtClean="0">
                <a:sym typeface="Wingdings" pitchFamily="2" charset="2"/>
              </a:rPr>
              <a:t>           	      	               		  	    	 </a:t>
            </a:r>
            <a:endParaRPr lang="fr-FR" altLang="fr-FR" sz="24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fr-FR" altLang="fr-FR" sz="24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fr-FR" altLang="fr-FR" sz="24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fr-FR" altLang="fr-FR" sz="2400" smtClean="0">
                <a:sym typeface="Wingdings" pitchFamily="2" charset="2"/>
              </a:rPr>
              <a:t>  	 		 	                      		              			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         « g »                    « gj » 	          « j »				</a:t>
            </a:r>
          </a:p>
          <a:p>
            <a:pPr>
              <a:buFont typeface="Arial" pitchFamily="34" charset="0"/>
              <a:buNone/>
            </a:pPr>
            <a:endParaRPr lang="fr-FR" altLang="fr-FR" sz="24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>
          <a:xfrm>
            <a:off x="468313" y="1203325"/>
            <a:ext cx="8397875" cy="29289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fr-FR" altLang="fr-FR" sz="2400" smtClean="0"/>
              <a:t>La grenouille voulait devenir aussi grosse que le ………………… .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fr-FR" altLang="fr-FR" sz="2400" smtClean="0"/>
              <a:t>Dans cette recette, il faut quatre………………… .		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fr-FR" altLang="fr-FR" sz="2400" smtClean="0"/>
              <a:t>Angela a des ..................... dans les cheveux.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fr-FR" altLang="fr-FR" sz="2400" smtClean="0"/>
              <a:t>Ma .................... est la cadette de la famille.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179388" y="280988"/>
            <a:ext cx="1439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sœur </a:t>
            </a:r>
          </a:p>
        </p:txBody>
      </p:sp>
      <p:sp>
        <p:nvSpPr>
          <p:cNvPr id="36868" name="Espace réservé du contenu 2"/>
          <p:cNvSpPr txBox="1">
            <a:spLocks/>
          </p:cNvSpPr>
          <p:nvPr/>
        </p:nvSpPr>
        <p:spPr bwMode="auto">
          <a:xfrm>
            <a:off x="7500938" y="247650"/>
            <a:ext cx="143668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cœur 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822450" y="280988"/>
            <a:ext cx="11652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bœuf 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573463" y="247650"/>
            <a:ext cx="16557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œufs 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786438" y="280988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nœuds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5441 0.174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00" y="87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1314E-6 L 0.12118 0.29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00" y="146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62 L -0.38403 0.40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00" y="20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85446E-7 L 0.10243 0.523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00" y="26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41116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05886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1924050"/>
            <a:ext cx="12271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78765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23850" y="268288"/>
            <a:ext cx="7200900" cy="4165600"/>
          </a:xfrm>
        </p:spPr>
        <p:txBody>
          <a:bodyPr/>
          <a:lstStyle/>
          <a:p>
            <a:pPr marL="0" indent="0" eaLnBrk="1" hangingPunct="1">
              <a:lnSpc>
                <a:spcPct val="18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Quel bon</a:t>
            </a: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eur d’être au </a:t>
            </a:r>
            <a:r>
              <a:rPr lang="fr-FR" altLang="fr-FR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alme dans le jardin ! </a:t>
            </a:r>
          </a:p>
          <a:p>
            <a:pPr marL="0" indent="0" eaLnBrk="1" hangingPunct="1">
              <a:lnSpc>
                <a:spcPct val="18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Nous pouvons jouer à la balan</a:t>
            </a:r>
            <a:r>
              <a:rPr lang="fr-FR" alt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oire, gli</a:t>
            </a:r>
            <a:r>
              <a:rPr lang="fr-FR" alt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ss</a:t>
            </a: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 </a:t>
            </a:r>
            <a:r>
              <a:rPr lang="fr-FR" alt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ur le tobo</a:t>
            </a:r>
            <a:r>
              <a:rPr lang="fr-FR" alt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gg</a:t>
            </a:r>
            <a:r>
              <a:rPr lang="fr-FR" alt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an, 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auter dans la pi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ine mais au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ss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nous préla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ss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 dans le 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amac avec un verre de </a:t>
            </a:r>
            <a:r>
              <a:rPr lang="fr-FR" altLang="fr-F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itronnade.</a:t>
            </a:r>
          </a:p>
          <a:p>
            <a:pPr marL="0" indent="0" eaLnBrk="1" hangingPunct="1">
              <a:lnSpc>
                <a:spcPct val="18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fr-FR" altLang="fr-FR" sz="2000" dirty="0">
                <a:latin typeface="Arial" pitchFamily="34" charset="0"/>
                <a:cs typeface="Arial" pitchFamily="34" charset="0"/>
              </a:rPr>
              <a:t>« Il 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e fait tard ! » dit papa. Il 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u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gg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ère à ma s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œu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r Del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ph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ine et moi de rentrer nous dou</a:t>
            </a:r>
            <a:r>
              <a:rPr lang="fr-FR" altLang="fr-FR" sz="2000" b="1" dirty="0">
                <a:latin typeface="Arial" pitchFamily="34" charset="0"/>
                <a:cs typeface="Arial" pitchFamily="34" charset="0"/>
              </a:rPr>
              <a:t>ch</a:t>
            </a:r>
            <a:r>
              <a:rPr lang="fr-FR" altLang="fr-FR" sz="2000" dirty="0">
                <a:latin typeface="Arial" pitchFamily="34" charset="0"/>
                <a:cs typeface="Arial" pitchFamily="34" charset="0"/>
              </a:rPr>
              <a:t>er. </a:t>
            </a:r>
          </a:p>
          <a:p>
            <a:pPr marL="0" indent="0" eaLnBrk="1" hangingPunct="1">
              <a:lnSpc>
                <a:spcPct val="18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fr-FR" altLang="fr-FR" sz="2000" u="sng" dirty="0">
                <a:latin typeface="Arial" pitchFamily="34" charset="0"/>
                <a:cs typeface="Arial" pitchFamily="34" charset="0"/>
              </a:rPr>
              <a:t>Quelle belle journée ! Nous nous sommes bien amu</a:t>
            </a:r>
            <a:r>
              <a:rPr lang="fr-FR" altLang="fr-FR" sz="2000" b="1" u="sng" dirty="0"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z="2000" u="sng" dirty="0">
                <a:latin typeface="Arial" pitchFamily="34" charset="0"/>
                <a:cs typeface="Arial" pitchFamily="34" charset="0"/>
              </a:rPr>
              <a:t>ées. </a:t>
            </a:r>
          </a:p>
          <a:p>
            <a:pPr marL="0" indent="0" eaLnBrk="1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fr-FR" altLang="fr-F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9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65125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91001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/>
          </a:p>
        </p:txBody>
      </p:sp>
      <p:sp>
        <p:nvSpPr>
          <p:cNvPr id="399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50875"/>
          </a:xfrm>
        </p:spPr>
        <p:txBody>
          <a:bodyPr/>
          <a:lstStyle/>
          <a:p>
            <a:r>
              <a:rPr lang="fr-FR" altLang="fr-FR" sz="2400" smtClean="0"/>
              <a:t>La lettre </a:t>
            </a:r>
            <a:r>
              <a:rPr lang="fr-FR" altLang="fr-FR" sz="2400" b="1" smtClean="0">
                <a:solidFill>
                  <a:srgbClr val="0070C0"/>
                </a:solidFill>
              </a:rPr>
              <a:t>s</a:t>
            </a:r>
            <a:r>
              <a:rPr lang="fr-FR" altLang="fr-FR" sz="2400" smtClean="0"/>
              <a:t> et la lettre </a:t>
            </a:r>
            <a:r>
              <a:rPr lang="fr-FR" altLang="fr-FR" sz="2400" b="1" smtClean="0">
                <a:solidFill>
                  <a:srgbClr val="0070C0"/>
                </a:solidFill>
              </a:rPr>
              <a:t>c</a:t>
            </a:r>
            <a:r>
              <a:rPr lang="fr-FR" altLang="fr-FR" sz="2400" smtClean="0"/>
              <a:t> qui font «</a:t>
            </a:r>
            <a:r>
              <a:rPr lang="fr-FR" altLang="fr-FR" sz="2400" b="1" smtClean="0">
                <a:solidFill>
                  <a:srgbClr val="0070C0"/>
                </a:solidFill>
              </a:rPr>
              <a:t> s</a:t>
            </a:r>
            <a:r>
              <a:rPr lang="fr-FR" altLang="fr-FR" sz="2400" smtClean="0"/>
              <a:t> »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4071938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  <a:buFont typeface="Arial" pitchFamily="34" charset="0"/>
              <a:buNone/>
            </a:pPr>
            <a:r>
              <a:rPr lang="fr-FR" altLang="fr-FR" b="1" smtClean="0">
                <a:solidFill>
                  <a:srgbClr val="0070C0"/>
                </a:solidFill>
              </a:rPr>
              <a:t>	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i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a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 – a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 – o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 – i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i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e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y</a:t>
            </a:r>
          </a:p>
          <a:p>
            <a:pPr algn="ctr">
              <a:lnSpc>
                <a:spcPct val="150000"/>
              </a:lnSpc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	une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uite – des our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ons – un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tron </a:t>
            </a:r>
          </a:p>
          <a:p>
            <a:pPr algn="ctr">
              <a:lnSpc>
                <a:spcPct val="150000"/>
              </a:lnSpc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une bi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clette – la for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pic>
        <p:nvPicPr>
          <p:cNvPr id="3080" name="Picture 2" descr="C:\Users\christine\AppData\Local\Microsoft\Windows\INetCache\IE\FE13PX4Q\Emojione_1F4AA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350202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50875"/>
          </a:xfrm>
        </p:spPr>
        <p:txBody>
          <a:bodyPr/>
          <a:lstStyle/>
          <a:p>
            <a:r>
              <a:rPr lang="fr-FR" altLang="fr-FR" sz="2400" smtClean="0"/>
              <a:t>Le </a:t>
            </a:r>
            <a:r>
              <a:rPr lang="fr-FR" altLang="fr-FR" sz="2400" b="1" smtClean="0">
                <a:solidFill>
                  <a:srgbClr val="0070C0"/>
                </a:solidFill>
              </a:rPr>
              <a:t>ç </a:t>
            </a:r>
            <a:r>
              <a:rPr lang="fr-FR" altLang="fr-FR" sz="2400" smtClean="0"/>
              <a:t>et les lettres </a:t>
            </a:r>
            <a:r>
              <a:rPr lang="fr-FR" altLang="fr-FR" sz="2400" b="1" smtClean="0">
                <a:solidFill>
                  <a:srgbClr val="0070C0"/>
                </a:solidFill>
              </a:rPr>
              <a:t>sc</a:t>
            </a:r>
            <a:r>
              <a:rPr lang="fr-FR" altLang="fr-FR" sz="2400" smtClean="0"/>
              <a:t> qui font «</a:t>
            </a:r>
            <a:r>
              <a:rPr lang="fr-FR" altLang="fr-FR" sz="2400" b="1" smtClean="0">
                <a:solidFill>
                  <a:srgbClr val="0070C0"/>
                </a:solidFill>
              </a:rPr>
              <a:t> s</a:t>
            </a:r>
            <a:r>
              <a:rPr lang="fr-FR" altLang="fr-FR" sz="2400" smtClean="0"/>
              <a:t> »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736975"/>
          </a:xfrm>
        </p:spPr>
        <p:txBody>
          <a:bodyPr/>
          <a:lstStyle/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a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u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i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u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un gla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on – une balan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oire – la le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on 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dé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u – une pi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ine – une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ie  </a:t>
            </a:r>
          </a:p>
          <a:p>
            <a:pPr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		</a:t>
            </a:r>
          </a:p>
        </p:txBody>
      </p:sp>
      <p:pic>
        <p:nvPicPr>
          <p:cNvPr id="4100" name="Picture 3" descr="C:\Users\christine\AppData\Local\Microsoft\Windows\INetCache\IE\2CZ2BXJL\balancoir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787650"/>
            <a:ext cx="14049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448050"/>
            <a:ext cx="23034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8000"/>
          </a:xfrm>
        </p:spPr>
        <p:txBody>
          <a:bodyPr/>
          <a:lstStyle/>
          <a:p>
            <a:r>
              <a:rPr lang="fr-FR" altLang="fr-FR" sz="3200" smtClean="0"/>
              <a:t>La lettre </a:t>
            </a:r>
            <a:r>
              <a:rPr lang="fr-FR" altLang="fr-FR" sz="3200" b="1" smtClean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57200" y="987425"/>
            <a:ext cx="8229600" cy="3606800"/>
          </a:xfrm>
        </p:spPr>
        <p:txBody>
          <a:bodyPr/>
          <a:lstStyle/>
          <a:p>
            <a:pPr marL="536575" indent="-536575">
              <a:spcBef>
                <a:spcPts val="1800"/>
              </a:spcBef>
              <a:buFont typeface="Wingdings" pitchFamily="2" charset="2"/>
              <a:buChar char="Ø"/>
            </a:pP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La plupart du temps la lettre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 ne se prononce pas comme dans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ippopotame,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amster, de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ors…</a:t>
            </a:r>
          </a:p>
          <a:p>
            <a:pPr marL="536575" indent="-536575">
              <a:spcBef>
                <a:spcPts val="1800"/>
              </a:spcBef>
              <a:buFont typeface="Wingdings" pitchFamily="2" charset="2"/>
              <a:buChar char="Ø"/>
            </a:pP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Avec le </a:t>
            </a:r>
            <a:r>
              <a:rPr lang="fr-FR" altLang="fr-FR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: elle se prononce « ch » comme dans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at,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oter… </a:t>
            </a:r>
          </a:p>
          <a:p>
            <a:pPr marL="536575" indent="-536575">
              <a:spcBef>
                <a:spcPts val="1800"/>
              </a:spcBef>
              <a:buFont typeface="Wingdings" pitchFamily="2" charset="2"/>
              <a:buChar char="Ø"/>
            </a:pP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Avec le </a:t>
            </a:r>
            <a:r>
              <a:rPr lang="fr-FR" altLang="fr-FR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, elle se prononce «</a:t>
            </a:r>
            <a:r>
              <a:rPr lang="fr-FR" altLang="fr-FR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f » comme dans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oque,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armacie, élé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ant…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50875"/>
          </a:xfrm>
        </p:spPr>
        <p:txBody>
          <a:bodyPr/>
          <a:lstStyle/>
          <a:p>
            <a:r>
              <a:rPr lang="fr-FR" altLang="fr-FR" sz="2400" smtClean="0"/>
              <a:t>La lettre </a:t>
            </a:r>
            <a:r>
              <a:rPr lang="fr-FR" altLang="fr-FR" sz="2400" b="1" smtClean="0">
                <a:solidFill>
                  <a:srgbClr val="0070C0"/>
                </a:solidFill>
              </a:rPr>
              <a:t>h</a:t>
            </a:r>
            <a:endParaRPr lang="fr-FR" altLang="fr-FR" sz="240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79388" y="857250"/>
            <a:ext cx="8785225" cy="4071938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  <a:buFont typeface="Arial" pitchFamily="34" charset="0"/>
              <a:buNone/>
            </a:pP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i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a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 – a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oi 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on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in</a:t>
            </a:r>
          </a:p>
          <a:p>
            <a:pPr algn="ctr">
              <a:lnSpc>
                <a:spcPct val="150000"/>
              </a:lnSpc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un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ippopotame – le t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é – un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ou – le 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ibou </a:t>
            </a:r>
          </a:p>
          <a:p>
            <a:pPr algn="ctr">
              <a:lnSpc>
                <a:spcPct val="150000"/>
              </a:lnSpc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un élé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ant – un ca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ier – une caca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ouète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471488" y="617538"/>
            <a:ext cx="8229600" cy="3665537"/>
          </a:xfrm>
        </p:spPr>
        <p:txBody>
          <a:bodyPr/>
          <a:lstStyle/>
          <a:p>
            <a:pPr eaLnBrk="1" hangingPunct="1">
              <a:lnSpc>
                <a:spcPct val="220000"/>
              </a:lnSpc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un tobo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gg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an, un bu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gg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y, un jo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gg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ing</a:t>
            </a:r>
          </a:p>
          <a:p>
            <a:pPr eaLnBrk="1" hangingPunct="1">
              <a:lnSpc>
                <a:spcPct val="220000"/>
              </a:lnSpc>
              <a:buFont typeface="Arial" pitchFamily="34" charset="0"/>
              <a:buNone/>
            </a:pPr>
            <a:endParaRPr lang="fr-FR" altLang="fr-FR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220000"/>
              </a:lnSpc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cs typeface="Arial" pitchFamily="34" charset="0"/>
              </a:rPr>
              <a:t>su</a:t>
            </a:r>
            <a:r>
              <a:rPr lang="fr-FR" altLang="fr-FR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gg</a:t>
            </a:r>
            <a:r>
              <a:rPr lang="fr-FR" altLang="fr-FR" smtClean="0">
                <a:latin typeface="Arial" pitchFamily="34" charset="0"/>
                <a:cs typeface="Arial" pitchFamily="34" charset="0"/>
              </a:rPr>
              <a:t>érer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eaLnBrk="1" hangingPunct="1">
              <a:lnSpc>
                <a:spcPct val="220000"/>
              </a:lnSpc>
              <a:buFont typeface="Arial" pitchFamily="34" charset="0"/>
              <a:buNone/>
            </a:pPr>
            <a:r>
              <a:rPr lang="fr-FR" altLang="fr-FR" sz="800" smtClean="0">
                <a:latin typeface="Arial" pitchFamily="34" charset="0"/>
                <a:cs typeface="Arial" pitchFamily="34" charset="0"/>
              </a:rPr>
              <a:t>																							</a:t>
            </a:r>
          </a:p>
          <a:p>
            <a:pPr eaLnBrk="1" hangingPunct="1">
              <a:lnSpc>
                <a:spcPct val="220000"/>
              </a:lnSpc>
              <a:buFont typeface="Arial" pitchFamily="34" charset="0"/>
              <a:buNone/>
            </a:pPr>
            <a:endParaRPr lang="fr-FR" altLang="fr-FR" sz="2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79438"/>
          </a:xfrm>
        </p:spPr>
        <p:txBody>
          <a:bodyPr/>
          <a:lstStyle/>
          <a:p>
            <a:pPr eaLnBrk="1" hangingPunct="1"/>
            <a:r>
              <a:rPr lang="fr-FR" altLang="fr-FR" sz="2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gg</a:t>
            </a:r>
            <a:r>
              <a:rPr lang="fr-FR" altLang="fr-FR" sz="2400" b="1" smtClean="0">
                <a:latin typeface="Arial" pitchFamily="34" charset="0"/>
                <a:cs typeface="Arial" pitchFamily="34" charset="0"/>
              </a:rPr>
              <a:t> prononcé « 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altLang="fr-FR" sz="2400" b="1" smtClean="0">
                <a:latin typeface="Arial" pitchFamily="34" charset="0"/>
                <a:cs typeface="Arial" pitchFamily="34" charset="0"/>
              </a:rPr>
              <a:t> » ou «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dj</a:t>
            </a:r>
            <a:r>
              <a:rPr lang="fr-FR" altLang="fr-FR" sz="2400" b="1" smtClean="0">
                <a:latin typeface="Arial" pitchFamily="34" charset="0"/>
                <a:cs typeface="Arial" pitchFamily="34" charset="0"/>
              </a:rPr>
              <a:t> »</a:t>
            </a:r>
          </a:p>
        </p:txBody>
      </p:sp>
      <p:pic>
        <p:nvPicPr>
          <p:cNvPr id="11268" name="Picture 9" descr="C:\Users\christine\AppData\Local\Microsoft\Windows\INetCache\IE\DQDP0ZDZ\tobogga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63688"/>
            <a:ext cx="8858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6" descr="C:\Users\christine\AppData\Local\Microsoft\Windows\INetCache\IE\FE13PX4Q\bug_racer_600_spr_rouge_45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63688"/>
            <a:ext cx="1481138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œu</a:t>
            </a:r>
            <a:r>
              <a:rPr lang="fr-FR" altLang="fr-FR" sz="2000" b="1" smtClean="0">
                <a:latin typeface="Arial" pitchFamily="34" charset="0"/>
                <a:cs typeface="Arial" pitchFamily="34" charset="0"/>
              </a:rPr>
              <a:t> prononcé « </a:t>
            </a:r>
            <a:r>
              <a:rPr lang="fr-FR" altLang="fr-FR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 </a:t>
            </a:r>
            <a:r>
              <a:rPr lang="fr-FR" altLang="fr-FR" sz="2000" b="1" smtClean="0">
                <a:latin typeface="Arial" pitchFamily="34" charset="0"/>
                <a:cs typeface="Arial" pitchFamily="34" charset="0"/>
              </a:rPr>
              <a:t>» ou «</a:t>
            </a:r>
            <a:r>
              <a:rPr lang="fr-FR" altLang="fr-FR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eu</a:t>
            </a:r>
            <a:r>
              <a:rPr lang="fr-FR" altLang="fr-FR" sz="2000" b="1" smtClean="0">
                <a:latin typeface="Arial" pitchFamily="34" charset="0"/>
                <a:cs typeface="Arial" pitchFamily="34" charset="0"/>
              </a:rPr>
              <a:t> »</a:t>
            </a:r>
            <a:endParaRPr lang="fr-FR" altLang="fr-FR" sz="2000" smtClean="0"/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395288" y="1179513"/>
            <a:ext cx="8229600" cy="3175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	Les lettres 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oeu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 peuvent se prononcer « e » comme dans :</a:t>
            </a:r>
          </a:p>
          <a:p>
            <a:pPr>
              <a:buFont typeface="Arial" pitchFamily="34" charset="0"/>
              <a:buNone/>
            </a:pP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 		un 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œu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f – le c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œu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r – ma s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œu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r – un b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œu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f </a:t>
            </a:r>
          </a:p>
          <a:p>
            <a:pPr>
              <a:buFont typeface="Arial" pitchFamily="34" charset="0"/>
              <a:buNone/>
            </a:pP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pitchFamily="34" charset="0"/>
              <a:buNone/>
            </a:pP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	ou parfois « eu » comme dans :</a:t>
            </a:r>
          </a:p>
          <a:p>
            <a:pPr>
              <a:buFont typeface="Arial" pitchFamily="34" charset="0"/>
              <a:buNone/>
            </a:pP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	un v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œu </a:t>
            </a:r>
            <a:r>
              <a:rPr lang="fr-FR" altLang="fr-FR" sz="2800" b="1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un n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œu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d – des 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œu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fs – des b</a:t>
            </a:r>
            <a:r>
              <a:rPr lang="fr-FR" altLang="fr-FR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œu</a:t>
            </a:r>
            <a:r>
              <a:rPr lang="fr-FR" altLang="fr-FR" sz="2800" smtClean="0">
                <a:latin typeface="Arial" pitchFamily="34" charset="0"/>
                <a:cs typeface="Arial" pitchFamily="34" charset="0"/>
              </a:rPr>
              <a:t>fs </a:t>
            </a:r>
          </a:p>
        </p:txBody>
      </p:sp>
      <p:pic>
        <p:nvPicPr>
          <p:cNvPr id="12292" name="Picture 5" descr="C:\Users\christine\AppData\Local\Microsoft\Windows\INetCache\IE\2CZ2BXJL\oeuf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66925"/>
            <a:ext cx="7207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C:\Users\christine\AppData\Local\Microsoft\Windows\INetCache\IE\2CZ2BXJL\Noeud_d'arrimeu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56075"/>
            <a:ext cx="90011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323850" y="268288"/>
            <a:ext cx="8640763" cy="4165600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Quel bon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eur d’être au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alme dans le jardin ! 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Nous pouvons jouer à la balan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oire, gli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ss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er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ur le tobo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gg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an,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auter dans la pi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ine mais au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ss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i nous préla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ss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er dans le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amac avec un verre de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itronnade.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« Il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e fait tard ! » dit papa. Il 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gg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ère à ma s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œu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r Del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ine et moi de rentrer nous dou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er. Quelle belle journée! Nous nous sommes bien amu</a:t>
            </a:r>
            <a:r>
              <a:rPr lang="fr-FR" altLang="fr-FR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altLang="fr-FR" sz="2400" smtClean="0">
                <a:latin typeface="Arial" pitchFamily="34" charset="0"/>
                <a:cs typeface="Arial" pitchFamily="34" charset="0"/>
              </a:rPr>
              <a:t>ées.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529</Words>
  <Application>Microsoft Office PowerPoint</Application>
  <PresentationFormat>Affichage à l'écran (16:9)</PresentationFormat>
  <Paragraphs>175</Paragraphs>
  <Slides>24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Wingdings</vt:lpstr>
      <vt:lpstr>Script cole</vt:lpstr>
      <vt:lpstr>Century Gothic</vt:lpstr>
      <vt:lpstr>DejaVu Sans</vt:lpstr>
      <vt:lpstr>Thème Office</vt:lpstr>
      <vt:lpstr>Français</vt:lpstr>
      <vt:lpstr>Présentation PowerPoint</vt:lpstr>
      <vt:lpstr>La lettre s et la lettre c qui font « s »</vt:lpstr>
      <vt:lpstr>Le ç et les lettres sc qui font « s »</vt:lpstr>
      <vt:lpstr>La lettre h</vt:lpstr>
      <vt:lpstr>La lettre h</vt:lpstr>
      <vt:lpstr> gg prononcé « g » ou « dj »</vt:lpstr>
      <vt:lpstr>œu prononcé « e » ou « eu »</vt:lpstr>
      <vt:lpstr>Présentation PowerPoint</vt:lpstr>
      <vt:lpstr>Le quiz du jour Où jouent les enfants  ?</vt:lpstr>
      <vt:lpstr>Le quiz du jour Où jouent les enfants  ?</vt:lpstr>
      <vt:lpstr>Le quiz du jour Quelles activités font-ils dans le jardin ?</vt:lpstr>
      <vt:lpstr>Le quiz du jour Quelles activités font-ils dans le jardin ?</vt:lpstr>
      <vt:lpstr>Le quiz du jour Qu’est-ce qu’une citronnade ?</vt:lpstr>
      <vt:lpstr>Le quiz du jour Qu’est-ce qu’une citronnade ?</vt:lpstr>
      <vt:lpstr>Le quiz du jour Dans le texte, il est écrit : « il suggère à ma sœur et moi de rentrer ». Qui propose de rentrer ?</vt:lpstr>
      <vt:lpstr>Le quiz du jour Dans le texte, il est écrit : « il suggère à ma sœur et moi de rentrer ». Qui propose de rentrer ?</vt:lpstr>
      <vt:lpstr>Révisions</vt:lpstr>
      <vt:lpstr>A toi de jouer ! Complète ces mots !</vt:lpstr>
      <vt:lpstr>À  toi de jouer ! Quel son peut-on associer à la lettre h ?</vt:lpstr>
      <vt:lpstr>À  toi de jouer ! Quel son peut-on associer à la lettre g ou aux lettres gg ?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208</cp:revision>
  <dcterms:created xsi:type="dcterms:W3CDTF">2020-03-20T11:24:42Z</dcterms:created>
  <dcterms:modified xsi:type="dcterms:W3CDTF">2020-05-05T16:13:27Z</dcterms:modified>
</cp:coreProperties>
</file>