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6" r:id="rId18"/>
    <p:sldId id="275" r:id="rId19"/>
  </p:sldIdLst>
  <p:sldSz cx="9144000" cy="5143500" type="screen16x9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7" autoAdjust="0"/>
    <p:restoredTop sz="94660"/>
  </p:normalViewPr>
  <p:slideViewPr>
    <p:cSldViewPr>
      <p:cViewPr>
        <p:scale>
          <a:sx n="60" d="100"/>
          <a:sy n="60" d="100"/>
        </p:scale>
        <p:origin x="-744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slideLayout" Target="../slideLayouts/slideLayout13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image" Target="../media/image5.png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image" Target="../media/image3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image" Target="../media/image6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442520" y="1708560"/>
            <a:ext cx="6035040" cy="2097000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2000" lnSpcReduction="20000"/>
          </a:bodyPr>
          <a:lstStyle/>
          <a:p>
            <a:pPr algn="ctr">
              <a:lnSpc>
                <a:spcPct val="100000"/>
              </a:lnSpc>
            </a:pPr>
            <a:r>
              <a:rPr lang="fr-FR" sz="9600" b="1" strike="noStrike" spc="-1">
                <a:solidFill>
                  <a:srgbClr val="000000"/>
                </a:solidFill>
                <a:latin typeface="Calibri"/>
                <a:ea typeface="DejaVu Sans"/>
              </a:rPr>
              <a:t>Français</a:t>
            </a:r>
            <a:r>
              <a:t/>
            </a:r>
            <a:br/>
            <a:endParaRPr lang="fr-FR" sz="9600" b="0" strike="noStrike" spc="-1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371600" y="2914560"/>
            <a:ext cx="6387120" cy="130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288000" y="2448000"/>
            <a:ext cx="8565480" cy="99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Les aliments sont transformés dans le ventre pendant la              .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864000" y="1728000"/>
            <a:ext cx="7557480" cy="59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Indice : un mot de la famille de digérer.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113" name="Image 112"/>
          <p:cNvPicPr/>
          <p:nvPr/>
        </p:nvPicPr>
        <p:blipFill>
          <a:blip r:embed="rId2"/>
          <a:stretch/>
        </p:blipFill>
        <p:spPr>
          <a:xfrm>
            <a:off x="360000" y="257760"/>
            <a:ext cx="1509480" cy="1251720"/>
          </a:xfrm>
          <a:prstGeom prst="rect">
            <a:avLst/>
          </a:prstGeom>
          <a:ln>
            <a:noFill/>
          </a:ln>
        </p:spPr>
      </p:pic>
      <p:sp>
        <p:nvSpPr>
          <p:cNvPr id="114" name="CustomShape 3"/>
          <p:cNvSpPr/>
          <p:nvPr/>
        </p:nvSpPr>
        <p:spPr>
          <a:xfrm>
            <a:off x="2169720" y="232920"/>
            <a:ext cx="8483760" cy="106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Je cherche… 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288000" y="2448000"/>
            <a:ext cx="8565480" cy="99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Les aliments sont transformés dans le ventre pendant la </a:t>
            </a:r>
            <a:r>
              <a:rPr lang="fr-FR" sz="3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digestion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864000" y="1728000"/>
            <a:ext cx="7557480" cy="59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Indice : un mot de la famille de digérer.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117" name="Image 116"/>
          <p:cNvPicPr/>
          <p:nvPr/>
        </p:nvPicPr>
        <p:blipFill>
          <a:blip r:embed="rId2"/>
          <a:stretch/>
        </p:blipFill>
        <p:spPr>
          <a:xfrm>
            <a:off x="360000" y="257760"/>
            <a:ext cx="1509480" cy="1251720"/>
          </a:xfrm>
          <a:prstGeom prst="rect">
            <a:avLst/>
          </a:prstGeom>
          <a:ln>
            <a:noFill/>
          </a:ln>
        </p:spPr>
      </p:pic>
      <p:sp>
        <p:nvSpPr>
          <p:cNvPr id="118" name="CustomShape 3"/>
          <p:cNvSpPr/>
          <p:nvPr/>
        </p:nvSpPr>
        <p:spPr>
          <a:xfrm>
            <a:off x="2169720" y="232920"/>
            <a:ext cx="8483760" cy="106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Je cherche… 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288000" y="2448000"/>
            <a:ext cx="8565480" cy="99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Quand la route est barrée, un autre chemin est proposé, c’est une                .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864000" y="1728000"/>
            <a:ext cx="7557480" cy="59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Indice : un mot de la famille de dévier.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121" name="Image 120"/>
          <p:cNvPicPr/>
          <p:nvPr/>
        </p:nvPicPr>
        <p:blipFill>
          <a:blip r:embed="rId2"/>
          <a:stretch/>
        </p:blipFill>
        <p:spPr>
          <a:xfrm>
            <a:off x="360000" y="257760"/>
            <a:ext cx="1509480" cy="1251720"/>
          </a:xfrm>
          <a:prstGeom prst="rect">
            <a:avLst/>
          </a:prstGeom>
          <a:ln>
            <a:noFill/>
          </a:ln>
        </p:spPr>
      </p:pic>
      <p:sp>
        <p:nvSpPr>
          <p:cNvPr id="122" name="CustomShape 3"/>
          <p:cNvSpPr/>
          <p:nvPr/>
        </p:nvSpPr>
        <p:spPr>
          <a:xfrm>
            <a:off x="2169720" y="232920"/>
            <a:ext cx="8483760" cy="106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Je cherche… 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288000" y="2448000"/>
            <a:ext cx="8565480" cy="99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Quand la route est barrée, un autre chemin est proposé, c’est une </a:t>
            </a:r>
            <a:r>
              <a:rPr lang="fr-FR" sz="3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déviation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864000" y="1728000"/>
            <a:ext cx="7557480" cy="59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Indice : un mot de la famille de dévier.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125" name="Image 124"/>
          <p:cNvPicPr/>
          <p:nvPr/>
        </p:nvPicPr>
        <p:blipFill>
          <a:blip r:embed="rId2"/>
          <a:stretch/>
        </p:blipFill>
        <p:spPr>
          <a:xfrm>
            <a:off x="360000" y="257760"/>
            <a:ext cx="1509480" cy="1251720"/>
          </a:xfrm>
          <a:prstGeom prst="rect">
            <a:avLst/>
          </a:prstGeom>
          <a:ln>
            <a:noFill/>
          </a:ln>
        </p:spPr>
      </p:pic>
      <p:sp>
        <p:nvSpPr>
          <p:cNvPr id="126" name="CustomShape 3"/>
          <p:cNvSpPr/>
          <p:nvPr/>
        </p:nvSpPr>
        <p:spPr>
          <a:xfrm>
            <a:off x="2169720" y="232920"/>
            <a:ext cx="8483760" cy="106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Je cherche… 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288000" y="2448000"/>
            <a:ext cx="8565480" cy="99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Pour leur mariage, ils ont aménagé la salle pour faire une belle             .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864000" y="1728000"/>
            <a:ext cx="7557480" cy="59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PingFang SC"/>
              </a:rPr>
              <a:t>Indice : un mot de la famille de décorer.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129" name="Image 128"/>
          <p:cNvPicPr/>
          <p:nvPr/>
        </p:nvPicPr>
        <p:blipFill>
          <a:blip r:embed="rId2"/>
          <a:stretch/>
        </p:blipFill>
        <p:spPr>
          <a:xfrm>
            <a:off x="360000" y="257760"/>
            <a:ext cx="1509480" cy="1251720"/>
          </a:xfrm>
          <a:prstGeom prst="rect">
            <a:avLst/>
          </a:prstGeom>
          <a:ln>
            <a:noFill/>
          </a:ln>
        </p:spPr>
      </p:pic>
      <p:sp>
        <p:nvSpPr>
          <p:cNvPr id="130" name="CustomShape 3"/>
          <p:cNvSpPr/>
          <p:nvPr/>
        </p:nvSpPr>
        <p:spPr>
          <a:xfrm>
            <a:off x="2169720" y="232920"/>
            <a:ext cx="8483760" cy="106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Je cherche… 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288000" y="2448000"/>
            <a:ext cx="8565480" cy="99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Pour leur mariage, ils ont aménagé la salle pour faire une belle </a:t>
            </a:r>
            <a:r>
              <a:rPr lang="fr-FR" sz="3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décoration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864000" y="1728000"/>
            <a:ext cx="7557480" cy="59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PingFang SC"/>
              </a:rPr>
              <a:t>Indice : un mot de la famille de décorer.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133" name="Image 132"/>
          <p:cNvPicPr/>
          <p:nvPr/>
        </p:nvPicPr>
        <p:blipFill>
          <a:blip r:embed="rId2"/>
          <a:stretch/>
        </p:blipFill>
        <p:spPr>
          <a:xfrm>
            <a:off x="360000" y="257760"/>
            <a:ext cx="1509480" cy="1251720"/>
          </a:xfrm>
          <a:prstGeom prst="rect">
            <a:avLst/>
          </a:prstGeom>
          <a:ln>
            <a:noFill/>
          </a:ln>
        </p:spPr>
      </p:pic>
      <p:sp>
        <p:nvSpPr>
          <p:cNvPr id="134" name="CustomShape 3"/>
          <p:cNvSpPr/>
          <p:nvPr/>
        </p:nvSpPr>
        <p:spPr>
          <a:xfrm>
            <a:off x="2169720" y="232920"/>
            <a:ext cx="8483760" cy="106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Je cherche… 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pic>
        <p:nvPicPr>
          <p:cNvPr id="135" name="Image 134"/>
          <p:cNvPicPr/>
          <p:nvPr/>
        </p:nvPicPr>
        <p:blipFill>
          <a:blip r:embed="rId3"/>
          <a:stretch/>
        </p:blipFill>
        <p:spPr>
          <a:xfrm>
            <a:off x="6753645" y="3503116"/>
            <a:ext cx="1689216" cy="130965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398880" y="7200"/>
            <a:ext cx="8485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2" name="Image 3_6"/>
          <p:cNvPicPr/>
          <p:nvPr/>
        </p:nvPicPr>
        <p:blipFill>
          <a:blip r:embed="rId85"/>
          <a:srcRect l="8725" t="30340" r="22758" b="13677"/>
          <a:stretch/>
        </p:blipFill>
        <p:spPr>
          <a:xfrm>
            <a:off x="899640" y="1203480"/>
            <a:ext cx="7566120" cy="3825720"/>
          </a:xfrm>
          <a:prstGeom prst="rect">
            <a:avLst/>
          </a:prstGeom>
          <a:ln>
            <a:noFill/>
          </a:ln>
        </p:spPr>
      </p:pic>
      <p:pic>
        <p:nvPicPr>
          <p:cNvPr id="163" name="Image 2_0"/>
          <p:cNvPicPr/>
          <p:nvPr/>
        </p:nvPicPr>
        <p:blipFill>
          <a:blip r:embed="rId86"/>
          <a:srcRect l="20294" r="26741"/>
          <a:stretch/>
        </p:blipFill>
        <p:spPr>
          <a:xfrm>
            <a:off x="395640" y="251640"/>
            <a:ext cx="784080" cy="655920"/>
          </a:xfrm>
          <a:prstGeom prst="rect">
            <a:avLst/>
          </a:prstGeom>
          <a:ln>
            <a:noFill/>
          </a:ln>
        </p:spPr>
      </p:pic>
      <p:pic>
        <p:nvPicPr>
          <p:cNvPr id="164" name="Image 8"/>
          <p:cNvPicPr/>
          <p:nvPr/>
        </p:nvPicPr>
        <p:blipFill>
          <a:blip r:embed="rId87"/>
          <a:stretch/>
        </p:blipFill>
        <p:spPr>
          <a:xfrm>
            <a:off x="8114400" y="170640"/>
            <a:ext cx="707400" cy="817920"/>
          </a:xfrm>
          <a:prstGeom prst="rect">
            <a:avLst/>
          </a:prstGeom>
          <a:ln>
            <a:noFill/>
          </a:ln>
        </p:spPr>
      </p:pic>
      <p:pic>
        <p:nvPicPr>
          <p:cNvPr id="165" name="Image 17"/>
          <p:cNvPicPr/>
          <p:nvPr/>
        </p:nvPicPr>
        <p:blipFill>
          <a:blip r:embed="rId88"/>
          <a:srcRect l="11781" t="4651" r="11781" b="4257"/>
          <a:stretch/>
        </p:blipFill>
        <p:spPr>
          <a:xfrm>
            <a:off x="-4861080" y="3165840"/>
            <a:ext cx="2943360" cy="2793240"/>
          </a:xfrm>
          <a:prstGeom prst="rect">
            <a:avLst/>
          </a:prstGeom>
          <a:ln>
            <a:solidFill>
              <a:srgbClr val="3465A4"/>
            </a:solidFill>
          </a:ln>
        </p:spPr>
      </p:pic>
      <p:pic>
        <p:nvPicPr>
          <p:cNvPr id="178" name="Image 107"/>
          <p:cNvPicPr/>
          <p:nvPr/>
        </p:nvPicPr>
        <p:blipFill>
          <a:blip r:embed="rId87"/>
          <a:stretch/>
        </p:blipFill>
        <p:spPr>
          <a:xfrm>
            <a:off x="3783600" y="1563480"/>
            <a:ext cx="2076840" cy="2398680"/>
          </a:xfrm>
          <a:prstGeom prst="rect">
            <a:avLst/>
          </a:prstGeom>
          <a:ln>
            <a:noFill/>
          </a:ln>
        </p:spPr>
      </p:pic>
      <p:pic>
        <p:nvPicPr>
          <p:cNvPr id="179" name="Image 2_0"/>
          <p:cNvPicPr/>
          <p:nvPr/>
        </p:nvPicPr>
        <p:blipFill>
          <a:blip r:embed="rId86"/>
          <a:srcRect l="20294" r="26741"/>
          <a:stretch/>
        </p:blipFill>
        <p:spPr>
          <a:xfrm>
            <a:off x="3208680" y="1563480"/>
            <a:ext cx="2866320" cy="2401200"/>
          </a:xfrm>
          <a:prstGeom prst="rect">
            <a:avLst/>
          </a:prstGeom>
          <a:ln>
            <a:noFill/>
          </a:ln>
        </p:spPr>
      </p:pic>
      <p:grpSp>
        <p:nvGrpSpPr>
          <p:cNvPr id="21" name="Groupe 20"/>
          <p:cNvGrpSpPr/>
          <p:nvPr/>
        </p:nvGrpSpPr>
        <p:grpSpPr>
          <a:xfrm>
            <a:off x="9396536" y="3886560"/>
            <a:ext cx="7578000" cy="1090080"/>
            <a:chOff x="497160" y="348120"/>
            <a:chExt cx="7578000" cy="1090080"/>
          </a:xfrm>
        </p:grpSpPr>
        <p:graphicFrame>
          <p:nvGraphicFramePr>
            <p:cNvPr id="22" name="Table 1"/>
            <p:cNvGraphicFramePr/>
            <p:nvPr/>
          </p:nvGraphicFramePr>
          <p:xfrm>
            <a:off x="497160" y="348120"/>
            <a:ext cx="7566840" cy="947880"/>
          </p:xfrm>
          <a:graphic>
            <a:graphicData uri="http://schemas.openxmlformats.org/drawingml/2006/table">
              <a:tbl>
                <a:tblPr/>
                <a:tblGrid>
                  <a:gridCol w="945360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94536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945360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945360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  <a:gridCol w="945360">
                    <a:extLst>
                      <a:ext uri="{9D8B030D-6E8A-4147-A177-3AD203B41FA5}">
                        <a16:colId xmlns:a16="http://schemas.microsoft.com/office/drawing/2014/main" xmlns="" val="20004"/>
                      </a:ext>
                    </a:extLst>
                  </a:gridCol>
                  <a:gridCol w="945360">
                    <a:extLst>
                      <a:ext uri="{9D8B030D-6E8A-4147-A177-3AD203B41FA5}">
                        <a16:colId xmlns:a16="http://schemas.microsoft.com/office/drawing/2014/main" xmlns="" val="20005"/>
                      </a:ext>
                    </a:extLst>
                  </a:gridCol>
                  <a:gridCol w="945360">
                    <a:extLst>
                      <a:ext uri="{9D8B030D-6E8A-4147-A177-3AD203B41FA5}">
                        <a16:colId xmlns:a16="http://schemas.microsoft.com/office/drawing/2014/main" xmlns="" val="20006"/>
                      </a:ext>
                    </a:extLst>
                  </a:gridCol>
                  <a:gridCol w="949320">
                    <a:extLst>
                      <a:ext uri="{9D8B030D-6E8A-4147-A177-3AD203B41FA5}">
                        <a16:colId xmlns:a16="http://schemas.microsoft.com/office/drawing/2014/main" xmlns="" val="20007"/>
                      </a:ext>
                    </a:extLst>
                  </a:gridCol>
                </a:tblGrid>
                <a:tr h="947880"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</a:tbl>
            </a:graphicData>
          </a:graphic>
        </p:graphicFrame>
        <p:sp>
          <p:nvSpPr>
            <p:cNvPr id="23" name="CustomShape 2"/>
            <p:cNvSpPr/>
            <p:nvPr/>
          </p:nvSpPr>
          <p:spPr>
            <a:xfrm flipV="1">
              <a:off x="504000" y="1150560"/>
              <a:ext cx="935640" cy="28764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3"/>
            <p:cNvSpPr/>
            <p:nvPr/>
          </p:nvSpPr>
          <p:spPr>
            <a:xfrm flipV="1">
              <a:off x="1440000" y="1150560"/>
              <a:ext cx="1799640" cy="28764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4"/>
            <p:cNvSpPr/>
            <p:nvPr/>
          </p:nvSpPr>
          <p:spPr>
            <a:xfrm>
              <a:off x="1440000" y="348120"/>
              <a:ext cx="947160" cy="947160"/>
            </a:xfrm>
            <a:prstGeom prst="ellipse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CustomShape 5"/>
            <p:cNvSpPr/>
            <p:nvPr/>
          </p:nvSpPr>
          <p:spPr>
            <a:xfrm flipV="1">
              <a:off x="3384000" y="1150560"/>
              <a:ext cx="1799640" cy="28764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CustomShape 6"/>
            <p:cNvSpPr/>
            <p:nvPr/>
          </p:nvSpPr>
          <p:spPr>
            <a:xfrm flipV="1">
              <a:off x="5256000" y="1150560"/>
              <a:ext cx="2663640" cy="28764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CustomShape 7"/>
            <p:cNvSpPr/>
            <p:nvPr/>
          </p:nvSpPr>
          <p:spPr>
            <a:xfrm>
              <a:off x="7128000" y="348120"/>
              <a:ext cx="947160" cy="947160"/>
            </a:xfrm>
            <a:prstGeom prst="ellipse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9" name="Groupe 28"/>
          <p:cNvGrpSpPr/>
          <p:nvPr/>
        </p:nvGrpSpPr>
        <p:grpSpPr>
          <a:xfrm>
            <a:off x="1202176" y="5487480"/>
            <a:ext cx="7834320" cy="943200"/>
            <a:chOff x="373680" y="1791000"/>
            <a:chExt cx="7834320" cy="943200"/>
          </a:xfrm>
        </p:grpSpPr>
        <p:graphicFrame>
          <p:nvGraphicFramePr>
            <p:cNvPr id="30" name="Table 9"/>
            <p:cNvGraphicFramePr/>
            <p:nvPr/>
          </p:nvGraphicFramePr>
          <p:xfrm>
            <a:off x="373680" y="1791000"/>
            <a:ext cx="7834320" cy="801000"/>
          </p:xfrm>
          <a:graphic>
            <a:graphicData uri="http://schemas.openxmlformats.org/drawingml/2006/table">
              <a:tbl>
                <a:tblPr/>
                <a:tblGrid>
                  <a:gridCol w="782640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78264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782640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782640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  <a:gridCol w="782640">
                    <a:extLst>
                      <a:ext uri="{9D8B030D-6E8A-4147-A177-3AD203B41FA5}">
                        <a16:colId xmlns:a16="http://schemas.microsoft.com/office/drawing/2014/main" xmlns="" val="20004"/>
                      </a:ext>
                    </a:extLst>
                  </a:gridCol>
                  <a:gridCol w="782640">
                    <a:extLst>
                      <a:ext uri="{9D8B030D-6E8A-4147-A177-3AD203B41FA5}">
                        <a16:colId xmlns:a16="http://schemas.microsoft.com/office/drawing/2014/main" xmlns="" val="20005"/>
                      </a:ext>
                    </a:extLst>
                  </a:gridCol>
                  <a:gridCol w="782640">
                    <a:extLst>
                      <a:ext uri="{9D8B030D-6E8A-4147-A177-3AD203B41FA5}">
                        <a16:colId xmlns:a16="http://schemas.microsoft.com/office/drawing/2014/main" xmlns="" val="20006"/>
                      </a:ext>
                    </a:extLst>
                  </a:gridCol>
                  <a:gridCol w="782640">
                    <a:extLst>
                      <a:ext uri="{9D8B030D-6E8A-4147-A177-3AD203B41FA5}">
                        <a16:colId xmlns:a16="http://schemas.microsoft.com/office/drawing/2014/main" xmlns="" val="20007"/>
                      </a:ext>
                    </a:extLst>
                  </a:gridCol>
                  <a:gridCol w="782640">
                    <a:extLst>
                      <a:ext uri="{9D8B030D-6E8A-4147-A177-3AD203B41FA5}">
                        <a16:colId xmlns:a16="http://schemas.microsoft.com/office/drawing/2014/main" xmlns="" val="20008"/>
                      </a:ext>
                    </a:extLst>
                  </a:gridCol>
                  <a:gridCol w="790560">
                    <a:extLst>
                      <a:ext uri="{9D8B030D-6E8A-4147-A177-3AD203B41FA5}">
                        <a16:colId xmlns:a16="http://schemas.microsoft.com/office/drawing/2014/main" xmlns="" val="20009"/>
                      </a:ext>
                    </a:extLst>
                  </a:gridCol>
                </a:tblGrid>
                <a:tr h="801000"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</a:tbl>
            </a:graphicData>
          </a:graphic>
        </p:graphicFrame>
        <p:sp>
          <p:nvSpPr>
            <p:cNvPr id="31" name="CustomShape 10"/>
            <p:cNvSpPr/>
            <p:nvPr/>
          </p:nvSpPr>
          <p:spPr>
            <a:xfrm flipV="1">
              <a:off x="5832000" y="2446560"/>
              <a:ext cx="2303640" cy="28764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CustomShape 11"/>
            <p:cNvSpPr/>
            <p:nvPr/>
          </p:nvSpPr>
          <p:spPr>
            <a:xfrm>
              <a:off x="7416000" y="1791000"/>
              <a:ext cx="731160" cy="719640"/>
            </a:xfrm>
            <a:prstGeom prst="ellipse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CustomShape 12"/>
            <p:cNvSpPr/>
            <p:nvPr/>
          </p:nvSpPr>
          <p:spPr>
            <a:xfrm flipV="1">
              <a:off x="373680" y="2446560"/>
              <a:ext cx="705960" cy="28764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CustomShape 13"/>
            <p:cNvSpPr/>
            <p:nvPr/>
          </p:nvSpPr>
          <p:spPr>
            <a:xfrm flipV="1">
              <a:off x="1152000" y="2446560"/>
              <a:ext cx="1511640" cy="28764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CustomShape 14"/>
            <p:cNvSpPr/>
            <p:nvPr/>
          </p:nvSpPr>
          <p:spPr>
            <a:xfrm>
              <a:off x="1152000" y="1851120"/>
              <a:ext cx="719640" cy="740160"/>
            </a:xfrm>
            <a:prstGeom prst="ellipse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CustomShape 15"/>
            <p:cNvSpPr/>
            <p:nvPr/>
          </p:nvSpPr>
          <p:spPr>
            <a:xfrm flipV="1">
              <a:off x="2736000" y="2446560"/>
              <a:ext cx="1511640" cy="28764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CustomShape 16"/>
            <p:cNvSpPr/>
            <p:nvPr/>
          </p:nvSpPr>
          <p:spPr>
            <a:xfrm flipV="1">
              <a:off x="4320000" y="2446560"/>
              <a:ext cx="1511640" cy="28764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8" name="Groupe 37"/>
          <p:cNvGrpSpPr/>
          <p:nvPr/>
        </p:nvGrpSpPr>
        <p:grpSpPr>
          <a:xfrm>
            <a:off x="839580" y="-1316682"/>
            <a:ext cx="7173000" cy="1006200"/>
            <a:chOff x="387000" y="3168000"/>
            <a:chExt cx="7173000" cy="1006200"/>
          </a:xfrm>
        </p:grpSpPr>
        <p:graphicFrame>
          <p:nvGraphicFramePr>
            <p:cNvPr id="39" name="Table 18"/>
            <p:cNvGraphicFramePr/>
            <p:nvPr/>
          </p:nvGraphicFramePr>
          <p:xfrm>
            <a:off x="387000" y="3168000"/>
            <a:ext cx="7173000" cy="854280"/>
          </p:xfrm>
          <a:graphic>
            <a:graphicData uri="http://schemas.openxmlformats.org/drawingml/2006/table">
              <a:tbl>
                <a:tblPr/>
                <a:tblGrid>
                  <a:gridCol w="896400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89640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896400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896400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  <a:gridCol w="896400">
                    <a:extLst>
                      <a:ext uri="{9D8B030D-6E8A-4147-A177-3AD203B41FA5}">
                        <a16:colId xmlns:a16="http://schemas.microsoft.com/office/drawing/2014/main" xmlns="" val="20004"/>
                      </a:ext>
                    </a:extLst>
                  </a:gridCol>
                  <a:gridCol w="896400">
                    <a:extLst>
                      <a:ext uri="{9D8B030D-6E8A-4147-A177-3AD203B41FA5}">
                        <a16:colId xmlns:a16="http://schemas.microsoft.com/office/drawing/2014/main" xmlns="" val="20005"/>
                      </a:ext>
                    </a:extLst>
                  </a:gridCol>
                  <a:gridCol w="1589200">
                    <a:extLst>
                      <a:ext uri="{9D8B030D-6E8A-4147-A177-3AD203B41FA5}">
                        <a16:colId xmlns:a16="http://schemas.microsoft.com/office/drawing/2014/main" xmlns="" val="20006"/>
                      </a:ext>
                    </a:extLst>
                  </a:gridCol>
                  <a:gridCol w="205400">
                    <a:extLst>
                      <a:ext uri="{9D8B030D-6E8A-4147-A177-3AD203B41FA5}">
                        <a16:colId xmlns:a16="http://schemas.microsoft.com/office/drawing/2014/main" xmlns="" val="20007"/>
                      </a:ext>
                    </a:extLst>
                  </a:gridCol>
                </a:tblGrid>
                <a:tr h="854280"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</a:tbl>
            </a:graphicData>
          </a:graphic>
        </p:graphicFrame>
        <p:sp>
          <p:nvSpPr>
            <p:cNvPr id="40" name="CustomShape 19"/>
            <p:cNvSpPr/>
            <p:nvPr/>
          </p:nvSpPr>
          <p:spPr>
            <a:xfrm flipV="1">
              <a:off x="432000" y="3886560"/>
              <a:ext cx="2591640" cy="28764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" name="CustomShape 20"/>
            <p:cNvSpPr/>
            <p:nvPr/>
          </p:nvSpPr>
          <p:spPr>
            <a:xfrm flipV="1">
              <a:off x="4896000" y="3886560"/>
              <a:ext cx="2591640" cy="28764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" name="CustomShape 21"/>
            <p:cNvSpPr/>
            <p:nvPr/>
          </p:nvSpPr>
          <p:spPr>
            <a:xfrm flipV="1">
              <a:off x="3096000" y="3886560"/>
              <a:ext cx="1727640" cy="28764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" name="CustomShape 22"/>
            <p:cNvSpPr/>
            <p:nvPr/>
          </p:nvSpPr>
          <p:spPr>
            <a:xfrm>
              <a:off x="6684480" y="3240000"/>
              <a:ext cx="874800" cy="781560"/>
            </a:xfrm>
            <a:prstGeom prst="ellipse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SMARTInkShape-197">
            <a:extLst>
              <a:ext uri="{FF2B5EF4-FFF2-40B4-BE49-F238E27FC236}">
                <a16:creationId xmlns:a16="http://schemas.microsoft.com/office/drawing/2014/main" xmlns="" id="{6EBB919F-7A70-4AC9-980E-C9516DB9CFF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69231" y="1590829"/>
            <a:ext cx="481014" cy="107056"/>
          </a:xfrm>
          <a:custGeom>
            <a:avLst/>
            <a:gdLst/>
            <a:ahLst/>
            <a:cxnLst/>
            <a:rect l="0" t="0" r="0" b="0"/>
            <a:pathLst>
              <a:path w="481014" h="107056">
                <a:moveTo>
                  <a:pt x="0" y="107002"/>
                </a:moveTo>
                <a:lnTo>
                  <a:pt x="0" y="107002"/>
                </a:lnTo>
                <a:lnTo>
                  <a:pt x="7869" y="98291"/>
                </a:lnTo>
                <a:lnTo>
                  <a:pt x="38654" y="77189"/>
                </a:lnTo>
                <a:lnTo>
                  <a:pt x="53522" y="62362"/>
                </a:lnTo>
                <a:lnTo>
                  <a:pt x="65341" y="43445"/>
                </a:lnTo>
                <a:lnTo>
                  <a:pt x="72337" y="20587"/>
                </a:lnTo>
                <a:lnTo>
                  <a:pt x="73793" y="4999"/>
                </a:lnTo>
                <a:lnTo>
                  <a:pt x="72547" y="7253"/>
                </a:lnTo>
                <a:lnTo>
                  <a:pt x="71457" y="42179"/>
                </a:lnTo>
                <a:lnTo>
                  <a:pt x="71703" y="77550"/>
                </a:lnTo>
                <a:lnTo>
                  <a:pt x="73868" y="88427"/>
                </a:lnTo>
                <a:lnTo>
                  <a:pt x="77280" y="94249"/>
                </a:lnTo>
                <a:lnTo>
                  <a:pt x="84928" y="100725"/>
                </a:lnTo>
                <a:lnTo>
                  <a:pt x="91545" y="102889"/>
                </a:lnTo>
                <a:lnTo>
                  <a:pt x="103413" y="103402"/>
                </a:lnTo>
                <a:lnTo>
                  <a:pt x="122909" y="99941"/>
                </a:lnTo>
                <a:lnTo>
                  <a:pt x="132785" y="95679"/>
                </a:lnTo>
                <a:lnTo>
                  <a:pt x="136450" y="91916"/>
                </a:lnTo>
                <a:lnTo>
                  <a:pt x="155465" y="58035"/>
                </a:lnTo>
                <a:lnTo>
                  <a:pt x="162925" y="23436"/>
                </a:lnTo>
                <a:lnTo>
                  <a:pt x="163328" y="8014"/>
                </a:lnTo>
                <a:lnTo>
                  <a:pt x="162549" y="5064"/>
                </a:lnTo>
                <a:lnTo>
                  <a:pt x="162341" y="4647"/>
                </a:lnTo>
                <a:lnTo>
                  <a:pt x="162202" y="4634"/>
                </a:lnTo>
                <a:lnTo>
                  <a:pt x="161929" y="38438"/>
                </a:lnTo>
                <a:lnTo>
                  <a:pt x="160289" y="73111"/>
                </a:lnTo>
                <a:lnTo>
                  <a:pt x="159875" y="79504"/>
                </a:lnTo>
                <a:lnTo>
                  <a:pt x="161808" y="85697"/>
                </a:lnTo>
                <a:lnTo>
                  <a:pt x="165048" y="91183"/>
                </a:lnTo>
                <a:lnTo>
                  <a:pt x="168252" y="94504"/>
                </a:lnTo>
                <a:lnTo>
                  <a:pt x="174295" y="97860"/>
                </a:lnTo>
                <a:lnTo>
                  <a:pt x="186169" y="99266"/>
                </a:lnTo>
                <a:lnTo>
                  <a:pt x="198889" y="97155"/>
                </a:lnTo>
                <a:lnTo>
                  <a:pt x="215039" y="89535"/>
                </a:lnTo>
                <a:lnTo>
                  <a:pt x="223014" y="84070"/>
                </a:lnTo>
                <a:lnTo>
                  <a:pt x="232413" y="71250"/>
                </a:lnTo>
                <a:lnTo>
                  <a:pt x="246444" y="36313"/>
                </a:lnTo>
                <a:lnTo>
                  <a:pt x="262062" y="15661"/>
                </a:lnTo>
                <a:lnTo>
                  <a:pt x="278109" y="4548"/>
                </a:lnTo>
                <a:lnTo>
                  <a:pt x="282001" y="3259"/>
                </a:lnTo>
                <a:lnTo>
                  <a:pt x="288432" y="3797"/>
                </a:lnTo>
                <a:lnTo>
                  <a:pt x="295364" y="8160"/>
                </a:lnTo>
                <a:lnTo>
                  <a:pt x="298666" y="14389"/>
                </a:lnTo>
                <a:lnTo>
                  <a:pt x="301678" y="30059"/>
                </a:lnTo>
                <a:lnTo>
                  <a:pt x="303664" y="64697"/>
                </a:lnTo>
                <a:lnTo>
                  <a:pt x="303590" y="69768"/>
                </a:lnTo>
                <a:lnTo>
                  <a:pt x="303204" y="74314"/>
                </a:lnTo>
                <a:lnTo>
                  <a:pt x="303701" y="84445"/>
                </a:lnTo>
                <a:lnTo>
                  <a:pt x="302204" y="96326"/>
                </a:lnTo>
                <a:lnTo>
                  <a:pt x="301177" y="98112"/>
                </a:lnTo>
                <a:lnTo>
                  <a:pt x="301062" y="98694"/>
                </a:lnTo>
                <a:lnTo>
                  <a:pt x="301250" y="99082"/>
                </a:lnTo>
                <a:lnTo>
                  <a:pt x="301639" y="99341"/>
                </a:lnTo>
                <a:lnTo>
                  <a:pt x="301635" y="99778"/>
                </a:lnTo>
                <a:lnTo>
                  <a:pt x="300300" y="101863"/>
                </a:lnTo>
                <a:lnTo>
                  <a:pt x="300115" y="103392"/>
                </a:lnTo>
                <a:lnTo>
                  <a:pt x="301325" y="100464"/>
                </a:lnTo>
                <a:lnTo>
                  <a:pt x="306417" y="67784"/>
                </a:lnTo>
                <a:lnTo>
                  <a:pt x="314426" y="35306"/>
                </a:lnTo>
                <a:lnTo>
                  <a:pt x="329193" y="8041"/>
                </a:lnTo>
                <a:lnTo>
                  <a:pt x="332310" y="5429"/>
                </a:lnTo>
                <a:lnTo>
                  <a:pt x="342043" y="1596"/>
                </a:lnTo>
                <a:lnTo>
                  <a:pt x="351748" y="0"/>
                </a:lnTo>
                <a:lnTo>
                  <a:pt x="355564" y="2031"/>
                </a:lnTo>
                <a:lnTo>
                  <a:pt x="359641" y="5844"/>
                </a:lnTo>
                <a:lnTo>
                  <a:pt x="364382" y="13412"/>
                </a:lnTo>
                <a:lnTo>
                  <a:pt x="366022" y="19770"/>
                </a:lnTo>
                <a:lnTo>
                  <a:pt x="365871" y="31837"/>
                </a:lnTo>
                <a:lnTo>
                  <a:pt x="365493" y="42309"/>
                </a:lnTo>
                <a:lnTo>
                  <a:pt x="369999" y="76836"/>
                </a:lnTo>
                <a:lnTo>
                  <a:pt x="372936" y="83541"/>
                </a:lnTo>
                <a:lnTo>
                  <a:pt x="381994" y="92862"/>
                </a:lnTo>
                <a:lnTo>
                  <a:pt x="388321" y="97278"/>
                </a:lnTo>
                <a:lnTo>
                  <a:pt x="402496" y="103014"/>
                </a:lnTo>
                <a:lnTo>
                  <a:pt x="431267" y="107055"/>
                </a:lnTo>
                <a:lnTo>
                  <a:pt x="481013" y="107002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MARTInkShape-198">
            <a:extLst>
              <a:ext uri="{FF2B5EF4-FFF2-40B4-BE49-F238E27FC236}">
                <a16:creationId xmlns:a16="http://schemas.microsoft.com/office/drawing/2014/main" xmlns="" id="{9082D434-941D-4F61-A00B-D7D4E91F4F2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765009" y="910270"/>
            <a:ext cx="58907" cy="6099"/>
          </a:xfrm>
          <a:custGeom>
            <a:avLst/>
            <a:gdLst/>
            <a:ahLst/>
            <a:cxnLst/>
            <a:rect l="0" t="0" r="0" b="0"/>
            <a:pathLst>
              <a:path w="58907" h="6099">
                <a:moveTo>
                  <a:pt x="0" y="5198"/>
                </a:moveTo>
                <a:lnTo>
                  <a:pt x="0" y="5198"/>
                </a:lnTo>
                <a:lnTo>
                  <a:pt x="12422" y="6098"/>
                </a:lnTo>
                <a:lnTo>
                  <a:pt x="46189" y="3302"/>
                </a:lnTo>
                <a:lnTo>
                  <a:pt x="58906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SMARTInkShape-Group96">
            <a:extLst>
              <a:ext uri="{FF2B5EF4-FFF2-40B4-BE49-F238E27FC236}">
                <a16:creationId xmlns:a16="http://schemas.microsoft.com/office/drawing/2014/main" xmlns="" id="{D87DDAAC-2F1D-489C-9EBD-AE3B3A4B7B59}"/>
              </a:ext>
            </a:extLst>
          </p:cNvPr>
          <p:cNvGrpSpPr/>
          <p:nvPr/>
        </p:nvGrpSpPr>
        <p:grpSpPr>
          <a:xfrm>
            <a:off x="2100263" y="1454944"/>
            <a:ext cx="171451" cy="247434"/>
            <a:chOff x="2100263" y="1454944"/>
            <a:chExt cx="171451" cy="247434"/>
          </a:xfrm>
        </p:grpSpPr>
        <p:sp>
          <p:nvSpPr>
            <p:cNvPr id="4" name="SMARTInkShape-199">
              <a:extLst>
                <a:ext uri="{FF2B5EF4-FFF2-40B4-BE49-F238E27FC236}">
                  <a16:creationId xmlns:a16="http://schemas.microsoft.com/office/drawing/2014/main" xmlns="" id="{2D50F925-524A-4326-AF46-E2AF9808763F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100263" y="1681163"/>
              <a:ext cx="30957" cy="11576"/>
            </a:xfrm>
            <a:custGeom>
              <a:avLst/>
              <a:gdLst/>
              <a:ahLst/>
              <a:cxnLst/>
              <a:rect l="0" t="0" r="0" b="0"/>
              <a:pathLst>
                <a:path w="30957" h="11576">
                  <a:moveTo>
                    <a:pt x="0" y="9525"/>
                  </a:moveTo>
                  <a:lnTo>
                    <a:pt x="0" y="9525"/>
                  </a:lnTo>
                  <a:lnTo>
                    <a:pt x="0" y="11575"/>
                  </a:lnTo>
                  <a:lnTo>
                    <a:pt x="8950" y="9272"/>
                  </a:lnTo>
                  <a:lnTo>
                    <a:pt x="3095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SMARTInkShape-200">
              <a:extLst>
                <a:ext uri="{FF2B5EF4-FFF2-40B4-BE49-F238E27FC236}">
                  <a16:creationId xmlns:a16="http://schemas.microsoft.com/office/drawing/2014/main" xmlns="" id="{54435694-291E-47A0-BC89-6D77A3911176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126262" y="1582706"/>
              <a:ext cx="97827" cy="118741"/>
            </a:xfrm>
            <a:custGeom>
              <a:avLst/>
              <a:gdLst/>
              <a:ahLst/>
              <a:cxnLst/>
              <a:rect l="0" t="0" r="0" b="0"/>
              <a:pathLst>
                <a:path w="97827" h="118741">
                  <a:moveTo>
                    <a:pt x="97826" y="27019"/>
                  </a:moveTo>
                  <a:lnTo>
                    <a:pt x="97826" y="27019"/>
                  </a:lnTo>
                  <a:lnTo>
                    <a:pt x="95775" y="10617"/>
                  </a:lnTo>
                  <a:lnTo>
                    <a:pt x="72165" y="779"/>
                  </a:lnTo>
                  <a:lnTo>
                    <a:pt x="69606" y="0"/>
                  </a:lnTo>
                  <a:lnTo>
                    <a:pt x="54627" y="2698"/>
                  </a:lnTo>
                  <a:lnTo>
                    <a:pt x="32335" y="12978"/>
                  </a:lnTo>
                  <a:lnTo>
                    <a:pt x="22682" y="20654"/>
                  </a:lnTo>
                  <a:lnTo>
                    <a:pt x="6283" y="42146"/>
                  </a:lnTo>
                  <a:lnTo>
                    <a:pt x="1146" y="51639"/>
                  </a:lnTo>
                  <a:lnTo>
                    <a:pt x="0" y="57276"/>
                  </a:lnTo>
                  <a:lnTo>
                    <a:pt x="3497" y="77917"/>
                  </a:lnTo>
                  <a:lnTo>
                    <a:pt x="11830" y="96065"/>
                  </a:lnTo>
                  <a:lnTo>
                    <a:pt x="24657" y="110976"/>
                  </a:lnTo>
                  <a:lnTo>
                    <a:pt x="42362" y="117304"/>
                  </a:lnTo>
                  <a:lnTo>
                    <a:pt x="52273" y="118740"/>
                  </a:lnTo>
                  <a:lnTo>
                    <a:pt x="78166" y="112850"/>
                  </a:lnTo>
                  <a:lnTo>
                    <a:pt x="83796" y="110322"/>
                  </a:lnTo>
                  <a:lnTo>
                    <a:pt x="97826" y="9845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SMARTInkShape-201">
              <a:extLst>
                <a:ext uri="{FF2B5EF4-FFF2-40B4-BE49-F238E27FC236}">
                  <a16:creationId xmlns:a16="http://schemas.microsoft.com/office/drawing/2014/main" xmlns="" id="{CDF3984A-A817-43F4-AE04-35F2D15271BF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222048" y="1454944"/>
              <a:ext cx="49666" cy="247434"/>
            </a:xfrm>
            <a:custGeom>
              <a:avLst/>
              <a:gdLst/>
              <a:ahLst/>
              <a:cxnLst/>
              <a:rect l="0" t="0" r="0" b="0"/>
              <a:pathLst>
                <a:path w="49666" h="247434">
                  <a:moveTo>
                    <a:pt x="11565" y="0"/>
                  </a:moveTo>
                  <a:lnTo>
                    <a:pt x="11565" y="0"/>
                  </a:lnTo>
                  <a:lnTo>
                    <a:pt x="5019" y="3537"/>
                  </a:lnTo>
                  <a:lnTo>
                    <a:pt x="3363" y="5364"/>
                  </a:lnTo>
                  <a:lnTo>
                    <a:pt x="2628" y="7058"/>
                  </a:lnTo>
                  <a:lnTo>
                    <a:pt x="0" y="33148"/>
                  </a:lnTo>
                  <a:lnTo>
                    <a:pt x="4417" y="68840"/>
                  </a:lnTo>
                  <a:lnTo>
                    <a:pt x="4421" y="100637"/>
                  </a:lnTo>
                  <a:lnTo>
                    <a:pt x="4685" y="123330"/>
                  </a:lnTo>
                  <a:lnTo>
                    <a:pt x="8897" y="157151"/>
                  </a:lnTo>
                  <a:lnTo>
                    <a:pt x="9166" y="191594"/>
                  </a:lnTo>
                  <a:lnTo>
                    <a:pt x="13182" y="227152"/>
                  </a:lnTo>
                  <a:lnTo>
                    <a:pt x="13606" y="229279"/>
                  </a:lnTo>
                  <a:lnTo>
                    <a:pt x="32761" y="247433"/>
                  </a:lnTo>
                  <a:lnTo>
                    <a:pt x="49665" y="24526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SMARTInkShape-202">
            <a:extLst>
              <a:ext uri="{FF2B5EF4-FFF2-40B4-BE49-F238E27FC236}">
                <a16:creationId xmlns:a16="http://schemas.microsoft.com/office/drawing/2014/main" xmlns="" id="{952C4EBD-EEBF-41B6-AFAD-3F30EAE3E01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64840" y="1335156"/>
            <a:ext cx="280717" cy="370949"/>
          </a:xfrm>
          <a:custGeom>
            <a:avLst/>
            <a:gdLst/>
            <a:ahLst/>
            <a:cxnLst/>
            <a:rect l="0" t="0" r="0" b="0"/>
            <a:pathLst>
              <a:path w="280717" h="370949">
                <a:moveTo>
                  <a:pt x="87835" y="265044"/>
                </a:moveTo>
                <a:lnTo>
                  <a:pt x="87835" y="265044"/>
                </a:lnTo>
                <a:lnTo>
                  <a:pt x="74214" y="260399"/>
                </a:lnTo>
                <a:lnTo>
                  <a:pt x="61253" y="260932"/>
                </a:lnTo>
                <a:lnTo>
                  <a:pt x="45122" y="264972"/>
                </a:lnTo>
                <a:lnTo>
                  <a:pt x="19363" y="277914"/>
                </a:lnTo>
                <a:lnTo>
                  <a:pt x="17581" y="279180"/>
                </a:lnTo>
                <a:lnTo>
                  <a:pt x="4356" y="303049"/>
                </a:lnTo>
                <a:lnTo>
                  <a:pt x="1100" y="315022"/>
                </a:lnTo>
                <a:lnTo>
                  <a:pt x="0" y="328391"/>
                </a:lnTo>
                <a:lnTo>
                  <a:pt x="2337" y="337465"/>
                </a:lnTo>
                <a:lnTo>
                  <a:pt x="6381" y="345592"/>
                </a:lnTo>
                <a:lnTo>
                  <a:pt x="13459" y="353028"/>
                </a:lnTo>
                <a:lnTo>
                  <a:pt x="33620" y="366163"/>
                </a:lnTo>
                <a:lnTo>
                  <a:pt x="47106" y="368736"/>
                </a:lnTo>
                <a:lnTo>
                  <a:pt x="55358" y="367221"/>
                </a:lnTo>
                <a:lnTo>
                  <a:pt x="67364" y="360494"/>
                </a:lnTo>
                <a:lnTo>
                  <a:pt x="81851" y="347634"/>
                </a:lnTo>
                <a:lnTo>
                  <a:pt x="88590" y="335552"/>
                </a:lnTo>
                <a:lnTo>
                  <a:pt x="91806" y="319149"/>
                </a:lnTo>
                <a:lnTo>
                  <a:pt x="91999" y="299598"/>
                </a:lnTo>
                <a:lnTo>
                  <a:pt x="85557" y="269496"/>
                </a:lnTo>
                <a:lnTo>
                  <a:pt x="85500" y="270639"/>
                </a:lnTo>
                <a:lnTo>
                  <a:pt x="91839" y="305267"/>
                </a:lnTo>
                <a:lnTo>
                  <a:pt x="96687" y="339264"/>
                </a:lnTo>
                <a:lnTo>
                  <a:pt x="97227" y="349114"/>
                </a:lnTo>
                <a:lnTo>
                  <a:pt x="101113" y="357011"/>
                </a:lnTo>
                <a:lnTo>
                  <a:pt x="105113" y="360863"/>
                </a:lnTo>
                <a:lnTo>
                  <a:pt x="107291" y="362261"/>
                </a:lnTo>
                <a:lnTo>
                  <a:pt x="117941" y="364228"/>
                </a:lnTo>
                <a:lnTo>
                  <a:pt x="132415" y="359755"/>
                </a:lnTo>
                <a:lnTo>
                  <a:pt x="164432" y="342645"/>
                </a:lnTo>
                <a:lnTo>
                  <a:pt x="199560" y="310715"/>
                </a:lnTo>
                <a:lnTo>
                  <a:pt x="215241" y="291029"/>
                </a:lnTo>
                <a:lnTo>
                  <a:pt x="229155" y="259212"/>
                </a:lnTo>
                <a:lnTo>
                  <a:pt x="238017" y="225792"/>
                </a:lnTo>
                <a:lnTo>
                  <a:pt x="244883" y="194937"/>
                </a:lnTo>
                <a:lnTo>
                  <a:pt x="248522" y="161766"/>
                </a:lnTo>
                <a:lnTo>
                  <a:pt x="248810" y="131147"/>
                </a:lnTo>
                <a:lnTo>
                  <a:pt x="245534" y="95870"/>
                </a:lnTo>
                <a:lnTo>
                  <a:pt x="236670" y="61385"/>
                </a:lnTo>
                <a:lnTo>
                  <a:pt x="230397" y="37824"/>
                </a:lnTo>
                <a:lnTo>
                  <a:pt x="217943" y="6726"/>
                </a:lnTo>
                <a:lnTo>
                  <a:pt x="212901" y="0"/>
                </a:lnTo>
                <a:lnTo>
                  <a:pt x="203179" y="1363"/>
                </a:lnTo>
                <a:lnTo>
                  <a:pt x="193625" y="6382"/>
                </a:lnTo>
                <a:lnTo>
                  <a:pt x="189004" y="12059"/>
                </a:lnTo>
                <a:lnTo>
                  <a:pt x="185716" y="18462"/>
                </a:lnTo>
                <a:lnTo>
                  <a:pt x="183864" y="27588"/>
                </a:lnTo>
                <a:lnTo>
                  <a:pt x="185166" y="62979"/>
                </a:lnTo>
                <a:lnTo>
                  <a:pt x="189246" y="92992"/>
                </a:lnTo>
                <a:lnTo>
                  <a:pt x="192241" y="127044"/>
                </a:lnTo>
                <a:lnTo>
                  <a:pt x="192833" y="161611"/>
                </a:lnTo>
                <a:lnTo>
                  <a:pt x="194899" y="192864"/>
                </a:lnTo>
                <a:lnTo>
                  <a:pt x="195238" y="206826"/>
                </a:lnTo>
                <a:lnTo>
                  <a:pt x="196872" y="218482"/>
                </a:lnTo>
                <a:lnTo>
                  <a:pt x="197353" y="250442"/>
                </a:lnTo>
                <a:lnTo>
                  <a:pt x="196667" y="283712"/>
                </a:lnTo>
                <a:lnTo>
                  <a:pt x="196193" y="294211"/>
                </a:lnTo>
                <a:lnTo>
                  <a:pt x="196584" y="300761"/>
                </a:lnTo>
                <a:lnTo>
                  <a:pt x="196090" y="309945"/>
                </a:lnTo>
                <a:lnTo>
                  <a:pt x="199254" y="345204"/>
                </a:lnTo>
                <a:lnTo>
                  <a:pt x="200919" y="353462"/>
                </a:lnTo>
                <a:lnTo>
                  <a:pt x="203039" y="357858"/>
                </a:lnTo>
                <a:lnTo>
                  <a:pt x="206607" y="362100"/>
                </a:lnTo>
                <a:lnTo>
                  <a:pt x="217336" y="367973"/>
                </a:lnTo>
                <a:lnTo>
                  <a:pt x="228452" y="370948"/>
                </a:lnTo>
                <a:lnTo>
                  <a:pt x="238449" y="370565"/>
                </a:lnTo>
                <a:lnTo>
                  <a:pt x="280716" y="348388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MARTInkShape-203">
            <a:extLst>
              <a:ext uri="{FF2B5EF4-FFF2-40B4-BE49-F238E27FC236}">
                <a16:creationId xmlns:a16="http://schemas.microsoft.com/office/drawing/2014/main" xmlns="" id="{0AF2823A-20EB-4538-BE5A-C7D7B663A79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38743" y="1594725"/>
            <a:ext cx="283039" cy="107177"/>
          </a:xfrm>
          <a:custGeom>
            <a:avLst/>
            <a:gdLst/>
            <a:ahLst/>
            <a:cxnLst/>
            <a:rect l="0" t="0" r="0" b="0"/>
            <a:pathLst>
              <a:path w="283039" h="107177">
                <a:moveTo>
                  <a:pt x="2051" y="84056"/>
                </a:moveTo>
                <a:lnTo>
                  <a:pt x="2051" y="84056"/>
                </a:lnTo>
                <a:lnTo>
                  <a:pt x="0" y="86107"/>
                </a:lnTo>
                <a:lnTo>
                  <a:pt x="155" y="86481"/>
                </a:lnTo>
                <a:lnTo>
                  <a:pt x="1032" y="87604"/>
                </a:lnTo>
                <a:lnTo>
                  <a:pt x="1636" y="87744"/>
                </a:lnTo>
                <a:lnTo>
                  <a:pt x="2303" y="87573"/>
                </a:lnTo>
                <a:lnTo>
                  <a:pt x="17565" y="79397"/>
                </a:lnTo>
                <a:lnTo>
                  <a:pt x="51606" y="44415"/>
                </a:lnTo>
                <a:lnTo>
                  <a:pt x="77259" y="10837"/>
                </a:lnTo>
                <a:lnTo>
                  <a:pt x="83787" y="2712"/>
                </a:lnTo>
                <a:lnTo>
                  <a:pt x="89975" y="41"/>
                </a:lnTo>
                <a:lnTo>
                  <a:pt x="92152" y="0"/>
                </a:lnTo>
                <a:lnTo>
                  <a:pt x="95983" y="1366"/>
                </a:lnTo>
                <a:lnTo>
                  <a:pt x="101114" y="6374"/>
                </a:lnTo>
                <a:lnTo>
                  <a:pt x="103458" y="10357"/>
                </a:lnTo>
                <a:lnTo>
                  <a:pt x="107346" y="42408"/>
                </a:lnTo>
                <a:lnTo>
                  <a:pt x="107834" y="77036"/>
                </a:lnTo>
                <a:lnTo>
                  <a:pt x="107289" y="90019"/>
                </a:lnTo>
                <a:lnTo>
                  <a:pt x="109117" y="97988"/>
                </a:lnTo>
                <a:lnTo>
                  <a:pt x="109199" y="94998"/>
                </a:lnTo>
                <a:lnTo>
                  <a:pt x="108498" y="93505"/>
                </a:lnTo>
                <a:lnTo>
                  <a:pt x="107941" y="92737"/>
                </a:lnTo>
                <a:lnTo>
                  <a:pt x="107834" y="91960"/>
                </a:lnTo>
                <a:lnTo>
                  <a:pt x="108857" y="80345"/>
                </a:lnTo>
                <a:lnTo>
                  <a:pt x="111767" y="46411"/>
                </a:lnTo>
                <a:lnTo>
                  <a:pt x="113534" y="38403"/>
                </a:lnTo>
                <a:lnTo>
                  <a:pt x="126632" y="19023"/>
                </a:lnTo>
                <a:lnTo>
                  <a:pt x="135550" y="11355"/>
                </a:lnTo>
                <a:lnTo>
                  <a:pt x="142346" y="10117"/>
                </a:lnTo>
                <a:lnTo>
                  <a:pt x="150129" y="10978"/>
                </a:lnTo>
                <a:lnTo>
                  <a:pt x="157116" y="14006"/>
                </a:lnTo>
                <a:lnTo>
                  <a:pt x="162338" y="18703"/>
                </a:lnTo>
                <a:lnTo>
                  <a:pt x="164472" y="21438"/>
                </a:lnTo>
                <a:lnTo>
                  <a:pt x="166842" y="29415"/>
                </a:lnTo>
                <a:lnTo>
                  <a:pt x="172726" y="63860"/>
                </a:lnTo>
                <a:lnTo>
                  <a:pt x="175820" y="99310"/>
                </a:lnTo>
                <a:lnTo>
                  <a:pt x="175878" y="107176"/>
                </a:lnTo>
                <a:lnTo>
                  <a:pt x="173599" y="72661"/>
                </a:lnTo>
                <a:lnTo>
                  <a:pt x="176104" y="41415"/>
                </a:lnTo>
                <a:lnTo>
                  <a:pt x="183153" y="13393"/>
                </a:lnTo>
                <a:lnTo>
                  <a:pt x="185552" y="7847"/>
                </a:lnTo>
                <a:lnTo>
                  <a:pt x="191733" y="3795"/>
                </a:lnTo>
                <a:lnTo>
                  <a:pt x="195974" y="1974"/>
                </a:lnTo>
                <a:lnTo>
                  <a:pt x="200125" y="1553"/>
                </a:lnTo>
                <a:lnTo>
                  <a:pt x="208264" y="3203"/>
                </a:lnTo>
                <a:lnTo>
                  <a:pt x="213469" y="6582"/>
                </a:lnTo>
                <a:lnTo>
                  <a:pt x="220231" y="16483"/>
                </a:lnTo>
                <a:lnTo>
                  <a:pt x="221345" y="23861"/>
                </a:lnTo>
                <a:lnTo>
                  <a:pt x="220897" y="57647"/>
                </a:lnTo>
                <a:lnTo>
                  <a:pt x="223170" y="79793"/>
                </a:lnTo>
                <a:lnTo>
                  <a:pt x="224671" y="83646"/>
                </a:lnTo>
                <a:lnTo>
                  <a:pt x="231848" y="91931"/>
                </a:lnTo>
                <a:lnTo>
                  <a:pt x="240796" y="96199"/>
                </a:lnTo>
                <a:lnTo>
                  <a:pt x="246146" y="97708"/>
                </a:lnTo>
                <a:lnTo>
                  <a:pt x="283038" y="93581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SMARTInkShape-Group99">
            <a:extLst>
              <a:ext uri="{FF2B5EF4-FFF2-40B4-BE49-F238E27FC236}">
                <a16:creationId xmlns:a16="http://schemas.microsoft.com/office/drawing/2014/main" xmlns="" id="{5B981B0C-FEE4-4BF9-846E-0EB48ECBE878}"/>
              </a:ext>
            </a:extLst>
          </p:cNvPr>
          <p:cNvGrpSpPr/>
          <p:nvPr/>
        </p:nvGrpSpPr>
        <p:grpSpPr>
          <a:xfrm>
            <a:off x="2822991" y="1467803"/>
            <a:ext cx="651254" cy="227164"/>
            <a:chOff x="2822991" y="1467803"/>
            <a:chExt cx="651254" cy="227164"/>
          </a:xfrm>
        </p:grpSpPr>
        <p:sp>
          <p:nvSpPr>
            <p:cNvPr id="10" name="SMARTInkShape-204">
              <a:extLst>
                <a:ext uri="{FF2B5EF4-FFF2-40B4-BE49-F238E27FC236}">
                  <a16:creationId xmlns:a16="http://schemas.microsoft.com/office/drawing/2014/main" xmlns="" id="{11CE635B-67B6-4CA4-AAE4-BDFD5639B83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017044" y="1516856"/>
              <a:ext cx="45245" cy="2383"/>
            </a:xfrm>
            <a:custGeom>
              <a:avLst/>
              <a:gdLst/>
              <a:ahLst/>
              <a:cxnLst/>
              <a:rect l="0" t="0" r="0" b="0"/>
              <a:pathLst>
                <a:path w="45245" h="2383">
                  <a:moveTo>
                    <a:pt x="0" y="2382"/>
                  </a:moveTo>
                  <a:lnTo>
                    <a:pt x="0" y="2382"/>
                  </a:lnTo>
                  <a:lnTo>
                    <a:pt x="4566" y="98"/>
                  </a:lnTo>
                  <a:lnTo>
                    <a:pt x="39173" y="1"/>
                  </a:lnTo>
                  <a:lnTo>
                    <a:pt x="4524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SMARTInkShape-205">
              <a:extLst>
                <a:ext uri="{FF2B5EF4-FFF2-40B4-BE49-F238E27FC236}">
                  <a16:creationId xmlns:a16="http://schemas.microsoft.com/office/drawing/2014/main" xmlns="" id="{E29B0DFA-2E4A-4A13-9AC4-4093B456724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822991" y="1467803"/>
              <a:ext cx="651254" cy="227164"/>
            </a:xfrm>
            <a:custGeom>
              <a:avLst/>
              <a:gdLst/>
              <a:ahLst/>
              <a:cxnLst/>
              <a:rect l="0" t="0" r="0" b="0"/>
              <a:pathLst>
                <a:path w="651254" h="227164">
                  <a:moveTo>
                    <a:pt x="86897" y="134778"/>
                  </a:moveTo>
                  <a:lnTo>
                    <a:pt x="86897" y="134778"/>
                  </a:lnTo>
                  <a:lnTo>
                    <a:pt x="84306" y="126534"/>
                  </a:lnTo>
                  <a:lnTo>
                    <a:pt x="82570" y="124235"/>
                  </a:lnTo>
                  <a:lnTo>
                    <a:pt x="80035" y="122331"/>
                  </a:lnTo>
                  <a:lnTo>
                    <a:pt x="77144" y="121309"/>
                  </a:lnTo>
                  <a:lnTo>
                    <a:pt x="64299" y="119383"/>
                  </a:lnTo>
                  <a:lnTo>
                    <a:pt x="46185" y="122800"/>
                  </a:lnTo>
                  <a:lnTo>
                    <a:pt x="35852" y="128319"/>
                  </a:lnTo>
                  <a:lnTo>
                    <a:pt x="7187" y="155676"/>
                  </a:lnTo>
                  <a:lnTo>
                    <a:pt x="2875" y="161881"/>
                  </a:lnTo>
                  <a:lnTo>
                    <a:pt x="0" y="172589"/>
                  </a:lnTo>
                  <a:lnTo>
                    <a:pt x="1195" y="190803"/>
                  </a:lnTo>
                  <a:lnTo>
                    <a:pt x="5353" y="200943"/>
                  </a:lnTo>
                  <a:lnTo>
                    <a:pt x="13317" y="211562"/>
                  </a:lnTo>
                  <a:lnTo>
                    <a:pt x="23673" y="219441"/>
                  </a:lnTo>
                  <a:lnTo>
                    <a:pt x="30310" y="222501"/>
                  </a:lnTo>
                  <a:lnTo>
                    <a:pt x="37494" y="223331"/>
                  </a:lnTo>
                  <a:lnTo>
                    <a:pt x="51620" y="221709"/>
                  </a:lnTo>
                  <a:lnTo>
                    <a:pt x="60128" y="218332"/>
                  </a:lnTo>
                  <a:lnTo>
                    <a:pt x="67676" y="210188"/>
                  </a:lnTo>
                  <a:lnTo>
                    <a:pt x="75172" y="197221"/>
                  </a:lnTo>
                  <a:lnTo>
                    <a:pt x="79097" y="182088"/>
                  </a:lnTo>
                  <a:lnTo>
                    <a:pt x="79714" y="149474"/>
                  </a:lnTo>
                  <a:lnTo>
                    <a:pt x="79752" y="130334"/>
                  </a:lnTo>
                  <a:lnTo>
                    <a:pt x="79753" y="131374"/>
                  </a:lnTo>
                  <a:lnTo>
                    <a:pt x="80458" y="132648"/>
                  </a:lnTo>
                  <a:lnTo>
                    <a:pt x="81017" y="133358"/>
                  </a:lnTo>
                  <a:lnTo>
                    <a:pt x="82128" y="165873"/>
                  </a:lnTo>
                  <a:lnTo>
                    <a:pt x="85931" y="199906"/>
                  </a:lnTo>
                  <a:lnTo>
                    <a:pt x="88033" y="211892"/>
                  </a:lnTo>
                  <a:lnTo>
                    <a:pt x="90841" y="215441"/>
                  </a:lnTo>
                  <a:lnTo>
                    <a:pt x="95000" y="218518"/>
                  </a:lnTo>
                  <a:lnTo>
                    <a:pt x="114614" y="226013"/>
                  </a:lnTo>
                  <a:lnTo>
                    <a:pt x="123625" y="227163"/>
                  </a:lnTo>
                  <a:lnTo>
                    <a:pt x="135526" y="224975"/>
                  </a:lnTo>
                  <a:lnTo>
                    <a:pt x="147843" y="218448"/>
                  </a:lnTo>
                  <a:lnTo>
                    <a:pt x="166335" y="199685"/>
                  </a:lnTo>
                  <a:lnTo>
                    <a:pt x="183684" y="164318"/>
                  </a:lnTo>
                  <a:lnTo>
                    <a:pt x="192475" y="133215"/>
                  </a:lnTo>
                  <a:lnTo>
                    <a:pt x="199444" y="97663"/>
                  </a:lnTo>
                  <a:lnTo>
                    <a:pt x="203290" y="69964"/>
                  </a:lnTo>
                  <a:lnTo>
                    <a:pt x="206455" y="34771"/>
                  </a:lnTo>
                  <a:lnTo>
                    <a:pt x="207400" y="28006"/>
                  </a:lnTo>
                  <a:lnTo>
                    <a:pt x="205980" y="0"/>
                  </a:lnTo>
                  <a:lnTo>
                    <a:pt x="204701" y="3122"/>
                  </a:lnTo>
                  <a:lnTo>
                    <a:pt x="203908" y="28745"/>
                  </a:lnTo>
                  <a:lnTo>
                    <a:pt x="205480" y="61205"/>
                  </a:lnTo>
                  <a:lnTo>
                    <a:pt x="203638" y="96378"/>
                  </a:lnTo>
                  <a:lnTo>
                    <a:pt x="201696" y="131165"/>
                  </a:lnTo>
                  <a:lnTo>
                    <a:pt x="199626" y="163789"/>
                  </a:lnTo>
                  <a:lnTo>
                    <a:pt x="200186" y="185260"/>
                  </a:lnTo>
                  <a:lnTo>
                    <a:pt x="208996" y="208709"/>
                  </a:lnTo>
                  <a:lnTo>
                    <a:pt x="211101" y="212439"/>
                  </a:lnTo>
                  <a:lnTo>
                    <a:pt x="223887" y="218555"/>
                  </a:lnTo>
                  <a:lnTo>
                    <a:pt x="235172" y="221602"/>
                  </a:lnTo>
                  <a:lnTo>
                    <a:pt x="247335" y="219976"/>
                  </a:lnTo>
                  <a:lnTo>
                    <a:pt x="262257" y="209823"/>
                  </a:lnTo>
                  <a:lnTo>
                    <a:pt x="274616" y="195084"/>
                  </a:lnTo>
                  <a:lnTo>
                    <a:pt x="287526" y="165650"/>
                  </a:lnTo>
                  <a:lnTo>
                    <a:pt x="292508" y="143812"/>
                  </a:lnTo>
                  <a:lnTo>
                    <a:pt x="291688" y="122992"/>
                  </a:lnTo>
                  <a:lnTo>
                    <a:pt x="288388" y="154289"/>
                  </a:lnTo>
                  <a:lnTo>
                    <a:pt x="284690" y="188919"/>
                  </a:lnTo>
                  <a:lnTo>
                    <a:pt x="284560" y="199355"/>
                  </a:lnTo>
                  <a:lnTo>
                    <a:pt x="287371" y="204666"/>
                  </a:lnTo>
                  <a:lnTo>
                    <a:pt x="293493" y="211489"/>
                  </a:lnTo>
                  <a:lnTo>
                    <a:pt x="295271" y="212906"/>
                  </a:lnTo>
                  <a:lnTo>
                    <a:pt x="299364" y="214481"/>
                  </a:lnTo>
                  <a:lnTo>
                    <a:pt x="313235" y="216682"/>
                  </a:lnTo>
                  <a:lnTo>
                    <a:pt x="321370" y="215189"/>
                  </a:lnTo>
                  <a:lnTo>
                    <a:pt x="339932" y="205053"/>
                  </a:lnTo>
                  <a:lnTo>
                    <a:pt x="364390" y="180067"/>
                  </a:lnTo>
                  <a:lnTo>
                    <a:pt x="376729" y="161882"/>
                  </a:lnTo>
                  <a:lnTo>
                    <a:pt x="379223" y="162082"/>
                  </a:lnTo>
                  <a:lnTo>
                    <a:pt x="396712" y="165329"/>
                  </a:lnTo>
                  <a:lnTo>
                    <a:pt x="406617" y="163086"/>
                  </a:lnTo>
                  <a:lnTo>
                    <a:pt x="416255" y="157806"/>
                  </a:lnTo>
                  <a:lnTo>
                    <a:pt x="423285" y="149950"/>
                  </a:lnTo>
                  <a:lnTo>
                    <a:pt x="425580" y="142580"/>
                  </a:lnTo>
                  <a:lnTo>
                    <a:pt x="426191" y="138392"/>
                  </a:lnTo>
                  <a:lnTo>
                    <a:pt x="424755" y="130916"/>
                  </a:lnTo>
                  <a:lnTo>
                    <a:pt x="418629" y="120022"/>
                  </a:lnTo>
                  <a:lnTo>
                    <a:pt x="414073" y="116931"/>
                  </a:lnTo>
                  <a:lnTo>
                    <a:pt x="411377" y="115736"/>
                  </a:lnTo>
                  <a:lnTo>
                    <a:pt x="408786" y="115734"/>
                  </a:lnTo>
                  <a:lnTo>
                    <a:pt x="403790" y="117847"/>
                  </a:lnTo>
                  <a:lnTo>
                    <a:pt x="396514" y="124764"/>
                  </a:lnTo>
                  <a:lnTo>
                    <a:pt x="377062" y="153809"/>
                  </a:lnTo>
                  <a:lnTo>
                    <a:pt x="364034" y="188737"/>
                  </a:lnTo>
                  <a:lnTo>
                    <a:pt x="361716" y="200655"/>
                  </a:lnTo>
                  <a:lnTo>
                    <a:pt x="363291" y="207889"/>
                  </a:lnTo>
                  <a:lnTo>
                    <a:pt x="366901" y="214103"/>
                  </a:lnTo>
                  <a:lnTo>
                    <a:pt x="372033" y="218629"/>
                  </a:lnTo>
                  <a:lnTo>
                    <a:pt x="383401" y="222888"/>
                  </a:lnTo>
                  <a:lnTo>
                    <a:pt x="398191" y="224531"/>
                  </a:lnTo>
                  <a:lnTo>
                    <a:pt x="411524" y="222432"/>
                  </a:lnTo>
                  <a:lnTo>
                    <a:pt x="426558" y="214931"/>
                  </a:lnTo>
                  <a:lnTo>
                    <a:pt x="442347" y="199147"/>
                  </a:lnTo>
                  <a:lnTo>
                    <a:pt x="454023" y="181238"/>
                  </a:lnTo>
                  <a:lnTo>
                    <a:pt x="469383" y="147203"/>
                  </a:lnTo>
                  <a:lnTo>
                    <a:pt x="480704" y="134847"/>
                  </a:lnTo>
                  <a:lnTo>
                    <a:pt x="492259" y="126683"/>
                  </a:lnTo>
                  <a:lnTo>
                    <a:pt x="496716" y="124742"/>
                  </a:lnTo>
                  <a:lnTo>
                    <a:pt x="499016" y="124648"/>
                  </a:lnTo>
                  <a:lnTo>
                    <a:pt x="503688" y="125954"/>
                  </a:lnTo>
                  <a:lnTo>
                    <a:pt x="510780" y="132193"/>
                  </a:lnTo>
                  <a:lnTo>
                    <a:pt x="513414" y="139186"/>
                  </a:lnTo>
                  <a:lnTo>
                    <a:pt x="514979" y="158495"/>
                  </a:lnTo>
                  <a:lnTo>
                    <a:pt x="510681" y="192939"/>
                  </a:lnTo>
                  <a:lnTo>
                    <a:pt x="508203" y="212048"/>
                  </a:lnTo>
                  <a:lnTo>
                    <a:pt x="506511" y="215638"/>
                  </a:lnTo>
                  <a:lnTo>
                    <a:pt x="505752" y="219926"/>
                  </a:lnTo>
                  <a:lnTo>
                    <a:pt x="504366" y="222155"/>
                  </a:lnTo>
                  <a:lnTo>
                    <a:pt x="503714" y="224804"/>
                  </a:lnTo>
                  <a:lnTo>
                    <a:pt x="502380" y="222601"/>
                  </a:lnTo>
                  <a:lnTo>
                    <a:pt x="501574" y="219860"/>
                  </a:lnTo>
                  <a:lnTo>
                    <a:pt x="506933" y="186078"/>
                  </a:lnTo>
                  <a:lnTo>
                    <a:pt x="509246" y="170599"/>
                  </a:lnTo>
                  <a:lnTo>
                    <a:pt x="519082" y="149844"/>
                  </a:lnTo>
                  <a:lnTo>
                    <a:pt x="526024" y="141595"/>
                  </a:lnTo>
                  <a:lnTo>
                    <a:pt x="532744" y="136769"/>
                  </a:lnTo>
                  <a:lnTo>
                    <a:pt x="541056" y="133810"/>
                  </a:lnTo>
                  <a:lnTo>
                    <a:pt x="565373" y="132413"/>
                  </a:lnTo>
                  <a:lnTo>
                    <a:pt x="567487" y="133110"/>
                  </a:lnTo>
                  <a:lnTo>
                    <a:pt x="568422" y="133666"/>
                  </a:lnTo>
                  <a:lnTo>
                    <a:pt x="569045" y="134830"/>
                  </a:lnTo>
                  <a:lnTo>
                    <a:pt x="570181" y="144732"/>
                  </a:lnTo>
                  <a:lnTo>
                    <a:pt x="570290" y="177854"/>
                  </a:lnTo>
                  <a:lnTo>
                    <a:pt x="570290" y="187798"/>
                  </a:lnTo>
                  <a:lnTo>
                    <a:pt x="570996" y="189475"/>
                  </a:lnTo>
                  <a:lnTo>
                    <a:pt x="582340" y="210804"/>
                  </a:lnTo>
                  <a:lnTo>
                    <a:pt x="592582" y="219286"/>
                  </a:lnTo>
                  <a:lnTo>
                    <a:pt x="619528" y="217082"/>
                  </a:lnTo>
                  <a:lnTo>
                    <a:pt x="627624" y="214874"/>
                  </a:lnTo>
                  <a:lnTo>
                    <a:pt x="651253" y="19669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SMARTInkShape-206">
              <a:extLst>
                <a:ext uri="{FF2B5EF4-FFF2-40B4-BE49-F238E27FC236}">
                  <a16:creationId xmlns:a16="http://schemas.microsoft.com/office/drawing/2014/main" xmlns="" id="{857711CE-99B0-4B90-81F4-E0B81065672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114675" y="1531144"/>
              <a:ext cx="2382" cy="1"/>
            </a:xfrm>
            <a:custGeom>
              <a:avLst/>
              <a:gdLst/>
              <a:ahLst/>
              <a:cxnLst/>
              <a:rect l="0" t="0" r="0" b="0"/>
              <a:pathLst>
                <a:path w="2382" h="1">
                  <a:moveTo>
                    <a:pt x="0" y="0"/>
                  </a:moveTo>
                  <a:lnTo>
                    <a:pt x="0" y="0"/>
                  </a:lnTo>
                  <a:lnTo>
                    <a:pt x="238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SMARTInkShape-207">
            <a:extLst>
              <a:ext uri="{FF2B5EF4-FFF2-40B4-BE49-F238E27FC236}">
                <a16:creationId xmlns:a16="http://schemas.microsoft.com/office/drawing/2014/main" xmlns="" id="{8FC1A9EC-C5D7-4E9E-BA34-BE95ACA3C56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890963" y="1686023"/>
            <a:ext cx="9526" cy="7047"/>
          </a:xfrm>
          <a:custGeom>
            <a:avLst/>
            <a:gdLst/>
            <a:ahLst/>
            <a:cxnLst/>
            <a:rect l="0" t="0" r="0" b="0"/>
            <a:pathLst>
              <a:path w="9526" h="7047">
                <a:moveTo>
                  <a:pt x="9525" y="2283"/>
                </a:moveTo>
                <a:lnTo>
                  <a:pt x="9525" y="2283"/>
                </a:lnTo>
                <a:lnTo>
                  <a:pt x="8261" y="2283"/>
                </a:lnTo>
                <a:lnTo>
                  <a:pt x="2606" y="0"/>
                </a:lnTo>
                <a:lnTo>
                  <a:pt x="0" y="7046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MARTInkShape-208">
            <a:extLst>
              <a:ext uri="{FF2B5EF4-FFF2-40B4-BE49-F238E27FC236}">
                <a16:creationId xmlns:a16="http://schemas.microsoft.com/office/drawing/2014/main" xmlns="" id="{182A7E77-48BB-407D-9B38-7D31CA4EDB6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031706" y="1678781"/>
            <a:ext cx="2383" cy="1"/>
          </a:xfrm>
          <a:custGeom>
            <a:avLst/>
            <a:gdLst/>
            <a:ahLst/>
            <a:cxnLst/>
            <a:rect l="0" t="0" r="0" b="0"/>
            <a:pathLst>
              <a:path w="2383" h="1">
                <a:moveTo>
                  <a:pt x="0" y="0"/>
                </a:moveTo>
                <a:lnTo>
                  <a:pt x="0" y="0"/>
                </a:lnTo>
                <a:lnTo>
                  <a:pt x="2382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SMARTInkShape-209">
            <a:extLst>
              <a:ext uri="{FF2B5EF4-FFF2-40B4-BE49-F238E27FC236}">
                <a16:creationId xmlns:a16="http://schemas.microsoft.com/office/drawing/2014/main" xmlns="" id="{B45129BD-E36F-4EB0-9CF2-C038D1AF556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463205" y="2063135"/>
            <a:ext cx="584671" cy="122546"/>
          </a:xfrm>
          <a:custGeom>
            <a:avLst/>
            <a:gdLst/>
            <a:ahLst/>
            <a:cxnLst/>
            <a:rect l="0" t="0" r="0" b="0"/>
            <a:pathLst>
              <a:path w="584671" h="122546">
                <a:moveTo>
                  <a:pt x="1264" y="115709"/>
                </a:moveTo>
                <a:lnTo>
                  <a:pt x="1264" y="115709"/>
                </a:lnTo>
                <a:lnTo>
                  <a:pt x="0" y="116973"/>
                </a:lnTo>
                <a:lnTo>
                  <a:pt x="156" y="117081"/>
                </a:lnTo>
                <a:lnTo>
                  <a:pt x="34519" y="107050"/>
                </a:lnTo>
                <a:lnTo>
                  <a:pt x="47600" y="100972"/>
                </a:lnTo>
                <a:lnTo>
                  <a:pt x="59855" y="90352"/>
                </a:lnTo>
                <a:lnTo>
                  <a:pt x="79222" y="62400"/>
                </a:lnTo>
                <a:lnTo>
                  <a:pt x="86817" y="42453"/>
                </a:lnTo>
                <a:lnTo>
                  <a:pt x="89270" y="15019"/>
                </a:lnTo>
                <a:lnTo>
                  <a:pt x="86939" y="1418"/>
                </a:lnTo>
                <a:lnTo>
                  <a:pt x="86426" y="621"/>
                </a:lnTo>
                <a:lnTo>
                  <a:pt x="85820" y="90"/>
                </a:lnTo>
                <a:lnTo>
                  <a:pt x="85416" y="0"/>
                </a:lnTo>
                <a:lnTo>
                  <a:pt x="85146" y="205"/>
                </a:lnTo>
                <a:lnTo>
                  <a:pt x="84967" y="606"/>
                </a:lnTo>
                <a:lnTo>
                  <a:pt x="83916" y="33271"/>
                </a:lnTo>
                <a:lnTo>
                  <a:pt x="78225" y="68975"/>
                </a:lnTo>
                <a:lnTo>
                  <a:pt x="76385" y="83063"/>
                </a:lnTo>
                <a:lnTo>
                  <a:pt x="78555" y="92101"/>
                </a:lnTo>
                <a:lnTo>
                  <a:pt x="81653" y="98337"/>
                </a:lnTo>
                <a:lnTo>
                  <a:pt x="92891" y="111601"/>
                </a:lnTo>
                <a:lnTo>
                  <a:pt x="103056" y="117644"/>
                </a:lnTo>
                <a:lnTo>
                  <a:pt x="109564" y="117803"/>
                </a:lnTo>
                <a:lnTo>
                  <a:pt x="125785" y="112330"/>
                </a:lnTo>
                <a:lnTo>
                  <a:pt x="137054" y="104624"/>
                </a:lnTo>
                <a:lnTo>
                  <a:pt x="145832" y="91846"/>
                </a:lnTo>
                <a:lnTo>
                  <a:pt x="157433" y="58738"/>
                </a:lnTo>
                <a:lnTo>
                  <a:pt x="160511" y="32884"/>
                </a:lnTo>
                <a:lnTo>
                  <a:pt x="158517" y="17809"/>
                </a:lnTo>
                <a:lnTo>
                  <a:pt x="158222" y="17369"/>
                </a:lnTo>
                <a:lnTo>
                  <a:pt x="157761" y="17341"/>
                </a:lnTo>
                <a:lnTo>
                  <a:pt x="157189" y="17586"/>
                </a:lnTo>
                <a:lnTo>
                  <a:pt x="156271" y="28015"/>
                </a:lnTo>
                <a:lnTo>
                  <a:pt x="155353" y="61647"/>
                </a:lnTo>
                <a:lnTo>
                  <a:pt x="152633" y="94813"/>
                </a:lnTo>
                <a:lnTo>
                  <a:pt x="154724" y="108377"/>
                </a:lnTo>
                <a:lnTo>
                  <a:pt x="159691" y="113949"/>
                </a:lnTo>
                <a:lnTo>
                  <a:pt x="170002" y="120920"/>
                </a:lnTo>
                <a:lnTo>
                  <a:pt x="173287" y="122358"/>
                </a:lnTo>
                <a:lnTo>
                  <a:pt x="181171" y="122545"/>
                </a:lnTo>
                <a:lnTo>
                  <a:pt x="190231" y="120070"/>
                </a:lnTo>
                <a:lnTo>
                  <a:pt x="204950" y="111239"/>
                </a:lnTo>
                <a:lnTo>
                  <a:pt x="216103" y="99979"/>
                </a:lnTo>
                <a:lnTo>
                  <a:pt x="224287" y="86177"/>
                </a:lnTo>
                <a:lnTo>
                  <a:pt x="235279" y="52828"/>
                </a:lnTo>
                <a:lnTo>
                  <a:pt x="240670" y="39898"/>
                </a:lnTo>
                <a:lnTo>
                  <a:pt x="252215" y="25586"/>
                </a:lnTo>
                <a:lnTo>
                  <a:pt x="254819" y="24141"/>
                </a:lnTo>
                <a:lnTo>
                  <a:pt x="261240" y="23242"/>
                </a:lnTo>
                <a:lnTo>
                  <a:pt x="269764" y="24223"/>
                </a:lnTo>
                <a:lnTo>
                  <a:pt x="274788" y="26190"/>
                </a:lnTo>
                <a:lnTo>
                  <a:pt x="279217" y="29712"/>
                </a:lnTo>
                <a:lnTo>
                  <a:pt x="287090" y="43247"/>
                </a:lnTo>
                <a:lnTo>
                  <a:pt x="291828" y="56844"/>
                </a:lnTo>
                <a:lnTo>
                  <a:pt x="292587" y="85886"/>
                </a:lnTo>
                <a:lnTo>
                  <a:pt x="287147" y="117549"/>
                </a:lnTo>
                <a:lnTo>
                  <a:pt x="287015" y="84545"/>
                </a:lnTo>
                <a:lnTo>
                  <a:pt x="291592" y="51581"/>
                </a:lnTo>
                <a:lnTo>
                  <a:pt x="295926" y="39293"/>
                </a:lnTo>
                <a:lnTo>
                  <a:pt x="303089" y="28097"/>
                </a:lnTo>
                <a:lnTo>
                  <a:pt x="314443" y="17666"/>
                </a:lnTo>
                <a:lnTo>
                  <a:pt x="325333" y="11664"/>
                </a:lnTo>
                <a:lnTo>
                  <a:pt x="332002" y="10641"/>
                </a:lnTo>
                <a:lnTo>
                  <a:pt x="335262" y="10739"/>
                </a:lnTo>
                <a:lnTo>
                  <a:pt x="341707" y="12964"/>
                </a:lnTo>
                <a:lnTo>
                  <a:pt x="344907" y="14668"/>
                </a:lnTo>
                <a:lnTo>
                  <a:pt x="349168" y="20090"/>
                </a:lnTo>
                <a:lnTo>
                  <a:pt x="354060" y="34350"/>
                </a:lnTo>
                <a:lnTo>
                  <a:pt x="357944" y="65215"/>
                </a:lnTo>
                <a:lnTo>
                  <a:pt x="359671" y="92971"/>
                </a:lnTo>
                <a:lnTo>
                  <a:pt x="365545" y="105238"/>
                </a:lnTo>
                <a:lnTo>
                  <a:pt x="371746" y="111143"/>
                </a:lnTo>
                <a:lnTo>
                  <a:pt x="379177" y="115267"/>
                </a:lnTo>
                <a:lnTo>
                  <a:pt x="387771" y="117982"/>
                </a:lnTo>
                <a:lnTo>
                  <a:pt x="410383" y="115941"/>
                </a:lnTo>
                <a:lnTo>
                  <a:pt x="439598" y="105975"/>
                </a:lnTo>
                <a:lnTo>
                  <a:pt x="468836" y="90219"/>
                </a:lnTo>
                <a:lnTo>
                  <a:pt x="482527" y="77523"/>
                </a:lnTo>
                <a:lnTo>
                  <a:pt x="496234" y="51659"/>
                </a:lnTo>
                <a:lnTo>
                  <a:pt x="497138" y="49196"/>
                </a:lnTo>
                <a:lnTo>
                  <a:pt x="495881" y="35618"/>
                </a:lnTo>
                <a:lnTo>
                  <a:pt x="492115" y="27020"/>
                </a:lnTo>
                <a:lnTo>
                  <a:pt x="489629" y="23245"/>
                </a:lnTo>
                <a:lnTo>
                  <a:pt x="482634" y="17640"/>
                </a:lnTo>
                <a:lnTo>
                  <a:pt x="478546" y="15405"/>
                </a:lnTo>
                <a:lnTo>
                  <a:pt x="469065" y="13626"/>
                </a:lnTo>
                <a:lnTo>
                  <a:pt x="459471" y="14247"/>
                </a:lnTo>
                <a:lnTo>
                  <a:pt x="451679" y="17169"/>
                </a:lnTo>
                <a:lnTo>
                  <a:pt x="445394" y="24641"/>
                </a:lnTo>
                <a:lnTo>
                  <a:pt x="440749" y="34488"/>
                </a:lnTo>
                <a:lnTo>
                  <a:pt x="438398" y="49222"/>
                </a:lnTo>
                <a:lnTo>
                  <a:pt x="440054" y="65464"/>
                </a:lnTo>
                <a:lnTo>
                  <a:pt x="447159" y="83036"/>
                </a:lnTo>
                <a:lnTo>
                  <a:pt x="457789" y="98002"/>
                </a:lnTo>
                <a:lnTo>
                  <a:pt x="469818" y="108316"/>
                </a:lnTo>
                <a:lnTo>
                  <a:pt x="477997" y="112107"/>
                </a:lnTo>
                <a:lnTo>
                  <a:pt x="495032" y="114919"/>
                </a:lnTo>
                <a:lnTo>
                  <a:pt x="523543" y="113025"/>
                </a:lnTo>
                <a:lnTo>
                  <a:pt x="584670" y="87134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4" name="SMARTInkShape-Group119">
            <a:extLst>
              <a:ext uri="{FF2B5EF4-FFF2-40B4-BE49-F238E27FC236}">
                <a16:creationId xmlns:a16="http://schemas.microsoft.com/office/drawing/2014/main" xmlns="" id="{02277092-9D38-474D-8CB4-D100FAD7D5A2}"/>
              </a:ext>
            </a:extLst>
          </p:cNvPr>
          <p:cNvGrpSpPr/>
          <p:nvPr/>
        </p:nvGrpSpPr>
        <p:grpSpPr>
          <a:xfrm>
            <a:off x="2202754" y="2069832"/>
            <a:ext cx="578547" cy="127048"/>
            <a:chOff x="2202754" y="2069832"/>
            <a:chExt cx="578547" cy="127048"/>
          </a:xfrm>
        </p:grpSpPr>
        <p:sp>
          <p:nvSpPr>
            <p:cNvPr id="17" name="SMARTInkShape-210">
              <a:extLst>
                <a:ext uri="{FF2B5EF4-FFF2-40B4-BE49-F238E27FC236}">
                  <a16:creationId xmlns:a16="http://schemas.microsoft.com/office/drawing/2014/main" xmlns="" id="{D98B945F-AB98-43A9-B850-24D62197827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202754" y="2152650"/>
              <a:ext cx="64197" cy="30957"/>
            </a:xfrm>
            <a:custGeom>
              <a:avLst/>
              <a:gdLst/>
              <a:ahLst/>
              <a:cxnLst/>
              <a:rect l="0" t="0" r="0" b="0"/>
              <a:pathLst>
                <a:path w="64197" h="30957">
                  <a:moveTo>
                    <a:pt x="2284" y="30956"/>
                  </a:moveTo>
                  <a:lnTo>
                    <a:pt x="2284" y="30956"/>
                  </a:lnTo>
                  <a:lnTo>
                    <a:pt x="0" y="30956"/>
                  </a:lnTo>
                  <a:lnTo>
                    <a:pt x="34578" y="19486"/>
                  </a:lnTo>
                  <a:lnTo>
                    <a:pt x="42074" y="17092"/>
                  </a:lnTo>
                  <a:lnTo>
                    <a:pt x="6419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SMARTInkShape-211">
              <a:extLst>
                <a:ext uri="{FF2B5EF4-FFF2-40B4-BE49-F238E27FC236}">
                  <a16:creationId xmlns:a16="http://schemas.microsoft.com/office/drawing/2014/main" xmlns="" id="{2726B844-6A46-440E-AD75-05939937782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267479" y="2072363"/>
              <a:ext cx="154253" cy="124517"/>
            </a:xfrm>
            <a:custGeom>
              <a:avLst/>
              <a:gdLst/>
              <a:ahLst/>
              <a:cxnLst/>
              <a:rect l="0" t="0" r="0" b="0"/>
              <a:pathLst>
                <a:path w="154253" h="124517">
                  <a:moveTo>
                    <a:pt x="80434" y="11231"/>
                  </a:moveTo>
                  <a:lnTo>
                    <a:pt x="80434" y="11231"/>
                  </a:lnTo>
                  <a:lnTo>
                    <a:pt x="82318" y="6756"/>
                  </a:lnTo>
                  <a:lnTo>
                    <a:pt x="82786" y="4243"/>
                  </a:lnTo>
                  <a:lnTo>
                    <a:pt x="61354" y="0"/>
                  </a:lnTo>
                  <a:lnTo>
                    <a:pt x="47499" y="2053"/>
                  </a:lnTo>
                  <a:lnTo>
                    <a:pt x="34192" y="7277"/>
                  </a:lnTo>
                  <a:lnTo>
                    <a:pt x="23135" y="17644"/>
                  </a:lnTo>
                  <a:lnTo>
                    <a:pt x="9996" y="35548"/>
                  </a:lnTo>
                  <a:lnTo>
                    <a:pt x="2149" y="55131"/>
                  </a:lnTo>
                  <a:lnTo>
                    <a:pt x="0" y="70173"/>
                  </a:lnTo>
                  <a:lnTo>
                    <a:pt x="892" y="83199"/>
                  </a:lnTo>
                  <a:lnTo>
                    <a:pt x="4248" y="91018"/>
                  </a:lnTo>
                  <a:lnTo>
                    <a:pt x="20639" y="111846"/>
                  </a:lnTo>
                  <a:lnTo>
                    <a:pt x="29516" y="118655"/>
                  </a:lnTo>
                  <a:lnTo>
                    <a:pt x="40518" y="123445"/>
                  </a:lnTo>
                  <a:lnTo>
                    <a:pt x="49640" y="124516"/>
                  </a:lnTo>
                  <a:lnTo>
                    <a:pt x="57223" y="122963"/>
                  </a:lnTo>
                  <a:lnTo>
                    <a:pt x="64120" y="119627"/>
                  </a:lnTo>
                  <a:lnTo>
                    <a:pt x="75218" y="106966"/>
                  </a:lnTo>
                  <a:lnTo>
                    <a:pt x="83092" y="92337"/>
                  </a:lnTo>
                  <a:lnTo>
                    <a:pt x="86987" y="64630"/>
                  </a:lnTo>
                  <a:lnTo>
                    <a:pt x="84228" y="29076"/>
                  </a:lnTo>
                  <a:lnTo>
                    <a:pt x="80568" y="9753"/>
                  </a:lnTo>
                  <a:lnTo>
                    <a:pt x="80523" y="9717"/>
                  </a:lnTo>
                  <a:lnTo>
                    <a:pt x="80706" y="18932"/>
                  </a:lnTo>
                  <a:lnTo>
                    <a:pt x="84553" y="51759"/>
                  </a:lnTo>
                  <a:lnTo>
                    <a:pt x="87354" y="86647"/>
                  </a:lnTo>
                  <a:lnTo>
                    <a:pt x="93315" y="101171"/>
                  </a:lnTo>
                  <a:lnTo>
                    <a:pt x="95371" y="104529"/>
                  </a:lnTo>
                  <a:lnTo>
                    <a:pt x="107114" y="113046"/>
                  </a:lnTo>
                  <a:lnTo>
                    <a:pt x="120602" y="114602"/>
                  </a:lnTo>
                  <a:lnTo>
                    <a:pt x="135063" y="113265"/>
                  </a:lnTo>
                  <a:lnTo>
                    <a:pt x="154252" y="10648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SMARTInkShape-212">
              <a:extLst>
                <a:ext uri="{FF2B5EF4-FFF2-40B4-BE49-F238E27FC236}">
                  <a16:creationId xmlns:a16="http://schemas.microsoft.com/office/drawing/2014/main" xmlns="" id="{87D16049-5F12-4FC7-9D45-B012F68C732C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420332" y="2072215"/>
              <a:ext cx="87125" cy="110789"/>
            </a:xfrm>
            <a:custGeom>
              <a:avLst/>
              <a:gdLst/>
              <a:ahLst/>
              <a:cxnLst/>
              <a:rect l="0" t="0" r="0" b="0"/>
              <a:pathLst>
                <a:path w="87125" h="110789">
                  <a:moveTo>
                    <a:pt x="79981" y="6616"/>
                  </a:moveTo>
                  <a:lnTo>
                    <a:pt x="79981" y="6616"/>
                  </a:lnTo>
                  <a:lnTo>
                    <a:pt x="76188" y="6616"/>
                  </a:lnTo>
                  <a:lnTo>
                    <a:pt x="52584" y="0"/>
                  </a:lnTo>
                  <a:lnTo>
                    <a:pt x="48578" y="412"/>
                  </a:lnTo>
                  <a:lnTo>
                    <a:pt x="36266" y="5361"/>
                  </a:lnTo>
                  <a:lnTo>
                    <a:pt x="15575" y="23508"/>
                  </a:lnTo>
                  <a:lnTo>
                    <a:pt x="4704" y="39642"/>
                  </a:lnTo>
                  <a:lnTo>
                    <a:pt x="416" y="52955"/>
                  </a:lnTo>
                  <a:lnTo>
                    <a:pt x="0" y="67461"/>
                  </a:lnTo>
                  <a:lnTo>
                    <a:pt x="3101" y="80824"/>
                  </a:lnTo>
                  <a:lnTo>
                    <a:pt x="9996" y="95770"/>
                  </a:lnTo>
                  <a:lnTo>
                    <a:pt x="14853" y="101324"/>
                  </a:lnTo>
                  <a:lnTo>
                    <a:pt x="22172" y="105910"/>
                  </a:lnTo>
                  <a:lnTo>
                    <a:pt x="38193" y="110034"/>
                  </a:lnTo>
                  <a:lnTo>
                    <a:pt x="48268" y="110788"/>
                  </a:lnTo>
                  <a:lnTo>
                    <a:pt x="66880" y="104892"/>
                  </a:lnTo>
                  <a:lnTo>
                    <a:pt x="87124" y="9472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SMARTInkShape-213">
              <a:extLst>
                <a:ext uri="{FF2B5EF4-FFF2-40B4-BE49-F238E27FC236}">
                  <a16:creationId xmlns:a16="http://schemas.microsoft.com/office/drawing/2014/main" xmlns="" id="{915961A0-40D8-45ED-B2D8-249A87909EE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517768" y="2069832"/>
              <a:ext cx="263533" cy="120389"/>
            </a:xfrm>
            <a:custGeom>
              <a:avLst/>
              <a:gdLst/>
              <a:ahLst/>
              <a:cxnLst/>
              <a:rect l="0" t="0" r="0" b="0"/>
              <a:pathLst>
                <a:path w="263533" h="120389">
                  <a:moveTo>
                    <a:pt x="77795" y="8999"/>
                  </a:moveTo>
                  <a:lnTo>
                    <a:pt x="77795" y="8999"/>
                  </a:lnTo>
                  <a:lnTo>
                    <a:pt x="77795" y="5685"/>
                  </a:lnTo>
                  <a:lnTo>
                    <a:pt x="74972" y="3469"/>
                  </a:lnTo>
                  <a:lnTo>
                    <a:pt x="69550" y="658"/>
                  </a:lnTo>
                  <a:lnTo>
                    <a:pt x="65928" y="0"/>
                  </a:lnTo>
                  <a:lnTo>
                    <a:pt x="52785" y="284"/>
                  </a:lnTo>
                  <a:lnTo>
                    <a:pt x="44838" y="1545"/>
                  </a:lnTo>
                  <a:lnTo>
                    <a:pt x="27364" y="12407"/>
                  </a:lnTo>
                  <a:lnTo>
                    <a:pt x="18990" y="21033"/>
                  </a:lnTo>
                  <a:lnTo>
                    <a:pt x="3486" y="51284"/>
                  </a:lnTo>
                  <a:lnTo>
                    <a:pt x="136" y="66349"/>
                  </a:lnTo>
                  <a:lnTo>
                    <a:pt x="0" y="83620"/>
                  </a:lnTo>
                  <a:lnTo>
                    <a:pt x="1680" y="89789"/>
                  </a:lnTo>
                  <a:lnTo>
                    <a:pt x="9225" y="103118"/>
                  </a:lnTo>
                  <a:lnTo>
                    <a:pt x="17095" y="112287"/>
                  </a:lnTo>
                  <a:lnTo>
                    <a:pt x="24649" y="116273"/>
                  </a:lnTo>
                  <a:lnTo>
                    <a:pt x="44515" y="120388"/>
                  </a:lnTo>
                  <a:lnTo>
                    <a:pt x="72485" y="114243"/>
                  </a:lnTo>
                  <a:lnTo>
                    <a:pt x="86305" y="107181"/>
                  </a:lnTo>
                  <a:lnTo>
                    <a:pt x="109841" y="87027"/>
                  </a:lnTo>
                  <a:lnTo>
                    <a:pt x="122039" y="71175"/>
                  </a:lnTo>
                  <a:lnTo>
                    <a:pt x="131021" y="49476"/>
                  </a:lnTo>
                  <a:lnTo>
                    <a:pt x="135589" y="15115"/>
                  </a:lnTo>
                  <a:lnTo>
                    <a:pt x="137224" y="7115"/>
                  </a:lnTo>
                  <a:lnTo>
                    <a:pt x="136031" y="10558"/>
                  </a:lnTo>
                  <a:lnTo>
                    <a:pt x="133776" y="42832"/>
                  </a:lnTo>
                  <a:lnTo>
                    <a:pt x="129102" y="77352"/>
                  </a:lnTo>
                  <a:lnTo>
                    <a:pt x="130596" y="88568"/>
                  </a:lnTo>
                  <a:lnTo>
                    <a:pt x="134703" y="97301"/>
                  </a:lnTo>
                  <a:lnTo>
                    <a:pt x="151139" y="110146"/>
                  </a:lnTo>
                  <a:lnTo>
                    <a:pt x="159881" y="113963"/>
                  </a:lnTo>
                  <a:lnTo>
                    <a:pt x="168164" y="111653"/>
                  </a:lnTo>
                  <a:lnTo>
                    <a:pt x="177490" y="105952"/>
                  </a:lnTo>
                  <a:lnTo>
                    <a:pt x="186045" y="98127"/>
                  </a:lnTo>
                  <a:lnTo>
                    <a:pt x="195770" y="79740"/>
                  </a:lnTo>
                  <a:lnTo>
                    <a:pt x="203440" y="49575"/>
                  </a:lnTo>
                  <a:lnTo>
                    <a:pt x="204537" y="25981"/>
                  </a:lnTo>
                  <a:lnTo>
                    <a:pt x="201732" y="12066"/>
                  </a:lnTo>
                  <a:lnTo>
                    <a:pt x="199579" y="19642"/>
                  </a:lnTo>
                  <a:lnTo>
                    <a:pt x="201319" y="54077"/>
                  </a:lnTo>
                  <a:lnTo>
                    <a:pt x="199706" y="88597"/>
                  </a:lnTo>
                  <a:lnTo>
                    <a:pt x="203844" y="108300"/>
                  </a:lnTo>
                  <a:lnTo>
                    <a:pt x="206806" y="111183"/>
                  </a:lnTo>
                  <a:lnTo>
                    <a:pt x="215743" y="115092"/>
                  </a:lnTo>
                  <a:lnTo>
                    <a:pt x="263532" y="9948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7" name="SMARTInkShape-Group120">
            <a:extLst>
              <a:ext uri="{FF2B5EF4-FFF2-40B4-BE49-F238E27FC236}">
                <a16:creationId xmlns:a16="http://schemas.microsoft.com/office/drawing/2014/main" xmlns="" id="{B7F47FC7-C8F5-4278-A698-9248E9F0376C}"/>
              </a:ext>
            </a:extLst>
          </p:cNvPr>
          <p:cNvGrpSpPr/>
          <p:nvPr/>
        </p:nvGrpSpPr>
        <p:grpSpPr>
          <a:xfrm>
            <a:off x="2772106" y="2050945"/>
            <a:ext cx="149689" cy="132293"/>
            <a:chOff x="2772106" y="2050945"/>
            <a:chExt cx="149689" cy="132293"/>
          </a:xfrm>
        </p:grpSpPr>
        <p:sp>
          <p:nvSpPr>
            <p:cNvPr id="45" name="SMARTInkShape-214">
              <a:extLst>
                <a:ext uri="{FF2B5EF4-FFF2-40B4-BE49-F238E27FC236}">
                  <a16:creationId xmlns:a16="http://schemas.microsoft.com/office/drawing/2014/main" xmlns="" id="{2D97676F-6B3C-4854-9E53-9EB507025F2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772106" y="2050945"/>
              <a:ext cx="116288" cy="132293"/>
            </a:xfrm>
            <a:custGeom>
              <a:avLst/>
              <a:gdLst/>
              <a:ahLst/>
              <a:cxnLst/>
              <a:rect l="0" t="0" r="0" b="0"/>
              <a:pathLst>
                <a:path w="116288" h="132293">
                  <a:moveTo>
                    <a:pt x="2050" y="108849"/>
                  </a:moveTo>
                  <a:lnTo>
                    <a:pt x="2050" y="108849"/>
                  </a:lnTo>
                  <a:lnTo>
                    <a:pt x="165" y="113324"/>
                  </a:lnTo>
                  <a:lnTo>
                    <a:pt x="0" y="114213"/>
                  </a:lnTo>
                  <a:lnTo>
                    <a:pt x="419" y="114542"/>
                  </a:lnTo>
                  <a:lnTo>
                    <a:pt x="2295" y="114201"/>
                  </a:lnTo>
                  <a:lnTo>
                    <a:pt x="34309" y="92556"/>
                  </a:lnTo>
                  <a:lnTo>
                    <a:pt x="60781" y="57716"/>
                  </a:lnTo>
                  <a:lnTo>
                    <a:pt x="72294" y="28346"/>
                  </a:lnTo>
                  <a:lnTo>
                    <a:pt x="75834" y="0"/>
                  </a:lnTo>
                  <a:lnTo>
                    <a:pt x="86572" y="30422"/>
                  </a:lnTo>
                  <a:lnTo>
                    <a:pt x="111288" y="65623"/>
                  </a:lnTo>
                  <a:lnTo>
                    <a:pt x="114733" y="74845"/>
                  </a:lnTo>
                  <a:lnTo>
                    <a:pt x="116287" y="92708"/>
                  </a:lnTo>
                  <a:lnTo>
                    <a:pt x="112800" y="104553"/>
                  </a:lnTo>
                  <a:lnTo>
                    <a:pt x="99419" y="126262"/>
                  </a:lnTo>
                  <a:lnTo>
                    <a:pt x="94097" y="130523"/>
                  </a:lnTo>
                  <a:lnTo>
                    <a:pt x="91196" y="132029"/>
                  </a:lnTo>
                  <a:lnTo>
                    <a:pt x="83739" y="132292"/>
                  </a:lnTo>
                  <a:lnTo>
                    <a:pt x="74869" y="129851"/>
                  </a:lnTo>
                  <a:lnTo>
                    <a:pt x="60785" y="121569"/>
                  </a:lnTo>
                  <a:lnTo>
                    <a:pt x="47294" y="10884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SMARTInkShape-215">
              <a:extLst>
                <a:ext uri="{FF2B5EF4-FFF2-40B4-BE49-F238E27FC236}">
                  <a16:creationId xmlns:a16="http://schemas.microsoft.com/office/drawing/2014/main" xmlns="" id="{0B5031E6-CA79-4803-A009-71BA8D245D7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876305" y="2166938"/>
              <a:ext cx="45490" cy="16271"/>
            </a:xfrm>
            <a:custGeom>
              <a:avLst/>
              <a:gdLst/>
              <a:ahLst/>
              <a:cxnLst/>
              <a:rect l="0" t="0" r="0" b="0"/>
              <a:pathLst>
                <a:path w="45490" h="16271">
                  <a:moveTo>
                    <a:pt x="7389" y="0"/>
                  </a:moveTo>
                  <a:lnTo>
                    <a:pt x="7389" y="0"/>
                  </a:lnTo>
                  <a:lnTo>
                    <a:pt x="1068" y="5056"/>
                  </a:lnTo>
                  <a:lnTo>
                    <a:pt x="0" y="6810"/>
                  </a:lnTo>
                  <a:lnTo>
                    <a:pt x="82" y="8244"/>
                  </a:lnTo>
                  <a:lnTo>
                    <a:pt x="2025" y="10543"/>
                  </a:lnTo>
                  <a:lnTo>
                    <a:pt x="4652" y="12447"/>
                  </a:lnTo>
                  <a:lnTo>
                    <a:pt x="19219" y="16270"/>
                  </a:lnTo>
                  <a:lnTo>
                    <a:pt x="45489" y="714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2" name="SMARTInkShape-Group121">
            <a:extLst>
              <a:ext uri="{FF2B5EF4-FFF2-40B4-BE49-F238E27FC236}">
                <a16:creationId xmlns:a16="http://schemas.microsoft.com/office/drawing/2014/main" xmlns="" id="{DE43B9FF-EEAC-4894-93CC-D9E5986508F1}"/>
              </a:ext>
            </a:extLst>
          </p:cNvPr>
          <p:cNvGrpSpPr/>
          <p:nvPr/>
        </p:nvGrpSpPr>
        <p:grpSpPr>
          <a:xfrm>
            <a:off x="2932451" y="1948060"/>
            <a:ext cx="644188" cy="241368"/>
            <a:chOff x="2932451" y="1948060"/>
            <a:chExt cx="644188" cy="241368"/>
          </a:xfrm>
        </p:grpSpPr>
        <p:sp>
          <p:nvSpPr>
            <p:cNvPr id="48" name="SMARTInkShape-216">
              <a:extLst>
                <a:ext uri="{FF2B5EF4-FFF2-40B4-BE49-F238E27FC236}">
                  <a16:creationId xmlns:a16="http://schemas.microsoft.com/office/drawing/2014/main" xmlns="" id="{BE8D41D9-DD4A-4E60-B21A-F62A20E957B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932451" y="1948060"/>
              <a:ext cx="344150" cy="236719"/>
            </a:xfrm>
            <a:custGeom>
              <a:avLst/>
              <a:gdLst/>
              <a:ahLst/>
              <a:cxnLst/>
              <a:rect l="0" t="0" r="0" b="0"/>
              <a:pathLst>
                <a:path w="344150" h="236719">
                  <a:moveTo>
                    <a:pt x="79830" y="142678"/>
                  </a:moveTo>
                  <a:lnTo>
                    <a:pt x="79830" y="142678"/>
                  </a:lnTo>
                  <a:lnTo>
                    <a:pt x="77780" y="142678"/>
                  </a:lnTo>
                  <a:lnTo>
                    <a:pt x="76985" y="135867"/>
                  </a:lnTo>
                  <a:lnTo>
                    <a:pt x="72093" y="128966"/>
                  </a:lnTo>
                  <a:lnTo>
                    <a:pt x="61986" y="123093"/>
                  </a:lnTo>
                  <a:lnTo>
                    <a:pt x="45998" y="121382"/>
                  </a:lnTo>
                  <a:lnTo>
                    <a:pt x="35439" y="122551"/>
                  </a:lnTo>
                  <a:lnTo>
                    <a:pt x="22639" y="130893"/>
                  </a:lnTo>
                  <a:lnTo>
                    <a:pt x="10909" y="142155"/>
                  </a:lnTo>
                  <a:lnTo>
                    <a:pt x="3259" y="161455"/>
                  </a:lnTo>
                  <a:lnTo>
                    <a:pt x="0" y="178578"/>
                  </a:lnTo>
                  <a:lnTo>
                    <a:pt x="3270" y="197909"/>
                  </a:lnTo>
                  <a:lnTo>
                    <a:pt x="9341" y="211511"/>
                  </a:lnTo>
                  <a:lnTo>
                    <a:pt x="14106" y="217456"/>
                  </a:lnTo>
                  <a:lnTo>
                    <a:pt x="20633" y="221862"/>
                  </a:lnTo>
                  <a:lnTo>
                    <a:pt x="31746" y="224789"/>
                  </a:lnTo>
                  <a:lnTo>
                    <a:pt x="42153" y="224392"/>
                  </a:lnTo>
                  <a:lnTo>
                    <a:pt x="51939" y="221335"/>
                  </a:lnTo>
                  <a:lnTo>
                    <a:pt x="61541" y="213285"/>
                  </a:lnTo>
                  <a:lnTo>
                    <a:pt x="69825" y="203786"/>
                  </a:lnTo>
                  <a:lnTo>
                    <a:pt x="76043" y="190476"/>
                  </a:lnTo>
                  <a:lnTo>
                    <a:pt x="78708" y="178594"/>
                  </a:lnTo>
                  <a:lnTo>
                    <a:pt x="77708" y="165363"/>
                  </a:lnTo>
                  <a:lnTo>
                    <a:pt x="72788" y="132239"/>
                  </a:lnTo>
                  <a:lnTo>
                    <a:pt x="77165" y="160519"/>
                  </a:lnTo>
                  <a:lnTo>
                    <a:pt x="77442" y="195567"/>
                  </a:lnTo>
                  <a:lnTo>
                    <a:pt x="78712" y="209105"/>
                  </a:lnTo>
                  <a:lnTo>
                    <a:pt x="80763" y="217687"/>
                  </a:lnTo>
                  <a:lnTo>
                    <a:pt x="86839" y="226933"/>
                  </a:lnTo>
                  <a:lnTo>
                    <a:pt x="95342" y="233847"/>
                  </a:lnTo>
                  <a:lnTo>
                    <a:pt x="107092" y="236718"/>
                  </a:lnTo>
                  <a:lnTo>
                    <a:pt x="125285" y="235523"/>
                  </a:lnTo>
                  <a:lnTo>
                    <a:pt x="139159" y="231365"/>
                  </a:lnTo>
                  <a:lnTo>
                    <a:pt x="152296" y="222607"/>
                  </a:lnTo>
                  <a:lnTo>
                    <a:pt x="166095" y="208135"/>
                  </a:lnTo>
                  <a:lnTo>
                    <a:pt x="181067" y="178393"/>
                  </a:lnTo>
                  <a:lnTo>
                    <a:pt x="190499" y="149807"/>
                  </a:lnTo>
                  <a:lnTo>
                    <a:pt x="198895" y="117008"/>
                  </a:lnTo>
                  <a:lnTo>
                    <a:pt x="203551" y="86563"/>
                  </a:lnTo>
                  <a:lnTo>
                    <a:pt x="207155" y="54726"/>
                  </a:lnTo>
                  <a:lnTo>
                    <a:pt x="210603" y="20253"/>
                  </a:lnTo>
                  <a:lnTo>
                    <a:pt x="210447" y="17093"/>
                  </a:lnTo>
                  <a:lnTo>
                    <a:pt x="208737" y="8492"/>
                  </a:lnTo>
                  <a:lnTo>
                    <a:pt x="206068" y="4606"/>
                  </a:lnTo>
                  <a:lnTo>
                    <a:pt x="206046" y="2049"/>
                  </a:lnTo>
                  <a:lnTo>
                    <a:pt x="205778" y="1300"/>
                  </a:lnTo>
                  <a:lnTo>
                    <a:pt x="205335" y="801"/>
                  </a:lnTo>
                  <a:lnTo>
                    <a:pt x="203987" y="0"/>
                  </a:lnTo>
                  <a:lnTo>
                    <a:pt x="209049" y="13077"/>
                  </a:lnTo>
                  <a:lnTo>
                    <a:pt x="210697" y="46946"/>
                  </a:lnTo>
                  <a:lnTo>
                    <a:pt x="208889" y="81106"/>
                  </a:lnTo>
                  <a:lnTo>
                    <a:pt x="206163" y="115441"/>
                  </a:lnTo>
                  <a:lnTo>
                    <a:pt x="203997" y="150884"/>
                  </a:lnTo>
                  <a:lnTo>
                    <a:pt x="203664" y="184598"/>
                  </a:lnTo>
                  <a:lnTo>
                    <a:pt x="205823" y="199798"/>
                  </a:lnTo>
                  <a:lnTo>
                    <a:pt x="212567" y="211782"/>
                  </a:lnTo>
                  <a:lnTo>
                    <a:pt x="217758" y="215812"/>
                  </a:lnTo>
                  <a:lnTo>
                    <a:pt x="228824" y="220350"/>
                  </a:lnTo>
                  <a:lnTo>
                    <a:pt x="242993" y="222990"/>
                  </a:lnTo>
                  <a:lnTo>
                    <a:pt x="253470" y="220919"/>
                  </a:lnTo>
                  <a:lnTo>
                    <a:pt x="259662" y="214846"/>
                  </a:lnTo>
                  <a:lnTo>
                    <a:pt x="270104" y="193328"/>
                  </a:lnTo>
                  <a:lnTo>
                    <a:pt x="280019" y="159157"/>
                  </a:lnTo>
                  <a:lnTo>
                    <a:pt x="284572" y="129232"/>
                  </a:lnTo>
                  <a:lnTo>
                    <a:pt x="284322" y="129481"/>
                  </a:lnTo>
                  <a:lnTo>
                    <a:pt x="283340" y="131168"/>
                  </a:lnTo>
                  <a:lnTo>
                    <a:pt x="282563" y="135093"/>
                  </a:lnTo>
                  <a:lnTo>
                    <a:pt x="281535" y="169574"/>
                  </a:lnTo>
                  <a:lnTo>
                    <a:pt x="280341" y="188543"/>
                  </a:lnTo>
                  <a:lnTo>
                    <a:pt x="285461" y="213607"/>
                  </a:lnTo>
                  <a:lnTo>
                    <a:pt x="286768" y="215628"/>
                  </a:lnTo>
                  <a:lnTo>
                    <a:pt x="290336" y="218580"/>
                  </a:lnTo>
                  <a:lnTo>
                    <a:pt x="299335" y="221729"/>
                  </a:lnTo>
                  <a:lnTo>
                    <a:pt x="316975" y="221422"/>
                  </a:lnTo>
                  <a:lnTo>
                    <a:pt x="344149" y="21173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SMARTInkShape-217">
              <a:extLst>
                <a:ext uri="{FF2B5EF4-FFF2-40B4-BE49-F238E27FC236}">
                  <a16:creationId xmlns:a16="http://schemas.microsoft.com/office/drawing/2014/main" xmlns="" id="{BDD43FA2-CC2B-47A4-BF0C-ABA1EE2FF947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275250" y="2067428"/>
              <a:ext cx="301389" cy="122000"/>
            </a:xfrm>
            <a:custGeom>
              <a:avLst/>
              <a:gdLst/>
              <a:ahLst/>
              <a:cxnLst/>
              <a:rect l="0" t="0" r="0" b="0"/>
              <a:pathLst>
                <a:path w="301389" h="122000">
                  <a:moveTo>
                    <a:pt x="46594" y="1878"/>
                  </a:moveTo>
                  <a:lnTo>
                    <a:pt x="46594" y="1878"/>
                  </a:lnTo>
                  <a:lnTo>
                    <a:pt x="45330" y="3142"/>
                  </a:lnTo>
                  <a:lnTo>
                    <a:pt x="28103" y="9095"/>
                  </a:lnTo>
                  <a:lnTo>
                    <a:pt x="17832" y="16599"/>
                  </a:lnTo>
                  <a:lnTo>
                    <a:pt x="9789" y="29441"/>
                  </a:lnTo>
                  <a:lnTo>
                    <a:pt x="4323" y="42915"/>
                  </a:lnTo>
                  <a:lnTo>
                    <a:pt x="3730" y="45517"/>
                  </a:lnTo>
                  <a:lnTo>
                    <a:pt x="1898" y="49343"/>
                  </a:lnTo>
                  <a:lnTo>
                    <a:pt x="0" y="65347"/>
                  </a:lnTo>
                  <a:lnTo>
                    <a:pt x="5860" y="92519"/>
                  </a:lnTo>
                  <a:lnTo>
                    <a:pt x="10404" y="105478"/>
                  </a:lnTo>
                  <a:lnTo>
                    <a:pt x="14105" y="109747"/>
                  </a:lnTo>
                  <a:lnTo>
                    <a:pt x="20513" y="111997"/>
                  </a:lnTo>
                  <a:lnTo>
                    <a:pt x="29181" y="112468"/>
                  </a:lnTo>
                  <a:lnTo>
                    <a:pt x="45168" y="109493"/>
                  </a:lnTo>
                  <a:lnTo>
                    <a:pt x="64411" y="101785"/>
                  </a:lnTo>
                  <a:lnTo>
                    <a:pt x="70564" y="95582"/>
                  </a:lnTo>
                  <a:lnTo>
                    <a:pt x="73686" y="91335"/>
                  </a:lnTo>
                  <a:lnTo>
                    <a:pt x="79345" y="68924"/>
                  </a:lnTo>
                  <a:lnTo>
                    <a:pt x="79561" y="40306"/>
                  </a:lnTo>
                  <a:lnTo>
                    <a:pt x="75911" y="23083"/>
                  </a:lnTo>
                  <a:lnTo>
                    <a:pt x="69656" y="11189"/>
                  </a:lnTo>
                  <a:lnTo>
                    <a:pt x="64164" y="5223"/>
                  </a:lnTo>
                  <a:lnTo>
                    <a:pt x="58195" y="2042"/>
                  </a:lnTo>
                  <a:lnTo>
                    <a:pt x="48268" y="0"/>
                  </a:lnTo>
                  <a:lnTo>
                    <a:pt x="46651" y="891"/>
                  </a:lnTo>
                  <a:lnTo>
                    <a:pt x="44150" y="4702"/>
                  </a:lnTo>
                  <a:lnTo>
                    <a:pt x="43567" y="9219"/>
                  </a:lnTo>
                  <a:lnTo>
                    <a:pt x="44455" y="14137"/>
                  </a:lnTo>
                  <a:lnTo>
                    <a:pt x="46614" y="19850"/>
                  </a:lnTo>
                  <a:lnTo>
                    <a:pt x="48988" y="22062"/>
                  </a:lnTo>
                  <a:lnTo>
                    <a:pt x="55860" y="25224"/>
                  </a:lnTo>
                  <a:lnTo>
                    <a:pt x="71182" y="25964"/>
                  </a:lnTo>
                  <a:lnTo>
                    <a:pt x="100435" y="15772"/>
                  </a:lnTo>
                  <a:lnTo>
                    <a:pt x="125113" y="4900"/>
                  </a:lnTo>
                  <a:lnTo>
                    <a:pt x="135520" y="4651"/>
                  </a:lnTo>
                  <a:lnTo>
                    <a:pt x="138857" y="5580"/>
                  </a:lnTo>
                  <a:lnTo>
                    <a:pt x="146015" y="13911"/>
                  </a:lnTo>
                  <a:lnTo>
                    <a:pt x="151047" y="30226"/>
                  </a:lnTo>
                  <a:lnTo>
                    <a:pt x="153394" y="61010"/>
                  </a:lnTo>
                  <a:lnTo>
                    <a:pt x="153719" y="93170"/>
                  </a:lnTo>
                  <a:lnTo>
                    <a:pt x="153750" y="116847"/>
                  </a:lnTo>
                  <a:lnTo>
                    <a:pt x="152486" y="83303"/>
                  </a:lnTo>
                  <a:lnTo>
                    <a:pt x="153517" y="48464"/>
                  </a:lnTo>
                  <a:lnTo>
                    <a:pt x="155763" y="38281"/>
                  </a:lnTo>
                  <a:lnTo>
                    <a:pt x="163673" y="23121"/>
                  </a:lnTo>
                  <a:lnTo>
                    <a:pt x="177906" y="10626"/>
                  </a:lnTo>
                  <a:lnTo>
                    <a:pt x="179743" y="9735"/>
                  </a:lnTo>
                  <a:lnTo>
                    <a:pt x="184382" y="9233"/>
                  </a:lnTo>
                  <a:lnTo>
                    <a:pt x="189589" y="9645"/>
                  </a:lnTo>
                  <a:lnTo>
                    <a:pt x="197942" y="12852"/>
                  </a:lnTo>
                  <a:lnTo>
                    <a:pt x="202142" y="15663"/>
                  </a:lnTo>
                  <a:lnTo>
                    <a:pt x="210010" y="31598"/>
                  </a:lnTo>
                  <a:lnTo>
                    <a:pt x="213988" y="48431"/>
                  </a:lnTo>
                  <a:lnTo>
                    <a:pt x="211415" y="82871"/>
                  </a:lnTo>
                  <a:lnTo>
                    <a:pt x="212996" y="103526"/>
                  </a:lnTo>
                  <a:lnTo>
                    <a:pt x="215976" y="109408"/>
                  </a:lnTo>
                  <a:lnTo>
                    <a:pt x="226513" y="120544"/>
                  </a:lnTo>
                  <a:lnTo>
                    <a:pt x="238918" y="121999"/>
                  </a:lnTo>
                  <a:lnTo>
                    <a:pt x="247041" y="121646"/>
                  </a:lnTo>
                  <a:lnTo>
                    <a:pt x="262417" y="115610"/>
                  </a:lnTo>
                  <a:lnTo>
                    <a:pt x="301388" y="8046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SMARTInkShape-218">
              <a:extLst>
                <a:ext uri="{FF2B5EF4-FFF2-40B4-BE49-F238E27FC236}">
                  <a16:creationId xmlns:a16="http://schemas.microsoft.com/office/drawing/2014/main" xmlns="" id="{F9610AF1-DFDA-403F-8AA3-69EB6A55DED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226594" y="2007394"/>
              <a:ext cx="4763" cy="7145"/>
            </a:xfrm>
            <a:custGeom>
              <a:avLst/>
              <a:gdLst/>
              <a:ahLst/>
              <a:cxnLst/>
              <a:rect l="0" t="0" r="0" b="0"/>
              <a:pathLst>
                <a:path w="4763" h="7145">
                  <a:moveTo>
                    <a:pt x="0" y="7144"/>
                  </a:moveTo>
                  <a:lnTo>
                    <a:pt x="0" y="7144"/>
                  </a:lnTo>
                  <a:lnTo>
                    <a:pt x="3273" y="3606"/>
                  </a:lnTo>
                  <a:lnTo>
                    <a:pt x="476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SMARTInkShape-219">
              <a:extLst>
                <a:ext uri="{FF2B5EF4-FFF2-40B4-BE49-F238E27FC236}">
                  <a16:creationId xmlns:a16="http://schemas.microsoft.com/office/drawing/2014/main" xmlns="" id="{B35AE0E7-7B76-4D2A-BF5B-BD07F0392FA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138488" y="2007394"/>
              <a:ext cx="40482" cy="4763"/>
            </a:xfrm>
            <a:custGeom>
              <a:avLst/>
              <a:gdLst/>
              <a:ahLst/>
              <a:cxnLst/>
              <a:rect l="0" t="0" r="0" b="0"/>
              <a:pathLst>
                <a:path w="40482" h="4763">
                  <a:moveTo>
                    <a:pt x="0" y="4762"/>
                  </a:moveTo>
                  <a:lnTo>
                    <a:pt x="0" y="4762"/>
                  </a:lnTo>
                  <a:lnTo>
                    <a:pt x="34227" y="2602"/>
                  </a:lnTo>
                  <a:lnTo>
                    <a:pt x="39605" y="2410"/>
                  </a:lnTo>
                  <a:lnTo>
                    <a:pt x="39897" y="2136"/>
                  </a:lnTo>
                  <a:lnTo>
                    <a:pt x="4048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3" name="SMARTInkShape-220">
            <a:extLst>
              <a:ext uri="{FF2B5EF4-FFF2-40B4-BE49-F238E27FC236}">
                <a16:creationId xmlns:a16="http://schemas.microsoft.com/office/drawing/2014/main" xmlns="" id="{CCDF93DF-1645-44B7-94E7-CF891822EE2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888581" y="2178844"/>
            <a:ext cx="1" cy="4763"/>
          </a:xfrm>
          <a:custGeom>
            <a:avLst/>
            <a:gdLst/>
            <a:ahLst/>
            <a:cxnLst/>
            <a:rect l="0" t="0" r="0" b="0"/>
            <a:pathLst>
              <a:path w="1" h="4763">
                <a:moveTo>
                  <a:pt x="0" y="4762"/>
                </a:moveTo>
                <a:lnTo>
                  <a:pt x="0" y="4762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SMARTInkShape-221">
            <a:extLst>
              <a:ext uri="{FF2B5EF4-FFF2-40B4-BE49-F238E27FC236}">
                <a16:creationId xmlns:a16="http://schemas.microsoft.com/office/drawing/2014/main" xmlns="" id="{13EE61E4-C180-42F4-8D48-C3B7002BB75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331744" y="2178844"/>
            <a:ext cx="2382" cy="1"/>
          </a:xfrm>
          <a:custGeom>
            <a:avLst/>
            <a:gdLst/>
            <a:ahLst/>
            <a:cxnLst/>
            <a:rect l="0" t="0" r="0" b="0"/>
            <a:pathLst>
              <a:path w="2382" h="1">
                <a:moveTo>
                  <a:pt x="2381" y="0"/>
                </a:moveTo>
                <a:lnTo>
                  <a:pt x="2381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SMARTInkShape-222">
            <a:extLst>
              <a:ext uri="{FF2B5EF4-FFF2-40B4-BE49-F238E27FC236}">
                <a16:creationId xmlns:a16="http://schemas.microsoft.com/office/drawing/2014/main" xmlns="" id="{0AAEAF04-B19F-4E2E-B888-2D177F25C79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464469" y="2557355"/>
            <a:ext cx="547688" cy="114084"/>
          </a:xfrm>
          <a:custGeom>
            <a:avLst/>
            <a:gdLst/>
            <a:ahLst/>
            <a:cxnLst/>
            <a:rect l="0" t="0" r="0" b="0"/>
            <a:pathLst>
              <a:path w="547688" h="114084">
                <a:moveTo>
                  <a:pt x="0" y="102501"/>
                </a:moveTo>
                <a:lnTo>
                  <a:pt x="0" y="102501"/>
                </a:lnTo>
                <a:lnTo>
                  <a:pt x="9157" y="101237"/>
                </a:lnTo>
                <a:lnTo>
                  <a:pt x="35084" y="91533"/>
                </a:lnTo>
                <a:lnTo>
                  <a:pt x="56116" y="76336"/>
                </a:lnTo>
                <a:lnTo>
                  <a:pt x="70018" y="58910"/>
                </a:lnTo>
                <a:lnTo>
                  <a:pt x="80628" y="34979"/>
                </a:lnTo>
                <a:lnTo>
                  <a:pt x="85691" y="5848"/>
                </a:lnTo>
                <a:lnTo>
                  <a:pt x="84313" y="26982"/>
                </a:lnTo>
                <a:lnTo>
                  <a:pt x="80077" y="61397"/>
                </a:lnTo>
                <a:lnTo>
                  <a:pt x="83316" y="86033"/>
                </a:lnTo>
                <a:lnTo>
                  <a:pt x="86065" y="93242"/>
                </a:lnTo>
                <a:lnTo>
                  <a:pt x="89316" y="97328"/>
                </a:lnTo>
                <a:lnTo>
                  <a:pt x="93406" y="100025"/>
                </a:lnTo>
                <a:lnTo>
                  <a:pt x="102700" y="101768"/>
                </a:lnTo>
                <a:lnTo>
                  <a:pt x="117624" y="99756"/>
                </a:lnTo>
                <a:lnTo>
                  <a:pt x="132924" y="93280"/>
                </a:lnTo>
                <a:lnTo>
                  <a:pt x="139863" y="86938"/>
                </a:lnTo>
                <a:lnTo>
                  <a:pt x="148630" y="74615"/>
                </a:lnTo>
                <a:lnTo>
                  <a:pt x="157433" y="40291"/>
                </a:lnTo>
                <a:lnTo>
                  <a:pt x="164055" y="8103"/>
                </a:lnTo>
                <a:lnTo>
                  <a:pt x="163874" y="7025"/>
                </a:lnTo>
                <a:lnTo>
                  <a:pt x="163489" y="6307"/>
                </a:lnTo>
                <a:lnTo>
                  <a:pt x="162968" y="5828"/>
                </a:lnTo>
                <a:lnTo>
                  <a:pt x="162620" y="5773"/>
                </a:lnTo>
                <a:lnTo>
                  <a:pt x="162388" y="6001"/>
                </a:lnTo>
                <a:lnTo>
                  <a:pt x="162016" y="7004"/>
                </a:lnTo>
                <a:lnTo>
                  <a:pt x="161925" y="39538"/>
                </a:lnTo>
                <a:lnTo>
                  <a:pt x="163826" y="71699"/>
                </a:lnTo>
                <a:lnTo>
                  <a:pt x="166516" y="82233"/>
                </a:lnTo>
                <a:lnTo>
                  <a:pt x="171840" y="91263"/>
                </a:lnTo>
                <a:lnTo>
                  <a:pt x="175239" y="94684"/>
                </a:lnTo>
                <a:lnTo>
                  <a:pt x="181392" y="98098"/>
                </a:lnTo>
                <a:lnTo>
                  <a:pt x="190770" y="98257"/>
                </a:lnTo>
                <a:lnTo>
                  <a:pt x="203192" y="94100"/>
                </a:lnTo>
                <a:lnTo>
                  <a:pt x="214398" y="85313"/>
                </a:lnTo>
                <a:lnTo>
                  <a:pt x="234600" y="53070"/>
                </a:lnTo>
                <a:lnTo>
                  <a:pt x="251775" y="18279"/>
                </a:lnTo>
                <a:lnTo>
                  <a:pt x="254422" y="14005"/>
                </a:lnTo>
                <a:lnTo>
                  <a:pt x="261416" y="8400"/>
                </a:lnTo>
                <a:lnTo>
                  <a:pt x="270191" y="4652"/>
                </a:lnTo>
                <a:lnTo>
                  <a:pt x="274249" y="4156"/>
                </a:lnTo>
                <a:lnTo>
                  <a:pt x="275701" y="4394"/>
                </a:lnTo>
                <a:lnTo>
                  <a:pt x="279432" y="8186"/>
                </a:lnTo>
                <a:lnTo>
                  <a:pt x="281538" y="11049"/>
                </a:lnTo>
                <a:lnTo>
                  <a:pt x="283878" y="18464"/>
                </a:lnTo>
                <a:lnTo>
                  <a:pt x="285640" y="51169"/>
                </a:lnTo>
                <a:lnTo>
                  <a:pt x="283690" y="83126"/>
                </a:lnTo>
                <a:lnTo>
                  <a:pt x="283697" y="95940"/>
                </a:lnTo>
                <a:lnTo>
                  <a:pt x="284116" y="97333"/>
                </a:lnTo>
                <a:lnTo>
                  <a:pt x="285427" y="99569"/>
                </a:lnTo>
                <a:lnTo>
                  <a:pt x="285535" y="99488"/>
                </a:lnTo>
                <a:lnTo>
                  <a:pt x="285750" y="93174"/>
                </a:lnTo>
                <a:lnTo>
                  <a:pt x="284486" y="89243"/>
                </a:lnTo>
                <a:lnTo>
                  <a:pt x="285646" y="55847"/>
                </a:lnTo>
                <a:lnTo>
                  <a:pt x="286425" y="47050"/>
                </a:lnTo>
                <a:lnTo>
                  <a:pt x="296710" y="23609"/>
                </a:lnTo>
                <a:lnTo>
                  <a:pt x="302844" y="15008"/>
                </a:lnTo>
                <a:lnTo>
                  <a:pt x="319580" y="4740"/>
                </a:lnTo>
                <a:lnTo>
                  <a:pt x="324069" y="4195"/>
                </a:lnTo>
                <a:lnTo>
                  <a:pt x="326377" y="4420"/>
                </a:lnTo>
                <a:lnTo>
                  <a:pt x="328445" y="5628"/>
                </a:lnTo>
                <a:lnTo>
                  <a:pt x="332154" y="9793"/>
                </a:lnTo>
                <a:lnTo>
                  <a:pt x="335953" y="19352"/>
                </a:lnTo>
                <a:lnTo>
                  <a:pt x="335895" y="50942"/>
                </a:lnTo>
                <a:lnTo>
                  <a:pt x="334133" y="83052"/>
                </a:lnTo>
                <a:lnTo>
                  <a:pt x="336005" y="90506"/>
                </a:lnTo>
                <a:lnTo>
                  <a:pt x="340012" y="96641"/>
                </a:lnTo>
                <a:lnTo>
                  <a:pt x="352472" y="107047"/>
                </a:lnTo>
                <a:lnTo>
                  <a:pt x="363786" y="111815"/>
                </a:lnTo>
                <a:lnTo>
                  <a:pt x="379310" y="111111"/>
                </a:lnTo>
                <a:lnTo>
                  <a:pt x="412602" y="96413"/>
                </a:lnTo>
                <a:lnTo>
                  <a:pt x="442704" y="75277"/>
                </a:lnTo>
                <a:lnTo>
                  <a:pt x="461951" y="59582"/>
                </a:lnTo>
                <a:lnTo>
                  <a:pt x="469514" y="45746"/>
                </a:lnTo>
                <a:lnTo>
                  <a:pt x="472578" y="27388"/>
                </a:lnTo>
                <a:lnTo>
                  <a:pt x="471884" y="18053"/>
                </a:lnTo>
                <a:lnTo>
                  <a:pt x="469812" y="11523"/>
                </a:lnTo>
                <a:lnTo>
                  <a:pt x="467126" y="6857"/>
                </a:lnTo>
                <a:lnTo>
                  <a:pt x="460112" y="1255"/>
                </a:lnTo>
                <a:lnTo>
                  <a:pt x="453643" y="0"/>
                </a:lnTo>
                <a:lnTo>
                  <a:pt x="442504" y="86"/>
                </a:lnTo>
                <a:lnTo>
                  <a:pt x="437968" y="2215"/>
                </a:lnTo>
                <a:lnTo>
                  <a:pt x="433836" y="5807"/>
                </a:lnTo>
                <a:lnTo>
                  <a:pt x="427616" y="18108"/>
                </a:lnTo>
                <a:lnTo>
                  <a:pt x="416475" y="49119"/>
                </a:lnTo>
                <a:lnTo>
                  <a:pt x="416888" y="77937"/>
                </a:lnTo>
                <a:lnTo>
                  <a:pt x="419120" y="89108"/>
                </a:lnTo>
                <a:lnTo>
                  <a:pt x="424574" y="98592"/>
                </a:lnTo>
                <a:lnTo>
                  <a:pt x="428941" y="103057"/>
                </a:lnTo>
                <a:lnTo>
                  <a:pt x="444445" y="110235"/>
                </a:lnTo>
                <a:lnTo>
                  <a:pt x="461299" y="114083"/>
                </a:lnTo>
                <a:lnTo>
                  <a:pt x="490982" y="109873"/>
                </a:lnTo>
                <a:lnTo>
                  <a:pt x="547687" y="92976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2" name="SMARTInkShape-Group145">
            <a:extLst>
              <a:ext uri="{FF2B5EF4-FFF2-40B4-BE49-F238E27FC236}">
                <a16:creationId xmlns:a16="http://schemas.microsoft.com/office/drawing/2014/main" xmlns="" id="{202B7A70-B4A5-4F3C-B8DF-621417101063}"/>
              </a:ext>
            </a:extLst>
          </p:cNvPr>
          <p:cNvGrpSpPr/>
          <p:nvPr/>
        </p:nvGrpSpPr>
        <p:grpSpPr>
          <a:xfrm>
            <a:off x="2117262" y="2432373"/>
            <a:ext cx="521164" cy="233977"/>
            <a:chOff x="2117262" y="2432373"/>
            <a:chExt cx="521164" cy="233977"/>
          </a:xfrm>
        </p:grpSpPr>
        <p:sp>
          <p:nvSpPr>
            <p:cNvPr id="56" name="SMARTInkShape-223">
              <a:extLst>
                <a:ext uri="{FF2B5EF4-FFF2-40B4-BE49-F238E27FC236}">
                  <a16:creationId xmlns:a16="http://schemas.microsoft.com/office/drawing/2014/main" xmlns="" id="{C571CEE6-1556-487D-B47B-5B523336A98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117262" y="2626519"/>
              <a:ext cx="61583" cy="37341"/>
            </a:xfrm>
            <a:custGeom>
              <a:avLst/>
              <a:gdLst/>
              <a:ahLst/>
              <a:cxnLst/>
              <a:rect l="0" t="0" r="0" b="0"/>
              <a:pathLst>
                <a:path w="61583" h="37341">
                  <a:moveTo>
                    <a:pt x="2051" y="30956"/>
                  </a:moveTo>
                  <a:lnTo>
                    <a:pt x="2051" y="30956"/>
                  </a:lnTo>
                  <a:lnTo>
                    <a:pt x="786" y="32220"/>
                  </a:lnTo>
                  <a:lnTo>
                    <a:pt x="166" y="34252"/>
                  </a:lnTo>
                  <a:lnTo>
                    <a:pt x="0" y="35535"/>
                  </a:lnTo>
                  <a:lnTo>
                    <a:pt x="154" y="36390"/>
                  </a:lnTo>
                  <a:lnTo>
                    <a:pt x="522" y="36960"/>
                  </a:lnTo>
                  <a:lnTo>
                    <a:pt x="1031" y="37340"/>
                  </a:lnTo>
                  <a:lnTo>
                    <a:pt x="19585" y="31640"/>
                  </a:lnTo>
                  <a:lnTo>
                    <a:pt x="42506" y="17303"/>
                  </a:lnTo>
                  <a:lnTo>
                    <a:pt x="6158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SMARTInkShape-224">
              <a:extLst>
                <a:ext uri="{FF2B5EF4-FFF2-40B4-BE49-F238E27FC236}">
                  <a16:creationId xmlns:a16="http://schemas.microsoft.com/office/drawing/2014/main" xmlns="" id="{7DC40F59-8FFC-47BD-8CC1-627DD9BAD3F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179268" y="2565244"/>
              <a:ext cx="144833" cy="101106"/>
            </a:xfrm>
            <a:custGeom>
              <a:avLst/>
              <a:gdLst/>
              <a:ahLst/>
              <a:cxnLst/>
              <a:rect l="0" t="0" r="0" b="0"/>
              <a:pathLst>
                <a:path w="144833" h="101106">
                  <a:moveTo>
                    <a:pt x="71013" y="11269"/>
                  </a:moveTo>
                  <a:lnTo>
                    <a:pt x="71013" y="11269"/>
                  </a:lnTo>
                  <a:lnTo>
                    <a:pt x="70749" y="5830"/>
                  </a:lnTo>
                  <a:lnTo>
                    <a:pt x="69749" y="2589"/>
                  </a:lnTo>
                  <a:lnTo>
                    <a:pt x="68054" y="1514"/>
                  </a:lnTo>
                  <a:lnTo>
                    <a:pt x="58818" y="0"/>
                  </a:lnTo>
                  <a:lnTo>
                    <a:pt x="45116" y="345"/>
                  </a:lnTo>
                  <a:lnTo>
                    <a:pt x="32707" y="5386"/>
                  </a:lnTo>
                  <a:lnTo>
                    <a:pt x="21681" y="14523"/>
                  </a:lnTo>
                  <a:lnTo>
                    <a:pt x="4407" y="34484"/>
                  </a:lnTo>
                  <a:lnTo>
                    <a:pt x="1723" y="42400"/>
                  </a:lnTo>
                  <a:lnTo>
                    <a:pt x="0" y="62574"/>
                  </a:lnTo>
                  <a:lnTo>
                    <a:pt x="3494" y="76359"/>
                  </a:lnTo>
                  <a:lnTo>
                    <a:pt x="8814" y="83325"/>
                  </a:lnTo>
                  <a:lnTo>
                    <a:pt x="17130" y="89592"/>
                  </a:lnTo>
                  <a:lnTo>
                    <a:pt x="23022" y="92077"/>
                  </a:lnTo>
                  <a:lnTo>
                    <a:pt x="24544" y="93449"/>
                  </a:lnTo>
                  <a:lnTo>
                    <a:pt x="56415" y="82209"/>
                  </a:lnTo>
                  <a:lnTo>
                    <a:pt x="69244" y="51787"/>
                  </a:lnTo>
                  <a:lnTo>
                    <a:pt x="70780" y="37026"/>
                  </a:lnTo>
                  <a:lnTo>
                    <a:pt x="71013" y="5294"/>
                  </a:lnTo>
                  <a:lnTo>
                    <a:pt x="71013" y="38907"/>
                  </a:lnTo>
                  <a:lnTo>
                    <a:pt x="71013" y="71699"/>
                  </a:lnTo>
                  <a:lnTo>
                    <a:pt x="77373" y="93901"/>
                  </a:lnTo>
                  <a:lnTo>
                    <a:pt x="81177" y="99558"/>
                  </a:lnTo>
                  <a:lnTo>
                    <a:pt x="83556" y="100779"/>
                  </a:lnTo>
                  <a:lnTo>
                    <a:pt x="84932" y="101105"/>
                  </a:lnTo>
                  <a:lnTo>
                    <a:pt x="144832" y="7794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SMARTInkShape-225">
              <a:extLst>
                <a:ext uri="{FF2B5EF4-FFF2-40B4-BE49-F238E27FC236}">
                  <a16:creationId xmlns:a16="http://schemas.microsoft.com/office/drawing/2014/main" xmlns="" id="{34CE2262-6F4B-4694-A848-9D4DB65C4C4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328175" y="2559573"/>
              <a:ext cx="79270" cy="104199"/>
            </a:xfrm>
            <a:custGeom>
              <a:avLst/>
              <a:gdLst/>
              <a:ahLst/>
              <a:cxnLst/>
              <a:rect l="0" t="0" r="0" b="0"/>
              <a:pathLst>
                <a:path w="79270" h="104199">
                  <a:moveTo>
                    <a:pt x="64981" y="7415"/>
                  </a:moveTo>
                  <a:lnTo>
                    <a:pt x="64981" y="7415"/>
                  </a:lnTo>
                  <a:lnTo>
                    <a:pt x="50152" y="0"/>
                  </a:lnTo>
                  <a:lnTo>
                    <a:pt x="42868" y="238"/>
                  </a:lnTo>
                  <a:lnTo>
                    <a:pt x="31177" y="3348"/>
                  </a:lnTo>
                  <a:lnTo>
                    <a:pt x="25086" y="6930"/>
                  </a:lnTo>
                  <a:lnTo>
                    <a:pt x="13258" y="20009"/>
                  </a:lnTo>
                  <a:lnTo>
                    <a:pt x="8127" y="29152"/>
                  </a:lnTo>
                  <a:lnTo>
                    <a:pt x="481" y="55913"/>
                  </a:lnTo>
                  <a:lnTo>
                    <a:pt x="0" y="79348"/>
                  </a:lnTo>
                  <a:lnTo>
                    <a:pt x="3204" y="88509"/>
                  </a:lnTo>
                  <a:lnTo>
                    <a:pt x="5540" y="92434"/>
                  </a:lnTo>
                  <a:lnTo>
                    <a:pt x="13075" y="98911"/>
                  </a:lnTo>
                  <a:lnTo>
                    <a:pt x="17677" y="101750"/>
                  </a:lnTo>
                  <a:lnTo>
                    <a:pt x="28435" y="104198"/>
                  </a:lnTo>
                  <a:lnTo>
                    <a:pt x="40272" y="103611"/>
                  </a:lnTo>
                  <a:lnTo>
                    <a:pt x="52588" y="99822"/>
                  </a:lnTo>
                  <a:lnTo>
                    <a:pt x="79269" y="8123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SMARTInkShape-226">
              <a:extLst>
                <a:ext uri="{FF2B5EF4-FFF2-40B4-BE49-F238E27FC236}">
                  <a16:creationId xmlns:a16="http://schemas.microsoft.com/office/drawing/2014/main" xmlns="" id="{D52CD458-54C0-4CEA-A60F-B4A42C0B91C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417962" y="2559882"/>
              <a:ext cx="106164" cy="106429"/>
            </a:xfrm>
            <a:custGeom>
              <a:avLst/>
              <a:gdLst/>
              <a:ahLst/>
              <a:cxnLst/>
              <a:rect l="0" t="0" r="0" b="0"/>
              <a:pathLst>
                <a:path w="106164" h="106429">
                  <a:moveTo>
                    <a:pt x="60919" y="4724"/>
                  </a:moveTo>
                  <a:lnTo>
                    <a:pt x="60919" y="4724"/>
                  </a:lnTo>
                  <a:lnTo>
                    <a:pt x="60919" y="3460"/>
                  </a:lnTo>
                  <a:lnTo>
                    <a:pt x="59508" y="2134"/>
                  </a:lnTo>
                  <a:lnTo>
                    <a:pt x="57382" y="927"/>
                  </a:lnTo>
                  <a:lnTo>
                    <a:pt x="55555" y="391"/>
                  </a:lnTo>
                  <a:lnTo>
                    <a:pt x="46517" y="0"/>
                  </a:lnTo>
                  <a:lnTo>
                    <a:pt x="32281" y="8822"/>
                  </a:lnTo>
                  <a:lnTo>
                    <a:pt x="15702" y="27602"/>
                  </a:lnTo>
                  <a:lnTo>
                    <a:pt x="4985" y="46931"/>
                  </a:lnTo>
                  <a:lnTo>
                    <a:pt x="462" y="64596"/>
                  </a:lnTo>
                  <a:lnTo>
                    <a:pt x="0" y="80551"/>
                  </a:lnTo>
                  <a:lnTo>
                    <a:pt x="1114" y="87847"/>
                  </a:lnTo>
                  <a:lnTo>
                    <a:pt x="2677" y="90704"/>
                  </a:lnTo>
                  <a:lnTo>
                    <a:pt x="9257" y="98114"/>
                  </a:lnTo>
                  <a:lnTo>
                    <a:pt x="17154" y="103627"/>
                  </a:lnTo>
                  <a:lnTo>
                    <a:pt x="33950" y="106428"/>
                  </a:lnTo>
                  <a:lnTo>
                    <a:pt x="67585" y="104827"/>
                  </a:lnTo>
                  <a:lnTo>
                    <a:pt x="88029" y="94802"/>
                  </a:lnTo>
                  <a:lnTo>
                    <a:pt x="106163" y="7854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SMARTInkShape-227">
              <a:extLst>
                <a:ext uri="{FF2B5EF4-FFF2-40B4-BE49-F238E27FC236}">
                  <a16:creationId xmlns:a16="http://schemas.microsoft.com/office/drawing/2014/main" xmlns="" id="{3B696045-1AE0-4F9A-B90D-DF4F0B22387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524332" y="2556035"/>
              <a:ext cx="114094" cy="109876"/>
            </a:xfrm>
            <a:custGeom>
              <a:avLst/>
              <a:gdLst/>
              <a:ahLst/>
              <a:cxnLst/>
              <a:rect l="0" t="0" r="0" b="0"/>
              <a:pathLst>
                <a:path w="114094" h="109876">
                  <a:moveTo>
                    <a:pt x="11699" y="37146"/>
                  </a:moveTo>
                  <a:lnTo>
                    <a:pt x="11699" y="37146"/>
                  </a:lnTo>
                  <a:lnTo>
                    <a:pt x="14228" y="39675"/>
                  </a:lnTo>
                  <a:lnTo>
                    <a:pt x="22120" y="42511"/>
                  </a:lnTo>
                  <a:lnTo>
                    <a:pt x="31573" y="43763"/>
                  </a:lnTo>
                  <a:lnTo>
                    <a:pt x="48662" y="41605"/>
                  </a:lnTo>
                  <a:lnTo>
                    <a:pt x="58025" y="36218"/>
                  </a:lnTo>
                  <a:lnTo>
                    <a:pt x="61633" y="32559"/>
                  </a:lnTo>
                  <a:lnTo>
                    <a:pt x="65642" y="24259"/>
                  </a:lnTo>
                  <a:lnTo>
                    <a:pt x="66711" y="19824"/>
                  </a:lnTo>
                  <a:lnTo>
                    <a:pt x="65782" y="12073"/>
                  </a:lnTo>
                  <a:lnTo>
                    <a:pt x="64423" y="8525"/>
                  </a:lnTo>
                  <a:lnTo>
                    <a:pt x="60091" y="3876"/>
                  </a:lnTo>
                  <a:lnTo>
                    <a:pt x="54374" y="1193"/>
                  </a:lnTo>
                  <a:lnTo>
                    <a:pt x="47422" y="0"/>
                  </a:lnTo>
                  <a:lnTo>
                    <a:pt x="34808" y="3121"/>
                  </a:lnTo>
                  <a:lnTo>
                    <a:pt x="23544" y="11601"/>
                  </a:lnTo>
                  <a:lnTo>
                    <a:pt x="10786" y="28220"/>
                  </a:lnTo>
                  <a:lnTo>
                    <a:pt x="2149" y="47720"/>
                  </a:lnTo>
                  <a:lnTo>
                    <a:pt x="0" y="70638"/>
                  </a:lnTo>
                  <a:lnTo>
                    <a:pt x="3647" y="84405"/>
                  </a:lnTo>
                  <a:lnTo>
                    <a:pt x="8490" y="93894"/>
                  </a:lnTo>
                  <a:lnTo>
                    <a:pt x="15805" y="101321"/>
                  </a:lnTo>
                  <a:lnTo>
                    <a:pt x="27203" y="107284"/>
                  </a:lnTo>
                  <a:lnTo>
                    <a:pt x="41899" y="109875"/>
                  </a:lnTo>
                  <a:lnTo>
                    <a:pt x="76221" y="106291"/>
                  </a:lnTo>
                  <a:lnTo>
                    <a:pt x="114093" y="8715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SMARTInkShape-228">
              <a:extLst>
                <a:ext uri="{FF2B5EF4-FFF2-40B4-BE49-F238E27FC236}">
                  <a16:creationId xmlns:a16="http://schemas.microsoft.com/office/drawing/2014/main" xmlns="" id="{2BCC10F4-16D3-4DDE-9F56-DF736393BDC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578894" y="2432373"/>
              <a:ext cx="35720" cy="67941"/>
            </a:xfrm>
            <a:custGeom>
              <a:avLst/>
              <a:gdLst/>
              <a:ahLst/>
              <a:cxnLst/>
              <a:rect l="0" t="0" r="0" b="0"/>
              <a:pathLst>
                <a:path w="35720" h="67941">
                  <a:moveTo>
                    <a:pt x="35719" y="1265"/>
                  </a:moveTo>
                  <a:lnTo>
                    <a:pt x="35719" y="1265"/>
                  </a:lnTo>
                  <a:lnTo>
                    <a:pt x="34454" y="0"/>
                  </a:lnTo>
                  <a:lnTo>
                    <a:pt x="33553" y="951"/>
                  </a:lnTo>
                  <a:lnTo>
                    <a:pt x="15961" y="34749"/>
                  </a:lnTo>
                  <a:lnTo>
                    <a:pt x="0" y="6794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6" name="SMARTInkShape-Group146">
            <a:extLst>
              <a:ext uri="{FF2B5EF4-FFF2-40B4-BE49-F238E27FC236}">
                <a16:creationId xmlns:a16="http://schemas.microsoft.com/office/drawing/2014/main" xmlns="" id="{BB5CB770-6D74-4F00-BDBD-C7BF0BE480A1}"/>
              </a:ext>
            </a:extLst>
          </p:cNvPr>
          <p:cNvGrpSpPr/>
          <p:nvPr/>
        </p:nvGrpSpPr>
        <p:grpSpPr>
          <a:xfrm>
            <a:off x="2638425" y="2326940"/>
            <a:ext cx="276226" cy="338310"/>
            <a:chOff x="2638425" y="2326940"/>
            <a:chExt cx="276226" cy="338310"/>
          </a:xfrm>
        </p:grpSpPr>
        <p:sp>
          <p:nvSpPr>
            <p:cNvPr id="63" name="SMARTInkShape-229">
              <a:extLst>
                <a:ext uri="{FF2B5EF4-FFF2-40B4-BE49-F238E27FC236}">
                  <a16:creationId xmlns:a16="http://schemas.microsoft.com/office/drawing/2014/main" xmlns="" id="{CC1690DD-6359-4320-B350-B04C1ACA8AB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638425" y="2326940"/>
              <a:ext cx="266701" cy="338310"/>
            </a:xfrm>
            <a:custGeom>
              <a:avLst/>
              <a:gdLst/>
              <a:ahLst/>
              <a:cxnLst/>
              <a:rect l="0" t="0" r="0" b="0"/>
              <a:pathLst>
                <a:path w="266701" h="338310">
                  <a:moveTo>
                    <a:pt x="0" y="309104"/>
                  </a:moveTo>
                  <a:lnTo>
                    <a:pt x="0" y="309104"/>
                  </a:lnTo>
                  <a:lnTo>
                    <a:pt x="4333" y="309104"/>
                  </a:lnTo>
                  <a:lnTo>
                    <a:pt x="21427" y="298037"/>
                  </a:lnTo>
                  <a:lnTo>
                    <a:pt x="56149" y="268871"/>
                  </a:lnTo>
                  <a:lnTo>
                    <a:pt x="86795" y="235777"/>
                  </a:lnTo>
                  <a:lnTo>
                    <a:pt x="108209" y="200738"/>
                  </a:lnTo>
                  <a:lnTo>
                    <a:pt x="122465" y="170174"/>
                  </a:lnTo>
                  <a:lnTo>
                    <a:pt x="135023" y="136272"/>
                  </a:lnTo>
                  <a:lnTo>
                    <a:pt x="139721" y="104043"/>
                  </a:lnTo>
                  <a:lnTo>
                    <a:pt x="139686" y="70338"/>
                  </a:lnTo>
                  <a:lnTo>
                    <a:pt x="134518" y="40467"/>
                  </a:lnTo>
                  <a:lnTo>
                    <a:pt x="123485" y="14363"/>
                  </a:lnTo>
                  <a:lnTo>
                    <a:pt x="113422" y="3381"/>
                  </a:lnTo>
                  <a:lnTo>
                    <a:pt x="99397" y="230"/>
                  </a:lnTo>
                  <a:lnTo>
                    <a:pt x="97221" y="0"/>
                  </a:lnTo>
                  <a:lnTo>
                    <a:pt x="92686" y="1156"/>
                  </a:lnTo>
                  <a:lnTo>
                    <a:pt x="88554" y="3434"/>
                  </a:lnTo>
                  <a:lnTo>
                    <a:pt x="85836" y="6210"/>
                  </a:lnTo>
                  <a:lnTo>
                    <a:pt x="82200" y="17214"/>
                  </a:lnTo>
                  <a:lnTo>
                    <a:pt x="78570" y="52557"/>
                  </a:lnTo>
                  <a:lnTo>
                    <a:pt x="77828" y="87678"/>
                  </a:lnTo>
                  <a:lnTo>
                    <a:pt x="81705" y="119815"/>
                  </a:lnTo>
                  <a:lnTo>
                    <a:pt x="83128" y="148540"/>
                  </a:lnTo>
                  <a:lnTo>
                    <a:pt x="83301" y="181246"/>
                  </a:lnTo>
                  <a:lnTo>
                    <a:pt x="81704" y="215513"/>
                  </a:lnTo>
                  <a:lnTo>
                    <a:pt x="82185" y="251002"/>
                  </a:lnTo>
                  <a:lnTo>
                    <a:pt x="81070" y="283611"/>
                  </a:lnTo>
                  <a:lnTo>
                    <a:pt x="81496" y="313042"/>
                  </a:lnTo>
                  <a:lnTo>
                    <a:pt x="86328" y="326415"/>
                  </a:lnTo>
                  <a:lnTo>
                    <a:pt x="91372" y="331842"/>
                  </a:lnTo>
                  <a:lnTo>
                    <a:pt x="99157" y="335538"/>
                  </a:lnTo>
                  <a:lnTo>
                    <a:pt x="109431" y="338309"/>
                  </a:lnTo>
                  <a:lnTo>
                    <a:pt x="138767" y="334542"/>
                  </a:lnTo>
                  <a:lnTo>
                    <a:pt x="157556" y="327005"/>
                  </a:lnTo>
                  <a:lnTo>
                    <a:pt x="172596" y="316760"/>
                  </a:lnTo>
                  <a:lnTo>
                    <a:pt x="200231" y="285034"/>
                  </a:lnTo>
                  <a:lnTo>
                    <a:pt x="204701" y="272603"/>
                  </a:lnTo>
                  <a:lnTo>
                    <a:pt x="206438" y="261394"/>
                  </a:lnTo>
                  <a:lnTo>
                    <a:pt x="204424" y="248842"/>
                  </a:lnTo>
                  <a:lnTo>
                    <a:pt x="201186" y="242545"/>
                  </a:lnTo>
                  <a:lnTo>
                    <a:pt x="199212" y="240125"/>
                  </a:lnTo>
                  <a:lnTo>
                    <a:pt x="194196" y="237436"/>
                  </a:lnTo>
                  <a:lnTo>
                    <a:pt x="191376" y="236719"/>
                  </a:lnTo>
                  <a:lnTo>
                    <a:pt x="188968" y="236770"/>
                  </a:lnTo>
                  <a:lnTo>
                    <a:pt x="184880" y="238238"/>
                  </a:lnTo>
                  <a:lnTo>
                    <a:pt x="176572" y="250038"/>
                  </a:lnTo>
                  <a:lnTo>
                    <a:pt x="172821" y="257766"/>
                  </a:lnTo>
                  <a:lnTo>
                    <a:pt x="167180" y="290519"/>
                  </a:lnTo>
                  <a:lnTo>
                    <a:pt x="167458" y="307336"/>
                  </a:lnTo>
                  <a:lnTo>
                    <a:pt x="170708" y="315459"/>
                  </a:lnTo>
                  <a:lnTo>
                    <a:pt x="178918" y="327528"/>
                  </a:lnTo>
                  <a:lnTo>
                    <a:pt x="186322" y="331227"/>
                  </a:lnTo>
                  <a:lnTo>
                    <a:pt x="216954" y="336825"/>
                  </a:lnTo>
                  <a:lnTo>
                    <a:pt x="228187" y="336241"/>
                  </a:lnTo>
                  <a:lnTo>
                    <a:pt x="245881" y="329433"/>
                  </a:lnTo>
                  <a:lnTo>
                    <a:pt x="266700" y="31386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0" name="SMARTInkShape-230">
              <a:extLst>
                <a:ext uri="{FF2B5EF4-FFF2-40B4-BE49-F238E27FC236}">
                  <a16:creationId xmlns:a16="http://schemas.microsoft.com/office/drawing/2014/main" xmlns="" id="{18742BF7-0667-420D-8827-901DDEF3B65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895600" y="2436019"/>
              <a:ext cx="19051" cy="21432"/>
            </a:xfrm>
            <a:custGeom>
              <a:avLst/>
              <a:gdLst/>
              <a:ahLst/>
              <a:cxnLst/>
              <a:rect l="0" t="0" r="0" b="0"/>
              <a:pathLst>
                <a:path w="19051" h="21432">
                  <a:moveTo>
                    <a:pt x="19050" y="0"/>
                  </a:moveTo>
                  <a:lnTo>
                    <a:pt x="19050" y="0"/>
                  </a:lnTo>
                  <a:lnTo>
                    <a:pt x="0" y="2143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9" name="SMARTInkShape-Group147">
            <a:extLst>
              <a:ext uri="{FF2B5EF4-FFF2-40B4-BE49-F238E27FC236}">
                <a16:creationId xmlns:a16="http://schemas.microsoft.com/office/drawing/2014/main" xmlns="" id="{CF67AD71-B419-4556-9F4E-C6D3A7AC556F}"/>
              </a:ext>
            </a:extLst>
          </p:cNvPr>
          <p:cNvGrpSpPr/>
          <p:nvPr/>
        </p:nvGrpSpPr>
        <p:grpSpPr>
          <a:xfrm>
            <a:off x="2900363" y="2550660"/>
            <a:ext cx="278607" cy="117319"/>
            <a:chOff x="2900363" y="2550660"/>
            <a:chExt cx="278607" cy="117319"/>
          </a:xfrm>
        </p:grpSpPr>
        <p:sp>
          <p:nvSpPr>
            <p:cNvPr id="167" name="SMARTInkShape-231">
              <a:extLst>
                <a:ext uri="{FF2B5EF4-FFF2-40B4-BE49-F238E27FC236}">
                  <a16:creationId xmlns:a16="http://schemas.microsoft.com/office/drawing/2014/main" xmlns="" id="{BBB5F483-BC74-4AF4-8860-16A91B260FA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900363" y="2550660"/>
              <a:ext cx="140494" cy="112297"/>
            </a:xfrm>
            <a:custGeom>
              <a:avLst/>
              <a:gdLst/>
              <a:ahLst/>
              <a:cxnLst/>
              <a:rect l="0" t="0" r="0" b="0"/>
              <a:pathLst>
                <a:path w="140494" h="112297">
                  <a:moveTo>
                    <a:pt x="0" y="94909"/>
                  </a:moveTo>
                  <a:lnTo>
                    <a:pt x="0" y="94909"/>
                  </a:lnTo>
                  <a:lnTo>
                    <a:pt x="3314" y="88280"/>
                  </a:lnTo>
                  <a:lnTo>
                    <a:pt x="5530" y="85965"/>
                  </a:lnTo>
                  <a:lnTo>
                    <a:pt x="16239" y="77376"/>
                  </a:lnTo>
                  <a:lnTo>
                    <a:pt x="34033" y="51884"/>
                  </a:lnTo>
                  <a:lnTo>
                    <a:pt x="41057" y="30208"/>
                  </a:lnTo>
                  <a:lnTo>
                    <a:pt x="40653" y="10019"/>
                  </a:lnTo>
                  <a:lnTo>
                    <a:pt x="39146" y="5498"/>
                  </a:lnTo>
                  <a:lnTo>
                    <a:pt x="35919" y="0"/>
                  </a:lnTo>
                  <a:lnTo>
                    <a:pt x="33249" y="1024"/>
                  </a:lnTo>
                  <a:lnTo>
                    <a:pt x="32485" y="1892"/>
                  </a:lnTo>
                  <a:lnTo>
                    <a:pt x="31635" y="4267"/>
                  </a:lnTo>
                  <a:lnTo>
                    <a:pt x="31963" y="7087"/>
                  </a:lnTo>
                  <a:lnTo>
                    <a:pt x="32421" y="8580"/>
                  </a:lnTo>
                  <a:lnTo>
                    <a:pt x="34049" y="9839"/>
                  </a:lnTo>
                  <a:lnTo>
                    <a:pt x="43346" y="13057"/>
                  </a:lnTo>
                  <a:lnTo>
                    <a:pt x="55628" y="15035"/>
                  </a:lnTo>
                  <a:lnTo>
                    <a:pt x="73194" y="12535"/>
                  </a:lnTo>
                  <a:lnTo>
                    <a:pt x="91622" y="9213"/>
                  </a:lnTo>
                  <a:lnTo>
                    <a:pt x="91168" y="9197"/>
                  </a:lnTo>
                  <a:lnTo>
                    <a:pt x="89425" y="10452"/>
                  </a:lnTo>
                  <a:lnTo>
                    <a:pt x="82379" y="21888"/>
                  </a:lnTo>
                  <a:lnTo>
                    <a:pt x="74606" y="45530"/>
                  </a:lnTo>
                  <a:lnTo>
                    <a:pt x="70189" y="80989"/>
                  </a:lnTo>
                  <a:lnTo>
                    <a:pt x="70706" y="88017"/>
                  </a:lnTo>
                  <a:lnTo>
                    <a:pt x="75013" y="99187"/>
                  </a:lnTo>
                  <a:lnTo>
                    <a:pt x="83844" y="108347"/>
                  </a:lnTo>
                  <a:lnTo>
                    <a:pt x="91062" y="111465"/>
                  </a:lnTo>
                  <a:lnTo>
                    <a:pt x="94839" y="112296"/>
                  </a:lnTo>
                  <a:lnTo>
                    <a:pt x="140493" y="9729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8" name="SMARTInkShape-232">
              <a:extLst>
                <a:ext uri="{FF2B5EF4-FFF2-40B4-BE49-F238E27FC236}">
                  <a16:creationId xmlns:a16="http://schemas.microsoft.com/office/drawing/2014/main" xmlns="" id="{762D73F1-DA07-426A-B2CB-BCC909239C9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047432" y="2564022"/>
              <a:ext cx="131538" cy="103957"/>
            </a:xfrm>
            <a:custGeom>
              <a:avLst/>
              <a:gdLst/>
              <a:ahLst/>
              <a:cxnLst/>
              <a:rect l="0" t="0" r="0" b="0"/>
              <a:pathLst>
                <a:path w="131538" h="103957">
                  <a:moveTo>
                    <a:pt x="67243" y="19634"/>
                  </a:moveTo>
                  <a:lnTo>
                    <a:pt x="67243" y="19634"/>
                  </a:lnTo>
                  <a:lnTo>
                    <a:pt x="58098" y="6942"/>
                  </a:lnTo>
                  <a:lnTo>
                    <a:pt x="54447" y="4027"/>
                  </a:lnTo>
                  <a:lnTo>
                    <a:pt x="46518" y="899"/>
                  </a:lnTo>
                  <a:lnTo>
                    <a:pt x="43108" y="0"/>
                  </a:lnTo>
                  <a:lnTo>
                    <a:pt x="35791" y="1118"/>
                  </a:lnTo>
                  <a:lnTo>
                    <a:pt x="28393" y="4526"/>
                  </a:lnTo>
                  <a:lnTo>
                    <a:pt x="14319" y="15828"/>
                  </a:lnTo>
                  <a:lnTo>
                    <a:pt x="5754" y="31396"/>
                  </a:lnTo>
                  <a:lnTo>
                    <a:pt x="39" y="51303"/>
                  </a:lnTo>
                  <a:lnTo>
                    <a:pt x="0" y="65089"/>
                  </a:lnTo>
                  <a:lnTo>
                    <a:pt x="2928" y="77964"/>
                  </a:lnTo>
                  <a:lnTo>
                    <a:pt x="7790" y="85422"/>
                  </a:lnTo>
                  <a:lnTo>
                    <a:pt x="14097" y="91471"/>
                  </a:lnTo>
                  <a:lnTo>
                    <a:pt x="23333" y="96100"/>
                  </a:lnTo>
                  <a:lnTo>
                    <a:pt x="28677" y="97275"/>
                  </a:lnTo>
                  <a:lnTo>
                    <a:pt x="36149" y="96673"/>
                  </a:lnTo>
                  <a:lnTo>
                    <a:pt x="45198" y="93858"/>
                  </a:lnTo>
                  <a:lnTo>
                    <a:pt x="48978" y="90811"/>
                  </a:lnTo>
                  <a:lnTo>
                    <a:pt x="53040" y="85664"/>
                  </a:lnTo>
                  <a:lnTo>
                    <a:pt x="61311" y="65789"/>
                  </a:lnTo>
                  <a:lnTo>
                    <a:pt x="63428" y="56446"/>
                  </a:lnTo>
                  <a:lnTo>
                    <a:pt x="64651" y="21895"/>
                  </a:lnTo>
                  <a:lnTo>
                    <a:pt x="64853" y="13127"/>
                  </a:lnTo>
                  <a:lnTo>
                    <a:pt x="64592" y="13179"/>
                  </a:lnTo>
                  <a:lnTo>
                    <a:pt x="63595" y="13943"/>
                  </a:lnTo>
                  <a:lnTo>
                    <a:pt x="62976" y="15870"/>
                  </a:lnTo>
                  <a:lnTo>
                    <a:pt x="60965" y="42479"/>
                  </a:lnTo>
                  <a:lnTo>
                    <a:pt x="62454" y="77042"/>
                  </a:lnTo>
                  <a:lnTo>
                    <a:pt x="64528" y="88566"/>
                  </a:lnTo>
                  <a:lnTo>
                    <a:pt x="66125" y="91369"/>
                  </a:lnTo>
                  <a:lnTo>
                    <a:pt x="69127" y="94379"/>
                  </a:lnTo>
                  <a:lnTo>
                    <a:pt x="77562" y="99048"/>
                  </a:lnTo>
                  <a:lnTo>
                    <a:pt x="95896" y="103956"/>
                  </a:lnTo>
                  <a:lnTo>
                    <a:pt x="131537" y="9345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3" name="SMARTInkShape-Group148">
            <a:extLst>
              <a:ext uri="{FF2B5EF4-FFF2-40B4-BE49-F238E27FC236}">
                <a16:creationId xmlns:a16="http://schemas.microsoft.com/office/drawing/2014/main" xmlns="" id="{A282C3E7-F806-454C-ABA2-F6BBAF069EFC}"/>
              </a:ext>
            </a:extLst>
          </p:cNvPr>
          <p:cNvGrpSpPr/>
          <p:nvPr/>
        </p:nvGrpSpPr>
        <p:grpSpPr>
          <a:xfrm>
            <a:off x="3178969" y="2440373"/>
            <a:ext cx="207170" cy="227265"/>
            <a:chOff x="3178969" y="2440373"/>
            <a:chExt cx="207170" cy="227265"/>
          </a:xfrm>
        </p:grpSpPr>
        <p:sp>
          <p:nvSpPr>
            <p:cNvPr id="171" name="SMARTInkShape-233">
              <a:extLst>
                <a:ext uri="{FF2B5EF4-FFF2-40B4-BE49-F238E27FC236}">
                  <a16:creationId xmlns:a16="http://schemas.microsoft.com/office/drawing/2014/main" xmlns="" id="{52B62558-A921-4685-B2A7-71D6302A471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178969" y="2440373"/>
              <a:ext cx="207170" cy="227265"/>
            </a:xfrm>
            <a:custGeom>
              <a:avLst/>
              <a:gdLst/>
              <a:ahLst/>
              <a:cxnLst/>
              <a:rect l="0" t="0" r="0" b="0"/>
              <a:pathLst>
                <a:path w="207170" h="227265">
                  <a:moveTo>
                    <a:pt x="0" y="212340"/>
                  </a:moveTo>
                  <a:lnTo>
                    <a:pt x="0" y="212340"/>
                  </a:lnTo>
                  <a:lnTo>
                    <a:pt x="1264" y="212340"/>
                  </a:lnTo>
                  <a:lnTo>
                    <a:pt x="8912" y="209025"/>
                  </a:lnTo>
                  <a:lnTo>
                    <a:pt x="18654" y="201895"/>
                  </a:lnTo>
                  <a:lnTo>
                    <a:pt x="25812" y="193311"/>
                  </a:lnTo>
                  <a:lnTo>
                    <a:pt x="39641" y="161802"/>
                  </a:lnTo>
                  <a:lnTo>
                    <a:pt x="47561" y="128099"/>
                  </a:lnTo>
                  <a:lnTo>
                    <a:pt x="51056" y="97657"/>
                  </a:lnTo>
                  <a:lnTo>
                    <a:pt x="50062" y="63309"/>
                  </a:lnTo>
                  <a:lnTo>
                    <a:pt x="45184" y="28610"/>
                  </a:lnTo>
                  <a:lnTo>
                    <a:pt x="43066" y="8016"/>
                  </a:lnTo>
                  <a:lnTo>
                    <a:pt x="42903" y="0"/>
                  </a:lnTo>
                  <a:lnTo>
                    <a:pt x="48228" y="35298"/>
                  </a:lnTo>
                  <a:lnTo>
                    <a:pt x="53440" y="70387"/>
                  </a:lnTo>
                  <a:lnTo>
                    <a:pt x="56909" y="105042"/>
                  </a:lnTo>
                  <a:lnTo>
                    <a:pt x="55717" y="139975"/>
                  </a:lnTo>
                  <a:lnTo>
                    <a:pt x="52517" y="175688"/>
                  </a:lnTo>
                  <a:lnTo>
                    <a:pt x="53668" y="194212"/>
                  </a:lnTo>
                  <a:lnTo>
                    <a:pt x="60823" y="215625"/>
                  </a:lnTo>
                  <a:lnTo>
                    <a:pt x="63545" y="219180"/>
                  </a:lnTo>
                  <a:lnTo>
                    <a:pt x="67400" y="222259"/>
                  </a:lnTo>
                  <a:lnTo>
                    <a:pt x="79941" y="227264"/>
                  </a:lnTo>
                  <a:lnTo>
                    <a:pt x="91596" y="227227"/>
                  </a:lnTo>
                  <a:lnTo>
                    <a:pt x="103839" y="223012"/>
                  </a:lnTo>
                  <a:lnTo>
                    <a:pt x="121200" y="209039"/>
                  </a:lnTo>
                  <a:lnTo>
                    <a:pt x="128567" y="201171"/>
                  </a:lnTo>
                  <a:lnTo>
                    <a:pt x="137401" y="182984"/>
                  </a:lnTo>
                  <a:lnTo>
                    <a:pt x="142394" y="154569"/>
                  </a:lnTo>
                  <a:lnTo>
                    <a:pt x="142871" y="127064"/>
                  </a:lnTo>
                  <a:lnTo>
                    <a:pt x="140641" y="161329"/>
                  </a:lnTo>
                  <a:lnTo>
                    <a:pt x="142731" y="194652"/>
                  </a:lnTo>
                  <a:lnTo>
                    <a:pt x="143340" y="201303"/>
                  </a:lnTo>
                  <a:lnTo>
                    <a:pt x="145375" y="206905"/>
                  </a:lnTo>
                  <a:lnTo>
                    <a:pt x="150160" y="212041"/>
                  </a:lnTo>
                  <a:lnTo>
                    <a:pt x="156696" y="216440"/>
                  </a:lnTo>
                  <a:lnTo>
                    <a:pt x="164010" y="219277"/>
                  </a:lnTo>
                  <a:lnTo>
                    <a:pt x="174302" y="219834"/>
                  </a:lnTo>
                  <a:lnTo>
                    <a:pt x="184054" y="217059"/>
                  </a:lnTo>
                  <a:lnTo>
                    <a:pt x="191118" y="212885"/>
                  </a:lnTo>
                  <a:lnTo>
                    <a:pt x="207169" y="19567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2" name="SMARTInkShape-234">
              <a:extLst>
                <a:ext uri="{FF2B5EF4-FFF2-40B4-BE49-F238E27FC236}">
                  <a16:creationId xmlns:a16="http://schemas.microsoft.com/office/drawing/2014/main" xmlns="" id="{3D822AC0-2050-4635-ACF1-0CEDED3ADC9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340894" y="2471738"/>
              <a:ext cx="2382" cy="4763"/>
            </a:xfrm>
            <a:custGeom>
              <a:avLst/>
              <a:gdLst/>
              <a:ahLst/>
              <a:cxnLst/>
              <a:rect l="0" t="0" r="0" b="0"/>
              <a:pathLst>
                <a:path w="2382" h="4763">
                  <a:moveTo>
                    <a:pt x="2381" y="4762"/>
                  </a:moveTo>
                  <a:lnTo>
                    <a:pt x="2381" y="4762"/>
                  </a:lnTo>
                  <a:lnTo>
                    <a:pt x="1117" y="3498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6" name="SMARTInkShape-Group149">
            <a:extLst>
              <a:ext uri="{FF2B5EF4-FFF2-40B4-BE49-F238E27FC236}">
                <a16:creationId xmlns:a16="http://schemas.microsoft.com/office/drawing/2014/main" xmlns="" id="{1F40D57D-1BA5-4723-9910-AE6BD239046C}"/>
              </a:ext>
            </a:extLst>
          </p:cNvPr>
          <p:cNvGrpSpPr/>
          <p:nvPr/>
        </p:nvGrpSpPr>
        <p:grpSpPr>
          <a:xfrm>
            <a:off x="3225330" y="2488406"/>
            <a:ext cx="484659" cy="187094"/>
            <a:chOff x="3225330" y="2488406"/>
            <a:chExt cx="484659" cy="187094"/>
          </a:xfrm>
        </p:grpSpPr>
        <p:sp>
          <p:nvSpPr>
            <p:cNvPr id="174" name="SMARTInkShape-235">
              <a:extLst>
                <a:ext uri="{FF2B5EF4-FFF2-40B4-BE49-F238E27FC236}">
                  <a16:creationId xmlns:a16="http://schemas.microsoft.com/office/drawing/2014/main" xmlns="" id="{EF3B8D62-161D-448E-8C12-0B28CED414E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386559" y="2550320"/>
              <a:ext cx="323430" cy="125180"/>
            </a:xfrm>
            <a:custGeom>
              <a:avLst/>
              <a:gdLst/>
              <a:ahLst/>
              <a:cxnLst/>
              <a:rect l="0" t="0" r="0" b="0"/>
              <a:pathLst>
                <a:path w="323430" h="125180">
                  <a:moveTo>
                    <a:pt x="51966" y="11905"/>
                  </a:moveTo>
                  <a:lnTo>
                    <a:pt x="51966" y="11905"/>
                  </a:lnTo>
                  <a:lnTo>
                    <a:pt x="43765" y="9855"/>
                  </a:lnTo>
                  <a:lnTo>
                    <a:pt x="30564" y="12867"/>
                  </a:lnTo>
                  <a:lnTo>
                    <a:pt x="25928" y="15130"/>
                  </a:lnTo>
                  <a:lnTo>
                    <a:pt x="19086" y="21268"/>
                  </a:lnTo>
                  <a:lnTo>
                    <a:pt x="4381" y="52275"/>
                  </a:lnTo>
                  <a:lnTo>
                    <a:pt x="0" y="76017"/>
                  </a:lnTo>
                  <a:lnTo>
                    <a:pt x="4760" y="89609"/>
                  </a:lnTo>
                  <a:lnTo>
                    <a:pt x="14137" y="101986"/>
                  </a:lnTo>
                  <a:lnTo>
                    <a:pt x="24030" y="108563"/>
                  </a:lnTo>
                  <a:lnTo>
                    <a:pt x="32583" y="109016"/>
                  </a:lnTo>
                  <a:lnTo>
                    <a:pt x="48516" y="104884"/>
                  </a:lnTo>
                  <a:lnTo>
                    <a:pt x="59693" y="99267"/>
                  </a:lnTo>
                  <a:lnTo>
                    <a:pt x="69070" y="91478"/>
                  </a:lnTo>
                  <a:lnTo>
                    <a:pt x="79259" y="74376"/>
                  </a:lnTo>
                  <a:lnTo>
                    <a:pt x="84109" y="51330"/>
                  </a:lnTo>
                  <a:lnTo>
                    <a:pt x="84156" y="35581"/>
                  </a:lnTo>
                  <a:lnTo>
                    <a:pt x="78168" y="15092"/>
                  </a:lnTo>
                  <a:lnTo>
                    <a:pt x="71812" y="4274"/>
                  </a:lnTo>
                  <a:lnTo>
                    <a:pt x="66519" y="1193"/>
                  </a:lnTo>
                  <a:lnTo>
                    <a:pt x="63256" y="1"/>
                  </a:lnTo>
                  <a:lnTo>
                    <a:pt x="60021" y="0"/>
                  </a:lnTo>
                  <a:lnTo>
                    <a:pt x="53606" y="2116"/>
                  </a:lnTo>
                  <a:lnTo>
                    <a:pt x="46572" y="6506"/>
                  </a:lnTo>
                  <a:lnTo>
                    <a:pt x="45460" y="8041"/>
                  </a:lnTo>
                  <a:lnTo>
                    <a:pt x="44983" y="9594"/>
                  </a:lnTo>
                  <a:lnTo>
                    <a:pt x="44929" y="11158"/>
                  </a:lnTo>
                  <a:lnTo>
                    <a:pt x="48646" y="20944"/>
                  </a:lnTo>
                  <a:lnTo>
                    <a:pt x="54775" y="28841"/>
                  </a:lnTo>
                  <a:lnTo>
                    <a:pt x="62882" y="33269"/>
                  </a:lnTo>
                  <a:lnTo>
                    <a:pt x="68194" y="33924"/>
                  </a:lnTo>
                  <a:lnTo>
                    <a:pt x="89856" y="30056"/>
                  </a:lnTo>
                  <a:lnTo>
                    <a:pt x="106105" y="23428"/>
                  </a:lnTo>
                  <a:lnTo>
                    <a:pt x="125999" y="11430"/>
                  </a:lnTo>
                  <a:lnTo>
                    <a:pt x="136553" y="9691"/>
                  </a:lnTo>
                  <a:lnTo>
                    <a:pt x="139478" y="9598"/>
                  </a:lnTo>
                  <a:lnTo>
                    <a:pt x="142542" y="10968"/>
                  </a:lnTo>
                  <a:lnTo>
                    <a:pt x="144100" y="12074"/>
                  </a:lnTo>
                  <a:lnTo>
                    <a:pt x="146537" y="16125"/>
                  </a:lnTo>
                  <a:lnTo>
                    <a:pt x="148237" y="22512"/>
                  </a:lnTo>
                  <a:lnTo>
                    <a:pt x="149478" y="56005"/>
                  </a:lnTo>
                  <a:lnTo>
                    <a:pt x="149590" y="91087"/>
                  </a:lnTo>
                  <a:lnTo>
                    <a:pt x="148891" y="120420"/>
                  </a:lnTo>
                  <a:lnTo>
                    <a:pt x="147547" y="125062"/>
                  </a:lnTo>
                  <a:lnTo>
                    <a:pt x="147701" y="125179"/>
                  </a:lnTo>
                  <a:lnTo>
                    <a:pt x="148578" y="124602"/>
                  </a:lnTo>
                  <a:lnTo>
                    <a:pt x="149538" y="89729"/>
                  </a:lnTo>
                  <a:lnTo>
                    <a:pt x="150291" y="56970"/>
                  </a:lnTo>
                  <a:lnTo>
                    <a:pt x="154173" y="33595"/>
                  </a:lnTo>
                  <a:lnTo>
                    <a:pt x="158509" y="22918"/>
                  </a:lnTo>
                  <a:lnTo>
                    <a:pt x="166615" y="12463"/>
                  </a:lnTo>
                  <a:lnTo>
                    <a:pt x="173778" y="7014"/>
                  </a:lnTo>
                  <a:lnTo>
                    <a:pt x="179483" y="4616"/>
                  </a:lnTo>
                  <a:lnTo>
                    <a:pt x="185545" y="4785"/>
                  </a:lnTo>
                  <a:lnTo>
                    <a:pt x="191503" y="6888"/>
                  </a:lnTo>
                  <a:lnTo>
                    <a:pt x="207372" y="19794"/>
                  </a:lnTo>
                  <a:lnTo>
                    <a:pt x="209671" y="27670"/>
                  </a:lnTo>
                  <a:lnTo>
                    <a:pt x="211402" y="62645"/>
                  </a:lnTo>
                  <a:lnTo>
                    <a:pt x="212907" y="90769"/>
                  </a:lnTo>
                  <a:lnTo>
                    <a:pt x="218136" y="105800"/>
                  </a:lnTo>
                  <a:lnTo>
                    <a:pt x="226496" y="113897"/>
                  </a:lnTo>
                  <a:lnTo>
                    <a:pt x="243673" y="118795"/>
                  </a:lnTo>
                  <a:lnTo>
                    <a:pt x="265519" y="116866"/>
                  </a:lnTo>
                  <a:lnTo>
                    <a:pt x="281164" y="112531"/>
                  </a:lnTo>
                  <a:lnTo>
                    <a:pt x="323429" y="7381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5" name="SMARTInkShape-236">
              <a:extLst>
                <a:ext uri="{FF2B5EF4-FFF2-40B4-BE49-F238E27FC236}">
                  <a16:creationId xmlns:a16="http://schemas.microsoft.com/office/drawing/2014/main" xmlns="" id="{7943AD7C-1B73-4737-9623-3D1C22ED269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225330" y="2488406"/>
              <a:ext cx="44127" cy="7145"/>
            </a:xfrm>
            <a:custGeom>
              <a:avLst/>
              <a:gdLst/>
              <a:ahLst/>
              <a:cxnLst/>
              <a:rect l="0" t="0" r="0" b="0"/>
              <a:pathLst>
                <a:path w="44127" h="7145">
                  <a:moveTo>
                    <a:pt x="1264" y="7144"/>
                  </a:moveTo>
                  <a:lnTo>
                    <a:pt x="1264" y="7144"/>
                  </a:lnTo>
                  <a:lnTo>
                    <a:pt x="0" y="7144"/>
                  </a:lnTo>
                  <a:lnTo>
                    <a:pt x="28401" y="4554"/>
                  </a:lnTo>
                  <a:lnTo>
                    <a:pt x="4412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7" name="SMARTInkShape-237">
            <a:extLst>
              <a:ext uri="{FF2B5EF4-FFF2-40B4-BE49-F238E27FC236}">
                <a16:creationId xmlns:a16="http://schemas.microsoft.com/office/drawing/2014/main" xmlns="" id="{E7BB2A33-900A-47AC-96A0-BF20F056DF0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157663" y="2659856"/>
            <a:ext cx="9526" cy="2383"/>
          </a:xfrm>
          <a:custGeom>
            <a:avLst/>
            <a:gdLst/>
            <a:ahLst/>
            <a:cxnLst/>
            <a:rect l="0" t="0" r="0" b="0"/>
            <a:pathLst>
              <a:path w="9526" h="2383">
                <a:moveTo>
                  <a:pt x="0" y="2382"/>
                </a:moveTo>
                <a:lnTo>
                  <a:pt x="0" y="2382"/>
                </a:lnTo>
                <a:lnTo>
                  <a:pt x="9525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3" name="SMARTInkShape-Group151">
            <a:extLst>
              <a:ext uri="{FF2B5EF4-FFF2-40B4-BE49-F238E27FC236}">
                <a16:creationId xmlns:a16="http://schemas.microsoft.com/office/drawing/2014/main" xmlns="" id="{51061923-957F-42A6-8D5E-7162D2824C7A}"/>
              </a:ext>
            </a:extLst>
          </p:cNvPr>
          <p:cNvGrpSpPr/>
          <p:nvPr/>
        </p:nvGrpSpPr>
        <p:grpSpPr>
          <a:xfrm>
            <a:off x="5829628" y="466725"/>
            <a:ext cx="435442" cy="512424"/>
            <a:chOff x="5829628" y="466725"/>
            <a:chExt cx="435442" cy="512424"/>
          </a:xfrm>
        </p:grpSpPr>
        <p:sp>
          <p:nvSpPr>
            <p:cNvPr id="180" name="SMARTInkShape-238">
              <a:extLst>
                <a:ext uri="{FF2B5EF4-FFF2-40B4-BE49-F238E27FC236}">
                  <a16:creationId xmlns:a16="http://schemas.microsoft.com/office/drawing/2014/main" xmlns="" id="{3132569E-CECA-4523-8E43-989810E466B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829628" y="750875"/>
              <a:ext cx="137786" cy="207666"/>
            </a:xfrm>
            <a:custGeom>
              <a:avLst/>
              <a:gdLst/>
              <a:ahLst/>
              <a:cxnLst/>
              <a:rect l="0" t="0" r="0" b="0"/>
              <a:pathLst>
                <a:path w="137786" h="207666">
                  <a:moveTo>
                    <a:pt x="125878" y="15888"/>
                  </a:moveTo>
                  <a:lnTo>
                    <a:pt x="125878" y="15888"/>
                  </a:lnTo>
                  <a:lnTo>
                    <a:pt x="124614" y="9567"/>
                  </a:lnTo>
                  <a:lnTo>
                    <a:pt x="117643" y="3642"/>
                  </a:lnTo>
                  <a:lnTo>
                    <a:pt x="112451" y="580"/>
                  </a:lnTo>
                  <a:lnTo>
                    <a:pt x="95393" y="0"/>
                  </a:lnTo>
                  <a:lnTo>
                    <a:pt x="65516" y="7035"/>
                  </a:lnTo>
                  <a:lnTo>
                    <a:pt x="41759" y="19174"/>
                  </a:lnTo>
                  <a:lnTo>
                    <a:pt x="23255" y="36352"/>
                  </a:lnTo>
                  <a:lnTo>
                    <a:pt x="6888" y="58118"/>
                  </a:lnTo>
                  <a:lnTo>
                    <a:pt x="0" y="89964"/>
                  </a:lnTo>
                  <a:lnTo>
                    <a:pt x="1775" y="117225"/>
                  </a:lnTo>
                  <a:lnTo>
                    <a:pt x="8144" y="145132"/>
                  </a:lnTo>
                  <a:lnTo>
                    <a:pt x="19015" y="176498"/>
                  </a:lnTo>
                  <a:lnTo>
                    <a:pt x="28024" y="190016"/>
                  </a:lnTo>
                  <a:lnTo>
                    <a:pt x="39790" y="199905"/>
                  </a:lnTo>
                  <a:lnTo>
                    <a:pt x="52427" y="205888"/>
                  </a:lnTo>
                  <a:lnTo>
                    <a:pt x="64217" y="207665"/>
                  </a:lnTo>
                  <a:lnTo>
                    <a:pt x="94795" y="202847"/>
                  </a:lnTo>
                  <a:lnTo>
                    <a:pt x="113053" y="195725"/>
                  </a:lnTo>
                  <a:lnTo>
                    <a:pt x="137785" y="18019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1" name="SMARTInkShape-239">
              <a:extLst>
                <a:ext uri="{FF2B5EF4-FFF2-40B4-BE49-F238E27FC236}">
                  <a16:creationId xmlns:a16="http://schemas.microsoft.com/office/drawing/2014/main" xmlns="" id="{75231AEB-CDE9-44A1-87E5-EE1BBA1B84D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117431" y="466725"/>
              <a:ext cx="147639" cy="159545"/>
            </a:xfrm>
            <a:custGeom>
              <a:avLst/>
              <a:gdLst/>
              <a:ahLst/>
              <a:cxnLst/>
              <a:rect l="0" t="0" r="0" b="0"/>
              <a:pathLst>
                <a:path w="147639" h="159545">
                  <a:moveTo>
                    <a:pt x="0" y="159544"/>
                  </a:moveTo>
                  <a:lnTo>
                    <a:pt x="0" y="159544"/>
                  </a:lnTo>
                  <a:lnTo>
                    <a:pt x="34970" y="129374"/>
                  </a:lnTo>
                  <a:lnTo>
                    <a:pt x="61281" y="100205"/>
                  </a:lnTo>
                  <a:lnTo>
                    <a:pt x="85626" y="68319"/>
                  </a:lnTo>
                  <a:lnTo>
                    <a:pt x="110522" y="36676"/>
                  </a:lnTo>
                  <a:lnTo>
                    <a:pt x="14763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2" name="SMARTInkShape-240">
              <a:extLst>
                <a:ext uri="{FF2B5EF4-FFF2-40B4-BE49-F238E27FC236}">
                  <a16:creationId xmlns:a16="http://schemas.microsoft.com/office/drawing/2014/main" xmlns="" id="{73DB9C70-98D4-41B7-BE12-CEC5BF996D4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924881" y="600075"/>
              <a:ext cx="161595" cy="379074"/>
            </a:xfrm>
            <a:custGeom>
              <a:avLst/>
              <a:gdLst/>
              <a:ahLst/>
              <a:cxnLst/>
              <a:rect l="0" t="0" r="0" b="0"/>
              <a:pathLst>
                <a:path w="161595" h="379074">
                  <a:moveTo>
                    <a:pt x="2050" y="0"/>
                  </a:moveTo>
                  <a:lnTo>
                    <a:pt x="2050" y="0"/>
                  </a:lnTo>
                  <a:lnTo>
                    <a:pt x="786" y="2528"/>
                  </a:lnTo>
                  <a:lnTo>
                    <a:pt x="0" y="10421"/>
                  </a:lnTo>
                  <a:lnTo>
                    <a:pt x="7090" y="46057"/>
                  </a:lnTo>
                  <a:lnTo>
                    <a:pt x="9982" y="69121"/>
                  </a:lnTo>
                  <a:lnTo>
                    <a:pt x="12454" y="97131"/>
                  </a:lnTo>
                  <a:lnTo>
                    <a:pt x="14436" y="123691"/>
                  </a:lnTo>
                  <a:lnTo>
                    <a:pt x="18302" y="158651"/>
                  </a:lnTo>
                  <a:lnTo>
                    <a:pt x="22449" y="187923"/>
                  </a:lnTo>
                  <a:lnTo>
                    <a:pt x="25527" y="213813"/>
                  </a:lnTo>
                  <a:lnTo>
                    <a:pt x="32705" y="248424"/>
                  </a:lnTo>
                  <a:lnTo>
                    <a:pt x="40904" y="282559"/>
                  </a:lnTo>
                  <a:lnTo>
                    <a:pt x="46580" y="317340"/>
                  </a:lnTo>
                  <a:lnTo>
                    <a:pt x="52856" y="345377"/>
                  </a:lnTo>
                  <a:lnTo>
                    <a:pt x="60702" y="359523"/>
                  </a:lnTo>
                  <a:lnTo>
                    <a:pt x="65758" y="365888"/>
                  </a:lnTo>
                  <a:lnTo>
                    <a:pt x="79842" y="374372"/>
                  </a:lnTo>
                  <a:lnTo>
                    <a:pt x="94833" y="378848"/>
                  </a:lnTo>
                  <a:lnTo>
                    <a:pt x="105905" y="379073"/>
                  </a:lnTo>
                  <a:lnTo>
                    <a:pt x="138521" y="371369"/>
                  </a:lnTo>
                  <a:lnTo>
                    <a:pt x="161594" y="3619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4" name="SMARTInkShape-241">
            <a:extLst>
              <a:ext uri="{FF2B5EF4-FFF2-40B4-BE49-F238E27FC236}">
                <a16:creationId xmlns:a16="http://schemas.microsoft.com/office/drawing/2014/main" xmlns="" id="{8F12CC45-9AE5-4AE6-8CC4-CFA91B181148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945981" y="976313"/>
            <a:ext cx="7145" cy="1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0" y="0"/>
                </a:moveTo>
                <a:lnTo>
                  <a:pt x="0" y="0"/>
                </a:lnTo>
                <a:lnTo>
                  <a:pt x="7144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9" name="SMARTInkShape-Group153">
            <a:extLst>
              <a:ext uri="{FF2B5EF4-FFF2-40B4-BE49-F238E27FC236}">
                <a16:creationId xmlns:a16="http://schemas.microsoft.com/office/drawing/2014/main" xmlns="" id="{653C2454-57FC-41B2-A080-49D2F180AE27}"/>
              </a:ext>
            </a:extLst>
          </p:cNvPr>
          <p:cNvGrpSpPr/>
          <p:nvPr/>
        </p:nvGrpSpPr>
        <p:grpSpPr>
          <a:xfrm>
            <a:off x="969169" y="2788366"/>
            <a:ext cx="394122" cy="374250"/>
            <a:chOff x="969169" y="2788366"/>
            <a:chExt cx="394122" cy="374250"/>
          </a:xfrm>
        </p:grpSpPr>
        <p:sp>
          <p:nvSpPr>
            <p:cNvPr id="185" name="SMARTInkShape-242">
              <a:extLst>
                <a:ext uri="{FF2B5EF4-FFF2-40B4-BE49-F238E27FC236}">
                  <a16:creationId xmlns:a16="http://schemas.microsoft.com/office/drawing/2014/main" xmlns="" id="{DD55796C-5A14-4A43-9476-039EC6E70E9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76338" y="2788366"/>
              <a:ext cx="186953" cy="362963"/>
            </a:xfrm>
            <a:custGeom>
              <a:avLst/>
              <a:gdLst/>
              <a:ahLst/>
              <a:cxnLst/>
              <a:rect l="0" t="0" r="0" b="0"/>
              <a:pathLst>
                <a:path w="186953" h="362963">
                  <a:moveTo>
                    <a:pt x="0" y="111997"/>
                  </a:moveTo>
                  <a:lnTo>
                    <a:pt x="0" y="111997"/>
                  </a:lnTo>
                  <a:lnTo>
                    <a:pt x="0" y="114047"/>
                  </a:lnTo>
                  <a:lnTo>
                    <a:pt x="18144" y="108984"/>
                  </a:lnTo>
                  <a:lnTo>
                    <a:pt x="28453" y="101432"/>
                  </a:lnTo>
                  <a:lnTo>
                    <a:pt x="42152" y="84069"/>
                  </a:lnTo>
                  <a:lnTo>
                    <a:pt x="49602" y="70921"/>
                  </a:lnTo>
                  <a:lnTo>
                    <a:pt x="52384" y="54847"/>
                  </a:lnTo>
                  <a:lnTo>
                    <a:pt x="50798" y="37913"/>
                  </a:lnTo>
                  <a:lnTo>
                    <a:pt x="44802" y="22450"/>
                  </a:lnTo>
                  <a:lnTo>
                    <a:pt x="32501" y="6677"/>
                  </a:lnTo>
                  <a:lnTo>
                    <a:pt x="24851" y="1688"/>
                  </a:lnTo>
                  <a:lnTo>
                    <a:pt x="19247" y="0"/>
                  </a:lnTo>
                  <a:lnTo>
                    <a:pt x="18123" y="290"/>
                  </a:lnTo>
                  <a:lnTo>
                    <a:pt x="17638" y="1013"/>
                  </a:lnTo>
                  <a:lnTo>
                    <a:pt x="18108" y="2024"/>
                  </a:lnTo>
                  <a:lnTo>
                    <a:pt x="20748" y="4559"/>
                  </a:lnTo>
                  <a:lnTo>
                    <a:pt x="39807" y="12830"/>
                  </a:lnTo>
                  <a:lnTo>
                    <a:pt x="72923" y="22591"/>
                  </a:lnTo>
                  <a:lnTo>
                    <a:pt x="95220" y="25544"/>
                  </a:lnTo>
                  <a:lnTo>
                    <a:pt x="120056" y="22326"/>
                  </a:lnTo>
                  <a:lnTo>
                    <a:pt x="127088" y="19579"/>
                  </a:lnTo>
                  <a:lnTo>
                    <a:pt x="131272" y="15889"/>
                  </a:lnTo>
                  <a:lnTo>
                    <a:pt x="133485" y="12132"/>
                  </a:lnTo>
                  <a:lnTo>
                    <a:pt x="133704" y="10760"/>
                  </a:lnTo>
                  <a:lnTo>
                    <a:pt x="133586" y="9580"/>
                  </a:lnTo>
                  <a:lnTo>
                    <a:pt x="132978" y="8794"/>
                  </a:lnTo>
                  <a:lnTo>
                    <a:pt x="130891" y="7920"/>
                  </a:lnTo>
                  <a:lnTo>
                    <a:pt x="129859" y="7952"/>
                  </a:lnTo>
                  <a:lnTo>
                    <a:pt x="128006" y="8693"/>
                  </a:lnTo>
                  <a:lnTo>
                    <a:pt x="126300" y="11315"/>
                  </a:lnTo>
                  <a:lnTo>
                    <a:pt x="124925" y="15126"/>
                  </a:lnTo>
                  <a:lnTo>
                    <a:pt x="121817" y="36281"/>
                  </a:lnTo>
                  <a:lnTo>
                    <a:pt x="124083" y="47767"/>
                  </a:lnTo>
                  <a:lnTo>
                    <a:pt x="127563" y="64213"/>
                  </a:lnTo>
                  <a:lnTo>
                    <a:pt x="131823" y="99190"/>
                  </a:lnTo>
                  <a:lnTo>
                    <a:pt x="140919" y="130693"/>
                  </a:lnTo>
                  <a:lnTo>
                    <a:pt x="150102" y="159552"/>
                  </a:lnTo>
                  <a:lnTo>
                    <a:pt x="162200" y="195066"/>
                  </a:lnTo>
                  <a:lnTo>
                    <a:pt x="175882" y="229008"/>
                  </a:lnTo>
                  <a:lnTo>
                    <a:pt x="183950" y="261727"/>
                  </a:lnTo>
                  <a:lnTo>
                    <a:pt x="186952" y="292899"/>
                  </a:lnTo>
                  <a:lnTo>
                    <a:pt x="183947" y="328277"/>
                  </a:lnTo>
                  <a:lnTo>
                    <a:pt x="183750" y="330796"/>
                  </a:lnTo>
                  <a:lnTo>
                    <a:pt x="177152" y="341926"/>
                  </a:lnTo>
                  <a:lnTo>
                    <a:pt x="168083" y="350221"/>
                  </a:lnTo>
                  <a:lnTo>
                    <a:pt x="154900" y="356031"/>
                  </a:lnTo>
                  <a:lnTo>
                    <a:pt x="120381" y="362940"/>
                  </a:lnTo>
                  <a:lnTo>
                    <a:pt x="109329" y="362962"/>
                  </a:lnTo>
                  <a:lnTo>
                    <a:pt x="96480" y="360326"/>
                  </a:lnTo>
                  <a:lnTo>
                    <a:pt x="85654" y="354392"/>
                  </a:lnTo>
                  <a:lnTo>
                    <a:pt x="73533" y="342832"/>
                  </a:lnTo>
                  <a:lnTo>
                    <a:pt x="62326" y="325810"/>
                  </a:lnTo>
                  <a:lnTo>
                    <a:pt x="57419" y="309345"/>
                  </a:lnTo>
                  <a:lnTo>
                    <a:pt x="56818" y="297382"/>
                  </a:lnTo>
                  <a:lnTo>
                    <a:pt x="59579" y="288810"/>
                  </a:lnTo>
                  <a:lnTo>
                    <a:pt x="61581" y="285830"/>
                  </a:lnTo>
                  <a:lnTo>
                    <a:pt x="62485" y="285036"/>
                  </a:lnTo>
                  <a:lnTo>
                    <a:pt x="62823" y="284241"/>
                  </a:lnTo>
                  <a:lnTo>
                    <a:pt x="61912" y="28106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6" name="SMARTInkShape-243">
              <a:extLst>
                <a:ext uri="{FF2B5EF4-FFF2-40B4-BE49-F238E27FC236}">
                  <a16:creationId xmlns:a16="http://schemas.microsoft.com/office/drawing/2014/main" xmlns="" id="{533E2E19-D6D2-403B-8EF1-4861073A7C1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92981" y="2798631"/>
              <a:ext cx="24901" cy="363985"/>
            </a:xfrm>
            <a:custGeom>
              <a:avLst/>
              <a:gdLst/>
              <a:ahLst/>
              <a:cxnLst/>
              <a:rect l="0" t="0" r="0" b="0"/>
              <a:pathLst>
                <a:path w="24901" h="363985">
                  <a:moveTo>
                    <a:pt x="0" y="4100"/>
                  </a:moveTo>
                  <a:lnTo>
                    <a:pt x="0" y="4100"/>
                  </a:lnTo>
                  <a:lnTo>
                    <a:pt x="2051" y="0"/>
                  </a:lnTo>
                  <a:lnTo>
                    <a:pt x="2425" y="44"/>
                  </a:lnTo>
                  <a:lnTo>
                    <a:pt x="4928" y="2015"/>
                  </a:lnTo>
                  <a:lnTo>
                    <a:pt x="6706" y="3688"/>
                  </a:lnTo>
                  <a:lnTo>
                    <a:pt x="8278" y="6506"/>
                  </a:lnTo>
                  <a:lnTo>
                    <a:pt x="15415" y="37167"/>
                  </a:lnTo>
                  <a:lnTo>
                    <a:pt x="20792" y="69830"/>
                  </a:lnTo>
                  <a:lnTo>
                    <a:pt x="22918" y="97395"/>
                  </a:lnTo>
                  <a:lnTo>
                    <a:pt x="24900" y="126304"/>
                  </a:lnTo>
                  <a:lnTo>
                    <a:pt x="24037" y="158110"/>
                  </a:lnTo>
                  <a:lnTo>
                    <a:pt x="21319" y="186540"/>
                  </a:lnTo>
                  <a:lnTo>
                    <a:pt x="19084" y="218214"/>
                  </a:lnTo>
                  <a:lnTo>
                    <a:pt x="15775" y="247256"/>
                  </a:lnTo>
                  <a:lnTo>
                    <a:pt x="12680" y="276987"/>
                  </a:lnTo>
                  <a:lnTo>
                    <a:pt x="8201" y="311245"/>
                  </a:lnTo>
                  <a:lnTo>
                    <a:pt x="5921" y="344015"/>
                  </a:lnTo>
                  <a:lnTo>
                    <a:pt x="4210" y="357102"/>
                  </a:lnTo>
                  <a:lnTo>
                    <a:pt x="3194" y="359957"/>
                  </a:lnTo>
                  <a:lnTo>
                    <a:pt x="2542" y="363984"/>
                  </a:lnTo>
                  <a:lnTo>
                    <a:pt x="2382" y="36366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7" name="SMARTInkShape-244">
              <a:extLst>
                <a:ext uri="{FF2B5EF4-FFF2-40B4-BE49-F238E27FC236}">
                  <a16:creationId xmlns:a16="http://schemas.microsoft.com/office/drawing/2014/main" xmlns="" id="{ECA9700F-B971-4CC3-A0EF-4D33AE87B2C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69314" y="2807494"/>
              <a:ext cx="99868" cy="6652"/>
            </a:xfrm>
            <a:custGeom>
              <a:avLst/>
              <a:gdLst/>
              <a:ahLst/>
              <a:cxnLst/>
              <a:rect l="0" t="0" r="0" b="0"/>
              <a:pathLst>
                <a:path w="99868" h="6652">
                  <a:moveTo>
                    <a:pt x="11761" y="0"/>
                  </a:moveTo>
                  <a:lnTo>
                    <a:pt x="11761" y="0"/>
                  </a:lnTo>
                  <a:lnTo>
                    <a:pt x="3579" y="1901"/>
                  </a:lnTo>
                  <a:lnTo>
                    <a:pt x="0" y="4635"/>
                  </a:lnTo>
                  <a:lnTo>
                    <a:pt x="31778" y="6651"/>
                  </a:lnTo>
                  <a:lnTo>
                    <a:pt x="61753" y="5214"/>
                  </a:lnTo>
                  <a:lnTo>
                    <a:pt x="96050" y="2884"/>
                  </a:lnTo>
                  <a:lnTo>
                    <a:pt x="99867" y="476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8" name="SMARTInkShape-245">
              <a:extLst>
                <a:ext uri="{FF2B5EF4-FFF2-40B4-BE49-F238E27FC236}">
                  <a16:creationId xmlns:a16="http://schemas.microsoft.com/office/drawing/2014/main" xmlns="" id="{3B23C3FE-8BCE-4519-B596-2489A71DD69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69169" y="3157538"/>
              <a:ext cx="85726" cy="1897"/>
            </a:xfrm>
            <a:custGeom>
              <a:avLst/>
              <a:gdLst/>
              <a:ahLst/>
              <a:cxnLst/>
              <a:rect l="0" t="0" r="0" b="0"/>
              <a:pathLst>
                <a:path w="85726" h="1897">
                  <a:moveTo>
                    <a:pt x="0" y="0"/>
                  </a:moveTo>
                  <a:lnTo>
                    <a:pt x="0" y="0"/>
                  </a:lnTo>
                  <a:lnTo>
                    <a:pt x="32612" y="0"/>
                  </a:lnTo>
                  <a:lnTo>
                    <a:pt x="68069" y="1636"/>
                  </a:lnTo>
                  <a:lnTo>
                    <a:pt x="80023" y="1896"/>
                  </a:lnTo>
                  <a:lnTo>
                    <a:pt x="8572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0" name="SMARTInkShape-246">
            <a:extLst>
              <a:ext uri="{FF2B5EF4-FFF2-40B4-BE49-F238E27FC236}">
                <a16:creationId xmlns:a16="http://schemas.microsoft.com/office/drawing/2014/main" xmlns="" id="{6F6341E6-2B67-48A4-BF18-38FC41D2B2CB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043738" y="381000"/>
            <a:ext cx="95251" cy="66345"/>
          </a:xfrm>
          <a:custGeom>
            <a:avLst/>
            <a:gdLst/>
            <a:ahLst/>
            <a:cxnLst/>
            <a:rect l="0" t="0" r="0" b="0"/>
            <a:pathLst>
              <a:path w="95251" h="66345">
                <a:moveTo>
                  <a:pt x="0" y="64294"/>
                </a:moveTo>
                <a:lnTo>
                  <a:pt x="0" y="64294"/>
                </a:lnTo>
                <a:lnTo>
                  <a:pt x="1264" y="65558"/>
                </a:lnTo>
                <a:lnTo>
                  <a:pt x="2590" y="66179"/>
                </a:lnTo>
                <a:lnTo>
                  <a:pt x="3314" y="66344"/>
                </a:lnTo>
                <a:lnTo>
                  <a:pt x="11917" y="65313"/>
                </a:lnTo>
                <a:lnTo>
                  <a:pt x="47049" y="43005"/>
                </a:lnTo>
                <a:lnTo>
                  <a:pt x="78828" y="14986"/>
                </a:lnTo>
                <a:lnTo>
                  <a:pt x="95250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3" name="SMARTInkShape-Group155">
            <a:extLst>
              <a:ext uri="{FF2B5EF4-FFF2-40B4-BE49-F238E27FC236}">
                <a16:creationId xmlns:a16="http://schemas.microsoft.com/office/drawing/2014/main" xmlns="" id="{9E4BCA9E-66BA-41B4-AFB1-AB0A76B19C91}"/>
              </a:ext>
            </a:extLst>
          </p:cNvPr>
          <p:cNvGrpSpPr/>
          <p:nvPr/>
        </p:nvGrpSpPr>
        <p:grpSpPr>
          <a:xfrm>
            <a:off x="7110506" y="165384"/>
            <a:ext cx="519020" cy="304500"/>
            <a:chOff x="7110506" y="165384"/>
            <a:chExt cx="519020" cy="304500"/>
          </a:xfrm>
        </p:grpSpPr>
        <p:sp>
          <p:nvSpPr>
            <p:cNvPr id="191" name="SMARTInkShape-247">
              <a:extLst>
                <a:ext uri="{FF2B5EF4-FFF2-40B4-BE49-F238E27FC236}">
                  <a16:creationId xmlns:a16="http://schemas.microsoft.com/office/drawing/2014/main" xmlns="" id="{2694D5BF-CD1D-46A7-B1EE-D9DDCF0F25F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469835" y="240506"/>
              <a:ext cx="104922" cy="19051"/>
            </a:xfrm>
            <a:custGeom>
              <a:avLst/>
              <a:gdLst/>
              <a:ahLst/>
              <a:cxnLst/>
              <a:rect l="0" t="0" r="0" b="0"/>
              <a:pathLst>
                <a:path w="104922" h="19051">
                  <a:moveTo>
                    <a:pt x="2528" y="19050"/>
                  </a:moveTo>
                  <a:lnTo>
                    <a:pt x="2528" y="19050"/>
                  </a:lnTo>
                  <a:lnTo>
                    <a:pt x="0" y="17786"/>
                  </a:lnTo>
                  <a:lnTo>
                    <a:pt x="577" y="17149"/>
                  </a:lnTo>
                  <a:lnTo>
                    <a:pt x="17841" y="12408"/>
                  </a:lnTo>
                  <a:lnTo>
                    <a:pt x="52989" y="6678"/>
                  </a:lnTo>
                  <a:lnTo>
                    <a:pt x="84650" y="2425"/>
                  </a:lnTo>
                  <a:lnTo>
                    <a:pt x="10492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2" name="SMARTInkShape-248">
              <a:extLst>
                <a:ext uri="{FF2B5EF4-FFF2-40B4-BE49-F238E27FC236}">
                  <a16:creationId xmlns:a16="http://schemas.microsoft.com/office/drawing/2014/main" xmlns="" id="{C11216A2-219B-4D57-8DC1-D34E58B998E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110506" y="165384"/>
              <a:ext cx="519020" cy="304500"/>
            </a:xfrm>
            <a:custGeom>
              <a:avLst/>
              <a:gdLst/>
              <a:ahLst/>
              <a:cxnLst/>
              <a:rect l="0" t="0" r="0" b="0"/>
              <a:pathLst>
                <a:path w="519020" h="304500">
                  <a:moveTo>
                    <a:pt x="95157" y="125129"/>
                  </a:moveTo>
                  <a:lnTo>
                    <a:pt x="95157" y="125129"/>
                  </a:lnTo>
                  <a:lnTo>
                    <a:pt x="95157" y="126393"/>
                  </a:lnTo>
                  <a:lnTo>
                    <a:pt x="93746" y="127719"/>
                  </a:lnTo>
                  <a:lnTo>
                    <a:pt x="92629" y="128443"/>
                  </a:lnTo>
                  <a:lnTo>
                    <a:pt x="61202" y="134185"/>
                  </a:lnTo>
                  <a:lnTo>
                    <a:pt x="38796" y="140911"/>
                  </a:lnTo>
                  <a:lnTo>
                    <a:pt x="31567" y="149782"/>
                  </a:lnTo>
                  <a:lnTo>
                    <a:pt x="13286" y="185472"/>
                  </a:lnTo>
                  <a:lnTo>
                    <a:pt x="6781" y="201746"/>
                  </a:lnTo>
                  <a:lnTo>
                    <a:pt x="0" y="226840"/>
                  </a:lnTo>
                  <a:lnTo>
                    <a:pt x="2051" y="247928"/>
                  </a:lnTo>
                  <a:lnTo>
                    <a:pt x="8445" y="261374"/>
                  </a:lnTo>
                  <a:lnTo>
                    <a:pt x="18253" y="272730"/>
                  </a:lnTo>
                  <a:lnTo>
                    <a:pt x="37593" y="284279"/>
                  </a:lnTo>
                  <a:lnTo>
                    <a:pt x="48670" y="288290"/>
                  </a:lnTo>
                  <a:lnTo>
                    <a:pt x="82074" y="288954"/>
                  </a:lnTo>
                  <a:lnTo>
                    <a:pt x="102628" y="284853"/>
                  </a:lnTo>
                  <a:lnTo>
                    <a:pt x="115587" y="279020"/>
                  </a:lnTo>
                  <a:lnTo>
                    <a:pt x="149776" y="245536"/>
                  </a:lnTo>
                  <a:lnTo>
                    <a:pt x="174142" y="211886"/>
                  </a:lnTo>
                  <a:lnTo>
                    <a:pt x="183118" y="200929"/>
                  </a:lnTo>
                  <a:lnTo>
                    <a:pt x="190872" y="194536"/>
                  </a:lnTo>
                  <a:lnTo>
                    <a:pt x="197845" y="191695"/>
                  </a:lnTo>
                  <a:lnTo>
                    <a:pt x="205883" y="191844"/>
                  </a:lnTo>
                  <a:lnTo>
                    <a:pt x="226507" y="193722"/>
                  </a:lnTo>
                  <a:lnTo>
                    <a:pt x="239259" y="189040"/>
                  </a:lnTo>
                  <a:lnTo>
                    <a:pt x="255593" y="177403"/>
                  </a:lnTo>
                  <a:lnTo>
                    <a:pt x="259264" y="173472"/>
                  </a:lnTo>
                  <a:lnTo>
                    <a:pt x="264049" y="159932"/>
                  </a:lnTo>
                  <a:lnTo>
                    <a:pt x="265999" y="143772"/>
                  </a:lnTo>
                  <a:lnTo>
                    <a:pt x="264220" y="129534"/>
                  </a:lnTo>
                  <a:lnTo>
                    <a:pt x="259372" y="119678"/>
                  </a:lnTo>
                  <a:lnTo>
                    <a:pt x="256227" y="115939"/>
                  </a:lnTo>
                  <a:lnTo>
                    <a:pt x="247088" y="111078"/>
                  </a:lnTo>
                  <a:lnTo>
                    <a:pt x="241688" y="109412"/>
                  </a:lnTo>
                  <a:lnTo>
                    <a:pt x="228632" y="112499"/>
                  </a:lnTo>
                  <a:lnTo>
                    <a:pt x="214804" y="120574"/>
                  </a:lnTo>
                  <a:lnTo>
                    <a:pt x="195069" y="140927"/>
                  </a:lnTo>
                  <a:lnTo>
                    <a:pt x="190362" y="150406"/>
                  </a:lnTo>
                  <a:lnTo>
                    <a:pt x="182989" y="185263"/>
                  </a:lnTo>
                  <a:lnTo>
                    <a:pt x="182562" y="214030"/>
                  </a:lnTo>
                  <a:lnTo>
                    <a:pt x="192120" y="248411"/>
                  </a:lnTo>
                  <a:lnTo>
                    <a:pt x="205603" y="273081"/>
                  </a:lnTo>
                  <a:lnTo>
                    <a:pt x="227765" y="290555"/>
                  </a:lnTo>
                  <a:lnTo>
                    <a:pt x="235585" y="295048"/>
                  </a:lnTo>
                  <a:lnTo>
                    <a:pt x="257092" y="296537"/>
                  </a:lnTo>
                  <a:lnTo>
                    <a:pt x="285248" y="285189"/>
                  </a:lnTo>
                  <a:lnTo>
                    <a:pt x="307790" y="268010"/>
                  </a:lnTo>
                  <a:lnTo>
                    <a:pt x="330941" y="237225"/>
                  </a:lnTo>
                  <a:lnTo>
                    <a:pt x="346947" y="204066"/>
                  </a:lnTo>
                  <a:lnTo>
                    <a:pt x="354529" y="176064"/>
                  </a:lnTo>
                  <a:lnTo>
                    <a:pt x="361802" y="141778"/>
                  </a:lnTo>
                  <a:lnTo>
                    <a:pt x="367720" y="111129"/>
                  </a:lnTo>
                  <a:lnTo>
                    <a:pt x="371561" y="79823"/>
                  </a:lnTo>
                  <a:lnTo>
                    <a:pt x="373328" y="50523"/>
                  </a:lnTo>
                  <a:lnTo>
                    <a:pt x="373105" y="22237"/>
                  </a:lnTo>
                  <a:lnTo>
                    <a:pt x="369923" y="2538"/>
                  </a:lnTo>
                  <a:lnTo>
                    <a:pt x="368557" y="539"/>
                  </a:lnTo>
                  <a:lnTo>
                    <a:pt x="367117" y="0"/>
                  </a:lnTo>
                  <a:lnTo>
                    <a:pt x="365893" y="2022"/>
                  </a:lnTo>
                  <a:lnTo>
                    <a:pt x="363170" y="17568"/>
                  </a:lnTo>
                  <a:lnTo>
                    <a:pt x="362822" y="50397"/>
                  </a:lnTo>
                  <a:lnTo>
                    <a:pt x="365419" y="85763"/>
                  </a:lnTo>
                  <a:lnTo>
                    <a:pt x="364745" y="116961"/>
                  </a:lnTo>
                  <a:lnTo>
                    <a:pt x="364124" y="145374"/>
                  </a:lnTo>
                  <a:lnTo>
                    <a:pt x="362646" y="176459"/>
                  </a:lnTo>
                  <a:lnTo>
                    <a:pt x="362718" y="208861"/>
                  </a:lnTo>
                  <a:lnTo>
                    <a:pt x="365201" y="239064"/>
                  </a:lnTo>
                  <a:lnTo>
                    <a:pt x="374473" y="273409"/>
                  </a:lnTo>
                  <a:lnTo>
                    <a:pt x="390545" y="297810"/>
                  </a:lnTo>
                  <a:lnTo>
                    <a:pt x="411514" y="304499"/>
                  </a:lnTo>
                  <a:lnTo>
                    <a:pt x="444979" y="299719"/>
                  </a:lnTo>
                  <a:lnTo>
                    <a:pt x="476994" y="288526"/>
                  </a:lnTo>
                  <a:lnTo>
                    <a:pt x="519019" y="26324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4" name="SMARTInkShape-249">
            <a:extLst>
              <a:ext uri="{FF2B5EF4-FFF2-40B4-BE49-F238E27FC236}">
                <a16:creationId xmlns:a16="http://schemas.microsoft.com/office/drawing/2014/main" xmlns="" id="{CBB23FF8-7819-4D27-B108-DA2C89028EE4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471613" y="2788545"/>
            <a:ext cx="253583" cy="368179"/>
          </a:xfrm>
          <a:custGeom>
            <a:avLst/>
            <a:gdLst/>
            <a:ahLst/>
            <a:cxnLst/>
            <a:rect l="0" t="0" r="0" b="0"/>
            <a:pathLst>
              <a:path w="253583" h="368179">
                <a:moveTo>
                  <a:pt x="0" y="104674"/>
                </a:moveTo>
                <a:lnTo>
                  <a:pt x="0" y="104674"/>
                </a:lnTo>
                <a:lnTo>
                  <a:pt x="2528" y="107202"/>
                </a:lnTo>
                <a:lnTo>
                  <a:pt x="11685" y="111303"/>
                </a:lnTo>
                <a:lnTo>
                  <a:pt x="26980" y="113341"/>
                </a:lnTo>
                <a:lnTo>
                  <a:pt x="48710" y="108888"/>
                </a:lnTo>
                <a:lnTo>
                  <a:pt x="65997" y="100866"/>
                </a:lnTo>
                <a:lnTo>
                  <a:pt x="92662" y="77029"/>
                </a:lnTo>
                <a:lnTo>
                  <a:pt x="106782" y="45369"/>
                </a:lnTo>
                <a:lnTo>
                  <a:pt x="108721" y="35126"/>
                </a:lnTo>
                <a:lnTo>
                  <a:pt x="106767" y="24124"/>
                </a:lnTo>
                <a:lnTo>
                  <a:pt x="102837" y="13750"/>
                </a:lnTo>
                <a:lnTo>
                  <a:pt x="98445" y="8613"/>
                </a:lnTo>
                <a:lnTo>
                  <a:pt x="93759" y="5359"/>
                </a:lnTo>
                <a:lnTo>
                  <a:pt x="92139" y="4862"/>
                </a:lnTo>
                <a:lnTo>
                  <a:pt x="90795" y="4795"/>
                </a:lnTo>
                <a:lnTo>
                  <a:pt x="90692" y="5280"/>
                </a:lnTo>
                <a:lnTo>
                  <a:pt x="92695" y="7229"/>
                </a:lnTo>
                <a:lnTo>
                  <a:pt x="100813" y="11302"/>
                </a:lnTo>
                <a:lnTo>
                  <a:pt x="131195" y="16625"/>
                </a:lnTo>
                <a:lnTo>
                  <a:pt x="146680" y="16769"/>
                </a:lnTo>
                <a:lnTo>
                  <a:pt x="159382" y="13130"/>
                </a:lnTo>
                <a:lnTo>
                  <a:pt x="171931" y="5759"/>
                </a:lnTo>
                <a:lnTo>
                  <a:pt x="178478" y="0"/>
                </a:lnTo>
                <a:lnTo>
                  <a:pt x="178592" y="18025"/>
                </a:lnTo>
                <a:lnTo>
                  <a:pt x="177807" y="38998"/>
                </a:lnTo>
                <a:lnTo>
                  <a:pt x="188831" y="71654"/>
                </a:lnTo>
                <a:lnTo>
                  <a:pt x="203659" y="104648"/>
                </a:lnTo>
                <a:lnTo>
                  <a:pt x="213489" y="138489"/>
                </a:lnTo>
                <a:lnTo>
                  <a:pt x="221764" y="169150"/>
                </a:lnTo>
                <a:lnTo>
                  <a:pt x="234667" y="202747"/>
                </a:lnTo>
                <a:lnTo>
                  <a:pt x="245836" y="237483"/>
                </a:lnTo>
                <a:lnTo>
                  <a:pt x="253582" y="269337"/>
                </a:lnTo>
                <a:lnTo>
                  <a:pt x="253370" y="299398"/>
                </a:lnTo>
                <a:lnTo>
                  <a:pt x="248142" y="333319"/>
                </a:lnTo>
                <a:lnTo>
                  <a:pt x="239351" y="355148"/>
                </a:lnTo>
                <a:lnTo>
                  <a:pt x="235230" y="360987"/>
                </a:lnTo>
                <a:lnTo>
                  <a:pt x="230047" y="364817"/>
                </a:lnTo>
                <a:lnTo>
                  <a:pt x="223951" y="367137"/>
                </a:lnTo>
                <a:lnTo>
                  <a:pt x="213082" y="368178"/>
                </a:lnTo>
                <a:lnTo>
                  <a:pt x="201747" y="366664"/>
                </a:lnTo>
                <a:lnTo>
                  <a:pt x="182537" y="358795"/>
                </a:lnTo>
                <a:lnTo>
                  <a:pt x="166310" y="346007"/>
                </a:lnTo>
                <a:lnTo>
                  <a:pt x="154050" y="330742"/>
                </a:lnTo>
                <a:lnTo>
                  <a:pt x="151912" y="326824"/>
                </a:lnTo>
                <a:lnTo>
                  <a:pt x="152400" y="30708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SMARTInkShape-250">
            <a:extLst>
              <a:ext uri="{FF2B5EF4-FFF2-40B4-BE49-F238E27FC236}">
                <a16:creationId xmlns:a16="http://schemas.microsoft.com/office/drawing/2014/main" xmlns="" id="{279BC543-8B3E-4D53-AEC1-5BCEF66C4698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712450" y="2804566"/>
            <a:ext cx="256845" cy="345250"/>
          </a:xfrm>
          <a:custGeom>
            <a:avLst/>
            <a:gdLst/>
            <a:ahLst/>
            <a:cxnLst/>
            <a:rect l="0" t="0" r="0" b="0"/>
            <a:pathLst>
              <a:path w="256845" h="345250">
                <a:moveTo>
                  <a:pt x="2050" y="324397"/>
                </a:moveTo>
                <a:lnTo>
                  <a:pt x="2050" y="324397"/>
                </a:lnTo>
                <a:lnTo>
                  <a:pt x="0" y="336698"/>
                </a:lnTo>
                <a:lnTo>
                  <a:pt x="1227" y="339212"/>
                </a:lnTo>
                <a:lnTo>
                  <a:pt x="2295" y="340624"/>
                </a:lnTo>
                <a:lnTo>
                  <a:pt x="7010" y="342898"/>
                </a:lnTo>
                <a:lnTo>
                  <a:pt x="17023" y="345249"/>
                </a:lnTo>
                <a:lnTo>
                  <a:pt x="34396" y="344920"/>
                </a:lnTo>
                <a:lnTo>
                  <a:pt x="61271" y="337134"/>
                </a:lnTo>
                <a:lnTo>
                  <a:pt x="95662" y="316491"/>
                </a:lnTo>
                <a:lnTo>
                  <a:pt x="128040" y="285155"/>
                </a:lnTo>
                <a:lnTo>
                  <a:pt x="146571" y="250526"/>
                </a:lnTo>
                <a:lnTo>
                  <a:pt x="162343" y="215195"/>
                </a:lnTo>
                <a:lnTo>
                  <a:pt x="171897" y="183013"/>
                </a:lnTo>
                <a:lnTo>
                  <a:pt x="177082" y="153653"/>
                </a:lnTo>
                <a:lnTo>
                  <a:pt x="179588" y="122200"/>
                </a:lnTo>
                <a:lnTo>
                  <a:pt x="179625" y="93213"/>
                </a:lnTo>
                <a:lnTo>
                  <a:pt x="174739" y="58450"/>
                </a:lnTo>
                <a:lnTo>
                  <a:pt x="165871" y="37341"/>
                </a:lnTo>
                <a:lnTo>
                  <a:pt x="148592" y="14145"/>
                </a:lnTo>
                <a:lnTo>
                  <a:pt x="137383" y="4826"/>
                </a:lnTo>
                <a:lnTo>
                  <a:pt x="126756" y="508"/>
                </a:lnTo>
                <a:lnTo>
                  <a:pt x="117535" y="0"/>
                </a:lnTo>
                <a:lnTo>
                  <a:pt x="110791" y="2420"/>
                </a:lnTo>
                <a:lnTo>
                  <a:pt x="105148" y="10375"/>
                </a:lnTo>
                <a:lnTo>
                  <a:pt x="101053" y="20790"/>
                </a:lnTo>
                <a:lnTo>
                  <a:pt x="100579" y="39666"/>
                </a:lnTo>
                <a:lnTo>
                  <a:pt x="105228" y="74664"/>
                </a:lnTo>
                <a:lnTo>
                  <a:pt x="109685" y="103617"/>
                </a:lnTo>
                <a:lnTo>
                  <a:pt x="115812" y="135403"/>
                </a:lnTo>
                <a:lnTo>
                  <a:pt x="119181" y="168258"/>
                </a:lnTo>
                <a:lnTo>
                  <a:pt x="122828" y="200661"/>
                </a:lnTo>
                <a:lnTo>
                  <a:pt x="123435" y="234391"/>
                </a:lnTo>
                <a:lnTo>
                  <a:pt x="125541" y="266797"/>
                </a:lnTo>
                <a:lnTo>
                  <a:pt x="132511" y="300990"/>
                </a:lnTo>
                <a:lnTo>
                  <a:pt x="142123" y="326484"/>
                </a:lnTo>
                <a:lnTo>
                  <a:pt x="145359" y="331306"/>
                </a:lnTo>
                <a:lnTo>
                  <a:pt x="154790" y="338843"/>
                </a:lnTo>
                <a:lnTo>
                  <a:pt x="161657" y="342371"/>
                </a:lnTo>
                <a:lnTo>
                  <a:pt x="169118" y="343586"/>
                </a:lnTo>
                <a:lnTo>
                  <a:pt x="177638" y="342715"/>
                </a:lnTo>
                <a:lnTo>
                  <a:pt x="212736" y="331796"/>
                </a:lnTo>
                <a:lnTo>
                  <a:pt x="256844" y="305347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6" name="SMARTInkShape-251">
            <a:extLst>
              <a:ext uri="{FF2B5EF4-FFF2-40B4-BE49-F238E27FC236}">
                <a16:creationId xmlns:a16="http://schemas.microsoft.com/office/drawing/2014/main" xmlns="" id="{ED497C1A-53A0-41D9-BC09-A1A0078A5640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2138363" y="3140869"/>
            <a:ext cx="45244" cy="11907"/>
          </a:xfrm>
          <a:custGeom>
            <a:avLst/>
            <a:gdLst/>
            <a:ahLst/>
            <a:cxnLst/>
            <a:rect l="0" t="0" r="0" b="0"/>
            <a:pathLst>
              <a:path w="45244" h="11907">
                <a:moveTo>
                  <a:pt x="0" y="11906"/>
                </a:moveTo>
                <a:lnTo>
                  <a:pt x="0" y="11906"/>
                </a:lnTo>
                <a:lnTo>
                  <a:pt x="4100" y="11906"/>
                </a:lnTo>
                <a:lnTo>
                  <a:pt x="45243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9" name="SMARTInkShape-Group159">
            <a:extLst>
              <a:ext uri="{FF2B5EF4-FFF2-40B4-BE49-F238E27FC236}">
                <a16:creationId xmlns:a16="http://schemas.microsoft.com/office/drawing/2014/main" xmlns="" id="{29F18E38-9E55-46F4-9506-8927E2655168}"/>
              </a:ext>
            </a:extLst>
          </p:cNvPr>
          <p:cNvGrpSpPr/>
          <p:nvPr/>
        </p:nvGrpSpPr>
        <p:grpSpPr>
          <a:xfrm>
            <a:off x="2190169" y="3033327"/>
            <a:ext cx="262520" cy="123905"/>
            <a:chOff x="2190169" y="3033327"/>
            <a:chExt cx="262520" cy="123905"/>
          </a:xfrm>
        </p:grpSpPr>
        <p:sp>
          <p:nvSpPr>
            <p:cNvPr id="197" name="SMARTInkShape-252">
              <a:extLst>
                <a:ext uri="{FF2B5EF4-FFF2-40B4-BE49-F238E27FC236}">
                  <a16:creationId xmlns:a16="http://schemas.microsoft.com/office/drawing/2014/main" xmlns="" id="{1109FEA3-E6FB-47F6-9CB3-DC8A813EC48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190169" y="3033327"/>
              <a:ext cx="155363" cy="123905"/>
            </a:xfrm>
            <a:custGeom>
              <a:avLst/>
              <a:gdLst/>
              <a:ahLst/>
              <a:cxnLst/>
              <a:rect l="0" t="0" r="0" b="0"/>
              <a:pathLst>
                <a:path w="155363" h="123905">
                  <a:moveTo>
                    <a:pt x="67256" y="26579"/>
                  </a:moveTo>
                  <a:lnTo>
                    <a:pt x="67256" y="26579"/>
                  </a:lnTo>
                  <a:lnTo>
                    <a:pt x="65992" y="25315"/>
                  </a:lnTo>
                  <a:lnTo>
                    <a:pt x="55514" y="9007"/>
                  </a:lnTo>
                  <a:lnTo>
                    <a:pt x="49955" y="4834"/>
                  </a:lnTo>
                  <a:lnTo>
                    <a:pt x="39027" y="0"/>
                  </a:lnTo>
                  <a:lnTo>
                    <a:pt x="33366" y="302"/>
                  </a:lnTo>
                  <a:lnTo>
                    <a:pt x="27588" y="2465"/>
                  </a:lnTo>
                  <a:lnTo>
                    <a:pt x="22374" y="6072"/>
                  </a:lnTo>
                  <a:lnTo>
                    <a:pt x="8974" y="23536"/>
                  </a:lnTo>
                  <a:lnTo>
                    <a:pt x="4038" y="34232"/>
                  </a:lnTo>
                  <a:lnTo>
                    <a:pt x="0" y="54755"/>
                  </a:lnTo>
                  <a:lnTo>
                    <a:pt x="995" y="89333"/>
                  </a:lnTo>
                  <a:lnTo>
                    <a:pt x="4614" y="100941"/>
                  </a:lnTo>
                  <a:lnTo>
                    <a:pt x="8459" y="107871"/>
                  </a:lnTo>
                  <a:lnTo>
                    <a:pt x="22863" y="120716"/>
                  </a:lnTo>
                  <a:lnTo>
                    <a:pt x="28564" y="122657"/>
                  </a:lnTo>
                  <a:lnTo>
                    <a:pt x="39211" y="123904"/>
                  </a:lnTo>
                  <a:lnTo>
                    <a:pt x="48510" y="121591"/>
                  </a:lnTo>
                  <a:lnTo>
                    <a:pt x="55851" y="117555"/>
                  </a:lnTo>
                  <a:lnTo>
                    <a:pt x="62808" y="108177"/>
                  </a:lnTo>
                  <a:lnTo>
                    <a:pt x="70104" y="94076"/>
                  </a:lnTo>
                  <a:lnTo>
                    <a:pt x="73994" y="77773"/>
                  </a:lnTo>
                  <a:lnTo>
                    <a:pt x="73847" y="55477"/>
                  </a:lnTo>
                  <a:lnTo>
                    <a:pt x="68957" y="27304"/>
                  </a:lnTo>
                  <a:lnTo>
                    <a:pt x="68390" y="26269"/>
                  </a:lnTo>
                  <a:lnTo>
                    <a:pt x="68277" y="25578"/>
                  </a:lnTo>
                  <a:lnTo>
                    <a:pt x="68466" y="25118"/>
                  </a:lnTo>
                  <a:lnTo>
                    <a:pt x="69406" y="24380"/>
                  </a:lnTo>
                  <a:lnTo>
                    <a:pt x="68829" y="24279"/>
                  </a:lnTo>
                  <a:lnTo>
                    <a:pt x="68220" y="24234"/>
                  </a:lnTo>
                  <a:lnTo>
                    <a:pt x="68831" y="24214"/>
                  </a:lnTo>
                  <a:lnTo>
                    <a:pt x="69100" y="24738"/>
                  </a:lnTo>
                  <a:lnTo>
                    <a:pt x="73282" y="58338"/>
                  </a:lnTo>
                  <a:lnTo>
                    <a:pt x="87686" y="92378"/>
                  </a:lnTo>
                  <a:lnTo>
                    <a:pt x="91477" y="99433"/>
                  </a:lnTo>
                  <a:lnTo>
                    <a:pt x="95247" y="105580"/>
                  </a:lnTo>
                  <a:lnTo>
                    <a:pt x="96235" y="107821"/>
                  </a:lnTo>
                  <a:lnTo>
                    <a:pt x="103947" y="114768"/>
                  </a:lnTo>
                  <a:lnTo>
                    <a:pt x="114610" y="119326"/>
                  </a:lnTo>
                  <a:lnTo>
                    <a:pt x="135240" y="121070"/>
                  </a:lnTo>
                  <a:lnTo>
                    <a:pt x="155362" y="11944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8" name="SMARTInkShape-253">
              <a:extLst>
                <a:ext uri="{FF2B5EF4-FFF2-40B4-BE49-F238E27FC236}">
                  <a16:creationId xmlns:a16="http://schemas.microsoft.com/office/drawing/2014/main" xmlns="" id="{FCA588D7-9D88-4514-B39F-78FF21F28CF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341270" y="3041547"/>
              <a:ext cx="111419" cy="111317"/>
            </a:xfrm>
            <a:custGeom>
              <a:avLst/>
              <a:gdLst/>
              <a:ahLst/>
              <a:cxnLst/>
              <a:rect l="0" t="0" r="0" b="0"/>
              <a:pathLst>
                <a:path w="111419" h="111317">
                  <a:moveTo>
                    <a:pt x="59030" y="6453"/>
                  </a:moveTo>
                  <a:lnTo>
                    <a:pt x="59030" y="6453"/>
                  </a:lnTo>
                  <a:lnTo>
                    <a:pt x="55228" y="6188"/>
                  </a:lnTo>
                  <a:lnTo>
                    <a:pt x="34040" y="0"/>
                  </a:lnTo>
                  <a:lnTo>
                    <a:pt x="28609" y="1028"/>
                  </a:lnTo>
                  <a:lnTo>
                    <a:pt x="21794" y="4581"/>
                  </a:lnTo>
                  <a:lnTo>
                    <a:pt x="16423" y="9691"/>
                  </a:lnTo>
                  <a:lnTo>
                    <a:pt x="5070" y="27603"/>
                  </a:lnTo>
                  <a:lnTo>
                    <a:pt x="2825" y="36209"/>
                  </a:lnTo>
                  <a:lnTo>
                    <a:pt x="0" y="65690"/>
                  </a:lnTo>
                  <a:lnTo>
                    <a:pt x="1470" y="72629"/>
                  </a:lnTo>
                  <a:lnTo>
                    <a:pt x="12350" y="93832"/>
                  </a:lnTo>
                  <a:lnTo>
                    <a:pt x="18829" y="100223"/>
                  </a:lnTo>
                  <a:lnTo>
                    <a:pt x="25775" y="104204"/>
                  </a:lnTo>
                  <a:lnTo>
                    <a:pt x="48358" y="110845"/>
                  </a:lnTo>
                  <a:lnTo>
                    <a:pt x="78288" y="111316"/>
                  </a:lnTo>
                  <a:lnTo>
                    <a:pt x="99111" y="102534"/>
                  </a:lnTo>
                  <a:lnTo>
                    <a:pt x="111418" y="9455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0" name="SMARTInkShape-254">
            <a:extLst>
              <a:ext uri="{FF2B5EF4-FFF2-40B4-BE49-F238E27FC236}">
                <a16:creationId xmlns:a16="http://schemas.microsoft.com/office/drawing/2014/main" xmlns="" id="{5E7FC145-B4BA-4E62-AF78-C016563EF712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2456376" y="3043360"/>
            <a:ext cx="270057" cy="345160"/>
          </a:xfrm>
          <a:custGeom>
            <a:avLst/>
            <a:gdLst/>
            <a:ahLst/>
            <a:cxnLst/>
            <a:rect l="0" t="0" r="0" b="0"/>
            <a:pathLst>
              <a:path w="270057" h="345160">
                <a:moveTo>
                  <a:pt x="60605" y="14165"/>
                </a:moveTo>
                <a:lnTo>
                  <a:pt x="60605" y="14165"/>
                </a:lnTo>
                <a:lnTo>
                  <a:pt x="47896" y="5782"/>
                </a:lnTo>
                <a:lnTo>
                  <a:pt x="41317" y="3420"/>
                </a:lnTo>
                <a:lnTo>
                  <a:pt x="36687" y="2775"/>
                </a:lnTo>
                <a:lnTo>
                  <a:pt x="27089" y="4940"/>
                </a:lnTo>
                <a:lnTo>
                  <a:pt x="21103" y="8918"/>
                </a:lnTo>
                <a:lnTo>
                  <a:pt x="16061" y="14479"/>
                </a:lnTo>
                <a:lnTo>
                  <a:pt x="8091" y="30143"/>
                </a:lnTo>
                <a:lnTo>
                  <a:pt x="0" y="65584"/>
                </a:lnTo>
                <a:lnTo>
                  <a:pt x="2144" y="79595"/>
                </a:lnTo>
                <a:lnTo>
                  <a:pt x="8705" y="91704"/>
                </a:lnTo>
                <a:lnTo>
                  <a:pt x="13830" y="96641"/>
                </a:lnTo>
                <a:lnTo>
                  <a:pt x="25902" y="103761"/>
                </a:lnTo>
                <a:lnTo>
                  <a:pt x="39024" y="108704"/>
                </a:lnTo>
                <a:lnTo>
                  <a:pt x="42018" y="109363"/>
                </a:lnTo>
                <a:lnTo>
                  <a:pt x="46095" y="111237"/>
                </a:lnTo>
                <a:lnTo>
                  <a:pt x="46963" y="111424"/>
                </a:lnTo>
                <a:lnTo>
                  <a:pt x="49339" y="110925"/>
                </a:lnTo>
                <a:lnTo>
                  <a:pt x="53651" y="109862"/>
                </a:lnTo>
                <a:lnTo>
                  <a:pt x="62107" y="109168"/>
                </a:lnTo>
                <a:lnTo>
                  <a:pt x="65364" y="107036"/>
                </a:lnTo>
                <a:lnTo>
                  <a:pt x="68682" y="107034"/>
                </a:lnTo>
                <a:lnTo>
                  <a:pt x="69165" y="107298"/>
                </a:lnTo>
                <a:lnTo>
                  <a:pt x="69486" y="107739"/>
                </a:lnTo>
                <a:lnTo>
                  <a:pt x="69701" y="108298"/>
                </a:lnTo>
                <a:lnTo>
                  <a:pt x="70109" y="108670"/>
                </a:lnTo>
                <a:lnTo>
                  <a:pt x="71267" y="109084"/>
                </a:lnTo>
                <a:lnTo>
                  <a:pt x="73407" y="109317"/>
                </a:lnTo>
                <a:lnTo>
                  <a:pt x="74938" y="108666"/>
                </a:lnTo>
                <a:lnTo>
                  <a:pt x="76500" y="107759"/>
                </a:lnTo>
                <a:lnTo>
                  <a:pt x="79659" y="107177"/>
                </a:lnTo>
                <a:lnTo>
                  <a:pt x="84095" y="107062"/>
                </a:lnTo>
                <a:lnTo>
                  <a:pt x="87008" y="105635"/>
                </a:lnTo>
                <a:lnTo>
                  <a:pt x="110112" y="83442"/>
                </a:lnTo>
                <a:lnTo>
                  <a:pt x="113697" y="78230"/>
                </a:lnTo>
                <a:lnTo>
                  <a:pt x="115406" y="74628"/>
                </a:lnTo>
                <a:lnTo>
                  <a:pt x="118764" y="70856"/>
                </a:lnTo>
                <a:lnTo>
                  <a:pt x="122082" y="69239"/>
                </a:lnTo>
                <a:lnTo>
                  <a:pt x="143055" y="59566"/>
                </a:lnTo>
                <a:lnTo>
                  <a:pt x="155208" y="49386"/>
                </a:lnTo>
                <a:lnTo>
                  <a:pt x="160330" y="42607"/>
                </a:lnTo>
                <a:lnTo>
                  <a:pt x="163136" y="33773"/>
                </a:lnTo>
                <a:lnTo>
                  <a:pt x="163854" y="24467"/>
                </a:lnTo>
                <a:lnTo>
                  <a:pt x="162409" y="16803"/>
                </a:lnTo>
                <a:lnTo>
                  <a:pt x="157180" y="10575"/>
                </a:lnTo>
                <a:lnTo>
                  <a:pt x="153564" y="7803"/>
                </a:lnTo>
                <a:lnTo>
                  <a:pt x="146017" y="5428"/>
                </a:lnTo>
                <a:lnTo>
                  <a:pt x="142153" y="5166"/>
                </a:lnTo>
                <a:lnTo>
                  <a:pt x="139047" y="5784"/>
                </a:lnTo>
                <a:lnTo>
                  <a:pt x="134186" y="8588"/>
                </a:lnTo>
                <a:lnTo>
                  <a:pt x="125646" y="16591"/>
                </a:lnTo>
                <a:lnTo>
                  <a:pt x="120401" y="30235"/>
                </a:lnTo>
                <a:lnTo>
                  <a:pt x="119803" y="42004"/>
                </a:lnTo>
                <a:lnTo>
                  <a:pt x="124443" y="70779"/>
                </a:lnTo>
                <a:lnTo>
                  <a:pt x="134005" y="96940"/>
                </a:lnTo>
                <a:lnTo>
                  <a:pt x="141956" y="106657"/>
                </a:lnTo>
                <a:lnTo>
                  <a:pt x="148826" y="111979"/>
                </a:lnTo>
                <a:lnTo>
                  <a:pt x="155889" y="115084"/>
                </a:lnTo>
                <a:lnTo>
                  <a:pt x="170294" y="116365"/>
                </a:lnTo>
                <a:lnTo>
                  <a:pt x="181344" y="114619"/>
                </a:lnTo>
                <a:lnTo>
                  <a:pt x="194375" y="108428"/>
                </a:lnTo>
                <a:lnTo>
                  <a:pt x="205210" y="98059"/>
                </a:lnTo>
                <a:lnTo>
                  <a:pt x="221349" y="75952"/>
                </a:lnTo>
                <a:lnTo>
                  <a:pt x="234972" y="40470"/>
                </a:lnTo>
                <a:lnTo>
                  <a:pt x="240974" y="22141"/>
                </a:lnTo>
                <a:lnTo>
                  <a:pt x="242928" y="13090"/>
                </a:lnTo>
                <a:lnTo>
                  <a:pt x="241600" y="1270"/>
                </a:lnTo>
                <a:lnTo>
                  <a:pt x="241858" y="806"/>
                </a:lnTo>
                <a:lnTo>
                  <a:pt x="242295" y="496"/>
                </a:lnTo>
                <a:lnTo>
                  <a:pt x="243632" y="0"/>
                </a:lnTo>
                <a:lnTo>
                  <a:pt x="243742" y="224"/>
                </a:lnTo>
                <a:lnTo>
                  <a:pt x="249490" y="28557"/>
                </a:lnTo>
                <a:lnTo>
                  <a:pt x="251710" y="35378"/>
                </a:lnTo>
                <a:lnTo>
                  <a:pt x="255601" y="70171"/>
                </a:lnTo>
                <a:lnTo>
                  <a:pt x="255861" y="102625"/>
                </a:lnTo>
                <a:lnTo>
                  <a:pt x="257132" y="134012"/>
                </a:lnTo>
                <a:lnTo>
                  <a:pt x="258184" y="167659"/>
                </a:lnTo>
                <a:lnTo>
                  <a:pt x="258245" y="198787"/>
                </a:lnTo>
                <a:lnTo>
                  <a:pt x="258249" y="233109"/>
                </a:lnTo>
                <a:lnTo>
                  <a:pt x="260150" y="253462"/>
                </a:lnTo>
                <a:lnTo>
                  <a:pt x="266555" y="286966"/>
                </a:lnTo>
                <a:lnTo>
                  <a:pt x="270056" y="319132"/>
                </a:lnTo>
                <a:lnTo>
                  <a:pt x="267774" y="345159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3" name="SMARTInkShape-Group161">
            <a:extLst>
              <a:ext uri="{FF2B5EF4-FFF2-40B4-BE49-F238E27FC236}">
                <a16:creationId xmlns:a16="http://schemas.microsoft.com/office/drawing/2014/main" xmlns="" id="{8D385629-660D-4FBB-9463-5603A056B4A4}"/>
              </a:ext>
            </a:extLst>
          </p:cNvPr>
          <p:cNvGrpSpPr/>
          <p:nvPr/>
        </p:nvGrpSpPr>
        <p:grpSpPr>
          <a:xfrm>
            <a:off x="2708497" y="2933305"/>
            <a:ext cx="415704" cy="234077"/>
            <a:chOff x="2708497" y="2933305"/>
            <a:chExt cx="415704" cy="234077"/>
          </a:xfrm>
        </p:grpSpPr>
        <p:sp>
          <p:nvSpPr>
            <p:cNvPr id="201" name="SMARTInkShape-255">
              <a:extLst>
                <a:ext uri="{FF2B5EF4-FFF2-40B4-BE49-F238E27FC236}">
                  <a16:creationId xmlns:a16="http://schemas.microsoft.com/office/drawing/2014/main" xmlns="" id="{4E8BAC75-5183-409F-8710-91C3C72A0A3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708497" y="2933305"/>
              <a:ext cx="415704" cy="234077"/>
            </a:xfrm>
            <a:custGeom>
              <a:avLst/>
              <a:gdLst/>
              <a:ahLst/>
              <a:cxnLst/>
              <a:rect l="0" t="0" r="0" b="0"/>
              <a:pathLst>
                <a:path w="415704" h="234077">
                  <a:moveTo>
                    <a:pt x="6128" y="150414"/>
                  </a:moveTo>
                  <a:lnTo>
                    <a:pt x="6128" y="150414"/>
                  </a:lnTo>
                  <a:lnTo>
                    <a:pt x="111" y="148777"/>
                  </a:lnTo>
                  <a:lnTo>
                    <a:pt x="0" y="148529"/>
                  </a:lnTo>
                  <a:lnTo>
                    <a:pt x="1096" y="148131"/>
                  </a:lnTo>
                  <a:lnTo>
                    <a:pt x="1285" y="146797"/>
                  </a:lnTo>
                  <a:lnTo>
                    <a:pt x="1359" y="140387"/>
                  </a:lnTo>
                  <a:lnTo>
                    <a:pt x="2774" y="137932"/>
                  </a:lnTo>
                  <a:lnTo>
                    <a:pt x="4637" y="135077"/>
                  </a:lnTo>
                  <a:lnTo>
                    <a:pt x="6480" y="130230"/>
                  </a:lnTo>
                  <a:lnTo>
                    <a:pt x="16902" y="117241"/>
                  </a:lnTo>
                  <a:lnTo>
                    <a:pt x="39861" y="104884"/>
                  </a:lnTo>
                  <a:lnTo>
                    <a:pt x="44404" y="104425"/>
                  </a:lnTo>
                  <a:lnTo>
                    <a:pt x="54056" y="105810"/>
                  </a:lnTo>
                  <a:lnTo>
                    <a:pt x="61427" y="109736"/>
                  </a:lnTo>
                  <a:lnTo>
                    <a:pt x="66933" y="114078"/>
                  </a:lnTo>
                  <a:lnTo>
                    <a:pt x="70652" y="119980"/>
                  </a:lnTo>
                  <a:lnTo>
                    <a:pt x="72166" y="124228"/>
                  </a:lnTo>
                  <a:lnTo>
                    <a:pt x="72802" y="150644"/>
                  </a:lnTo>
                  <a:lnTo>
                    <a:pt x="71624" y="166120"/>
                  </a:lnTo>
                  <a:lnTo>
                    <a:pt x="74111" y="180106"/>
                  </a:lnTo>
                  <a:lnTo>
                    <a:pt x="82870" y="202400"/>
                  </a:lnTo>
                  <a:lnTo>
                    <a:pt x="88148" y="208170"/>
                  </a:lnTo>
                  <a:lnTo>
                    <a:pt x="95796" y="213563"/>
                  </a:lnTo>
                  <a:lnTo>
                    <a:pt x="106494" y="216713"/>
                  </a:lnTo>
                  <a:lnTo>
                    <a:pt x="107434" y="216574"/>
                  </a:lnTo>
                  <a:lnTo>
                    <a:pt x="112200" y="214642"/>
                  </a:lnTo>
                  <a:lnTo>
                    <a:pt x="112562" y="214134"/>
                  </a:lnTo>
                  <a:lnTo>
                    <a:pt x="112802" y="213532"/>
                  </a:lnTo>
                  <a:lnTo>
                    <a:pt x="116990" y="209895"/>
                  </a:lnTo>
                  <a:lnTo>
                    <a:pt x="117342" y="209118"/>
                  </a:lnTo>
                  <a:lnTo>
                    <a:pt x="117577" y="208864"/>
                  </a:lnTo>
                  <a:lnTo>
                    <a:pt x="117734" y="208960"/>
                  </a:lnTo>
                  <a:lnTo>
                    <a:pt x="118047" y="209945"/>
                  </a:lnTo>
                  <a:lnTo>
                    <a:pt x="119311" y="211209"/>
                  </a:lnTo>
                  <a:lnTo>
                    <a:pt x="119683" y="211317"/>
                  </a:lnTo>
                  <a:lnTo>
                    <a:pt x="119932" y="211124"/>
                  </a:lnTo>
                  <a:lnTo>
                    <a:pt x="137323" y="179565"/>
                  </a:lnTo>
                  <a:lnTo>
                    <a:pt x="146452" y="152829"/>
                  </a:lnTo>
                  <a:lnTo>
                    <a:pt x="151257" y="121739"/>
                  </a:lnTo>
                  <a:lnTo>
                    <a:pt x="153700" y="87910"/>
                  </a:lnTo>
                  <a:lnTo>
                    <a:pt x="154508" y="54482"/>
                  </a:lnTo>
                  <a:lnTo>
                    <a:pt x="152173" y="20803"/>
                  </a:lnTo>
                  <a:lnTo>
                    <a:pt x="149244" y="199"/>
                  </a:lnTo>
                  <a:lnTo>
                    <a:pt x="149164" y="0"/>
                  </a:lnTo>
                  <a:lnTo>
                    <a:pt x="149035" y="317"/>
                  </a:lnTo>
                  <a:lnTo>
                    <a:pt x="150646" y="6877"/>
                  </a:lnTo>
                  <a:lnTo>
                    <a:pt x="152047" y="40597"/>
                  </a:lnTo>
                  <a:lnTo>
                    <a:pt x="155440" y="72668"/>
                  </a:lnTo>
                  <a:lnTo>
                    <a:pt x="158069" y="106962"/>
                  </a:lnTo>
                  <a:lnTo>
                    <a:pt x="157224" y="142469"/>
                  </a:lnTo>
                  <a:lnTo>
                    <a:pt x="157505" y="177139"/>
                  </a:lnTo>
                  <a:lnTo>
                    <a:pt x="160756" y="192764"/>
                  </a:lnTo>
                  <a:lnTo>
                    <a:pt x="170728" y="212425"/>
                  </a:lnTo>
                  <a:lnTo>
                    <a:pt x="178929" y="219911"/>
                  </a:lnTo>
                  <a:lnTo>
                    <a:pt x="188062" y="224216"/>
                  </a:lnTo>
                  <a:lnTo>
                    <a:pt x="198735" y="225903"/>
                  </a:lnTo>
                  <a:lnTo>
                    <a:pt x="211540" y="223875"/>
                  </a:lnTo>
                  <a:lnTo>
                    <a:pt x="221596" y="218659"/>
                  </a:lnTo>
                  <a:lnTo>
                    <a:pt x="235113" y="206247"/>
                  </a:lnTo>
                  <a:lnTo>
                    <a:pt x="248147" y="188474"/>
                  </a:lnTo>
                  <a:lnTo>
                    <a:pt x="252870" y="184804"/>
                  </a:lnTo>
                  <a:lnTo>
                    <a:pt x="259466" y="182626"/>
                  </a:lnTo>
                  <a:lnTo>
                    <a:pt x="263009" y="182634"/>
                  </a:lnTo>
                  <a:lnTo>
                    <a:pt x="297844" y="183738"/>
                  </a:lnTo>
                  <a:lnTo>
                    <a:pt x="311284" y="182954"/>
                  </a:lnTo>
                  <a:lnTo>
                    <a:pt x="320611" y="179957"/>
                  </a:lnTo>
                  <a:lnTo>
                    <a:pt x="329343" y="171746"/>
                  </a:lnTo>
                  <a:lnTo>
                    <a:pt x="336575" y="160424"/>
                  </a:lnTo>
                  <a:lnTo>
                    <a:pt x="341605" y="143737"/>
                  </a:lnTo>
                  <a:lnTo>
                    <a:pt x="341936" y="137216"/>
                  </a:lnTo>
                  <a:lnTo>
                    <a:pt x="339791" y="131142"/>
                  </a:lnTo>
                  <a:lnTo>
                    <a:pt x="331946" y="119884"/>
                  </a:lnTo>
                  <a:lnTo>
                    <a:pt x="325296" y="116296"/>
                  </a:lnTo>
                  <a:lnTo>
                    <a:pt x="321301" y="114968"/>
                  </a:lnTo>
                  <a:lnTo>
                    <a:pt x="305564" y="115628"/>
                  </a:lnTo>
                  <a:lnTo>
                    <a:pt x="291288" y="121704"/>
                  </a:lnTo>
                  <a:lnTo>
                    <a:pt x="278680" y="136527"/>
                  </a:lnTo>
                  <a:lnTo>
                    <a:pt x="271622" y="148416"/>
                  </a:lnTo>
                  <a:lnTo>
                    <a:pt x="269119" y="165814"/>
                  </a:lnTo>
                  <a:lnTo>
                    <a:pt x="272170" y="182670"/>
                  </a:lnTo>
                  <a:lnTo>
                    <a:pt x="283007" y="204753"/>
                  </a:lnTo>
                  <a:lnTo>
                    <a:pt x="291992" y="216810"/>
                  </a:lnTo>
                  <a:lnTo>
                    <a:pt x="304276" y="225696"/>
                  </a:lnTo>
                  <a:lnTo>
                    <a:pt x="318290" y="231498"/>
                  </a:lnTo>
                  <a:lnTo>
                    <a:pt x="332456" y="234076"/>
                  </a:lnTo>
                  <a:lnTo>
                    <a:pt x="360738" y="228921"/>
                  </a:lnTo>
                  <a:lnTo>
                    <a:pt x="395606" y="212916"/>
                  </a:lnTo>
                  <a:lnTo>
                    <a:pt x="415703" y="20280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2" name="SMARTInkShape-256">
              <a:extLst>
                <a:ext uri="{FF2B5EF4-FFF2-40B4-BE49-F238E27FC236}">
                  <a16:creationId xmlns:a16="http://schemas.microsoft.com/office/drawing/2014/main" xmlns="" id="{D9138B21-8A04-4CCC-B335-F32F53F9FCC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860543" y="2974181"/>
              <a:ext cx="68396" cy="8202"/>
            </a:xfrm>
            <a:custGeom>
              <a:avLst/>
              <a:gdLst/>
              <a:ahLst/>
              <a:cxnLst/>
              <a:rect l="0" t="0" r="0" b="0"/>
              <a:pathLst>
                <a:path w="68396" h="8202">
                  <a:moveTo>
                    <a:pt x="4101" y="0"/>
                  </a:moveTo>
                  <a:lnTo>
                    <a:pt x="4101" y="0"/>
                  </a:lnTo>
                  <a:lnTo>
                    <a:pt x="0" y="8201"/>
                  </a:lnTo>
                  <a:lnTo>
                    <a:pt x="30763" y="7287"/>
                  </a:lnTo>
                  <a:lnTo>
                    <a:pt x="68395" y="714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4" name="SMARTInkShape-257">
            <a:extLst>
              <a:ext uri="{FF2B5EF4-FFF2-40B4-BE49-F238E27FC236}">
                <a16:creationId xmlns:a16="http://schemas.microsoft.com/office/drawing/2014/main" xmlns="" id="{D345237F-D545-4B6D-8FBC-33CE7A9406A8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3252788" y="3124200"/>
            <a:ext cx="69057" cy="23152"/>
          </a:xfrm>
          <a:custGeom>
            <a:avLst/>
            <a:gdLst/>
            <a:ahLst/>
            <a:cxnLst/>
            <a:rect l="0" t="0" r="0" b="0"/>
            <a:pathLst>
              <a:path w="69057" h="23152">
                <a:moveTo>
                  <a:pt x="0" y="19050"/>
                </a:moveTo>
                <a:lnTo>
                  <a:pt x="0" y="19050"/>
                </a:lnTo>
                <a:lnTo>
                  <a:pt x="1263" y="21578"/>
                </a:lnTo>
                <a:lnTo>
                  <a:pt x="1901" y="22323"/>
                </a:lnTo>
                <a:lnTo>
                  <a:pt x="3314" y="23151"/>
                </a:lnTo>
                <a:lnTo>
                  <a:pt x="5529" y="22813"/>
                </a:lnTo>
                <a:lnTo>
                  <a:pt x="37443" y="12873"/>
                </a:lnTo>
                <a:lnTo>
                  <a:pt x="69056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7" name="SMARTInkShape-Group163">
            <a:extLst>
              <a:ext uri="{FF2B5EF4-FFF2-40B4-BE49-F238E27FC236}">
                <a16:creationId xmlns:a16="http://schemas.microsoft.com/office/drawing/2014/main" xmlns="" id="{F6C8FAA4-AE4E-46EC-B70A-DD4083E4307C}"/>
              </a:ext>
            </a:extLst>
          </p:cNvPr>
          <p:cNvGrpSpPr/>
          <p:nvPr/>
        </p:nvGrpSpPr>
        <p:grpSpPr>
          <a:xfrm>
            <a:off x="3326243" y="2929533"/>
            <a:ext cx="326596" cy="243403"/>
            <a:chOff x="3326243" y="2929533"/>
            <a:chExt cx="326596" cy="243403"/>
          </a:xfrm>
        </p:grpSpPr>
        <p:sp>
          <p:nvSpPr>
            <p:cNvPr id="205" name="SMARTInkShape-258">
              <a:extLst>
                <a:ext uri="{FF2B5EF4-FFF2-40B4-BE49-F238E27FC236}">
                  <a16:creationId xmlns:a16="http://schemas.microsoft.com/office/drawing/2014/main" xmlns="" id="{3E158F49-2613-4D6E-8B7F-69C5960A051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326243" y="2929533"/>
              <a:ext cx="326596" cy="243403"/>
            </a:xfrm>
            <a:custGeom>
              <a:avLst/>
              <a:gdLst/>
              <a:ahLst/>
              <a:cxnLst/>
              <a:rect l="0" t="0" r="0" b="0"/>
              <a:pathLst>
                <a:path w="326596" h="243403">
                  <a:moveTo>
                    <a:pt x="38463" y="118467"/>
                  </a:moveTo>
                  <a:lnTo>
                    <a:pt x="38463" y="118467"/>
                  </a:lnTo>
                  <a:lnTo>
                    <a:pt x="33988" y="116582"/>
                  </a:lnTo>
                  <a:lnTo>
                    <a:pt x="31847" y="116184"/>
                  </a:lnTo>
                  <a:lnTo>
                    <a:pt x="24084" y="120172"/>
                  </a:lnTo>
                  <a:lnTo>
                    <a:pt x="15338" y="128329"/>
                  </a:lnTo>
                  <a:lnTo>
                    <a:pt x="9386" y="138058"/>
                  </a:lnTo>
                  <a:lnTo>
                    <a:pt x="4007" y="154081"/>
                  </a:lnTo>
                  <a:lnTo>
                    <a:pt x="0" y="182384"/>
                  </a:lnTo>
                  <a:lnTo>
                    <a:pt x="4313" y="198495"/>
                  </a:lnTo>
                  <a:lnTo>
                    <a:pt x="12176" y="212646"/>
                  </a:lnTo>
                  <a:lnTo>
                    <a:pt x="18137" y="219327"/>
                  </a:lnTo>
                  <a:lnTo>
                    <a:pt x="28547" y="223530"/>
                  </a:lnTo>
                  <a:lnTo>
                    <a:pt x="41200" y="225222"/>
                  </a:lnTo>
                  <a:lnTo>
                    <a:pt x="52997" y="223328"/>
                  </a:lnTo>
                  <a:lnTo>
                    <a:pt x="77020" y="209172"/>
                  </a:lnTo>
                  <a:lnTo>
                    <a:pt x="81794" y="204818"/>
                  </a:lnTo>
                  <a:lnTo>
                    <a:pt x="91365" y="190498"/>
                  </a:lnTo>
                  <a:lnTo>
                    <a:pt x="97415" y="176871"/>
                  </a:lnTo>
                  <a:lnTo>
                    <a:pt x="98137" y="176453"/>
                  </a:lnTo>
                  <a:lnTo>
                    <a:pt x="103005" y="175865"/>
                  </a:lnTo>
                  <a:lnTo>
                    <a:pt x="127011" y="173121"/>
                  </a:lnTo>
                  <a:lnTo>
                    <a:pt x="142663" y="163942"/>
                  </a:lnTo>
                  <a:lnTo>
                    <a:pt x="152299" y="152431"/>
                  </a:lnTo>
                  <a:lnTo>
                    <a:pt x="153791" y="143881"/>
                  </a:lnTo>
                  <a:lnTo>
                    <a:pt x="153449" y="139379"/>
                  </a:lnTo>
                  <a:lnTo>
                    <a:pt x="151633" y="135583"/>
                  </a:lnTo>
                  <a:lnTo>
                    <a:pt x="145382" y="129249"/>
                  </a:lnTo>
                  <a:lnTo>
                    <a:pt x="138017" y="126610"/>
                  </a:lnTo>
                  <a:lnTo>
                    <a:pt x="130070" y="126584"/>
                  </a:lnTo>
                  <a:lnTo>
                    <a:pt x="117200" y="129809"/>
                  </a:lnTo>
                  <a:lnTo>
                    <a:pt x="109882" y="133562"/>
                  </a:lnTo>
                  <a:lnTo>
                    <a:pt x="105218" y="139993"/>
                  </a:lnTo>
                  <a:lnTo>
                    <a:pt x="100068" y="157056"/>
                  </a:lnTo>
                  <a:lnTo>
                    <a:pt x="101137" y="174792"/>
                  </a:lnTo>
                  <a:lnTo>
                    <a:pt x="107333" y="191336"/>
                  </a:lnTo>
                  <a:lnTo>
                    <a:pt x="119173" y="208982"/>
                  </a:lnTo>
                  <a:lnTo>
                    <a:pt x="130405" y="219076"/>
                  </a:lnTo>
                  <a:lnTo>
                    <a:pt x="139122" y="223683"/>
                  </a:lnTo>
                  <a:lnTo>
                    <a:pt x="151110" y="224673"/>
                  </a:lnTo>
                  <a:lnTo>
                    <a:pt x="164464" y="222291"/>
                  </a:lnTo>
                  <a:lnTo>
                    <a:pt x="176573" y="215940"/>
                  </a:lnTo>
                  <a:lnTo>
                    <a:pt x="191274" y="202175"/>
                  </a:lnTo>
                  <a:lnTo>
                    <a:pt x="202744" y="183839"/>
                  </a:lnTo>
                  <a:lnTo>
                    <a:pt x="211559" y="151136"/>
                  </a:lnTo>
                  <a:lnTo>
                    <a:pt x="216287" y="117602"/>
                  </a:lnTo>
                  <a:lnTo>
                    <a:pt x="218169" y="88457"/>
                  </a:lnTo>
                  <a:lnTo>
                    <a:pt x="219452" y="53948"/>
                  </a:lnTo>
                  <a:lnTo>
                    <a:pt x="221273" y="23927"/>
                  </a:lnTo>
                  <a:lnTo>
                    <a:pt x="221483" y="3927"/>
                  </a:lnTo>
                  <a:lnTo>
                    <a:pt x="221066" y="2420"/>
                  </a:lnTo>
                  <a:lnTo>
                    <a:pt x="219760" y="0"/>
                  </a:lnTo>
                  <a:lnTo>
                    <a:pt x="219444" y="32633"/>
                  </a:lnTo>
                  <a:lnTo>
                    <a:pt x="219439" y="65924"/>
                  </a:lnTo>
                  <a:lnTo>
                    <a:pt x="219438" y="100648"/>
                  </a:lnTo>
                  <a:lnTo>
                    <a:pt x="218066" y="133063"/>
                  </a:lnTo>
                  <a:lnTo>
                    <a:pt x="219794" y="167015"/>
                  </a:lnTo>
                  <a:lnTo>
                    <a:pt x="226476" y="201846"/>
                  </a:lnTo>
                  <a:lnTo>
                    <a:pt x="236222" y="221136"/>
                  </a:lnTo>
                  <a:lnTo>
                    <a:pt x="252545" y="235641"/>
                  </a:lnTo>
                  <a:lnTo>
                    <a:pt x="274991" y="243261"/>
                  </a:lnTo>
                  <a:lnTo>
                    <a:pt x="295018" y="243402"/>
                  </a:lnTo>
                  <a:lnTo>
                    <a:pt x="326595" y="23038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6" name="SMARTInkShape-259">
              <a:extLst>
                <a:ext uri="{FF2B5EF4-FFF2-40B4-BE49-F238E27FC236}">
                  <a16:creationId xmlns:a16="http://schemas.microsoft.com/office/drawing/2014/main" xmlns="" id="{FFA1E64F-FCC8-46E8-AE35-E8F07DD09E5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550775" y="2983706"/>
              <a:ext cx="69048" cy="6028"/>
            </a:xfrm>
            <a:custGeom>
              <a:avLst/>
              <a:gdLst/>
              <a:ahLst/>
              <a:cxnLst/>
              <a:rect l="0" t="0" r="0" b="0"/>
              <a:pathLst>
                <a:path w="69048" h="6028">
                  <a:moveTo>
                    <a:pt x="2050" y="4763"/>
                  </a:moveTo>
                  <a:lnTo>
                    <a:pt x="2050" y="4763"/>
                  </a:lnTo>
                  <a:lnTo>
                    <a:pt x="0" y="4763"/>
                  </a:lnTo>
                  <a:lnTo>
                    <a:pt x="3559" y="6027"/>
                  </a:lnTo>
                  <a:lnTo>
                    <a:pt x="37873" y="4866"/>
                  </a:lnTo>
                  <a:lnTo>
                    <a:pt x="69047" y="2603"/>
                  </a:lnTo>
                  <a:lnTo>
                    <a:pt x="6872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2" name="SMARTInkShape-Group164">
            <a:extLst>
              <a:ext uri="{FF2B5EF4-FFF2-40B4-BE49-F238E27FC236}">
                <a16:creationId xmlns:a16="http://schemas.microsoft.com/office/drawing/2014/main" xmlns="" id="{41AB646B-2C74-4056-88D7-ACBFFAE34854}"/>
              </a:ext>
            </a:extLst>
          </p:cNvPr>
          <p:cNvGrpSpPr/>
          <p:nvPr/>
        </p:nvGrpSpPr>
        <p:grpSpPr>
          <a:xfrm>
            <a:off x="3771900" y="3032248"/>
            <a:ext cx="457201" cy="118352"/>
            <a:chOff x="3771900" y="3032248"/>
            <a:chExt cx="457201" cy="118352"/>
          </a:xfrm>
        </p:grpSpPr>
        <p:sp>
          <p:nvSpPr>
            <p:cNvPr id="208" name="SMARTInkShape-260">
              <a:extLst>
                <a:ext uri="{FF2B5EF4-FFF2-40B4-BE49-F238E27FC236}">
                  <a16:creationId xmlns:a16="http://schemas.microsoft.com/office/drawing/2014/main" xmlns="" id="{AE414A7D-A284-409E-911A-1A38582B0BC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003695" y="3043238"/>
              <a:ext cx="120631" cy="102474"/>
            </a:xfrm>
            <a:custGeom>
              <a:avLst/>
              <a:gdLst/>
              <a:ahLst/>
              <a:cxnLst/>
              <a:rect l="0" t="0" r="0" b="0"/>
              <a:pathLst>
                <a:path w="120631" h="102474">
                  <a:moveTo>
                    <a:pt x="68243" y="0"/>
                  </a:moveTo>
                  <a:lnTo>
                    <a:pt x="68243" y="0"/>
                  </a:lnTo>
                  <a:lnTo>
                    <a:pt x="63186" y="2528"/>
                  </a:lnTo>
                  <a:lnTo>
                    <a:pt x="57881" y="3063"/>
                  </a:lnTo>
                  <a:lnTo>
                    <a:pt x="31992" y="40"/>
                  </a:lnTo>
                  <a:lnTo>
                    <a:pt x="27407" y="820"/>
                  </a:lnTo>
                  <a:lnTo>
                    <a:pt x="19490" y="5215"/>
                  </a:lnTo>
                  <a:lnTo>
                    <a:pt x="6593" y="18531"/>
                  </a:lnTo>
                  <a:lnTo>
                    <a:pt x="2910" y="25011"/>
                  </a:lnTo>
                  <a:lnTo>
                    <a:pt x="0" y="40061"/>
                  </a:lnTo>
                  <a:lnTo>
                    <a:pt x="611" y="58184"/>
                  </a:lnTo>
                  <a:lnTo>
                    <a:pt x="5077" y="69215"/>
                  </a:lnTo>
                  <a:lnTo>
                    <a:pt x="15862" y="85433"/>
                  </a:lnTo>
                  <a:lnTo>
                    <a:pt x="33057" y="98396"/>
                  </a:lnTo>
                  <a:lnTo>
                    <a:pt x="47822" y="102473"/>
                  </a:lnTo>
                  <a:lnTo>
                    <a:pt x="81775" y="99291"/>
                  </a:lnTo>
                  <a:lnTo>
                    <a:pt x="120630" y="8572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9" name="SMARTInkShape-261">
              <a:extLst>
                <a:ext uri="{FF2B5EF4-FFF2-40B4-BE49-F238E27FC236}">
                  <a16:creationId xmlns:a16="http://schemas.microsoft.com/office/drawing/2014/main" xmlns="" id="{E5744771-3546-4661-B6A8-2FD421CC053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120358" y="3038933"/>
              <a:ext cx="108743" cy="111636"/>
            </a:xfrm>
            <a:custGeom>
              <a:avLst/>
              <a:gdLst/>
              <a:ahLst/>
              <a:cxnLst/>
              <a:rect l="0" t="0" r="0" b="0"/>
              <a:pathLst>
                <a:path w="108743" h="111636">
                  <a:moveTo>
                    <a:pt x="73023" y="6686"/>
                  </a:moveTo>
                  <a:lnTo>
                    <a:pt x="73023" y="6686"/>
                  </a:lnTo>
                  <a:lnTo>
                    <a:pt x="55199" y="1088"/>
                  </a:lnTo>
                  <a:lnTo>
                    <a:pt x="42136" y="0"/>
                  </a:lnTo>
                  <a:lnTo>
                    <a:pt x="33984" y="1862"/>
                  </a:lnTo>
                  <a:lnTo>
                    <a:pt x="27626" y="5336"/>
                  </a:lnTo>
                  <a:lnTo>
                    <a:pt x="6880" y="32860"/>
                  </a:lnTo>
                  <a:lnTo>
                    <a:pt x="1890" y="41693"/>
                  </a:lnTo>
                  <a:lnTo>
                    <a:pt x="0" y="54394"/>
                  </a:lnTo>
                  <a:lnTo>
                    <a:pt x="1968" y="68623"/>
                  </a:lnTo>
                  <a:lnTo>
                    <a:pt x="9540" y="87124"/>
                  </a:lnTo>
                  <a:lnTo>
                    <a:pt x="21952" y="102662"/>
                  </a:lnTo>
                  <a:lnTo>
                    <a:pt x="25983" y="105874"/>
                  </a:lnTo>
                  <a:lnTo>
                    <a:pt x="39036" y="110658"/>
                  </a:lnTo>
                  <a:lnTo>
                    <a:pt x="52516" y="111635"/>
                  </a:lnTo>
                  <a:lnTo>
                    <a:pt x="82545" y="105792"/>
                  </a:lnTo>
                  <a:lnTo>
                    <a:pt x="108742" y="9717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0" name="SMARTInkShape-262">
              <a:extLst>
                <a:ext uri="{FF2B5EF4-FFF2-40B4-BE49-F238E27FC236}">
                  <a16:creationId xmlns:a16="http://schemas.microsoft.com/office/drawing/2014/main" xmlns="" id="{599FFD03-2049-4D1C-BCE3-388F2AD54F6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771900" y="3124200"/>
              <a:ext cx="61914" cy="19051"/>
            </a:xfrm>
            <a:custGeom>
              <a:avLst/>
              <a:gdLst/>
              <a:ahLst/>
              <a:cxnLst/>
              <a:rect l="0" t="0" r="0" b="0"/>
              <a:pathLst>
                <a:path w="61914" h="19051">
                  <a:moveTo>
                    <a:pt x="0" y="19050"/>
                  </a:moveTo>
                  <a:lnTo>
                    <a:pt x="0" y="19050"/>
                  </a:lnTo>
                  <a:lnTo>
                    <a:pt x="7648" y="19050"/>
                  </a:lnTo>
                  <a:lnTo>
                    <a:pt x="40284" y="8321"/>
                  </a:lnTo>
                  <a:lnTo>
                    <a:pt x="6191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1" name="SMARTInkShape-263">
              <a:extLst>
                <a:ext uri="{FF2B5EF4-FFF2-40B4-BE49-F238E27FC236}">
                  <a16:creationId xmlns:a16="http://schemas.microsoft.com/office/drawing/2014/main" xmlns="" id="{94B0366A-CC3A-4C6C-AEA9-02540BB8D54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829558" y="3032248"/>
              <a:ext cx="180468" cy="118352"/>
            </a:xfrm>
            <a:custGeom>
              <a:avLst/>
              <a:gdLst/>
              <a:ahLst/>
              <a:cxnLst/>
              <a:rect l="0" t="0" r="0" b="0"/>
              <a:pathLst>
                <a:path w="180468" h="118352">
                  <a:moveTo>
                    <a:pt x="85217" y="22896"/>
                  </a:moveTo>
                  <a:lnTo>
                    <a:pt x="85217" y="22896"/>
                  </a:lnTo>
                  <a:lnTo>
                    <a:pt x="84952" y="20465"/>
                  </a:lnTo>
                  <a:lnTo>
                    <a:pt x="83953" y="17053"/>
                  </a:lnTo>
                  <a:lnTo>
                    <a:pt x="76846" y="8141"/>
                  </a:lnTo>
                  <a:lnTo>
                    <a:pt x="68890" y="2179"/>
                  </a:lnTo>
                  <a:lnTo>
                    <a:pt x="62770" y="0"/>
                  </a:lnTo>
                  <a:lnTo>
                    <a:pt x="36630" y="2478"/>
                  </a:lnTo>
                  <a:lnTo>
                    <a:pt x="23019" y="8497"/>
                  </a:lnTo>
                  <a:lnTo>
                    <a:pt x="11461" y="18247"/>
                  </a:lnTo>
                  <a:lnTo>
                    <a:pt x="2597" y="33307"/>
                  </a:lnTo>
                  <a:lnTo>
                    <a:pt x="0" y="51175"/>
                  </a:lnTo>
                  <a:lnTo>
                    <a:pt x="5919" y="76374"/>
                  </a:lnTo>
                  <a:lnTo>
                    <a:pt x="10921" y="85837"/>
                  </a:lnTo>
                  <a:lnTo>
                    <a:pt x="24621" y="100887"/>
                  </a:lnTo>
                  <a:lnTo>
                    <a:pt x="43316" y="114571"/>
                  </a:lnTo>
                  <a:lnTo>
                    <a:pt x="52723" y="118351"/>
                  </a:lnTo>
                  <a:lnTo>
                    <a:pt x="59045" y="118149"/>
                  </a:lnTo>
                  <a:lnTo>
                    <a:pt x="65383" y="116030"/>
                  </a:lnTo>
                  <a:lnTo>
                    <a:pt x="74372" y="110375"/>
                  </a:lnTo>
                  <a:lnTo>
                    <a:pt x="81713" y="102059"/>
                  </a:lnTo>
                  <a:lnTo>
                    <a:pt x="87053" y="91450"/>
                  </a:lnTo>
                  <a:lnTo>
                    <a:pt x="92089" y="60370"/>
                  </a:lnTo>
                  <a:lnTo>
                    <a:pt x="91751" y="51579"/>
                  </a:lnTo>
                  <a:lnTo>
                    <a:pt x="85605" y="27442"/>
                  </a:lnTo>
                  <a:lnTo>
                    <a:pt x="85741" y="26720"/>
                  </a:lnTo>
                  <a:lnTo>
                    <a:pt x="86095" y="26239"/>
                  </a:lnTo>
                  <a:lnTo>
                    <a:pt x="86596" y="25918"/>
                  </a:lnTo>
                  <a:lnTo>
                    <a:pt x="86930" y="26234"/>
                  </a:lnTo>
                  <a:lnTo>
                    <a:pt x="87301" y="27995"/>
                  </a:lnTo>
                  <a:lnTo>
                    <a:pt x="90177" y="58440"/>
                  </a:lnTo>
                  <a:lnTo>
                    <a:pt x="95465" y="89866"/>
                  </a:lnTo>
                  <a:lnTo>
                    <a:pt x="98503" y="100814"/>
                  </a:lnTo>
                  <a:lnTo>
                    <a:pt x="102499" y="107444"/>
                  </a:lnTo>
                  <a:lnTo>
                    <a:pt x="110476" y="114152"/>
                  </a:lnTo>
                  <a:lnTo>
                    <a:pt x="123334" y="116962"/>
                  </a:lnTo>
                  <a:lnTo>
                    <a:pt x="145908" y="117118"/>
                  </a:lnTo>
                  <a:lnTo>
                    <a:pt x="180467" y="10147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3" name="SMARTInkShape-264">
            <a:extLst>
              <a:ext uri="{FF2B5EF4-FFF2-40B4-BE49-F238E27FC236}">
                <a16:creationId xmlns:a16="http://schemas.microsoft.com/office/drawing/2014/main" xmlns="" id="{A1AC74C4-AAE9-401D-97B4-726239A2CCF7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4234562" y="3024929"/>
            <a:ext cx="225520" cy="126267"/>
          </a:xfrm>
          <a:custGeom>
            <a:avLst/>
            <a:gdLst/>
            <a:ahLst/>
            <a:cxnLst/>
            <a:rect l="0" t="0" r="0" b="0"/>
            <a:pathLst>
              <a:path w="225520" h="126267">
                <a:moveTo>
                  <a:pt x="46926" y="20690"/>
                </a:moveTo>
                <a:lnTo>
                  <a:pt x="46926" y="20690"/>
                </a:lnTo>
                <a:lnTo>
                  <a:pt x="39278" y="20690"/>
                </a:lnTo>
                <a:lnTo>
                  <a:pt x="27844" y="25746"/>
                </a:lnTo>
                <a:lnTo>
                  <a:pt x="16107" y="36475"/>
                </a:lnTo>
                <a:lnTo>
                  <a:pt x="5926" y="50973"/>
                </a:lnTo>
                <a:lnTo>
                  <a:pt x="0" y="69526"/>
                </a:lnTo>
                <a:lnTo>
                  <a:pt x="1624" y="88841"/>
                </a:lnTo>
                <a:lnTo>
                  <a:pt x="8397" y="102913"/>
                </a:lnTo>
                <a:lnTo>
                  <a:pt x="18370" y="112521"/>
                </a:lnTo>
                <a:lnTo>
                  <a:pt x="28678" y="115743"/>
                </a:lnTo>
                <a:lnTo>
                  <a:pt x="40668" y="116117"/>
                </a:lnTo>
                <a:lnTo>
                  <a:pt x="57037" y="110377"/>
                </a:lnTo>
                <a:lnTo>
                  <a:pt x="73320" y="98414"/>
                </a:lnTo>
                <a:lnTo>
                  <a:pt x="79058" y="90609"/>
                </a:lnTo>
                <a:lnTo>
                  <a:pt x="83308" y="65398"/>
                </a:lnTo>
                <a:lnTo>
                  <a:pt x="82429" y="52046"/>
                </a:lnTo>
                <a:lnTo>
                  <a:pt x="80256" y="45738"/>
                </a:lnTo>
                <a:lnTo>
                  <a:pt x="67209" y="28675"/>
                </a:lnTo>
                <a:lnTo>
                  <a:pt x="54440" y="18681"/>
                </a:lnTo>
                <a:lnTo>
                  <a:pt x="51059" y="17151"/>
                </a:lnTo>
                <a:lnTo>
                  <a:pt x="47793" y="16471"/>
                </a:lnTo>
                <a:lnTo>
                  <a:pt x="46445" y="16819"/>
                </a:lnTo>
                <a:lnTo>
                  <a:pt x="44243" y="18617"/>
                </a:lnTo>
                <a:lnTo>
                  <a:pt x="43793" y="23296"/>
                </a:lnTo>
                <a:lnTo>
                  <a:pt x="44043" y="26396"/>
                </a:lnTo>
                <a:lnTo>
                  <a:pt x="49452" y="37080"/>
                </a:lnTo>
                <a:lnTo>
                  <a:pt x="57662" y="43320"/>
                </a:lnTo>
                <a:lnTo>
                  <a:pt x="68101" y="47681"/>
                </a:lnTo>
                <a:lnTo>
                  <a:pt x="78915" y="48737"/>
                </a:lnTo>
                <a:lnTo>
                  <a:pt x="92887" y="45316"/>
                </a:lnTo>
                <a:lnTo>
                  <a:pt x="105405" y="35483"/>
                </a:lnTo>
                <a:lnTo>
                  <a:pt x="113700" y="22515"/>
                </a:lnTo>
                <a:lnTo>
                  <a:pt x="115585" y="13299"/>
                </a:lnTo>
                <a:lnTo>
                  <a:pt x="115159" y="2713"/>
                </a:lnTo>
                <a:lnTo>
                  <a:pt x="114293" y="0"/>
                </a:lnTo>
                <a:lnTo>
                  <a:pt x="114062" y="18"/>
                </a:lnTo>
                <a:lnTo>
                  <a:pt x="113908" y="558"/>
                </a:lnTo>
                <a:lnTo>
                  <a:pt x="118748" y="5112"/>
                </a:lnTo>
                <a:lnTo>
                  <a:pt x="143105" y="16354"/>
                </a:lnTo>
                <a:lnTo>
                  <a:pt x="155886" y="19405"/>
                </a:lnTo>
                <a:lnTo>
                  <a:pt x="163847" y="19045"/>
                </a:lnTo>
                <a:lnTo>
                  <a:pt x="165654" y="18636"/>
                </a:lnTo>
                <a:lnTo>
                  <a:pt x="165765" y="18527"/>
                </a:lnTo>
                <a:lnTo>
                  <a:pt x="157446" y="44311"/>
                </a:lnTo>
                <a:lnTo>
                  <a:pt x="154577" y="74796"/>
                </a:lnTo>
                <a:lnTo>
                  <a:pt x="155389" y="104097"/>
                </a:lnTo>
                <a:lnTo>
                  <a:pt x="161201" y="117076"/>
                </a:lnTo>
                <a:lnTo>
                  <a:pt x="167388" y="122442"/>
                </a:lnTo>
                <a:lnTo>
                  <a:pt x="175342" y="125444"/>
                </a:lnTo>
                <a:lnTo>
                  <a:pt x="203794" y="126266"/>
                </a:lnTo>
                <a:lnTo>
                  <a:pt x="225519" y="123084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6" name="SMARTInkShape-Group166">
            <a:extLst>
              <a:ext uri="{FF2B5EF4-FFF2-40B4-BE49-F238E27FC236}">
                <a16:creationId xmlns:a16="http://schemas.microsoft.com/office/drawing/2014/main" xmlns="" id="{93C9ECD6-A6AC-4CAB-852D-0A7B7FD4FEC9}"/>
              </a:ext>
            </a:extLst>
          </p:cNvPr>
          <p:cNvGrpSpPr/>
          <p:nvPr/>
        </p:nvGrpSpPr>
        <p:grpSpPr>
          <a:xfrm>
            <a:off x="4457791" y="2893219"/>
            <a:ext cx="297566" cy="274250"/>
            <a:chOff x="4457791" y="2893219"/>
            <a:chExt cx="297566" cy="274250"/>
          </a:xfrm>
        </p:grpSpPr>
        <p:sp>
          <p:nvSpPr>
            <p:cNvPr id="214" name="SMARTInkShape-265">
              <a:extLst>
                <a:ext uri="{FF2B5EF4-FFF2-40B4-BE49-F238E27FC236}">
                  <a16:creationId xmlns:a16="http://schemas.microsoft.com/office/drawing/2014/main" xmlns="" id="{4BDB9FAF-AF1A-4528-A50F-865CC897CA0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457791" y="2931308"/>
              <a:ext cx="297566" cy="236161"/>
            </a:xfrm>
            <a:custGeom>
              <a:avLst/>
              <a:gdLst/>
              <a:ahLst/>
              <a:cxnLst/>
              <a:rect l="0" t="0" r="0" b="0"/>
              <a:pathLst>
                <a:path w="297566" h="236161">
                  <a:moveTo>
                    <a:pt x="90397" y="130980"/>
                  </a:moveTo>
                  <a:lnTo>
                    <a:pt x="90397" y="130980"/>
                  </a:lnTo>
                  <a:lnTo>
                    <a:pt x="81416" y="115546"/>
                  </a:lnTo>
                  <a:lnTo>
                    <a:pt x="79085" y="113537"/>
                  </a:lnTo>
                  <a:lnTo>
                    <a:pt x="72905" y="110983"/>
                  </a:lnTo>
                  <a:lnTo>
                    <a:pt x="62548" y="111237"/>
                  </a:lnTo>
                  <a:lnTo>
                    <a:pt x="43189" y="116124"/>
                  </a:lnTo>
                  <a:lnTo>
                    <a:pt x="24509" y="127437"/>
                  </a:lnTo>
                  <a:lnTo>
                    <a:pt x="14165" y="137779"/>
                  </a:lnTo>
                  <a:lnTo>
                    <a:pt x="4187" y="154747"/>
                  </a:lnTo>
                  <a:lnTo>
                    <a:pt x="0" y="168419"/>
                  </a:lnTo>
                  <a:lnTo>
                    <a:pt x="348" y="180055"/>
                  </a:lnTo>
                  <a:lnTo>
                    <a:pt x="10314" y="210610"/>
                  </a:lnTo>
                  <a:lnTo>
                    <a:pt x="18103" y="220367"/>
                  </a:lnTo>
                  <a:lnTo>
                    <a:pt x="29641" y="230813"/>
                  </a:lnTo>
                  <a:lnTo>
                    <a:pt x="38523" y="234881"/>
                  </a:lnTo>
                  <a:lnTo>
                    <a:pt x="47233" y="236160"/>
                  </a:lnTo>
                  <a:lnTo>
                    <a:pt x="54632" y="234965"/>
                  </a:lnTo>
                  <a:lnTo>
                    <a:pt x="57823" y="232582"/>
                  </a:lnTo>
                  <a:lnTo>
                    <a:pt x="63484" y="224996"/>
                  </a:lnTo>
                  <a:lnTo>
                    <a:pt x="68605" y="211577"/>
                  </a:lnTo>
                  <a:lnTo>
                    <a:pt x="72706" y="182207"/>
                  </a:lnTo>
                  <a:lnTo>
                    <a:pt x="75358" y="150535"/>
                  </a:lnTo>
                  <a:lnTo>
                    <a:pt x="76275" y="117631"/>
                  </a:lnTo>
                  <a:lnTo>
                    <a:pt x="77974" y="88038"/>
                  </a:lnTo>
                  <a:lnTo>
                    <a:pt x="77740" y="58023"/>
                  </a:lnTo>
                  <a:lnTo>
                    <a:pt x="77469" y="23012"/>
                  </a:lnTo>
                  <a:lnTo>
                    <a:pt x="76216" y="0"/>
                  </a:lnTo>
                  <a:lnTo>
                    <a:pt x="76181" y="4"/>
                  </a:lnTo>
                  <a:lnTo>
                    <a:pt x="81038" y="32284"/>
                  </a:lnTo>
                  <a:lnTo>
                    <a:pt x="84598" y="66791"/>
                  </a:lnTo>
                  <a:lnTo>
                    <a:pt x="84724" y="99368"/>
                  </a:lnTo>
                  <a:lnTo>
                    <a:pt x="82676" y="129347"/>
                  </a:lnTo>
                  <a:lnTo>
                    <a:pt x="81030" y="162763"/>
                  </a:lnTo>
                  <a:lnTo>
                    <a:pt x="82167" y="177357"/>
                  </a:lnTo>
                  <a:lnTo>
                    <a:pt x="87988" y="187907"/>
                  </a:lnTo>
                  <a:lnTo>
                    <a:pt x="96415" y="196883"/>
                  </a:lnTo>
                  <a:lnTo>
                    <a:pt x="106879" y="202041"/>
                  </a:lnTo>
                  <a:lnTo>
                    <a:pt x="115829" y="203981"/>
                  </a:lnTo>
                  <a:lnTo>
                    <a:pt x="128565" y="202028"/>
                  </a:lnTo>
                  <a:lnTo>
                    <a:pt x="140276" y="195570"/>
                  </a:lnTo>
                  <a:lnTo>
                    <a:pt x="153450" y="181740"/>
                  </a:lnTo>
                  <a:lnTo>
                    <a:pt x="173222" y="153351"/>
                  </a:lnTo>
                  <a:lnTo>
                    <a:pt x="174718" y="152508"/>
                  </a:lnTo>
                  <a:lnTo>
                    <a:pt x="176244" y="152211"/>
                  </a:lnTo>
                  <a:lnTo>
                    <a:pt x="181232" y="152371"/>
                  </a:lnTo>
                  <a:lnTo>
                    <a:pt x="200137" y="157772"/>
                  </a:lnTo>
                  <a:lnTo>
                    <a:pt x="213017" y="157762"/>
                  </a:lnTo>
                  <a:lnTo>
                    <a:pt x="222684" y="154820"/>
                  </a:lnTo>
                  <a:lnTo>
                    <a:pt x="228037" y="149248"/>
                  </a:lnTo>
                  <a:lnTo>
                    <a:pt x="232003" y="142009"/>
                  </a:lnTo>
                  <a:lnTo>
                    <a:pt x="232884" y="135264"/>
                  </a:lnTo>
                  <a:lnTo>
                    <a:pt x="232220" y="132513"/>
                  </a:lnTo>
                  <a:lnTo>
                    <a:pt x="229364" y="128045"/>
                  </a:lnTo>
                  <a:lnTo>
                    <a:pt x="220766" y="120026"/>
                  </a:lnTo>
                  <a:lnTo>
                    <a:pt x="208576" y="114740"/>
                  </a:lnTo>
                  <a:lnTo>
                    <a:pt x="201658" y="114590"/>
                  </a:lnTo>
                  <a:lnTo>
                    <a:pt x="195938" y="116552"/>
                  </a:lnTo>
                  <a:lnTo>
                    <a:pt x="190750" y="120069"/>
                  </a:lnTo>
                  <a:lnTo>
                    <a:pt x="186503" y="127100"/>
                  </a:lnTo>
                  <a:lnTo>
                    <a:pt x="179493" y="143329"/>
                  </a:lnTo>
                  <a:lnTo>
                    <a:pt x="177526" y="160818"/>
                  </a:lnTo>
                  <a:lnTo>
                    <a:pt x="184322" y="189849"/>
                  </a:lnTo>
                  <a:lnTo>
                    <a:pt x="187351" y="197449"/>
                  </a:lnTo>
                  <a:lnTo>
                    <a:pt x="191872" y="202943"/>
                  </a:lnTo>
                  <a:lnTo>
                    <a:pt x="204662" y="212046"/>
                  </a:lnTo>
                  <a:lnTo>
                    <a:pt x="214770" y="215324"/>
                  </a:lnTo>
                  <a:lnTo>
                    <a:pt x="250243" y="210401"/>
                  </a:lnTo>
                  <a:lnTo>
                    <a:pt x="297565" y="18813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5" name="SMARTInkShape-266">
              <a:extLst>
                <a:ext uri="{FF2B5EF4-FFF2-40B4-BE49-F238E27FC236}">
                  <a16:creationId xmlns:a16="http://schemas.microsoft.com/office/drawing/2014/main" xmlns="" id="{9DDA9C86-E0AE-402F-AD7B-F34CFDA2812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698206" y="2893219"/>
              <a:ext cx="35720" cy="47626"/>
            </a:xfrm>
            <a:custGeom>
              <a:avLst/>
              <a:gdLst/>
              <a:ahLst/>
              <a:cxnLst/>
              <a:rect l="0" t="0" r="0" b="0"/>
              <a:pathLst>
                <a:path w="35720" h="47626">
                  <a:moveTo>
                    <a:pt x="35719" y="0"/>
                  </a:moveTo>
                  <a:lnTo>
                    <a:pt x="35719" y="0"/>
                  </a:lnTo>
                  <a:lnTo>
                    <a:pt x="19572" y="25533"/>
                  </a:lnTo>
                  <a:lnTo>
                    <a:pt x="0" y="4762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7" name="SMARTInkShape-267">
            <a:extLst>
              <a:ext uri="{FF2B5EF4-FFF2-40B4-BE49-F238E27FC236}">
                <a16:creationId xmlns:a16="http://schemas.microsoft.com/office/drawing/2014/main" xmlns="" id="{1C6822BC-588D-492C-8468-0CB0B8D85257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4756731" y="3025690"/>
            <a:ext cx="308189" cy="135916"/>
          </a:xfrm>
          <a:custGeom>
            <a:avLst/>
            <a:gdLst/>
            <a:ahLst/>
            <a:cxnLst/>
            <a:rect l="0" t="0" r="0" b="0"/>
            <a:pathLst>
              <a:path w="308189" h="135916">
                <a:moveTo>
                  <a:pt x="41488" y="24691"/>
                </a:moveTo>
                <a:lnTo>
                  <a:pt x="41488" y="24691"/>
                </a:lnTo>
                <a:lnTo>
                  <a:pt x="44802" y="21377"/>
                </a:lnTo>
                <a:lnTo>
                  <a:pt x="45606" y="19161"/>
                </a:lnTo>
                <a:lnTo>
                  <a:pt x="45821" y="17829"/>
                </a:lnTo>
                <a:lnTo>
                  <a:pt x="45354" y="15644"/>
                </a:lnTo>
                <a:lnTo>
                  <a:pt x="44859" y="14691"/>
                </a:lnTo>
                <a:lnTo>
                  <a:pt x="36578" y="12086"/>
                </a:lnTo>
                <a:lnTo>
                  <a:pt x="27862" y="12166"/>
                </a:lnTo>
                <a:lnTo>
                  <a:pt x="21516" y="13866"/>
                </a:lnTo>
                <a:lnTo>
                  <a:pt x="15021" y="17309"/>
                </a:lnTo>
                <a:lnTo>
                  <a:pt x="11116" y="22292"/>
                </a:lnTo>
                <a:lnTo>
                  <a:pt x="6648" y="32535"/>
                </a:lnTo>
                <a:lnTo>
                  <a:pt x="1614" y="64201"/>
                </a:lnTo>
                <a:lnTo>
                  <a:pt x="0" y="82198"/>
                </a:lnTo>
                <a:lnTo>
                  <a:pt x="335" y="86842"/>
                </a:lnTo>
                <a:lnTo>
                  <a:pt x="3530" y="94823"/>
                </a:lnTo>
                <a:lnTo>
                  <a:pt x="8743" y="101369"/>
                </a:lnTo>
                <a:lnTo>
                  <a:pt x="19644" y="108030"/>
                </a:lnTo>
                <a:lnTo>
                  <a:pt x="38241" y="113610"/>
                </a:lnTo>
                <a:lnTo>
                  <a:pt x="46924" y="113952"/>
                </a:lnTo>
                <a:lnTo>
                  <a:pt x="56075" y="112341"/>
                </a:lnTo>
                <a:lnTo>
                  <a:pt x="68887" y="105930"/>
                </a:lnTo>
                <a:lnTo>
                  <a:pt x="74920" y="98897"/>
                </a:lnTo>
                <a:lnTo>
                  <a:pt x="81841" y="83976"/>
                </a:lnTo>
                <a:lnTo>
                  <a:pt x="84871" y="66481"/>
                </a:lnTo>
                <a:lnTo>
                  <a:pt x="83082" y="54201"/>
                </a:lnTo>
                <a:lnTo>
                  <a:pt x="69658" y="21056"/>
                </a:lnTo>
                <a:lnTo>
                  <a:pt x="53689" y="3568"/>
                </a:lnTo>
                <a:lnTo>
                  <a:pt x="49468" y="751"/>
                </a:lnTo>
                <a:lnTo>
                  <a:pt x="47602" y="0"/>
                </a:lnTo>
                <a:lnTo>
                  <a:pt x="45299" y="293"/>
                </a:lnTo>
                <a:lnTo>
                  <a:pt x="39918" y="2735"/>
                </a:lnTo>
                <a:lnTo>
                  <a:pt x="36116" y="7877"/>
                </a:lnTo>
                <a:lnTo>
                  <a:pt x="30443" y="23764"/>
                </a:lnTo>
                <a:lnTo>
                  <a:pt x="30155" y="25661"/>
                </a:lnTo>
                <a:lnTo>
                  <a:pt x="32659" y="30590"/>
                </a:lnTo>
                <a:lnTo>
                  <a:pt x="34808" y="33386"/>
                </a:lnTo>
                <a:lnTo>
                  <a:pt x="45417" y="39850"/>
                </a:lnTo>
                <a:lnTo>
                  <a:pt x="54823" y="42588"/>
                </a:lnTo>
                <a:lnTo>
                  <a:pt x="70551" y="41348"/>
                </a:lnTo>
                <a:lnTo>
                  <a:pt x="82937" y="36917"/>
                </a:lnTo>
                <a:lnTo>
                  <a:pt x="112541" y="19869"/>
                </a:lnTo>
                <a:lnTo>
                  <a:pt x="118046" y="18844"/>
                </a:lnTo>
                <a:lnTo>
                  <a:pt x="124902" y="19270"/>
                </a:lnTo>
                <a:lnTo>
                  <a:pt x="130243" y="21047"/>
                </a:lnTo>
                <a:lnTo>
                  <a:pt x="139247" y="27764"/>
                </a:lnTo>
                <a:lnTo>
                  <a:pt x="152939" y="46307"/>
                </a:lnTo>
                <a:lnTo>
                  <a:pt x="159947" y="80107"/>
                </a:lnTo>
                <a:lnTo>
                  <a:pt x="165766" y="114699"/>
                </a:lnTo>
                <a:lnTo>
                  <a:pt x="168685" y="128176"/>
                </a:lnTo>
                <a:lnTo>
                  <a:pt x="167877" y="133379"/>
                </a:lnTo>
                <a:lnTo>
                  <a:pt x="167816" y="133398"/>
                </a:lnTo>
                <a:lnTo>
                  <a:pt x="167465" y="131895"/>
                </a:lnTo>
                <a:lnTo>
                  <a:pt x="166068" y="128216"/>
                </a:lnTo>
                <a:lnTo>
                  <a:pt x="163172" y="94908"/>
                </a:lnTo>
                <a:lnTo>
                  <a:pt x="164227" y="66622"/>
                </a:lnTo>
                <a:lnTo>
                  <a:pt x="172235" y="41966"/>
                </a:lnTo>
                <a:lnTo>
                  <a:pt x="175533" y="36073"/>
                </a:lnTo>
                <a:lnTo>
                  <a:pt x="180365" y="31268"/>
                </a:lnTo>
                <a:lnTo>
                  <a:pt x="190856" y="25149"/>
                </a:lnTo>
                <a:lnTo>
                  <a:pt x="195980" y="24277"/>
                </a:lnTo>
                <a:lnTo>
                  <a:pt x="198458" y="24415"/>
                </a:lnTo>
                <a:lnTo>
                  <a:pt x="203327" y="26685"/>
                </a:lnTo>
                <a:lnTo>
                  <a:pt x="207873" y="30605"/>
                </a:lnTo>
                <a:lnTo>
                  <a:pt x="211657" y="35874"/>
                </a:lnTo>
                <a:lnTo>
                  <a:pt x="217427" y="62066"/>
                </a:lnTo>
                <a:lnTo>
                  <a:pt x="223241" y="94419"/>
                </a:lnTo>
                <a:lnTo>
                  <a:pt x="229966" y="113508"/>
                </a:lnTo>
                <a:lnTo>
                  <a:pt x="237017" y="124389"/>
                </a:lnTo>
                <a:lnTo>
                  <a:pt x="242297" y="130079"/>
                </a:lnTo>
                <a:lnTo>
                  <a:pt x="251417" y="134263"/>
                </a:lnTo>
                <a:lnTo>
                  <a:pt x="265026" y="135915"/>
                </a:lnTo>
                <a:lnTo>
                  <a:pt x="308188" y="124704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8" name="SMARTInkShape-268">
            <a:extLst>
              <a:ext uri="{FF2B5EF4-FFF2-40B4-BE49-F238E27FC236}">
                <a16:creationId xmlns:a16="http://schemas.microsoft.com/office/drawing/2014/main" xmlns="" id="{F2BB32D9-3748-49E7-880C-DD2457574385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5145881" y="3131344"/>
            <a:ext cx="59533" cy="16670"/>
          </a:xfrm>
          <a:custGeom>
            <a:avLst/>
            <a:gdLst/>
            <a:ahLst/>
            <a:cxnLst/>
            <a:rect l="0" t="0" r="0" b="0"/>
            <a:pathLst>
              <a:path w="59533" h="16670">
                <a:moveTo>
                  <a:pt x="0" y="16669"/>
                </a:moveTo>
                <a:lnTo>
                  <a:pt x="0" y="16669"/>
                </a:lnTo>
                <a:lnTo>
                  <a:pt x="4101" y="16669"/>
                </a:lnTo>
                <a:lnTo>
                  <a:pt x="35257" y="7756"/>
                </a:lnTo>
                <a:lnTo>
                  <a:pt x="59532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5" name="SMARTInkShape-Group169">
            <a:extLst>
              <a:ext uri="{FF2B5EF4-FFF2-40B4-BE49-F238E27FC236}">
                <a16:creationId xmlns:a16="http://schemas.microsoft.com/office/drawing/2014/main" xmlns="" id="{82D28D27-8165-431E-8508-B6C71BB5006E}"/>
              </a:ext>
            </a:extLst>
          </p:cNvPr>
          <p:cNvGrpSpPr/>
          <p:nvPr/>
        </p:nvGrpSpPr>
        <p:grpSpPr>
          <a:xfrm>
            <a:off x="5200845" y="2767013"/>
            <a:ext cx="742756" cy="397608"/>
            <a:chOff x="5200845" y="2767013"/>
            <a:chExt cx="742756" cy="397608"/>
          </a:xfrm>
        </p:grpSpPr>
        <p:sp>
          <p:nvSpPr>
            <p:cNvPr id="219" name="SMARTInkShape-269">
              <a:extLst>
                <a:ext uri="{FF2B5EF4-FFF2-40B4-BE49-F238E27FC236}">
                  <a16:creationId xmlns:a16="http://schemas.microsoft.com/office/drawing/2014/main" xmlns="" id="{BB677631-0B68-4ADF-9C61-B36E0AEADCF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200845" y="2927723"/>
              <a:ext cx="190306" cy="236898"/>
            </a:xfrm>
            <a:custGeom>
              <a:avLst/>
              <a:gdLst/>
              <a:ahLst/>
              <a:cxnLst/>
              <a:rect l="0" t="0" r="0" b="0"/>
              <a:pathLst>
                <a:path w="190306" h="236898">
                  <a:moveTo>
                    <a:pt x="76005" y="125040"/>
                  </a:moveTo>
                  <a:lnTo>
                    <a:pt x="76005" y="125040"/>
                  </a:lnTo>
                  <a:lnTo>
                    <a:pt x="76005" y="122989"/>
                  </a:lnTo>
                  <a:lnTo>
                    <a:pt x="70948" y="117700"/>
                  </a:lnTo>
                  <a:lnTo>
                    <a:pt x="64938" y="115163"/>
                  </a:lnTo>
                  <a:lnTo>
                    <a:pt x="39942" y="110247"/>
                  </a:lnTo>
                  <a:lnTo>
                    <a:pt x="26602" y="112014"/>
                  </a:lnTo>
                  <a:lnTo>
                    <a:pt x="18858" y="114752"/>
                  </a:lnTo>
                  <a:lnTo>
                    <a:pt x="12771" y="118615"/>
                  </a:lnTo>
                  <a:lnTo>
                    <a:pt x="4881" y="129045"/>
                  </a:lnTo>
                  <a:lnTo>
                    <a:pt x="45" y="142189"/>
                  </a:lnTo>
                  <a:lnTo>
                    <a:pt x="0" y="150036"/>
                  </a:lnTo>
                  <a:lnTo>
                    <a:pt x="2949" y="159698"/>
                  </a:lnTo>
                  <a:lnTo>
                    <a:pt x="13549" y="190904"/>
                  </a:lnTo>
                  <a:lnTo>
                    <a:pt x="36643" y="223154"/>
                  </a:lnTo>
                  <a:lnTo>
                    <a:pt x="50818" y="234594"/>
                  </a:lnTo>
                  <a:lnTo>
                    <a:pt x="55989" y="236258"/>
                  </a:lnTo>
                  <a:lnTo>
                    <a:pt x="67721" y="236897"/>
                  </a:lnTo>
                  <a:lnTo>
                    <a:pt x="70383" y="236225"/>
                  </a:lnTo>
                  <a:lnTo>
                    <a:pt x="74248" y="233638"/>
                  </a:lnTo>
                  <a:lnTo>
                    <a:pt x="80293" y="227900"/>
                  </a:lnTo>
                  <a:lnTo>
                    <a:pt x="82310" y="223988"/>
                  </a:lnTo>
                  <a:lnTo>
                    <a:pt x="85287" y="212273"/>
                  </a:lnTo>
                  <a:lnTo>
                    <a:pt x="85530" y="176844"/>
                  </a:lnTo>
                  <a:lnTo>
                    <a:pt x="83629" y="142070"/>
                  </a:lnTo>
                  <a:lnTo>
                    <a:pt x="80253" y="109966"/>
                  </a:lnTo>
                  <a:lnTo>
                    <a:pt x="75181" y="74840"/>
                  </a:lnTo>
                  <a:lnTo>
                    <a:pt x="71290" y="39967"/>
                  </a:lnTo>
                  <a:lnTo>
                    <a:pt x="66509" y="9448"/>
                  </a:lnTo>
                  <a:lnTo>
                    <a:pt x="65971" y="8291"/>
                  </a:lnTo>
                  <a:lnTo>
                    <a:pt x="65347" y="7520"/>
                  </a:lnTo>
                  <a:lnTo>
                    <a:pt x="64653" y="5251"/>
                  </a:lnTo>
                  <a:lnTo>
                    <a:pt x="64120" y="0"/>
                  </a:lnTo>
                  <a:lnTo>
                    <a:pt x="64108" y="498"/>
                  </a:lnTo>
                  <a:lnTo>
                    <a:pt x="65366" y="2267"/>
                  </a:lnTo>
                  <a:lnTo>
                    <a:pt x="65472" y="2710"/>
                  </a:lnTo>
                  <a:lnTo>
                    <a:pt x="65279" y="3005"/>
                  </a:lnTo>
                  <a:lnTo>
                    <a:pt x="64886" y="3202"/>
                  </a:lnTo>
                  <a:lnTo>
                    <a:pt x="64624" y="3598"/>
                  </a:lnTo>
                  <a:lnTo>
                    <a:pt x="64332" y="4743"/>
                  </a:lnTo>
                  <a:lnTo>
                    <a:pt x="64410" y="12808"/>
                  </a:lnTo>
                  <a:lnTo>
                    <a:pt x="70912" y="46958"/>
                  </a:lnTo>
                  <a:lnTo>
                    <a:pt x="76493" y="80188"/>
                  </a:lnTo>
                  <a:lnTo>
                    <a:pt x="80214" y="113394"/>
                  </a:lnTo>
                  <a:lnTo>
                    <a:pt x="83659" y="146463"/>
                  </a:lnTo>
                  <a:lnTo>
                    <a:pt x="85721" y="180509"/>
                  </a:lnTo>
                  <a:lnTo>
                    <a:pt x="88835" y="196641"/>
                  </a:lnTo>
                  <a:lnTo>
                    <a:pt x="100108" y="218672"/>
                  </a:lnTo>
                  <a:lnTo>
                    <a:pt x="112104" y="229894"/>
                  </a:lnTo>
                  <a:lnTo>
                    <a:pt x="120007" y="233819"/>
                  </a:lnTo>
                  <a:lnTo>
                    <a:pt x="128899" y="235298"/>
                  </a:lnTo>
                  <a:lnTo>
                    <a:pt x="156911" y="232681"/>
                  </a:lnTo>
                  <a:lnTo>
                    <a:pt x="190305" y="21790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0" name="SMARTInkShape-270">
              <a:extLst>
                <a:ext uri="{FF2B5EF4-FFF2-40B4-BE49-F238E27FC236}">
                  <a16:creationId xmlns:a16="http://schemas.microsoft.com/office/drawing/2014/main" xmlns="" id="{B694AD77-AF43-4782-8EBD-1669E1A9FD2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376863" y="2767013"/>
              <a:ext cx="35719" cy="85726"/>
            </a:xfrm>
            <a:custGeom>
              <a:avLst/>
              <a:gdLst/>
              <a:ahLst/>
              <a:cxnLst/>
              <a:rect l="0" t="0" r="0" b="0"/>
              <a:pathLst>
                <a:path w="35719" h="85726">
                  <a:moveTo>
                    <a:pt x="35718" y="0"/>
                  </a:moveTo>
                  <a:lnTo>
                    <a:pt x="35718" y="0"/>
                  </a:lnTo>
                  <a:lnTo>
                    <a:pt x="18937" y="31755"/>
                  </a:lnTo>
                  <a:lnTo>
                    <a:pt x="0" y="8572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1" name="SMARTInkShape-271">
              <a:extLst>
                <a:ext uri="{FF2B5EF4-FFF2-40B4-BE49-F238E27FC236}">
                  <a16:creationId xmlns:a16="http://schemas.microsoft.com/office/drawing/2014/main" xmlns="" id="{52C1ECF1-3BA8-40CE-8385-11BBB112C09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498306" y="3102769"/>
              <a:ext cx="45245" cy="25804"/>
            </a:xfrm>
            <a:custGeom>
              <a:avLst/>
              <a:gdLst/>
              <a:ahLst/>
              <a:cxnLst/>
              <a:rect l="0" t="0" r="0" b="0"/>
              <a:pathLst>
                <a:path w="45245" h="25804">
                  <a:moveTo>
                    <a:pt x="0" y="14287"/>
                  </a:moveTo>
                  <a:lnTo>
                    <a:pt x="0" y="14287"/>
                  </a:lnTo>
                  <a:lnTo>
                    <a:pt x="2051" y="25803"/>
                  </a:lnTo>
                  <a:lnTo>
                    <a:pt x="9995" y="23815"/>
                  </a:lnTo>
                  <a:lnTo>
                    <a:pt x="4524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2" name="SMARTInkShape-272">
              <a:extLst>
                <a:ext uri="{FF2B5EF4-FFF2-40B4-BE49-F238E27FC236}">
                  <a16:creationId xmlns:a16="http://schemas.microsoft.com/office/drawing/2014/main" xmlns="" id="{19B89D31-6364-41CD-84F0-B999B1EA472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57918" y="3033595"/>
              <a:ext cx="135652" cy="126141"/>
            </a:xfrm>
            <a:custGeom>
              <a:avLst/>
              <a:gdLst/>
              <a:ahLst/>
              <a:cxnLst/>
              <a:rect l="0" t="0" r="0" b="0"/>
              <a:pathLst>
                <a:path w="135652" h="126141">
                  <a:moveTo>
                    <a:pt x="47545" y="7261"/>
                  </a:moveTo>
                  <a:lnTo>
                    <a:pt x="47545" y="7261"/>
                  </a:lnTo>
                  <a:lnTo>
                    <a:pt x="46281" y="5997"/>
                  </a:lnTo>
                  <a:lnTo>
                    <a:pt x="44954" y="5376"/>
                  </a:lnTo>
                  <a:lnTo>
                    <a:pt x="29341" y="4889"/>
                  </a:lnTo>
                  <a:lnTo>
                    <a:pt x="20749" y="8675"/>
                  </a:lnTo>
                  <a:lnTo>
                    <a:pt x="14881" y="13560"/>
                  </a:lnTo>
                  <a:lnTo>
                    <a:pt x="1974" y="42395"/>
                  </a:lnTo>
                  <a:lnTo>
                    <a:pt x="0" y="66832"/>
                  </a:lnTo>
                  <a:lnTo>
                    <a:pt x="2204" y="88845"/>
                  </a:lnTo>
                  <a:lnTo>
                    <a:pt x="4800" y="96816"/>
                  </a:lnTo>
                  <a:lnTo>
                    <a:pt x="10535" y="107647"/>
                  </a:lnTo>
                  <a:lnTo>
                    <a:pt x="11781" y="111938"/>
                  </a:lnTo>
                  <a:lnTo>
                    <a:pt x="14099" y="115608"/>
                  </a:lnTo>
                  <a:lnTo>
                    <a:pt x="19643" y="120650"/>
                  </a:lnTo>
                  <a:lnTo>
                    <a:pt x="33624" y="125704"/>
                  </a:lnTo>
                  <a:lnTo>
                    <a:pt x="45154" y="126140"/>
                  </a:lnTo>
                  <a:lnTo>
                    <a:pt x="53273" y="124125"/>
                  </a:lnTo>
                  <a:lnTo>
                    <a:pt x="65845" y="117629"/>
                  </a:lnTo>
                  <a:lnTo>
                    <a:pt x="74780" y="106520"/>
                  </a:lnTo>
                  <a:lnTo>
                    <a:pt x="80338" y="94027"/>
                  </a:lnTo>
                  <a:lnTo>
                    <a:pt x="82421" y="73623"/>
                  </a:lnTo>
                  <a:lnTo>
                    <a:pt x="77345" y="40244"/>
                  </a:lnTo>
                  <a:lnTo>
                    <a:pt x="65739" y="18715"/>
                  </a:lnTo>
                  <a:lnTo>
                    <a:pt x="56822" y="8270"/>
                  </a:lnTo>
                  <a:lnTo>
                    <a:pt x="48760" y="1110"/>
                  </a:lnTo>
                  <a:lnTo>
                    <a:pt x="47032" y="250"/>
                  </a:lnTo>
                  <a:lnTo>
                    <a:pt x="43701" y="0"/>
                  </a:lnTo>
                  <a:lnTo>
                    <a:pt x="42865" y="304"/>
                  </a:lnTo>
                  <a:lnTo>
                    <a:pt x="42573" y="771"/>
                  </a:lnTo>
                  <a:lnTo>
                    <a:pt x="42741" y="4686"/>
                  </a:lnTo>
                  <a:lnTo>
                    <a:pt x="44880" y="7528"/>
                  </a:lnTo>
                  <a:lnTo>
                    <a:pt x="60282" y="22132"/>
                  </a:lnTo>
                  <a:lnTo>
                    <a:pt x="79289" y="30252"/>
                  </a:lnTo>
                  <a:lnTo>
                    <a:pt x="91758" y="32506"/>
                  </a:lnTo>
                  <a:lnTo>
                    <a:pt x="112468" y="29465"/>
                  </a:lnTo>
                  <a:lnTo>
                    <a:pt x="135651" y="1916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3" name="SMARTInkShape-273">
              <a:extLst>
                <a:ext uri="{FF2B5EF4-FFF2-40B4-BE49-F238E27FC236}">
                  <a16:creationId xmlns:a16="http://schemas.microsoft.com/office/drawing/2014/main" xmlns="" id="{CB396ABD-007F-4745-AB39-7031CFCEF62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687682" y="3031519"/>
              <a:ext cx="129713" cy="116257"/>
            </a:xfrm>
            <a:custGeom>
              <a:avLst/>
              <a:gdLst/>
              <a:ahLst/>
              <a:cxnLst/>
              <a:rect l="0" t="0" r="0" b="0"/>
              <a:pathLst>
                <a:path w="129713" h="116257">
                  <a:moveTo>
                    <a:pt x="77324" y="9337"/>
                  </a:moveTo>
                  <a:lnTo>
                    <a:pt x="77324" y="9337"/>
                  </a:lnTo>
                  <a:lnTo>
                    <a:pt x="77324" y="10601"/>
                  </a:lnTo>
                  <a:lnTo>
                    <a:pt x="76795" y="10974"/>
                  </a:lnTo>
                  <a:lnTo>
                    <a:pt x="74796" y="11388"/>
                  </a:lnTo>
                  <a:lnTo>
                    <a:pt x="72849" y="10866"/>
                  </a:lnTo>
                  <a:lnTo>
                    <a:pt x="71102" y="10017"/>
                  </a:lnTo>
                  <a:lnTo>
                    <a:pt x="35999" y="445"/>
                  </a:lnTo>
                  <a:lnTo>
                    <a:pt x="27773" y="0"/>
                  </a:lnTo>
                  <a:lnTo>
                    <a:pt x="23464" y="1307"/>
                  </a:lnTo>
                  <a:lnTo>
                    <a:pt x="7456" y="10174"/>
                  </a:lnTo>
                  <a:lnTo>
                    <a:pt x="5345" y="12276"/>
                  </a:lnTo>
                  <a:lnTo>
                    <a:pt x="3000" y="17434"/>
                  </a:lnTo>
                  <a:lnTo>
                    <a:pt x="0" y="37391"/>
                  </a:lnTo>
                  <a:lnTo>
                    <a:pt x="4793" y="67919"/>
                  </a:lnTo>
                  <a:lnTo>
                    <a:pt x="9737" y="79611"/>
                  </a:lnTo>
                  <a:lnTo>
                    <a:pt x="22383" y="97823"/>
                  </a:lnTo>
                  <a:lnTo>
                    <a:pt x="33440" y="106375"/>
                  </a:lnTo>
                  <a:lnTo>
                    <a:pt x="57152" y="113789"/>
                  </a:lnTo>
                  <a:lnTo>
                    <a:pt x="79644" y="116256"/>
                  </a:lnTo>
                  <a:lnTo>
                    <a:pt x="114858" y="107343"/>
                  </a:lnTo>
                  <a:lnTo>
                    <a:pt x="129712" y="9982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" name="SMARTInkShape-274">
              <a:extLst>
                <a:ext uri="{FF2B5EF4-FFF2-40B4-BE49-F238E27FC236}">
                  <a16:creationId xmlns:a16="http://schemas.microsoft.com/office/drawing/2014/main" xmlns="" id="{0B799E26-714B-4821-84F4-AB9734B63BF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822279" y="3037818"/>
              <a:ext cx="121322" cy="112307"/>
            </a:xfrm>
            <a:custGeom>
              <a:avLst/>
              <a:gdLst/>
              <a:ahLst/>
              <a:cxnLst/>
              <a:rect l="0" t="0" r="0" b="0"/>
              <a:pathLst>
                <a:path w="121322" h="112307">
                  <a:moveTo>
                    <a:pt x="54646" y="7801"/>
                  </a:moveTo>
                  <a:lnTo>
                    <a:pt x="54646" y="7801"/>
                  </a:lnTo>
                  <a:lnTo>
                    <a:pt x="48286" y="4031"/>
                  </a:lnTo>
                  <a:lnTo>
                    <a:pt x="45746" y="3234"/>
                  </a:lnTo>
                  <a:lnTo>
                    <a:pt x="41514" y="568"/>
                  </a:lnTo>
                  <a:lnTo>
                    <a:pt x="35316" y="0"/>
                  </a:lnTo>
                  <a:lnTo>
                    <a:pt x="31440" y="219"/>
                  </a:lnTo>
                  <a:lnTo>
                    <a:pt x="23607" y="3285"/>
                  </a:lnTo>
                  <a:lnTo>
                    <a:pt x="13876" y="10255"/>
                  </a:lnTo>
                  <a:lnTo>
                    <a:pt x="4583" y="19722"/>
                  </a:lnTo>
                  <a:lnTo>
                    <a:pt x="1969" y="26593"/>
                  </a:lnTo>
                  <a:lnTo>
                    <a:pt x="0" y="51303"/>
                  </a:lnTo>
                  <a:lnTo>
                    <a:pt x="3876" y="84840"/>
                  </a:lnTo>
                  <a:lnTo>
                    <a:pt x="4301" y="89312"/>
                  </a:lnTo>
                  <a:lnTo>
                    <a:pt x="6606" y="93770"/>
                  </a:lnTo>
                  <a:lnTo>
                    <a:pt x="17215" y="107129"/>
                  </a:lnTo>
                  <a:lnTo>
                    <a:pt x="22411" y="111500"/>
                  </a:lnTo>
                  <a:lnTo>
                    <a:pt x="27103" y="112257"/>
                  </a:lnTo>
                  <a:lnTo>
                    <a:pt x="59246" y="112306"/>
                  </a:lnTo>
                  <a:lnTo>
                    <a:pt x="73648" y="110144"/>
                  </a:lnTo>
                  <a:lnTo>
                    <a:pt x="121321" y="8400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9" name="SMARTInkShape-Group170">
            <a:extLst>
              <a:ext uri="{FF2B5EF4-FFF2-40B4-BE49-F238E27FC236}">
                <a16:creationId xmlns:a16="http://schemas.microsoft.com/office/drawing/2014/main" xmlns="" id="{50F49C14-F95F-4204-9EFD-296BBEE244C7}"/>
              </a:ext>
            </a:extLst>
          </p:cNvPr>
          <p:cNvGrpSpPr/>
          <p:nvPr/>
        </p:nvGrpSpPr>
        <p:grpSpPr>
          <a:xfrm>
            <a:off x="5943654" y="2978944"/>
            <a:ext cx="383328" cy="177489"/>
            <a:chOff x="5943654" y="2978944"/>
            <a:chExt cx="383328" cy="177489"/>
          </a:xfrm>
        </p:grpSpPr>
        <p:sp>
          <p:nvSpPr>
            <p:cNvPr id="226" name="SMARTInkShape-275">
              <a:extLst>
                <a:ext uri="{FF2B5EF4-FFF2-40B4-BE49-F238E27FC236}">
                  <a16:creationId xmlns:a16="http://schemas.microsoft.com/office/drawing/2014/main" xmlns="" id="{6616B667-A752-4CAE-B6B9-12206CB78B9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943654" y="3034987"/>
              <a:ext cx="234512" cy="121446"/>
            </a:xfrm>
            <a:custGeom>
              <a:avLst/>
              <a:gdLst/>
              <a:ahLst/>
              <a:cxnLst/>
              <a:rect l="0" t="0" r="0" b="0"/>
              <a:pathLst>
                <a:path w="234512" h="121446">
                  <a:moveTo>
                    <a:pt x="69002" y="29682"/>
                  </a:moveTo>
                  <a:lnTo>
                    <a:pt x="69002" y="29682"/>
                  </a:lnTo>
                  <a:lnTo>
                    <a:pt x="70266" y="32210"/>
                  </a:lnTo>
                  <a:lnTo>
                    <a:pt x="71168" y="32426"/>
                  </a:lnTo>
                  <a:lnTo>
                    <a:pt x="75386" y="30148"/>
                  </a:lnTo>
                  <a:lnTo>
                    <a:pt x="61316" y="21327"/>
                  </a:lnTo>
                  <a:lnTo>
                    <a:pt x="47411" y="17534"/>
                  </a:lnTo>
                  <a:lnTo>
                    <a:pt x="34030" y="18116"/>
                  </a:lnTo>
                  <a:lnTo>
                    <a:pt x="23891" y="22051"/>
                  </a:lnTo>
                  <a:lnTo>
                    <a:pt x="15616" y="26908"/>
                  </a:lnTo>
                  <a:lnTo>
                    <a:pt x="8763" y="34711"/>
                  </a:lnTo>
                  <a:lnTo>
                    <a:pt x="3600" y="44881"/>
                  </a:lnTo>
                  <a:lnTo>
                    <a:pt x="0" y="63730"/>
                  </a:lnTo>
                  <a:lnTo>
                    <a:pt x="2196" y="82309"/>
                  </a:lnTo>
                  <a:lnTo>
                    <a:pt x="8550" y="98104"/>
                  </a:lnTo>
                  <a:lnTo>
                    <a:pt x="20134" y="112044"/>
                  </a:lnTo>
                  <a:lnTo>
                    <a:pt x="29027" y="118675"/>
                  </a:lnTo>
                  <a:lnTo>
                    <a:pt x="38977" y="121445"/>
                  </a:lnTo>
                  <a:lnTo>
                    <a:pt x="48249" y="121266"/>
                  </a:lnTo>
                  <a:lnTo>
                    <a:pt x="54134" y="118540"/>
                  </a:lnTo>
                  <a:lnTo>
                    <a:pt x="64215" y="108750"/>
                  </a:lnTo>
                  <a:lnTo>
                    <a:pt x="71788" y="90739"/>
                  </a:lnTo>
                  <a:lnTo>
                    <a:pt x="73713" y="57814"/>
                  </a:lnTo>
                  <a:lnTo>
                    <a:pt x="71861" y="35118"/>
                  </a:lnTo>
                  <a:lnTo>
                    <a:pt x="69040" y="16379"/>
                  </a:lnTo>
                  <a:lnTo>
                    <a:pt x="69292" y="16051"/>
                  </a:lnTo>
                  <a:lnTo>
                    <a:pt x="70278" y="15686"/>
                  </a:lnTo>
                  <a:lnTo>
                    <a:pt x="70646" y="16383"/>
                  </a:lnTo>
                  <a:lnTo>
                    <a:pt x="75708" y="49422"/>
                  </a:lnTo>
                  <a:lnTo>
                    <a:pt x="78039" y="76137"/>
                  </a:lnTo>
                  <a:lnTo>
                    <a:pt x="80478" y="87044"/>
                  </a:lnTo>
                  <a:lnTo>
                    <a:pt x="81557" y="96176"/>
                  </a:lnTo>
                  <a:lnTo>
                    <a:pt x="83482" y="100360"/>
                  </a:lnTo>
                  <a:lnTo>
                    <a:pt x="87548" y="106360"/>
                  </a:lnTo>
                  <a:lnTo>
                    <a:pt x="104842" y="114171"/>
                  </a:lnTo>
                  <a:lnTo>
                    <a:pt x="117907" y="115244"/>
                  </a:lnTo>
                  <a:lnTo>
                    <a:pt x="125826" y="114094"/>
                  </a:lnTo>
                  <a:lnTo>
                    <a:pt x="134463" y="109550"/>
                  </a:lnTo>
                  <a:lnTo>
                    <a:pt x="141197" y="101912"/>
                  </a:lnTo>
                  <a:lnTo>
                    <a:pt x="151222" y="86048"/>
                  </a:lnTo>
                  <a:lnTo>
                    <a:pt x="162903" y="51538"/>
                  </a:lnTo>
                  <a:lnTo>
                    <a:pt x="163869" y="17994"/>
                  </a:lnTo>
                  <a:lnTo>
                    <a:pt x="162052" y="7609"/>
                  </a:lnTo>
                  <a:lnTo>
                    <a:pt x="157864" y="0"/>
                  </a:lnTo>
                  <a:lnTo>
                    <a:pt x="157612" y="104"/>
                  </a:lnTo>
                  <a:lnTo>
                    <a:pt x="157332" y="1631"/>
                  </a:lnTo>
                  <a:lnTo>
                    <a:pt x="158439" y="5466"/>
                  </a:lnTo>
                  <a:lnTo>
                    <a:pt x="164235" y="12482"/>
                  </a:lnTo>
                  <a:lnTo>
                    <a:pt x="199797" y="36714"/>
                  </a:lnTo>
                  <a:lnTo>
                    <a:pt x="216630" y="51246"/>
                  </a:lnTo>
                  <a:lnTo>
                    <a:pt x="229724" y="70102"/>
                  </a:lnTo>
                  <a:lnTo>
                    <a:pt x="233922" y="80640"/>
                  </a:lnTo>
                  <a:lnTo>
                    <a:pt x="234511" y="83498"/>
                  </a:lnTo>
                  <a:lnTo>
                    <a:pt x="233755" y="88790"/>
                  </a:lnTo>
                  <a:lnTo>
                    <a:pt x="228958" y="98654"/>
                  </a:lnTo>
                  <a:lnTo>
                    <a:pt x="218144" y="105857"/>
                  </a:lnTo>
                  <a:lnTo>
                    <a:pt x="203865" y="111335"/>
                  </a:lnTo>
                  <a:lnTo>
                    <a:pt x="198262" y="112274"/>
                  </a:lnTo>
                  <a:lnTo>
                    <a:pt x="193126" y="111280"/>
                  </a:lnTo>
                  <a:lnTo>
                    <a:pt x="188198" y="108810"/>
                  </a:lnTo>
                  <a:lnTo>
                    <a:pt x="176159" y="9397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7" name="SMARTInkShape-276">
              <a:extLst>
                <a:ext uri="{FF2B5EF4-FFF2-40B4-BE49-F238E27FC236}">
                  <a16:creationId xmlns:a16="http://schemas.microsoft.com/office/drawing/2014/main" xmlns="" id="{F4B6BD22-1ADF-4089-B665-C8C2A110D31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165056" y="3047519"/>
              <a:ext cx="161926" cy="101732"/>
            </a:xfrm>
            <a:custGeom>
              <a:avLst/>
              <a:gdLst/>
              <a:ahLst/>
              <a:cxnLst/>
              <a:rect l="0" t="0" r="0" b="0"/>
              <a:pathLst>
                <a:path w="161926" h="101732">
                  <a:moveTo>
                    <a:pt x="0" y="83825"/>
                  </a:moveTo>
                  <a:lnTo>
                    <a:pt x="0" y="83825"/>
                  </a:lnTo>
                  <a:lnTo>
                    <a:pt x="3538" y="87098"/>
                  </a:lnTo>
                  <a:lnTo>
                    <a:pt x="22179" y="96931"/>
                  </a:lnTo>
                  <a:lnTo>
                    <a:pt x="29966" y="98734"/>
                  </a:lnTo>
                  <a:lnTo>
                    <a:pt x="38013" y="98300"/>
                  </a:lnTo>
                  <a:lnTo>
                    <a:pt x="45999" y="95815"/>
                  </a:lnTo>
                  <a:lnTo>
                    <a:pt x="53958" y="91182"/>
                  </a:lnTo>
                  <a:lnTo>
                    <a:pt x="64612" y="80096"/>
                  </a:lnTo>
                  <a:lnTo>
                    <a:pt x="70679" y="66757"/>
                  </a:lnTo>
                  <a:lnTo>
                    <a:pt x="73635" y="31640"/>
                  </a:lnTo>
                  <a:lnTo>
                    <a:pt x="71902" y="11221"/>
                  </a:lnTo>
                  <a:lnTo>
                    <a:pt x="69341" y="157"/>
                  </a:lnTo>
                  <a:lnTo>
                    <a:pt x="69246" y="0"/>
                  </a:lnTo>
                  <a:lnTo>
                    <a:pt x="69183" y="160"/>
                  </a:lnTo>
                  <a:lnTo>
                    <a:pt x="69611" y="9923"/>
                  </a:lnTo>
                  <a:lnTo>
                    <a:pt x="78988" y="41799"/>
                  </a:lnTo>
                  <a:lnTo>
                    <a:pt x="85883" y="74831"/>
                  </a:lnTo>
                  <a:lnTo>
                    <a:pt x="89500" y="86178"/>
                  </a:lnTo>
                  <a:lnTo>
                    <a:pt x="94635" y="94748"/>
                  </a:lnTo>
                  <a:lnTo>
                    <a:pt x="103267" y="99969"/>
                  </a:lnTo>
                  <a:lnTo>
                    <a:pt x="108532" y="101731"/>
                  </a:lnTo>
                  <a:lnTo>
                    <a:pt x="131112" y="100419"/>
                  </a:lnTo>
                  <a:lnTo>
                    <a:pt x="161925" y="8858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8" name="SMARTInkShape-277">
              <a:extLst>
                <a:ext uri="{FF2B5EF4-FFF2-40B4-BE49-F238E27FC236}">
                  <a16:creationId xmlns:a16="http://schemas.microsoft.com/office/drawing/2014/main" xmlns="" id="{2A6BD1F8-8BDC-47B1-9E31-1953B255425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222206" y="2978944"/>
              <a:ext cx="2383" cy="4763"/>
            </a:xfrm>
            <a:custGeom>
              <a:avLst/>
              <a:gdLst/>
              <a:ahLst/>
              <a:cxnLst/>
              <a:rect l="0" t="0" r="0" b="0"/>
              <a:pathLst>
                <a:path w="2383" h="4763">
                  <a:moveTo>
                    <a:pt x="0" y="0"/>
                  </a:moveTo>
                  <a:lnTo>
                    <a:pt x="0" y="0"/>
                  </a:lnTo>
                  <a:lnTo>
                    <a:pt x="0" y="1264"/>
                  </a:lnTo>
                  <a:lnTo>
                    <a:pt x="2382" y="476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0" name="SMARTInkShape-278">
            <a:extLst>
              <a:ext uri="{FF2B5EF4-FFF2-40B4-BE49-F238E27FC236}">
                <a16:creationId xmlns:a16="http://schemas.microsoft.com/office/drawing/2014/main" xmlns="" id="{F1017C9F-2A88-4D1D-A4D4-A9697AC72C3C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6320015" y="3036035"/>
            <a:ext cx="337961" cy="125746"/>
          </a:xfrm>
          <a:custGeom>
            <a:avLst/>
            <a:gdLst/>
            <a:ahLst/>
            <a:cxnLst/>
            <a:rect l="0" t="0" r="0" b="0"/>
            <a:pathLst>
              <a:path w="337961" h="125746">
                <a:moveTo>
                  <a:pt x="40304" y="11965"/>
                </a:moveTo>
                <a:lnTo>
                  <a:pt x="40304" y="11965"/>
                </a:lnTo>
                <a:lnTo>
                  <a:pt x="39040" y="11965"/>
                </a:lnTo>
                <a:lnTo>
                  <a:pt x="37714" y="11259"/>
                </a:lnTo>
                <a:lnTo>
                  <a:pt x="36990" y="10701"/>
                </a:lnTo>
                <a:lnTo>
                  <a:pt x="28385" y="7386"/>
                </a:lnTo>
                <a:lnTo>
                  <a:pt x="22307" y="7372"/>
                </a:lnTo>
                <a:lnTo>
                  <a:pt x="19574" y="8110"/>
                </a:lnTo>
                <a:lnTo>
                  <a:pt x="9408" y="17996"/>
                </a:lnTo>
                <a:lnTo>
                  <a:pt x="1810" y="33919"/>
                </a:lnTo>
                <a:lnTo>
                  <a:pt x="0" y="49514"/>
                </a:lnTo>
                <a:lnTo>
                  <a:pt x="2553" y="71172"/>
                </a:lnTo>
                <a:lnTo>
                  <a:pt x="12425" y="93442"/>
                </a:lnTo>
                <a:lnTo>
                  <a:pt x="18653" y="101887"/>
                </a:lnTo>
                <a:lnTo>
                  <a:pt x="25831" y="108287"/>
                </a:lnTo>
                <a:lnTo>
                  <a:pt x="41101" y="113824"/>
                </a:lnTo>
                <a:lnTo>
                  <a:pt x="50801" y="113327"/>
                </a:lnTo>
                <a:lnTo>
                  <a:pt x="55239" y="112084"/>
                </a:lnTo>
                <a:lnTo>
                  <a:pt x="70335" y="101484"/>
                </a:lnTo>
                <a:lnTo>
                  <a:pt x="77551" y="91792"/>
                </a:lnTo>
                <a:lnTo>
                  <a:pt x="81994" y="80252"/>
                </a:lnTo>
                <a:lnTo>
                  <a:pt x="83701" y="57921"/>
                </a:lnTo>
                <a:lnTo>
                  <a:pt x="79003" y="36518"/>
                </a:lnTo>
                <a:lnTo>
                  <a:pt x="72937" y="24112"/>
                </a:lnTo>
                <a:lnTo>
                  <a:pt x="65126" y="15247"/>
                </a:lnTo>
                <a:lnTo>
                  <a:pt x="56892" y="9455"/>
                </a:lnTo>
                <a:lnTo>
                  <a:pt x="44394" y="5737"/>
                </a:lnTo>
                <a:lnTo>
                  <a:pt x="42237" y="5431"/>
                </a:lnTo>
                <a:lnTo>
                  <a:pt x="40534" y="6022"/>
                </a:lnTo>
                <a:lnTo>
                  <a:pt x="37937" y="8794"/>
                </a:lnTo>
                <a:lnTo>
                  <a:pt x="37403" y="10645"/>
                </a:lnTo>
                <a:lnTo>
                  <a:pt x="37802" y="21630"/>
                </a:lnTo>
                <a:lnTo>
                  <a:pt x="39165" y="23964"/>
                </a:lnTo>
                <a:lnTo>
                  <a:pt x="44207" y="28675"/>
                </a:lnTo>
                <a:lnTo>
                  <a:pt x="58276" y="34526"/>
                </a:lnTo>
                <a:lnTo>
                  <a:pt x="77114" y="34554"/>
                </a:lnTo>
                <a:lnTo>
                  <a:pt x="95249" y="27419"/>
                </a:lnTo>
                <a:lnTo>
                  <a:pt x="125749" y="1316"/>
                </a:lnTo>
                <a:lnTo>
                  <a:pt x="130667" y="0"/>
                </a:lnTo>
                <a:lnTo>
                  <a:pt x="133090" y="20"/>
                </a:lnTo>
                <a:lnTo>
                  <a:pt x="137898" y="2158"/>
                </a:lnTo>
                <a:lnTo>
                  <a:pt x="142681" y="6283"/>
                </a:lnTo>
                <a:lnTo>
                  <a:pt x="155866" y="26007"/>
                </a:lnTo>
                <a:lnTo>
                  <a:pt x="166153" y="56624"/>
                </a:lnTo>
                <a:lnTo>
                  <a:pt x="174401" y="89891"/>
                </a:lnTo>
                <a:lnTo>
                  <a:pt x="180166" y="114002"/>
                </a:lnTo>
                <a:lnTo>
                  <a:pt x="180790" y="125745"/>
                </a:lnTo>
                <a:lnTo>
                  <a:pt x="180532" y="121379"/>
                </a:lnTo>
                <a:lnTo>
                  <a:pt x="171886" y="87942"/>
                </a:lnTo>
                <a:lnTo>
                  <a:pt x="169154" y="58970"/>
                </a:lnTo>
                <a:lnTo>
                  <a:pt x="172745" y="39036"/>
                </a:lnTo>
                <a:lnTo>
                  <a:pt x="175543" y="31317"/>
                </a:lnTo>
                <a:lnTo>
                  <a:pt x="181373" y="25064"/>
                </a:lnTo>
                <a:lnTo>
                  <a:pt x="189255" y="20433"/>
                </a:lnTo>
                <a:lnTo>
                  <a:pt x="198050" y="18374"/>
                </a:lnTo>
                <a:lnTo>
                  <a:pt x="210663" y="19744"/>
                </a:lnTo>
                <a:lnTo>
                  <a:pt x="220250" y="24765"/>
                </a:lnTo>
                <a:lnTo>
                  <a:pt x="224879" y="31853"/>
                </a:lnTo>
                <a:lnTo>
                  <a:pt x="232985" y="63307"/>
                </a:lnTo>
                <a:lnTo>
                  <a:pt x="241643" y="96133"/>
                </a:lnTo>
                <a:lnTo>
                  <a:pt x="248127" y="107871"/>
                </a:lnTo>
                <a:lnTo>
                  <a:pt x="253672" y="114738"/>
                </a:lnTo>
                <a:lnTo>
                  <a:pt x="262487" y="119202"/>
                </a:lnTo>
                <a:lnTo>
                  <a:pt x="267801" y="120762"/>
                </a:lnTo>
                <a:lnTo>
                  <a:pt x="280761" y="117558"/>
                </a:lnTo>
                <a:lnTo>
                  <a:pt x="306847" y="101673"/>
                </a:lnTo>
                <a:lnTo>
                  <a:pt x="337960" y="64353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1" name="SMARTInkShape-279">
            <a:extLst>
              <a:ext uri="{FF2B5EF4-FFF2-40B4-BE49-F238E27FC236}">
                <a16:creationId xmlns:a16="http://schemas.microsoft.com/office/drawing/2014/main" xmlns="" id="{2275EB19-CD67-412D-878D-714641564FB0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734175" y="3128963"/>
            <a:ext cx="11024" cy="19725"/>
          </a:xfrm>
          <a:custGeom>
            <a:avLst/>
            <a:gdLst/>
            <a:ahLst/>
            <a:cxnLst/>
            <a:rect l="0" t="0" r="0" b="0"/>
            <a:pathLst>
              <a:path w="11024" h="19725">
                <a:moveTo>
                  <a:pt x="7144" y="0"/>
                </a:moveTo>
                <a:lnTo>
                  <a:pt x="7144" y="0"/>
                </a:lnTo>
                <a:lnTo>
                  <a:pt x="294" y="13698"/>
                </a:lnTo>
                <a:lnTo>
                  <a:pt x="88" y="15377"/>
                </a:lnTo>
                <a:lnTo>
                  <a:pt x="322" y="15807"/>
                </a:lnTo>
                <a:lnTo>
                  <a:pt x="744" y="16094"/>
                </a:lnTo>
                <a:lnTo>
                  <a:pt x="1290" y="16286"/>
                </a:lnTo>
                <a:lnTo>
                  <a:pt x="1918" y="15884"/>
                </a:lnTo>
                <a:lnTo>
                  <a:pt x="3322" y="14027"/>
                </a:lnTo>
                <a:lnTo>
                  <a:pt x="3273" y="13055"/>
                </a:lnTo>
                <a:lnTo>
                  <a:pt x="2711" y="12143"/>
                </a:lnTo>
                <a:lnTo>
                  <a:pt x="1807" y="11270"/>
                </a:lnTo>
                <a:lnTo>
                  <a:pt x="1205" y="10953"/>
                </a:lnTo>
                <a:lnTo>
                  <a:pt x="803" y="11006"/>
                </a:lnTo>
                <a:lnTo>
                  <a:pt x="536" y="11306"/>
                </a:lnTo>
                <a:lnTo>
                  <a:pt x="1422" y="15520"/>
                </a:lnTo>
                <a:lnTo>
                  <a:pt x="3366" y="18187"/>
                </a:lnTo>
                <a:lnTo>
                  <a:pt x="4625" y="19268"/>
                </a:lnTo>
                <a:lnTo>
                  <a:pt x="5994" y="19724"/>
                </a:lnTo>
                <a:lnTo>
                  <a:pt x="8926" y="19526"/>
                </a:lnTo>
                <a:lnTo>
                  <a:pt x="9920" y="18838"/>
                </a:lnTo>
                <a:lnTo>
                  <a:pt x="10582" y="17850"/>
                </a:lnTo>
                <a:lnTo>
                  <a:pt x="11023" y="16662"/>
                </a:lnTo>
                <a:lnTo>
                  <a:pt x="10259" y="15341"/>
                </a:lnTo>
                <a:lnTo>
                  <a:pt x="6588" y="12462"/>
                </a:lnTo>
                <a:lnTo>
                  <a:pt x="4921" y="11748"/>
                </a:lnTo>
                <a:lnTo>
                  <a:pt x="0" y="14287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219240" y="915480"/>
            <a:ext cx="7909200" cy="38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2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fr-FR" sz="4800" b="0" strike="noStrike" spc="-1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800" b="0" strike="noStrike" spc="-1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219240" y="1224000"/>
            <a:ext cx="8709840" cy="38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800" b="0" strike="noStrike" spc="-1"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37080" y="894495"/>
            <a:ext cx="9069840" cy="36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sz="3600" b="0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PingFang SC"/>
              </a:rPr>
              <a:t>rien – bien – un italien – un sicilien</a:t>
            </a:r>
            <a:endParaRPr lang="fr-FR" sz="3600" b="0" strike="noStrike" spc="-1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36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ancien – le soutien – combien – bientôt </a:t>
            </a:r>
            <a:endParaRPr lang="fr-FR" sz="3600" b="0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3600" b="0" strike="noStrike" spc="-1" dirty="0">
                <a:solidFill>
                  <a:schemeClr val="accent6">
                    <a:lumMod val="50000"/>
                  </a:schemeClr>
                </a:solidFill>
                <a:latin typeface="Calibri"/>
                <a:ea typeface="PingFang SC"/>
              </a:rPr>
              <a:t>accélérer - un accident – un accord  </a:t>
            </a:r>
          </a:p>
          <a:p>
            <a:pPr algn="ctr">
              <a:lnSpc>
                <a:spcPct val="115000"/>
              </a:lnSpc>
            </a:pP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accrocher – un accès - un raccourci – un accusé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3600" b="0" u="sng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attention -  l’action - une question - la patience</a:t>
            </a:r>
            <a:endParaRPr lang="fr-FR" sz="3600" b="0" u="sng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3600" b="0" strike="noStrike" spc="-1" dirty="0">
              <a:latin typeface="Arial"/>
            </a:endParaRPr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xmlns="" id="{80AC49CB-78B3-46F7-B051-D4694A5D426A}"/>
              </a:ext>
            </a:extLst>
          </p:cNvPr>
          <p:cNvSpPr/>
          <p:nvPr/>
        </p:nvSpPr>
        <p:spPr>
          <a:xfrm>
            <a:off x="323528" y="7830"/>
            <a:ext cx="8963032" cy="82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Défi : 45 secondes pour lire le plus de lignes possible  </a:t>
            </a:r>
            <a:r>
              <a:rPr lang="fr-FR" sz="36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3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98757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32000" y="1008000"/>
            <a:ext cx="8710560" cy="280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sz="4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Révisions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4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40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en </a:t>
            </a:r>
            <a:r>
              <a:rPr lang="fr-FR" sz="4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qui font « in »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4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40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cc</a:t>
            </a:r>
            <a:r>
              <a:rPr lang="fr-FR" sz="4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qui font « k » ou « </a:t>
            </a:r>
            <a:r>
              <a:rPr lang="fr-FR" sz="4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ks</a:t>
            </a:r>
            <a:r>
              <a:rPr lang="fr-FR" sz="4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 »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4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 </a:t>
            </a:r>
            <a:r>
              <a:rPr lang="fr-FR" sz="40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t</a:t>
            </a:r>
            <a:r>
              <a:rPr lang="fr-FR" sz="4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qui fait « </a:t>
            </a:r>
            <a:r>
              <a:rPr lang="fr-FR" sz="4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ss</a:t>
            </a:r>
            <a:r>
              <a:rPr lang="fr-FR" sz="4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 »</a:t>
            </a:r>
            <a:endParaRPr lang="fr-FR" sz="4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219240" y="915480"/>
            <a:ext cx="7909200" cy="38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2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fr-FR" sz="4800" b="0" strike="noStrike" spc="-1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800" b="0" strike="noStrike" spc="-1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219240" y="1224000"/>
            <a:ext cx="8709840" cy="38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800" b="0" strike="noStrike" spc="-1"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37080" y="894495"/>
            <a:ext cx="9069840" cy="36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sz="3600" b="0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PingFang SC"/>
              </a:rPr>
              <a:t>rien – bien – un italien – un sicilien</a:t>
            </a:r>
            <a:endParaRPr lang="fr-FR" sz="3600" b="0" strike="noStrike" spc="-1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36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ancien – le soutien – combien – bientôt </a:t>
            </a:r>
            <a:endParaRPr lang="fr-FR" sz="3600" b="0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3600" b="0" strike="noStrike" spc="-1" dirty="0">
                <a:solidFill>
                  <a:schemeClr val="accent6">
                    <a:lumMod val="50000"/>
                  </a:schemeClr>
                </a:solidFill>
                <a:latin typeface="Calibri"/>
                <a:ea typeface="PingFang SC"/>
              </a:rPr>
              <a:t>accélérer - un accident – un accord  </a:t>
            </a:r>
          </a:p>
          <a:p>
            <a:pPr algn="ctr">
              <a:lnSpc>
                <a:spcPct val="115000"/>
              </a:lnSpc>
            </a:pP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accrocher – un accès - un raccourci – un accusé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3600" b="0" u="sng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attention -  l’action - une question - la patience</a:t>
            </a:r>
            <a:endParaRPr lang="fr-FR" sz="3600" b="0" u="sng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3600" b="0" strike="noStrike" spc="-1" dirty="0">
              <a:latin typeface="Arial"/>
            </a:endParaRPr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xmlns="" id="{80AC49CB-78B3-46F7-B051-D4694A5D426A}"/>
              </a:ext>
            </a:extLst>
          </p:cNvPr>
          <p:cNvSpPr/>
          <p:nvPr/>
        </p:nvSpPr>
        <p:spPr>
          <a:xfrm>
            <a:off x="323528" y="7830"/>
            <a:ext cx="8963032" cy="82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Défi : 45 secondes pour lire le plus de lignes possible  </a:t>
            </a:r>
            <a:r>
              <a:rPr lang="fr-FR" sz="36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3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219240" y="915480"/>
            <a:ext cx="7909200" cy="38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2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fr-FR" sz="4800" b="0" strike="noStrike" spc="-1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800" b="0" strike="noStrike" spc="-1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219240" y="1224000"/>
            <a:ext cx="8709840" cy="38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800" b="0" strike="noStrike" spc="-1"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37080" y="894495"/>
            <a:ext cx="9069840" cy="36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sz="3600" b="0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PingFang SC"/>
              </a:rPr>
              <a:t>rien – bien – un italien – un sicilien</a:t>
            </a:r>
            <a:endParaRPr lang="fr-FR" sz="3600" b="0" strike="noStrike" spc="-1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36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ancien – le soutien – combien – bientôt </a:t>
            </a:r>
            <a:endParaRPr lang="fr-FR" sz="3600" b="0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3600" b="0" strike="noStrike" spc="-1" dirty="0">
                <a:solidFill>
                  <a:schemeClr val="accent6">
                    <a:lumMod val="50000"/>
                  </a:schemeClr>
                </a:solidFill>
                <a:latin typeface="Calibri"/>
                <a:ea typeface="PingFang SC"/>
              </a:rPr>
              <a:t>accélérer - un accident – un accord  </a:t>
            </a:r>
          </a:p>
          <a:p>
            <a:pPr algn="ctr">
              <a:lnSpc>
                <a:spcPct val="115000"/>
              </a:lnSpc>
            </a:pP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accrocher – un accès - un raccourci – un accusé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3600" b="0" u="sng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attention -  l’action - une question - la patience</a:t>
            </a:r>
            <a:endParaRPr lang="fr-FR" sz="3600" b="0" u="sng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3600" b="0" strike="noStrike" spc="-1" dirty="0">
              <a:latin typeface="Arial"/>
            </a:endParaRPr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xmlns="" id="{80AC49CB-78B3-46F7-B051-D4694A5D426A}"/>
              </a:ext>
            </a:extLst>
          </p:cNvPr>
          <p:cNvSpPr/>
          <p:nvPr/>
        </p:nvSpPr>
        <p:spPr>
          <a:xfrm>
            <a:off x="323528" y="7830"/>
            <a:ext cx="8963032" cy="82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Défi : 45 secondes pour lire le plus de lignes possible  </a:t>
            </a:r>
            <a:r>
              <a:rPr lang="fr-FR" sz="36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3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2963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76000" y="936000"/>
            <a:ext cx="7342920" cy="3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Trouve l’habitant qui correspond :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289080" y="1512000"/>
            <a:ext cx="9069840" cy="36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l’Italie                      un italien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 Mali                   un mali.….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l’Inde                      un ……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Londres                 un …….. 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1224000" y="213840"/>
            <a:ext cx="7092416" cy="64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Les lettres en</a:t>
            </a:r>
            <a:r>
              <a:rPr lang="fr-FR" sz="2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qui font « in »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2592000" y="1728000"/>
            <a:ext cx="1798920" cy="286920"/>
          </a:xfrm>
          <a:custGeom>
            <a:avLst/>
            <a:gdLst/>
            <a:ahLst/>
            <a:cxnLst/>
            <a:rect l="l" t="t" r="r" b="b"/>
            <a:pathLst>
              <a:path w="5002" h="802">
                <a:moveTo>
                  <a:pt x="0" y="200"/>
                </a:moveTo>
                <a:lnTo>
                  <a:pt x="3750" y="200"/>
                </a:lnTo>
                <a:lnTo>
                  <a:pt x="3750" y="0"/>
                </a:lnTo>
                <a:lnTo>
                  <a:pt x="5001" y="400"/>
                </a:lnTo>
                <a:lnTo>
                  <a:pt x="3750" y="801"/>
                </a:lnTo>
                <a:lnTo>
                  <a:pt x="3750" y="600"/>
                </a:lnTo>
                <a:lnTo>
                  <a:pt x="0" y="600"/>
                </a:lnTo>
                <a:lnTo>
                  <a:pt x="0" y="2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5"/>
          <p:cNvSpPr/>
          <p:nvPr/>
        </p:nvSpPr>
        <p:spPr>
          <a:xfrm>
            <a:off x="2736000" y="2448000"/>
            <a:ext cx="1654920" cy="286920"/>
          </a:xfrm>
          <a:custGeom>
            <a:avLst/>
            <a:gdLst/>
            <a:ahLst/>
            <a:cxnLst/>
            <a:rect l="l" t="t" r="r" b="b"/>
            <a:pathLst>
              <a:path w="4602" h="802">
                <a:moveTo>
                  <a:pt x="0" y="200"/>
                </a:moveTo>
                <a:lnTo>
                  <a:pt x="3450" y="200"/>
                </a:lnTo>
                <a:lnTo>
                  <a:pt x="3450" y="0"/>
                </a:lnTo>
                <a:lnTo>
                  <a:pt x="4601" y="400"/>
                </a:lnTo>
                <a:lnTo>
                  <a:pt x="3450" y="801"/>
                </a:lnTo>
                <a:lnTo>
                  <a:pt x="3450" y="600"/>
                </a:lnTo>
                <a:lnTo>
                  <a:pt x="0" y="600"/>
                </a:lnTo>
                <a:lnTo>
                  <a:pt x="0" y="2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6"/>
          <p:cNvSpPr/>
          <p:nvPr/>
        </p:nvSpPr>
        <p:spPr>
          <a:xfrm>
            <a:off x="2592000" y="3816000"/>
            <a:ext cx="1654920" cy="286920"/>
          </a:xfrm>
          <a:custGeom>
            <a:avLst/>
            <a:gdLst/>
            <a:ahLst/>
            <a:cxnLst/>
            <a:rect l="l" t="t" r="r" b="b"/>
            <a:pathLst>
              <a:path w="4602" h="802">
                <a:moveTo>
                  <a:pt x="0" y="200"/>
                </a:moveTo>
                <a:lnTo>
                  <a:pt x="3450" y="200"/>
                </a:lnTo>
                <a:lnTo>
                  <a:pt x="3450" y="0"/>
                </a:lnTo>
                <a:lnTo>
                  <a:pt x="4601" y="400"/>
                </a:lnTo>
                <a:lnTo>
                  <a:pt x="3450" y="801"/>
                </a:lnTo>
                <a:lnTo>
                  <a:pt x="3450" y="600"/>
                </a:lnTo>
                <a:lnTo>
                  <a:pt x="0" y="600"/>
                </a:lnTo>
                <a:lnTo>
                  <a:pt x="0" y="2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7"/>
          <p:cNvSpPr/>
          <p:nvPr/>
        </p:nvSpPr>
        <p:spPr>
          <a:xfrm>
            <a:off x="2520000" y="3168000"/>
            <a:ext cx="1798920" cy="286920"/>
          </a:xfrm>
          <a:custGeom>
            <a:avLst/>
            <a:gdLst/>
            <a:ahLst/>
            <a:cxnLst/>
            <a:rect l="l" t="t" r="r" b="b"/>
            <a:pathLst>
              <a:path w="5002" h="802">
                <a:moveTo>
                  <a:pt x="0" y="200"/>
                </a:moveTo>
                <a:lnTo>
                  <a:pt x="3750" y="200"/>
                </a:lnTo>
                <a:lnTo>
                  <a:pt x="3750" y="0"/>
                </a:lnTo>
                <a:lnTo>
                  <a:pt x="5001" y="400"/>
                </a:lnTo>
                <a:lnTo>
                  <a:pt x="3750" y="801"/>
                </a:lnTo>
                <a:lnTo>
                  <a:pt x="3750" y="600"/>
                </a:lnTo>
                <a:lnTo>
                  <a:pt x="0" y="600"/>
                </a:lnTo>
                <a:lnTo>
                  <a:pt x="0" y="2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576000" y="936000"/>
            <a:ext cx="7342920" cy="3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Trouve l’habitant qui correspond :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289080" y="1512000"/>
            <a:ext cx="9069840" cy="36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 Corée                  un coréen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 Vendée                un </a:t>
            </a:r>
            <a:r>
              <a:rPr lang="fr-FR" sz="4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vendée</a:t>
            </a: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.….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l’Europe                   un </a:t>
            </a:r>
            <a:r>
              <a:rPr lang="fr-FR" sz="4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eur</a:t>
            </a: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..……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 Guadeloupe        un </a:t>
            </a:r>
            <a:r>
              <a:rPr lang="fr-FR" sz="4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guadel</a:t>
            </a: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….….. 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1224000" y="213840"/>
            <a:ext cx="6603480" cy="64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Les lettres en</a:t>
            </a:r>
            <a:r>
              <a:rPr lang="fr-FR" sz="2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qui font « in »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2592000" y="1728000"/>
            <a:ext cx="1798920" cy="286920"/>
          </a:xfrm>
          <a:custGeom>
            <a:avLst/>
            <a:gdLst/>
            <a:ahLst/>
            <a:cxnLst/>
            <a:rect l="l" t="t" r="r" b="b"/>
            <a:pathLst>
              <a:path w="5002" h="802">
                <a:moveTo>
                  <a:pt x="0" y="200"/>
                </a:moveTo>
                <a:lnTo>
                  <a:pt x="3750" y="200"/>
                </a:lnTo>
                <a:lnTo>
                  <a:pt x="3750" y="0"/>
                </a:lnTo>
                <a:lnTo>
                  <a:pt x="5001" y="400"/>
                </a:lnTo>
                <a:lnTo>
                  <a:pt x="3750" y="801"/>
                </a:lnTo>
                <a:lnTo>
                  <a:pt x="3750" y="600"/>
                </a:lnTo>
                <a:lnTo>
                  <a:pt x="0" y="600"/>
                </a:lnTo>
                <a:lnTo>
                  <a:pt x="0" y="2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5"/>
          <p:cNvSpPr/>
          <p:nvPr/>
        </p:nvSpPr>
        <p:spPr>
          <a:xfrm>
            <a:off x="2736000" y="2448000"/>
            <a:ext cx="1654920" cy="286920"/>
          </a:xfrm>
          <a:custGeom>
            <a:avLst/>
            <a:gdLst/>
            <a:ahLst/>
            <a:cxnLst/>
            <a:rect l="l" t="t" r="r" b="b"/>
            <a:pathLst>
              <a:path w="4602" h="802">
                <a:moveTo>
                  <a:pt x="0" y="200"/>
                </a:moveTo>
                <a:lnTo>
                  <a:pt x="3450" y="200"/>
                </a:lnTo>
                <a:lnTo>
                  <a:pt x="3450" y="0"/>
                </a:lnTo>
                <a:lnTo>
                  <a:pt x="4601" y="400"/>
                </a:lnTo>
                <a:lnTo>
                  <a:pt x="3450" y="801"/>
                </a:lnTo>
                <a:lnTo>
                  <a:pt x="3450" y="600"/>
                </a:lnTo>
                <a:lnTo>
                  <a:pt x="0" y="600"/>
                </a:lnTo>
                <a:lnTo>
                  <a:pt x="0" y="2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6"/>
          <p:cNvSpPr/>
          <p:nvPr/>
        </p:nvSpPr>
        <p:spPr>
          <a:xfrm>
            <a:off x="3888000" y="3816000"/>
            <a:ext cx="790920" cy="286920"/>
          </a:xfrm>
          <a:custGeom>
            <a:avLst/>
            <a:gdLst/>
            <a:ahLst/>
            <a:cxnLst/>
            <a:rect l="l" t="t" r="r" b="b"/>
            <a:pathLst>
              <a:path w="2202" h="802">
                <a:moveTo>
                  <a:pt x="0" y="200"/>
                </a:moveTo>
                <a:lnTo>
                  <a:pt x="1650" y="200"/>
                </a:lnTo>
                <a:lnTo>
                  <a:pt x="1650" y="0"/>
                </a:lnTo>
                <a:lnTo>
                  <a:pt x="2201" y="400"/>
                </a:lnTo>
                <a:lnTo>
                  <a:pt x="1650" y="801"/>
                </a:lnTo>
                <a:lnTo>
                  <a:pt x="1650" y="600"/>
                </a:lnTo>
                <a:lnTo>
                  <a:pt x="0" y="600"/>
                </a:lnTo>
                <a:lnTo>
                  <a:pt x="0" y="2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7"/>
          <p:cNvSpPr/>
          <p:nvPr/>
        </p:nvSpPr>
        <p:spPr>
          <a:xfrm>
            <a:off x="2520000" y="3168000"/>
            <a:ext cx="1798920" cy="286920"/>
          </a:xfrm>
          <a:custGeom>
            <a:avLst/>
            <a:gdLst/>
            <a:ahLst/>
            <a:cxnLst/>
            <a:rect l="l" t="t" r="r" b="b"/>
            <a:pathLst>
              <a:path w="5002" h="802">
                <a:moveTo>
                  <a:pt x="0" y="200"/>
                </a:moveTo>
                <a:lnTo>
                  <a:pt x="3750" y="200"/>
                </a:lnTo>
                <a:lnTo>
                  <a:pt x="3750" y="0"/>
                </a:lnTo>
                <a:lnTo>
                  <a:pt x="5001" y="400"/>
                </a:lnTo>
                <a:lnTo>
                  <a:pt x="3750" y="801"/>
                </a:lnTo>
                <a:lnTo>
                  <a:pt x="3750" y="600"/>
                </a:lnTo>
                <a:lnTo>
                  <a:pt x="0" y="600"/>
                </a:lnTo>
                <a:lnTo>
                  <a:pt x="0" y="2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3"/>
          <p:cNvSpPr txBox="1"/>
          <p:nvPr/>
        </p:nvSpPr>
        <p:spPr>
          <a:xfrm>
            <a:off x="1296000" y="2016000"/>
            <a:ext cx="6912000" cy="108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 dirty="0" err="1">
                <a:latin typeface="Arial"/>
              </a:rPr>
              <a:t>Ilaeuunaccidentcarilaaccéléré</a:t>
            </a:r>
            <a:r>
              <a:rPr lang="fr-FR" sz="3200" b="0" strike="noStrike" spc="-1" dirty="0">
                <a:latin typeface="Arial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3"/>
          <p:cNvSpPr txBox="1"/>
          <p:nvPr/>
        </p:nvSpPr>
        <p:spPr>
          <a:xfrm>
            <a:off x="1296000" y="2016000"/>
            <a:ext cx="6912000" cy="108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200" b="0" strike="noStrike" spc="-1">
                <a:latin typeface="Arial"/>
              </a:rPr>
              <a:t>Il a eu un accident car il a accéléré.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2"/>
          <p:cNvSpPr txBox="1"/>
          <p:nvPr/>
        </p:nvSpPr>
        <p:spPr>
          <a:xfrm>
            <a:off x="467544" y="627534"/>
            <a:ext cx="6264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1800" b="0" strike="noStrike" spc="-1">
                <a:latin typeface="Arial"/>
              </a:rPr>
              <a:t>Remets les mots dans l’ordre pour faire une phrase :  </a:t>
            </a:r>
          </a:p>
        </p:txBody>
      </p:sp>
      <p:sp>
        <p:nvSpPr>
          <p:cNvPr id="105" name="TextShape 3"/>
          <p:cNvSpPr txBox="1"/>
          <p:nvPr/>
        </p:nvSpPr>
        <p:spPr>
          <a:xfrm>
            <a:off x="611544" y="1419534"/>
            <a:ext cx="1475720" cy="486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2800" b="0" strike="noStrike" spc="-1" dirty="0">
                <a:latin typeface="Arial"/>
              </a:rPr>
              <a:t>accepte </a:t>
            </a:r>
            <a:r>
              <a:rPr lang="fr-FR" sz="1800" b="0" strike="noStrike" spc="-1" dirty="0">
                <a:latin typeface="Arial"/>
              </a:rPr>
              <a:t> </a:t>
            </a:r>
          </a:p>
        </p:txBody>
      </p:sp>
      <p:sp>
        <p:nvSpPr>
          <p:cNvPr id="106" name="TextShape 4"/>
          <p:cNvSpPr txBox="1"/>
          <p:nvPr/>
        </p:nvSpPr>
        <p:spPr>
          <a:xfrm>
            <a:off x="2051544" y="2067534"/>
            <a:ext cx="1979936" cy="486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2800" b="0" strike="noStrike" spc="-1" dirty="0">
                <a:latin typeface="Arial"/>
              </a:rPr>
              <a:t>accordéon</a:t>
            </a:r>
          </a:p>
        </p:txBody>
      </p:sp>
      <p:sp>
        <p:nvSpPr>
          <p:cNvPr id="107" name="TextShape 5"/>
          <p:cNvSpPr txBox="1"/>
          <p:nvPr/>
        </p:nvSpPr>
        <p:spPr>
          <a:xfrm>
            <a:off x="2627544" y="1229814"/>
            <a:ext cx="395824" cy="486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2800" b="0" strike="noStrike" spc="-1" dirty="0">
                <a:latin typeface="Arial"/>
              </a:rPr>
              <a:t>Il  </a:t>
            </a:r>
            <a:r>
              <a:rPr lang="fr-FR" sz="1800" b="0" strike="noStrike" spc="-1" dirty="0">
                <a:latin typeface="Arial"/>
              </a:rPr>
              <a:t> </a:t>
            </a:r>
          </a:p>
        </p:txBody>
      </p:sp>
      <p:sp>
        <p:nvSpPr>
          <p:cNvPr id="108" name="TextShape 6"/>
          <p:cNvSpPr txBox="1"/>
          <p:nvPr/>
        </p:nvSpPr>
        <p:spPr>
          <a:xfrm>
            <a:off x="4139544" y="1563534"/>
            <a:ext cx="900048" cy="486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2800" b="0" strike="noStrike" spc="-1" dirty="0">
                <a:latin typeface="Arial"/>
              </a:rPr>
              <a:t>cet </a:t>
            </a:r>
            <a:r>
              <a:rPr lang="fr-FR" sz="1800" b="0" strike="noStrike" spc="-1" dirty="0">
                <a:latin typeface="Arial"/>
              </a:rPr>
              <a:t> </a:t>
            </a:r>
          </a:p>
        </p:txBody>
      </p:sp>
      <p:sp>
        <p:nvSpPr>
          <p:cNvPr id="109" name="TextShape 7"/>
          <p:cNvSpPr txBox="1"/>
          <p:nvPr/>
        </p:nvSpPr>
        <p:spPr>
          <a:xfrm>
            <a:off x="5219544" y="1229814"/>
            <a:ext cx="1980288" cy="486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2800" b="0" strike="noStrike" spc="-1" dirty="0">
                <a:latin typeface="Arial"/>
              </a:rPr>
              <a:t>d’occasion </a:t>
            </a:r>
            <a:r>
              <a:rPr lang="fr-FR" sz="1800" b="0" strike="noStrike" spc="-1" dirty="0">
                <a:latin typeface="Arial"/>
              </a:rPr>
              <a:t> </a:t>
            </a:r>
          </a:p>
        </p:txBody>
      </p:sp>
      <p:sp>
        <p:nvSpPr>
          <p:cNvPr id="110" name="TextShape 8"/>
          <p:cNvSpPr txBox="1"/>
          <p:nvPr/>
        </p:nvSpPr>
        <p:spPr>
          <a:xfrm>
            <a:off x="7415856" y="1906254"/>
            <a:ext cx="612152" cy="73730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2800" b="0" strike="noStrike" spc="-1" dirty="0">
                <a:latin typeface="Arial"/>
              </a:rPr>
              <a:t>  </a:t>
            </a:r>
            <a:r>
              <a:rPr lang="fr-FR" sz="1800" b="0" strike="noStrike" spc="-1" dirty="0">
                <a:latin typeface="Arial"/>
              </a:rPr>
              <a:t> </a:t>
            </a:r>
            <a:r>
              <a:rPr lang="fr-FR" sz="4000" b="0" strike="noStrike" spc="-1" dirty="0">
                <a:latin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46914E-7 L -0.18316 0.3913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195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1.85185E-6 L 0.08871 0.35432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177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-4.5679E-6 L -0.13177 0.32624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97" y="162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11111E-6 -4.07407E-6 L 0.17917 0.22871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14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05556E-6 2.46914E-7 L 0.0375 0.3913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1956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44444E-6 -3.95062E-6 L -0.0493 0.23581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" y="11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08" grpId="0"/>
      <p:bldP spid="109" grpId="0"/>
      <p:bldP spid="1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2094</TotalTime>
  <Words>356</Words>
  <Application>Microsoft Office PowerPoint</Application>
  <PresentationFormat>Affichage à l'écran (16:9)</PresentationFormat>
  <Paragraphs>136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Ollivier HUNAULT</dc:creator>
  <cp:lastModifiedBy>Ollivier HUNAULT</cp:lastModifiedBy>
  <cp:revision>149</cp:revision>
  <dcterms:created xsi:type="dcterms:W3CDTF">2020-03-20T11:24:42Z</dcterms:created>
  <dcterms:modified xsi:type="dcterms:W3CDTF">2020-05-05T08:19:16Z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Ministere de l'Education Nationale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10</vt:i4>
  </property>
  <property fmtid="{D5CDD505-2E9C-101B-9397-08002B2CF9AE}" pid="9" name="PresentationFormat">
    <vt:lpwstr>Affichage à l'écran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32</vt:i4>
  </property>
</Properties>
</file>