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70" r:id="rId11"/>
    <p:sldId id="279" r:id="rId12"/>
    <p:sldId id="271" r:id="rId13"/>
    <p:sldId id="272" r:id="rId14"/>
    <p:sldId id="280" r:id="rId15"/>
    <p:sldId id="285" r:id="rId16"/>
    <p:sldId id="281" r:id="rId17"/>
    <p:sldId id="286" r:id="rId18"/>
    <p:sldId id="282" r:id="rId19"/>
    <p:sldId id="287" r:id="rId20"/>
    <p:sldId id="283" r:id="rId21"/>
    <p:sldId id="288" r:id="rId22"/>
    <p:sldId id="284" r:id="rId23"/>
    <p:sldId id="289" r:id="rId24"/>
    <p:sldId id="290" r:id="rId25"/>
    <p:sldId id="278" r:id="rId26"/>
  </p:sldIdLst>
  <p:sldSz cx="9144000" cy="5143500" type="screen16x9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quotidien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patient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science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client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2BF4010-A538-4EB9-8189-AD766FBF06CB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0D67AA3-E8BE-4B19-B5E4-C72C81C21D85}" type="presOf" srcId="{2C8EC395-066D-984E-8F48-1D03BBA365D6}" destId="{FBE9ED35-B856-174C-8737-A32D2C924CA6}" srcOrd="0" destOrd="0" presId="urn:microsoft.com/office/officeart/2005/8/layout/vList5"/>
    <dgm:cxn modelId="{405C7E9B-0DF4-42D5-8432-93DD81DED5B8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46A086D-5946-41AA-9D66-57F1A0B7D763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7A18C3C-25CD-4364-B2AB-91A1EF292176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7CE2BFD-A120-4CDB-9262-5143CBE33486}" type="presOf" srcId="{39104730-2024-374C-98E0-3A4CE7ED9881}" destId="{82B71E07-46A9-1F4C-9980-576B2FA3ADD8}" srcOrd="0" destOrd="0" presId="urn:microsoft.com/office/officeart/2005/8/layout/vList5"/>
    <dgm:cxn modelId="{5B2F81E9-7D3A-463A-A990-1443250104F4}" type="presOf" srcId="{877D7047-60CD-754B-B94B-0D52DA8802EF}" destId="{E895D6B0-A2C0-8846-B022-1C147093D231}" srcOrd="0" destOrd="0" presId="urn:microsoft.com/office/officeart/2005/8/layout/vList5"/>
    <dgm:cxn modelId="{3B7DF69F-C551-45E0-A34C-8E08CD63003E}" type="presOf" srcId="{31427C3A-E33A-4C40-B6A8-DF440F9FA9C2}" destId="{09F84ED2-5430-D348-8351-1C588DA968EF}" srcOrd="0" destOrd="0" presId="urn:microsoft.com/office/officeart/2005/8/layout/vList5"/>
    <dgm:cxn modelId="{C614157C-6AEA-490B-8250-48B54040D1DA}" type="presOf" srcId="{D865DF60-6A8A-1346-86CF-ADC5241F7441}" destId="{C3381103-080C-D746-8B27-46B2DEE4028C}" srcOrd="0" destOrd="0" presId="urn:microsoft.com/office/officeart/2005/8/layout/vList5"/>
    <dgm:cxn modelId="{9E362A17-76AA-4EBF-8949-AA819982094D}" type="presParOf" srcId="{82B71E07-46A9-1F4C-9980-576B2FA3ADD8}" destId="{A3A8D8DA-067B-EC42-9EAF-7E4FD8AA6489}" srcOrd="0" destOrd="0" presId="urn:microsoft.com/office/officeart/2005/8/layout/vList5"/>
    <dgm:cxn modelId="{654920F3-3B7D-450A-9FF7-763A1F05B171}" type="presParOf" srcId="{A3A8D8DA-067B-EC42-9EAF-7E4FD8AA6489}" destId="{5131D196-118F-ED4B-8F8C-9F861CEE6268}" srcOrd="0" destOrd="0" presId="urn:microsoft.com/office/officeart/2005/8/layout/vList5"/>
    <dgm:cxn modelId="{D1B57925-F4B5-41E0-A8D2-A2659CA09547}" type="presParOf" srcId="{A3A8D8DA-067B-EC42-9EAF-7E4FD8AA6489}" destId="{B2E2EFB5-3D81-DA40-B0AB-7277103CCFA5}" srcOrd="1" destOrd="0" presId="urn:microsoft.com/office/officeart/2005/8/layout/vList5"/>
    <dgm:cxn modelId="{19543723-CE4A-4EDC-82A0-4F3D71F12BB2}" type="presParOf" srcId="{82B71E07-46A9-1F4C-9980-576B2FA3ADD8}" destId="{86757E5C-20F4-E745-A720-B10E686939A4}" srcOrd="1" destOrd="0" presId="urn:microsoft.com/office/officeart/2005/8/layout/vList5"/>
    <dgm:cxn modelId="{93C2E7D9-1D18-48C1-B51F-9129D7A6BDBF}" type="presParOf" srcId="{82B71E07-46A9-1F4C-9980-576B2FA3ADD8}" destId="{0760AE06-7B56-494A-A0E8-36B594643D8E}" srcOrd="2" destOrd="0" presId="urn:microsoft.com/office/officeart/2005/8/layout/vList5"/>
    <dgm:cxn modelId="{A94183FE-B57F-42BB-A28F-93F4BFF36527}" type="presParOf" srcId="{0760AE06-7B56-494A-A0E8-36B594643D8E}" destId="{C3381103-080C-D746-8B27-46B2DEE4028C}" srcOrd="0" destOrd="0" presId="urn:microsoft.com/office/officeart/2005/8/layout/vList5"/>
    <dgm:cxn modelId="{EC4ABAF0-0E8B-44C6-B019-9FDAEC88FC1D}" type="presParOf" srcId="{0760AE06-7B56-494A-A0E8-36B594643D8E}" destId="{FBE9ED35-B856-174C-8737-A32D2C924CA6}" srcOrd="1" destOrd="0" presId="urn:microsoft.com/office/officeart/2005/8/layout/vList5"/>
    <dgm:cxn modelId="{4893BC69-A301-4838-989A-81CD6FEE85E7}" type="presParOf" srcId="{82B71E07-46A9-1F4C-9980-576B2FA3ADD8}" destId="{42D27948-8160-FF47-9116-9786F5E669CE}" srcOrd="3" destOrd="0" presId="urn:microsoft.com/office/officeart/2005/8/layout/vList5"/>
    <dgm:cxn modelId="{E7BCDE3E-82B0-49D6-89A0-8E083A167721}" type="presParOf" srcId="{82B71E07-46A9-1F4C-9980-576B2FA3ADD8}" destId="{39BBA486-03BD-2144-ABBF-AE369E5400B7}" srcOrd="4" destOrd="0" presId="urn:microsoft.com/office/officeart/2005/8/layout/vList5"/>
    <dgm:cxn modelId="{948A696A-2F26-4492-845A-46177D699653}" type="presParOf" srcId="{39BBA486-03BD-2144-ABBF-AE369E5400B7}" destId="{70B8D9E0-4A6D-2F44-B595-4E51FB1CC510}" srcOrd="0" destOrd="0" presId="urn:microsoft.com/office/officeart/2005/8/layout/vList5"/>
    <dgm:cxn modelId="{9E91E924-BF4F-450F-AFA0-2BCC187BDB69}" type="presParOf" srcId="{39BBA486-03BD-2144-ABBF-AE369E5400B7}" destId="{09F84ED2-5430-D348-8351-1C588DA968EF}" srcOrd="1" destOrd="0" presId="urn:microsoft.com/office/officeart/2005/8/layout/vList5"/>
    <dgm:cxn modelId="{78980D64-A312-4143-A6A1-044AC16A44E5}" type="presParOf" srcId="{82B71E07-46A9-1F4C-9980-576B2FA3ADD8}" destId="{26A10C18-A8F4-6A4C-BDEE-6F7DE3CE4615}" srcOrd="5" destOrd="0" presId="urn:microsoft.com/office/officeart/2005/8/layout/vList5"/>
    <dgm:cxn modelId="{F1100867-3062-496E-9452-8B7AD30FA07D}" type="presParOf" srcId="{82B71E07-46A9-1F4C-9980-576B2FA3ADD8}" destId="{4ECD3363-8FE6-2E4D-AEB8-DD61ACBB9653}" srcOrd="6" destOrd="0" presId="urn:microsoft.com/office/officeart/2005/8/layout/vList5"/>
    <dgm:cxn modelId="{9D718F6B-D0DF-4CC8-81B9-05C58CA2DFBA}" type="presParOf" srcId="{4ECD3363-8FE6-2E4D-AEB8-DD61ACBB9653}" destId="{E895D6B0-A2C0-8846-B022-1C147093D231}" srcOrd="0" destOrd="0" presId="urn:microsoft.com/office/officeart/2005/8/layout/vList5"/>
    <dgm:cxn modelId="{2B3364FB-22B4-40E9-ACF0-DB01EDE3D00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abdomen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ainsi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trente-et-un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lycéen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AD071A-17B7-449F-A7AE-DC75069348C9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E6A92A6-90C5-4789-9DE8-32004E7A952E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B6B962D-FEAE-4A57-9A42-0E007F6563A4}" type="presOf" srcId="{31427C3A-E33A-4C40-B6A8-DF440F9FA9C2}" destId="{09F84ED2-5430-D348-8351-1C588DA968EF}" srcOrd="0" destOrd="0" presId="urn:microsoft.com/office/officeart/2005/8/layout/vList5"/>
    <dgm:cxn modelId="{231E808B-F581-4D57-B41D-701FB9F59FA8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8DD9D40-18B4-4567-90DF-698F1D66D604}" type="presOf" srcId="{39104730-2024-374C-98E0-3A4CE7ED9881}" destId="{82B71E07-46A9-1F4C-9980-576B2FA3ADD8}" srcOrd="0" destOrd="0" presId="urn:microsoft.com/office/officeart/2005/8/layout/vList5"/>
    <dgm:cxn modelId="{1C29653E-6AE5-4049-85B5-D8CF26B41C07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1230603-B6E6-4138-B3EB-12BF49450521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0E5A0E6-DC58-4BF5-815A-F64B5F168E27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E6BAF7F-0232-41D5-8A7C-14E820C4829E}" type="presOf" srcId="{DD6BBC1B-D149-744A-A30E-EFE273F02222}" destId="{B2E2EFB5-3D81-DA40-B0AB-7277103CCFA5}" srcOrd="0" destOrd="0" presId="urn:microsoft.com/office/officeart/2005/8/layout/vList5"/>
    <dgm:cxn modelId="{92DD78DB-A2C9-43CF-B01B-25BD5974EED5}" type="presParOf" srcId="{82B71E07-46A9-1F4C-9980-576B2FA3ADD8}" destId="{A3A8D8DA-067B-EC42-9EAF-7E4FD8AA6489}" srcOrd="0" destOrd="0" presId="urn:microsoft.com/office/officeart/2005/8/layout/vList5"/>
    <dgm:cxn modelId="{DB7DE8DC-F614-44CF-A3D0-08B98B346593}" type="presParOf" srcId="{A3A8D8DA-067B-EC42-9EAF-7E4FD8AA6489}" destId="{5131D196-118F-ED4B-8F8C-9F861CEE6268}" srcOrd="0" destOrd="0" presId="urn:microsoft.com/office/officeart/2005/8/layout/vList5"/>
    <dgm:cxn modelId="{21DF739C-86E8-4808-AED9-B0521E7E59C3}" type="presParOf" srcId="{A3A8D8DA-067B-EC42-9EAF-7E4FD8AA6489}" destId="{B2E2EFB5-3D81-DA40-B0AB-7277103CCFA5}" srcOrd="1" destOrd="0" presId="urn:microsoft.com/office/officeart/2005/8/layout/vList5"/>
    <dgm:cxn modelId="{FCD7D3CE-2279-4918-A3DD-6D1F8C1A52BD}" type="presParOf" srcId="{82B71E07-46A9-1F4C-9980-576B2FA3ADD8}" destId="{86757E5C-20F4-E745-A720-B10E686939A4}" srcOrd="1" destOrd="0" presId="urn:microsoft.com/office/officeart/2005/8/layout/vList5"/>
    <dgm:cxn modelId="{D910594B-DCE5-4F6B-B383-CA4212124BC1}" type="presParOf" srcId="{82B71E07-46A9-1F4C-9980-576B2FA3ADD8}" destId="{0760AE06-7B56-494A-A0E8-36B594643D8E}" srcOrd="2" destOrd="0" presId="urn:microsoft.com/office/officeart/2005/8/layout/vList5"/>
    <dgm:cxn modelId="{00364D05-439C-4D98-AF4E-383FF2A88BE9}" type="presParOf" srcId="{0760AE06-7B56-494A-A0E8-36B594643D8E}" destId="{C3381103-080C-D746-8B27-46B2DEE4028C}" srcOrd="0" destOrd="0" presId="urn:microsoft.com/office/officeart/2005/8/layout/vList5"/>
    <dgm:cxn modelId="{D332ECC3-006C-4CD9-BC0B-455AED9F8BEE}" type="presParOf" srcId="{0760AE06-7B56-494A-A0E8-36B594643D8E}" destId="{FBE9ED35-B856-174C-8737-A32D2C924CA6}" srcOrd="1" destOrd="0" presId="urn:microsoft.com/office/officeart/2005/8/layout/vList5"/>
    <dgm:cxn modelId="{15DDB5FF-123E-49CF-B0EE-F78DE806918D}" type="presParOf" srcId="{82B71E07-46A9-1F4C-9980-576B2FA3ADD8}" destId="{42D27948-8160-FF47-9116-9786F5E669CE}" srcOrd="3" destOrd="0" presId="urn:microsoft.com/office/officeart/2005/8/layout/vList5"/>
    <dgm:cxn modelId="{C4491779-70BA-48A3-98EB-7613F5AE1887}" type="presParOf" srcId="{82B71E07-46A9-1F4C-9980-576B2FA3ADD8}" destId="{39BBA486-03BD-2144-ABBF-AE369E5400B7}" srcOrd="4" destOrd="0" presId="urn:microsoft.com/office/officeart/2005/8/layout/vList5"/>
    <dgm:cxn modelId="{C88814F3-3CE8-49E5-8BD4-01200A0D1959}" type="presParOf" srcId="{39BBA486-03BD-2144-ABBF-AE369E5400B7}" destId="{70B8D9E0-4A6D-2F44-B595-4E51FB1CC510}" srcOrd="0" destOrd="0" presId="urn:microsoft.com/office/officeart/2005/8/layout/vList5"/>
    <dgm:cxn modelId="{F4B87999-A5BE-4F1B-A121-D4CE6C708898}" type="presParOf" srcId="{39BBA486-03BD-2144-ABBF-AE369E5400B7}" destId="{09F84ED2-5430-D348-8351-1C588DA968EF}" srcOrd="1" destOrd="0" presId="urn:microsoft.com/office/officeart/2005/8/layout/vList5"/>
    <dgm:cxn modelId="{36606F28-1DDE-40CE-9380-330C5AB99100}" type="presParOf" srcId="{82B71E07-46A9-1F4C-9980-576B2FA3ADD8}" destId="{26A10C18-A8F4-6A4C-BDEE-6F7DE3CE4615}" srcOrd="5" destOrd="0" presId="urn:microsoft.com/office/officeart/2005/8/layout/vList5"/>
    <dgm:cxn modelId="{6DED3C6B-1546-46A5-805E-F991F44295E2}" type="presParOf" srcId="{82B71E07-46A9-1F4C-9980-576B2FA3ADD8}" destId="{4ECD3363-8FE6-2E4D-AEB8-DD61ACBB9653}" srcOrd="6" destOrd="0" presId="urn:microsoft.com/office/officeart/2005/8/layout/vList5"/>
    <dgm:cxn modelId="{16219518-5B79-4138-BAF8-2E75C47493A0}" type="presParOf" srcId="{4ECD3363-8FE6-2E4D-AEB8-DD61ACBB9653}" destId="{E895D6B0-A2C0-8846-B022-1C147093D231}" srcOrd="0" destOrd="0" presId="urn:microsoft.com/office/officeart/2005/8/layout/vList5"/>
    <dgm:cxn modelId="{44270D92-797A-40AF-8CAE-09519305AAF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quotidien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patient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science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client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A8B4AFD-FAC9-4C28-9C30-012916D435CC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D456FE9-1762-41E5-9BA8-F1D4D62411F0}" type="presOf" srcId="{5A256FE1-617A-F64B-AAA5-E71BA3D8E71B}" destId="{5131D196-118F-ED4B-8F8C-9F861CEE6268}" srcOrd="0" destOrd="0" presId="urn:microsoft.com/office/officeart/2005/8/layout/vList5"/>
    <dgm:cxn modelId="{CBD2E9DC-8E17-4E54-8ED7-E3EC07417C96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2B3198FA-CF23-49A1-B849-271C71FC4393}" type="presOf" srcId="{DD6BBC1B-D149-744A-A30E-EFE273F02222}" destId="{B2E2EFB5-3D81-DA40-B0AB-7277103CCFA5}" srcOrd="0" destOrd="0" presId="urn:microsoft.com/office/officeart/2005/8/layout/vList5"/>
    <dgm:cxn modelId="{9BEB2059-2CF4-4D81-A202-F37534216615}" type="presOf" srcId="{39104730-2024-374C-98E0-3A4CE7ED9881}" destId="{82B71E07-46A9-1F4C-9980-576B2FA3ADD8}" srcOrd="0" destOrd="0" presId="urn:microsoft.com/office/officeart/2005/8/layout/vList5"/>
    <dgm:cxn modelId="{943950F8-3A6A-4052-9F70-CCEADFF73703}" type="presOf" srcId="{C98D5B68-7884-6648-A6A0-2E344EE2F2C1}" destId="{70B8D9E0-4A6D-2F44-B595-4E51FB1CC510}" srcOrd="0" destOrd="0" presId="urn:microsoft.com/office/officeart/2005/8/layout/vList5"/>
    <dgm:cxn modelId="{0DA469BC-B2C2-4477-8A8F-12F54282CC11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0558A0A-A75F-4D28-BDAC-760B3BA831C2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8D9B55B-308D-4D8C-9C50-54EE5DD63B5E}" type="presOf" srcId="{877D7047-60CD-754B-B94B-0D52DA8802EF}" destId="{E895D6B0-A2C0-8846-B022-1C147093D23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6E691C0-824B-4906-9333-49EDFAABD8A3}" type="presParOf" srcId="{82B71E07-46A9-1F4C-9980-576B2FA3ADD8}" destId="{A3A8D8DA-067B-EC42-9EAF-7E4FD8AA6489}" srcOrd="0" destOrd="0" presId="urn:microsoft.com/office/officeart/2005/8/layout/vList5"/>
    <dgm:cxn modelId="{A1DAAA68-CA0D-41C4-912B-E1FA893D7C69}" type="presParOf" srcId="{A3A8D8DA-067B-EC42-9EAF-7E4FD8AA6489}" destId="{5131D196-118F-ED4B-8F8C-9F861CEE6268}" srcOrd="0" destOrd="0" presId="urn:microsoft.com/office/officeart/2005/8/layout/vList5"/>
    <dgm:cxn modelId="{7FBEE3B2-5994-42FE-AFF2-FFD57CC65548}" type="presParOf" srcId="{A3A8D8DA-067B-EC42-9EAF-7E4FD8AA6489}" destId="{B2E2EFB5-3D81-DA40-B0AB-7277103CCFA5}" srcOrd="1" destOrd="0" presId="urn:microsoft.com/office/officeart/2005/8/layout/vList5"/>
    <dgm:cxn modelId="{B669A82F-CA92-4EC6-AAF0-2720248C591A}" type="presParOf" srcId="{82B71E07-46A9-1F4C-9980-576B2FA3ADD8}" destId="{86757E5C-20F4-E745-A720-B10E686939A4}" srcOrd="1" destOrd="0" presId="urn:microsoft.com/office/officeart/2005/8/layout/vList5"/>
    <dgm:cxn modelId="{B71A2767-FEF2-42EA-9301-B0D5A966A02C}" type="presParOf" srcId="{82B71E07-46A9-1F4C-9980-576B2FA3ADD8}" destId="{0760AE06-7B56-494A-A0E8-36B594643D8E}" srcOrd="2" destOrd="0" presId="urn:microsoft.com/office/officeart/2005/8/layout/vList5"/>
    <dgm:cxn modelId="{8381F000-6E9A-44DB-84BE-E5FCB1D7B5F8}" type="presParOf" srcId="{0760AE06-7B56-494A-A0E8-36B594643D8E}" destId="{C3381103-080C-D746-8B27-46B2DEE4028C}" srcOrd="0" destOrd="0" presId="urn:microsoft.com/office/officeart/2005/8/layout/vList5"/>
    <dgm:cxn modelId="{4F441091-687B-4EA7-9DB9-EEC233CF68DC}" type="presParOf" srcId="{0760AE06-7B56-494A-A0E8-36B594643D8E}" destId="{FBE9ED35-B856-174C-8737-A32D2C924CA6}" srcOrd="1" destOrd="0" presId="urn:microsoft.com/office/officeart/2005/8/layout/vList5"/>
    <dgm:cxn modelId="{8B54779E-7EA8-45EB-B0DE-CD8C1FD55A8A}" type="presParOf" srcId="{82B71E07-46A9-1F4C-9980-576B2FA3ADD8}" destId="{42D27948-8160-FF47-9116-9786F5E669CE}" srcOrd="3" destOrd="0" presId="urn:microsoft.com/office/officeart/2005/8/layout/vList5"/>
    <dgm:cxn modelId="{744D4739-4CE7-4A43-8CA3-7D40C2E34058}" type="presParOf" srcId="{82B71E07-46A9-1F4C-9980-576B2FA3ADD8}" destId="{39BBA486-03BD-2144-ABBF-AE369E5400B7}" srcOrd="4" destOrd="0" presId="urn:microsoft.com/office/officeart/2005/8/layout/vList5"/>
    <dgm:cxn modelId="{1AD13F93-E4E7-4EF0-ADCE-375FD0B41BC5}" type="presParOf" srcId="{39BBA486-03BD-2144-ABBF-AE369E5400B7}" destId="{70B8D9E0-4A6D-2F44-B595-4E51FB1CC510}" srcOrd="0" destOrd="0" presId="urn:microsoft.com/office/officeart/2005/8/layout/vList5"/>
    <dgm:cxn modelId="{01305BFF-EA0B-4D9A-9B14-9BCC95AF83E6}" type="presParOf" srcId="{39BBA486-03BD-2144-ABBF-AE369E5400B7}" destId="{09F84ED2-5430-D348-8351-1C588DA968EF}" srcOrd="1" destOrd="0" presId="urn:microsoft.com/office/officeart/2005/8/layout/vList5"/>
    <dgm:cxn modelId="{252B070C-7DE1-49E2-9202-38AD448C4D70}" type="presParOf" srcId="{82B71E07-46A9-1F4C-9980-576B2FA3ADD8}" destId="{26A10C18-A8F4-6A4C-BDEE-6F7DE3CE4615}" srcOrd="5" destOrd="0" presId="urn:microsoft.com/office/officeart/2005/8/layout/vList5"/>
    <dgm:cxn modelId="{6521A682-290F-4E8D-B105-02404622661A}" type="presParOf" srcId="{82B71E07-46A9-1F4C-9980-576B2FA3ADD8}" destId="{4ECD3363-8FE6-2E4D-AEB8-DD61ACBB9653}" srcOrd="6" destOrd="0" presId="urn:microsoft.com/office/officeart/2005/8/layout/vList5"/>
    <dgm:cxn modelId="{3A007C35-FF2A-403B-B9FE-B32278CCCE69}" type="presParOf" srcId="{4ECD3363-8FE6-2E4D-AEB8-DD61ACBB9653}" destId="{E895D6B0-A2C0-8846-B022-1C147093D231}" srcOrd="0" destOrd="0" presId="urn:microsoft.com/office/officeart/2005/8/layout/vList5"/>
    <dgm:cxn modelId="{E059B962-04AD-4896-99A4-2161FCF0525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dolmen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coréen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orienter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patience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BEEB3C6-7851-4DED-926D-E90450FCEB4A}" type="presOf" srcId="{31427C3A-E33A-4C40-B6A8-DF440F9FA9C2}" destId="{09F84ED2-5430-D348-8351-1C588DA968EF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0D033A6-1A10-438A-A4B1-0B79176CE93C}" type="presOf" srcId="{C98D5B68-7884-6648-A6A0-2E344EE2F2C1}" destId="{70B8D9E0-4A6D-2F44-B595-4E51FB1CC510}" srcOrd="0" destOrd="0" presId="urn:microsoft.com/office/officeart/2005/8/layout/vList5"/>
    <dgm:cxn modelId="{C86E2AE0-E732-4C1C-AE51-7E9EBFFC4EE5}" type="presOf" srcId="{8943F2E6-3B0D-E448-9217-B317A1C852F5}" destId="{1017B7CB-13B4-9B4A-A898-E550BB192901}" srcOrd="0" destOrd="0" presId="urn:microsoft.com/office/officeart/2005/8/layout/vList5"/>
    <dgm:cxn modelId="{32ED815C-48C5-459E-91C0-301C55C00DC2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7CA7C68-460C-4174-B0CD-A617F96874F7}" type="presOf" srcId="{877D7047-60CD-754B-B94B-0D52DA8802EF}" destId="{E895D6B0-A2C0-8846-B022-1C147093D231}" srcOrd="0" destOrd="0" presId="urn:microsoft.com/office/officeart/2005/8/layout/vList5"/>
    <dgm:cxn modelId="{44243451-F827-4CD6-B24E-F40E7A748446}" type="presOf" srcId="{DD6BBC1B-D149-744A-A30E-EFE273F02222}" destId="{B2E2EFB5-3D81-DA40-B0AB-7277103CCFA5}" srcOrd="0" destOrd="0" presId="urn:microsoft.com/office/officeart/2005/8/layout/vList5"/>
    <dgm:cxn modelId="{6DFCAA18-F5BC-44EC-843B-9A5838280CD6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C9804FA3-85B2-4127-ADA1-22E66EC5109C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F35935E-FA3D-4750-B3D0-F7F1F05FD7E3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C02CB7B1-867E-4D86-9028-49EF052EAEAD}" type="presParOf" srcId="{82B71E07-46A9-1F4C-9980-576B2FA3ADD8}" destId="{A3A8D8DA-067B-EC42-9EAF-7E4FD8AA6489}" srcOrd="0" destOrd="0" presId="urn:microsoft.com/office/officeart/2005/8/layout/vList5"/>
    <dgm:cxn modelId="{DC44BA29-4935-414A-B6E5-557EEA1196AB}" type="presParOf" srcId="{A3A8D8DA-067B-EC42-9EAF-7E4FD8AA6489}" destId="{5131D196-118F-ED4B-8F8C-9F861CEE6268}" srcOrd="0" destOrd="0" presId="urn:microsoft.com/office/officeart/2005/8/layout/vList5"/>
    <dgm:cxn modelId="{862C7FFB-600E-49C4-9A67-F736C28ADD29}" type="presParOf" srcId="{A3A8D8DA-067B-EC42-9EAF-7E4FD8AA6489}" destId="{B2E2EFB5-3D81-DA40-B0AB-7277103CCFA5}" srcOrd="1" destOrd="0" presId="urn:microsoft.com/office/officeart/2005/8/layout/vList5"/>
    <dgm:cxn modelId="{5C030B9C-9B03-4A62-9C59-86F0BE73CB01}" type="presParOf" srcId="{82B71E07-46A9-1F4C-9980-576B2FA3ADD8}" destId="{86757E5C-20F4-E745-A720-B10E686939A4}" srcOrd="1" destOrd="0" presId="urn:microsoft.com/office/officeart/2005/8/layout/vList5"/>
    <dgm:cxn modelId="{05E3FA5D-6680-48E8-BA48-C5CC67D46824}" type="presParOf" srcId="{82B71E07-46A9-1F4C-9980-576B2FA3ADD8}" destId="{0760AE06-7B56-494A-A0E8-36B594643D8E}" srcOrd="2" destOrd="0" presId="urn:microsoft.com/office/officeart/2005/8/layout/vList5"/>
    <dgm:cxn modelId="{7877F0E7-76F2-43F8-A2C5-D2E7C2B7A3E1}" type="presParOf" srcId="{0760AE06-7B56-494A-A0E8-36B594643D8E}" destId="{C3381103-080C-D746-8B27-46B2DEE4028C}" srcOrd="0" destOrd="0" presId="urn:microsoft.com/office/officeart/2005/8/layout/vList5"/>
    <dgm:cxn modelId="{D81E113F-5D60-4E4B-BA56-707151532053}" type="presParOf" srcId="{0760AE06-7B56-494A-A0E8-36B594643D8E}" destId="{FBE9ED35-B856-174C-8737-A32D2C924CA6}" srcOrd="1" destOrd="0" presId="urn:microsoft.com/office/officeart/2005/8/layout/vList5"/>
    <dgm:cxn modelId="{9294194B-15A4-4486-A53B-19773D3F2956}" type="presParOf" srcId="{82B71E07-46A9-1F4C-9980-576B2FA3ADD8}" destId="{42D27948-8160-FF47-9116-9786F5E669CE}" srcOrd="3" destOrd="0" presId="urn:microsoft.com/office/officeart/2005/8/layout/vList5"/>
    <dgm:cxn modelId="{95656C6C-AECD-4D65-A60E-7D841B38A8C1}" type="presParOf" srcId="{82B71E07-46A9-1F4C-9980-576B2FA3ADD8}" destId="{39BBA486-03BD-2144-ABBF-AE369E5400B7}" srcOrd="4" destOrd="0" presId="urn:microsoft.com/office/officeart/2005/8/layout/vList5"/>
    <dgm:cxn modelId="{DB480864-0F34-4FF9-A3BF-DC814C7B1B16}" type="presParOf" srcId="{39BBA486-03BD-2144-ABBF-AE369E5400B7}" destId="{70B8D9E0-4A6D-2F44-B595-4E51FB1CC510}" srcOrd="0" destOrd="0" presId="urn:microsoft.com/office/officeart/2005/8/layout/vList5"/>
    <dgm:cxn modelId="{B54A1E59-2600-429E-9820-352CA363E96D}" type="presParOf" srcId="{39BBA486-03BD-2144-ABBF-AE369E5400B7}" destId="{09F84ED2-5430-D348-8351-1C588DA968EF}" srcOrd="1" destOrd="0" presId="urn:microsoft.com/office/officeart/2005/8/layout/vList5"/>
    <dgm:cxn modelId="{E441EF3C-A4D2-4576-A6F9-9BDF71BAA04C}" type="presParOf" srcId="{82B71E07-46A9-1F4C-9980-576B2FA3ADD8}" destId="{26A10C18-A8F4-6A4C-BDEE-6F7DE3CE4615}" srcOrd="5" destOrd="0" presId="urn:microsoft.com/office/officeart/2005/8/layout/vList5"/>
    <dgm:cxn modelId="{F2C29839-2971-4C0F-8FD1-4943695D53DC}" type="presParOf" srcId="{82B71E07-46A9-1F4C-9980-576B2FA3ADD8}" destId="{4ECD3363-8FE6-2E4D-AEB8-DD61ACBB9653}" srcOrd="6" destOrd="0" presId="urn:microsoft.com/office/officeart/2005/8/layout/vList5"/>
    <dgm:cxn modelId="{8346AF34-1CD5-480F-822D-7F24A715682E}" type="presParOf" srcId="{4ECD3363-8FE6-2E4D-AEB8-DD61ACBB9653}" destId="{E895D6B0-A2C0-8846-B022-1C147093D231}" srcOrd="0" destOrd="0" presId="urn:microsoft.com/office/officeart/2005/8/layout/vList5"/>
    <dgm:cxn modelId="{7D2EC03B-7297-48B4-8517-DEFC7AD530B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dolmen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coréen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orienter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patience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F54A51-E387-494D-8E0D-1C9A6ABC1755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15097F1-2254-4FA5-ADD8-25BF649E5F99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AFBE898-8EC1-4182-BDFC-9B7785BCEC37}" type="presOf" srcId="{8943F2E6-3B0D-E448-9217-B317A1C852F5}" destId="{1017B7CB-13B4-9B4A-A898-E550BB192901}" srcOrd="0" destOrd="0" presId="urn:microsoft.com/office/officeart/2005/8/layout/vList5"/>
    <dgm:cxn modelId="{E94AE6B0-92C9-472A-AC19-35B3F654050A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30C6A05-18C5-4A8B-A1A0-DBD83A1E72AB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3E424D-F1AF-421B-8677-6BC421512287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3B9604A-A2A5-4AD0-82AB-A4B0A6ED462D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027D032-98E5-4597-B64A-E3AF88CC656E}" type="presOf" srcId="{C98D5B68-7884-6648-A6A0-2E344EE2F2C1}" destId="{70B8D9E0-4A6D-2F44-B595-4E51FB1CC510}" srcOrd="0" destOrd="0" presId="urn:microsoft.com/office/officeart/2005/8/layout/vList5"/>
    <dgm:cxn modelId="{6FCD96CF-4317-4933-A769-0DE6C90FBE22}" type="presOf" srcId="{877D7047-60CD-754B-B94B-0D52DA8802EF}" destId="{E895D6B0-A2C0-8846-B022-1C147093D231}" srcOrd="0" destOrd="0" presId="urn:microsoft.com/office/officeart/2005/8/layout/vList5"/>
    <dgm:cxn modelId="{FB0F42B8-6B79-42F2-BABF-0B998FFDAD64}" type="presParOf" srcId="{82B71E07-46A9-1F4C-9980-576B2FA3ADD8}" destId="{A3A8D8DA-067B-EC42-9EAF-7E4FD8AA6489}" srcOrd="0" destOrd="0" presId="urn:microsoft.com/office/officeart/2005/8/layout/vList5"/>
    <dgm:cxn modelId="{2997DBAE-8C33-4035-A326-5A7581E09E87}" type="presParOf" srcId="{A3A8D8DA-067B-EC42-9EAF-7E4FD8AA6489}" destId="{5131D196-118F-ED4B-8F8C-9F861CEE6268}" srcOrd="0" destOrd="0" presId="urn:microsoft.com/office/officeart/2005/8/layout/vList5"/>
    <dgm:cxn modelId="{EEF48304-4DFF-4113-BC72-9F9C78042568}" type="presParOf" srcId="{A3A8D8DA-067B-EC42-9EAF-7E4FD8AA6489}" destId="{B2E2EFB5-3D81-DA40-B0AB-7277103CCFA5}" srcOrd="1" destOrd="0" presId="urn:microsoft.com/office/officeart/2005/8/layout/vList5"/>
    <dgm:cxn modelId="{AB142CB4-6F95-4247-B225-F9184BA25B89}" type="presParOf" srcId="{82B71E07-46A9-1F4C-9980-576B2FA3ADD8}" destId="{86757E5C-20F4-E745-A720-B10E686939A4}" srcOrd="1" destOrd="0" presId="urn:microsoft.com/office/officeart/2005/8/layout/vList5"/>
    <dgm:cxn modelId="{4DF05E41-28AF-4B26-934E-83C4B5874068}" type="presParOf" srcId="{82B71E07-46A9-1F4C-9980-576B2FA3ADD8}" destId="{0760AE06-7B56-494A-A0E8-36B594643D8E}" srcOrd="2" destOrd="0" presId="urn:microsoft.com/office/officeart/2005/8/layout/vList5"/>
    <dgm:cxn modelId="{5A5D7B17-6DE2-46A4-829B-93AB8DE04D65}" type="presParOf" srcId="{0760AE06-7B56-494A-A0E8-36B594643D8E}" destId="{C3381103-080C-D746-8B27-46B2DEE4028C}" srcOrd="0" destOrd="0" presId="urn:microsoft.com/office/officeart/2005/8/layout/vList5"/>
    <dgm:cxn modelId="{387E86DA-2C05-4264-952A-00FF0FB166FA}" type="presParOf" srcId="{0760AE06-7B56-494A-A0E8-36B594643D8E}" destId="{FBE9ED35-B856-174C-8737-A32D2C924CA6}" srcOrd="1" destOrd="0" presId="urn:microsoft.com/office/officeart/2005/8/layout/vList5"/>
    <dgm:cxn modelId="{D7B2B032-743D-4D2F-9F71-37EC6F06FE51}" type="presParOf" srcId="{82B71E07-46A9-1F4C-9980-576B2FA3ADD8}" destId="{42D27948-8160-FF47-9116-9786F5E669CE}" srcOrd="3" destOrd="0" presId="urn:microsoft.com/office/officeart/2005/8/layout/vList5"/>
    <dgm:cxn modelId="{02C1691B-3565-477C-B650-21A68B11BE4E}" type="presParOf" srcId="{82B71E07-46A9-1F4C-9980-576B2FA3ADD8}" destId="{39BBA486-03BD-2144-ABBF-AE369E5400B7}" srcOrd="4" destOrd="0" presId="urn:microsoft.com/office/officeart/2005/8/layout/vList5"/>
    <dgm:cxn modelId="{EDE52327-1E85-451D-939D-6C7394159764}" type="presParOf" srcId="{39BBA486-03BD-2144-ABBF-AE369E5400B7}" destId="{70B8D9E0-4A6D-2F44-B595-4E51FB1CC510}" srcOrd="0" destOrd="0" presId="urn:microsoft.com/office/officeart/2005/8/layout/vList5"/>
    <dgm:cxn modelId="{A0C059A1-8114-4460-9722-500794C5E381}" type="presParOf" srcId="{39BBA486-03BD-2144-ABBF-AE369E5400B7}" destId="{09F84ED2-5430-D348-8351-1C588DA968EF}" srcOrd="1" destOrd="0" presId="urn:microsoft.com/office/officeart/2005/8/layout/vList5"/>
    <dgm:cxn modelId="{95AFF8AB-2ACE-449F-992D-994AD74CBCBD}" type="presParOf" srcId="{82B71E07-46A9-1F4C-9980-576B2FA3ADD8}" destId="{26A10C18-A8F4-6A4C-BDEE-6F7DE3CE4615}" srcOrd="5" destOrd="0" presId="urn:microsoft.com/office/officeart/2005/8/layout/vList5"/>
    <dgm:cxn modelId="{A51187FF-9180-4A2D-9D16-E3E1194806BB}" type="presParOf" srcId="{82B71E07-46A9-1F4C-9980-576B2FA3ADD8}" destId="{4ECD3363-8FE6-2E4D-AEB8-DD61ACBB9653}" srcOrd="6" destOrd="0" presId="urn:microsoft.com/office/officeart/2005/8/layout/vList5"/>
    <dgm:cxn modelId="{A1E76FA1-7C4E-4D91-B5BA-13D9C9BDD19A}" type="presParOf" srcId="{4ECD3363-8FE6-2E4D-AEB8-DD61ACBB9653}" destId="{E895D6B0-A2C0-8846-B022-1C147093D231}" srcOrd="0" destOrd="0" presId="urn:microsoft.com/office/officeart/2005/8/layout/vList5"/>
    <dgm:cxn modelId="{C0BC4A29-2F67-439D-8DF2-4FF2CF8956C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camping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bien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brun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malin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320B557-7C39-4270-BC19-8DE08C92982E}" type="presOf" srcId="{8943F2E6-3B0D-E448-9217-B317A1C852F5}" destId="{1017B7CB-13B4-9B4A-A898-E550BB192901}" srcOrd="0" destOrd="0" presId="urn:microsoft.com/office/officeart/2005/8/layout/vList5"/>
    <dgm:cxn modelId="{31E14F80-6255-4356-B230-2DC92A2C751F}" type="presOf" srcId="{DD6BBC1B-D149-744A-A30E-EFE273F02222}" destId="{B2E2EFB5-3D81-DA40-B0AB-7277103CCFA5}" srcOrd="0" destOrd="0" presId="urn:microsoft.com/office/officeart/2005/8/layout/vList5"/>
    <dgm:cxn modelId="{4B899107-1950-4632-A858-4D830B0DEA24}" type="presOf" srcId="{39104730-2024-374C-98E0-3A4CE7ED9881}" destId="{82B71E07-46A9-1F4C-9980-576B2FA3ADD8}" srcOrd="0" destOrd="0" presId="urn:microsoft.com/office/officeart/2005/8/layout/vList5"/>
    <dgm:cxn modelId="{D050BCE6-2452-4054-9650-617A11C708CF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F0F67A02-F15C-480F-909B-E02ADD7F1126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9B647444-91EC-43E2-B393-EF5FC6D102A3}" type="presOf" srcId="{877D7047-60CD-754B-B94B-0D52DA8802EF}" destId="{E895D6B0-A2C0-8846-B022-1C147093D231}" srcOrd="0" destOrd="0" presId="urn:microsoft.com/office/officeart/2005/8/layout/vList5"/>
    <dgm:cxn modelId="{0B259DF1-C041-4AF7-93A4-5D2EFBCD4163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51A9BE0-AABB-453B-9176-793247BF721F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D54D10B2-6DD5-4767-A712-C7B407D2EEF2}" type="presOf" srcId="{2C8EC395-066D-984E-8F48-1D03BBA365D6}" destId="{FBE9ED35-B856-174C-8737-A32D2C924CA6}" srcOrd="0" destOrd="0" presId="urn:microsoft.com/office/officeart/2005/8/layout/vList5"/>
    <dgm:cxn modelId="{5FD5225E-5AA9-43E4-9778-001918451823}" type="presParOf" srcId="{82B71E07-46A9-1F4C-9980-576B2FA3ADD8}" destId="{A3A8D8DA-067B-EC42-9EAF-7E4FD8AA6489}" srcOrd="0" destOrd="0" presId="urn:microsoft.com/office/officeart/2005/8/layout/vList5"/>
    <dgm:cxn modelId="{C6AA8C4C-4EDC-4EDA-AD5C-756872800B05}" type="presParOf" srcId="{A3A8D8DA-067B-EC42-9EAF-7E4FD8AA6489}" destId="{5131D196-118F-ED4B-8F8C-9F861CEE6268}" srcOrd="0" destOrd="0" presId="urn:microsoft.com/office/officeart/2005/8/layout/vList5"/>
    <dgm:cxn modelId="{8E79F55E-F08B-4A66-87A6-80A838340B6E}" type="presParOf" srcId="{A3A8D8DA-067B-EC42-9EAF-7E4FD8AA6489}" destId="{B2E2EFB5-3D81-DA40-B0AB-7277103CCFA5}" srcOrd="1" destOrd="0" presId="urn:microsoft.com/office/officeart/2005/8/layout/vList5"/>
    <dgm:cxn modelId="{766C83EA-930C-41DB-B6DF-659B8F94D70B}" type="presParOf" srcId="{82B71E07-46A9-1F4C-9980-576B2FA3ADD8}" destId="{86757E5C-20F4-E745-A720-B10E686939A4}" srcOrd="1" destOrd="0" presId="urn:microsoft.com/office/officeart/2005/8/layout/vList5"/>
    <dgm:cxn modelId="{B7A646F6-837C-46D4-AE53-DEFF7B34EFD7}" type="presParOf" srcId="{82B71E07-46A9-1F4C-9980-576B2FA3ADD8}" destId="{0760AE06-7B56-494A-A0E8-36B594643D8E}" srcOrd="2" destOrd="0" presId="urn:microsoft.com/office/officeart/2005/8/layout/vList5"/>
    <dgm:cxn modelId="{3D42AAC6-7315-4867-86C8-6A735180AF20}" type="presParOf" srcId="{0760AE06-7B56-494A-A0E8-36B594643D8E}" destId="{C3381103-080C-D746-8B27-46B2DEE4028C}" srcOrd="0" destOrd="0" presId="urn:microsoft.com/office/officeart/2005/8/layout/vList5"/>
    <dgm:cxn modelId="{5A71FD31-0EB1-4C0D-9414-F710ED4F5028}" type="presParOf" srcId="{0760AE06-7B56-494A-A0E8-36B594643D8E}" destId="{FBE9ED35-B856-174C-8737-A32D2C924CA6}" srcOrd="1" destOrd="0" presId="urn:microsoft.com/office/officeart/2005/8/layout/vList5"/>
    <dgm:cxn modelId="{D03958BC-12FE-4CFB-B170-70D09D75D63B}" type="presParOf" srcId="{82B71E07-46A9-1F4C-9980-576B2FA3ADD8}" destId="{42D27948-8160-FF47-9116-9786F5E669CE}" srcOrd="3" destOrd="0" presId="urn:microsoft.com/office/officeart/2005/8/layout/vList5"/>
    <dgm:cxn modelId="{F7C36396-397E-4592-8499-513ED317D992}" type="presParOf" srcId="{82B71E07-46A9-1F4C-9980-576B2FA3ADD8}" destId="{39BBA486-03BD-2144-ABBF-AE369E5400B7}" srcOrd="4" destOrd="0" presId="urn:microsoft.com/office/officeart/2005/8/layout/vList5"/>
    <dgm:cxn modelId="{535EA49A-9D57-4337-AD0D-9CD0EE1D64F5}" type="presParOf" srcId="{39BBA486-03BD-2144-ABBF-AE369E5400B7}" destId="{70B8D9E0-4A6D-2F44-B595-4E51FB1CC510}" srcOrd="0" destOrd="0" presId="urn:microsoft.com/office/officeart/2005/8/layout/vList5"/>
    <dgm:cxn modelId="{F57423B1-7FB0-4ED9-985A-03AB4356DB15}" type="presParOf" srcId="{39BBA486-03BD-2144-ABBF-AE369E5400B7}" destId="{09F84ED2-5430-D348-8351-1C588DA968EF}" srcOrd="1" destOrd="0" presId="urn:microsoft.com/office/officeart/2005/8/layout/vList5"/>
    <dgm:cxn modelId="{EE577EA9-A8B9-4C6E-9B14-5DE45855F747}" type="presParOf" srcId="{82B71E07-46A9-1F4C-9980-576B2FA3ADD8}" destId="{26A10C18-A8F4-6A4C-BDEE-6F7DE3CE4615}" srcOrd="5" destOrd="0" presId="urn:microsoft.com/office/officeart/2005/8/layout/vList5"/>
    <dgm:cxn modelId="{75371D31-59C7-44FD-AE5F-43328D8E7749}" type="presParOf" srcId="{82B71E07-46A9-1F4C-9980-576B2FA3ADD8}" destId="{4ECD3363-8FE6-2E4D-AEB8-DD61ACBB9653}" srcOrd="6" destOrd="0" presId="urn:microsoft.com/office/officeart/2005/8/layout/vList5"/>
    <dgm:cxn modelId="{7C0BD2B2-61E3-47C4-806C-C79091AC2669}" type="presParOf" srcId="{4ECD3363-8FE6-2E4D-AEB8-DD61ACBB9653}" destId="{E895D6B0-A2C0-8846-B022-1C147093D231}" srcOrd="0" destOrd="0" presId="urn:microsoft.com/office/officeart/2005/8/layout/vList5"/>
    <dgm:cxn modelId="{C40868B4-2697-47DE-A5CF-804AF66C7AF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camping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bien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brun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malin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223979A-DF13-4F9C-AE7E-A5705630CCA0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655A3679-FFEC-46D4-9FCB-33D868C5210D}" type="presOf" srcId="{31427C3A-E33A-4C40-B6A8-DF440F9FA9C2}" destId="{09F84ED2-5430-D348-8351-1C588DA968EF}" srcOrd="0" destOrd="0" presId="urn:microsoft.com/office/officeart/2005/8/layout/vList5"/>
    <dgm:cxn modelId="{059661ED-4FAF-49F6-AD13-C14E3F97B938}" type="presOf" srcId="{D865DF60-6A8A-1346-86CF-ADC5241F7441}" destId="{C3381103-080C-D746-8B27-46B2DEE4028C}" srcOrd="0" destOrd="0" presId="urn:microsoft.com/office/officeart/2005/8/layout/vList5"/>
    <dgm:cxn modelId="{584D8032-8DA1-46B4-986E-C59EC8530F99}" type="presOf" srcId="{5A256FE1-617A-F64B-AAA5-E71BA3D8E71B}" destId="{5131D196-118F-ED4B-8F8C-9F861CEE6268}" srcOrd="0" destOrd="0" presId="urn:microsoft.com/office/officeart/2005/8/layout/vList5"/>
    <dgm:cxn modelId="{0E82A9A4-4750-4F06-AAFA-8B1365385BDD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EAD53AE-C439-4899-A858-2FF522DE97E4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8560076-24E9-4EA1-865E-3A68326236C5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799ABB87-81A5-4B59-B5E5-F7F854F7B004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43C1D1D-F7A1-4556-863D-CA325BDF87CB}" type="presOf" srcId="{8943F2E6-3B0D-E448-9217-B317A1C852F5}" destId="{1017B7CB-13B4-9B4A-A898-E550BB192901}" srcOrd="0" destOrd="0" presId="urn:microsoft.com/office/officeart/2005/8/layout/vList5"/>
    <dgm:cxn modelId="{EE3F5E5D-C11F-47D9-9F06-8D01A42D33A6}" type="presParOf" srcId="{82B71E07-46A9-1F4C-9980-576B2FA3ADD8}" destId="{A3A8D8DA-067B-EC42-9EAF-7E4FD8AA6489}" srcOrd="0" destOrd="0" presId="urn:microsoft.com/office/officeart/2005/8/layout/vList5"/>
    <dgm:cxn modelId="{95A4072E-9CFA-42FD-B55C-81A27180D98E}" type="presParOf" srcId="{A3A8D8DA-067B-EC42-9EAF-7E4FD8AA6489}" destId="{5131D196-118F-ED4B-8F8C-9F861CEE6268}" srcOrd="0" destOrd="0" presId="urn:microsoft.com/office/officeart/2005/8/layout/vList5"/>
    <dgm:cxn modelId="{6918760C-72B7-45BE-8BCF-7486F2F83803}" type="presParOf" srcId="{A3A8D8DA-067B-EC42-9EAF-7E4FD8AA6489}" destId="{B2E2EFB5-3D81-DA40-B0AB-7277103CCFA5}" srcOrd="1" destOrd="0" presId="urn:microsoft.com/office/officeart/2005/8/layout/vList5"/>
    <dgm:cxn modelId="{F9995E63-0400-4FBD-B598-7E60C20BEBB9}" type="presParOf" srcId="{82B71E07-46A9-1F4C-9980-576B2FA3ADD8}" destId="{86757E5C-20F4-E745-A720-B10E686939A4}" srcOrd="1" destOrd="0" presId="urn:microsoft.com/office/officeart/2005/8/layout/vList5"/>
    <dgm:cxn modelId="{AA8BDD7D-40BB-4BC8-8DB7-F619B949A8BF}" type="presParOf" srcId="{82B71E07-46A9-1F4C-9980-576B2FA3ADD8}" destId="{0760AE06-7B56-494A-A0E8-36B594643D8E}" srcOrd="2" destOrd="0" presId="urn:microsoft.com/office/officeart/2005/8/layout/vList5"/>
    <dgm:cxn modelId="{E6D28453-5DC3-4804-8267-35F15F3A4B00}" type="presParOf" srcId="{0760AE06-7B56-494A-A0E8-36B594643D8E}" destId="{C3381103-080C-D746-8B27-46B2DEE4028C}" srcOrd="0" destOrd="0" presId="urn:microsoft.com/office/officeart/2005/8/layout/vList5"/>
    <dgm:cxn modelId="{2F39AE7A-5C31-40DD-8EBF-2FA7FEF69625}" type="presParOf" srcId="{0760AE06-7B56-494A-A0E8-36B594643D8E}" destId="{FBE9ED35-B856-174C-8737-A32D2C924CA6}" srcOrd="1" destOrd="0" presId="urn:microsoft.com/office/officeart/2005/8/layout/vList5"/>
    <dgm:cxn modelId="{2A35695D-D5DF-46E9-B7CF-51B19FA6604D}" type="presParOf" srcId="{82B71E07-46A9-1F4C-9980-576B2FA3ADD8}" destId="{42D27948-8160-FF47-9116-9786F5E669CE}" srcOrd="3" destOrd="0" presId="urn:microsoft.com/office/officeart/2005/8/layout/vList5"/>
    <dgm:cxn modelId="{91CF9862-A666-4006-AA2D-2763CE69DD7A}" type="presParOf" srcId="{82B71E07-46A9-1F4C-9980-576B2FA3ADD8}" destId="{39BBA486-03BD-2144-ABBF-AE369E5400B7}" srcOrd="4" destOrd="0" presId="urn:microsoft.com/office/officeart/2005/8/layout/vList5"/>
    <dgm:cxn modelId="{9075BD1E-48E4-4C07-A07F-E365B7A05515}" type="presParOf" srcId="{39BBA486-03BD-2144-ABBF-AE369E5400B7}" destId="{70B8D9E0-4A6D-2F44-B595-4E51FB1CC510}" srcOrd="0" destOrd="0" presId="urn:microsoft.com/office/officeart/2005/8/layout/vList5"/>
    <dgm:cxn modelId="{3284F56E-42A1-4F6B-A021-12543EF65BF9}" type="presParOf" srcId="{39BBA486-03BD-2144-ABBF-AE369E5400B7}" destId="{09F84ED2-5430-D348-8351-1C588DA968EF}" srcOrd="1" destOrd="0" presId="urn:microsoft.com/office/officeart/2005/8/layout/vList5"/>
    <dgm:cxn modelId="{11F1522C-11D3-46D2-AA7C-736174A25C8E}" type="presParOf" srcId="{82B71E07-46A9-1F4C-9980-576B2FA3ADD8}" destId="{26A10C18-A8F4-6A4C-BDEE-6F7DE3CE4615}" srcOrd="5" destOrd="0" presId="urn:microsoft.com/office/officeart/2005/8/layout/vList5"/>
    <dgm:cxn modelId="{C9D5CEBA-2E3F-4935-990F-66493B7D00ED}" type="presParOf" srcId="{82B71E07-46A9-1F4C-9980-576B2FA3ADD8}" destId="{4ECD3363-8FE6-2E4D-AEB8-DD61ACBB9653}" srcOrd="6" destOrd="0" presId="urn:microsoft.com/office/officeart/2005/8/layout/vList5"/>
    <dgm:cxn modelId="{310F4F2D-1FDA-4C8B-A62C-2963D49B0B6C}" type="presParOf" srcId="{4ECD3363-8FE6-2E4D-AEB8-DD61ACBB9653}" destId="{E895D6B0-A2C0-8846-B022-1C147093D231}" srcOrd="0" destOrd="0" presId="urn:microsoft.com/office/officeart/2005/8/layout/vList5"/>
    <dgm:cxn modelId="{2EA55051-E287-419D-82AF-F875DED8073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aucun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moyen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inhabité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bientôt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CDB519-A2DF-4393-BBDC-82F1D08C1F9C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F799111-2B65-4C6B-A59C-960FFEABB4F3}" type="presOf" srcId="{2C8EC395-066D-984E-8F48-1D03BBA365D6}" destId="{FBE9ED35-B856-174C-8737-A32D2C924CA6}" srcOrd="0" destOrd="0" presId="urn:microsoft.com/office/officeart/2005/8/layout/vList5"/>
    <dgm:cxn modelId="{F8737976-E5E6-4A01-B7E2-693F2F7CF08A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46367C0-3719-4D8E-A83D-C79B93FEA4DF}" type="presOf" srcId="{877D7047-60CD-754B-B94B-0D52DA8802EF}" destId="{E895D6B0-A2C0-8846-B022-1C147093D231}" srcOrd="0" destOrd="0" presId="urn:microsoft.com/office/officeart/2005/8/layout/vList5"/>
    <dgm:cxn modelId="{B36D4845-D20E-4D61-929E-78B27FF8DFDF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45919DD-F778-4A7C-A208-A5102AEB445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081B8B5-F50F-4C09-95A8-C95AD2190B4F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7F1AC30-9BCC-49E1-844F-2A819A3623DF}" type="presOf" srcId="{C98D5B68-7884-6648-A6A0-2E344EE2F2C1}" destId="{70B8D9E0-4A6D-2F44-B595-4E51FB1CC510}" srcOrd="0" destOrd="0" presId="urn:microsoft.com/office/officeart/2005/8/layout/vList5"/>
    <dgm:cxn modelId="{824A3DB0-02A2-43B5-A062-16201AC04787}" type="presOf" srcId="{5A256FE1-617A-F64B-AAA5-E71BA3D8E71B}" destId="{5131D196-118F-ED4B-8F8C-9F861CEE6268}" srcOrd="0" destOrd="0" presId="urn:microsoft.com/office/officeart/2005/8/layout/vList5"/>
    <dgm:cxn modelId="{5EBF2B4D-434C-4D89-95B7-82AFCCE05BA5}" type="presParOf" srcId="{82B71E07-46A9-1F4C-9980-576B2FA3ADD8}" destId="{A3A8D8DA-067B-EC42-9EAF-7E4FD8AA6489}" srcOrd="0" destOrd="0" presId="urn:microsoft.com/office/officeart/2005/8/layout/vList5"/>
    <dgm:cxn modelId="{78139992-BF96-4A83-9A8B-9C2A7A020C7A}" type="presParOf" srcId="{A3A8D8DA-067B-EC42-9EAF-7E4FD8AA6489}" destId="{5131D196-118F-ED4B-8F8C-9F861CEE6268}" srcOrd="0" destOrd="0" presId="urn:microsoft.com/office/officeart/2005/8/layout/vList5"/>
    <dgm:cxn modelId="{7FCD241D-62AE-4B9E-90C7-3FB325E04639}" type="presParOf" srcId="{A3A8D8DA-067B-EC42-9EAF-7E4FD8AA6489}" destId="{B2E2EFB5-3D81-DA40-B0AB-7277103CCFA5}" srcOrd="1" destOrd="0" presId="urn:microsoft.com/office/officeart/2005/8/layout/vList5"/>
    <dgm:cxn modelId="{FC83D158-A34A-429D-AC1C-1F423F79077A}" type="presParOf" srcId="{82B71E07-46A9-1F4C-9980-576B2FA3ADD8}" destId="{86757E5C-20F4-E745-A720-B10E686939A4}" srcOrd="1" destOrd="0" presId="urn:microsoft.com/office/officeart/2005/8/layout/vList5"/>
    <dgm:cxn modelId="{E1BA1B85-B354-4159-837D-4633549620A1}" type="presParOf" srcId="{82B71E07-46A9-1F4C-9980-576B2FA3ADD8}" destId="{0760AE06-7B56-494A-A0E8-36B594643D8E}" srcOrd="2" destOrd="0" presId="urn:microsoft.com/office/officeart/2005/8/layout/vList5"/>
    <dgm:cxn modelId="{02DB68B2-E18A-467A-924A-3FCDEF796D0B}" type="presParOf" srcId="{0760AE06-7B56-494A-A0E8-36B594643D8E}" destId="{C3381103-080C-D746-8B27-46B2DEE4028C}" srcOrd="0" destOrd="0" presId="urn:microsoft.com/office/officeart/2005/8/layout/vList5"/>
    <dgm:cxn modelId="{1D465D8B-5541-4A35-A498-9F66AD5F20C8}" type="presParOf" srcId="{0760AE06-7B56-494A-A0E8-36B594643D8E}" destId="{FBE9ED35-B856-174C-8737-A32D2C924CA6}" srcOrd="1" destOrd="0" presId="urn:microsoft.com/office/officeart/2005/8/layout/vList5"/>
    <dgm:cxn modelId="{6D1929E7-41D1-4134-A53D-7F5CF3B33540}" type="presParOf" srcId="{82B71E07-46A9-1F4C-9980-576B2FA3ADD8}" destId="{42D27948-8160-FF47-9116-9786F5E669CE}" srcOrd="3" destOrd="0" presId="urn:microsoft.com/office/officeart/2005/8/layout/vList5"/>
    <dgm:cxn modelId="{C8F39B5B-4DEA-4F85-A741-60F73C98AFA0}" type="presParOf" srcId="{82B71E07-46A9-1F4C-9980-576B2FA3ADD8}" destId="{39BBA486-03BD-2144-ABBF-AE369E5400B7}" srcOrd="4" destOrd="0" presId="urn:microsoft.com/office/officeart/2005/8/layout/vList5"/>
    <dgm:cxn modelId="{E239AE96-8DE5-4F30-B394-6DD18A2B6121}" type="presParOf" srcId="{39BBA486-03BD-2144-ABBF-AE369E5400B7}" destId="{70B8D9E0-4A6D-2F44-B595-4E51FB1CC510}" srcOrd="0" destOrd="0" presId="urn:microsoft.com/office/officeart/2005/8/layout/vList5"/>
    <dgm:cxn modelId="{6511FA8B-CE55-4576-B51B-43F127E35316}" type="presParOf" srcId="{39BBA486-03BD-2144-ABBF-AE369E5400B7}" destId="{09F84ED2-5430-D348-8351-1C588DA968EF}" srcOrd="1" destOrd="0" presId="urn:microsoft.com/office/officeart/2005/8/layout/vList5"/>
    <dgm:cxn modelId="{7CDF5EC0-A83A-4E95-B189-084EC315D4EE}" type="presParOf" srcId="{82B71E07-46A9-1F4C-9980-576B2FA3ADD8}" destId="{26A10C18-A8F4-6A4C-BDEE-6F7DE3CE4615}" srcOrd="5" destOrd="0" presId="urn:microsoft.com/office/officeart/2005/8/layout/vList5"/>
    <dgm:cxn modelId="{B7DCCCF1-9323-497E-ADB8-5B253E5526EB}" type="presParOf" srcId="{82B71E07-46A9-1F4C-9980-576B2FA3ADD8}" destId="{4ECD3363-8FE6-2E4D-AEB8-DD61ACBB9653}" srcOrd="6" destOrd="0" presId="urn:microsoft.com/office/officeart/2005/8/layout/vList5"/>
    <dgm:cxn modelId="{096920AB-5A1A-4731-9AAD-6E4E320BDE1E}" type="presParOf" srcId="{4ECD3363-8FE6-2E4D-AEB8-DD61ACBB9653}" destId="{E895D6B0-A2C0-8846-B022-1C147093D231}" srcOrd="0" destOrd="0" presId="urn:microsoft.com/office/officeart/2005/8/layout/vList5"/>
    <dgm:cxn modelId="{F0F3643C-467A-4215-A8A8-E2FEEE84330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aucun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moyen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b="1" dirty="0"/>
            <a:t>inhabité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bientôt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F05F29-4818-427A-951B-B731A3DE0BCE}" type="presOf" srcId="{5A256FE1-617A-F64B-AAA5-E71BA3D8E71B}" destId="{5131D196-118F-ED4B-8F8C-9F861CEE6268}" srcOrd="0" destOrd="0" presId="urn:microsoft.com/office/officeart/2005/8/layout/vList5"/>
    <dgm:cxn modelId="{EBE27DEF-66C7-44DE-820A-F04410048C0D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24C5023-299D-4004-8179-B6CB72A3947C}" type="presOf" srcId="{C98D5B68-7884-6648-A6A0-2E344EE2F2C1}" destId="{70B8D9E0-4A6D-2F44-B595-4E51FB1CC510}" srcOrd="0" destOrd="0" presId="urn:microsoft.com/office/officeart/2005/8/layout/vList5"/>
    <dgm:cxn modelId="{3E40AAF2-23D5-43DB-A2FE-D4CA6825AE8F}" type="presOf" srcId="{39104730-2024-374C-98E0-3A4CE7ED9881}" destId="{82B71E07-46A9-1F4C-9980-576B2FA3ADD8}" srcOrd="0" destOrd="0" presId="urn:microsoft.com/office/officeart/2005/8/layout/vList5"/>
    <dgm:cxn modelId="{A737038F-523C-48AF-A981-15ECD676FBA5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5E691869-94A5-4FFE-8269-CDEDD7AAB134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E1F81093-9B61-40E7-9C63-A54BAE24DAE8}" type="presOf" srcId="{8943F2E6-3B0D-E448-9217-B317A1C852F5}" destId="{1017B7CB-13B4-9B4A-A898-E550BB192901}" srcOrd="0" destOrd="0" presId="urn:microsoft.com/office/officeart/2005/8/layout/vList5"/>
    <dgm:cxn modelId="{3F32F007-4ABA-4A91-A0B7-7D38DBF3F231}" type="presOf" srcId="{877D7047-60CD-754B-B94B-0D52DA8802EF}" destId="{E895D6B0-A2C0-8846-B022-1C147093D231}" srcOrd="0" destOrd="0" presId="urn:microsoft.com/office/officeart/2005/8/layout/vList5"/>
    <dgm:cxn modelId="{C1112FC0-0BF4-4842-8049-1FAFF87038EA}" type="presOf" srcId="{31427C3A-E33A-4C40-B6A8-DF440F9FA9C2}" destId="{09F84ED2-5430-D348-8351-1C588DA968EF}" srcOrd="0" destOrd="0" presId="urn:microsoft.com/office/officeart/2005/8/layout/vList5"/>
    <dgm:cxn modelId="{3D906B7D-A658-4448-9A06-3C82EDAF144C}" type="presParOf" srcId="{82B71E07-46A9-1F4C-9980-576B2FA3ADD8}" destId="{A3A8D8DA-067B-EC42-9EAF-7E4FD8AA6489}" srcOrd="0" destOrd="0" presId="urn:microsoft.com/office/officeart/2005/8/layout/vList5"/>
    <dgm:cxn modelId="{B72C1058-4F3D-44FE-B847-26DF27BAF75B}" type="presParOf" srcId="{A3A8D8DA-067B-EC42-9EAF-7E4FD8AA6489}" destId="{5131D196-118F-ED4B-8F8C-9F861CEE6268}" srcOrd="0" destOrd="0" presId="urn:microsoft.com/office/officeart/2005/8/layout/vList5"/>
    <dgm:cxn modelId="{5A3858BC-8272-46CC-88D3-CC38B50F3B16}" type="presParOf" srcId="{A3A8D8DA-067B-EC42-9EAF-7E4FD8AA6489}" destId="{B2E2EFB5-3D81-DA40-B0AB-7277103CCFA5}" srcOrd="1" destOrd="0" presId="urn:microsoft.com/office/officeart/2005/8/layout/vList5"/>
    <dgm:cxn modelId="{9ADFC8E0-3A75-446B-B6F7-D57E02E44E85}" type="presParOf" srcId="{82B71E07-46A9-1F4C-9980-576B2FA3ADD8}" destId="{86757E5C-20F4-E745-A720-B10E686939A4}" srcOrd="1" destOrd="0" presId="urn:microsoft.com/office/officeart/2005/8/layout/vList5"/>
    <dgm:cxn modelId="{C3AE31D5-9090-438B-8FE0-D82FA4B8B527}" type="presParOf" srcId="{82B71E07-46A9-1F4C-9980-576B2FA3ADD8}" destId="{0760AE06-7B56-494A-A0E8-36B594643D8E}" srcOrd="2" destOrd="0" presId="urn:microsoft.com/office/officeart/2005/8/layout/vList5"/>
    <dgm:cxn modelId="{2C62FD88-5B09-49E6-989A-F26B60C6635F}" type="presParOf" srcId="{0760AE06-7B56-494A-A0E8-36B594643D8E}" destId="{C3381103-080C-D746-8B27-46B2DEE4028C}" srcOrd="0" destOrd="0" presId="urn:microsoft.com/office/officeart/2005/8/layout/vList5"/>
    <dgm:cxn modelId="{25DD9138-3F8B-40A4-9F8E-8C1DF2FB841C}" type="presParOf" srcId="{0760AE06-7B56-494A-A0E8-36B594643D8E}" destId="{FBE9ED35-B856-174C-8737-A32D2C924CA6}" srcOrd="1" destOrd="0" presId="urn:microsoft.com/office/officeart/2005/8/layout/vList5"/>
    <dgm:cxn modelId="{FAF4371E-6457-4F8C-AE06-AF2931ECCE36}" type="presParOf" srcId="{82B71E07-46A9-1F4C-9980-576B2FA3ADD8}" destId="{42D27948-8160-FF47-9116-9786F5E669CE}" srcOrd="3" destOrd="0" presId="urn:microsoft.com/office/officeart/2005/8/layout/vList5"/>
    <dgm:cxn modelId="{44C9003E-886C-4A63-9263-E98872353DFE}" type="presParOf" srcId="{82B71E07-46A9-1F4C-9980-576B2FA3ADD8}" destId="{39BBA486-03BD-2144-ABBF-AE369E5400B7}" srcOrd="4" destOrd="0" presId="urn:microsoft.com/office/officeart/2005/8/layout/vList5"/>
    <dgm:cxn modelId="{EB7A2CA5-405B-465A-841E-3DF787D86101}" type="presParOf" srcId="{39BBA486-03BD-2144-ABBF-AE369E5400B7}" destId="{70B8D9E0-4A6D-2F44-B595-4E51FB1CC510}" srcOrd="0" destOrd="0" presId="urn:microsoft.com/office/officeart/2005/8/layout/vList5"/>
    <dgm:cxn modelId="{D1D5C4D5-2BA7-498D-8EE7-64242C5E3524}" type="presParOf" srcId="{39BBA486-03BD-2144-ABBF-AE369E5400B7}" destId="{09F84ED2-5430-D348-8351-1C588DA968EF}" srcOrd="1" destOrd="0" presId="urn:microsoft.com/office/officeart/2005/8/layout/vList5"/>
    <dgm:cxn modelId="{3D887BAC-803F-440D-98D7-A8D7BF1EF74B}" type="presParOf" srcId="{82B71E07-46A9-1F4C-9980-576B2FA3ADD8}" destId="{26A10C18-A8F4-6A4C-BDEE-6F7DE3CE4615}" srcOrd="5" destOrd="0" presId="urn:microsoft.com/office/officeart/2005/8/layout/vList5"/>
    <dgm:cxn modelId="{1C5C1DF7-EB39-4AFD-A5EF-F64B51FC8FF0}" type="presParOf" srcId="{82B71E07-46A9-1F4C-9980-576B2FA3ADD8}" destId="{4ECD3363-8FE6-2E4D-AEB8-DD61ACBB9653}" srcOrd="6" destOrd="0" presId="urn:microsoft.com/office/officeart/2005/8/layout/vList5"/>
    <dgm:cxn modelId="{8480A33C-50E0-4A68-AAB7-FD1194EAD4C9}" type="presParOf" srcId="{4ECD3363-8FE6-2E4D-AEB8-DD61ACBB9653}" destId="{E895D6B0-A2C0-8846-B022-1C147093D231}" srcOrd="0" destOrd="0" presId="urn:microsoft.com/office/officeart/2005/8/layout/vList5"/>
    <dgm:cxn modelId="{0D833A44-8FC1-4709-8215-92D822AEA92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abdomen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ainsi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trente-et-un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lycéen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7C5226-9E6D-4E1A-8307-E89F3F8C7A37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4A56D23-C1C6-466E-9813-0749D176DD0E}" type="presOf" srcId="{C98D5B68-7884-6648-A6A0-2E344EE2F2C1}" destId="{70B8D9E0-4A6D-2F44-B595-4E51FB1CC510}" srcOrd="0" destOrd="0" presId="urn:microsoft.com/office/officeart/2005/8/layout/vList5"/>
    <dgm:cxn modelId="{1FC22292-38A5-4CB9-908A-F1A28B5B06AC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3A370B7-83C6-4DAC-B39A-C4F94D406623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66AC407-92ED-4EC6-9DFC-D5D8C17A92EC}" type="presOf" srcId="{2C8EC395-066D-984E-8F48-1D03BBA365D6}" destId="{FBE9ED35-B856-174C-8737-A32D2C924CA6}" srcOrd="0" destOrd="0" presId="urn:microsoft.com/office/officeart/2005/8/layout/vList5"/>
    <dgm:cxn modelId="{8C4619B4-8DE5-41EF-AA76-82309A1D7848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1DCC5D8-D888-4CA8-A9B2-D2B1238D7DD9}" type="presOf" srcId="{D865DF60-6A8A-1346-86CF-ADC5241F7441}" destId="{C3381103-080C-D746-8B27-46B2DEE4028C}" srcOrd="0" destOrd="0" presId="urn:microsoft.com/office/officeart/2005/8/layout/vList5"/>
    <dgm:cxn modelId="{47948035-E52F-4BD0-9E6E-5005ADA5AF6B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A9D677A-38BE-464D-A9AC-55BCAA6B7FCA}" type="presOf" srcId="{877D7047-60CD-754B-B94B-0D52DA8802EF}" destId="{E895D6B0-A2C0-8846-B022-1C147093D231}" srcOrd="0" destOrd="0" presId="urn:microsoft.com/office/officeart/2005/8/layout/vList5"/>
    <dgm:cxn modelId="{D903E921-F88F-431A-B1E8-D0BE54FC552F}" type="presParOf" srcId="{82B71E07-46A9-1F4C-9980-576B2FA3ADD8}" destId="{A3A8D8DA-067B-EC42-9EAF-7E4FD8AA6489}" srcOrd="0" destOrd="0" presId="urn:microsoft.com/office/officeart/2005/8/layout/vList5"/>
    <dgm:cxn modelId="{10A20CC7-C371-451F-96EE-DC5EED4E2289}" type="presParOf" srcId="{A3A8D8DA-067B-EC42-9EAF-7E4FD8AA6489}" destId="{5131D196-118F-ED4B-8F8C-9F861CEE6268}" srcOrd="0" destOrd="0" presId="urn:microsoft.com/office/officeart/2005/8/layout/vList5"/>
    <dgm:cxn modelId="{BD2CCC27-943D-4261-9E11-4A3A37EEC3A3}" type="presParOf" srcId="{A3A8D8DA-067B-EC42-9EAF-7E4FD8AA6489}" destId="{B2E2EFB5-3D81-DA40-B0AB-7277103CCFA5}" srcOrd="1" destOrd="0" presId="urn:microsoft.com/office/officeart/2005/8/layout/vList5"/>
    <dgm:cxn modelId="{B257DA57-09EA-44E2-A968-E35D694AE319}" type="presParOf" srcId="{82B71E07-46A9-1F4C-9980-576B2FA3ADD8}" destId="{86757E5C-20F4-E745-A720-B10E686939A4}" srcOrd="1" destOrd="0" presId="urn:microsoft.com/office/officeart/2005/8/layout/vList5"/>
    <dgm:cxn modelId="{021E12B0-5093-46DA-BF87-A72841C94AED}" type="presParOf" srcId="{82B71E07-46A9-1F4C-9980-576B2FA3ADD8}" destId="{0760AE06-7B56-494A-A0E8-36B594643D8E}" srcOrd="2" destOrd="0" presId="urn:microsoft.com/office/officeart/2005/8/layout/vList5"/>
    <dgm:cxn modelId="{098B2480-2E9D-4F71-9C63-055ED1E64C84}" type="presParOf" srcId="{0760AE06-7B56-494A-A0E8-36B594643D8E}" destId="{C3381103-080C-D746-8B27-46B2DEE4028C}" srcOrd="0" destOrd="0" presId="urn:microsoft.com/office/officeart/2005/8/layout/vList5"/>
    <dgm:cxn modelId="{7DDA252F-2B3B-4F67-AB04-5F22E8712718}" type="presParOf" srcId="{0760AE06-7B56-494A-A0E8-36B594643D8E}" destId="{FBE9ED35-B856-174C-8737-A32D2C924CA6}" srcOrd="1" destOrd="0" presId="urn:microsoft.com/office/officeart/2005/8/layout/vList5"/>
    <dgm:cxn modelId="{78F73754-CD64-4950-8542-50284E5EC040}" type="presParOf" srcId="{82B71E07-46A9-1F4C-9980-576B2FA3ADD8}" destId="{42D27948-8160-FF47-9116-9786F5E669CE}" srcOrd="3" destOrd="0" presId="urn:microsoft.com/office/officeart/2005/8/layout/vList5"/>
    <dgm:cxn modelId="{53A125C9-A4AE-4553-9D71-B05E9510421B}" type="presParOf" srcId="{82B71E07-46A9-1F4C-9980-576B2FA3ADD8}" destId="{39BBA486-03BD-2144-ABBF-AE369E5400B7}" srcOrd="4" destOrd="0" presId="urn:microsoft.com/office/officeart/2005/8/layout/vList5"/>
    <dgm:cxn modelId="{E1C5C328-95ED-4AD4-AEBF-7D860AC1A53F}" type="presParOf" srcId="{39BBA486-03BD-2144-ABBF-AE369E5400B7}" destId="{70B8D9E0-4A6D-2F44-B595-4E51FB1CC510}" srcOrd="0" destOrd="0" presId="urn:microsoft.com/office/officeart/2005/8/layout/vList5"/>
    <dgm:cxn modelId="{D4AB7442-05EC-467F-A530-3D410DCDCACE}" type="presParOf" srcId="{39BBA486-03BD-2144-ABBF-AE369E5400B7}" destId="{09F84ED2-5430-D348-8351-1C588DA968EF}" srcOrd="1" destOrd="0" presId="urn:microsoft.com/office/officeart/2005/8/layout/vList5"/>
    <dgm:cxn modelId="{D12F2230-A41D-41C8-9C7B-ADD46E60881C}" type="presParOf" srcId="{82B71E07-46A9-1F4C-9980-576B2FA3ADD8}" destId="{26A10C18-A8F4-6A4C-BDEE-6F7DE3CE4615}" srcOrd="5" destOrd="0" presId="urn:microsoft.com/office/officeart/2005/8/layout/vList5"/>
    <dgm:cxn modelId="{DC896D26-D1FB-413D-B46B-3B900508A171}" type="presParOf" srcId="{82B71E07-46A9-1F4C-9980-576B2FA3ADD8}" destId="{4ECD3363-8FE6-2E4D-AEB8-DD61ACBB9653}" srcOrd="6" destOrd="0" presId="urn:microsoft.com/office/officeart/2005/8/layout/vList5"/>
    <dgm:cxn modelId="{7D66DBFD-C9F9-4A76-8017-9C8DB47EF402}" type="presParOf" srcId="{4ECD3363-8FE6-2E4D-AEB8-DD61ACBB9653}" destId="{E895D6B0-A2C0-8846-B022-1C147093D231}" srcOrd="0" destOrd="0" presId="urn:microsoft.com/office/officeart/2005/8/layout/vList5"/>
    <dgm:cxn modelId="{77106264-249C-4437-8D65-A2B9E09363B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client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science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quotidien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patient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lycéen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trente-et-un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abdomen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ainsi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client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science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quotidien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patient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patience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orienter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dolmen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coréen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patience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orienter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dolmen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coréen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malin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brun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camping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bien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malin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brun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camping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bien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bientôt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inhabité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aucun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moyen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bientôt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inhabité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aucun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moyen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lycéen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trente-et-un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abdomen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ainsi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1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8846" y="4758803"/>
            <a:ext cx="5510439" cy="45081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9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3898868" y="0"/>
            <a:ext cx="2989263" cy="5006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3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3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3898868" y="9517944"/>
            <a:ext cx="2989263" cy="5006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26A886C-D655-47E4-960F-15331BEFB391}" type="slidenum">
              <a:rPr lang="fr-FR" sz="1300" b="0" strike="noStrike" spc="-1">
                <a:latin typeface="Times New Roman"/>
              </a:rPr>
              <a:t>‹N°›</a:t>
            </a:fld>
            <a:endParaRPr lang="fr-FR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67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26A886C-D655-47E4-960F-15331BEFB391}" type="slidenum">
              <a:rPr lang="fr-FR" sz="1300" spc="-1">
                <a:latin typeface="Times New Roman"/>
              </a:rPr>
              <a:t>8</a:t>
            </a:fld>
            <a:endParaRPr lang="fr-FR" sz="13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3157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62000"/>
            <a:ext cx="6675437" cy="3756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7+4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01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slideLayout" Target="../slideLayouts/slideLayout13.xml"/><Relationship Id="rId68" Type="http://schemas.openxmlformats.org/officeDocument/2006/relationships/image" Target="../media/image6.jpe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notesSlide" Target="../notesSlides/notesSlide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image" Target="../media/image5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442520" y="1708560"/>
            <a:ext cx="6036480" cy="2098440"/>
          </a:xfrm>
          <a:prstGeom prst="rect">
            <a:avLst/>
          </a:prstGeom>
          <a:noFill/>
          <a:ln>
            <a:noFill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371600" y="2914560"/>
            <a:ext cx="6388560" cy="130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979712" y="-200520"/>
            <a:ext cx="81269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60000" y="1152000"/>
            <a:ext cx="4031640" cy="7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Quel titre correspond à l’image ? </a:t>
            </a:r>
          </a:p>
        </p:txBody>
      </p:sp>
      <p:sp>
        <p:nvSpPr>
          <p:cNvPr id="154" name="CustomShape 3"/>
          <p:cNvSpPr/>
          <p:nvPr/>
        </p:nvSpPr>
        <p:spPr>
          <a:xfrm>
            <a:off x="936000" y="3040560"/>
            <a:ext cx="676764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2A6099"/>
                </a:solidFill>
                <a:latin typeface="Arial"/>
              </a:rPr>
              <a:t>Le lapin sort du chapeau du magicien.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FF4000"/>
                </a:solidFill>
                <a:latin typeface="Arial"/>
              </a:rPr>
              <a:t>Le lapin sort du chapeau du magicin.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40" y="863280"/>
            <a:ext cx="2549268" cy="205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ARTInkShape-213">
            <a:extLst>
              <a:ext uri="{FF2B5EF4-FFF2-40B4-BE49-F238E27FC236}">
                <a16:creationId xmlns:a16="http://schemas.microsoft.com/office/drawing/2014/main" xmlns="" id="{BE9641F8-1A7B-477D-93D4-60A8AC6D89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57838" y="4124325"/>
            <a:ext cx="1193007" cy="41648"/>
          </a:xfrm>
          <a:custGeom>
            <a:avLst/>
            <a:gdLst/>
            <a:ahLst/>
            <a:cxnLst/>
            <a:rect l="0" t="0" r="0" b="0"/>
            <a:pathLst>
              <a:path w="1193007" h="41648">
                <a:moveTo>
                  <a:pt x="0" y="33338"/>
                </a:moveTo>
                <a:lnTo>
                  <a:pt x="0" y="33338"/>
                </a:lnTo>
                <a:lnTo>
                  <a:pt x="1636" y="36346"/>
                </a:lnTo>
                <a:lnTo>
                  <a:pt x="1884" y="36401"/>
                </a:lnTo>
                <a:lnTo>
                  <a:pt x="2050" y="36174"/>
                </a:lnTo>
                <a:lnTo>
                  <a:pt x="31325" y="40675"/>
                </a:lnTo>
                <a:lnTo>
                  <a:pt x="66620" y="41647"/>
                </a:lnTo>
                <a:lnTo>
                  <a:pt x="97150" y="40711"/>
                </a:lnTo>
                <a:lnTo>
                  <a:pt x="127218" y="38890"/>
                </a:lnTo>
                <a:lnTo>
                  <a:pt x="158165" y="38962"/>
                </a:lnTo>
                <a:lnTo>
                  <a:pt x="192208" y="40031"/>
                </a:lnTo>
                <a:lnTo>
                  <a:pt x="223461" y="40348"/>
                </a:lnTo>
                <a:lnTo>
                  <a:pt x="253182" y="39736"/>
                </a:lnTo>
                <a:lnTo>
                  <a:pt x="284390" y="37879"/>
                </a:lnTo>
                <a:lnTo>
                  <a:pt x="311717" y="36359"/>
                </a:lnTo>
                <a:lnTo>
                  <a:pt x="344508" y="35908"/>
                </a:lnTo>
                <a:lnTo>
                  <a:pt x="379536" y="35775"/>
                </a:lnTo>
                <a:lnTo>
                  <a:pt x="405220" y="35744"/>
                </a:lnTo>
                <a:lnTo>
                  <a:pt x="428982" y="35730"/>
                </a:lnTo>
                <a:lnTo>
                  <a:pt x="454712" y="35724"/>
                </a:lnTo>
                <a:lnTo>
                  <a:pt x="480965" y="35985"/>
                </a:lnTo>
                <a:lnTo>
                  <a:pt x="515247" y="37356"/>
                </a:lnTo>
                <a:lnTo>
                  <a:pt x="549540" y="37953"/>
                </a:lnTo>
                <a:lnTo>
                  <a:pt x="583602" y="38057"/>
                </a:lnTo>
                <a:lnTo>
                  <a:pt x="612597" y="38081"/>
                </a:lnTo>
                <a:lnTo>
                  <a:pt x="644854" y="37565"/>
                </a:lnTo>
                <a:lnTo>
                  <a:pt x="676343" y="34561"/>
                </a:lnTo>
                <a:lnTo>
                  <a:pt x="710517" y="30336"/>
                </a:lnTo>
                <a:lnTo>
                  <a:pt x="741541" y="25748"/>
                </a:lnTo>
                <a:lnTo>
                  <a:pt x="771548" y="23122"/>
                </a:lnTo>
                <a:lnTo>
                  <a:pt x="798977" y="20129"/>
                </a:lnTo>
                <a:lnTo>
                  <a:pt x="826167" y="19369"/>
                </a:lnTo>
                <a:lnTo>
                  <a:pt x="853802" y="19409"/>
                </a:lnTo>
                <a:lnTo>
                  <a:pt x="883774" y="20450"/>
                </a:lnTo>
                <a:lnTo>
                  <a:pt x="916611" y="19405"/>
                </a:lnTo>
                <a:lnTo>
                  <a:pt x="951025" y="19120"/>
                </a:lnTo>
                <a:lnTo>
                  <a:pt x="981057" y="19064"/>
                </a:lnTo>
                <a:lnTo>
                  <a:pt x="1016702" y="18347"/>
                </a:lnTo>
                <a:lnTo>
                  <a:pt x="1041624" y="17415"/>
                </a:lnTo>
                <a:lnTo>
                  <a:pt x="1075421" y="16890"/>
                </a:lnTo>
                <a:lnTo>
                  <a:pt x="1102927" y="16470"/>
                </a:lnTo>
                <a:lnTo>
                  <a:pt x="1136044" y="14091"/>
                </a:lnTo>
                <a:lnTo>
                  <a:pt x="1171437" y="5738"/>
                </a:lnTo>
                <a:lnTo>
                  <a:pt x="1193006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68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224000" y="-200520"/>
            <a:ext cx="84870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60000" y="1152000"/>
            <a:ext cx="4031640" cy="7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Quel titre correspond à l’image ? 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936000" y="3040560"/>
            <a:ext cx="676764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latin typeface="Arial"/>
              </a:rPr>
              <a:t>Le gardien est battu. </a:t>
            </a: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latin typeface="Arial"/>
              </a:rPr>
              <a:t>Le gardin est battu. </a:t>
            </a:r>
          </a:p>
        </p:txBody>
      </p:sp>
      <p:pic>
        <p:nvPicPr>
          <p:cNvPr id="158" name="Image 157"/>
          <p:cNvPicPr/>
          <p:nvPr/>
        </p:nvPicPr>
        <p:blipFill>
          <a:blip r:embed="rId2"/>
          <a:stretch/>
        </p:blipFill>
        <p:spPr>
          <a:xfrm>
            <a:off x="4248000" y="720000"/>
            <a:ext cx="3079080" cy="203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224000" y="-200520"/>
            <a:ext cx="84870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60000" y="1152000"/>
            <a:ext cx="4031640" cy="7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Quel titre correspond à l’image ? </a:t>
            </a:r>
          </a:p>
        </p:txBody>
      </p:sp>
      <p:sp>
        <p:nvSpPr>
          <p:cNvPr id="161" name="CustomShape 3"/>
          <p:cNvSpPr/>
          <p:nvPr/>
        </p:nvSpPr>
        <p:spPr>
          <a:xfrm>
            <a:off x="936000" y="3040560"/>
            <a:ext cx="676764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2A6099"/>
                </a:solidFill>
                <a:latin typeface="Arial"/>
              </a:rPr>
              <a:t>Le gardien est battu.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FF4000"/>
                </a:solidFill>
                <a:latin typeface="Arial"/>
              </a:rPr>
              <a:t>Le gardin est battu.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162" name="Image 161"/>
          <p:cNvPicPr/>
          <p:nvPr/>
        </p:nvPicPr>
        <p:blipFill>
          <a:blip r:embed="rId3"/>
          <a:stretch/>
        </p:blipFill>
        <p:spPr>
          <a:xfrm>
            <a:off x="4248000" y="720000"/>
            <a:ext cx="3079080" cy="2038320"/>
          </a:xfrm>
          <a:prstGeom prst="rect">
            <a:avLst/>
          </a:prstGeom>
          <a:ln>
            <a:noFill/>
          </a:ln>
        </p:spPr>
      </p:pic>
      <p:sp>
        <p:nvSpPr>
          <p:cNvPr id="4" name="SMARTInkShape-215">
            <a:extLst>
              <a:ext uri="{FF2B5EF4-FFF2-40B4-BE49-F238E27FC236}">
                <a16:creationId xmlns:a16="http://schemas.microsoft.com/office/drawing/2014/main" xmlns="" id="{A89AD8BB-2955-4F7B-9264-AFD9FBBAD7F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09713" y="4172213"/>
            <a:ext cx="976313" cy="56710"/>
          </a:xfrm>
          <a:custGeom>
            <a:avLst/>
            <a:gdLst/>
            <a:ahLst/>
            <a:cxnLst/>
            <a:rect l="0" t="0" r="0" b="0"/>
            <a:pathLst>
              <a:path w="976313" h="56710">
                <a:moveTo>
                  <a:pt x="0" y="21168"/>
                </a:moveTo>
                <a:lnTo>
                  <a:pt x="0" y="21168"/>
                </a:lnTo>
                <a:lnTo>
                  <a:pt x="0" y="23219"/>
                </a:lnTo>
                <a:lnTo>
                  <a:pt x="1264" y="24716"/>
                </a:lnTo>
                <a:lnTo>
                  <a:pt x="14007" y="33940"/>
                </a:lnTo>
                <a:lnTo>
                  <a:pt x="47614" y="42805"/>
                </a:lnTo>
                <a:lnTo>
                  <a:pt x="81927" y="49222"/>
                </a:lnTo>
                <a:lnTo>
                  <a:pt x="113409" y="54856"/>
                </a:lnTo>
                <a:lnTo>
                  <a:pt x="147373" y="56709"/>
                </a:lnTo>
                <a:lnTo>
                  <a:pt x="176777" y="54324"/>
                </a:lnTo>
                <a:lnTo>
                  <a:pt x="209356" y="50529"/>
                </a:lnTo>
                <a:lnTo>
                  <a:pt x="243626" y="47946"/>
                </a:lnTo>
                <a:lnTo>
                  <a:pt x="274489" y="44234"/>
                </a:lnTo>
                <a:lnTo>
                  <a:pt x="305074" y="39747"/>
                </a:lnTo>
                <a:lnTo>
                  <a:pt x="337456" y="38744"/>
                </a:lnTo>
                <a:lnTo>
                  <a:pt x="369627" y="41486"/>
                </a:lnTo>
                <a:lnTo>
                  <a:pt x="394710" y="44092"/>
                </a:lnTo>
                <a:lnTo>
                  <a:pt x="428659" y="46276"/>
                </a:lnTo>
                <a:lnTo>
                  <a:pt x="460679" y="47305"/>
                </a:lnTo>
                <a:lnTo>
                  <a:pt x="485894" y="48903"/>
                </a:lnTo>
                <a:lnTo>
                  <a:pt x="520882" y="49494"/>
                </a:lnTo>
                <a:lnTo>
                  <a:pt x="548594" y="49405"/>
                </a:lnTo>
                <a:lnTo>
                  <a:pt x="582616" y="48085"/>
                </a:lnTo>
                <a:lnTo>
                  <a:pt x="607602" y="47047"/>
                </a:lnTo>
                <a:lnTo>
                  <a:pt x="631818" y="44929"/>
                </a:lnTo>
                <a:lnTo>
                  <a:pt x="658633" y="42929"/>
                </a:lnTo>
                <a:lnTo>
                  <a:pt x="692038" y="40316"/>
                </a:lnTo>
                <a:lnTo>
                  <a:pt x="719751" y="37866"/>
                </a:lnTo>
                <a:lnTo>
                  <a:pt x="749393" y="35464"/>
                </a:lnTo>
                <a:lnTo>
                  <a:pt x="783586" y="28490"/>
                </a:lnTo>
                <a:lnTo>
                  <a:pt x="817108" y="19957"/>
                </a:lnTo>
                <a:lnTo>
                  <a:pt x="850441" y="11036"/>
                </a:lnTo>
                <a:lnTo>
                  <a:pt x="880146" y="5694"/>
                </a:lnTo>
                <a:lnTo>
                  <a:pt x="910277" y="1737"/>
                </a:lnTo>
                <a:lnTo>
                  <a:pt x="944846" y="0"/>
                </a:lnTo>
                <a:lnTo>
                  <a:pt x="976312" y="211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entend-on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4069674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entend-on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6011737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305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entend-on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1557584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196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entend-on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6626367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487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n’entend-on pas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4104540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02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n’entend-on pas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7689811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56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n’entend-on pas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1524658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83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80000" y="1656000"/>
            <a:ext cx="84870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n’entend-on pas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5891847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21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n’entend-on pas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0171818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875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41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2700" dirty="0">
                <a:solidFill>
                  <a:schemeClr val="tx1"/>
                </a:solidFill>
                <a:latin typeface="+mn-lt"/>
              </a:rPr>
              <a:t>Dans quel mot n’entend-on pas le son « in » ?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8479933"/>
              </p:ext>
            </p:extLst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37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07504" y="267494"/>
            <a:ext cx="9036496" cy="4536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2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PingFang SC"/>
              </a:rPr>
              <a:t>Julien et Fabien sont des collégiens, ils sont impatients d’être lycéens. </a:t>
            </a:r>
          </a:p>
          <a:p>
            <a:pPr>
              <a:lnSpc>
                <a:spcPct val="150000"/>
              </a:lnSpc>
            </a:pPr>
            <a:r>
              <a:rPr lang="fr-FR" sz="22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Ils doivent </a:t>
            </a:r>
            <a:r>
              <a:rPr lang="fr-FR" sz="2200" spc="-1" dirty="0">
                <a:solidFill>
                  <a:srgbClr val="0070C0"/>
                </a:solidFill>
                <a:latin typeface="Calibri"/>
                <a:ea typeface="PingFang SC"/>
              </a:rPr>
              <a:t>bientôt choisir </a:t>
            </a:r>
            <a:r>
              <a:rPr lang="fr-FR" sz="22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leur futur métier. Julien voulait être gardien de but, </a:t>
            </a:r>
            <a:r>
              <a:rPr lang="fr-FR" sz="2200" b="0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PingFang SC"/>
              </a:rPr>
              <a:t>maintenant il aimerait bien être opticien. Fabien lui n’en sait rien, </a:t>
            </a:r>
          </a:p>
          <a:p>
            <a:pPr>
              <a:lnSpc>
                <a:spcPct val="150000"/>
              </a:lnSpc>
            </a:pPr>
            <a:r>
              <a:rPr lang="fr-FR" sz="2200" b="0" strike="noStrike" spc="-1" dirty="0">
                <a:latin typeface="Calibri"/>
                <a:ea typeface="PingFang SC"/>
              </a:rPr>
              <a:t>tout ce qu’il aime c’est jouer avec son chien. Il pourrait être historien ou contrôleur aérien. </a:t>
            </a:r>
          </a:p>
          <a:p>
            <a:pPr>
              <a:lnSpc>
                <a:spcPct val="150000"/>
              </a:lnSpc>
            </a:pPr>
            <a:r>
              <a:rPr lang="fr-FR" sz="2200" b="0" u="sng" strike="noStrike" spc="-1" dirty="0">
                <a:latin typeface="Calibri"/>
                <a:ea typeface="PingFang SC"/>
              </a:rPr>
              <a:t>Mais au fond, il rêve toujours d’être musicien ou magicien ! </a:t>
            </a:r>
            <a:endParaRPr lang="fr-FR" sz="2200" b="0" u="sng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3600"/>
              </a:spcBef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2200" b="0" strike="noStrike" spc="-1" dirty="0">
              <a:latin typeface="Arial"/>
            </a:endParaRPr>
          </a:p>
        </p:txBody>
      </p:sp>
      <p:pic>
        <p:nvPicPr>
          <p:cNvPr id="3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0592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53" y="3660591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60592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60592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69" y="3537942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69" y="3820517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8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76000" y="792000"/>
            <a:ext cx="5495760" cy="378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chi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musici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Europé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79512" y="0"/>
            <a:ext cx="8487000" cy="915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>
            <a:off x="3706700" y="1419622"/>
            <a:ext cx="2303280" cy="1529640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/>
          <a:stretch/>
        </p:blipFill>
        <p:spPr>
          <a:xfrm>
            <a:off x="3210637" y="3075806"/>
            <a:ext cx="1631520" cy="108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23528" y="1059582"/>
            <a:ext cx="8640960" cy="38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rien – le lien – bien – je tiens</a:t>
            </a:r>
          </a:p>
          <a:p>
            <a:pPr algn="ctr">
              <a:lnSpc>
                <a:spcPct val="120000"/>
              </a:lnSpc>
            </a:pPr>
            <a:endParaRPr lang="fr-FR" sz="14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ancien – le soutien – combien – bientôt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79512" y="0"/>
            <a:ext cx="8487000" cy="915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4000" y="899765"/>
            <a:ext cx="8995680" cy="3672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Sicile            un </a:t>
            </a:r>
            <a:r>
              <a:rPr lang="fr-FR" sz="36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sici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……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l’Italie             un </a:t>
            </a:r>
            <a:r>
              <a:rPr lang="fr-FR" sz="36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ita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……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Canada             un cana.…..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Paris             un </a:t>
            </a:r>
            <a:r>
              <a:rPr lang="fr-FR" sz="36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pa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…... 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835696" y="1131590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1547664" y="1925305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99" name="CustomShape 5"/>
          <p:cNvSpPr/>
          <p:nvPr/>
        </p:nvSpPr>
        <p:spPr>
          <a:xfrm>
            <a:off x="2266912" y="2736032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6"/>
          <p:cNvSpPr/>
          <p:nvPr/>
        </p:nvSpPr>
        <p:spPr>
          <a:xfrm>
            <a:off x="1259632" y="3483113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79512" y="0"/>
            <a:ext cx="8487000" cy="915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44000" y="915566"/>
            <a:ext cx="8995680" cy="3022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magie              un </a:t>
            </a:r>
            <a:r>
              <a:rPr lang="fr-FR" sz="36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mag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.…..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comédie            un </a:t>
            </a:r>
            <a:r>
              <a:rPr lang="fr-FR" sz="36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comé</a:t>
            </a: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…..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3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pharmacie            un pharma…..</a:t>
            </a: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3600" spc="-1" dirty="0">
                <a:solidFill>
                  <a:srgbClr val="000000"/>
                </a:solidFill>
                <a:latin typeface="Calibri"/>
              </a:rPr>
              <a:t>L’électricité             un </a:t>
            </a:r>
            <a:r>
              <a:rPr lang="fr-FR" sz="3600" spc="-1" dirty="0" err="1">
                <a:solidFill>
                  <a:srgbClr val="000000"/>
                </a:solidFill>
                <a:latin typeface="Calibri"/>
              </a:rPr>
              <a:t>élect</a:t>
            </a:r>
            <a:r>
              <a:rPr lang="fr-FR" sz="3600" spc="-1" dirty="0">
                <a:solidFill>
                  <a:srgbClr val="000000"/>
                </a:solidFill>
                <a:latin typeface="Calibri"/>
              </a:rPr>
              <a:t>…..</a:t>
            </a:r>
            <a:endParaRPr lang="fr-F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124560" y="1204342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3"/>
          <p:cNvSpPr/>
          <p:nvPr/>
        </p:nvSpPr>
        <p:spPr>
          <a:xfrm>
            <a:off x="2483768" y="1995686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5" name="CustomShape 5"/>
          <p:cNvSpPr/>
          <p:nvPr/>
        </p:nvSpPr>
        <p:spPr>
          <a:xfrm>
            <a:off x="2843808" y="2859782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179512" y="0"/>
            <a:ext cx="8487000" cy="915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2490220" y="3723415"/>
            <a:ext cx="1007280" cy="215280"/>
          </a:xfrm>
          <a:custGeom>
            <a:avLst/>
            <a:gdLst/>
            <a:ahLst/>
            <a:cxnLst/>
            <a:rect l="l" t="t" r="r" b="b"/>
            <a:pathLst>
              <a:path w="2802" h="602">
                <a:moveTo>
                  <a:pt x="0" y="150"/>
                </a:moveTo>
                <a:lnTo>
                  <a:pt x="2100" y="150"/>
                </a:lnTo>
                <a:lnTo>
                  <a:pt x="2100" y="0"/>
                </a:lnTo>
                <a:lnTo>
                  <a:pt x="2801" y="300"/>
                </a:lnTo>
                <a:lnTo>
                  <a:pt x="2100" y="601"/>
                </a:lnTo>
                <a:lnTo>
                  <a:pt x="21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88000" y="267494"/>
            <a:ext cx="8532472" cy="36194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Juli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et Fabi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sont des collégi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s, ils sont impati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ts d’être lycé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s.</a:t>
            </a:r>
          </a:p>
          <a:p>
            <a:pPr>
              <a:lnSpc>
                <a:spcPct val="150000"/>
              </a:lnSpc>
            </a:pP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Ils doiv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ent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2300" spc="-1" dirty="0">
                <a:solidFill>
                  <a:srgbClr val="000000"/>
                </a:solidFill>
                <a:latin typeface="Calibri"/>
                <a:ea typeface="PingFang SC"/>
              </a:rPr>
              <a:t>bi</a:t>
            </a:r>
            <a:r>
              <a:rPr lang="fr-FR" sz="2300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spc="-1" dirty="0">
                <a:solidFill>
                  <a:srgbClr val="000000"/>
                </a:solidFill>
                <a:latin typeface="Calibri"/>
                <a:ea typeface="PingFang SC"/>
              </a:rPr>
              <a:t>tôt choisir 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leur futur métier. Juli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voulait être gardi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de but, maintenant il aimerait bi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être optici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. Fabien lui n’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sait ri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, tout ce qu’il aime c’est jouer avec son chi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. Il pourrait être histori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ou contrôleur aéri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. Mais au fond, il rêve toujours d’être musici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ou magici</a:t>
            </a:r>
            <a:r>
              <a:rPr lang="fr-FR" sz="23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en</a:t>
            </a:r>
            <a:r>
              <a:rPr lang="fr-FR" sz="23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 ! </a:t>
            </a:r>
            <a:endParaRPr lang="fr-FR" sz="23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3"/>
          <p:cNvSpPr/>
          <p:nvPr/>
        </p:nvSpPr>
        <p:spPr>
          <a:xfrm>
            <a:off x="2409480" y="0"/>
            <a:ext cx="75258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27" name="CustomShape 1"/>
          <p:cNvSpPr/>
          <p:nvPr/>
        </p:nvSpPr>
        <p:spPr>
          <a:xfrm>
            <a:off x="398880" y="123478"/>
            <a:ext cx="848700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Image 3_6"/>
          <p:cNvPicPr/>
          <p:nvPr/>
        </p:nvPicPr>
        <p:blipFill>
          <a:blip r:embed="rId65"/>
          <a:srcRect l="8725" t="30340" r="22758" b="13677"/>
          <a:stretch/>
        </p:blipFill>
        <p:spPr>
          <a:xfrm>
            <a:off x="858600" y="1223520"/>
            <a:ext cx="7567560" cy="3827160"/>
          </a:xfrm>
          <a:prstGeom prst="rect">
            <a:avLst/>
          </a:prstGeom>
          <a:ln>
            <a:noFill/>
          </a:ln>
        </p:spPr>
      </p:pic>
      <p:pic>
        <p:nvPicPr>
          <p:cNvPr id="129" name="Image 2_0"/>
          <p:cNvPicPr/>
          <p:nvPr/>
        </p:nvPicPr>
        <p:blipFill>
          <a:blip r:embed="rId66"/>
          <a:srcRect l="20294" r="26741"/>
          <a:stretch/>
        </p:blipFill>
        <p:spPr>
          <a:xfrm>
            <a:off x="395640" y="251640"/>
            <a:ext cx="785520" cy="657360"/>
          </a:xfrm>
          <a:prstGeom prst="rect">
            <a:avLst/>
          </a:prstGeom>
          <a:ln>
            <a:noFill/>
          </a:ln>
        </p:spPr>
      </p:pic>
      <p:pic>
        <p:nvPicPr>
          <p:cNvPr id="130" name="Image 8"/>
          <p:cNvPicPr/>
          <p:nvPr/>
        </p:nvPicPr>
        <p:blipFill>
          <a:blip r:embed="rId67"/>
          <a:stretch/>
        </p:blipFill>
        <p:spPr>
          <a:xfrm>
            <a:off x="8114400" y="170640"/>
            <a:ext cx="708840" cy="819360"/>
          </a:xfrm>
          <a:prstGeom prst="rect">
            <a:avLst/>
          </a:prstGeom>
          <a:ln>
            <a:noFill/>
          </a:ln>
        </p:spPr>
      </p:pic>
      <p:pic>
        <p:nvPicPr>
          <p:cNvPr id="131" name="Image 17"/>
          <p:cNvPicPr/>
          <p:nvPr/>
        </p:nvPicPr>
        <p:blipFill>
          <a:blip r:embed="rId68"/>
          <a:srcRect l="11781" t="4651" r="11781" b="4257"/>
          <a:stretch/>
        </p:blipFill>
        <p:spPr>
          <a:xfrm>
            <a:off x="-4861080" y="3165840"/>
            <a:ext cx="2944800" cy="279468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36" name="Image 3_6"/>
          <p:cNvPicPr/>
          <p:nvPr/>
        </p:nvPicPr>
        <p:blipFill>
          <a:blip r:embed="rId65"/>
          <a:srcRect l="35731" t="58266" r="45939" b="26158"/>
          <a:stretch/>
        </p:blipFill>
        <p:spPr>
          <a:xfrm>
            <a:off x="-5011920" y="1883880"/>
            <a:ext cx="4258800" cy="246672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44" name="Image 107"/>
          <p:cNvPicPr/>
          <p:nvPr/>
        </p:nvPicPr>
        <p:blipFill>
          <a:blip r:embed="rId67"/>
          <a:stretch/>
        </p:blipFill>
        <p:spPr>
          <a:xfrm>
            <a:off x="3783600" y="1563480"/>
            <a:ext cx="2078280" cy="2400120"/>
          </a:xfrm>
          <a:prstGeom prst="rect">
            <a:avLst/>
          </a:prstGeom>
          <a:ln>
            <a:noFill/>
          </a:ln>
        </p:spPr>
      </p:pic>
      <p:pic>
        <p:nvPicPr>
          <p:cNvPr id="145" name="Image 2_0"/>
          <p:cNvPicPr/>
          <p:nvPr/>
        </p:nvPicPr>
        <p:blipFill>
          <a:blip r:embed="rId66"/>
          <a:srcRect l="20294" r="26741"/>
          <a:stretch/>
        </p:blipFill>
        <p:spPr>
          <a:xfrm>
            <a:off x="3208680" y="1563480"/>
            <a:ext cx="2867760" cy="2402640"/>
          </a:xfrm>
          <a:prstGeom prst="rect">
            <a:avLst/>
          </a:prstGeom>
          <a:ln>
            <a:noFill/>
          </a:ln>
        </p:spPr>
      </p:pic>
      <p:grpSp>
        <p:nvGrpSpPr>
          <p:cNvPr id="22" name="Groupe 21"/>
          <p:cNvGrpSpPr/>
          <p:nvPr/>
        </p:nvGrpSpPr>
        <p:grpSpPr>
          <a:xfrm>
            <a:off x="9681360" y="3649140"/>
            <a:ext cx="7412080" cy="1254960"/>
            <a:chOff x="760320" y="614520"/>
            <a:chExt cx="7412080" cy="1254960"/>
          </a:xfrm>
        </p:grpSpPr>
        <p:graphicFrame>
          <p:nvGraphicFramePr>
            <p:cNvPr id="23" name="Table 1"/>
            <p:cNvGraphicFramePr/>
            <p:nvPr>
              <p:extLst>
                <p:ext uri="{D42A27DB-BD31-4B8C-83A1-F6EECF244321}">
                  <p14:modId xmlns:p14="http://schemas.microsoft.com/office/powerpoint/2010/main" val="3114752814"/>
                </p:ext>
              </p:extLst>
            </p:nvPr>
          </p:nvGraphicFramePr>
          <p:xfrm>
            <a:off x="760320" y="614520"/>
            <a:ext cx="7303680" cy="969480"/>
          </p:xfrm>
          <a:graphic>
            <a:graphicData uri="http://schemas.openxmlformats.org/drawingml/2006/table">
              <a:tbl>
                <a:tblPr/>
                <a:tblGrid>
                  <a:gridCol w="81072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81072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81072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81072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81072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81072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81072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810720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  <a:gridCol w="817920">
                    <a:extLst>
                      <a:ext uri="{9D8B030D-6E8A-4147-A177-3AD203B41FA5}">
                        <a16:colId xmlns:a16="http://schemas.microsoft.com/office/drawing/2014/main" xmlns="" val="20008"/>
                      </a:ext>
                    </a:extLst>
                  </a:gridCol>
                </a:tblGrid>
                <a:tr h="96948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grpSp>
          <p:nvGrpSpPr>
            <p:cNvPr id="24" name="Groupe 23"/>
            <p:cNvGrpSpPr/>
            <p:nvPr/>
          </p:nvGrpSpPr>
          <p:grpSpPr>
            <a:xfrm>
              <a:off x="829120" y="720000"/>
              <a:ext cx="7343280" cy="1149480"/>
              <a:chOff x="792720" y="720000"/>
              <a:chExt cx="7343280" cy="1149480"/>
            </a:xfrm>
          </p:grpSpPr>
          <p:sp>
            <p:nvSpPr>
              <p:cNvPr id="25" name="CustomShape 2"/>
              <p:cNvSpPr/>
              <p:nvPr/>
            </p:nvSpPr>
            <p:spPr>
              <a:xfrm flipV="1">
                <a:off x="792720" y="1438200"/>
                <a:ext cx="1583280" cy="43128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CustomShape 3"/>
              <p:cNvSpPr/>
              <p:nvPr/>
            </p:nvSpPr>
            <p:spPr>
              <a:xfrm flipV="1">
                <a:off x="2376720" y="1438200"/>
                <a:ext cx="1583280" cy="43128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CustomShape 4"/>
              <p:cNvSpPr/>
              <p:nvPr/>
            </p:nvSpPr>
            <p:spPr>
              <a:xfrm flipV="1">
                <a:off x="4032720" y="1438200"/>
                <a:ext cx="1583280" cy="43128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CustomShape 5"/>
              <p:cNvSpPr/>
              <p:nvPr/>
            </p:nvSpPr>
            <p:spPr>
              <a:xfrm flipV="1">
                <a:off x="5688720" y="1438200"/>
                <a:ext cx="2447280" cy="43128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CustomShape 6"/>
              <p:cNvSpPr/>
              <p:nvPr/>
            </p:nvSpPr>
            <p:spPr>
              <a:xfrm>
                <a:off x="7204640" y="720000"/>
                <a:ext cx="790920" cy="790920"/>
              </a:xfrm>
              <a:prstGeom prst="ellipse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37" name="Groupe 36"/>
          <p:cNvGrpSpPr/>
          <p:nvPr/>
        </p:nvGrpSpPr>
        <p:grpSpPr>
          <a:xfrm>
            <a:off x="1329960" y="-1338194"/>
            <a:ext cx="5995800" cy="1120592"/>
            <a:chOff x="340200" y="532888"/>
            <a:chExt cx="5995800" cy="1120592"/>
          </a:xfrm>
        </p:grpSpPr>
        <p:graphicFrame>
          <p:nvGraphicFramePr>
            <p:cNvPr id="38" name="Table 1"/>
            <p:cNvGraphicFramePr/>
            <p:nvPr>
              <p:extLst>
                <p:ext uri="{D42A27DB-BD31-4B8C-83A1-F6EECF244321}">
                  <p14:modId xmlns:p14="http://schemas.microsoft.com/office/powerpoint/2010/main" val="128123773"/>
                </p:ext>
              </p:extLst>
            </p:nvPr>
          </p:nvGraphicFramePr>
          <p:xfrm>
            <a:off x="340200" y="532888"/>
            <a:ext cx="5995800" cy="813600"/>
          </p:xfrm>
          <a:graphic>
            <a:graphicData uri="http://schemas.openxmlformats.org/drawingml/2006/table">
              <a:tbl>
                <a:tblPr/>
                <a:tblGrid>
                  <a:gridCol w="85644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85644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85644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85644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89640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81648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85716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</a:tblGrid>
                <a:tr h="81360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grpSp>
          <p:nvGrpSpPr>
            <p:cNvPr id="39" name="Groupe 38"/>
            <p:cNvGrpSpPr/>
            <p:nvPr/>
          </p:nvGrpSpPr>
          <p:grpSpPr>
            <a:xfrm>
              <a:off x="432000" y="576000"/>
              <a:ext cx="5902920" cy="1077480"/>
              <a:chOff x="432000" y="576000"/>
              <a:chExt cx="5902920" cy="1077480"/>
            </a:xfrm>
          </p:grpSpPr>
          <p:sp>
            <p:nvSpPr>
              <p:cNvPr id="40" name="CustomShape 2"/>
              <p:cNvSpPr/>
              <p:nvPr/>
            </p:nvSpPr>
            <p:spPr>
              <a:xfrm flipV="1">
                <a:off x="432000" y="1222200"/>
                <a:ext cx="1583280" cy="43128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" name="CustomShape 3"/>
              <p:cNvSpPr/>
              <p:nvPr/>
            </p:nvSpPr>
            <p:spPr>
              <a:xfrm flipV="1">
                <a:off x="2088000" y="1222200"/>
                <a:ext cx="1583280" cy="43128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" name="CustomShape 4"/>
              <p:cNvSpPr/>
              <p:nvPr/>
            </p:nvSpPr>
            <p:spPr>
              <a:xfrm flipV="1">
                <a:off x="3816000" y="1222200"/>
                <a:ext cx="2447280" cy="431280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" name="CustomShape 5"/>
              <p:cNvSpPr/>
              <p:nvPr/>
            </p:nvSpPr>
            <p:spPr>
              <a:xfrm>
                <a:off x="5472000" y="576000"/>
                <a:ext cx="862920" cy="790920"/>
              </a:xfrm>
              <a:prstGeom prst="ellipse">
                <a:avLst/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CE6EEF0-34A2-4253-AE12-F7E3EB1E9413}"/>
              </a:ext>
            </a:extLst>
          </p:cNvPr>
          <p:cNvGrpSpPr/>
          <p:nvPr/>
        </p:nvGrpSpPr>
        <p:grpSpPr>
          <a:xfrm>
            <a:off x="1654200" y="5524078"/>
            <a:ext cx="5652000" cy="1254960"/>
            <a:chOff x="1654200" y="5524078"/>
            <a:chExt cx="5652000" cy="1254960"/>
          </a:xfrm>
        </p:grpSpPr>
        <p:grpSp>
          <p:nvGrpSpPr>
            <p:cNvPr id="30" name="Groupe 29"/>
            <p:cNvGrpSpPr/>
            <p:nvPr/>
          </p:nvGrpSpPr>
          <p:grpSpPr>
            <a:xfrm>
              <a:off x="1655280" y="5524078"/>
              <a:ext cx="5650920" cy="1254960"/>
              <a:chOff x="901080" y="2846520"/>
              <a:chExt cx="5650920" cy="1254960"/>
            </a:xfrm>
          </p:grpSpPr>
          <p:graphicFrame>
            <p:nvGraphicFramePr>
              <p:cNvPr id="31" name="Table 8"/>
              <p:cNvGraphicFramePr/>
              <p:nvPr>
                <p:extLst>
                  <p:ext uri="{D42A27DB-BD31-4B8C-83A1-F6EECF244321}">
                    <p14:modId xmlns:p14="http://schemas.microsoft.com/office/powerpoint/2010/main" val="2226276135"/>
                  </p:ext>
                </p:extLst>
              </p:nvPr>
            </p:nvGraphicFramePr>
            <p:xfrm>
              <a:off x="901080" y="2846520"/>
              <a:ext cx="5650920" cy="969480"/>
            </p:xfrm>
            <a:graphic>
              <a:graphicData uri="http://schemas.openxmlformats.org/drawingml/2006/table">
                <a:tbl>
                  <a:tblPr/>
                  <a:tblGrid>
                    <a:gridCol w="8071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0712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0712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0712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0712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80712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808200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</a:tblGrid>
                  <a:tr h="96948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0000" marR="90000">
                        <a:lnL w="720">
                          <a:solidFill>
                            <a:srgbClr val="FFFFFF"/>
                          </a:solidFill>
                        </a:lnL>
                        <a:lnR w="720">
                          <a:solidFill>
                            <a:srgbClr val="FFFFFF"/>
                          </a:solidFill>
                        </a:lnR>
                        <a:lnT w="720">
                          <a:solidFill>
                            <a:srgbClr val="FFFFFF"/>
                          </a:solidFill>
                        </a:lnT>
                        <a:lnB w="720">
                          <a:solidFill>
                            <a:srgbClr val="FFFFFF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720">
                          <a:solidFill>
                            <a:srgbClr val="FFFFFF"/>
                          </a:solidFill>
                        </a:lnL>
                        <a:lnR w="720">
                          <a:solidFill>
                            <a:srgbClr val="FFFFFF"/>
                          </a:solidFill>
                        </a:lnR>
                        <a:lnT w="720">
                          <a:solidFill>
                            <a:srgbClr val="FFFFFF"/>
                          </a:solidFill>
                        </a:lnT>
                        <a:lnB w="720">
                          <a:solidFill>
                            <a:srgbClr val="FFFFFF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720">
                          <a:solidFill>
                            <a:srgbClr val="FFFFFF"/>
                          </a:solidFill>
                        </a:lnL>
                        <a:lnR w="720">
                          <a:solidFill>
                            <a:srgbClr val="FFFFFF"/>
                          </a:solidFill>
                        </a:lnR>
                        <a:lnT w="720">
                          <a:solidFill>
                            <a:srgbClr val="FFFFFF"/>
                          </a:solidFill>
                        </a:lnT>
                        <a:lnB w="720">
                          <a:solidFill>
                            <a:srgbClr val="FFFFFF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720">
                          <a:solidFill>
                            <a:srgbClr val="FFFFFF"/>
                          </a:solidFill>
                        </a:lnL>
                        <a:lnR w="720">
                          <a:solidFill>
                            <a:srgbClr val="FFFFFF"/>
                          </a:solidFill>
                        </a:lnR>
                        <a:lnT w="720">
                          <a:solidFill>
                            <a:srgbClr val="FFFFFF"/>
                          </a:solidFill>
                        </a:lnT>
                        <a:lnB w="720">
                          <a:solidFill>
                            <a:srgbClr val="FFFFFF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0000" marR="90000">
                        <a:lnL w="720">
                          <a:solidFill>
                            <a:srgbClr val="FFFFFF"/>
                          </a:solidFill>
                        </a:lnL>
                        <a:lnR w="720">
                          <a:solidFill>
                            <a:srgbClr val="FFFFFF"/>
                          </a:solidFill>
                        </a:lnR>
                        <a:lnT w="720">
                          <a:solidFill>
                            <a:srgbClr val="FFFFFF"/>
                          </a:solidFill>
                        </a:lnT>
                        <a:lnB w="720">
                          <a:solidFill>
                            <a:srgbClr val="FFFFFF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0000" marR="90000">
                        <a:lnL w="720">
                          <a:solidFill>
                            <a:srgbClr val="FFFFFF"/>
                          </a:solidFill>
                        </a:lnL>
                        <a:lnR w="720">
                          <a:solidFill>
                            <a:srgbClr val="FFFFFF"/>
                          </a:solidFill>
                        </a:lnR>
                        <a:lnT w="720">
                          <a:solidFill>
                            <a:srgbClr val="FFFFFF"/>
                          </a:solidFill>
                        </a:lnT>
                        <a:lnB w="720">
                          <a:solidFill>
                            <a:srgbClr val="FFFFFF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90000" marR="90000">
                        <a:lnL w="720">
                          <a:solidFill>
                            <a:srgbClr val="FFFFFF"/>
                          </a:solidFill>
                        </a:lnL>
                        <a:lnR w="720">
                          <a:solidFill>
                            <a:srgbClr val="FFFFFF"/>
                          </a:solidFill>
                        </a:lnR>
                        <a:lnT w="720">
                          <a:solidFill>
                            <a:srgbClr val="FFFFFF"/>
                          </a:solidFill>
                        </a:lnT>
                        <a:lnB w="720">
                          <a:solidFill>
                            <a:srgbClr val="FFFFFF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grpSp>
            <p:nvGrpSpPr>
              <p:cNvPr id="32" name="Groupe 31"/>
              <p:cNvGrpSpPr/>
              <p:nvPr/>
            </p:nvGrpSpPr>
            <p:grpSpPr>
              <a:xfrm>
                <a:off x="936000" y="2952000"/>
                <a:ext cx="5614920" cy="1149480"/>
                <a:chOff x="936000" y="2952000"/>
                <a:chExt cx="5614920" cy="1149480"/>
              </a:xfrm>
            </p:grpSpPr>
            <p:sp>
              <p:nvSpPr>
                <p:cNvPr id="33" name="CustomShape 9"/>
                <p:cNvSpPr/>
                <p:nvPr/>
              </p:nvSpPr>
              <p:spPr>
                <a:xfrm flipV="1">
                  <a:off x="936000" y="3743280"/>
                  <a:ext cx="719280" cy="287280"/>
                </a:xfrm>
                <a:prstGeom prst="blockArc">
                  <a:avLst>
                    <a:gd name="adj1" fmla="val 10800000"/>
                    <a:gd name="adj2" fmla="val 0"/>
                    <a:gd name="adj3" fmla="val 25000"/>
                  </a:avLst>
                </a:prstGeom>
                <a:solidFill>
                  <a:srgbClr val="729FCF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" name="CustomShape 10"/>
                <p:cNvSpPr/>
                <p:nvPr/>
              </p:nvSpPr>
              <p:spPr>
                <a:xfrm flipV="1">
                  <a:off x="1728000" y="3670200"/>
                  <a:ext cx="2303280" cy="431280"/>
                </a:xfrm>
                <a:prstGeom prst="blockArc">
                  <a:avLst>
                    <a:gd name="adj1" fmla="val 10800000"/>
                    <a:gd name="adj2" fmla="val 0"/>
                    <a:gd name="adj3" fmla="val 25000"/>
                  </a:avLst>
                </a:prstGeom>
                <a:solidFill>
                  <a:srgbClr val="729FCF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" name="CustomShape 11"/>
                <p:cNvSpPr/>
                <p:nvPr/>
              </p:nvSpPr>
              <p:spPr>
                <a:xfrm flipV="1">
                  <a:off x="4176000" y="3670200"/>
                  <a:ext cx="2303280" cy="431280"/>
                </a:xfrm>
                <a:prstGeom prst="blockArc">
                  <a:avLst>
                    <a:gd name="adj1" fmla="val 10800000"/>
                    <a:gd name="adj2" fmla="val 0"/>
                    <a:gd name="adj3" fmla="val 25000"/>
                  </a:avLst>
                </a:prstGeom>
                <a:solidFill>
                  <a:srgbClr val="729FCF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" name="CustomShape 13"/>
                <p:cNvSpPr/>
                <p:nvPr/>
              </p:nvSpPr>
              <p:spPr>
                <a:xfrm>
                  <a:off x="5760000" y="2952000"/>
                  <a:ext cx="790920" cy="790920"/>
                </a:xfrm>
                <a:prstGeom prst="ellipse">
                  <a:avLst/>
                </a:prstGeom>
                <a:solidFill>
                  <a:srgbClr val="729FCF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44" name="CustomShape 13">
              <a:extLst>
                <a:ext uri="{FF2B5EF4-FFF2-40B4-BE49-F238E27FC236}">
                  <a16:creationId xmlns:a16="http://schemas.microsoft.com/office/drawing/2014/main" xmlns="" id="{4EAF2128-4708-4CE5-A7BC-3ACC359AB03B}"/>
                </a:ext>
              </a:extLst>
            </p:cNvPr>
            <p:cNvSpPr/>
            <p:nvPr/>
          </p:nvSpPr>
          <p:spPr>
            <a:xfrm>
              <a:off x="1654200" y="5576998"/>
              <a:ext cx="790920" cy="79092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" name="SMARTInkShape-Group110">
            <a:extLst>
              <a:ext uri="{FF2B5EF4-FFF2-40B4-BE49-F238E27FC236}">
                <a16:creationId xmlns:a16="http://schemas.microsoft.com/office/drawing/2014/main" xmlns="" id="{4C5D0B78-008E-4EBE-8430-D5D9E398B39F}"/>
              </a:ext>
            </a:extLst>
          </p:cNvPr>
          <p:cNvGrpSpPr/>
          <p:nvPr/>
        </p:nvGrpSpPr>
        <p:grpSpPr>
          <a:xfrm>
            <a:off x="1483519" y="1535906"/>
            <a:ext cx="254795" cy="180857"/>
            <a:chOff x="1483519" y="1535906"/>
            <a:chExt cx="254795" cy="180857"/>
          </a:xfrm>
        </p:grpSpPr>
        <p:sp>
          <p:nvSpPr>
            <p:cNvPr id="3" name="SMARTInkShape-147">
              <a:extLst>
                <a:ext uri="{FF2B5EF4-FFF2-40B4-BE49-F238E27FC236}">
                  <a16:creationId xmlns:a16="http://schemas.microsoft.com/office/drawing/2014/main" xmlns="" id="{07F3C622-368C-4DEE-9C4A-F56E211F4E7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483519" y="1593056"/>
              <a:ext cx="254795" cy="123707"/>
            </a:xfrm>
            <a:custGeom>
              <a:avLst/>
              <a:gdLst/>
              <a:ahLst/>
              <a:cxnLst/>
              <a:rect l="0" t="0" r="0" b="0"/>
              <a:pathLst>
                <a:path w="254795" h="123707">
                  <a:moveTo>
                    <a:pt x="0" y="100013"/>
                  </a:moveTo>
                  <a:lnTo>
                    <a:pt x="0" y="100013"/>
                  </a:lnTo>
                  <a:lnTo>
                    <a:pt x="15786" y="86277"/>
                  </a:lnTo>
                  <a:lnTo>
                    <a:pt x="38334" y="52869"/>
                  </a:lnTo>
                  <a:lnTo>
                    <a:pt x="43607" y="37000"/>
                  </a:lnTo>
                  <a:lnTo>
                    <a:pt x="44759" y="30219"/>
                  </a:lnTo>
                  <a:lnTo>
                    <a:pt x="43151" y="19133"/>
                  </a:lnTo>
                  <a:lnTo>
                    <a:pt x="38787" y="9470"/>
                  </a:lnTo>
                  <a:lnTo>
                    <a:pt x="36994" y="7472"/>
                  </a:lnTo>
                  <a:lnTo>
                    <a:pt x="26739" y="443"/>
                  </a:lnTo>
                  <a:lnTo>
                    <a:pt x="23819" y="1"/>
                  </a:lnTo>
                  <a:lnTo>
                    <a:pt x="23812" y="0"/>
                  </a:lnTo>
                  <a:lnTo>
                    <a:pt x="30674" y="10409"/>
                  </a:lnTo>
                  <a:lnTo>
                    <a:pt x="34270" y="13269"/>
                  </a:lnTo>
                  <a:lnTo>
                    <a:pt x="43730" y="17858"/>
                  </a:lnTo>
                  <a:lnTo>
                    <a:pt x="66525" y="21054"/>
                  </a:lnTo>
                  <a:lnTo>
                    <a:pt x="102232" y="14656"/>
                  </a:lnTo>
                  <a:lnTo>
                    <a:pt x="111917" y="14288"/>
                  </a:lnTo>
                  <a:lnTo>
                    <a:pt x="110654" y="15552"/>
                  </a:lnTo>
                  <a:lnTo>
                    <a:pt x="110034" y="16878"/>
                  </a:lnTo>
                  <a:lnTo>
                    <a:pt x="106867" y="25717"/>
                  </a:lnTo>
                  <a:lnTo>
                    <a:pt x="103434" y="33008"/>
                  </a:lnTo>
                  <a:lnTo>
                    <a:pt x="97455" y="67246"/>
                  </a:lnTo>
                  <a:lnTo>
                    <a:pt x="95351" y="85540"/>
                  </a:lnTo>
                  <a:lnTo>
                    <a:pt x="96000" y="88994"/>
                  </a:lnTo>
                  <a:lnTo>
                    <a:pt x="97148" y="92427"/>
                  </a:lnTo>
                  <a:lnTo>
                    <a:pt x="100558" y="105175"/>
                  </a:lnTo>
                  <a:lnTo>
                    <a:pt x="102107" y="108128"/>
                  </a:lnTo>
                  <a:lnTo>
                    <a:pt x="107651" y="114647"/>
                  </a:lnTo>
                  <a:lnTo>
                    <a:pt x="110815" y="115777"/>
                  </a:lnTo>
                  <a:lnTo>
                    <a:pt x="117810" y="116827"/>
                  </a:lnTo>
                  <a:lnTo>
                    <a:pt x="125079" y="120224"/>
                  </a:lnTo>
                  <a:lnTo>
                    <a:pt x="135398" y="121372"/>
                  </a:lnTo>
                  <a:lnTo>
                    <a:pt x="142129" y="121158"/>
                  </a:lnTo>
                  <a:lnTo>
                    <a:pt x="152321" y="116719"/>
                  </a:lnTo>
                  <a:lnTo>
                    <a:pt x="156964" y="116682"/>
                  </a:lnTo>
                  <a:lnTo>
                    <a:pt x="179668" y="85193"/>
                  </a:lnTo>
                  <a:lnTo>
                    <a:pt x="194859" y="49715"/>
                  </a:lnTo>
                  <a:lnTo>
                    <a:pt x="200025" y="28575"/>
                  </a:lnTo>
                  <a:lnTo>
                    <a:pt x="197496" y="29839"/>
                  </a:lnTo>
                  <a:lnTo>
                    <a:pt x="196752" y="30476"/>
                  </a:lnTo>
                  <a:lnTo>
                    <a:pt x="195458" y="32909"/>
                  </a:lnTo>
                  <a:lnTo>
                    <a:pt x="192672" y="67119"/>
                  </a:lnTo>
                  <a:lnTo>
                    <a:pt x="190929" y="75024"/>
                  </a:lnTo>
                  <a:lnTo>
                    <a:pt x="190503" y="96573"/>
                  </a:lnTo>
                  <a:lnTo>
                    <a:pt x="191207" y="99189"/>
                  </a:lnTo>
                  <a:lnTo>
                    <a:pt x="198449" y="114785"/>
                  </a:lnTo>
                  <a:lnTo>
                    <a:pt x="203350" y="118648"/>
                  </a:lnTo>
                  <a:lnTo>
                    <a:pt x="206883" y="120201"/>
                  </a:lnTo>
                  <a:lnTo>
                    <a:pt x="209952" y="121156"/>
                  </a:lnTo>
                  <a:lnTo>
                    <a:pt x="212198" y="122463"/>
                  </a:lnTo>
                  <a:lnTo>
                    <a:pt x="224856" y="123706"/>
                  </a:lnTo>
                  <a:lnTo>
                    <a:pt x="227641" y="123067"/>
                  </a:lnTo>
                  <a:lnTo>
                    <a:pt x="247921" y="113738"/>
                  </a:lnTo>
                  <a:lnTo>
                    <a:pt x="254794" y="1047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148">
              <a:extLst>
                <a:ext uri="{FF2B5EF4-FFF2-40B4-BE49-F238E27FC236}">
                  <a16:creationId xmlns:a16="http://schemas.microsoft.com/office/drawing/2014/main" xmlns="" id="{79A8EFB6-5E2C-48C0-B656-2FF6C7BFF25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700213" y="1535906"/>
              <a:ext cx="4763" cy="1373"/>
            </a:xfrm>
            <a:custGeom>
              <a:avLst/>
              <a:gdLst/>
              <a:ahLst/>
              <a:cxnLst/>
              <a:rect l="0" t="0" r="0" b="0"/>
              <a:pathLst>
                <a:path w="4763" h="1373">
                  <a:moveTo>
                    <a:pt x="0" y="0"/>
                  </a:moveTo>
                  <a:lnTo>
                    <a:pt x="0" y="0"/>
                  </a:lnTo>
                  <a:lnTo>
                    <a:pt x="1264" y="1264"/>
                  </a:lnTo>
                  <a:lnTo>
                    <a:pt x="1901" y="1372"/>
                  </a:lnTo>
                  <a:lnTo>
                    <a:pt x="2590" y="1179"/>
                  </a:lnTo>
                  <a:lnTo>
                    <a:pt x="476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SMARTInkShape-149">
            <a:extLst>
              <a:ext uri="{FF2B5EF4-FFF2-40B4-BE49-F238E27FC236}">
                <a16:creationId xmlns:a16="http://schemas.microsoft.com/office/drawing/2014/main" xmlns="" id="{5FF00B53-ACB4-4896-8578-6E003F029A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38326" y="1605108"/>
            <a:ext cx="340506" cy="111772"/>
          </a:xfrm>
          <a:custGeom>
            <a:avLst/>
            <a:gdLst/>
            <a:ahLst/>
            <a:cxnLst/>
            <a:rect l="0" t="0" r="0" b="0"/>
            <a:pathLst>
              <a:path w="340506" h="111772">
                <a:moveTo>
                  <a:pt x="4749" y="40336"/>
                </a:moveTo>
                <a:lnTo>
                  <a:pt x="4749" y="40336"/>
                </a:lnTo>
                <a:lnTo>
                  <a:pt x="8541" y="45392"/>
                </a:lnTo>
                <a:lnTo>
                  <a:pt x="13931" y="47875"/>
                </a:lnTo>
                <a:lnTo>
                  <a:pt x="19942" y="48714"/>
                </a:lnTo>
                <a:lnTo>
                  <a:pt x="39455" y="45722"/>
                </a:lnTo>
                <a:lnTo>
                  <a:pt x="43810" y="44229"/>
                </a:lnTo>
                <a:lnTo>
                  <a:pt x="55512" y="36054"/>
                </a:lnTo>
                <a:lnTo>
                  <a:pt x="62218" y="28326"/>
                </a:lnTo>
                <a:lnTo>
                  <a:pt x="63363" y="24944"/>
                </a:lnTo>
                <a:lnTo>
                  <a:pt x="64099" y="17569"/>
                </a:lnTo>
                <a:lnTo>
                  <a:pt x="62963" y="11365"/>
                </a:lnTo>
                <a:lnTo>
                  <a:pt x="60960" y="8234"/>
                </a:lnTo>
                <a:lnTo>
                  <a:pt x="55210" y="3192"/>
                </a:lnTo>
                <a:lnTo>
                  <a:pt x="48769" y="346"/>
                </a:lnTo>
                <a:lnTo>
                  <a:pt x="45426" y="0"/>
                </a:lnTo>
                <a:lnTo>
                  <a:pt x="31868" y="3925"/>
                </a:lnTo>
                <a:lnTo>
                  <a:pt x="16474" y="13492"/>
                </a:lnTo>
                <a:lnTo>
                  <a:pt x="13929" y="16587"/>
                </a:lnTo>
                <a:lnTo>
                  <a:pt x="12004" y="19991"/>
                </a:lnTo>
                <a:lnTo>
                  <a:pt x="1764" y="33419"/>
                </a:lnTo>
                <a:lnTo>
                  <a:pt x="777" y="36732"/>
                </a:lnTo>
                <a:lnTo>
                  <a:pt x="0" y="52789"/>
                </a:lnTo>
                <a:lnTo>
                  <a:pt x="2613" y="78766"/>
                </a:lnTo>
                <a:lnTo>
                  <a:pt x="5680" y="85091"/>
                </a:lnTo>
                <a:lnTo>
                  <a:pt x="14973" y="97817"/>
                </a:lnTo>
                <a:lnTo>
                  <a:pt x="25474" y="105710"/>
                </a:lnTo>
                <a:lnTo>
                  <a:pt x="34820" y="109741"/>
                </a:lnTo>
                <a:lnTo>
                  <a:pt x="54157" y="111694"/>
                </a:lnTo>
                <a:lnTo>
                  <a:pt x="66940" y="108452"/>
                </a:lnTo>
                <a:lnTo>
                  <a:pt x="83488" y="99652"/>
                </a:lnTo>
                <a:lnTo>
                  <a:pt x="87898" y="96332"/>
                </a:lnTo>
                <a:lnTo>
                  <a:pt x="116545" y="66673"/>
                </a:lnTo>
                <a:lnTo>
                  <a:pt x="134994" y="32577"/>
                </a:lnTo>
                <a:lnTo>
                  <a:pt x="151047" y="14816"/>
                </a:lnTo>
                <a:lnTo>
                  <a:pt x="155231" y="13118"/>
                </a:lnTo>
                <a:lnTo>
                  <a:pt x="161856" y="12029"/>
                </a:lnTo>
                <a:lnTo>
                  <a:pt x="169443" y="13835"/>
                </a:lnTo>
                <a:lnTo>
                  <a:pt x="173374" y="16579"/>
                </a:lnTo>
                <a:lnTo>
                  <a:pt x="174943" y="18577"/>
                </a:lnTo>
                <a:lnTo>
                  <a:pt x="181023" y="35640"/>
                </a:lnTo>
                <a:lnTo>
                  <a:pt x="183139" y="69995"/>
                </a:lnTo>
                <a:lnTo>
                  <a:pt x="183343" y="104589"/>
                </a:lnTo>
                <a:lnTo>
                  <a:pt x="180962" y="111771"/>
                </a:lnTo>
                <a:lnTo>
                  <a:pt x="181667" y="85097"/>
                </a:lnTo>
                <a:lnTo>
                  <a:pt x="185653" y="57213"/>
                </a:lnTo>
                <a:lnTo>
                  <a:pt x="186415" y="51264"/>
                </a:lnTo>
                <a:lnTo>
                  <a:pt x="194297" y="18909"/>
                </a:lnTo>
                <a:lnTo>
                  <a:pt x="201411" y="8734"/>
                </a:lnTo>
                <a:lnTo>
                  <a:pt x="204690" y="6447"/>
                </a:lnTo>
                <a:lnTo>
                  <a:pt x="214617" y="2674"/>
                </a:lnTo>
                <a:lnTo>
                  <a:pt x="228055" y="2247"/>
                </a:lnTo>
                <a:lnTo>
                  <a:pt x="231084" y="3652"/>
                </a:lnTo>
                <a:lnTo>
                  <a:pt x="236077" y="7601"/>
                </a:lnTo>
                <a:lnTo>
                  <a:pt x="238773" y="12645"/>
                </a:lnTo>
                <a:lnTo>
                  <a:pt x="242498" y="28171"/>
                </a:lnTo>
                <a:lnTo>
                  <a:pt x="242603" y="48002"/>
                </a:lnTo>
                <a:lnTo>
                  <a:pt x="240522" y="70984"/>
                </a:lnTo>
                <a:lnTo>
                  <a:pt x="242546" y="79588"/>
                </a:lnTo>
                <a:lnTo>
                  <a:pt x="253818" y="98595"/>
                </a:lnTo>
                <a:lnTo>
                  <a:pt x="255499" y="100448"/>
                </a:lnTo>
                <a:lnTo>
                  <a:pt x="265545" y="105166"/>
                </a:lnTo>
                <a:lnTo>
                  <a:pt x="276976" y="106646"/>
                </a:lnTo>
                <a:lnTo>
                  <a:pt x="304505" y="103425"/>
                </a:lnTo>
                <a:lnTo>
                  <a:pt x="340505" y="9034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SMARTInkShape-Group112">
            <a:extLst>
              <a:ext uri="{FF2B5EF4-FFF2-40B4-BE49-F238E27FC236}">
                <a16:creationId xmlns:a16="http://schemas.microsoft.com/office/drawing/2014/main" xmlns="" id="{9C01BEC3-6721-4822-9355-F879EFF3C12F}"/>
              </a:ext>
            </a:extLst>
          </p:cNvPr>
          <p:cNvGrpSpPr/>
          <p:nvPr/>
        </p:nvGrpSpPr>
        <p:grpSpPr>
          <a:xfrm>
            <a:off x="2624138" y="1547813"/>
            <a:ext cx="585788" cy="169069"/>
            <a:chOff x="2624138" y="1547813"/>
            <a:chExt cx="585788" cy="169069"/>
          </a:xfrm>
        </p:grpSpPr>
        <p:sp>
          <p:nvSpPr>
            <p:cNvPr id="7" name="SMARTInkShape-150">
              <a:extLst>
                <a:ext uri="{FF2B5EF4-FFF2-40B4-BE49-F238E27FC236}">
                  <a16:creationId xmlns:a16="http://schemas.microsoft.com/office/drawing/2014/main" xmlns="" id="{10672080-E7AF-4188-9F1A-02105714A2F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624138" y="1602584"/>
              <a:ext cx="585788" cy="114298"/>
            </a:xfrm>
            <a:custGeom>
              <a:avLst/>
              <a:gdLst/>
              <a:ahLst/>
              <a:cxnLst/>
              <a:rect l="0" t="0" r="0" b="0"/>
              <a:pathLst>
                <a:path w="585788" h="114298">
                  <a:moveTo>
                    <a:pt x="0" y="114297"/>
                  </a:moveTo>
                  <a:lnTo>
                    <a:pt x="0" y="114297"/>
                  </a:lnTo>
                  <a:lnTo>
                    <a:pt x="13816" y="114033"/>
                  </a:lnTo>
                  <a:lnTo>
                    <a:pt x="29559" y="108700"/>
                  </a:lnTo>
                  <a:lnTo>
                    <a:pt x="54171" y="90866"/>
                  </a:lnTo>
                  <a:lnTo>
                    <a:pt x="78117" y="65234"/>
                  </a:lnTo>
                  <a:lnTo>
                    <a:pt x="80844" y="61094"/>
                  </a:lnTo>
                  <a:lnTo>
                    <a:pt x="82603" y="53260"/>
                  </a:lnTo>
                  <a:lnTo>
                    <a:pt x="83324" y="35077"/>
                  </a:lnTo>
                  <a:lnTo>
                    <a:pt x="82629" y="32081"/>
                  </a:lnTo>
                  <a:lnTo>
                    <a:pt x="81703" y="29338"/>
                  </a:lnTo>
                  <a:lnTo>
                    <a:pt x="80917" y="23860"/>
                  </a:lnTo>
                  <a:lnTo>
                    <a:pt x="76150" y="12992"/>
                  </a:lnTo>
                  <a:lnTo>
                    <a:pt x="74326" y="10800"/>
                  </a:lnTo>
                  <a:lnTo>
                    <a:pt x="68842" y="5825"/>
                  </a:lnTo>
                  <a:lnTo>
                    <a:pt x="66051" y="2588"/>
                  </a:lnTo>
                  <a:lnTo>
                    <a:pt x="63928" y="1149"/>
                  </a:lnTo>
                  <a:lnTo>
                    <a:pt x="61245" y="338"/>
                  </a:lnTo>
                  <a:lnTo>
                    <a:pt x="57192" y="0"/>
                  </a:lnTo>
                  <a:lnTo>
                    <a:pt x="59745" y="8242"/>
                  </a:lnTo>
                  <a:lnTo>
                    <a:pt x="60468" y="9463"/>
                  </a:lnTo>
                  <a:lnTo>
                    <a:pt x="64798" y="11524"/>
                  </a:lnTo>
                  <a:lnTo>
                    <a:pt x="74565" y="13739"/>
                  </a:lnTo>
                  <a:lnTo>
                    <a:pt x="101227" y="14011"/>
                  </a:lnTo>
                  <a:lnTo>
                    <a:pt x="124577" y="11658"/>
                  </a:lnTo>
                  <a:lnTo>
                    <a:pt x="125120" y="11211"/>
                  </a:lnTo>
                  <a:lnTo>
                    <a:pt x="125482" y="10648"/>
                  </a:lnTo>
                  <a:lnTo>
                    <a:pt x="125988" y="10273"/>
                  </a:lnTo>
                  <a:lnTo>
                    <a:pt x="127255" y="9856"/>
                  </a:lnTo>
                  <a:lnTo>
                    <a:pt x="130968" y="9522"/>
                  </a:lnTo>
                  <a:lnTo>
                    <a:pt x="129704" y="10786"/>
                  </a:lnTo>
                  <a:lnTo>
                    <a:pt x="129083" y="12818"/>
                  </a:lnTo>
                  <a:lnTo>
                    <a:pt x="128543" y="15220"/>
                  </a:lnTo>
                  <a:lnTo>
                    <a:pt x="127016" y="18325"/>
                  </a:lnTo>
                  <a:lnTo>
                    <a:pt x="123164" y="41806"/>
                  </a:lnTo>
                  <a:lnTo>
                    <a:pt x="122208" y="44508"/>
                  </a:lnTo>
                  <a:lnTo>
                    <a:pt x="121446" y="73373"/>
                  </a:lnTo>
                  <a:lnTo>
                    <a:pt x="124383" y="86085"/>
                  </a:lnTo>
                  <a:lnTo>
                    <a:pt x="125396" y="89323"/>
                  </a:lnTo>
                  <a:lnTo>
                    <a:pt x="126230" y="95079"/>
                  </a:lnTo>
                  <a:lnTo>
                    <a:pt x="128036" y="98696"/>
                  </a:lnTo>
                  <a:lnTo>
                    <a:pt x="132842" y="105569"/>
                  </a:lnTo>
                  <a:lnTo>
                    <a:pt x="140010" y="111053"/>
                  </a:lnTo>
                  <a:lnTo>
                    <a:pt x="146601" y="113578"/>
                  </a:lnTo>
                  <a:lnTo>
                    <a:pt x="147740" y="113818"/>
                  </a:lnTo>
                  <a:lnTo>
                    <a:pt x="158280" y="112301"/>
                  </a:lnTo>
                  <a:lnTo>
                    <a:pt x="172957" y="108394"/>
                  </a:lnTo>
                  <a:lnTo>
                    <a:pt x="181669" y="101431"/>
                  </a:lnTo>
                  <a:lnTo>
                    <a:pt x="194937" y="85993"/>
                  </a:lnTo>
                  <a:lnTo>
                    <a:pt x="198551" y="77883"/>
                  </a:lnTo>
                  <a:lnTo>
                    <a:pt x="206320" y="53272"/>
                  </a:lnTo>
                  <a:lnTo>
                    <a:pt x="209217" y="20181"/>
                  </a:lnTo>
                  <a:lnTo>
                    <a:pt x="209593" y="19009"/>
                  </a:lnTo>
                  <a:lnTo>
                    <a:pt x="210107" y="18228"/>
                  </a:lnTo>
                  <a:lnTo>
                    <a:pt x="210715" y="17707"/>
                  </a:lnTo>
                  <a:lnTo>
                    <a:pt x="211390" y="16423"/>
                  </a:lnTo>
                  <a:lnTo>
                    <a:pt x="211899" y="14410"/>
                  </a:lnTo>
                  <a:lnTo>
                    <a:pt x="211664" y="22415"/>
                  </a:lnTo>
                  <a:lnTo>
                    <a:pt x="210558" y="27042"/>
                  </a:lnTo>
                  <a:lnTo>
                    <a:pt x="211698" y="34930"/>
                  </a:lnTo>
                  <a:lnTo>
                    <a:pt x="210513" y="41274"/>
                  </a:lnTo>
                  <a:lnTo>
                    <a:pt x="211507" y="55707"/>
                  </a:lnTo>
                  <a:lnTo>
                    <a:pt x="209552" y="88134"/>
                  </a:lnTo>
                  <a:lnTo>
                    <a:pt x="211451" y="95194"/>
                  </a:lnTo>
                  <a:lnTo>
                    <a:pt x="217499" y="105171"/>
                  </a:lnTo>
                  <a:lnTo>
                    <a:pt x="221136" y="107830"/>
                  </a:lnTo>
                  <a:lnTo>
                    <a:pt x="224301" y="109030"/>
                  </a:lnTo>
                  <a:lnTo>
                    <a:pt x="231415" y="109490"/>
                  </a:lnTo>
                  <a:lnTo>
                    <a:pt x="260263" y="101475"/>
                  </a:lnTo>
                  <a:lnTo>
                    <a:pt x="268593" y="97055"/>
                  </a:lnTo>
                  <a:lnTo>
                    <a:pt x="301306" y="71864"/>
                  </a:lnTo>
                  <a:lnTo>
                    <a:pt x="317544" y="45271"/>
                  </a:lnTo>
                  <a:lnTo>
                    <a:pt x="321047" y="34130"/>
                  </a:lnTo>
                  <a:lnTo>
                    <a:pt x="321431" y="22553"/>
                  </a:lnTo>
                  <a:lnTo>
                    <a:pt x="320746" y="19900"/>
                  </a:lnTo>
                  <a:lnTo>
                    <a:pt x="318151" y="16041"/>
                  </a:lnTo>
                  <a:lnTo>
                    <a:pt x="315870" y="13541"/>
                  </a:lnTo>
                  <a:lnTo>
                    <a:pt x="313600" y="12631"/>
                  </a:lnTo>
                  <a:lnTo>
                    <a:pt x="311092" y="11962"/>
                  </a:lnTo>
                  <a:lnTo>
                    <a:pt x="307326" y="10083"/>
                  </a:lnTo>
                  <a:lnTo>
                    <a:pt x="304035" y="9633"/>
                  </a:lnTo>
                  <a:lnTo>
                    <a:pt x="302431" y="10277"/>
                  </a:lnTo>
                  <a:lnTo>
                    <a:pt x="300836" y="11181"/>
                  </a:lnTo>
                  <a:lnTo>
                    <a:pt x="298451" y="11954"/>
                  </a:lnTo>
                  <a:lnTo>
                    <a:pt x="296863" y="13072"/>
                  </a:lnTo>
                  <a:lnTo>
                    <a:pt x="294481" y="16454"/>
                  </a:lnTo>
                  <a:lnTo>
                    <a:pt x="284204" y="41495"/>
                  </a:lnTo>
                  <a:lnTo>
                    <a:pt x="280991" y="76046"/>
                  </a:lnTo>
                  <a:lnTo>
                    <a:pt x="281252" y="82743"/>
                  </a:lnTo>
                  <a:lnTo>
                    <a:pt x="282888" y="88103"/>
                  </a:lnTo>
                  <a:lnTo>
                    <a:pt x="284784" y="91866"/>
                  </a:lnTo>
                  <a:lnTo>
                    <a:pt x="285320" y="94715"/>
                  </a:lnTo>
                  <a:lnTo>
                    <a:pt x="285993" y="95951"/>
                  </a:lnTo>
                  <a:lnTo>
                    <a:pt x="292211" y="101520"/>
                  </a:lnTo>
                  <a:lnTo>
                    <a:pt x="307010" y="111777"/>
                  </a:lnTo>
                  <a:lnTo>
                    <a:pt x="320591" y="110648"/>
                  </a:lnTo>
                  <a:lnTo>
                    <a:pt x="330565" y="107854"/>
                  </a:lnTo>
                  <a:lnTo>
                    <a:pt x="334629" y="105274"/>
                  </a:lnTo>
                  <a:lnTo>
                    <a:pt x="339067" y="100746"/>
                  </a:lnTo>
                  <a:lnTo>
                    <a:pt x="352574" y="77977"/>
                  </a:lnTo>
                  <a:lnTo>
                    <a:pt x="357937" y="71521"/>
                  </a:lnTo>
                  <a:lnTo>
                    <a:pt x="363957" y="62472"/>
                  </a:lnTo>
                  <a:lnTo>
                    <a:pt x="373173" y="33063"/>
                  </a:lnTo>
                  <a:lnTo>
                    <a:pt x="375212" y="29491"/>
                  </a:lnTo>
                  <a:lnTo>
                    <a:pt x="376740" y="24383"/>
                  </a:lnTo>
                  <a:lnTo>
                    <a:pt x="380869" y="19197"/>
                  </a:lnTo>
                  <a:lnTo>
                    <a:pt x="390453" y="14960"/>
                  </a:lnTo>
                  <a:lnTo>
                    <a:pt x="398055" y="14344"/>
                  </a:lnTo>
                  <a:lnTo>
                    <a:pt x="399869" y="15017"/>
                  </a:lnTo>
                  <a:lnTo>
                    <a:pt x="403545" y="17834"/>
                  </a:lnTo>
                  <a:lnTo>
                    <a:pt x="408015" y="25570"/>
                  </a:lnTo>
                  <a:lnTo>
                    <a:pt x="409267" y="31517"/>
                  </a:lnTo>
                  <a:lnTo>
                    <a:pt x="411623" y="54554"/>
                  </a:lnTo>
                  <a:lnTo>
                    <a:pt x="409577" y="89157"/>
                  </a:lnTo>
                  <a:lnTo>
                    <a:pt x="409575" y="113071"/>
                  </a:lnTo>
                  <a:lnTo>
                    <a:pt x="409310" y="113479"/>
                  </a:lnTo>
                  <a:lnTo>
                    <a:pt x="408869" y="113752"/>
                  </a:lnTo>
                  <a:lnTo>
                    <a:pt x="407202" y="114294"/>
                  </a:lnTo>
                  <a:lnTo>
                    <a:pt x="408457" y="84269"/>
                  </a:lnTo>
                  <a:lnTo>
                    <a:pt x="411829" y="70846"/>
                  </a:lnTo>
                  <a:lnTo>
                    <a:pt x="413217" y="47508"/>
                  </a:lnTo>
                  <a:lnTo>
                    <a:pt x="416074" y="39470"/>
                  </a:lnTo>
                  <a:lnTo>
                    <a:pt x="416591" y="34547"/>
                  </a:lnTo>
                  <a:lnTo>
                    <a:pt x="416898" y="34143"/>
                  </a:lnTo>
                  <a:lnTo>
                    <a:pt x="417945" y="33694"/>
                  </a:lnTo>
                  <a:lnTo>
                    <a:pt x="429509" y="13454"/>
                  </a:lnTo>
                  <a:lnTo>
                    <a:pt x="444440" y="7939"/>
                  </a:lnTo>
                  <a:lnTo>
                    <a:pt x="451491" y="7211"/>
                  </a:lnTo>
                  <a:lnTo>
                    <a:pt x="466703" y="11359"/>
                  </a:lnTo>
                  <a:lnTo>
                    <a:pt x="472069" y="15111"/>
                  </a:lnTo>
                  <a:lnTo>
                    <a:pt x="476207" y="19006"/>
                  </a:lnTo>
                  <a:lnTo>
                    <a:pt x="483098" y="30462"/>
                  </a:lnTo>
                  <a:lnTo>
                    <a:pt x="483382" y="42824"/>
                  </a:lnTo>
                  <a:lnTo>
                    <a:pt x="484099" y="77016"/>
                  </a:lnTo>
                  <a:lnTo>
                    <a:pt x="485984" y="82172"/>
                  </a:lnTo>
                  <a:lnTo>
                    <a:pt x="498144" y="100408"/>
                  </a:lnTo>
                  <a:lnTo>
                    <a:pt x="508573" y="105531"/>
                  </a:lnTo>
                  <a:lnTo>
                    <a:pt x="534655" y="113835"/>
                  </a:lnTo>
                  <a:lnTo>
                    <a:pt x="545338" y="112040"/>
                  </a:lnTo>
                  <a:lnTo>
                    <a:pt x="578734" y="100543"/>
                  </a:lnTo>
                  <a:lnTo>
                    <a:pt x="585787" y="976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151">
              <a:extLst>
                <a:ext uri="{FF2B5EF4-FFF2-40B4-BE49-F238E27FC236}">
                  <a16:creationId xmlns:a16="http://schemas.microsoft.com/office/drawing/2014/main" xmlns="" id="{D4D4868A-6C1B-4B11-AA78-985683E29E7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43213" y="1547813"/>
              <a:ext cx="4763" cy="9526"/>
            </a:xfrm>
            <a:custGeom>
              <a:avLst/>
              <a:gdLst/>
              <a:ahLst/>
              <a:cxnLst/>
              <a:rect l="0" t="0" r="0" b="0"/>
              <a:pathLst>
                <a:path w="4763" h="9526">
                  <a:moveTo>
                    <a:pt x="0" y="9525"/>
                  </a:moveTo>
                  <a:lnTo>
                    <a:pt x="0" y="9525"/>
                  </a:lnTo>
                  <a:lnTo>
                    <a:pt x="1901" y="2978"/>
                  </a:lnTo>
                  <a:lnTo>
                    <a:pt x="476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SMARTInkShape-Group113">
            <a:extLst>
              <a:ext uri="{FF2B5EF4-FFF2-40B4-BE49-F238E27FC236}">
                <a16:creationId xmlns:a16="http://schemas.microsoft.com/office/drawing/2014/main" xmlns="" id="{95CD4DA4-350A-4E8C-A469-3031D53F087E}"/>
              </a:ext>
            </a:extLst>
          </p:cNvPr>
          <p:cNvGrpSpPr/>
          <p:nvPr/>
        </p:nvGrpSpPr>
        <p:grpSpPr>
          <a:xfrm>
            <a:off x="3848109" y="1552575"/>
            <a:ext cx="666742" cy="176966"/>
            <a:chOff x="3848109" y="1552575"/>
            <a:chExt cx="666742" cy="176966"/>
          </a:xfrm>
        </p:grpSpPr>
        <p:sp>
          <p:nvSpPr>
            <p:cNvPr id="10" name="SMARTInkShape-152">
              <a:extLst>
                <a:ext uri="{FF2B5EF4-FFF2-40B4-BE49-F238E27FC236}">
                  <a16:creationId xmlns:a16="http://schemas.microsoft.com/office/drawing/2014/main" xmlns="" id="{BDDA86CB-D921-49FD-BD89-D1C780BC44B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848109" y="1600221"/>
              <a:ext cx="666742" cy="129320"/>
            </a:xfrm>
            <a:custGeom>
              <a:avLst/>
              <a:gdLst/>
              <a:ahLst/>
              <a:cxnLst/>
              <a:rect l="0" t="0" r="0" b="0"/>
              <a:pathLst>
                <a:path w="666742" h="129320">
                  <a:moveTo>
                    <a:pt x="4754" y="114279"/>
                  </a:moveTo>
                  <a:lnTo>
                    <a:pt x="4754" y="114279"/>
                  </a:lnTo>
                  <a:lnTo>
                    <a:pt x="0" y="114279"/>
                  </a:lnTo>
                  <a:lnTo>
                    <a:pt x="3786" y="115543"/>
                  </a:lnTo>
                  <a:lnTo>
                    <a:pt x="22260" y="111001"/>
                  </a:lnTo>
                  <a:lnTo>
                    <a:pt x="41158" y="102677"/>
                  </a:lnTo>
                  <a:lnTo>
                    <a:pt x="71197" y="77517"/>
                  </a:lnTo>
                  <a:lnTo>
                    <a:pt x="79708" y="67918"/>
                  </a:lnTo>
                  <a:lnTo>
                    <a:pt x="91726" y="40236"/>
                  </a:lnTo>
                  <a:lnTo>
                    <a:pt x="92636" y="31538"/>
                  </a:lnTo>
                  <a:lnTo>
                    <a:pt x="91349" y="26441"/>
                  </a:lnTo>
                  <a:lnTo>
                    <a:pt x="87475" y="19229"/>
                  </a:lnTo>
                  <a:lnTo>
                    <a:pt x="76163" y="4814"/>
                  </a:lnTo>
                  <a:lnTo>
                    <a:pt x="74150" y="3451"/>
                  </a:lnTo>
                  <a:lnTo>
                    <a:pt x="71966" y="2576"/>
                  </a:lnTo>
                  <a:lnTo>
                    <a:pt x="69060" y="2424"/>
                  </a:lnTo>
                  <a:lnTo>
                    <a:pt x="68262" y="2138"/>
                  </a:lnTo>
                  <a:lnTo>
                    <a:pt x="67730" y="1683"/>
                  </a:lnTo>
                  <a:lnTo>
                    <a:pt x="67375" y="1115"/>
                  </a:lnTo>
                  <a:lnTo>
                    <a:pt x="66874" y="736"/>
                  </a:lnTo>
                  <a:lnTo>
                    <a:pt x="65612" y="316"/>
                  </a:lnTo>
                  <a:lnTo>
                    <a:pt x="62351" y="9"/>
                  </a:lnTo>
                  <a:lnTo>
                    <a:pt x="60772" y="2516"/>
                  </a:lnTo>
                  <a:lnTo>
                    <a:pt x="59892" y="5346"/>
                  </a:lnTo>
                  <a:lnTo>
                    <a:pt x="60034" y="6203"/>
                  </a:lnTo>
                  <a:lnTo>
                    <a:pt x="61605" y="9017"/>
                  </a:lnTo>
                  <a:lnTo>
                    <a:pt x="68920" y="12681"/>
                  </a:lnTo>
                  <a:lnTo>
                    <a:pt x="92672" y="16058"/>
                  </a:lnTo>
                  <a:lnTo>
                    <a:pt x="126070" y="15349"/>
                  </a:lnTo>
                  <a:lnTo>
                    <a:pt x="149319" y="10268"/>
                  </a:lnTo>
                  <a:lnTo>
                    <a:pt x="153319" y="8697"/>
                  </a:lnTo>
                  <a:lnTo>
                    <a:pt x="156155" y="6411"/>
                  </a:lnTo>
                  <a:lnTo>
                    <a:pt x="158867" y="3160"/>
                  </a:lnTo>
                  <a:lnTo>
                    <a:pt x="158825" y="2629"/>
                  </a:lnTo>
                  <a:lnTo>
                    <a:pt x="158073" y="1333"/>
                  </a:lnTo>
                  <a:lnTo>
                    <a:pt x="157237" y="882"/>
                  </a:lnTo>
                  <a:lnTo>
                    <a:pt x="154897" y="380"/>
                  </a:lnTo>
                  <a:lnTo>
                    <a:pt x="154062" y="511"/>
                  </a:lnTo>
                  <a:lnTo>
                    <a:pt x="153505" y="863"/>
                  </a:lnTo>
                  <a:lnTo>
                    <a:pt x="153134" y="1362"/>
                  </a:lnTo>
                  <a:lnTo>
                    <a:pt x="152886" y="1430"/>
                  </a:lnTo>
                  <a:lnTo>
                    <a:pt x="152721" y="1211"/>
                  </a:lnTo>
                  <a:lnTo>
                    <a:pt x="152456" y="222"/>
                  </a:lnTo>
                  <a:lnTo>
                    <a:pt x="150347" y="0"/>
                  </a:lnTo>
                  <a:lnTo>
                    <a:pt x="150234" y="258"/>
                  </a:lnTo>
                  <a:lnTo>
                    <a:pt x="148599" y="16207"/>
                  </a:lnTo>
                  <a:lnTo>
                    <a:pt x="141581" y="35416"/>
                  </a:lnTo>
                  <a:lnTo>
                    <a:pt x="140491" y="68754"/>
                  </a:lnTo>
                  <a:lnTo>
                    <a:pt x="140750" y="77631"/>
                  </a:lnTo>
                  <a:lnTo>
                    <a:pt x="143175" y="88693"/>
                  </a:lnTo>
                  <a:lnTo>
                    <a:pt x="146592" y="95192"/>
                  </a:lnTo>
                  <a:lnTo>
                    <a:pt x="151029" y="106435"/>
                  </a:lnTo>
                  <a:lnTo>
                    <a:pt x="157925" y="120571"/>
                  </a:lnTo>
                  <a:lnTo>
                    <a:pt x="160936" y="123072"/>
                  </a:lnTo>
                  <a:lnTo>
                    <a:pt x="164655" y="124802"/>
                  </a:lnTo>
                  <a:lnTo>
                    <a:pt x="171707" y="126003"/>
                  </a:lnTo>
                  <a:lnTo>
                    <a:pt x="183215" y="121480"/>
                  </a:lnTo>
                  <a:lnTo>
                    <a:pt x="200292" y="111301"/>
                  </a:lnTo>
                  <a:lnTo>
                    <a:pt x="206271" y="106958"/>
                  </a:lnTo>
                  <a:lnTo>
                    <a:pt x="213981" y="102014"/>
                  </a:lnTo>
                  <a:lnTo>
                    <a:pt x="221060" y="91679"/>
                  </a:lnTo>
                  <a:lnTo>
                    <a:pt x="236713" y="56524"/>
                  </a:lnTo>
                  <a:lnTo>
                    <a:pt x="238114" y="21542"/>
                  </a:lnTo>
                  <a:lnTo>
                    <a:pt x="238116" y="18510"/>
                  </a:lnTo>
                  <a:lnTo>
                    <a:pt x="238821" y="16770"/>
                  </a:lnTo>
                  <a:lnTo>
                    <a:pt x="241430" y="13497"/>
                  </a:lnTo>
                  <a:lnTo>
                    <a:pt x="242941" y="12601"/>
                  </a:lnTo>
                  <a:lnTo>
                    <a:pt x="245124" y="11927"/>
                  </a:lnTo>
                  <a:lnTo>
                    <a:pt x="246484" y="11898"/>
                  </a:lnTo>
                  <a:lnTo>
                    <a:pt x="246869" y="12158"/>
                  </a:lnTo>
                  <a:lnTo>
                    <a:pt x="247127" y="12596"/>
                  </a:lnTo>
                  <a:lnTo>
                    <a:pt x="247298" y="13153"/>
                  </a:lnTo>
                  <a:lnTo>
                    <a:pt x="249480" y="16710"/>
                  </a:lnTo>
                  <a:lnTo>
                    <a:pt x="249990" y="23472"/>
                  </a:lnTo>
                  <a:lnTo>
                    <a:pt x="248749" y="27901"/>
                  </a:lnTo>
                  <a:lnTo>
                    <a:pt x="243909" y="36985"/>
                  </a:lnTo>
                  <a:lnTo>
                    <a:pt x="242377" y="44066"/>
                  </a:lnTo>
                  <a:lnTo>
                    <a:pt x="241750" y="45245"/>
                  </a:lnTo>
                  <a:lnTo>
                    <a:pt x="241760" y="49378"/>
                  </a:lnTo>
                  <a:lnTo>
                    <a:pt x="244761" y="83911"/>
                  </a:lnTo>
                  <a:lnTo>
                    <a:pt x="245567" y="87289"/>
                  </a:lnTo>
                  <a:lnTo>
                    <a:pt x="250397" y="96669"/>
                  </a:lnTo>
                  <a:lnTo>
                    <a:pt x="261157" y="108668"/>
                  </a:lnTo>
                  <a:lnTo>
                    <a:pt x="263614" y="110462"/>
                  </a:lnTo>
                  <a:lnTo>
                    <a:pt x="264640" y="110941"/>
                  </a:lnTo>
                  <a:lnTo>
                    <a:pt x="280916" y="109417"/>
                  </a:lnTo>
                  <a:lnTo>
                    <a:pt x="288104" y="107400"/>
                  </a:lnTo>
                  <a:lnTo>
                    <a:pt x="322872" y="84406"/>
                  </a:lnTo>
                  <a:lnTo>
                    <a:pt x="326321" y="81952"/>
                  </a:lnTo>
                  <a:lnTo>
                    <a:pt x="328736" y="79098"/>
                  </a:lnTo>
                  <a:lnTo>
                    <a:pt x="335366" y="63964"/>
                  </a:lnTo>
                  <a:lnTo>
                    <a:pt x="340440" y="34731"/>
                  </a:lnTo>
                  <a:lnTo>
                    <a:pt x="340507" y="27784"/>
                  </a:lnTo>
                  <a:lnTo>
                    <a:pt x="340773" y="27247"/>
                  </a:lnTo>
                  <a:lnTo>
                    <a:pt x="341214" y="26889"/>
                  </a:lnTo>
                  <a:lnTo>
                    <a:pt x="342862" y="26185"/>
                  </a:lnTo>
                  <a:lnTo>
                    <a:pt x="346203" y="26174"/>
                  </a:lnTo>
                  <a:lnTo>
                    <a:pt x="346686" y="26438"/>
                  </a:lnTo>
                  <a:lnTo>
                    <a:pt x="347009" y="26879"/>
                  </a:lnTo>
                  <a:lnTo>
                    <a:pt x="347224" y="27437"/>
                  </a:lnTo>
                  <a:lnTo>
                    <a:pt x="347102" y="28074"/>
                  </a:lnTo>
                  <a:lnTo>
                    <a:pt x="346262" y="29487"/>
                  </a:lnTo>
                  <a:lnTo>
                    <a:pt x="346197" y="30499"/>
                  </a:lnTo>
                  <a:lnTo>
                    <a:pt x="346830" y="33035"/>
                  </a:lnTo>
                  <a:lnTo>
                    <a:pt x="347369" y="33922"/>
                  </a:lnTo>
                  <a:lnTo>
                    <a:pt x="347993" y="34514"/>
                  </a:lnTo>
                  <a:lnTo>
                    <a:pt x="348674" y="34909"/>
                  </a:lnTo>
                  <a:lnTo>
                    <a:pt x="353230" y="40993"/>
                  </a:lnTo>
                  <a:lnTo>
                    <a:pt x="356217" y="42020"/>
                  </a:lnTo>
                  <a:lnTo>
                    <a:pt x="369499" y="42793"/>
                  </a:lnTo>
                  <a:lnTo>
                    <a:pt x="387938" y="36352"/>
                  </a:lnTo>
                  <a:lnTo>
                    <a:pt x="394427" y="32511"/>
                  </a:lnTo>
                  <a:lnTo>
                    <a:pt x="398498" y="27863"/>
                  </a:lnTo>
                  <a:lnTo>
                    <a:pt x="399355" y="26218"/>
                  </a:lnTo>
                  <a:lnTo>
                    <a:pt x="399584" y="25409"/>
                  </a:lnTo>
                  <a:lnTo>
                    <a:pt x="399132" y="23099"/>
                  </a:lnTo>
                  <a:lnTo>
                    <a:pt x="397083" y="16796"/>
                  </a:lnTo>
                  <a:lnTo>
                    <a:pt x="390806" y="9836"/>
                  </a:lnTo>
                  <a:lnTo>
                    <a:pt x="381587" y="4386"/>
                  </a:lnTo>
                  <a:lnTo>
                    <a:pt x="375582" y="2960"/>
                  </a:lnTo>
                  <a:lnTo>
                    <a:pt x="368029" y="2439"/>
                  </a:lnTo>
                  <a:lnTo>
                    <a:pt x="361791" y="4277"/>
                  </a:lnTo>
                  <a:lnTo>
                    <a:pt x="358133" y="6691"/>
                  </a:lnTo>
                  <a:lnTo>
                    <a:pt x="339799" y="28055"/>
                  </a:lnTo>
                  <a:lnTo>
                    <a:pt x="334647" y="36609"/>
                  </a:lnTo>
                  <a:lnTo>
                    <a:pt x="331786" y="47235"/>
                  </a:lnTo>
                  <a:lnTo>
                    <a:pt x="330999" y="74479"/>
                  </a:lnTo>
                  <a:lnTo>
                    <a:pt x="332253" y="81143"/>
                  </a:lnTo>
                  <a:lnTo>
                    <a:pt x="335564" y="86881"/>
                  </a:lnTo>
                  <a:lnTo>
                    <a:pt x="344151" y="95881"/>
                  </a:lnTo>
                  <a:lnTo>
                    <a:pt x="346890" y="100016"/>
                  </a:lnTo>
                  <a:lnTo>
                    <a:pt x="363121" y="114241"/>
                  </a:lnTo>
                  <a:lnTo>
                    <a:pt x="373018" y="119762"/>
                  </a:lnTo>
                  <a:lnTo>
                    <a:pt x="385412" y="121277"/>
                  </a:lnTo>
                  <a:lnTo>
                    <a:pt x="408902" y="113251"/>
                  </a:lnTo>
                  <a:lnTo>
                    <a:pt x="420634" y="106268"/>
                  </a:lnTo>
                  <a:lnTo>
                    <a:pt x="436191" y="87466"/>
                  </a:lnTo>
                  <a:lnTo>
                    <a:pt x="446939" y="68456"/>
                  </a:lnTo>
                  <a:lnTo>
                    <a:pt x="461978" y="37582"/>
                  </a:lnTo>
                  <a:lnTo>
                    <a:pt x="470185" y="24988"/>
                  </a:lnTo>
                  <a:lnTo>
                    <a:pt x="471168" y="22736"/>
                  </a:lnTo>
                  <a:lnTo>
                    <a:pt x="472487" y="20853"/>
                  </a:lnTo>
                  <a:lnTo>
                    <a:pt x="473955" y="19840"/>
                  </a:lnTo>
                  <a:lnTo>
                    <a:pt x="475754" y="19389"/>
                  </a:lnTo>
                  <a:lnTo>
                    <a:pt x="479478" y="18871"/>
                  </a:lnTo>
                  <a:lnTo>
                    <a:pt x="483240" y="17165"/>
                  </a:lnTo>
                  <a:lnTo>
                    <a:pt x="484082" y="16993"/>
                  </a:lnTo>
                  <a:lnTo>
                    <a:pt x="492154" y="19093"/>
                  </a:lnTo>
                  <a:lnTo>
                    <a:pt x="494867" y="20204"/>
                  </a:lnTo>
                  <a:lnTo>
                    <a:pt x="495802" y="20871"/>
                  </a:lnTo>
                  <a:lnTo>
                    <a:pt x="498690" y="24619"/>
                  </a:lnTo>
                  <a:lnTo>
                    <a:pt x="501984" y="39602"/>
                  </a:lnTo>
                  <a:lnTo>
                    <a:pt x="501159" y="64594"/>
                  </a:lnTo>
                  <a:lnTo>
                    <a:pt x="498101" y="82025"/>
                  </a:lnTo>
                  <a:lnTo>
                    <a:pt x="498568" y="86097"/>
                  </a:lnTo>
                  <a:lnTo>
                    <a:pt x="499063" y="87554"/>
                  </a:lnTo>
                  <a:lnTo>
                    <a:pt x="500049" y="115535"/>
                  </a:lnTo>
                  <a:lnTo>
                    <a:pt x="500759" y="101486"/>
                  </a:lnTo>
                  <a:lnTo>
                    <a:pt x="505974" y="68098"/>
                  </a:lnTo>
                  <a:lnTo>
                    <a:pt x="511974" y="40834"/>
                  </a:lnTo>
                  <a:lnTo>
                    <a:pt x="513289" y="37187"/>
                  </a:lnTo>
                  <a:lnTo>
                    <a:pt x="514203" y="28583"/>
                  </a:lnTo>
                  <a:lnTo>
                    <a:pt x="518092" y="23095"/>
                  </a:lnTo>
                  <a:lnTo>
                    <a:pt x="526984" y="13833"/>
                  </a:lnTo>
                  <a:lnTo>
                    <a:pt x="529044" y="12751"/>
                  </a:lnTo>
                  <a:lnTo>
                    <a:pt x="543075" y="9775"/>
                  </a:lnTo>
                  <a:lnTo>
                    <a:pt x="546991" y="9849"/>
                  </a:lnTo>
                  <a:lnTo>
                    <a:pt x="556162" y="12829"/>
                  </a:lnTo>
                  <a:lnTo>
                    <a:pt x="561725" y="16668"/>
                  </a:lnTo>
                  <a:lnTo>
                    <a:pt x="562599" y="17455"/>
                  </a:lnTo>
                  <a:lnTo>
                    <a:pt x="565093" y="22355"/>
                  </a:lnTo>
                  <a:lnTo>
                    <a:pt x="566406" y="29485"/>
                  </a:lnTo>
                  <a:lnTo>
                    <a:pt x="566727" y="65102"/>
                  </a:lnTo>
                  <a:lnTo>
                    <a:pt x="564677" y="89891"/>
                  </a:lnTo>
                  <a:lnTo>
                    <a:pt x="567670" y="101033"/>
                  </a:lnTo>
                  <a:lnTo>
                    <a:pt x="570991" y="107821"/>
                  </a:lnTo>
                  <a:lnTo>
                    <a:pt x="582646" y="120625"/>
                  </a:lnTo>
                  <a:lnTo>
                    <a:pt x="587379" y="124126"/>
                  </a:lnTo>
                  <a:lnTo>
                    <a:pt x="593396" y="126839"/>
                  </a:lnTo>
                  <a:lnTo>
                    <a:pt x="606527" y="129319"/>
                  </a:lnTo>
                  <a:lnTo>
                    <a:pt x="616431" y="128107"/>
                  </a:lnTo>
                  <a:lnTo>
                    <a:pt x="625331" y="124923"/>
                  </a:lnTo>
                  <a:lnTo>
                    <a:pt x="651085" y="104976"/>
                  </a:lnTo>
                  <a:lnTo>
                    <a:pt x="666741" y="9046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153">
              <a:extLst>
                <a:ext uri="{FF2B5EF4-FFF2-40B4-BE49-F238E27FC236}">
                  <a16:creationId xmlns:a16="http://schemas.microsoft.com/office/drawing/2014/main" xmlns="" id="{2729CB97-675C-40ED-A615-D9C0D54C7F6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100513" y="1552575"/>
              <a:ext cx="7144" cy="2382"/>
            </a:xfrm>
            <a:custGeom>
              <a:avLst/>
              <a:gdLst/>
              <a:ahLst/>
              <a:cxnLst/>
              <a:rect l="0" t="0" r="0" b="0"/>
              <a:pathLst>
                <a:path w="7144" h="2382">
                  <a:moveTo>
                    <a:pt x="0" y="2381"/>
                  </a:moveTo>
                  <a:lnTo>
                    <a:pt x="0" y="2381"/>
                  </a:lnTo>
                  <a:lnTo>
                    <a:pt x="1263" y="1117"/>
                  </a:lnTo>
                  <a:lnTo>
                    <a:pt x="2590" y="496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SMARTInkShape-154">
            <a:extLst>
              <a:ext uri="{FF2B5EF4-FFF2-40B4-BE49-F238E27FC236}">
                <a16:creationId xmlns:a16="http://schemas.microsoft.com/office/drawing/2014/main" xmlns="" id="{C5AD9477-A49B-466D-8828-A7BA8BFA04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60156" y="1590697"/>
            <a:ext cx="319089" cy="131729"/>
          </a:xfrm>
          <a:custGeom>
            <a:avLst/>
            <a:gdLst/>
            <a:ahLst/>
            <a:cxnLst/>
            <a:rect l="0" t="0" r="0" b="0"/>
            <a:pathLst>
              <a:path w="319089" h="131729">
                <a:moveTo>
                  <a:pt x="0" y="119041"/>
                </a:moveTo>
                <a:lnTo>
                  <a:pt x="0" y="119041"/>
                </a:lnTo>
                <a:lnTo>
                  <a:pt x="0" y="121393"/>
                </a:lnTo>
                <a:lnTo>
                  <a:pt x="2166" y="123317"/>
                </a:lnTo>
                <a:lnTo>
                  <a:pt x="8912" y="127019"/>
                </a:lnTo>
                <a:lnTo>
                  <a:pt x="10175" y="127270"/>
                </a:lnTo>
                <a:lnTo>
                  <a:pt x="11281" y="127172"/>
                </a:lnTo>
                <a:lnTo>
                  <a:pt x="43379" y="114139"/>
                </a:lnTo>
                <a:lnTo>
                  <a:pt x="77066" y="90095"/>
                </a:lnTo>
                <a:lnTo>
                  <a:pt x="81083" y="86597"/>
                </a:lnTo>
                <a:lnTo>
                  <a:pt x="93166" y="68754"/>
                </a:lnTo>
                <a:lnTo>
                  <a:pt x="101683" y="44598"/>
                </a:lnTo>
                <a:lnTo>
                  <a:pt x="102382" y="26820"/>
                </a:lnTo>
                <a:lnTo>
                  <a:pt x="101683" y="24431"/>
                </a:lnTo>
                <a:lnTo>
                  <a:pt x="93591" y="9347"/>
                </a:lnTo>
                <a:lnTo>
                  <a:pt x="84251" y="835"/>
                </a:lnTo>
                <a:lnTo>
                  <a:pt x="76009" y="53"/>
                </a:lnTo>
                <a:lnTo>
                  <a:pt x="73204" y="0"/>
                </a:lnTo>
                <a:lnTo>
                  <a:pt x="71517" y="693"/>
                </a:lnTo>
                <a:lnTo>
                  <a:pt x="70697" y="1249"/>
                </a:lnTo>
                <a:lnTo>
                  <a:pt x="69786" y="2571"/>
                </a:lnTo>
                <a:lnTo>
                  <a:pt x="69272" y="4803"/>
                </a:lnTo>
                <a:lnTo>
                  <a:pt x="69200" y="5576"/>
                </a:lnTo>
                <a:lnTo>
                  <a:pt x="69417" y="6091"/>
                </a:lnTo>
                <a:lnTo>
                  <a:pt x="69826" y="6435"/>
                </a:lnTo>
                <a:lnTo>
                  <a:pt x="80339" y="11928"/>
                </a:lnTo>
                <a:lnTo>
                  <a:pt x="81341" y="12707"/>
                </a:lnTo>
                <a:lnTo>
                  <a:pt x="102268" y="17443"/>
                </a:lnTo>
                <a:lnTo>
                  <a:pt x="137430" y="19016"/>
                </a:lnTo>
                <a:lnTo>
                  <a:pt x="145063" y="18761"/>
                </a:lnTo>
                <a:lnTo>
                  <a:pt x="154466" y="16447"/>
                </a:lnTo>
                <a:lnTo>
                  <a:pt x="155788" y="15412"/>
                </a:lnTo>
                <a:lnTo>
                  <a:pt x="156552" y="14069"/>
                </a:lnTo>
                <a:lnTo>
                  <a:pt x="157156" y="12591"/>
                </a:lnTo>
                <a:lnTo>
                  <a:pt x="159177" y="9962"/>
                </a:lnTo>
                <a:lnTo>
                  <a:pt x="159035" y="9809"/>
                </a:lnTo>
                <a:lnTo>
                  <a:pt x="157252" y="9515"/>
                </a:lnTo>
                <a:lnTo>
                  <a:pt x="157189" y="10771"/>
                </a:lnTo>
                <a:lnTo>
                  <a:pt x="156469" y="12095"/>
                </a:lnTo>
                <a:lnTo>
                  <a:pt x="155531" y="13565"/>
                </a:lnTo>
                <a:lnTo>
                  <a:pt x="155115" y="15101"/>
                </a:lnTo>
                <a:lnTo>
                  <a:pt x="154318" y="22309"/>
                </a:lnTo>
                <a:lnTo>
                  <a:pt x="148223" y="48750"/>
                </a:lnTo>
                <a:lnTo>
                  <a:pt x="147641" y="82345"/>
                </a:lnTo>
                <a:lnTo>
                  <a:pt x="147638" y="92159"/>
                </a:lnTo>
                <a:lnTo>
                  <a:pt x="160333" y="120591"/>
                </a:lnTo>
                <a:lnTo>
                  <a:pt x="162717" y="124115"/>
                </a:lnTo>
                <a:lnTo>
                  <a:pt x="180027" y="131728"/>
                </a:lnTo>
                <a:lnTo>
                  <a:pt x="184699" y="131206"/>
                </a:lnTo>
                <a:lnTo>
                  <a:pt x="198049" y="125501"/>
                </a:lnTo>
                <a:lnTo>
                  <a:pt x="209339" y="117892"/>
                </a:lnTo>
                <a:lnTo>
                  <a:pt x="223552" y="98633"/>
                </a:lnTo>
                <a:lnTo>
                  <a:pt x="225034" y="95595"/>
                </a:lnTo>
                <a:lnTo>
                  <a:pt x="232662" y="62619"/>
                </a:lnTo>
                <a:lnTo>
                  <a:pt x="236401" y="38120"/>
                </a:lnTo>
                <a:lnTo>
                  <a:pt x="238024" y="33597"/>
                </a:lnTo>
                <a:lnTo>
                  <a:pt x="238125" y="26239"/>
                </a:lnTo>
                <a:lnTo>
                  <a:pt x="236861" y="26192"/>
                </a:lnTo>
                <a:lnTo>
                  <a:pt x="236489" y="26450"/>
                </a:lnTo>
                <a:lnTo>
                  <a:pt x="236240" y="26886"/>
                </a:lnTo>
                <a:lnTo>
                  <a:pt x="235965" y="28341"/>
                </a:lnTo>
                <a:lnTo>
                  <a:pt x="235744" y="63474"/>
                </a:lnTo>
                <a:lnTo>
                  <a:pt x="235479" y="74746"/>
                </a:lnTo>
                <a:lnTo>
                  <a:pt x="233428" y="91842"/>
                </a:lnTo>
                <a:lnTo>
                  <a:pt x="233629" y="109507"/>
                </a:lnTo>
                <a:lnTo>
                  <a:pt x="236677" y="118141"/>
                </a:lnTo>
                <a:lnTo>
                  <a:pt x="238960" y="121714"/>
                </a:lnTo>
                <a:lnTo>
                  <a:pt x="243841" y="125712"/>
                </a:lnTo>
                <a:lnTo>
                  <a:pt x="249485" y="127297"/>
                </a:lnTo>
                <a:lnTo>
                  <a:pt x="275318" y="128286"/>
                </a:lnTo>
                <a:lnTo>
                  <a:pt x="293678" y="124503"/>
                </a:lnTo>
                <a:lnTo>
                  <a:pt x="301525" y="119992"/>
                </a:lnTo>
                <a:lnTo>
                  <a:pt x="319088" y="104753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SMARTInkShape-Group115">
            <a:extLst>
              <a:ext uri="{FF2B5EF4-FFF2-40B4-BE49-F238E27FC236}">
                <a16:creationId xmlns:a16="http://schemas.microsoft.com/office/drawing/2014/main" xmlns="" id="{6976EC02-551F-487A-B383-C120FB1DAD49}"/>
              </a:ext>
            </a:extLst>
          </p:cNvPr>
          <p:cNvGrpSpPr/>
          <p:nvPr/>
        </p:nvGrpSpPr>
        <p:grpSpPr>
          <a:xfrm>
            <a:off x="5282730" y="1533525"/>
            <a:ext cx="432271" cy="197485"/>
            <a:chOff x="5282730" y="1533525"/>
            <a:chExt cx="432271" cy="197485"/>
          </a:xfrm>
        </p:grpSpPr>
        <p:sp>
          <p:nvSpPr>
            <p:cNvPr id="14" name="SMARTInkShape-155">
              <a:extLst>
                <a:ext uri="{FF2B5EF4-FFF2-40B4-BE49-F238E27FC236}">
                  <a16:creationId xmlns:a16="http://schemas.microsoft.com/office/drawing/2014/main" xmlns="" id="{6A22BB19-78A5-4091-9C35-C2EBB41DFBE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64956" y="1596281"/>
              <a:ext cx="350045" cy="134729"/>
            </a:xfrm>
            <a:custGeom>
              <a:avLst/>
              <a:gdLst/>
              <a:ahLst/>
              <a:cxnLst/>
              <a:rect l="0" t="0" r="0" b="0"/>
              <a:pathLst>
                <a:path w="350045" h="134729">
                  <a:moveTo>
                    <a:pt x="0" y="89644"/>
                  </a:moveTo>
                  <a:lnTo>
                    <a:pt x="0" y="89644"/>
                  </a:lnTo>
                  <a:lnTo>
                    <a:pt x="1372" y="96190"/>
                  </a:lnTo>
                  <a:lnTo>
                    <a:pt x="1179" y="97183"/>
                  </a:lnTo>
                  <a:lnTo>
                    <a:pt x="786" y="97845"/>
                  </a:lnTo>
                  <a:lnTo>
                    <a:pt x="789" y="98022"/>
                  </a:lnTo>
                  <a:lnTo>
                    <a:pt x="1497" y="97513"/>
                  </a:lnTo>
                  <a:lnTo>
                    <a:pt x="1792" y="97536"/>
                  </a:lnTo>
                  <a:lnTo>
                    <a:pt x="1989" y="97815"/>
                  </a:lnTo>
                  <a:lnTo>
                    <a:pt x="2120" y="98267"/>
                  </a:lnTo>
                  <a:lnTo>
                    <a:pt x="1942" y="98567"/>
                  </a:lnTo>
                  <a:lnTo>
                    <a:pt x="1559" y="98768"/>
                  </a:lnTo>
                  <a:lnTo>
                    <a:pt x="27" y="99162"/>
                  </a:lnTo>
                  <a:lnTo>
                    <a:pt x="8" y="97903"/>
                  </a:lnTo>
                  <a:lnTo>
                    <a:pt x="710" y="96578"/>
                  </a:lnTo>
                  <a:lnTo>
                    <a:pt x="1267" y="95854"/>
                  </a:lnTo>
                  <a:lnTo>
                    <a:pt x="3297" y="95050"/>
                  </a:lnTo>
                  <a:lnTo>
                    <a:pt x="4579" y="94835"/>
                  </a:lnTo>
                  <a:lnTo>
                    <a:pt x="5434" y="94428"/>
                  </a:lnTo>
                  <a:lnTo>
                    <a:pt x="6004" y="93892"/>
                  </a:lnTo>
                  <a:lnTo>
                    <a:pt x="6384" y="93270"/>
                  </a:lnTo>
                  <a:lnTo>
                    <a:pt x="9447" y="91130"/>
                  </a:lnTo>
                  <a:lnTo>
                    <a:pt x="21110" y="85932"/>
                  </a:lnTo>
                  <a:lnTo>
                    <a:pt x="22805" y="85582"/>
                  </a:lnTo>
                  <a:lnTo>
                    <a:pt x="27718" y="82561"/>
                  </a:lnTo>
                  <a:lnTo>
                    <a:pt x="37254" y="73510"/>
                  </a:lnTo>
                  <a:lnTo>
                    <a:pt x="55531" y="45216"/>
                  </a:lnTo>
                  <a:lnTo>
                    <a:pt x="60323" y="32357"/>
                  </a:lnTo>
                  <a:lnTo>
                    <a:pt x="60500" y="27670"/>
                  </a:lnTo>
                  <a:lnTo>
                    <a:pt x="58324" y="14373"/>
                  </a:lnTo>
                  <a:lnTo>
                    <a:pt x="56234" y="9515"/>
                  </a:lnTo>
                  <a:lnTo>
                    <a:pt x="54009" y="7024"/>
                  </a:lnTo>
                  <a:lnTo>
                    <a:pt x="47665" y="3428"/>
                  </a:lnTo>
                  <a:lnTo>
                    <a:pt x="38725" y="0"/>
                  </a:lnTo>
                  <a:lnTo>
                    <a:pt x="34938" y="943"/>
                  </a:lnTo>
                  <a:lnTo>
                    <a:pt x="20171" y="8658"/>
                  </a:lnTo>
                  <a:lnTo>
                    <a:pt x="9825" y="19535"/>
                  </a:lnTo>
                  <a:lnTo>
                    <a:pt x="5425" y="26734"/>
                  </a:lnTo>
                  <a:lnTo>
                    <a:pt x="767" y="42273"/>
                  </a:lnTo>
                  <a:lnTo>
                    <a:pt x="2053" y="54603"/>
                  </a:lnTo>
                  <a:lnTo>
                    <a:pt x="10006" y="73803"/>
                  </a:lnTo>
                  <a:lnTo>
                    <a:pt x="21002" y="91114"/>
                  </a:lnTo>
                  <a:lnTo>
                    <a:pt x="26795" y="97029"/>
                  </a:lnTo>
                  <a:lnTo>
                    <a:pt x="51581" y="109218"/>
                  </a:lnTo>
                  <a:lnTo>
                    <a:pt x="55645" y="110250"/>
                  </a:lnTo>
                  <a:lnTo>
                    <a:pt x="71970" y="108953"/>
                  </a:lnTo>
                  <a:lnTo>
                    <a:pt x="91137" y="102088"/>
                  </a:lnTo>
                  <a:lnTo>
                    <a:pt x="125782" y="82401"/>
                  </a:lnTo>
                  <a:lnTo>
                    <a:pt x="133873" y="70290"/>
                  </a:lnTo>
                  <a:lnTo>
                    <a:pt x="145258" y="35588"/>
                  </a:lnTo>
                  <a:lnTo>
                    <a:pt x="146932" y="30324"/>
                  </a:lnTo>
                  <a:lnTo>
                    <a:pt x="147589" y="27296"/>
                  </a:lnTo>
                  <a:lnTo>
                    <a:pt x="150911" y="21063"/>
                  </a:lnTo>
                  <a:lnTo>
                    <a:pt x="152444" y="19476"/>
                  </a:lnTo>
                  <a:lnTo>
                    <a:pt x="159648" y="16737"/>
                  </a:lnTo>
                  <a:lnTo>
                    <a:pt x="166169" y="15945"/>
                  </a:lnTo>
                  <a:lnTo>
                    <a:pt x="168486" y="16584"/>
                  </a:lnTo>
                  <a:lnTo>
                    <a:pt x="172129" y="19150"/>
                  </a:lnTo>
                  <a:lnTo>
                    <a:pt x="175855" y="22690"/>
                  </a:lnTo>
                  <a:lnTo>
                    <a:pt x="177377" y="25579"/>
                  </a:lnTo>
                  <a:lnTo>
                    <a:pt x="180707" y="42909"/>
                  </a:lnTo>
                  <a:lnTo>
                    <a:pt x="179475" y="77900"/>
                  </a:lnTo>
                  <a:lnTo>
                    <a:pt x="176363" y="112300"/>
                  </a:lnTo>
                  <a:lnTo>
                    <a:pt x="176215" y="130154"/>
                  </a:lnTo>
                  <a:lnTo>
                    <a:pt x="175509" y="132167"/>
                  </a:lnTo>
                  <a:lnTo>
                    <a:pt x="173930" y="134728"/>
                  </a:lnTo>
                  <a:lnTo>
                    <a:pt x="171935" y="105789"/>
                  </a:lnTo>
                  <a:lnTo>
                    <a:pt x="171876" y="72418"/>
                  </a:lnTo>
                  <a:lnTo>
                    <a:pt x="173664" y="62550"/>
                  </a:lnTo>
                  <a:lnTo>
                    <a:pt x="180369" y="49358"/>
                  </a:lnTo>
                  <a:lnTo>
                    <a:pt x="195691" y="30204"/>
                  </a:lnTo>
                  <a:lnTo>
                    <a:pt x="205549" y="22538"/>
                  </a:lnTo>
                  <a:lnTo>
                    <a:pt x="218577" y="18817"/>
                  </a:lnTo>
                  <a:lnTo>
                    <a:pt x="225327" y="18327"/>
                  </a:lnTo>
                  <a:lnTo>
                    <a:pt x="231423" y="19506"/>
                  </a:lnTo>
                  <a:lnTo>
                    <a:pt x="233824" y="20813"/>
                  </a:lnTo>
                  <a:lnTo>
                    <a:pt x="240996" y="31522"/>
                  </a:lnTo>
                  <a:lnTo>
                    <a:pt x="242514" y="39387"/>
                  </a:lnTo>
                  <a:lnTo>
                    <a:pt x="242887" y="73865"/>
                  </a:lnTo>
                  <a:lnTo>
                    <a:pt x="243593" y="92409"/>
                  </a:lnTo>
                  <a:lnTo>
                    <a:pt x="246202" y="100362"/>
                  </a:lnTo>
                  <a:lnTo>
                    <a:pt x="253346" y="111232"/>
                  </a:lnTo>
                  <a:lnTo>
                    <a:pt x="267086" y="124439"/>
                  </a:lnTo>
                  <a:lnTo>
                    <a:pt x="270929" y="126275"/>
                  </a:lnTo>
                  <a:lnTo>
                    <a:pt x="277707" y="127454"/>
                  </a:lnTo>
                  <a:lnTo>
                    <a:pt x="303900" y="114461"/>
                  </a:lnTo>
                  <a:lnTo>
                    <a:pt x="350044" y="801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156">
              <a:extLst>
                <a:ext uri="{FF2B5EF4-FFF2-40B4-BE49-F238E27FC236}">
                  <a16:creationId xmlns:a16="http://schemas.microsoft.com/office/drawing/2014/main" xmlns="" id="{AEE9A8DB-F885-4F6E-9C25-09DC59C8194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82730" y="1533525"/>
              <a:ext cx="8409" cy="19051"/>
            </a:xfrm>
            <a:custGeom>
              <a:avLst/>
              <a:gdLst/>
              <a:ahLst/>
              <a:cxnLst/>
              <a:rect l="0" t="0" r="0" b="0"/>
              <a:pathLst>
                <a:path w="8409" h="19051">
                  <a:moveTo>
                    <a:pt x="1264" y="19050"/>
                  </a:moveTo>
                  <a:lnTo>
                    <a:pt x="1264" y="19050"/>
                  </a:lnTo>
                  <a:lnTo>
                    <a:pt x="0" y="16522"/>
                  </a:lnTo>
                  <a:lnTo>
                    <a:pt x="85" y="13164"/>
                  </a:lnTo>
                  <a:lnTo>
                    <a:pt x="1269" y="9290"/>
                  </a:lnTo>
                  <a:lnTo>
                    <a:pt x="6146" y="2317"/>
                  </a:lnTo>
                  <a:lnTo>
                    <a:pt x="840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116">
            <a:extLst>
              <a:ext uri="{FF2B5EF4-FFF2-40B4-BE49-F238E27FC236}">
                <a16:creationId xmlns:a16="http://schemas.microsoft.com/office/drawing/2014/main" xmlns="" id="{FC8DB046-C2DF-42EC-AC8A-9B7007BA78B3}"/>
              </a:ext>
            </a:extLst>
          </p:cNvPr>
          <p:cNvGrpSpPr/>
          <p:nvPr/>
        </p:nvGrpSpPr>
        <p:grpSpPr>
          <a:xfrm>
            <a:off x="6267450" y="1545431"/>
            <a:ext cx="564357" cy="182795"/>
            <a:chOff x="6267450" y="1545431"/>
            <a:chExt cx="564357" cy="182795"/>
          </a:xfrm>
        </p:grpSpPr>
        <p:sp>
          <p:nvSpPr>
            <p:cNvPr id="17" name="SMARTInkShape-157">
              <a:extLst>
                <a:ext uri="{FF2B5EF4-FFF2-40B4-BE49-F238E27FC236}">
                  <a16:creationId xmlns:a16="http://schemas.microsoft.com/office/drawing/2014/main" xmlns="" id="{71C07270-95BD-45FE-9E2B-BCAB2FC2098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91288" y="1545431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158">
              <a:extLst>
                <a:ext uri="{FF2B5EF4-FFF2-40B4-BE49-F238E27FC236}">
                  <a16:creationId xmlns:a16="http://schemas.microsoft.com/office/drawing/2014/main" xmlns="" id="{A539B434-16B5-48C7-9438-A21DA326137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67450" y="1595582"/>
              <a:ext cx="564357" cy="132644"/>
            </a:xfrm>
            <a:custGeom>
              <a:avLst/>
              <a:gdLst/>
              <a:ahLst/>
              <a:cxnLst/>
              <a:rect l="0" t="0" r="0" b="0"/>
              <a:pathLst>
                <a:path w="564357" h="132644">
                  <a:moveTo>
                    <a:pt x="0" y="111774"/>
                  </a:moveTo>
                  <a:lnTo>
                    <a:pt x="0" y="111774"/>
                  </a:lnTo>
                  <a:lnTo>
                    <a:pt x="0" y="110402"/>
                  </a:lnTo>
                  <a:lnTo>
                    <a:pt x="0" y="110988"/>
                  </a:lnTo>
                  <a:lnTo>
                    <a:pt x="265" y="111250"/>
                  </a:lnTo>
                  <a:lnTo>
                    <a:pt x="1264" y="111541"/>
                  </a:lnTo>
                  <a:lnTo>
                    <a:pt x="36259" y="112034"/>
                  </a:lnTo>
                  <a:lnTo>
                    <a:pt x="51505" y="109287"/>
                  </a:lnTo>
                  <a:lnTo>
                    <a:pt x="56228" y="106700"/>
                  </a:lnTo>
                  <a:lnTo>
                    <a:pt x="85955" y="84281"/>
                  </a:lnTo>
                  <a:lnTo>
                    <a:pt x="102447" y="60903"/>
                  </a:lnTo>
                  <a:lnTo>
                    <a:pt x="106353" y="49274"/>
                  </a:lnTo>
                  <a:lnTo>
                    <a:pt x="106621" y="47883"/>
                  </a:lnTo>
                  <a:lnTo>
                    <a:pt x="104435" y="32288"/>
                  </a:lnTo>
                  <a:lnTo>
                    <a:pt x="101029" y="24488"/>
                  </a:lnTo>
                  <a:lnTo>
                    <a:pt x="91594" y="8082"/>
                  </a:lnTo>
                  <a:lnTo>
                    <a:pt x="91225" y="6927"/>
                  </a:lnTo>
                  <a:lnTo>
                    <a:pt x="89404" y="4939"/>
                  </a:lnTo>
                  <a:lnTo>
                    <a:pt x="84698" y="2332"/>
                  </a:lnTo>
                  <a:lnTo>
                    <a:pt x="78525" y="345"/>
                  </a:lnTo>
                  <a:lnTo>
                    <a:pt x="75625" y="0"/>
                  </a:lnTo>
                  <a:lnTo>
                    <a:pt x="73916" y="626"/>
                  </a:lnTo>
                  <a:lnTo>
                    <a:pt x="71582" y="2142"/>
                  </a:lnTo>
                  <a:lnTo>
                    <a:pt x="85591" y="16112"/>
                  </a:lnTo>
                  <a:lnTo>
                    <a:pt x="95302" y="22803"/>
                  </a:lnTo>
                  <a:lnTo>
                    <a:pt x="101359" y="24871"/>
                  </a:lnTo>
                  <a:lnTo>
                    <a:pt x="123199" y="26943"/>
                  </a:lnTo>
                  <a:lnTo>
                    <a:pt x="144086" y="24266"/>
                  </a:lnTo>
                  <a:lnTo>
                    <a:pt x="157136" y="18918"/>
                  </a:lnTo>
                  <a:lnTo>
                    <a:pt x="158419" y="17645"/>
                  </a:lnTo>
                  <a:lnTo>
                    <a:pt x="158529" y="17271"/>
                  </a:lnTo>
                  <a:lnTo>
                    <a:pt x="158338" y="17022"/>
                  </a:lnTo>
                  <a:lnTo>
                    <a:pt x="157946" y="16856"/>
                  </a:lnTo>
                  <a:lnTo>
                    <a:pt x="157420" y="17010"/>
                  </a:lnTo>
                  <a:lnTo>
                    <a:pt x="156130" y="17887"/>
                  </a:lnTo>
                  <a:lnTo>
                    <a:pt x="155381" y="19158"/>
                  </a:lnTo>
                  <a:lnTo>
                    <a:pt x="152644" y="28220"/>
                  </a:lnTo>
                  <a:lnTo>
                    <a:pt x="151743" y="37130"/>
                  </a:lnTo>
                  <a:lnTo>
                    <a:pt x="147998" y="57363"/>
                  </a:lnTo>
                  <a:lnTo>
                    <a:pt x="143879" y="92614"/>
                  </a:lnTo>
                  <a:lnTo>
                    <a:pt x="153199" y="127890"/>
                  </a:lnTo>
                  <a:lnTo>
                    <a:pt x="156195" y="130225"/>
                  </a:lnTo>
                  <a:lnTo>
                    <a:pt x="159907" y="131881"/>
                  </a:lnTo>
                  <a:lnTo>
                    <a:pt x="163321" y="132617"/>
                  </a:lnTo>
                  <a:lnTo>
                    <a:pt x="170747" y="131767"/>
                  </a:lnTo>
                  <a:lnTo>
                    <a:pt x="183845" y="125572"/>
                  </a:lnTo>
                  <a:lnTo>
                    <a:pt x="190762" y="120066"/>
                  </a:lnTo>
                  <a:lnTo>
                    <a:pt x="202909" y="105873"/>
                  </a:lnTo>
                  <a:lnTo>
                    <a:pt x="217112" y="72239"/>
                  </a:lnTo>
                  <a:lnTo>
                    <a:pt x="218599" y="37644"/>
                  </a:lnTo>
                  <a:lnTo>
                    <a:pt x="219073" y="20545"/>
                  </a:lnTo>
                  <a:lnTo>
                    <a:pt x="219338" y="19998"/>
                  </a:lnTo>
                  <a:lnTo>
                    <a:pt x="219780" y="19634"/>
                  </a:lnTo>
                  <a:lnTo>
                    <a:pt x="220338" y="19391"/>
                  </a:lnTo>
                  <a:lnTo>
                    <a:pt x="220711" y="18965"/>
                  </a:lnTo>
                  <a:lnTo>
                    <a:pt x="221358" y="16898"/>
                  </a:lnTo>
                  <a:lnTo>
                    <a:pt x="219397" y="18607"/>
                  </a:lnTo>
                  <a:lnTo>
                    <a:pt x="216714" y="51498"/>
                  </a:lnTo>
                  <a:lnTo>
                    <a:pt x="216958" y="86118"/>
                  </a:lnTo>
                  <a:lnTo>
                    <a:pt x="219633" y="103088"/>
                  </a:lnTo>
                  <a:lnTo>
                    <a:pt x="223382" y="110297"/>
                  </a:lnTo>
                  <a:lnTo>
                    <a:pt x="227348" y="114717"/>
                  </a:lnTo>
                  <a:lnTo>
                    <a:pt x="233730" y="119577"/>
                  </a:lnTo>
                  <a:lnTo>
                    <a:pt x="236965" y="120534"/>
                  </a:lnTo>
                  <a:lnTo>
                    <a:pt x="245510" y="121148"/>
                  </a:lnTo>
                  <a:lnTo>
                    <a:pt x="265098" y="116663"/>
                  </a:lnTo>
                  <a:lnTo>
                    <a:pt x="279740" y="107850"/>
                  </a:lnTo>
                  <a:lnTo>
                    <a:pt x="315147" y="77225"/>
                  </a:lnTo>
                  <a:lnTo>
                    <a:pt x="328455" y="66145"/>
                  </a:lnTo>
                  <a:lnTo>
                    <a:pt x="333622" y="59008"/>
                  </a:lnTo>
                  <a:lnTo>
                    <a:pt x="337707" y="48367"/>
                  </a:lnTo>
                  <a:lnTo>
                    <a:pt x="337946" y="46728"/>
                  </a:lnTo>
                  <a:lnTo>
                    <a:pt x="334807" y="24262"/>
                  </a:lnTo>
                  <a:lnTo>
                    <a:pt x="331270" y="17964"/>
                  </a:lnTo>
                  <a:lnTo>
                    <a:pt x="329088" y="15841"/>
                  </a:lnTo>
                  <a:lnTo>
                    <a:pt x="326443" y="14633"/>
                  </a:lnTo>
                  <a:lnTo>
                    <a:pt x="316933" y="12192"/>
                  </a:lnTo>
                  <a:lnTo>
                    <a:pt x="310042" y="13153"/>
                  </a:lnTo>
                  <a:lnTo>
                    <a:pt x="307129" y="14409"/>
                  </a:lnTo>
                  <a:lnTo>
                    <a:pt x="298224" y="20821"/>
                  </a:lnTo>
                  <a:lnTo>
                    <a:pt x="288036" y="53141"/>
                  </a:lnTo>
                  <a:lnTo>
                    <a:pt x="283616" y="88848"/>
                  </a:lnTo>
                  <a:lnTo>
                    <a:pt x="284666" y="101301"/>
                  </a:lnTo>
                  <a:lnTo>
                    <a:pt x="290233" y="115667"/>
                  </a:lnTo>
                  <a:lnTo>
                    <a:pt x="293370" y="120895"/>
                  </a:lnTo>
                  <a:lnTo>
                    <a:pt x="301709" y="128040"/>
                  </a:lnTo>
                  <a:lnTo>
                    <a:pt x="306408" y="130457"/>
                  </a:lnTo>
                  <a:lnTo>
                    <a:pt x="309480" y="130716"/>
                  </a:lnTo>
                  <a:lnTo>
                    <a:pt x="328351" y="125100"/>
                  </a:lnTo>
                  <a:lnTo>
                    <a:pt x="343448" y="113326"/>
                  </a:lnTo>
                  <a:lnTo>
                    <a:pt x="356971" y="97894"/>
                  </a:lnTo>
                  <a:lnTo>
                    <a:pt x="369378" y="73343"/>
                  </a:lnTo>
                  <a:lnTo>
                    <a:pt x="377585" y="45825"/>
                  </a:lnTo>
                  <a:lnTo>
                    <a:pt x="392794" y="20715"/>
                  </a:lnTo>
                  <a:lnTo>
                    <a:pt x="398928" y="15440"/>
                  </a:lnTo>
                  <a:lnTo>
                    <a:pt x="401541" y="14527"/>
                  </a:lnTo>
                  <a:lnTo>
                    <a:pt x="403182" y="14314"/>
                  </a:lnTo>
                  <a:lnTo>
                    <a:pt x="408122" y="15458"/>
                  </a:lnTo>
                  <a:lnTo>
                    <a:pt x="410252" y="16756"/>
                  </a:lnTo>
                  <a:lnTo>
                    <a:pt x="411463" y="18744"/>
                  </a:lnTo>
                  <a:lnTo>
                    <a:pt x="415687" y="27998"/>
                  </a:lnTo>
                  <a:lnTo>
                    <a:pt x="416707" y="58640"/>
                  </a:lnTo>
                  <a:lnTo>
                    <a:pt x="410404" y="92881"/>
                  </a:lnTo>
                  <a:lnTo>
                    <a:pt x="407196" y="127011"/>
                  </a:lnTo>
                  <a:lnTo>
                    <a:pt x="407460" y="127488"/>
                  </a:lnTo>
                  <a:lnTo>
                    <a:pt x="407901" y="127806"/>
                  </a:lnTo>
                  <a:lnTo>
                    <a:pt x="408459" y="128019"/>
                  </a:lnTo>
                  <a:lnTo>
                    <a:pt x="408831" y="127896"/>
                  </a:lnTo>
                  <a:lnTo>
                    <a:pt x="409079" y="127549"/>
                  </a:lnTo>
                  <a:lnTo>
                    <a:pt x="409244" y="127053"/>
                  </a:lnTo>
                  <a:lnTo>
                    <a:pt x="411855" y="91742"/>
                  </a:lnTo>
                  <a:lnTo>
                    <a:pt x="416071" y="60240"/>
                  </a:lnTo>
                  <a:lnTo>
                    <a:pt x="420755" y="34945"/>
                  </a:lnTo>
                  <a:lnTo>
                    <a:pt x="428515" y="12023"/>
                  </a:lnTo>
                  <a:lnTo>
                    <a:pt x="444231" y="1533"/>
                  </a:lnTo>
                  <a:lnTo>
                    <a:pt x="447556" y="1307"/>
                  </a:lnTo>
                  <a:lnTo>
                    <a:pt x="457995" y="3446"/>
                  </a:lnTo>
                  <a:lnTo>
                    <a:pt x="461610" y="6214"/>
                  </a:lnTo>
                  <a:lnTo>
                    <a:pt x="469740" y="16802"/>
                  </a:lnTo>
                  <a:lnTo>
                    <a:pt x="472234" y="23339"/>
                  </a:lnTo>
                  <a:lnTo>
                    <a:pt x="472436" y="27579"/>
                  </a:lnTo>
                  <a:lnTo>
                    <a:pt x="469066" y="60919"/>
                  </a:lnTo>
                  <a:lnTo>
                    <a:pt x="465374" y="87756"/>
                  </a:lnTo>
                  <a:lnTo>
                    <a:pt x="469370" y="107603"/>
                  </a:lnTo>
                  <a:lnTo>
                    <a:pt x="473172" y="115203"/>
                  </a:lnTo>
                  <a:lnTo>
                    <a:pt x="480137" y="124132"/>
                  </a:lnTo>
                  <a:lnTo>
                    <a:pt x="481223" y="126363"/>
                  </a:lnTo>
                  <a:lnTo>
                    <a:pt x="482475" y="127850"/>
                  </a:lnTo>
                  <a:lnTo>
                    <a:pt x="485278" y="129502"/>
                  </a:lnTo>
                  <a:lnTo>
                    <a:pt x="497433" y="132535"/>
                  </a:lnTo>
                  <a:lnTo>
                    <a:pt x="502069" y="132643"/>
                  </a:lnTo>
                  <a:lnTo>
                    <a:pt x="508493" y="131116"/>
                  </a:lnTo>
                  <a:lnTo>
                    <a:pt x="541524" y="111822"/>
                  </a:lnTo>
                  <a:lnTo>
                    <a:pt x="564356" y="951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SMARTInkShape-159">
            <a:extLst>
              <a:ext uri="{FF2B5EF4-FFF2-40B4-BE49-F238E27FC236}">
                <a16:creationId xmlns:a16="http://schemas.microsoft.com/office/drawing/2014/main" xmlns="" id="{CDA1EBDA-A623-47F6-9F01-A747AA155D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28750" y="1855004"/>
            <a:ext cx="321470" cy="357036"/>
          </a:xfrm>
          <a:custGeom>
            <a:avLst/>
            <a:gdLst/>
            <a:ahLst/>
            <a:cxnLst/>
            <a:rect l="0" t="0" r="0" b="0"/>
            <a:pathLst>
              <a:path w="321470" h="357036">
                <a:moveTo>
                  <a:pt x="0" y="347652"/>
                </a:moveTo>
                <a:lnTo>
                  <a:pt x="0" y="347652"/>
                </a:lnTo>
                <a:lnTo>
                  <a:pt x="4101" y="345602"/>
                </a:lnTo>
                <a:lnTo>
                  <a:pt x="4321" y="345227"/>
                </a:lnTo>
                <a:lnTo>
                  <a:pt x="4566" y="344105"/>
                </a:lnTo>
                <a:lnTo>
                  <a:pt x="38276" y="316554"/>
                </a:lnTo>
                <a:lnTo>
                  <a:pt x="66329" y="294898"/>
                </a:lnTo>
                <a:lnTo>
                  <a:pt x="71683" y="288989"/>
                </a:lnTo>
                <a:lnTo>
                  <a:pt x="100311" y="263740"/>
                </a:lnTo>
                <a:lnTo>
                  <a:pt x="118564" y="234949"/>
                </a:lnTo>
                <a:lnTo>
                  <a:pt x="134929" y="200844"/>
                </a:lnTo>
                <a:lnTo>
                  <a:pt x="145520" y="172003"/>
                </a:lnTo>
                <a:lnTo>
                  <a:pt x="153545" y="136567"/>
                </a:lnTo>
                <a:lnTo>
                  <a:pt x="160543" y="103805"/>
                </a:lnTo>
                <a:lnTo>
                  <a:pt x="162922" y="84827"/>
                </a:lnTo>
                <a:lnTo>
                  <a:pt x="158139" y="49827"/>
                </a:lnTo>
                <a:lnTo>
                  <a:pt x="155083" y="34022"/>
                </a:lnTo>
                <a:lnTo>
                  <a:pt x="143353" y="11325"/>
                </a:lnTo>
                <a:lnTo>
                  <a:pt x="141676" y="9614"/>
                </a:lnTo>
                <a:lnTo>
                  <a:pt x="129030" y="1346"/>
                </a:lnTo>
                <a:lnTo>
                  <a:pt x="122103" y="168"/>
                </a:lnTo>
                <a:lnTo>
                  <a:pt x="117190" y="0"/>
                </a:lnTo>
                <a:lnTo>
                  <a:pt x="114352" y="2422"/>
                </a:lnTo>
                <a:lnTo>
                  <a:pt x="109376" y="7854"/>
                </a:lnTo>
                <a:lnTo>
                  <a:pt x="103313" y="18740"/>
                </a:lnTo>
                <a:lnTo>
                  <a:pt x="100499" y="31606"/>
                </a:lnTo>
                <a:lnTo>
                  <a:pt x="100724" y="63480"/>
                </a:lnTo>
                <a:lnTo>
                  <a:pt x="104615" y="98628"/>
                </a:lnTo>
                <a:lnTo>
                  <a:pt x="107005" y="133421"/>
                </a:lnTo>
                <a:lnTo>
                  <a:pt x="107154" y="166777"/>
                </a:lnTo>
                <a:lnTo>
                  <a:pt x="107156" y="200498"/>
                </a:lnTo>
                <a:lnTo>
                  <a:pt x="105628" y="235604"/>
                </a:lnTo>
                <a:lnTo>
                  <a:pt x="107151" y="270803"/>
                </a:lnTo>
                <a:lnTo>
                  <a:pt x="107421" y="297918"/>
                </a:lnTo>
                <a:lnTo>
                  <a:pt x="115126" y="320663"/>
                </a:lnTo>
                <a:lnTo>
                  <a:pt x="121909" y="330976"/>
                </a:lnTo>
                <a:lnTo>
                  <a:pt x="127249" y="334794"/>
                </a:lnTo>
                <a:lnTo>
                  <a:pt x="132101" y="337022"/>
                </a:lnTo>
                <a:lnTo>
                  <a:pt x="139306" y="338614"/>
                </a:lnTo>
                <a:lnTo>
                  <a:pt x="140496" y="339246"/>
                </a:lnTo>
                <a:lnTo>
                  <a:pt x="149627" y="340342"/>
                </a:lnTo>
                <a:lnTo>
                  <a:pt x="153284" y="340170"/>
                </a:lnTo>
                <a:lnTo>
                  <a:pt x="188917" y="333802"/>
                </a:lnTo>
                <a:lnTo>
                  <a:pt x="203862" y="330089"/>
                </a:lnTo>
                <a:lnTo>
                  <a:pt x="210393" y="326514"/>
                </a:lnTo>
                <a:lnTo>
                  <a:pt x="225884" y="312236"/>
                </a:lnTo>
                <a:lnTo>
                  <a:pt x="239993" y="291063"/>
                </a:lnTo>
                <a:lnTo>
                  <a:pt x="243898" y="279100"/>
                </a:lnTo>
                <a:lnTo>
                  <a:pt x="245233" y="261989"/>
                </a:lnTo>
                <a:lnTo>
                  <a:pt x="242985" y="248660"/>
                </a:lnTo>
                <a:lnTo>
                  <a:pt x="240388" y="245414"/>
                </a:lnTo>
                <a:lnTo>
                  <a:pt x="233398" y="240105"/>
                </a:lnTo>
                <a:lnTo>
                  <a:pt x="224429" y="236346"/>
                </a:lnTo>
                <a:lnTo>
                  <a:pt x="223438" y="236142"/>
                </a:lnTo>
                <a:lnTo>
                  <a:pt x="222513" y="236270"/>
                </a:lnTo>
                <a:lnTo>
                  <a:pt x="220779" y="237119"/>
                </a:lnTo>
                <a:lnTo>
                  <a:pt x="215910" y="241342"/>
                </a:lnTo>
                <a:lnTo>
                  <a:pt x="212992" y="247748"/>
                </a:lnTo>
                <a:lnTo>
                  <a:pt x="204637" y="283375"/>
                </a:lnTo>
                <a:lnTo>
                  <a:pt x="203397" y="286805"/>
                </a:lnTo>
                <a:lnTo>
                  <a:pt x="201037" y="314732"/>
                </a:lnTo>
                <a:lnTo>
                  <a:pt x="202337" y="328802"/>
                </a:lnTo>
                <a:lnTo>
                  <a:pt x="203787" y="331425"/>
                </a:lnTo>
                <a:lnTo>
                  <a:pt x="214991" y="343552"/>
                </a:lnTo>
                <a:lnTo>
                  <a:pt x="225771" y="351393"/>
                </a:lnTo>
                <a:lnTo>
                  <a:pt x="237688" y="356099"/>
                </a:lnTo>
                <a:lnTo>
                  <a:pt x="250673" y="357035"/>
                </a:lnTo>
                <a:lnTo>
                  <a:pt x="263686" y="354607"/>
                </a:lnTo>
                <a:lnTo>
                  <a:pt x="277155" y="348008"/>
                </a:lnTo>
                <a:lnTo>
                  <a:pt x="311032" y="316038"/>
                </a:lnTo>
                <a:lnTo>
                  <a:pt x="321469" y="30479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160">
            <a:extLst>
              <a:ext uri="{FF2B5EF4-FFF2-40B4-BE49-F238E27FC236}">
                <a16:creationId xmlns:a16="http://schemas.microsoft.com/office/drawing/2014/main" xmlns="" id="{41CBF16D-20A6-44CE-9129-95E3F7AD804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35944" y="2183606"/>
            <a:ext cx="42863" cy="16670"/>
          </a:xfrm>
          <a:custGeom>
            <a:avLst/>
            <a:gdLst/>
            <a:ahLst/>
            <a:cxnLst/>
            <a:rect l="0" t="0" r="0" b="0"/>
            <a:pathLst>
              <a:path w="42863" h="16670">
                <a:moveTo>
                  <a:pt x="0" y="16669"/>
                </a:moveTo>
                <a:lnTo>
                  <a:pt x="0" y="16669"/>
                </a:lnTo>
                <a:lnTo>
                  <a:pt x="5926" y="16669"/>
                </a:lnTo>
                <a:lnTo>
                  <a:pt x="4286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SMARTInkShape-161">
            <a:extLst>
              <a:ext uri="{FF2B5EF4-FFF2-40B4-BE49-F238E27FC236}">
                <a16:creationId xmlns:a16="http://schemas.microsoft.com/office/drawing/2014/main" xmlns="" id="{20C78FE0-7B6D-43DA-B3D5-B83322DB1E0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83602" y="1855022"/>
            <a:ext cx="276193" cy="350015"/>
          </a:xfrm>
          <a:custGeom>
            <a:avLst/>
            <a:gdLst/>
            <a:ahLst/>
            <a:cxnLst/>
            <a:rect l="0" t="0" r="0" b="0"/>
            <a:pathLst>
              <a:path w="276193" h="350015">
                <a:moveTo>
                  <a:pt x="71404" y="245241"/>
                </a:moveTo>
                <a:lnTo>
                  <a:pt x="71404" y="245241"/>
                </a:lnTo>
                <a:lnTo>
                  <a:pt x="70140" y="243976"/>
                </a:lnTo>
                <a:lnTo>
                  <a:pt x="68814" y="243356"/>
                </a:lnTo>
                <a:lnTo>
                  <a:pt x="68090" y="243190"/>
                </a:lnTo>
                <a:lnTo>
                  <a:pt x="64396" y="240585"/>
                </a:lnTo>
                <a:lnTo>
                  <a:pt x="51493" y="238437"/>
                </a:lnTo>
                <a:lnTo>
                  <a:pt x="46219" y="239462"/>
                </a:lnTo>
                <a:lnTo>
                  <a:pt x="25131" y="249863"/>
                </a:lnTo>
                <a:lnTo>
                  <a:pt x="22263" y="252322"/>
                </a:lnTo>
                <a:lnTo>
                  <a:pt x="13161" y="263358"/>
                </a:lnTo>
                <a:lnTo>
                  <a:pt x="10295" y="270309"/>
                </a:lnTo>
                <a:lnTo>
                  <a:pt x="9320" y="273051"/>
                </a:lnTo>
                <a:lnTo>
                  <a:pt x="3565" y="285335"/>
                </a:lnTo>
                <a:lnTo>
                  <a:pt x="2444" y="289105"/>
                </a:lnTo>
                <a:lnTo>
                  <a:pt x="818" y="292163"/>
                </a:lnTo>
                <a:lnTo>
                  <a:pt x="0" y="300698"/>
                </a:lnTo>
                <a:lnTo>
                  <a:pt x="687" y="302344"/>
                </a:lnTo>
                <a:lnTo>
                  <a:pt x="1610" y="303957"/>
                </a:lnTo>
                <a:lnTo>
                  <a:pt x="11320" y="329372"/>
                </a:lnTo>
                <a:lnTo>
                  <a:pt x="12774" y="331404"/>
                </a:lnTo>
                <a:lnTo>
                  <a:pt x="14302" y="332483"/>
                </a:lnTo>
                <a:lnTo>
                  <a:pt x="21161" y="335615"/>
                </a:lnTo>
                <a:lnTo>
                  <a:pt x="21328" y="336959"/>
                </a:lnTo>
                <a:lnTo>
                  <a:pt x="33369" y="341155"/>
                </a:lnTo>
                <a:lnTo>
                  <a:pt x="41509" y="343238"/>
                </a:lnTo>
                <a:lnTo>
                  <a:pt x="42743" y="343910"/>
                </a:lnTo>
                <a:lnTo>
                  <a:pt x="46936" y="343951"/>
                </a:lnTo>
                <a:lnTo>
                  <a:pt x="82411" y="339325"/>
                </a:lnTo>
                <a:lnTo>
                  <a:pt x="88846" y="336184"/>
                </a:lnTo>
                <a:lnTo>
                  <a:pt x="95918" y="331447"/>
                </a:lnTo>
                <a:lnTo>
                  <a:pt x="100291" y="329063"/>
                </a:lnTo>
                <a:lnTo>
                  <a:pt x="134104" y="302257"/>
                </a:lnTo>
                <a:lnTo>
                  <a:pt x="164620" y="267569"/>
                </a:lnTo>
                <a:lnTo>
                  <a:pt x="170202" y="261410"/>
                </a:lnTo>
                <a:lnTo>
                  <a:pt x="185220" y="233773"/>
                </a:lnTo>
                <a:lnTo>
                  <a:pt x="197994" y="200186"/>
                </a:lnTo>
                <a:lnTo>
                  <a:pt x="204174" y="167170"/>
                </a:lnTo>
                <a:lnTo>
                  <a:pt x="209003" y="133564"/>
                </a:lnTo>
                <a:lnTo>
                  <a:pt x="208766" y="118063"/>
                </a:lnTo>
                <a:lnTo>
                  <a:pt x="207164" y="102010"/>
                </a:lnTo>
                <a:lnTo>
                  <a:pt x="210883" y="68434"/>
                </a:lnTo>
                <a:lnTo>
                  <a:pt x="208814" y="33960"/>
                </a:lnTo>
                <a:lnTo>
                  <a:pt x="206927" y="27769"/>
                </a:lnTo>
                <a:lnTo>
                  <a:pt x="199194" y="13690"/>
                </a:lnTo>
                <a:lnTo>
                  <a:pt x="187658" y="2455"/>
                </a:lnTo>
                <a:lnTo>
                  <a:pt x="182902" y="708"/>
                </a:lnTo>
                <a:lnTo>
                  <a:pt x="172117" y="0"/>
                </a:lnTo>
                <a:lnTo>
                  <a:pt x="169699" y="690"/>
                </a:lnTo>
                <a:lnTo>
                  <a:pt x="161793" y="4914"/>
                </a:lnTo>
                <a:lnTo>
                  <a:pt x="156071" y="11830"/>
                </a:lnTo>
                <a:lnTo>
                  <a:pt x="154013" y="16619"/>
                </a:lnTo>
                <a:lnTo>
                  <a:pt x="152379" y="35947"/>
                </a:lnTo>
                <a:lnTo>
                  <a:pt x="152367" y="69096"/>
                </a:lnTo>
                <a:lnTo>
                  <a:pt x="152367" y="102653"/>
                </a:lnTo>
                <a:lnTo>
                  <a:pt x="152367" y="136055"/>
                </a:lnTo>
                <a:lnTo>
                  <a:pt x="152102" y="171344"/>
                </a:lnTo>
                <a:lnTo>
                  <a:pt x="150015" y="205149"/>
                </a:lnTo>
                <a:lnTo>
                  <a:pt x="150691" y="235247"/>
                </a:lnTo>
                <a:lnTo>
                  <a:pt x="151514" y="262708"/>
                </a:lnTo>
                <a:lnTo>
                  <a:pt x="147943" y="296396"/>
                </a:lnTo>
                <a:lnTo>
                  <a:pt x="147605" y="331294"/>
                </a:lnTo>
                <a:lnTo>
                  <a:pt x="147604" y="345218"/>
                </a:lnTo>
                <a:lnTo>
                  <a:pt x="147604" y="343200"/>
                </a:lnTo>
                <a:lnTo>
                  <a:pt x="147869" y="343090"/>
                </a:lnTo>
                <a:lnTo>
                  <a:pt x="148868" y="342969"/>
                </a:lnTo>
                <a:lnTo>
                  <a:pt x="149241" y="342407"/>
                </a:lnTo>
                <a:lnTo>
                  <a:pt x="149838" y="337704"/>
                </a:lnTo>
                <a:lnTo>
                  <a:pt x="150185" y="335019"/>
                </a:lnTo>
                <a:lnTo>
                  <a:pt x="151603" y="330961"/>
                </a:lnTo>
                <a:lnTo>
                  <a:pt x="153601" y="313758"/>
                </a:lnTo>
                <a:lnTo>
                  <a:pt x="163812" y="279015"/>
                </a:lnTo>
                <a:lnTo>
                  <a:pt x="173845" y="258162"/>
                </a:lnTo>
                <a:lnTo>
                  <a:pt x="187936" y="243010"/>
                </a:lnTo>
                <a:lnTo>
                  <a:pt x="207904" y="240487"/>
                </a:lnTo>
                <a:lnTo>
                  <a:pt x="209506" y="241187"/>
                </a:lnTo>
                <a:lnTo>
                  <a:pt x="211099" y="242116"/>
                </a:lnTo>
                <a:lnTo>
                  <a:pt x="212690" y="242529"/>
                </a:lnTo>
                <a:lnTo>
                  <a:pt x="213219" y="242904"/>
                </a:lnTo>
                <a:lnTo>
                  <a:pt x="213573" y="243418"/>
                </a:lnTo>
                <a:lnTo>
                  <a:pt x="214140" y="244881"/>
                </a:lnTo>
                <a:lnTo>
                  <a:pt x="218068" y="249281"/>
                </a:lnTo>
                <a:lnTo>
                  <a:pt x="221054" y="257612"/>
                </a:lnTo>
                <a:lnTo>
                  <a:pt x="223785" y="292819"/>
                </a:lnTo>
                <a:lnTo>
                  <a:pt x="223804" y="314087"/>
                </a:lnTo>
                <a:lnTo>
                  <a:pt x="226385" y="329779"/>
                </a:lnTo>
                <a:lnTo>
                  <a:pt x="228057" y="333269"/>
                </a:lnTo>
                <a:lnTo>
                  <a:pt x="228466" y="336506"/>
                </a:lnTo>
                <a:lnTo>
                  <a:pt x="228764" y="337041"/>
                </a:lnTo>
                <a:lnTo>
                  <a:pt x="229228" y="337397"/>
                </a:lnTo>
                <a:lnTo>
                  <a:pt x="230448" y="338057"/>
                </a:lnTo>
                <a:lnTo>
                  <a:pt x="235145" y="342053"/>
                </a:lnTo>
                <a:lnTo>
                  <a:pt x="237366" y="342629"/>
                </a:lnTo>
                <a:lnTo>
                  <a:pt x="239964" y="343065"/>
                </a:lnTo>
                <a:lnTo>
                  <a:pt x="258987" y="349717"/>
                </a:lnTo>
                <a:lnTo>
                  <a:pt x="271889" y="350014"/>
                </a:lnTo>
                <a:lnTo>
                  <a:pt x="273662" y="349309"/>
                </a:lnTo>
                <a:lnTo>
                  <a:pt x="276192" y="34763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" name="SMARTInkShape-Group120">
            <a:extLst>
              <a:ext uri="{FF2B5EF4-FFF2-40B4-BE49-F238E27FC236}">
                <a16:creationId xmlns:a16="http://schemas.microsoft.com/office/drawing/2014/main" xmlns="" id="{CA7E98DB-E549-468F-BF7A-5C07F2945886}"/>
              </a:ext>
            </a:extLst>
          </p:cNvPr>
          <p:cNvGrpSpPr/>
          <p:nvPr/>
        </p:nvGrpSpPr>
        <p:grpSpPr>
          <a:xfrm>
            <a:off x="2147888" y="2024063"/>
            <a:ext cx="426244" cy="178565"/>
            <a:chOff x="2147888" y="2024063"/>
            <a:chExt cx="426244" cy="178565"/>
          </a:xfrm>
        </p:grpSpPr>
        <p:sp>
          <p:nvSpPr>
            <p:cNvPr id="46" name="SMARTInkShape-162">
              <a:extLst>
                <a:ext uri="{FF2B5EF4-FFF2-40B4-BE49-F238E27FC236}">
                  <a16:creationId xmlns:a16="http://schemas.microsoft.com/office/drawing/2014/main" xmlns="" id="{C4860AF4-452C-4942-9F7C-78D3DAEFAD0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147888" y="2090782"/>
              <a:ext cx="426244" cy="111846"/>
            </a:xfrm>
            <a:custGeom>
              <a:avLst/>
              <a:gdLst/>
              <a:ahLst/>
              <a:cxnLst/>
              <a:rect l="0" t="0" r="0" b="0"/>
              <a:pathLst>
                <a:path w="426244" h="111846">
                  <a:moveTo>
                    <a:pt x="0" y="109493"/>
                  </a:moveTo>
                  <a:lnTo>
                    <a:pt x="0" y="109493"/>
                  </a:lnTo>
                  <a:lnTo>
                    <a:pt x="0" y="111543"/>
                  </a:lnTo>
                  <a:lnTo>
                    <a:pt x="264" y="111654"/>
                  </a:lnTo>
                  <a:lnTo>
                    <a:pt x="2050" y="111845"/>
                  </a:lnTo>
                  <a:lnTo>
                    <a:pt x="2160" y="111590"/>
                  </a:lnTo>
                  <a:lnTo>
                    <a:pt x="2315" y="110497"/>
                  </a:lnTo>
                  <a:lnTo>
                    <a:pt x="2352" y="111086"/>
                  </a:lnTo>
                  <a:lnTo>
                    <a:pt x="2361" y="111084"/>
                  </a:lnTo>
                  <a:lnTo>
                    <a:pt x="2380" y="109571"/>
                  </a:lnTo>
                  <a:lnTo>
                    <a:pt x="8047" y="109494"/>
                  </a:lnTo>
                  <a:lnTo>
                    <a:pt x="9574" y="108788"/>
                  </a:lnTo>
                  <a:lnTo>
                    <a:pt x="11134" y="107857"/>
                  </a:lnTo>
                  <a:lnTo>
                    <a:pt x="14291" y="107259"/>
                  </a:lnTo>
                  <a:lnTo>
                    <a:pt x="18579" y="107120"/>
                  </a:lnTo>
                  <a:lnTo>
                    <a:pt x="26090" y="104172"/>
                  </a:lnTo>
                  <a:lnTo>
                    <a:pt x="38942" y="93352"/>
                  </a:lnTo>
                  <a:lnTo>
                    <a:pt x="43420" y="88558"/>
                  </a:lnTo>
                  <a:lnTo>
                    <a:pt x="46021" y="86430"/>
                  </a:lnTo>
                  <a:lnTo>
                    <a:pt x="61717" y="67805"/>
                  </a:lnTo>
                  <a:lnTo>
                    <a:pt x="65952" y="57209"/>
                  </a:lnTo>
                  <a:lnTo>
                    <a:pt x="70896" y="21658"/>
                  </a:lnTo>
                  <a:lnTo>
                    <a:pt x="73711" y="6548"/>
                  </a:lnTo>
                  <a:lnTo>
                    <a:pt x="73065" y="4826"/>
                  </a:lnTo>
                  <a:lnTo>
                    <a:pt x="72161" y="3178"/>
                  </a:lnTo>
                  <a:lnTo>
                    <a:pt x="71465" y="97"/>
                  </a:lnTo>
                  <a:lnTo>
                    <a:pt x="72709" y="1261"/>
                  </a:lnTo>
                  <a:lnTo>
                    <a:pt x="73325" y="2564"/>
                  </a:lnTo>
                  <a:lnTo>
                    <a:pt x="73721" y="6821"/>
                  </a:lnTo>
                  <a:lnTo>
                    <a:pt x="72427" y="12757"/>
                  </a:lnTo>
                  <a:lnTo>
                    <a:pt x="73397" y="23826"/>
                  </a:lnTo>
                  <a:lnTo>
                    <a:pt x="69802" y="58092"/>
                  </a:lnTo>
                  <a:lnTo>
                    <a:pt x="69056" y="87712"/>
                  </a:lnTo>
                  <a:lnTo>
                    <a:pt x="69761" y="89935"/>
                  </a:lnTo>
                  <a:lnTo>
                    <a:pt x="70692" y="91805"/>
                  </a:lnTo>
                  <a:lnTo>
                    <a:pt x="71636" y="96773"/>
                  </a:lnTo>
                  <a:lnTo>
                    <a:pt x="72672" y="98372"/>
                  </a:lnTo>
                  <a:lnTo>
                    <a:pt x="74014" y="99259"/>
                  </a:lnTo>
                  <a:lnTo>
                    <a:pt x="75493" y="99917"/>
                  </a:lnTo>
                  <a:lnTo>
                    <a:pt x="77813" y="101511"/>
                  </a:lnTo>
                  <a:lnTo>
                    <a:pt x="80176" y="102365"/>
                  </a:lnTo>
                  <a:lnTo>
                    <a:pt x="87868" y="106982"/>
                  </a:lnTo>
                  <a:lnTo>
                    <a:pt x="95399" y="108458"/>
                  </a:lnTo>
                  <a:lnTo>
                    <a:pt x="115896" y="105256"/>
                  </a:lnTo>
                  <a:lnTo>
                    <a:pt x="128996" y="98992"/>
                  </a:lnTo>
                  <a:lnTo>
                    <a:pt x="135000" y="95063"/>
                  </a:lnTo>
                  <a:lnTo>
                    <a:pt x="150110" y="76714"/>
                  </a:lnTo>
                  <a:lnTo>
                    <a:pt x="163280" y="57632"/>
                  </a:lnTo>
                  <a:lnTo>
                    <a:pt x="164114" y="55752"/>
                  </a:lnTo>
                  <a:lnTo>
                    <a:pt x="167560" y="51580"/>
                  </a:lnTo>
                  <a:lnTo>
                    <a:pt x="169809" y="50681"/>
                  </a:lnTo>
                  <a:lnTo>
                    <a:pt x="191939" y="47273"/>
                  </a:lnTo>
                  <a:lnTo>
                    <a:pt x="200309" y="41738"/>
                  </a:lnTo>
                  <a:lnTo>
                    <a:pt x="205841" y="37471"/>
                  </a:lnTo>
                  <a:lnTo>
                    <a:pt x="207077" y="36872"/>
                  </a:lnTo>
                  <a:lnTo>
                    <a:pt x="209156" y="33384"/>
                  </a:lnTo>
                  <a:lnTo>
                    <a:pt x="211565" y="26308"/>
                  </a:lnTo>
                  <a:lnTo>
                    <a:pt x="211558" y="20993"/>
                  </a:lnTo>
                  <a:lnTo>
                    <a:pt x="208886" y="5431"/>
                  </a:lnTo>
                  <a:lnTo>
                    <a:pt x="208313" y="4399"/>
                  </a:lnTo>
                  <a:lnTo>
                    <a:pt x="204979" y="1684"/>
                  </a:lnTo>
                  <a:lnTo>
                    <a:pt x="201904" y="468"/>
                  </a:lnTo>
                  <a:lnTo>
                    <a:pt x="194825" y="0"/>
                  </a:lnTo>
                  <a:lnTo>
                    <a:pt x="187956" y="2552"/>
                  </a:lnTo>
                  <a:lnTo>
                    <a:pt x="186423" y="3274"/>
                  </a:lnTo>
                  <a:lnTo>
                    <a:pt x="181736" y="8082"/>
                  </a:lnTo>
                  <a:lnTo>
                    <a:pt x="175941" y="18190"/>
                  </a:lnTo>
                  <a:lnTo>
                    <a:pt x="164342" y="53445"/>
                  </a:lnTo>
                  <a:lnTo>
                    <a:pt x="160802" y="67504"/>
                  </a:lnTo>
                  <a:lnTo>
                    <a:pt x="161121" y="85413"/>
                  </a:lnTo>
                  <a:lnTo>
                    <a:pt x="160595" y="87090"/>
                  </a:lnTo>
                  <a:lnTo>
                    <a:pt x="160716" y="90364"/>
                  </a:lnTo>
                  <a:lnTo>
                    <a:pt x="161652" y="93318"/>
                  </a:lnTo>
                  <a:lnTo>
                    <a:pt x="163931" y="96734"/>
                  </a:lnTo>
                  <a:lnTo>
                    <a:pt x="167576" y="100450"/>
                  </a:lnTo>
                  <a:lnTo>
                    <a:pt x="177037" y="106097"/>
                  </a:lnTo>
                  <a:lnTo>
                    <a:pt x="180484" y="106811"/>
                  </a:lnTo>
                  <a:lnTo>
                    <a:pt x="197714" y="107108"/>
                  </a:lnTo>
                  <a:lnTo>
                    <a:pt x="201868" y="105847"/>
                  </a:lnTo>
                  <a:lnTo>
                    <a:pt x="211468" y="99697"/>
                  </a:lnTo>
                  <a:lnTo>
                    <a:pt x="214635" y="96408"/>
                  </a:lnTo>
                  <a:lnTo>
                    <a:pt x="235170" y="62138"/>
                  </a:lnTo>
                  <a:lnTo>
                    <a:pt x="244956" y="41275"/>
                  </a:lnTo>
                  <a:lnTo>
                    <a:pt x="252856" y="22839"/>
                  </a:lnTo>
                  <a:lnTo>
                    <a:pt x="259988" y="11927"/>
                  </a:lnTo>
                  <a:lnTo>
                    <a:pt x="270445" y="4331"/>
                  </a:lnTo>
                  <a:lnTo>
                    <a:pt x="274100" y="2928"/>
                  </a:lnTo>
                  <a:lnTo>
                    <a:pt x="280138" y="2388"/>
                  </a:lnTo>
                  <a:lnTo>
                    <a:pt x="280421" y="2636"/>
                  </a:lnTo>
                  <a:lnTo>
                    <a:pt x="281349" y="4513"/>
                  </a:lnTo>
                  <a:lnTo>
                    <a:pt x="284210" y="8302"/>
                  </a:lnTo>
                  <a:lnTo>
                    <a:pt x="285294" y="13041"/>
                  </a:lnTo>
                  <a:lnTo>
                    <a:pt x="285481" y="43345"/>
                  </a:lnTo>
                  <a:lnTo>
                    <a:pt x="281485" y="78149"/>
                  </a:lnTo>
                  <a:lnTo>
                    <a:pt x="280723" y="99921"/>
                  </a:lnTo>
                  <a:lnTo>
                    <a:pt x="278826" y="104503"/>
                  </a:lnTo>
                  <a:lnTo>
                    <a:pt x="278607" y="107101"/>
                  </a:lnTo>
                  <a:lnTo>
                    <a:pt x="277342" y="105845"/>
                  </a:lnTo>
                  <a:lnTo>
                    <a:pt x="276556" y="101268"/>
                  </a:lnTo>
                  <a:lnTo>
                    <a:pt x="276555" y="95355"/>
                  </a:lnTo>
                  <a:lnTo>
                    <a:pt x="281533" y="60577"/>
                  </a:lnTo>
                  <a:lnTo>
                    <a:pt x="286457" y="40592"/>
                  </a:lnTo>
                  <a:lnTo>
                    <a:pt x="295037" y="22659"/>
                  </a:lnTo>
                  <a:lnTo>
                    <a:pt x="300817" y="13855"/>
                  </a:lnTo>
                  <a:lnTo>
                    <a:pt x="307388" y="9534"/>
                  </a:lnTo>
                  <a:lnTo>
                    <a:pt x="311299" y="7821"/>
                  </a:lnTo>
                  <a:lnTo>
                    <a:pt x="319512" y="7141"/>
                  </a:lnTo>
                  <a:lnTo>
                    <a:pt x="325397" y="9153"/>
                  </a:lnTo>
                  <a:lnTo>
                    <a:pt x="327967" y="11052"/>
                  </a:lnTo>
                  <a:lnTo>
                    <a:pt x="330244" y="11886"/>
                  </a:lnTo>
                  <a:lnTo>
                    <a:pt x="331807" y="13019"/>
                  </a:lnTo>
                  <a:lnTo>
                    <a:pt x="332678" y="14405"/>
                  </a:lnTo>
                  <a:lnTo>
                    <a:pt x="335384" y="23123"/>
                  </a:lnTo>
                  <a:lnTo>
                    <a:pt x="333377" y="58665"/>
                  </a:lnTo>
                  <a:lnTo>
                    <a:pt x="331479" y="74471"/>
                  </a:lnTo>
                  <a:lnTo>
                    <a:pt x="335398" y="92881"/>
                  </a:lnTo>
                  <a:lnTo>
                    <a:pt x="338178" y="97045"/>
                  </a:lnTo>
                  <a:lnTo>
                    <a:pt x="344972" y="104123"/>
                  </a:lnTo>
                  <a:lnTo>
                    <a:pt x="350393" y="107667"/>
                  </a:lnTo>
                  <a:lnTo>
                    <a:pt x="365497" y="110969"/>
                  </a:lnTo>
                  <a:lnTo>
                    <a:pt x="370934" y="111472"/>
                  </a:lnTo>
                  <a:lnTo>
                    <a:pt x="393130" y="106474"/>
                  </a:lnTo>
                  <a:lnTo>
                    <a:pt x="426243" y="880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163">
              <a:extLst>
                <a:ext uri="{FF2B5EF4-FFF2-40B4-BE49-F238E27FC236}">
                  <a16:creationId xmlns:a16="http://schemas.microsoft.com/office/drawing/2014/main" xmlns="" id="{13D4A627-D35D-4683-9431-30C546347F7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27699" y="2024063"/>
              <a:ext cx="10677" cy="7144"/>
            </a:xfrm>
            <a:custGeom>
              <a:avLst/>
              <a:gdLst/>
              <a:ahLst/>
              <a:cxnLst/>
              <a:rect l="0" t="0" r="0" b="0"/>
              <a:pathLst>
                <a:path w="10677" h="7144">
                  <a:moveTo>
                    <a:pt x="3532" y="0"/>
                  </a:moveTo>
                  <a:lnTo>
                    <a:pt x="3532" y="0"/>
                  </a:lnTo>
                  <a:lnTo>
                    <a:pt x="2268" y="1264"/>
                  </a:lnTo>
                  <a:lnTo>
                    <a:pt x="942" y="1884"/>
                  </a:lnTo>
                  <a:lnTo>
                    <a:pt x="218" y="2050"/>
                  </a:lnTo>
                  <a:lnTo>
                    <a:pt x="0" y="2160"/>
                  </a:lnTo>
                  <a:lnTo>
                    <a:pt x="119" y="2234"/>
                  </a:lnTo>
                  <a:lnTo>
                    <a:pt x="2397" y="2378"/>
                  </a:lnTo>
                  <a:lnTo>
                    <a:pt x="10676" y="71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SMARTInkShape-Group121">
            <a:extLst>
              <a:ext uri="{FF2B5EF4-FFF2-40B4-BE49-F238E27FC236}">
                <a16:creationId xmlns:a16="http://schemas.microsoft.com/office/drawing/2014/main" xmlns="" id="{4D783606-C0C5-4A83-BE2D-D7D845F6363E}"/>
              </a:ext>
            </a:extLst>
          </p:cNvPr>
          <p:cNvGrpSpPr/>
          <p:nvPr/>
        </p:nvGrpSpPr>
        <p:grpSpPr>
          <a:xfrm>
            <a:off x="3236119" y="1849380"/>
            <a:ext cx="371476" cy="361542"/>
            <a:chOff x="3236119" y="1849380"/>
            <a:chExt cx="371476" cy="361542"/>
          </a:xfrm>
        </p:grpSpPr>
        <p:sp>
          <p:nvSpPr>
            <p:cNvPr id="49" name="SMARTInkShape-164">
              <a:extLst>
                <a:ext uri="{FF2B5EF4-FFF2-40B4-BE49-F238E27FC236}">
                  <a16:creationId xmlns:a16="http://schemas.microsoft.com/office/drawing/2014/main" xmlns="" id="{50E31FB7-B8DA-4C17-8714-13775CAE094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600450" y="2200275"/>
              <a:ext cx="7145" cy="2353"/>
            </a:xfrm>
            <a:custGeom>
              <a:avLst/>
              <a:gdLst/>
              <a:ahLst/>
              <a:cxnLst/>
              <a:rect l="0" t="0" r="0" b="0"/>
              <a:pathLst>
                <a:path w="7145" h="2353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265" y="1637"/>
                  </a:lnTo>
                  <a:lnTo>
                    <a:pt x="705" y="1885"/>
                  </a:lnTo>
                  <a:lnTo>
                    <a:pt x="4333" y="2352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165">
              <a:extLst>
                <a:ext uri="{FF2B5EF4-FFF2-40B4-BE49-F238E27FC236}">
                  <a16:creationId xmlns:a16="http://schemas.microsoft.com/office/drawing/2014/main" xmlns="" id="{0D303B8D-DEC4-4282-8920-C6D3C90C177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236119" y="1849380"/>
              <a:ext cx="264320" cy="361542"/>
            </a:xfrm>
            <a:custGeom>
              <a:avLst/>
              <a:gdLst/>
              <a:ahLst/>
              <a:cxnLst/>
              <a:rect l="0" t="0" r="0" b="0"/>
              <a:pathLst>
                <a:path w="264320" h="361542">
                  <a:moveTo>
                    <a:pt x="0" y="348514"/>
                  </a:moveTo>
                  <a:lnTo>
                    <a:pt x="0" y="348514"/>
                  </a:lnTo>
                  <a:lnTo>
                    <a:pt x="1264" y="349778"/>
                  </a:lnTo>
                  <a:lnTo>
                    <a:pt x="4707" y="348987"/>
                  </a:lnTo>
                  <a:lnTo>
                    <a:pt x="11487" y="346508"/>
                  </a:lnTo>
                  <a:lnTo>
                    <a:pt x="15882" y="346182"/>
                  </a:lnTo>
                  <a:lnTo>
                    <a:pt x="48113" y="329021"/>
                  </a:lnTo>
                  <a:lnTo>
                    <a:pt x="81955" y="303058"/>
                  </a:lnTo>
                  <a:lnTo>
                    <a:pt x="111350" y="270214"/>
                  </a:lnTo>
                  <a:lnTo>
                    <a:pt x="133438" y="236923"/>
                  </a:lnTo>
                  <a:lnTo>
                    <a:pt x="150868" y="205396"/>
                  </a:lnTo>
                  <a:lnTo>
                    <a:pt x="165592" y="169704"/>
                  </a:lnTo>
                  <a:lnTo>
                    <a:pt x="173803" y="136290"/>
                  </a:lnTo>
                  <a:lnTo>
                    <a:pt x="176855" y="102300"/>
                  </a:lnTo>
                  <a:lnTo>
                    <a:pt x="177373" y="91500"/>
                  </a:lnTo>
                  <a:lnTo>
                    <a:pt x="171744" y="58194"/>
                  </a:lnTo>
                  <a:lnTo>
                    <a:pt x="158321" y="27822"/>
                  </a:lnTo>
                  <a:lnTo>
                    <a:pt x="141619" y="7861"/>
                  </a:lnTo>
                  <a:lnTo>
                    <a:pt x="136849" y="4584"/>
                  </a:lnTo>
                  <a:lnTo>
                    <a:pt x="126427" y="325"/>
                  </a:lnTo>
                  <a:lnTo>
                    <a:pt x="122247" y="0"/>
                  </a:lnTo>
                  <a:lnTo>
                    <a:pt x="118890" y="737"/>
                  </a:lnTo>
                  <a:lnTo>
                    <a:pt x="111164" y="5380"/>
                  </a:lnTo>
                  <a:lnTo>
                    <a:pt x="108937" y="7538"/>
                  </a:lnTo>
                  <a:lnTo>
                    <a:pt x="104980" y="16136"/>
                  </a:lnTo>
                  <a:lnTo>
                    <a:pt x="101197" y="50821"/>
                  </a:lnTo>
                  <a:lnTo>
                    <a:pt x="100764" y="82727"/>
                  </a:lnTo>
                  <a:lnTo>
                    <a:pt x="100169" y="117866"/>
                  </a:lnTo>
                  <a:lnTo>
                    <a:pt x="100026" y="152013"/>
                  </a:lnTo>
                  <a:lnTo>
                    <a:pt x="99749" y="183041"/>
                  </a:lnTo>
                  <a:lnTo>
                    <a:pt x="96698" y="218404"/>
                  </a:lnTo>
                  <a:lnTo>
                    <a:pt x="93439" y="250037"/>
                  </a:lnTo>
                  <a:lnTo>
                    <a:pt x="94791" y="270040"/>
                  </a:lnTo>
                  <a:lnTo>
                    <a:pt x="93193" y="298007"/>
                  </a:lnTo>
                  <a:lnTo>
                    <a:pt x="95509" y="333205"/>
                  </a:lnTo>
                  <a:lnTo>
                    <a:pt x="97149" y="338598"/>
                  </a:lnTo>
                  <a:lnTo>
                    <a:pt x="97839" y="339522"/>
                  </a:lnTo>
                  <a:lnTo>
                    <a:pt x="99311" y="341078"/>
                  </a:lnTo>
                  <a:lnTo>
                    <a:pt x="101627" y="344400"/>
                  </a:lnTo>
                  <a:lnTo>
                    <a:pt x="112338" y="350506"/>
                  </a:lnTo>
                  <a:lnTo>
                    <a:pt x="126399" y="354805"/>
                  </a:lnTo>
                  <a:lnTo>
                    <a:pt x="143777" y="355624"/>
                  </a:lnTo>
                  <a:lnTo>
                    <a:pt x="167877" y="349826"/>
                  </a:lnTo>
                  <a:lnTo>
                    <a:pt x="184038" y="339164"/>
                  </a:lnTo>
                  <a:lnTo>
                    <a:pt x="215693" y="306159"/>
                  </a:lnTo>
                  <a:lnTo>
                    <a:pt x="223767" y="285915"/>
                  </a:lnTo>
                  <a:lnTo>
                    <a:pt x="225896" y="272272"/>
                  </a:lnTo>
                  <a:lnTo>
                    <a:pt x="225858" y="264129"/>
                  </a:lnTo>
                  <a:lnTo>
                    <a:pt x="224912" y="260915"/>
                  </a:lnTo>
                  <a:lnTo>
                    <a:pt x="222413" y="256431"/>
                  </a:lnTo>
                  <a:lnTo>
                    <a:pt x="221475" y="252497"/>
                  </a:lnTo>
                  <a:lnTo>
                    <a:pt x="220318" y="250454"/>
                  </a:lnTo>
                  <a:lnTo>
                    <a:pt x="216099" y="249369"/>
                  </a:lnTo>
                  <a:lnTo>
                    <a:pt x="207668" y="248673"/>
                  </a:lnTo>
                  <a:lnTo>
                    <a:pt x="203113" y="249816"/>
                  </a:lnTo>
                  <a:lnTo>
                    <a:pt x="199676" y="251831"/>
                  </a:lnTo>
                  <a:lnTo>
                    <a:pt x="194772" y="256518"/>
                  </a:lnTo>
                  <a:lnTo>
                    <a:pt x="193721" y="258503"/>
                  </a:lnTo>
                  <a:lnTo>
                    <a:pt x="191107" y="269812"/>
                  </a:lnTo>
                  <a:lnTo>
                    <a:pt x="189974" y="276335"/>
                  </a:lnTo>
                  <a:lnTo>
                    <a:pt x="186177" y="292246"/>
                  </a:lnTo>
                  <a:lnTo>
                    <a:pt x="186004" y="317739"/>
                  </a:lnTo>
                  <a:lnTo>
                    <a:pt x="190525" y="340820"/>
                  </a:lnTo>
                  <a:lnTo>
                    <a:pt x="191045" y="341797"/>
                  </a:lnTo>
                  <a:lnTo>
                    <a:pt x="193043" y="344583"/>
                  </a:lnTo>
                  <a:lnTo>
                    <a:pt x="197352" y="350266"/>
                  </a:lnTo>
                  <a:lnTo>
                    <a:pt x="204854" y="355470"/>
                  </a:lnTo>
                  <a:lnTo>
                    <a:pt x="207992" y="356897"/>
                  </a:lnTo>
                  <a:lnTo>
                    <a:pt x="226048" y="361541"/>
                  </a:lnTo>
                  <a:lnTo>
                    <a:pt x="242156" y="358388"/>
                  </a:lnTo>
                  <a:lnTo>
                    <a:pt x="252401" y="354497"/>
                  </a:lnTo>
                  <a:lnTo>
                    <a:pt x="264319" y="3485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SMARTInkShape-Group122">
            <a:extLst>
              <a:ext uri="{FF2B5EF4-FFF2-40B4-BE49-F238E27FC236}">
                <a16:creationId xmlns:a16="http://schemas.microsoft.com/office/drawing/2014/main" xmlns="" id="{0A1FD4A3-BAB4-4549-88B0-BA32E2318221}"/>
              </a:ext>
            </a:extLst>
          </p:cNvPr>
          <p:cNvGrpSpPr/>
          <p:nvPr/>
        </p:nvGrpSpPr>
        <p:grpSpPr>
          <a:xfrm>
            <a:off x="3610244" y="1867336"/>
            <a:ext cx="323582" cy="344445"/>
            <a:chOff x="3610244" y="1867336"/>
            <a:chExt cx="323582" cy="344445"/>
          </a:xfrm>
        </p:grpSpPr>
        <p:sp>
          <p:nvSpPr>
            <p:cNvPr id="52" name="SMARTInkShape-166">
              <a:extLst>
                <a:ext uri="{FF2B5EF4-FFF2-40B4-BE49-F238E27FC236}">
                  <a16:creationId xmlns:a16="http://schemas.microsoft.com/office/drawing/2014/main" xmlns="" id="{2BDBED5D-8512-40B2-90F8-F21D496229A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93344" y="2035969"/>
              <a:ext cx="4101" cy="4763"/>
            </a:xfrm>
            <a:custGeom>
              <a:avLst/>
              <a:gdLst/>
              <a:ahLst/>
              <a:cxnLst/>
              <a:rect l="0" t="0" r="0" b="0"/>
              <a:pathLst>
                <a:path w="4101" h="4763">
                  <a:moveTo>
                    <a:pt x="0" y="0"/>
                  </a:moveTo>
                  <a:lnTo>
                    <a:pt x="0" y="0"/>
                  </a:lnTo>
                  <a:lnTo>
                    <a:pt x="4100" y="4100"/>
                  </a:lnTo>
                  <a:lnTo>
                    <a:pt x="4056" y="4321"/>
                  </a:lnTo>
                  <a:lnTo>
                    <a:pt x="3762" y="4468"/>
                  </a:lnTo>
                  <a:lnTo>
                    <a:pt x="2381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SMARTInkShape-167">
              <a:extLst>
                <a:ext uri="{FF2B5EF4-FFF2-40B4-BE49-F238E27FC236}">
                  <a16:creationId xmlns:a16="http://schemas.microsoft.com/office/drawing/2014/main" xmlns="" id="{D1E6BAB7-F8DE-4C3F-B584-A27AF669DE4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10244" y="1867336"/>
              <a:ext cx="323582" cy="344445"/>
            </a:xfrm>
            <a:custGeom>
              <a:avLst/>
              <a:gdLst/>
              <a:ahLst/>
              <a:cxnLst/>
              <a:rect l="0" t="0" r="0" b="0"/>
              <a:pathLst>
                <a:path w="323582" h="344445">
                  <a:moveTo>
                    <a:pt x="71169" y="228164"/>
                  </a:moveTo>
                  <a:lnTo>
                    <a:pt x="71169" y="228164"/>
                  </a:lnTo>
                  <a:lnTo>
                    <a:pt x="71169" y="230516"/>
                  </a:lnTo>
                  <a:lnTo>
                    <a:pt x="69905" y="228008"/>
                  </a:lnTo>
                  <a:lnTo>
                    <a:pt x="69003" y="227267"/>
                  </a:lnTo>
                  <a:lnTo>
                    <a:pt x="63521" y="224714"/>
                  </a:lnTo>
                  <a:lnTo>
                    <a:pt x="49029" y="225567"/>
                  </a:lnTo>
                  <a:lnTo>
                    <a:pt x="37438" y="229078"/>
                  </a:lnTo>
                  <a:lnTo>
                    <a:pt x="16282" y="243430"/>
                  </a:lnTo>
                  <a:lnTo>
                    <a:pt x="11043" y="248592"/>
                  </a:lnTo>
                  <a:lnTo>
                    <a:pt x="1865" y="263760"/>
                  </a:lnTo>
                  <a:lnTo>
                    <a:pt x="153" y="273384"/>
                  </a:lnTo>
                  <a:lnTo>
                    <a:pt x="0" y="294122"/>
                  </a:lnTo>
                  <a:lnTo>
                    <a:pt x="3480" y="316049"/>
                  </a:lnTo>
                  <a:lnTo>
                    <a:pt x="8329" y="324345"/>
                  </a:lnTo>
                  <a:lnTo>
                    <a:pt x="11068" y="327188"/>
                  </a:lnTo>
                  <a:lnTo>
                    <a:pt x="32408" y="341262"/>
                  </a:lnTo>
                  <a:lnTo>
                    <a:pt x="42687" y="344444"/>
                  </a:lnTo>
                  <a:lnTo>
                    <a:pt x="55503" y="342760"/>
                  </a:lnTo>
                  <a:lnTo>
                    <a:pt x="82033" y="328515"/>
                  </a:lnTo>
                  <a:lnTo>
                    <a:pt x="115742" y="297837"/>
                  </a:lnTo>
                  <a:lnTo>
                    <a:pt x="130246" y="280852"/>
                  </a:lnTo>
                  <a:lnTo>
                    <a:pt x="144434" y="249818"/>
                  </a:lnTo>
                  <a:lnTo>
                    <a:pt x="157523" y="215410"/>
                  </a:lnTo>
                  <a:lnTo>
                    <a:pt x="169008" y="182471"/>
                  </a:lnTo>
                  <a:lnTo>
                    <a:pt x="175197" y="149025"/>
                  </a:lnTo>
                  <a:lnTo>
                    <a:pt x="177272" y="114398"/>
                  </a:lnTo>
                  <a:lnTo>
                    <a:pt x="176011" y="79800"/>
                  </a:lnTo>
                  <a:lnTo>
                    <a:pt x="174046" y="59148"/>
                  </a:lnTo>
                  <a:lnTo>
                    <a:pt x="166897" y="35968"/>
                  </a:lnTo>
                  <a:lnTo>
                    <a:pt x="151700" y="11441"/>
                  </a:lnTo>
                  <a:lnTo>
                    <a:pt x="144961" y="4644"/>
                  </a:lnTo>
                  <a:lnTo>
                    <a:pt x="138510" y="546"/>
                  </a:lnTo>
                  <a:lnTo>
                    <a:pt x="135846" y="0"/>
                  </a:lnTo>
                  <a:lnTo>
                    <a:pt x="133605" y="463"/>
                  </a:lnTo>
                  <a:lnTo>
                    <a:pt x="123727" y="6573"/>
                  </a:lnTo>
                  <a:lnTo>
                    <a:pt x="119245" y="32118"/>
                  </a:lnTo>
                  <a:lnTo>
                    <a:pt x="120861" y="66154"/>
                  </a:lnTo>
                  <a:lnTo>
                    <a:pt x="125987" y="100038"/>
                  </a:lnTo>
                  <a:lnTo>
                    <a:pt x="130704" y="133428"/>
                  </a:lnTo>
                  <a:lnTo>
                    <a:pt x="136256" y="166590"/>
                  </a:lnTo>
                  <a:lnTo>
                    <a:pt x="137781" y="198888"/>
                  </a:lnTo>
                  <a:lnTo>
                    <a:pt x="138547" y="234281"/>
                  </a:lnTo>
                  <a:lnTo>
                    <a:pt x="140205" y="268467"/>
                  </a:lnTo>
                  <a:lnTo>
                    <a:pt x="140225" y="303806"/>
                  </a:lnTo>
                  <a:lnTo>
                    <a:pt x="140930" y="319449"/>
                  </a:lnTo>
                  <a:lnTo>
                    <a:pt x="142577" y="329786"/>
                  </a:lnTo>
                  <a:lnTo>
                    <a:pt x="142600" y="331777"/>
                  </a:lnTo>
                  <a:lnTo>
                    <a:pt x="142606" y="298163"/>
                  </a:lnTo>
                  <a:lnTo>
                    <a:pt x="144242" y="264091"/>
                  </a:lnTo>
                  <a:lnTo>
                    <a:pt x="145546" y="252145"/>
                  </a:lnTo>
                  <a:lnTo>
                    <a:pt x="149537" y="244396"/>
                  </a:lnTo>
                  <a:lnTo>
                    <a:pt x="152626" y="240088"/>
                  </a:lnTo>
                  <a:lnTo>
                    <a:pt x="163026" y="232535"/>
                  </a:lnTo>
                  <a:lnTo>
                    <a:pt x="176504" y="226865"/>
                  </a:lnTo>
                  <a:lnTo>
                    <a:pt x="196713" y="225795"/>
                  </a:lnTo>
                  <a:lnTo>
                    <a:pt x="201383" y="227051"/>
                  </a:lnTo>
                  <a:lnTo>
                    <a:pt x="202428" y="227686"/>
                  </a:lnTo>
                  <a:lnTo>
                    <a:pt x="207608" y="233797"/>
                  </a:lnTo>
                  <a:lnTo>
                    <a:pt x="208537" y="235783"/>
                  </a:lnTo>
                  <a:lnTo>
                    <a:pt x="211266" y="250301"/>
                  </a:lnTo>
                  <a:lnTo>
                    <a:pt x="209604" y="279579"/>
                  </a:lnTo>
                  <a:lnTo>
                    <a:pt x="212898" y="303354"/>
                  </a:lnTo>
                  <a:lnTo>
                    <a:pt x="217619" y="309877"/>
                  </a:lnTo>
                  <a:lnTo>
                    <a:pt x="228354" y="320325"/>
                  </a:lnTo>
                  <a:lnTo>
                    <a:pt x="238659" y="326548"/>
                  </a:lnTo>
                  <a:lnTo>
                    <a:pt x="246371" y="328033"/>
                  </a:lnTo>
                  <a:lnTo>
                    <a:pt x="254521" y="325983"/>
                  </a:lnTo>
                  <a:lnTo>
                    <a:pt x="265166" y="320525"/>
                  </a:lnTo>
                  <a:lnTo>
                    <a:pt x="270260" y="314150"/>
                  </a:lnTo>
                  <a:lnTo>
                    <a:pt x="275728" y="303196"/>
                  </a:lnTo>
                  <a:lnTo>
                    <a:pt x="282727" y="273316"/>
                  </a:lnTo>
                  <a:lnTo>
                    <a:pt x="283100" y="247220"/>
                  </a:lnTo>
                  <a:lnTo>
                    <a:pt x="283100" y="280918"/>
                  </a:lnTo>
                  <a:lnTo>
                    <a:pt x="283805" y="314849"/>
                  </a:lnTo>
                  <a:lnTo>
                    <a:pt x="287433" y="328086"/>
                  </a:lnTo>
                  <a:lnTo>
                    <a:pt x="295239" y="337756"/>
                  </a:lnTo>
                  <a:lnTo>
                    <a:pt x="304614" y="343193"/>
                  </a:lnTo>
                  <a:lnTo>
                    <a:pt x="310023" y="344356"/>
                  </a:lnTo>
                  <a:lnTo>
                    <a:pt x="313675" y="343216"/>
                  </a:lnTo>
                  <a:lnTo>
                    <a:pt x="323581" y="3353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" name="SMARTInkShape-168">
            <a:extLst>
              <a:ext uri="{FF2B5EF4-FFF2-40B4-BE49-F238E27FC236}">
                <a16:creationId xmlns:a16="http://schemas.microsoft.com/office/drawing/2014/main" xmlns="" id="{DB943C63-C488-42E9-9EDB-3B260A6FC1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26681" y="2095516"/>
            <a:ext cx="314326" cy="118642"/>
          </a:xfrm>
          <a:custGeom>
            <a:avLst/>
            <a:gdLst/>
            <a:ahLst/>
            <a:cxnLst/>
            <a:rect l="0" t="0" r="0" b="0"/>
            <a:pathLst>
              <a:path w="314326" h="118642">
                <a:moveTo>
                  <a:pt x="0" y="104759"/>
                </a:moveTo>
                <a:lnTo>
                  <a:pt x="0" y="104759"/>
                </a:lnTo>
                <a:lnTo>
                  <a:pt x="0" y="106023"/>
                </a:lnTo>
                <a:lnTo>
                  <a:pt x="5057" y="103017"/>
                </a:lnTo>
                <a:lnTo>
                  <a:pt x="33246" y="79891"/>
                </a:lnTo>
                <a:lnTo>
                  <a:pt x="56095" y="45756"/>
                </a:lnTo>
                <a:lnTo>
                  <a:pt x="61192" y="29319"/>
                </a:lnTo>
                <a:lnTo>
                  <a:pt x="61771" y="22359"/>
                </a:lnTo>
                <a:lnTo>
                  <a:pt x="60606" y="17491"/>
                </a:lnTo>
                <a:lnTo>
                  <a:pt x="56312" y="9976"/>
                </a:lnTo>
                <a:lnTo>
                  <a:pt x="51434" y="5443"/>
                </a:lnTo>
                <a:lnTo>
                  <a:pt x="43859" y="585"/>
                </a:lnTo>
                <a:lnTo>
                  <a:pt x="38322" y="0"/>
                </a:lnTo>
                <a:lnTo>
                  <a:pt x="35449" y="2946"/>
                </a:lnTo>
                <a:lnTo>
                  <a:pt x="26358" y="15047"/>
                </a:lnTo>
                <a:lnTo>
                  <a:pt x="20165" y="36096"/>
                </a:lnTo>
                <a:lnTo>
                  <a:pt x="19976" y="49254"/>
                </a:lnTo>
                <a:lnTo>
                  <a:pt x="23141" y="64034"/>
                </a:lnTo>
                <a:lnTo>
                  <a:pt x="35078" y="88461"/>
                </a:lnTo>
                <a:lnTo>
                  <a:pt x="42542" y="98353"/>
                </a:lnTo>
                <a:lnTo>
                  <a:pt x="48500" y="102861"/>
                </a:lnTo>
                <a:lnTo>
                  <a:pt x="61626" y="108748"/>
                </a:lnTo>
                <a:lnTo>
                  <a:pt x="67296" y="108028"/>
                </a:lnTo>
                <a:lnTo>
                  <a:pt x="90551" y="97147"/>
                </a:lnTo>
                <a:lnTo>
                  <a:pt x="94573" y="93968"/>
                </a:lnTo>
                <a:lnTo>
                  <a:pt x="102831" y="83899"/>
                </a:lnTo>
                <a:lnTo>
                  <a:pt x="117517" y="50038"/>
                </a:lnTo>
                <a:lnTo>
                  <a:pt x="126065" y="26596"/>
                </a:lnTo>
                <a:lnTo>
                  <a:pt x="134062" y="15859"/>
                </a:lnTo>
                <a:lnTo>
                  <a:pt x="138429" y="13654"/>
                </a:lnTo>
                <a:lnTo>
                  <a:pt x="144880" y="11417"/>
                </a:lnTo>
                <a:lnTo>
                  <a:pt x="145799" y="10781"/>
                </a:lnTo>
                <a:lnTo>
                  <a:pt x="146412" y="10622"/>
                </a:lnTo>
                <a:lnTo>
                  <a:pt x="146821" y="10780"/>
                </a:lnTo>
                <a:lnTo>
                  <a:pt x="147093" y="11150"/>
                </a:lnTo>
                <a:lnTo>
                  <a:pt x="148101" y="11561"/>
                </a:lnTo>
                <a:lnTo>
                  <a:pt x="152269" y="11885"/>
                </a:lnTo>
                <a:lnTo>
                  <a:pt x="162770" y="44682"/>
                </a:lnTo>
                <a:lnTo>
                  <a:pt x="166655" y="79681"/>
                </a:lnTo>
                <a:lnTo>
                  <a:pt x="169274" y="89913"/>
                </a:lnTo>
                <a:lnTo>
                  <a:pt x="171020" y="95447"/>
                </a:lnTo>
                <a:lnTo>
                  <a:pt x="170899" y="96434"/>
                </a:lnTo>
                <a:lnTo>
                  <a:pt x="170059" y="98237"/>
                </a:lnTo>
                <a:lnTo>
                  <a:pt x="169993" y="98824"/>
                </a:lnTo>
                <a:lnTo>
                  <a:pt x="170215" y="99214"/>
                </a:lnTo>
                <a:lnTo>
                  <a:pt x="170627" y="99475"/>
                </a:lnTo>
                <a:lnTo>
                  <a:pt x="170636" y="99384"/>
                </a:lnTo>
                <a:lnTo>
                  <a:pt x="169942" y="98578"/>
                </a:lnTo>
                <a:lnTo>
                  <a:pt x="169651" y="98522"/>
                </a:lnTo>
                <a:lnTo>
                  <a:pt x="169457" y="98749"/>
                </a:lnTo>
                <a:lnTo>
                  <a:pt x="169092" y="99923"/>
                </a:lnTo>
                <a:lnTo>
                  <a:pt x="160548" y="67049"/>
                </a:lnTo>
                <a:lnTo>
                  <a:pt x="157674" y="47399"/>
                </a:lnTo>
                <a:lnTo>
                  <a:pt x="163556" y="26979"/>
                </a:lnTo>
                <a:lnTo>
                  <a:pt x="168683" y="17856"/>
                </a:lnTo>
                <a:lnTo>
                  <a:pt x="181333" y="4403"/>
                </a:lnTo>
                <a:lnTo>
                  <a:pt x="183868" y="3271"/>
                </a:lnTo>
                <a:lnTo>
                  <a:pt x="195016" y="2370"/>
                </a:lnTo>
                <a:lnTo>
                  <a:pt x="197718" y="3631"/>
                </a:lnTo>
                <a:lnTo>
                  <a:pt x="209653" y="15403"/>
                </a:lnTo>
                <a:lnTo>
                  <a:pt x="215225" y="26352"/>
                </a:lnTo>
                <a:lnTo>
                  <a:pt x="226221" y="61090"/>
                </a:lnTo>
                <a:lnTo>
                  <a:pt x="236546" y="95572"/>
                </a:lnTo>
                <a:lnTo>
                  <a:pt x="243351" y="106237"/>
                </a:lnTo>
                <a:lnTo>
                  <a:pt x="251729" y="113812"/>
                </a:lnTo>
                <a:lnTo>
                  <a:pt x="255549" y="115397"/>
                </a:lnTo>
                <a:lnTo>
                  <a:pt x="270243" y="118641"/>
                </a:lnTo>
                <a:lnTo>
                  <a:pt x="285068" y="114635"/>
                </a:lnTo>
                <a:lnTo>
                  <a:pt x="314325" y="9999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SMARTInkShape-169">
            <a:extLst>
              <a:ext uri="{FF2B5EF4-FFF2-40B4-BE49-F238E27FC236}">
                <a16:creationId xmlns:a16="http://schemas.microsoft.com/office/drawing/2014/main" xmlns="" id="{F4253F1C-52FF-4A5E-A42F-314B15F5298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026819" y="2212181"/>
            <a:ext cx="2382" cy="4335"/>
          </a:xfrm>
          <a:custGeom>
            <a:avLst/>
            <a:gdLst/>
            <a:ahLst/>
            <a:cxnLst/>
            <a:rect l="0" t="0" r="0" b="0"/>
            <a:pathLst>
              <a:path w="2382" h="4335">
                <a:moveTo>
                  <a:pt x="0" y="0"/>
                </a:moveTo>
                <a:lnTo>
                  <a:pt x="0" y="0"/>
                </a:lnTo>
                <a:lnTo>
                  <a:pt x="1264" y="1264"/>
                </a:lnTo>
                <a:lnTo>
                  <a:pt x="1885" y="2591"/>
                </a:lnTo>
                <a:lnTo>
                  <a:pt x="2283" y="4334"/>
                </a:lnTo>
                <a:lnTo>
                  <a:pt x="2337" y="3866"/>
                </a:lnTo>
                <a:lnTo>
                  <a:pt x="2381" y="238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SMARTInkShape-170">
            <a:extLst>
              <a:ext uri="{FF2B5EF4-FFF2-40B4-BE49-F238E27FC236}">
                <a16:creationId xmlns:a16="http://schemas.microsoft.com/office/drawing/2014/main" xmlns="" id="{E9E3F7A4-82C3-42C4-A107-466EAAD4ABB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93719" y="2202656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7144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0" name="SMARTInkShape-Group145">
            <a:extLst>
              <a:ext uri="{FF2B5EF4-FFF2-40B4-BE49-F238E27FC236}">
                <a16:creationId xmlns:a16="http://schemas.microsoft.com/office/drawing/2014/main" xmlns="" id="{C665332B-0558-4E0D-90CA-9ADD89619781}"/>
              </a:ext>
            </a:extLst>
          </p:cNvPr>
          <p:cNvGrpSpPr/>
          <p:nvPr/>
        </p:nvGrpSpPr>
        <p:grpSpPr>
          <a:xfrm>
            <a:off x="1452893" y="2464594"/>
            <a:ext cx="259227" cy="223600"/>
            <a:chOff x="1452893" y="2464594"/>
            <a:chExt cx="259227" cy="223600"/>
          </a:xfrm>
        </p:grpSpPr>
        <p:sp>
          <p:nvSpPr>
            <p:cNvPr id="58" name="SMARTInkShape-171">
              <a:extLst>
                <a:ext uri="{FF2B5EF4-FFF2-40B4-BE49-F238E27FC236}">
                  <a16:creationId xmlns:a16="http://schemas.microsoft.com/office/drawing/2014/main" xmlns="" id="{99F78ADC-BDA8-4EF4-B6D0-D40A9C0B6F4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52893" y="2567062"/>
              <a:ext cx="259227" cy="121132"/>
            </a:xfrm>
            <a:custGeom>
              <a:avLst/>
              <a:gdLst/>
              <a:ahLst/>
              <a:cxnLst/>
              <a:rect l="0" t="0" r="0" b="0"/>
              <a:pathLst>
                <a:path w="259227" h="121132">
                  <a:moveTo>
                    <a:pt x="2051" y="66601"/>
                  </a:moveTo>
                  <a:lnTo>
                    <a:pt x="2051" y="66601"/>
                  </a:lnTo>
                  <a:lnTo>
                    <a:pt x="2051" y="65336"/>
                  </a:lnTo>
                  <a:lnTo>
                    <a:pt x="0" y="60217"/>
                  </a:lnTo>
                  <a:lnTo>
                    <a:pt x="3225" y="46784"/>
                  </a:lnTo>
                  <a:lnTo>
                    <a:pt x="12855" y="27416"/>
                  </a:lnTo>
                  <a:lnTo>
                    <a:pt x="20089" y="18115"/>
                  </a:lnTo>
                  <a:lnTo>
                    <a:pt x="31863" y="11241"/>
                  </a:lnTo>
                  <a:lnTo>
                    <a:pt x="38136" y="9981"/>
                  </a:lnTo>
                  <a:lnTo>
                    <a:pt x="41284" y="10392"/>
                  </a:lnTo>
                  <a:lnTo>
                    <a:pt x="42494" y="10872"/>
                  </a:lnTo>
                  <a:lnTo>
                    <a:pt x="44543" y="12816"/>
                  </a:lnTo>
                  <a:lnTo>
                    <a:pt x="48015" y="18376"/>
                  </a:lnTo>
                  <a:lnTo>
                    <a:pt x="49184" y="23002"/>
                  </a:lnTo>
                  <a:lnTo>
                    <a:pt x="49409" y="51059"/>
                  </a:lnTo>
                  <a:lnTo>
                    <a:pt x="47393" y="75622"/>
                  </a:lnTo>
                  <a:lnTo>
                    <a:pt x="49215" y="85286"/>
                  </a:lnTo>
                  <a:lnTo>
                    <a:pt x="57295" y="103986"/>
                  </a:lnTo>
                  <a:lnTo>
                    <a:pt x="64263" y="113016"/>
                  </a:lnTo>
                  <a:lnTo>
                    <a:pt x="75875" y="119565"/>
                  </a:lnTo>
                  <a:lnTo>
                    <a:pt x="82858" y="121013"/>
                  </a:lnTo>
                  <a:lnTo>
                    <a:pt x="84497" y="121131"/>
                  </a:lnTo>
                  <a:lnTo>
                    <a:pt x="88435" y="119852"/>
                  </a:lnTo>
                  <a:lnTo>
                    <a:pt x="94903" y="115984"/>
                  </a:lnTo>
                  <a:lnTo>
                    <a:pt x="105230" y="105507"/>
                  </a:lnTo>
                  <a:lnTo>
                    <a:pt x="115494" y="87628"/>
                  </a:lnTo>
                  <a:lnTo>
                    <a:pt x="122646" y="62915"/>
                  </a:lnTo>
                  <a:lnTo>
                    <a:pt x="123327" y="51879"/>
                  </a:lnTo>
                  <a:lnTo>
                    <a:pt x="118737" y="33334"/>
                  </a:lnTo>
                  <a:lnTo>
                    <a:pt x="121422" y="35692"/>
                  </a:lnTo>
                  <a:lnTo>
                    <a:pt x="139306" y="43591"/>
                  </a:lnTo>
                  <a:lnTo>
                    <a:pt x="157239" y="45128"/>
                  </a:lnTo>
                  <a:lnTo>
                    <a:pt x="167545" y="43260"/>
                  </a:lnTo>
                  <a:lnTo>
                    <a:pt x="182718" y="37219"/>
                  </a:lnTo>
                  <a:lnTo>
                    <a:pt x="193218" y="27804"/>
                  </a:lnTo>
                  <a:lnTo>
                    <a:pt x="194170" y="24046"/>
                  </a:lnTo>
                  <a:lnTo>
                    <a:pt x="194567" y="13773"/>
                  </a:lnTo>
                  <a:lnTo>
                    <a:pt x="193001" y="9026"/>
                  </a:lnTo>
                  <a:lnTo>
                    <a:pt x="191126" y="5562"/>
                  </a:lnTo>
                  <a:lnTo>
                    <a:pt x="190188" y="1831"/>
                  </a:lnTo>
                  <a:lnTo>
                    <a:pt x="189653" y="1196"/>
                  </a:lnTo>
                  <a:lnTo>
                    <a:pt x="189031" y="772"/>
                  </a:lnTo>
                  <a:lnTo>
                    <a:pt x="184496" y="93"/>
                  </a:lnTo>
                  <a:lnTo>
                    <a:pt x="182533" y="0"/>
                  </a:lnTo>
                  <a:lnTo>
                    <a:pt x="180778" y="664"/>
                  </a:lnTo>
                  <a:lnTo>
                    <a:pt x="176232" y="4510"/>
                  </a:lnTo>
                  <a:lnTo>
                    <a:pt x="169162" y="16001"/>
                  </a:lnTo>
                  <a:lnTo>
                    <a:pt x="164136" y="27949"/>
                  </a:lnTo>
                  <a:lnTo>
                    <a:pt x="161743" y="46115"/>
                  </a:lnTo>
                  <a:lnTo>
                    <a:pt x="161595" y="80079"/>
                  </a:lnTo>
                  <a:lnTo>
                    <a:pt x="161859" y="84762"/>
                  </a:lnTo>
                  <a:lnTo>
                    <a:pt x="165921" y="95321"/>
                  </a:lnTo>
                  <a:lnTo>
                    <a:pt x="168456" y="98856"/>
                  </a:lnTo>
                  <a:lnTo>
                    <a:pt x="185793" y="111141"/>
                  </a:lnTo>
                  <a:lnTo>
                    <a:pt x="199250" y="117269"/>
                  </a:lnTo>
                  <a:lnTo>
                    <a:pt x="221714" y="118837"/>
                  </a:lnTo>
                  <a:lnTo>
                    <a:pt x="233746" y="116793"/>
                  </a:lnTo>
                  <a:lnTo>
                    <a:pt x="259226" y="1070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172">
              <a:extLst>
                <a:ext uri="{FF2B5EF4-FFF2-40B4-BE49-F238E27FC236}">
                  <a16:creationId xmlns:a16="http://schemas.microsoft.com/office/drawing/2014/main" xmlns="" id="{CC221F9A-B629-4441-B54D-B5E5FBFC890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650206" y="2464594"/>
              <a:ext cx="38101" cy="59532"/>
            </a:xfrm>
            <a:custGeom>
              <a:avLst/>
              <a:gdLst/>
              <a:ahLst/>
              <a:cxnLst/>
              <a:rect l="0" t="0" r="0" b="0"/>
              <a:pathLst>
                <a:path w="38101" h="59532">
                  <a:moveTo>
                    <a:pt x="38100" y="0"/>
                  </a:moveTo>
                  <a:lnTo>
                    <a:pt x="38100" y="0"/>
                  </a:lnTo>
                  <a:lnTo>
                    <a:pt x="35572" y="1264"/>
                  </a:lnTo>
                  <a:lnTo>
                    <a:pt x="19798" y="20597"/>
                  </a:lnTo>
                  <a:lnTo>
                    <a:pt x="0" y="595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8" name="SMARTInkShape-Group146">
            <a:extLst>
              <a:ext uri="{FF2B5EF4-FFF2-40B4-BE49-F238E27FC236}">
                <a16:creationId xmlns:a16="http://schemas.microsoft.com/office/drawing/2014/main" xmlns="" id="{EB0553C3-BA1F-471E-BE7E-26B791F641E8}"/>
              </a:ext>
            </a:extLst>
          </p:cNvPr>
          <p:cNvGrpSpPr/>
          <p:nvPr/>
        </p:nvGrpSpPr>
        <p:grpSpPr>
          <a:xfrm>
            <a:off x="1719869" y="2447974"/>
            <a:ext cx="504220" cy="460193"/>
            <a:chOff x="1719869" y="2447974"/>
            <a:chExt cx="504220" cy="460193"/>
          </a:xfrm>
        </p:grpSpPr>
        <p:sp>
          <p:nvSpPr>
            <p:cNvPr id="61" name="SMARTInkShape-173">
              <a:extLst>
                <a:ext uri="{FF2B5EF4-FFF2-40B4-BE49-F238E27FC236}">
                  <a16:creationId xmlns:a16="http://schemas.microsoft.com/office/drawing/2014/main" xmlns="" id="{1FB8D06E-2353-41E5-B617-03A0B2B126E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926431" y="2462213"/>
              <a:ext cx="28576" cy="45244"/>
            </a:xfrm>
            <a:custGeom>
              <a:avLst/>
              <a:gdLst/>
              <a:ahLst/>
              <a:cxnLst/>
              <a:rect l="0" t="0" r="0" b="0"/>
              <a:pathLst>
                <a:path w="28576" h="45244">
                  <a:moveTo>
                    <a:pt x="28575" y="0"/>
                  </a:moveTo>
                  <a:lnTo>
                    <a:pt x="28575" y="0"/>
                  </a:lnTo>
                  <a:lnTo>
                    <a:pt x="26047" y="1264"/>
                  </a:lnTo>
                  <a:lnTo>
                    <a:pt x="16650" y="12195"/>
                  </a:lnTo>
                  <a:lnTo>
                    <a:pt x="0" y="452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174">
              <a:extLst>
                <a:ext uri="{FF2B5EF4-FFF2-40B4-BE49-F238E27FC236}">
                  <a16:creationId xmlns:a16="http://schemas.microsoft.com/office/drawing/2014/main" xmlns="" id="{358DCF1B-8B3A-45EB-A9BE-8D75CDDBA9D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19869" y="2578901"/>
              <a:ext cx="247045" cy="329266"/>
            </a:xfrm>
            <a:custGeom>
              <a:avLst/>
              <a:gdLst/>
              <a:ahLst/>
              <a:cxnLst/>
              <a:rect l="0" t="0" r="0" b="0"/>
              <a:pathLst>
                <a:path w="247045" h="329266">
                  <a:moveTo>
                    <a:pt x="77975" y="2374"/>
                  </a:moveTo>
                  <a:lnTo>
                    <a:pt x="77975" y="2374"/>
                  </a:lnTo>
                  <a:lnTo>
                    <a:pt x="74427" y="2374"/>
                  </a:lnTo>
                  <a:lnTo>
                    <a:pt x="73047" y="1668"/>
                  </a:lnTo>
                  <a:lnTo>
                    <a:pt x="71551" y="737"/>
                  </a:lnTo>
                  <a:lnTo>
                    <a:pt x="70005" y="324"/>
                  </a:lnTo>
                  <a:lnTo>
                    <a:pt x="57992" y="277"/>
                  </a:lnTo>
                  <a:lnTo>
                    <a:pt x="42675" y="4805"/>
                  </a:lnTo>
                  <a:lnTo>
                    <a:pt x="29269" y="13561"/>
                  </a:lnTo>
                  <a:lnTo>
                    <a:pt x="8968" y="35878"/>
                  </a:lnTo>
                  <a:lnTo>
                    <a:pt x="2889" y="47640"/>
                  </a:lnTo>
                  <a:lnTo>
                    <a:pt x="547" y="55033"/>
                  </a:lnTo>
                  <a:lnTo>
                    <a:pt x="0" y="63544"/>
                  </a:lnTo>
                  <a:lnTo>
                    <a:pt x="1489" y="73567"/>
                  </a:lnTo>
                  <a:lnTo>
                    <a:pt x="9164" y="86692"/>
                  </a:lnTo>
                  <a:lnTo>
                    <a:pt x="15724" y="93150"/>
                  </a:lnTo>
                  <a:lnTo>
                    <a:pt x="32370" y="100546"/>
                  </a:lnTo>
                  <a:lnTo>
                    <a:pt x="43560" y="100577"/>
                  </a:lnTo>
                  <a:lnTo>
                    <a:pt x="54489" y="97952"/>
                  </a:lnTo>
                  <a:lnTo>
                    <a:pt x="65599" y="92372"/>
                  </a:lnTo>
                  <a:lnTo>
                    <a:pt x="75614" y="83231"/>
                  </a:lnTo>
                  <a:lnTo>
                    <a:pt x="83132" y="70426"/>
                  </a:lnTo>
                  <a:lnTo>
                    <a:pt x="90960" y="45212"/>
                  </a:lnTo>
                  <a:lnTo>
                    <a:pt x="91612" y="37703"/>
                  </a:lnTo>
                  <a:lnTo>
                    <a:pt x="89596" y="27364"/>
                  </a:lnTo>
                  <a:lnTo>
                    <a:pt x="88121" y="20362"/>
                  </a:lnTo>
                  <a:lnTo>
                    <a:pt x="87500" y="75"/>
                  </a:lnTo>
                  <a:lnTo>
                    <a:pt x="85449" y="0"/>
                  </a:lnTo>
                  <a:lnTo>
                    <a:pt x="85127" y="12930"/>
                  </a:lnTo>
                  <a:lnTo>
                    <a:pt x="87481" y="48069"/>
                  </a:lnTo>
                  <a:lnTo>
                    <a:pt x="90439" y="80363"/>
                  </a:lnTo>
                  <a:lnTo>
                    <a:pt x="94666" y="116053"/>
                  </a:lnTo>
                  <a:lnTo>
                    <a:pt x="101582" y="150567"/>
                  </a:lnTo>
                  <a:lnTo>
                    <a:pt x="103661" y="165431"/>
                  </a:lnTo>
                  <a:lnTo>
                    <a:pt x="111956" y="198041"/>
                  </a:lnTo>
                  <a:lnTo>
                    <a:pt x="117903" y="232248"/>
                  </a:lnTo>
                  <a:lnTo>
                    <a:pt x="121381" y="254316"/>
                  </a:lnTo>
                  <a:lnTo>
                    <a:pt x="122674" y="259410"/>
                  </a:lnTo>
                  <a:lnTo>
                    <a:pt x="122712" y="263456"/>
                  </a:lnTo>
                  <a:lnTo>
                    <a:pt x="118795" y="298450"/>
                  </a:lnTo>
                  <a:lnTo>
                    <a:pt x="117933" y="309254"/>
                  </a:lnTo>
                  <a:lnTo>
                    <a:pt x="113282" y="323221"/>
                  </a:lnTo>
                  <a:lnTo>
                    <a:pt x="111428" y="326048"/>
                  </a:lnTo>
                  <a:lnTo>
                    <a:pt x="106290" y="328700"/>
                  </a:lnTo>
                  <a:lnTo>
                    <a:pt x="102377" y="329265"/>
                  </a:lnTo>
                  <a:lnTo>
                    <a:pt x="98082" y="328736"/>
                  </a:lnTo>
                  <a:lnTo>
                    <a:pt x="93546" y="326116"/>
                  </a:lnTo>
                  <a:lnTo>
                    <a:pt x="87773" y="320373"/>
                  </a:lnTo>
                  <a:lnTo>
                    <a:pt x="85274" y="319156"/>
                  </a:lnTo>
                  <a:lnTo>
                    <a:pt x="72424" y="286661"/>
                  </a:lnTo>
                  <a:lnTo>
                    <a:pt x="67197" y="255040"/>
                  </a:lnTo>
                  <a:lnTo>
                    <a:pt x="66840" y="220122"/>
                  </a:lnTo>
                  <a:lnTo>
                    <a:pt x="75138" y="186174"/>
                  </a:lnTo>
                  <a:lnTo>
                    <a:pt x="91161" y="151945"/>
                  </a:lnTo>
                  <a:lnTo>
                    <a:pt x="110870" y="118259"/>
                  </a:lnTo>
                  <a:lnTo>
                    <a:pt x="134766" y="82899"/>
                  </a:lnTo>
                  <a:lnTo>
                    <a:pt x="143705" y="68364"/>
                  </a:lnTo>
                  <a:lnTo>
                    <a:pt x="154279" y="54667"/>
                  </a:lnTo>
                  <a:lnTo>
                    <a:pt x="157661" y="53396"/>
                  </a:lnTo>
                  <a:lnTo>
                    <a:pt x="174021" y="51701"/>
                  </a:lnTo>
                  <a:lnTo>
                    <a:pt x="196826" y="41574"/>
                  </a:lnTo>
                  <a:lnTo>
                    <a:pt x="207305" y="33636"/>
                  </a:lnTo>
                  <a:lnTo>
                    <a:pt x="207851" y="32740"/>
                  </a:lnTo>
                  <a:lnTo>
                    <a:pt x="208620" y="27687"/>
                  </a:lnTo>
                  <a:lnTo>
                    <a:pt x="208094" y="24825"/>
                  </a:lnTo>
                  <a:lnTo>
                    <a:pt x="199727" y="6741"/>
                  </a:lnTo>
                  <a:lnTo>
                    <a:pt x="195306" y="2404"/>
                  </a:lnTo>
                  <a:lnTo>
                    <a:pt x="191505" y="1064"/>
                  </a:lnTo>
                  <a:lnTo>
                    <a:pt x="176039" y="55"/>
                  </a:lnTo>
                  <a:lnTo>
                    <a:pt x="171530" y="1275"/>
                  </a:lnTo>
                  <a:lnTo>
                    <a:pt x="168107" y="3313"/>
                  </a:lnTo>
                  <a:lnTo>
                    <a:pt x="159101" y="21756"/>
                  </a:lnTo>
                  <a:lnTo>
                    <a:pt x="158253" y="24026"/>
                  </a:lnTo>
                  <a:lnTo>
                    <a:pt x="156920" y="58565"/>
                  </a:lnTo>
                  <a:lnTo>
                    <a:pt x="162412" y="92502"/>
                  </a:lnTo>
                  <a:lnTo>
                    <a:pt x="170318" y="110006"/>
                  </a:lnTo>
                  <a:lnTo>
                    <a:pt x="176443" y="118502"/>
                  </a:lnTo>
                  <a:lnTo>
                    <a:pt x="182152" y="122161"/>
                  </a:lnTo>
                  <a:lnTo>
                    <a:pt x="191392" y="125003"/>
                  </a:lnTo>
                  <a:lnTo>
                    <a:pt x="201979" y="125139"/>
                  </a:lnTo>
                  <a:lnTo>
                    <a:pt x="226947" y="119317"/>
                  </a:lnTo>
                  <a:lnTo>
                    <a:pt x="237586" y="114766"/>
                  </a:lnTo>
                  <a:lnTo>
                    <a:pt x="247044" y="1071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175">
              <a:extLst>
                <a:ext uri="{FF2B5EF4-FFF2-40B4-BE49-F238E27FC236}">
                  <a16:creationId xmlns:a16="http://schemas.microsoft.com/office/drawing/2014/main" xmlns="" id="{2FAB57D3-F742-4172-9F33-F043EC7FB87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964531" y="2447974"/>
              <a:ext cx="178595" cy="244964"/>
            </a:xfrm>
            <a:custGeom>
              <a:avLst/>
              <a:gdLst/>
              <a:ahLst/>
              <a:cxnLst/>
              <a:rect l="0" t="0" r="0" b="0"/>
              <a:pathLst>
                <a:path w="178595" h="244964">
                  <a:moveTo>
                    <a:pt x="0" y="230932"/>
                  </a:moveTo>
                  <a:lnTo>
                    <a:pt x="0" y="230932"/>
                  </a:lnTo>
                  <a:lnTo>
                    <a:pt x="0" y="233215"/>
                  </a:lnTo>
                  <a:lnTo>
                    <a:pt x="0" y="231255"/>
                  </a:lnTo>
                  <a:lnTo>
                    <a:pt x="2591" y="226973"/>
                  </a:lnTo>
                  <a:lnTo>
                    <a:pt x="4825" y="222351"/>
                  </a:lnTo>
                  <a:lnTo>
                    <a:pt x="29821" y="189663"/>
                  </a:lnTo>
                  <a:lnTo>
                    <a:pt x="50683" y="154773"/>
                  </a:lnTo>
                  <a:lnTo>
                    <a:pt x="61945" y="125764"/>
                  </a:lnTo>
                  <a:lnTo>
                    <a:pt x="70379" y="92937"/>
                  </a:lnTo>
                  <a:lnTo>
                    <a:pt x="75719" y="58310"/>
                  </a:lnTo>
                  <a:lnTo>
                    <a:pt x="74146" y="25253"/>
                  </a:lnTo>
                  <a:lnTo>
                    <a:pt x="71440" y="0"/>
                  </a:lnTo>
                  <a:lnTo>
                    <a:pt x="70174" y="1230"/>
                  </a:lnTo>
                  <a:lnTo>
                    <a:pt x="69388" y="5798"/>
                  </a:lnTo>
                  <a:lnTo>
                    <a:pt x="69062" y="40935"/>
                  </a:lnTo>
                  <a:lnTo>
                    <a:pt x="69057" y="73970"/>
                  </a:lnTo>
                  <a:lnTo>
                    <a:pt x="67006" y="109669"/>
                  </a:lnTo>
                  <a:lnTo>
                    <a:pt x="68967" y="145383"/>
                  </a:lnTo>
                  <a:lnTo>
                    <a:pt x="70940" y="179763"/>
                  </a:lnTo>
                  <a:lnTo>
                    <a:pt x="73333" y="214557"/>
                  </a:lnTo>
                  <a:lnTo>
                    <a:pt x="78600" y="227343"/>
                  </a:lnTo>
                  <a:lnTo>
                    <a:pt x="84288" y="234016"/>
                  </a:lnTo>
                  <a:lnTo>
                    <a:pt x="94195" y="240837"/>
                  </a:lnTo>
                  <a:lnTo>
                    <a:pt x="102039" y="244354"/>
                  </a:lnTo>
                  <a:lnTo>
                    <a:pt x="109021" y="244963"/>
                  </a:lnTo>
                  <a:lnTo>
                    <a:pt x="125507" y="241367"/>
                  </a:lnTo>
                  <a:lnTo>
                    <a:pt x="161166" y="223574"/>
                  </a:lnTo>
                  <a:lnTo>
                    <a:pt x="178594" y="2166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176">
              <a:extLst>
                <a:ext uri="{FF2B5EF4-FFF2-40B4-BE49-F238E27FC236}">
                  <a16:creationId xmlns:a16="http://schemas.microsoft.com/office/drawing/2014/main" xmlns="" id="{F9208A92-48FB-4895-B094-96A71B78AA6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42333" y="2588994"/>
              <a:ext cx="81756" cy="100908"/>
            </a:xfrm>
            <a:custGeom>
              <a:avLst/>
              <a:gdLst/>
              <a:ahLst/>
              <a:cxnLst/>
              <a:rect l="0" t="0" r="0" b="0"/>
              <a:pathLst>
                <a:path w="81756" h="100908">
                  <a:moveTo>
                    <a:pt x="60323" y="20856"/>
                  </a:moveTo>
                  <a:lnTo>
                    <a:pt x="60323" y="20856"/>
                  </a:lnTo>
                  <a:lnTo>
                    <a:pt x="62374" y="11391"/>
                  </a:lnTo>
                  <a:lnTo>
                    <a:pt x="61852" y="9329"/>
                  </a:lnTo>
                  <a:lnTo>
                    <a:pt x="59365" y="5975"/>
                  </a:lnTo>
                  <a:lnTo>
                    <a:pt x="55277" y="2336"/>
                  </a:lnTo>
                  <a:lnTo>
                    <a:pt x="53784" y="1366"/>
                  </a:lnTo>
                  <a:lnTo>
                    <a:pt x="46626" y="0"/>
                  </a:lnTo>
                  <a:lnTo>
                    <a:pt x="40331" y="859"/>
                  </a:lnTo>
                  <a:lnTo>
                    <a:pt x="14944" y="15064"/>
                  </a:lnTo>
                  <a:lnTo>
                    <a:pt x="8866" y="20992"/>
                  </a:lnTo>
                  <a:lnTo>
                    <a:pt x="4380" y="27266"/>
                  </a:lnTo>
                  <a:lnTo>
                    <a:pt x="0" y="41825"/>
                  </a:lnTo>
                  <a:lnTo>
                    <a:pt x="146" y="50558"/>
                  </a:lnTo>
                  <a:lnTo>
                    <a:pt x="4003" y="64259"/>
                  </a:lnTo>
                  <a:lnTo>
                    <a:pt x="8181" y="71993"/>
                  </a:lnTo>
                  <a:lnTo>
                    <a:pt x="24114" y="92797"/>
                  </a:lnTo>
                  <a:lnTo>
                    <a:pt x="33381" y="100452"/>
                  </a:lnTo>
                  <a:lnTo>
                    <a:pt x="34424" y="100907"/>
                  </a:lnTo>
                  <a:lnTo>
                    <a:pt x="37700" y="100708"/>
                  </a:lnTo>
                  <a:lnTo>
                    <a:pt x="39685" y="100284"/>
                  </a:lnTo>
                  <a:lnTo>
                    <a:pt x="42596" y="98403"/>
                  </a:lnTo>
                  <a:lnTo>
                    <a:pt x="51199" y="86214"/>
                  </a:lnTo>
                  <a:lnTo>
                    <a:pt x="59021" y="66464"/>
                  </a:lnTo>
                  <a:lnTo>
                    <a:pt x="60308" y="32030"/>
                  </a:lnTo>
                  <a:lnTo>
                    <a:pt x="60056" y="23347"/>
                  </a:lnTo>
                  <a:lnTo>
                    <a:pt x="58089" y="18078"/>
                  </a:lnTo>
                  <a:lnTo>
                    <a:pt x="57951" y="14159"/>
                  </a:lnTo>
                  <a:lnTo>
                    <a:pt x="57942" y="16007"/>
                  </a:lnTo>
                  <a:lnTo>
                    <a:pt x="59992" y="24765"/>
                  </a:lnTo>
                  <a:lnTo>
                    <a:pt x="59605" y="44937"/>
                  </a:lnTo>
                  <a:lnTo>
                    <a:pt x="58946" y="51402"/>
                  </a:lnTo>
                  <a:lnTo>
                    <a:pt x="61354" y="67695"/>
                  </a:lnTo>
                  <a:lnTo>
                    <a:pt x="73698" y="89949"/>
                  </a:lnTo>
                  <a:lnTo>
                    <a:pt x="81755" y="9943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177">
              <a:extLst>
                <a:ext uri="{FF2B5EF4-FFF2-40B4-BE49-F238E27FC236}">
                  <a16:creationId xmlns:a16="http://schemas.microsoft.com/office/drawing/2014/main" xmlns="" id="{6407EDA8-C5A1-42C4-9727-CD97518EDD9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28825" y="25050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0" y="8261"/>
                  </a:lnTo>
                  <a:lnTo>
                    <a:pt x="265" y="7888"/>
                  </a:lnTo>
                  <a:lnTo>
                    <a:pt x="706" y="7640"/>
                  </a:lnTo>
                  <a:lnTo>
                    <a:pt x="36412" y="770"/>
                  </a:lnTo>
                  <a:lnTo>
                    <a:pt x="381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1" name="SMARTInkShape-Group147">
            <a:extLst>
              <a:ext uri="{FF2B5EF4-FFF2-40B4-BE49-F238E27FC236}">
                <a16:creationId xmlns:a16="http://schemas.microsoft.com/office/drawing/2014/main" xmlns="" id="{B1500C63-3D90-41BA-8EEA-E34020CDD3C9}"/>
              </a:ext>
            </a:extLst>
          </p:cNvPr>
          <p:cNvGrpSpPr/>
          <p:nvPr/>
        </p:nvGrpSpPr>
        <p:grpSpPr>
          <a:xfrm>
            <a:off x="2224131" y="2524125"/>
            <a:ext cx="502401" cy="169813"/>
            <a:chOff x="2224131" y="2524125"/>
            <a:chExt cx="502401" cy="169813"/>
          </a:xfrm>
        </p:grpSpPr>
        <p:sp>
          <p:nvSpPr>
            <p:cNvPr id="99" name="SMARTInkShape-178">
              <a:extLst>
                <a:ext uri="{FF2B5EF4-FFF2-40B4-BE49-F238E27FC236}">
                  <a16:creationId xmlns:a16="http://schemas.microsoft.com/office/drawing/2014/main" xmlns="" id="{B2D8A5B5-AF0C-42CB-8415-1CCB850CED3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402681" y="252412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179">
              <a:extLst>
                <a:ext uri="{FF2B5EF4-FFF2-40B4-BE49-F238E27FC236}">
                  <a16:creationId xmlns:a16="http://schemas.microsoft.com/office/drawing/2014/main" xmlns="" id="{3AF85CAF-B85E-4064-8343-B9B96E53149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224131" y="2568412"/>
              <a:ext cx="502401" cy="125526"/>
            </a:xfrm>
            <a:custGeom>
              <a:avLst/>
              <a:gdLst/>
              <a:ahLst/>
              <a:cxnLst/>
              <a:rect l="0" t="0" r="0" b="0"/>
              <a:pathLst>
                <a:path w="502401" h="125526">
                  <a:moveTo>
                    <a:pt x="11863" y="100969"/>
                  </a:moveTo>
                  <a:lnTo>
                    <a:pt x="11863" y="100969"/>
                  </a:lnTo>
                  <a:lnTo>
                    <a:pt x="102" y="110378"/>
                  </a:lnTo>
                  <a:lnTo>
                    <a:pt x="0" y="111724"/>
                  </a:lnTo>
                  <a:lnTo>
                    <a:pt x="681" y="113069"/>
                  </a:lnTo>
                  <a:lnTo>
                    <a:pt x="2010" y="114825"/>
                  </a:lnTo>
                  <a:lnTo>
                    <a:pt x="8938" y="118533"/>
                  </a:lnTo>
                  <a:lnTo>
                    <a:pt x="13524" y="119579"/>
                  </a:lnTo>
                  <a:lnTo>
                    <a:pt x="28364" y="119729"/>
                  </a:lnTo>
                  <a:lnTo>
                    <a:pt x="43675" y="115691"/>
                  </a:lnTo>
                  <a:lnTo>
                    <a:pt x="64754" y="102049"/>
                  </a:lnTo>
                  <a:lnTo>
                    <a:pt x="77318" y="83584"/>
                  </a:lnTo>
                  <a:lnTo>
                    <a:pt x="83481" y="70293"/>
                  </a:lnTo>
                  <a:lnTo>
                    <a:pt x="84765" y="58013"/>
                  </a:lnTo>
                  <a:lnTo>
                    <a:pt x="77724" y="23662"/>
                  </a:lnTo>
                  <a:lnTo>
                    <a:pt x="69502" y="9860"/>
                  </a:lnTo>
                  <a:lnTo>
                    <a:pt x="67600" y="8357"/>
                  </a:lnTo>
                  <a:lnTo>
                    <a:pt x="67062" y="7068"/>
                  </a:lnTo>
                  <a:lnTo>
                    <a:pt x="66654" y="6618"/>
                  </a:lnTo>
                  <a:lnTo>
                    <a:pt x="64619" y="5838"/>
                  </a:lnTo>
                  <a:lnTo>
                    <a:pt x="67597" y="9044"/>
                  </a:lnTo>
                  <a:lnTo>
                    <a:pt x="78503" y="13735"/>
                  </a:lnTo>
                  <a:lnTo>
                    <a:pt x="101400" y="18621"/>
                  </a:lnTo>
                  <a:lnTo>
                    <a:pt x="125123" y="16416"/>
                  </a:lnTo>
                  <a:lnTo>
                    <a:pt x="128346" y="15059"/>
                  </a:lnTo>
                  <a:lnTo>
                    <a:pt x="130416" y="13297"/>
                  </a:lnTo>
                  <a:lnTo>
                    <a:pt x="128830" y="14951"/>
                  </a:lnTo>
                  <a:lnTo>
                    <a:pt x="126964" y="20890"/>
                  </a:lnTo>
                  <a:lnTo>
                    <a:pt x="121352" y="55251"/>
                  </a:lnTo>
                  <a:lnTo>
                    <a:pt x="119375" y="85816"/>
                  </a:lnTo>
                  <a:lnTo>
                    <a:pt x="121627" y="100122"/>
                  </a:lnTo>
                  <a:lnTo>
                    <a:pt x="123882" y="104297"/>
                  </a:lnTo>
                  <a:lnTo>
                    <a:pt x="131856" y="113604"/>
                  </a:lnTo>
                  <a:lnTo>
                    <a:pt x="139197" y="116031"/>
                  </a:lnTo>
                  <a:lnTo>
                    <a:pt x="143245" y="116218"/>
                  </a:lnTo>
                  <a:lnTo>
                    <a:pt x="146984" y="114890"/>
                  </a:lnTo>
                  <a:lnTo>
                    <a:pt x="159458" y="106865"/>
                  </a:lnTo>
                  <a:lnTo>
                    <a:pt x="164773" y="101737"/>
                  </a:lnTo>
                  <a:lnTo>
                    <a:pt x="172190" y="86985"/>
                  </a:lnTo>
                  <a:lnTo>
                    <a:pt x="174872" y="77276"/>
                  </a:lnTo>
                  <a:lnTo>
                    <a:pt x="178437" y="44395"/>
                  </a:lnTo>
                  <a:lnTo>
                    <a:pt x="176177" y="29622"/>
                  </a:lnTo>
                  <a:lnTo>
                    <a:pt x="176169" y="62793"/>
                  </a:lnTo>
                  <a:lnTo>
                    <a:pt x="178594" y="96669"/>
                  </a:lnTo>
                  <a:lnTo>
                    <a:pt x="181836" y="110242"/>
                  </a:lnTo>
                  <a:lnTo>
                    <a:pt x="185403" y="117563"/>
                  </a:lnTo>
                  <a:lnTo>
                    <a:pt x="189004" y="120956"/>
                  </a:lnTo>
                  <a:lnTo>
                    <a:pt x="191076" y="122231"/>
                  </a:lnTo>
                  <a:lnTo>
                    <a:pt x="196200" y="122943"/>
                  </a:lnTo>
                  <a:lnTo>
                    <a:pt x="201476" y="122112"/>
                  </a:lnTo>
                  <a:lnTo>
                    <a:pt x="218172" y="111355"/>
                  </a:lnTo>
                  <a:lnTo>
                    <a:pt x="225264" y="104791"/>
                  </a:lnTo>
                  <a:lnTo>
                    <a:pt x="244598" y="75907"/>
                  </a:lnTo>
                  <a:lnTo>
                    <a:pt x="245039" y="73847"/>
                  </a:lnTo>
                  <a:lnTo>
                    <a:pt x="245366" y="73627"/>
                  </a:lnTo>
                  <a:lnTo>
                    <a:pt x="245848" y="73745"/>
                  </a:lnTo>
                  <a:lnTo>
                    <a:pt x="247090" y="74318"/>
                  </a:lnTo>
                  <a:lnTo>
                    <a:pt x="271241" y="74774"/>
                  </a:lnTo>
                  <a:lnTo>
                    <a:pt x="274691" y="74069"/>
                  </a:lnTo>
                  <a:lnTo>
                    <a:pt x="282855" y="68933"/>
                  </a:lnTo>
                  <a:lnTo>
                    <a:pt x="289484" y="63283"/>
                  </a:lnTo>
                  <a:lnTo>
                    <a:pt x="294851" y="56230"/>
                  </a:lnTo>
                  <a:lnTo>
                    <a:pt x="296385" y="52334"/>
                  </a:lnTo>
                  <a:lnTo>
                    <a:pt x="297249" y="44637"/>
                  </a:lnTo>
                  <a:lnTo>
                    <a:pt x="296746" y="40831"/>
                  </a:lnTo>
                  <a:lnTo>
                    <a:pt x="294266" y="34968"/>
                  </a:lnTo>
                  <a:lnTo>
                    <a:pt x="292069" y="32565"/>
                  </a:lnTo>
                  <a:lnTo>
                    <a:pt x="281372" y="24144"/>
                  </a:lnTo>
                  <a:lnTo>
                    <a:pt x="279642" y="23559"/>
                  </a:lnTo>
                  <a:lnTo>
                    <a:pt x="278224" y="23433"/>
                  </a:lnTo>
                  <a:lnTo>
                    <a:pt x="270643" y="25805"/>
                  </a:lnTo>
                  <a:lnTo>
                    <a:pt x="267723" y="27964"/>
                  </a:lnTo>
                  <a:lnTo>
                    <a:pt x="258218" y="39337"/>
                  </a:lnTo>
                  <a:lnTo>
                    <a:pt x="251669" y="56968"/>
                  </a:lnTo>
                  <a:lnTo>
                    <a:pt x="248194" y="77925"/>
                  </a:lnTo>
                  <a:lnTo>
                    <a:pt x="249963" y="102862"/>
                  </a:lnTo>
                  <a:lnTo>
                    <a:pt x="255828" y="114993"/>
                  </a:lnTo>
                  <a:lnTo>
                    <a:pt x="260697" y="119814"/>
                  </a:lnTo>
                  <a:lnTo>
                    <a:pt x="271183" y="125064"/>
                  </a:lnTo>
                  <a:lnTo>
                    <a:pt x="272849" y="125499"/>
                  </a:lnTo>
                  <a:lnTo>
                    <a:pt x="273960" y="125525"/>
                  </a:lnTo>
                  <a:lnTo>
                    <a:pt x="286821" y="121551"/>
                  </a:lnTo>
                  <a:lnTo>
                    <a:pt x="295452" y="114619"/>
                  </a:lnTo>
                  <a:lnTo>
                    <a:pt x="307587" y="99923"/>
                  </a:lnTo>
                  <a:lnTo>
                    <a:pt x="324884" y="67337"/>
                  </a:lnTo>
                  <a:lnTo>
                    <a:pt x="333326" y="50392"/>
                  </a:lnTo>
                  <a:lnTo>
                    <a:pt x="341215" y="28969"/>
                  </a:lnTo>
                  <a:lnTo>
                    <a:pt x="348778" y="18914"/>
                  </a:lnTo>
                  <a:lnTo>
                    <a:pt x="349980" y="17691"/>
                  </a:lnTo>
                  <a:lnTo>
                    <a:pt x="352725" y="16332"/>
                  </a:lnTo>
                  <a:lnTo>
                    <a:pt x="356271" y="15459"/>
                  </a:lnTo>
                  <a:lnTo>
                    <a:pt x="357462" y="16045"/>
                  </a:lnTo>
                  <a:lnTo>
                    <a:pt x="361646" y="19842"/>
                  </a:lnTo>
                  <a:lnTo>
                    <a:pt x="363114" y="23373"/>
                  </a:lnTo>
                  <a:lnTo>
                    <a:pt x="364991" y="53596"/>
                  </a:lnTo>
                  <a:lnTo>
                    <a:pt x="365950" y="86343"/>
                  </a:lnTo>
                  <a:lnTo>
                    <a:pt x="364290" y="112685"/>
                  </a:lnTo>
                  <a:lnTo>
                    <a:pt x="370744" y="91038"/>
                  </a:lnTo>
                  <a:lnTo>
                    <a:pt x="371933" y="84886"/>
                  </a:lnTo>
                  <a:lnTo>
                    <a:pt x="373256" y="79006"/>
                  </a:lnTo>
                  <a:lnTo>
                    <a:pt x="373703" y="73700"/>
                  </a:lnTo>
                  <a:lnTo>
                    <a:pt x="374469" y="72269"/>
                  </a:lnTo>
                  <a:lnTo>
                    <a:pt x="375044" y="71517"/>
                  </a:lnTo>
                  <a:lnTo>
                    <a:pt x="379224" y="36033"/>
                  </a:lnTo>
                  <a:lnTo>
                    <a:pt x="382365" y="25380"/>
                  </a:lnTo>
                  <a:lnTo>
                    <a:pt x="384557" y="16492"/>
                  </a:lnTo>
                  <a:lnTo>
                    <a:pt x="388664" y="8494"/>
                  </a:lnTo>
                  <a:lnTo>
                    <a:pt x="393636" y="2649"/>
                  </a:lnTo>
                  <a:lnTo>
                    <a:pt x="398560" y="194"/>
                  </a:lnTo>
                  <a:lnTo>
                    <a:pt x="402098" y="0"/>
                  </a:lnTo>
                  <a:lnTo>
                    <a:pt x="408327" y="940"/>
                  </a:lnTo>
                  <a:lnTo>
                    <a:pt x="416841" y="15785"/>
                  </a:lnTo>
                  <a:lnTo>
                    <a:pt x="418619" y="28678"/>
                  </a:lnTo>
                  <a:lnTo>
                    <a:pt x="417001" y="63728"/>
                  </a:lnTo>
                  <a:lnTo>
                    <a:pt x="416013" y="78136"/>
                  </a:lnTo>
                  <a:lnTo>
                    <a:pt x="414395" y="83940"/>
                  </a:lnTo>
                  <a:lnTo>
                    <a:pt x="420522" y="108899"/>
                  </a:lnTo>
                  <a:lnTo>
                    <a:pt x="423795" y="114628"/>
                  </a:lnTo>
                  <a:lnTo>
                    <a:pt x="425660" y="116565"/>
                  </a:lnTo>
                  <a:lnTo>
                    <a:pt x="430215" y="119143"/>
                  </a:lnTo>
                  <a:lnTo>
                    <a:pt x="440499" y="122187"/>
                  </a:lnTo>
                  <a:lnTo>
                    <a:pt x="441289" y="122258"/>
                  </a:lnTo>
                  <a:lnTo>
                    <a:pt x="471436" y="109858"/>
                  </a:lnTo>
                  <a:lnTo>
                    <a:pt x="502400" y="890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2" name="SMARTInkShape-180">
            <a:extLst>
              <a:ext uri="{FF2B5EF4-FFF2-40B4-BE49-F238E27FC236}">
                <a16:creationId xmlns:a16="http://schemas.microsoft.com/office/drawing/2014/main" xmlns="" id="{5AFC6DD3-8079-4190-809A-8E72A195574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40881" y="2676525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SMARTInkShape-181">
            <a:extLst>
              <a:ext uri="{FF2B5EF4-FFF2-40B4-BE49-F238E27FC236}">
                <a16:creationId xmlns:a16="http://schemas.microsoft.com/office/drawing/2014/main" xmlns="" id="{08E18E18-F4FA-4658-A81F-12089417573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64919" y="2664619"/>
            <a:ext cx="4763" cy="7145"/>
          </a:xfrm>
          <a:custGeom>
            <a:avLst/>
            <a:gdLst/>
            <a:ahLst/>
            <a:cxnLst/>
            <a:rect l="0" t="0" r="0" b="0"/>
            <a:pathLst>
              <a:path w="4763" h="7145">
                <a:moveTo>
                  <a:pt x="4762" y="0"/>
                </a:moveTo>
                <a:lnTo>
                  <a:pt x="4762" y="0"/>
                </a:lnTo>
                <a:lnTo>
                  <a:pt x="4762" y="1264"/>
                </a:lnTo>
                <a:lnTo>
                  <a:pt x="4057" y="2590"/>
                </a:lnTo>
                <a:lnTo>
                  <a:pt x="0" y="714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SMARTInkShape-182">
            <a:extLst>
              <a:ext uri="{FF2B5EF4-FFF2-40B4-BE49-F238E27FC236}">
                <a16:creationId xmlns:a16="http://schemas.microsoft.com/office/drawing/2014/main" xmlns="" id="{9DE179BD-676D-4ABE-86EF-A2992BA4052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414793" y="3057525"/>
            <a:ext cx="421152" cy="115870"/>
          </a:xfrm>
          <a:custGeom>
            <a:avLst/>
            <a:gdLst/>
            <a:ahLst/>
            <a:cxnLst/>
            <a:rect l="0" t="0" r="0" b="0"/>
            <a:pathLst>
              <a:path w="421152" h="115870">
                <a:moveTo>
                  <a:pt x="2051" y="107156"/>
                </a:moveTo>
                <a:lnTo>
                  <a:pt x="2051" y="107156"/>
                </a:lnTo>
                <a:lnTo>
                  <a:pt x="2051" y="111902"/>
                </a:lnTo>
                <a:lnTo>
                  <a:pt x="0" y="111917"/>
                </a:lnTo>
                <a:lnTo>
                  <a:pt x="3225" y="111919"/>
                </a:lnTo>
                <a:lnTo>
                  <a:pt x="4601" y="111213"/>
                </a:lnTo>
                <a:lnTo>
                  <a:pt x="11431" y="106220"/>
                </a:lnTo>
                <a:lnTo>
                  <a:pt x="41559" y="72033"/>
                </a:lnTo>
                <a:lnTo>
                  <a:pt x="48719" y="55630"/>
                </a:lnTo>
                <a:lnTo>
                  <a:pt x="54275" y="20353"/>
                </a:lnTo>
                <a:lnTo>
                  <a:pt x="54438" y="0"/>
                </a:lnTo>
                <a:lnTo>
                  <a:pt x="54703" y="35689"/>
                </a:lnTo>
                <a:lnTo>
                  <a:pt x="56811" y="70164"/>
                </a:lnTo>
                <a:lnTo>
                  <a:pt x="57082" y="78535"/>
                </a:lnTo>
                <a:lnTo>
                  <a:pt x="60134" y="87202"/>
                </a:lnTo>
                <a:lnTo>
                  <a:pt x="64945" y="94570"/>
                </a:lnTo>
                <a:lnTo>
                  <a:pt x="69162" y="98299"/>
                </a:lnTo>
                <a:lnTo>
                  <a:pt x="82346" y="105804"/>
                </a:lnTo>
                <a:lnTo>
                  <a:pt x="103210" y="109416"/>
                </a:lnTo>
                <a:lnTo>
                  <a:pt x="111550" y="107612"/>
                </a:lnTo>
                <a:lnTo>
                  <a:pt x="115187" y="106213"/>
                </a:lnTo>
                <a:lnTo>
                  <a:pt x="121474" y="100144"/>
                </a:lnTo>
                <a:lnTo>
                  <a:pt x="130068" y="86523"/>
                </a:lnTo>
                <a:lnTo>
                  <a:pt x="137339" y="70243"/>
                </a:lnTo>
                <a:lnTo>
                  <a:pt x="138202" y="63410"/>
                </a:lnTo>
                <a:lnTo>
                  <a:pt x="139314" y="29685"/>
                </a:lnTo>
                <a:lnTo>
                  <a:pt x="137782" y="11941"/>
                </a:lnTo>
                <a:lnTo>
                  <a:pt x="139046" y="13180"/>
                </a:lnTo>
                <a:lnTo>
                  <a:pt x="139832" y="17752"/>
                </a:lnTo>
                <a:lnTo>
                  <a:pt x="140865" y="40558"/>
                </a:lnTo>
                <a:lnTo>
                  <a:pt x="141798" y="44484"/>
                </a:lnTo>
                <a:lnTo>
                  <a:pt x="143103" y="54962"/>
                </a:lnTo>
                <a:lnTo>
                  <a:pt x="148997" y="73530"/>
                </a:lnTo>
                <a:lnTo>
                  <a:pt x="150816" y="81376"/>
                </a:lnTo>
                <a:lnTo>
                  <a:pt x="158653" y="100109"/>
                </a:lnTo>
                <a:lnTo>
                  <a:pt x="161081" y="102789"/>
                </a:lnTo>
                <a:lnTo>
                  <a:pt x="165499" y="105862"/>
                </a:lnTo>
                <a:lnTo>
                  <a:pt x="176698" y="108927"/>
                </a:lnTo>
                <a:lnTo>
                  <a:pt x="179949" y="109002"/>
                </a:lnTo>
                <a:lnTo>
                  <a:pt x="186935" y="107556"/>
                </a:lnTo>
                <a:lnTo>
                  <a:pt x="191034" y="105452"/>
                </a:lnTo>
                <a:lnTo>
                  <a:pt x="193023" y="103930"/>
                </a:lnTo>
                <a:lnTo>
                  <a:pt x="204027" y="84930"/>
                </a:lnTo>
                <a:lnTo>
                  <a:pt x="215083" y="49397"/>
                </a:lnTo>
                <a:lnTo>
                  <a:pt x="223507" y="29721"/>
                </a:lnTo>
                <a:lnTo>
                  <a:pt x="227172" y="24431"/>
                </a:lnTo>
                <a:lnTo>
                  <a:pt x="227538" y="23431"/>
                </a:lnTo>
                <a:lnTo>
                  <a:pt x="229355" y="21614"/>
                </a:lnTo>
                <a:lnTo>
                  <a:pt x="233342" y="19123"/>
                </a:lnTo>
                <a:lnTo>
                  <a:pt x="236609" y="17936"/>
                </a:lnTo>
                <a:lnTo>
                  <a:pt x="240002" y="17937"/>
                </a:lnTo>
                <a:lnTo>
                  <a:pt x="243009" y="18820"/>
                </a:lnTo>
                <a:lnTo>
                  <a:pt x="254551" y="24628"/>
                </a:lnTo>
                <a:lnTo>
                  <a:pt x="258693" y="29522"/>
                </a:lnTo>
                <a:lnTo>
                  <a:pt x="262008" y="35999"/>
                </a:lnTo>
                <a:lnTo>
                  <a:pt x="267520" y="71459"/>
                </a:lnTo>
                <a:lnTo>
                  <a:pt x="273486" y="98029"/>
                </a:lnTo>
                <a:lnTo>
                  <a:pt x="275913" y="103612"/>
                </a:lnTo>
                <a:lnTo>
                  <a:pt x="276436" y="104000"/>
                </a:lnTo>
                <a:lnTo>
                  <a:pt x="278276" y="104775"/>
                </a:lnTo>
                <a:lnTo>
                  <a:pt x="276225" y="102725"/>
                </a:lnTo>
                <a:lnTo>
                  <a:pt x="275993" y="101228"/>
                </a:lnTo>
                <a:lnTo>
                  <a:pt x="275636" y="95757"/>
                </a:lnTo>
                <a:lnTo>
                  <a:pt x="274011" y="90274"/>
                </a:lnTo>
                <a:lnTo>
                  <a:pt x="271354" y="55219"/>
                </a:lnTo>
                <a:lnTo>
                  <a:pt x="271416" y="41286"/>
                </a:lnTo>
                <a:lnTo>
                  <a:pt x="275196" y="28931"/>
                </a:lnTo>
                <a:lnTo>
                  <a:pt x="278039" y="24653"/>
                </a:lnTo>
                <a:lnTo>
                  <a:pt x="284291" y="17877"/>
                </a:lnTo>
                <a:lnTo>
                  <a:pt x="290371" y="15271"/>
                </a:lnTo>
                <a:lnTo>
                  <a:pt x="295554" y="14417"/>
                </a:lnTo>
                <a:lnTo>
                  <a:pt x="303786" y="16214"/>
                </a:lnTo>
                <a:lnTo>
                  <a:pt x="313893" y="22304"/>
                </a:lnTo>
                <a:lnTo>
                  <a:pt x="320592" y="28157"/>
                </a:lnTo>
                <a:lnTo>
                  <a:pt x="327410" y="41341"/>
                </a:lnTo>
                <a:lnTo>
                  <a:pt x="329942" y="49471"/>
                </a:lnTo>
                <a:lnTo>
                  <a:pt x="330872" y="53208"/>
                </a:lnTo>
                <a:lnTo>
                  <a:pt x="334369" y="61369"/>
                </a:lnTo>
                <a:lnTo>
                  <a:pt x="340948" y="86592"/>
                </a:lnTo>
                <a:lnTo>
                  <a:pt x="347895" y="99670"/>
                </a:lnTo>
                <a:lnTo>
                  <a:pt x="352080" y="103565"/>
                </a:lnTo>
                <a:lnTo>
                  <a:pt x="367741" y="112571"/>
                </a:lnTo>
                <a:lnTo>
                  <a:pt x="378733" y="115869"/>
                </a:lnTo>
                <a:lnTo>
                  <a:pt x="390620" y="113912"/>
                </a:lnTo>
                <a:lnTo>
                  <a:pt x="400816" y="108717"/>
                </a:lnTo>
                <a:lnTo>
                  <a:pt x="421151" y="9048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7" name="SMARTInkShape-Group165">
            <a:extLst>
              <a:ext uri="{FF2B5EF4-FFF2-40B4-BE49-F238E27FC236}">
                <a16:creationId xmlns:a16="http://schemas.microsoft.com/office/drawing/2014/main" xmlns="" id="{88856C00-DCBC-4C75-9628-359157D1D8B7}"/>
              </a:ext>
            </a:extLst>
          </p:cNvPr>
          <p:cNvGrpSpPr/>
          <p:nvPr/>
        </p:nvGrpSpPr>
        <p:grpSpPr>
          <a:xfrm>
            <a:off x="1919288" y="2947991"/>
            <a:ext cx="678657" cy="237549"/>
            <a:chOff x="1919288" y="2947991"/>
            <a:chExt cx="678657" cy="237549"/>
          </a:xfrm>
        </p:grpSpPr>
        <p:sp>
          <p:nvSpPr>
            <p:cNvPr id="105" name="SMARTInkShape-183">
              <a:extLst>
                <a:ext uri="{FF2B5EF4-FFF2-40B4-BE49-F238E27FC236}">
                  <a16:creationId xmlns:a16="http://schemas.microsoft.com/office/drawing/2014/main" xmlns="" id="{8060CA39-EF51-498D-A8B8-EDA24EB096B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919288" y="2947991"/>
              <a:ext cx="678657" cy="237549"/>
            </a:xfrm>
            <a:custGeom>
              <a:avLst/>
              <a:gdLst/>
              <a:ahLst/>
              <a:cxnLst/>
              <a:rect l="0" t="0" r="0" b="0"/>
              <a:pathLst>
                <a:path w="678657" h="237549">
                  <a:moveTo>
                    <a:pt x="0" y="211928"/>
                  </a:moveTo>
                  <a:lnTo>
                    <a:pt x="0" y="211928"/>
                  </a:lnTo>
                  <a:lnTo>
                    <a:pt x="8201" y="220129"/>
                  </a:lnTo>
                  <a:lnTo>
                    <a:pt x="8642" y="220306"/>
                  </a:lnTo>
                  <a:lnTo>
                    <a:pt x="8936" y="220159"/>
                  </a:lnTo>
                  <a:lnTo>
                    <a:pt x="9132" y="219796"/>
                  </a:lnTo>
                  <a:lnTo>
                    <a:pt x="9528" y="219555"/>
                  </a:lnTo>
                  <a:lnTo>
                    <a:pt x="11348" y="218950"/>
                  </a:lnTo>
                  <a:lnTo>
                    <a:pt x="14157" y="216794"/>
                  </a:lnTo>
                  <a:lnTo>
                    <a:pt x="29085" y="216691"/>
                  </a:lnTo>
                  <a:lnTo>
                    <a:pt x="34124" y="218062"/>
                  </a:lnTo>
                  <a:lnTo>
                    <a:pt x="44080" y="216759"/>
                  </a:lnTo>
                  <a:lnTo>
                    <a:pt x="60035" y="207993"/>
                  </a:lnTo>
                  <a:lnTo>
                    <a:pt x="71961" y="196494"/>
                  </a:lnTo>
                  <a:lnTo>
                    <a:pt x="78869" y="184832"/>
                  </a:lnTo>
                  <a:lnTo>
                    <a:pt x="82571" y="170645"/>
                  </a:lnTo>
                  <a:lnTo>
                    <a:pt x="83070" y="135237"/>
                  </a:lnTo>
                  <a:lnTo>
                    <a:pt x="80751" y="123852"/>
                  </a:lnTo>
                  <a:lnTo>
                    <a:pt x="72079" y="108132"/>
                  </a:lnTo>
                  <a:lnTo>
                    <a:pt x="59856" y="95480"/>
                  </a:lnTo>
                  <a:lnTo>
                    <a:pt x="55530" y="94027"/>
                  </a:lnTo>
                  <a:lnTo>
                    <a:pt x="50874" y="93646"/>
                  </a:lnTo>
                  <a:lnTo>
                    <a:pt x="44773" y="94984"/>
                  </a:lnTo>
                  <a:lnTo>
                    <a:pt x="42300" y="97952"/>
                  </a:lnTo>
                  <a:lnTo>
                    <a:pt x="37665" y="105953"/>
                  </a:lnTo>
                  <a:lnTo>
                    <a:pt x="36295" y="112265"/>
                  </a:lnTo>
                  <a:lnTo>
                    <a:pt x="36500" y="125279"/>
                  </a:lnTo>
                  <a:lnTo>
                    <a:pt x="42298" y="159275"/>
                  </a:lnTo>
                  <a:lnTo>
                    <a:pt x="51924" y="193132"/>
                  </a:lnTo>
                  <a:lnTo>
                    <a:pt x="59443" y="206573"/>
                  </a:lnTo>
                  <a:lnTo>
                    <a:pt x="63325" y="210596"/>
                  </a:lnTo>
                  <a:lnTo>
                    <a:pt x="70930" y="213735"/>
                  </a:lnTo>
                  <a:lnTo>
                    <a:pt x="79924" y="214964"/>
                  </a:lnTo>
                  <a:lnTo>
                    <a:pt x="82353" y="215923"/>
                  </a:lnTo>
                  <a:lnTo>
                    <a:pt x="95265" y="216660"/>
                  </a:lnTo>
                  <a:lnTo>
                    <a:pt x="107512" y="214263"/>
                  </a:lnTo>
                  <a:lnTo>
                    <a:pt x="112550" y="212288"/>
                  </a:lnTo>
                  <a:lnTo>
                    <a:pt x="114227" y="210676"/>
                  </a:lnTo>
                  <a:lnTo>
                    <a:pt x="127572" y="187630"/>
                  </a:lnTo>
                  <a:lnTo>
                    <a:pt x="135021" y="169119"/>
                  </a:lnTo>
                  <a:lnTo>
                    <a:pt x="142505" y="138085"/>
                  </a:lnTo>
                  <a:lnTo>
                    <a:pt x="146943" y="131834"/>
                  </a:lnTo>
                  <a:lnTo>
                    <a:pt x="150773" y="127599"/>
                  </a:lnTo>
                  <a:lnTo>
                    <a:pt x="153449" y="123107"/>
                  </a:lnTo>
                  <a:lnTo>
                    <a:pt x="154895" y="122181"/>
                  </a:lnTo>
                  <a:lnTo>
                    <a:pt x="157978" y="121587"/>
                  </a:lnTo>
                  <a:lnTo>
                    <a:pt x="167383" y="121444"/>
                  </a:lnTo>
                  <a:lnTo>
                    <a:pt x="169025" y="122148"/>
                  </a:lnTo>
                  <a:lnTo>
                    <a:pt x="172235" y="124755"/>
                  </a:lnTo>
                  <a:lnTo>
                    <a:pt x="179387" y="137360"/>
                  </a:lnTo>
                  <a:lnTo>
                    <a:pt x="187529" y="168691"/>
                  </a:lnTo>
                  <a:lnTo>
                    <a:pt x="194708" y="203157"/>
                  </a:lnTo>
                  <a:lnTo>
                    <a:pt x="197643" y="225843"/>
                  </a:lnTo>
                  <a:lnTo>
                    <a:pt x="197643" y="224132"/>
                  </a:lnTo>
                  <a:lnTo>
                    <a:pt x="195758" y="218693"/>
                  </a:lnTo>
                  <a:lnTo>
                    <a:pt x="195218" y="215993"/>
                  </a:lnTo>
                  <a:lnTo>
                    <a:pt x="193691" y="212456"/>
                  </a:lnTo>
                  <a:lnTo>
                    <a:pt x="190840" y="188805"/>
                  </a:lnTo>
                  <a:lnTo>
                    <a:pt x="196988" y="154059"/>
                  </a:lnTo>
                  <a:lnTo>
                    <a:pt x="200566" y="135918"/>
                  </a:lnTo>
                  <a:lnTo>
                    <a:pt x="204065" y="126708"/>
                  </a:lnTo>
                  <a:lnTo>
                    <a:pt x="207971" y="122937"/>
                  </a:lnTo>
                  <a:lnTo>
                    <a:pt x="209554" y="122106"/>
                  </a:lnTo>
                  <a:lnTo>
                    <a:pt x="210346" y="121884"/>
                  </a:lnTo>
                  <a:lnTo>
                    <a:pt x="212637" y="122343"/>
                  </a:lnTo>
                  <a:lnTo>
                    <a:pt x="217156" y="123529"/>
                  </a:lnTo>
                  <a:lnTo>
                    <a:pt x="222233" y="124028"/>
                  </a:lnTo>
                  <a:lnTo>
                    <a:pt x="239464" y="133349"/>
                  </a:lnTo>
                  <a:lnTo>
                    <a:pt x="246928" y="139906"/>
                  </a:lnTo>
                  <a:lnTo>
                    <a:pt x="248652" y="142965"/>
                  </a:lnTo>
                  <a:lnTo>
                    <a:pt x="252175" y="160859"/>
                  </a:lnTo>
                  <a:lnTo>
                    <a:pt x="254297" y="195585"/>
                  </a:lnTo>
                  <a:lnTo>
                    <a:pt x="254837" y="199637"/>
                  </a:lnTo>
                  <a:lnTo>
                    <a:pt x="259793" y="212498"/>
                  </a:lnTo>
                  <a:lnTo>
                    <a:pt x="263268" y="216489"/>
                  </a:lnTo>
                  <a:lnTo>
                    <a:pt x="263618" y="217350"/>
                  </a:lnTo>
                  <a:lnTo>
                    <a:pt x="265418" y="219012"/>
                  </a:lnTo>
                  <a:lnTo>
                    <a:pt x="278552" y="227891"/>
                  </a:lnTo>
                  <a:lnTo>
                    <a:pt x="282382" y="228387"/>
                  </a:lnTo>
                  <a:lnTo>
                    <a:pt x="286995" y="228555"/>
                  </a:lnTo>
                  <a:lnTo>
                    <a:pt x="295145" y="230829"/>
                  </a:lnTo>
                  <a:lnTo>
                    <a:pt x="295982" y="230879"/>
                  </a:lnTo>
                  <a:lnTo>
                    <a:pt x="297617" y="230228"/>
                  </a:lnTo>
                  <a:lnTo>
                    <a:pt x="299226" y="229322"/>
                  </a:lnTo>
                  <a:lnTo>
                    <a:pt x="304474" y="227428"/>
                  </a:lnTo>
                  <a:lnTo>
                    <a:pt x="312721" y="221960"/>
                  </a:lnTo>
                  <a:lnTo>
                    <a:pt x="315672" y="217693"/>
                  </a:lnTo>
                  <a:lnTo>
                    <a:pt x="325700" y="186310"/>
                  </a:lnTo>
                  <a:lnTo>
                    <a:pt x="330637" y="159992"/>
                  </a:lnTo>
                  <a:lnTo>
                    <a:pt x="330984" y="127122"/>
                  </a:lnTo>
                  <a:lnTo>
                    <a:pt x="332630" y="92815"/>
                  </a:lnTo>
                  <a:lnTo>
                    <a:pt x="333366" y="59444"/>
                  </a:lnTo>
                  <a:lnTo>
                    <a:pt x="333375" y="24917"/>
                  </a:lnTo>
                  <a:lnTo>
                    <a:pt x="333639" y="11885"/>
                  </a:lnTo>
                  <a:lnTo>
                    <a:pt x="335535" y="5691"/>
                  </a:lnTo>
                  <a:lnTo>
                    <a:pt x="335658" y="4026"/>
                  </a:lnTo>
                  <a:lnTo>
                    <a:pt x="336418" y="2405"/>
                  </a:lnTo>
                  <a:lnTo>
                    <a:pt x="338134" y="0"/>
                  </a:lnTo>
                  <a:lnTo>
                    <a:pt x="337872" y="8909"/>
                  </a:lnTo>
                  <a:lnTo>
                    <a:pt x="331809" y="43346"/>
                  </a:lnTo>
                  <a:lnTo>
                    <a:pt x="331003" y="78643"/>
                  </a:lnTo>
                  <a:lnTo>
                    <a:pt x="331700" y="93556"/>
                  </a:lnTo>
                  <a:lnTo>
                    <a:pt x="333154" y="109772"/>
                  </a:lnTo>
                  <a:lnTo>
                    <a:pt x="334610" y="123539"/>
                  </a:lnTo>
                  <a:lnTo>
                    <a:pt x="343117" y="156937"/>
                  </a:lnTo>
                  <a:lnTo>
                    <a:pt x="354693" y="182481"/>
                  </a:lnTo>
                  <a:lnTo>
                    <a:pt x="357859" y="188298"/>
                  </a:lnTo>
                  <a:lnTo>
                    <a:pt x="367476" y="207176"/>
                  </a:lnTo>
                  <a:lnTo>
                    <a:pt x="386561" y="221996"/>
                  </a:lnTo>
                  <a:lnTo>
                    <a:pt x="392878" y="224848"/>
                  </a:lnTo>
                  <a:lnTo>
                    <a:pt x="407354" y="226135"/>
                  </a:lnTo>
                  <a:lnTo>
                    <a:pt x="414385" y="225486"/>
                  </a:lnTo>
                  <a:lnTo>
                    <a:pt x="420084" y="223618"/>
                  </a:lnTo>
                  <a:lnTo>
                    <a:pt x="424859" y="219978"/>
                  </a:lnTo>
                  <a:lnTo>
                    <a:pt x="433584" y="210372"/>
                  </a:lnTo>
                  <a:lnTo>
                    <a:pt x="436120" y="205857"/>
                  </a:lnTo>
                  <a:lnTo>
                    <a:pt x="441867" y="184850"/>
                  </a:lnTo>
                  <a:lnTo>
                    <a:pt x="442620" y="163194"/>
                  </a:lnTo>
                  <a:lnTo>
                    <a:pt x="434962" y="128111"/>
                  </a:lnTo>
                  <a:lnTo>
                    <a:pt x="426111" y="116783"/>
                  </a:lnTo>
                  <a:lnTo>
                    <a:pt x="422000" y="113769"/>
                  </a:lnTo>
                  <a:lnTo>
                    <a:pt x="417304" y="112078"/>
                  </a:lnTo>
                  <a:lnTo>
                    <a:pt x="417684" y="113399"/>
                  </a:lnTo>
                  <a:lnTo>
                    <a:pt x="418680" y="116412"/>
                  </a:lnTo>
                  <a:lnTo>
                    <a:pt x="418820" y="117294"/>
                  </a:lnTo>
                  <a:lnTo>
                    <a:pt x="422809" y="121064"/>
                  </a:lnTo>
                  <a:lnTo>
                    <a:pt x="431677" y="126049"/>
                  </a:lnTo>
                  <a:lnTo>
                    <a:pt x="441583" y="130246"/>
                  </a:lnTo>
                  <a:lnTo>
                    <a:pt x="452311" y="130606"/>
                  </a:lnTo>
                  <a:lnTo>
                    <a:pt x="471810" y="126222"/>
                  </a:lnTo>
                  <a:lnTo>
                    <a:pt x="472496" y="125686"/>
                  </a:lnTo>
                  <a:lnTo>
                    <a:pt x="472954" y="125065"/>
                  </a:lnTo>
                  <a:lnTo>
                    <a:pt x="474167" y="124374"/>
                  </a:lnTo>
                  <a:lnTo>
                    <a:pt x="474861" y="124190"/>
                  </a:lnTo>
                  <a:lnTo>
                    <a:pt x="475589" y="124332"/>
                  </a:lnTo>
                  <a:lnTo>
                    <a:pt x="478178" y="125904"/>
                  </a:lnTo>
                  <a:lnTo>
                    <a:pt x="478429" y="126776"/>
                  </a:lnTo>
                  <a:lnTo>
                    <a:pt x="478619" y="131793"/>
                  </a:lnTo>
                  <a:lnTo>
                    <a:pt x="473906" y="165505"/>
                  </a:lnTo>
                  <a:lnTo>
                    <a:pt x="474579" y="183384"/>
                  </a:lnTo>
                  <a:lnTo>
                    <a:pt x="479466" y="202860"/>
                  </a:lnTo>
                  <a:lnTo>
                    <a:pt x="484509" y="210117"/>
                  </a:lnTo>
                  <a:lnTo>
                    <a:pt x="490103" y="215301"/>
                  </a:lnTo>
                  <a:lnTo>
                    <a:pt x="502857" y="221913"/>
                  </a:lnTo>
                  <a:lnTo>
                    <a:pt x="513314" y="223455"/>
                  </a:lnTo>
                  <a:lnTo>
                    <a:pt x="519922" y="222458"/>
                  </a:lnTo>
                  <a:lnTo>
                    <a:pt x="534894" y="211929"/>
                  </a:lnTo>
                  <a:lnTo>
                    <a:pt x="542602" y="203667"/>
                  </a:lnTo>
                  <a:lnTo>
                    <a:pt x="553235" y="185112"/>
                  </a:lnTo>
                  <a:lnTo>
                    <a:pt x="555622" y="182610"/>
                  </a:lnTo>
                  <a:lnTo>
                    <a:pt x="556417" y="182328"/>
                  </a:lnTo>
                  <a:lnTo>
                    <a:pt x="557211" y="182405"/>
                  </a:lnTo>
                  <a:lnTo>
                    <a:pt x="559593" y="183072"/>
                  </a:lnTo>
                  <a:lnTo>
                    <a:pt x="574393" y="183348"/>
                  </a:lnTo>
                  <a:lnTo>
                    <a:pt x="577460" y="182645"/>
                  </a:lnTo>
                  <a:lnTo>
                    <a:pt x="588482" y="177117"/>
                  </a:lnTo>
                  <a:lnTo>
                    <a:pt x="596491" y="170038"/>
                  </a:lnTo>
                  <a:lnTo>
                    <a:pt x="603074" y="158299"/>
                  </a:lnTo>
                  <a:lnTo>
                    <a:pt x="604315" y="150765"/>
                  </a:lnTo>
                  <a:lnTo>
                    <a:pt x="603418" y="144358"/>
                  </a:lnTo>
                  <a:lnTo>
                    <a:pt x="600213" y="139108"/>
                  </a:lnTo>
                  <a:lnTo>
                    <a:pt x="595911" y="134201"/>
                  </a:lnTo>
                  <a:lnTo>
                    <a:pt x="584513" y="127935"/>
                  </a:lnTo>
                  <a:lnTo>
                    <a:pt x="579530" y="126716"/>
                  </a:lnTo>
                  <a:lnTo>
                    <a:pt x="576303" y="127136"/>
                  </a:lnTo>
                  <a:lnTo>
                    <a:pt x="569920" y="129562"/>
                  </a:lnTo>
                  <a:lnTo>
                    <a:pt x="561652" y="136207"/>
                  </a:lnTo>
                  <a:lnTo>
                    <a:pt x="557675" y="142602"/>
                  </a:lnTo>
                  <a:lnTo>
                    <a:pt x="553816" y="159186"/>
                  </a:lnTo>
                  <a:lnTo>
                    <a:pt x="554955" y="178613"/>
                  </a:lnTo>
                  <a:lnTo>
                    <a:pt x="561210" y="204237"/>
                  </a:lnTo>
                  <a:lnTo>
                    <a:pt x="569184" y="220136"/>
                  </a:lnTo>
                  <a:lnTo>
                    <a:pt x="580761" y="232975"/>
                  </a:lnTo>
                  <a:lnTo>
                    <a:pt x="591471" y="236185"/>
                  </a:lnTo>
                  <a:lnTo>
                    <a:pt x="601318" y="237548"/>
                  </a:lnTo>
                  <a:lnTo>
                    <a:pt x="631473" y="229392"/>
                  </a:lnTo>
                  <a:lnTo>
                    <a:pt x="665437" y="209635"/>
                  </a:lnTo>
                  <a:lnTo>
                    <a:pt x="678656" y="20240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SMARTInkShape-184">
              <a:extLst>
                <a:ext uri="{FF2B5EF4-FFF2-40B4-BE49-F238E27FC236}">
                  <a16:creationId xmlns:a16="http://schemas.microsoft.com/office/drawing/2014/main" xmlns="" id="{7C140ECB-4CD6-4986-9766-6224D30003C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245519" y="2962275"/>
              <a:ext cx="42863" cy="14289"/>
            </a:xfrm>
            <a:custGeom>
              <a:avLst/>
              <a:gdLst/>
              <a:ahLst/>
              <a:cxnLst/>
              <a:rect l="0" t="0" r="0" b="0"/>
              <a:pathLst>
                <a:path w="42863" h="14289">
                  <a:moveTo>
                    <a:pt x="0" y="0"/>
                  </a:moveTo>
                  <a:lnTo>
                    <a:pt x="0" y="0"/>
                  </a:lnTo>
                  <a:lnTo>
                    <a:pt x="2590" y="8245"/>
                  </a:lnTo>
                  <a:lnTo>
                    <a:pt x="4062" y="10279"/>
                  </a:lnTo>
                  <a:lnTo>
                    <a:pt x="5597" y="11183"/>
                  </a:lnTo>
                  <a:lnTo>
                    <a:pt x="38345" y="14253"/>
                  </a:lnTo>
                  <a:lnTo>
                    <a:pt x="42862" y="142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1" name="SMARTInkShape-Group166">
            <a:extLst>
              <a:ext uri="{FF2B5EF4-FFF2-40B4-BE49-F238E27FC236}">
                <a16:creationId xmlns:a16="http://schemas.microsoft.com/office/drawing/2014/main" xmlns="" id="{84B535B5-6308-4834-8B25-95FD6D014083}"/>
              </a:ext>
            </a:extLst>
          </p:cNvPr>
          <p:cNvGrpSpPr/>
          <p:nvPr/>
        </p:nvGrpSpPr>
        <p:grpSpPr>
          <a:xfrm>
            <a:off x="2603716" y="2950369"/>
            <a:ext cx="532391" cy="232763"/>
            <a:chOff x="2603716" y="2950369"/>
            <a:chExt cx="532391" cy="232763"/>
          </a:xfrm>
        </p:grpSpPr>
        <p:sp>
          <p:nvSpPr>
            <p:cNvPr id="108" name="SMARTInkShape-185">
              <a:extLst>
                <a:ext uri="{FF2B5EF4-FFF2-40B4-BE49-F238E27FC236}">
                  <a16:creationId xmlns:a16="http://schemas.microsoft.com/office/drawing/2014/main" xmlns="" id="{4DA34634-623C-441B-89F7-F38D1D625CA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67000" y="2995613"/>
              <a:ext cx="61914" cy="9508"/>
            </a:xfrm>
            <a:custGeom>
              <a:avLst/>
              <a:gdLst/>
              <a:ahLst/>
              <a:cxnLst/>
              <a:rect l="0" t="0" r="0" b="0"/>
              <a:pathLst>
                <a:path w="61914" h="9508">
                  <a:moveTo>
                    <a:pt x="0" y="4762"/>
                  </a:moveTo>
                  <a:lnTo>
                    <a:pt x="0" y="4762"/>
                  </a:lnTo>
                  <a:lnTo>
                    <a:pt x="0" y="7290"/>
                  </a:lnTo>
                  <a:lnTo>
                    <a:pt x="265" y="8035"/>
                  </a:lnTo>
                  <a:lnTo>
                    <a:pt x="706" y="8532"/>
                  </a:lnTo>
                  <a:lnTo>
                    <a:pt x="2352" y="9507"/>
                  </a:lnTo>
                  <a:lnTo>
                    <a:pt x="37082" y="7622"/>
                  </a:lnTo>
                  <a:lnTo>
                    <a:pt x="6191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186">
              <a:extLst>
                <a:ext uri="{FF2B5EF4-FFF2-40B4-BE49-F238E27FC236}">
                  <a16:creationId xmlns:a16="http://schemas.microsoft.com/office/drawing/2014/main" xmlns="" id="{5BC28DD4-4C73-4004-881B-01000B3FF6C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71775" y="3014663"/>
              <a:ext cx="4764" cy="2382"/>
            </a:xfrm>
            <a:custGeom>
              <a:avLst/>
              <a:gdLst/>
              <a:ahLst/>
              <a:cxnLst/>
              <a:rect l="0" t="0" r="0" b="0"/>
              <a:pathLst>
                <a:path w="4764" h="2382">
                  <a:moveTo>
                    <a:pt x="0" y="0"/>
                  </a:moveTo>
                  <a:lnTo>
                    <a:pt x="0" y="0"/>
                  </a:lnTo>
                  <a:lnTo>
                    <a:pt x="2050" y="2050"/>
                  </a:lnTo>
                  <a:lnTo>
                    <a:pt x="4763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187">
              <a:extLst>
                <a:ext uri="{FF2B5EF4-FFF2-40B4-BE49-F238E27FC236}">
                  <a16:creationId xmlns:a16="http://schemas.microsoft.com/office/drawing/2014/main" xmlns="" id="{995866BC-27A1-4254-A92A-9210F4E06F9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03716" y="2950369"/>
              <a:ext cx="532391" cy="232763"/>
            </a:xfrm>
            <a:custGeom>
              <a:avLst/>
              <a:gdLst/>
              <a:ahLst/>
              <a:cxnLst/>
              <a:rect l="0" t="0" r="0" b="0"/>
              <a:pathLst>
                <a:path w="532391" h="232763">
                  <a:moveTo>
                    <a:pt x="1372" y="197644"/>
                  </a:moveTo>
                  <a:lnTo>
                    <a:pt x="1372" y="197644"/>
                  </a:lnTo>
                  <a:lnTo>
                    <a:pt x="107" y="197644"/>
                  </a:lnTo>
                  <a:lnTo>
                    <a:pt x="0" y="197908"/>
                  </a:lnTo>
                  <a:lnTo>
                    <a:pt x="1303" y="199927"/>
                  </a:lnTo>
                  <a:lnTo>
                    <a:pt x="1365" y="197966"/>
                  </a:lnTo>
                  <a:lnTo>
                    <a:pt x="2074" y="197787"/>
                  </a:lnTo>
                  <a:lnTo>
                    <a:pt x="2634" y="197739"/>
                  </a:lnTo>
                  <a:lnTo>
                    <a:pt x="3007" y="197972"/>
                  </a:lnTo>
                  <a:lnTo>
                    <a:pt x="3255" y="198392"/>
                  </a:lnTo>
                  <a:lnTo>
                    <a:pt x="3753" y="200025"/>
                  </a:lnTo>
                  <a:lnTo>
                    <a:pt x="3753" y="192610"/>
                  </a:lnTo>
                  <a:lnTo>
                    <a:pt x="5164" y="190027"/>
                  </a:lnTo>
                  <a:lnTo>
                    <a:pt x="7026" y="187114"/>
                  </a:lnTo>
                  <a:lnTo>
                    <a:pt x="8868" y="182235"/>
                  </a:lnTo>
                  <a:lnTo>
                    <a:pt x="14788" y="172904"/>
                  </a:lnTo>
                  <a:lnTo>
                    <a:pt x="29084" y="138117"/>
                  </a:lnTo>
                  <a:lnTo>
                    <a:pt x="38902" y="106566"/>
                  </a:lnTo>
                  <a:lnTo>
                    <a:pt x="40102" y="92814"/>
                  </a:lnTo>
                  <a:lnTo>
                    <a:pt x="50674" y="61729"/>
                  </a:lnTo>
                  <a:lnTo>
                    <a:pt x="51594" y="57068"/>
                  </a:lnTo>
                  <a:lnTo>
                    <a:pt x="60537" y="30538"/>
                  </a:lnTo>
                  <a:lnTo>
                    <a:pt x="60903" y="14495"/>
                  </a:lnTo>
                  <a:lnTo>
                    <a:pt x="60197" y="12351"/>
                  </a:lnTo>
                  <a:lnTo>
                    <a:pt x="59266" y="10516"/>
                  </a:lnTo>
                  <a:lnTo>
                    <a:pt x="58620" y="6376"/>
                  </a:lnTo>
                  <a:lnTo>
                    <a:pt x="58522" y="0"/>
                  </a:lnTo>
                  <a:lnTo>
                    <a:pt x="60406" y="34893"/>
                  </a:lnTo>
                  <a:lnTo>
                    <a:pt x="60894" y="68970"/>
                  </a:lnTo>
                  <a:lnTo>
                    <a:pt x="60903" y="102888"/>
                  </a:lnTo>
                  <a:lnTo>
                    <a:pt x="67493" y="138101"/>
                  </a:lnTo>
                  <a:lnTo>
                    <a:pt x="70625" y="173598"/>
                  </a:lnTo>
                  <a:lnTo>
                    <a:pt x="75432" y="196453"/>
                  </a:lnTo>
                  <a:lnTo>
                    <a:pt x="80517" y="204797"/>
                  </a:lnTo>
                  <a:lnTo>
                    <a:pt x="87149" y="211610"/>
                  </a:lnTo>
                  <a:lnTo>
                    <a:pt x="103653" y="221622"/>
                  </a:lnTo>
                  <a:lnTo>
                    <a:pt x="118816" y="225636"/>
                  </a:lnTo>
                  <a:lnTo>
                    <a:pt x="122096" y="225695"/>
                  </a:lnTo>
                  <a:lnTo>
                    <a:pt x="139771" y="220611"/>
                  </a:lnTo>
                  <a:lnTo>
                    <a:pt x="142963" y="218346"/>
                  </a:lnTo>
                  <a:lnTo>
                    <a:pt x="146953" y="212685"/>
                  </a:lnTo>
                  <a:lnTo>
                    <a:pt x="156655" y="194646"/>
                  </a:lnTo>
                  <a:lnTo>
                    <a:pt x="164976" y="159603"/>
                  </a:lnTo>
                  <a:lnTo>
                    <a:pt x="165386" y="137228"/>
                  </a:lnTo>
                  <a:lnTo>
                    <a:pt x="163097" y="124395"/>
                  </a:lnTo>
                  <a:lnTo>
                    <a:pt x="161016" y="121574"/>
                  </a:lnTo>
                  <a:lnTo>
                    <a:pt x="162209" y="121482"/>
                  </a:lnTo>
                  <a:lnTo>
                    <a:pt x="162572" y="121999"/>
                  </a:lnTo>
                  <a:lnTo>
                    <a:pt x="163153" y="126629"/>
                  </a:lnTo>
                  <a:lnTo>
                    <a:pt x="163960" y="131799"/>
                  </a:lnTo>
                  <a:lnTo>
                    <a:pt x="165452" y="142984"/>
                  </a:lnTo>
                  <a:lnTo>
                    <a:pt x="168029" y="176515"/>
                  </a:lnTo>
                  <a:lnTo>
                    <a:pt x="172392" y="203004"/>
                  </a:lnTo>
                  <a:lnTo>
                    <a:pt x="174042" y="206729"/>
                  </a:lnTo>
                  <a:lnTo>
                    <a:pt x="181955" y="216205"/>
                  </a:lnTo>
                  <a:lnTo>
                    <a:pt x="184201" y="217799"/>
                  </a:lnTo>
                  <a:lnTo>
                    <a:pt x="185170" y="218224"/>
                  </a:lnTo>
                  <a:lnTo>
                    <a:pt x="204870" y="219053"/>
                  </a:lnTo>
                  <a:lnTo>
                    <a:pt x="237721" y="204236"/>
                  </a:lnTo>
                  <a:lnTo>
                    <a:pt x="247407" y="198328"/>
                  </a:lnTo>
                  <a:lnTo>
                    <a:pt x="268596" y="178127"/>
                  </a:lnTo>
                  <a:lnTo>
                    <a:pt x="274035" y="174474"/>
                  </a:lnTo>
                  <a:lnTo>
                    <a:pt x="278923" y="170670"/>
                  </a:lnTo>
                  <a:lnTo>
                    <a:pt x="281626" y="168987"/>
                  </a:lnTo>
                  <a:lnTo>
                    <a:pt x="288417" y="162144"/>
                  </a:lnTo>
                  <a:lnTo>
                    <a:pt x="292463" y="154354"/>
                  </a:lnTo>
                  <a:lnTo>
                    <a:pt x="296157" y="137620"/>
                  </a:lnTo>
                  <a:lnTo>
                    <a:pt x="293973" y="129558"/>
                  </a:lnTo>
                  <a:lnTo>
                    <a:pt x="291239" y="122995"/>
                  </a:lnTo>
                  <a:lnTo>
                    <a:pt x="288863" y="120105"/>
                  </a:lnTo>
                  <a:lnTo>
                    <a:pt x="285779" y="117938"/>
                  </a:lnTo>
                  <a:lnTo>
                    <a:pt x="278742" y="115097"/>
                  </a:lnTo>
                  <a:lnTo>
                    <a:pt x="277567" y="114831"/>
                  </a:lnTo>
                  <a:lnTo>
                    <a:pt x="272120" y="115721"/>
                  </a:lnTo>
                  <a:lnTo>
                    <a:pt x="268007" y="117661"/>
                  </a:lnTo>
                  <a:lnTo>
                    <a:pt x="266720" y="119145"/>
                  </a:lnTo>
                  <a:lnTo>
                    <a:pt x="264629" y="127310"/>
                  </a:lnTo>
                  <a:lnTo>
                    <a:pt x="263324" y="162284"/>
                  </a:lnTo>
                  <a:lnTo>
                    <a:pt x="266624" y="185627"/>
                  </a:lnTo>
                  <a:lnTo>
                    <a:pt x="275682" y="210271"/>
                  </a:lnTo>
                  <a:lnTo>
                    <a:pt x="282657" y="220324"/>
                  </a:lnTo>
                  <a:lnTo>
                    <a:pt x="292289" y="227918"/>
                  </a:lnTo>
                  <a:lnTo>
                    <a:pt x="301225" y="232013"/>
                  </a:lnTo>
                  <a:lnTo>
                    <a:pt x="304943" y="232762"/>
                  </a:lnTo>
                  <a:lnTo>
                    <a:pt x="322682" y="230902"/>
                  </a:lnTo>
                  <a:lnTo>
                    <a:pt x="327086" y="228606"/>
                  </a:lnTo>
                  <a:lnTo>
                    <a:pt x="336947" y="220281"/>
                  </a:lnTo>
                  <a:lnTo>
                    <a:pt x="345353" y="208524"/>
                  </a:lnTo>
                  <a:lnTo>
                    <a:pt x="347943" y="201691"/>
                  </a:lnTo>
                  <a:lnTo>
                    <a:pt x="351359" y="166127"/>
                  </a:lnTo>
                  <a:lnTo>
                    <a:pt x="353462" y="149200"/>
                  </a:lnTo>
                  <a:lnTo>
                    <a:pt x="360404" y="133145"/>
                  </a:lnTo>
                  <a:lnTo>
                    <a:pt x="361112" y="132419"/>
                  </a:lnTo>
                  <a:lnTo>
                    <a:pt x="363310" y="131613"/>
                  </a:lnTo>
                  <a:lnTo>
                    <a:pt x="367522" y="131160"/>
                  </a:lnTo>
                  <a:lnTo>
                    <a:pt x="374650" y="132289"/>
                  </a:lnTo>
                  <a:lnTo>
                    <a:pt x="379733" y="135701"/>
                  </a:lnTo>
                  <a:lnTo>
                    <a:pt x="388325" y="144625"/>
                  </a:lnTo>
                  <a:lnTo>
                    <a:pt x="393651" y="155283"/>
                  </a:lnTo>
                  <a:lnTo>
                    <a:pt x="400700" y="181965"/>
                  </a:lnTo>
                  <a:lnTo>
                    <a:pt x="404459" y="217173"/>
                  </a:lnTo>
                  <a:lnTo>
                    <a:pt x="406083" y="223256"/>
                  </a:lnTo>
                  <a:lnTo>
                    <a:pt x="406117" y="223185"/>
                  </a:lnTo>
                  <a:lnTo>
                    <a:pt x="406154" y="222401"/>
                  </a:lnTo>
                  <a:lnTo>
                    <a:pt x="403832" y="187671"/>
                  </a:lnTo>
                  <a:lnTo>
                    <a:pt x="407100" y="156821"/>
                  </a:lnTo>
                  <a:lnTo>
                    <a:pt x="411451" y="140544"/>
                  </a:lnTo>
                  <a:lnTo>
                    <a:pt x="416850" y="129299"/>
                  </a:lnTo>
                  <a:lnTo>
                    <a:pt x="417263" y="127475"/>
                  </a:lnTo>
                  <a:lnTo>
                    <a:pt x="419134" y="124741"/>
                  </a:lnTo>
                  <a:lnTo>
                    <a:pt x="424646" y="120831"/>
                  </a:lnTo>
                  <a:lnTo>
                    <a:pt x="425901" y="120506"/>
                  </a:lnTo>
                  <a:lnTo>
                    <a:pt x="427001" y="120554"/>
                  </a:lnTo>
                  <a:lnTo>
                    <a:pt x="428000" y="120850"/>
                  </a:lnTo>
                  <a:lnTo>
                    <a:pt x="429815" y="122591"/>
                  </a:lnTo>
                  <a:lnTo>
                    <a:pt x="432032" y="125128"/>
                  </a:lnTo>
                  <a:lnTo>
                    <a:pt x="447862" y="140653"/>
                  </a:lnTo>
                  <a:lnTo>
                    <a:pt x="459794" y="161424"/>
                  </a:lnTo>
                  <a:lnTo>
                    <a:pt x="464763" y="181654"/>
                  </a:lnTo>
                  <a:lnTo>
                    <a:pt x="469252" y="207414"/>
                  </a:lnTo>
                  <a:lnTo>
                    <a:pt x="472643" y="213121"/>
                  </a:lnTo>
                  <a:lnTo>
                    <a:pt x="475735" y="216899"/>
                  </a:lnTo>
                  <a:lnTo>
                    <a:pt x="484647" y="220958"/>
                  </a:lnTo>
                  <a:lnTo>
                    <a:pt x="493550" y="222984"/>
                  </a:lnTo>
                  <a:lnTo>
                    <a:pt x="515141" y="220448"/>
                  </a:lnTo>
                  <a:lnTo>
                    <a:pt x="532390" y="2119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SMARTInkShape-188">
            <a:extLst>
              <a:ext uri="{FF2B5EF4-FFF2-40B4-BE49-F238E27FC236}">
                <a16:creationId xmlns:a16="http://schemas.microsoft.com/office/drawing/2014/main" xmlns="" id="{A16B8740-A179-410A-AEA0-6FC7FF96200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74294" y="3143250"/>
            <a:ext cx="2382" cy="28576"/>
          </a:xfrm>
          <a:custGeom>
            <a:avLst/>
            <a:gdLst/>
            <a:ahLst/>
            <a:cxnLst/>
            <a:rect l="0" t="0" r="0" b="0"/>
            <a:pathLst>
              <a:path w="2382" h="28576">
                <a:moveTo>
                  <a:pt x="0" y="0"/>
                </a:moveTo>
                <a:lnTo>
                  <a:pt x="0" y="0"/>
                </a:lnTo>
                <a:lnTo>
                  <a:pt x="1264" y="2528"/>
                </a:lnTo>
                <a:lnTo>
                  <a:pt x="2381" y="2857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SMARTInkShape-189">
            <a:extLst>
              <a:ext uri="{FF2B5EF4-FFF2-40B4-BE49-F238E27FC236}">
                <a16:creationId xmlns:a16="http://schemas.microsoft.com/office/drawing/2014/main" xmlns="" id="{309B25CE-59ED-48FF-A96F-5BA3A0BEEEB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676900" y="3171825"/>
            <a:ext cx="9480" cy="7145"/>
          </a:xfrm>
          <a:custGeom>
            <a:avLst/>
            <a:gdLst/>
            <a:ahLst/>
            <a:cxnLst/>
            <a:rect l="0" t="0" r="0" b="0"/>
            <a:pathLst>
              <a:path w="9480" h="7145">
                <a:moveTo>
                  <a:pt x="2381" y="0"/>
                </a:moveTo>
                <a:lnTo>
                  <a:pt x="2381" y="0"/>
                </a:lnTo>
                <a:lnTo>
                  <a:pt x="9479" y="0"/>
                </a:lnTo>
                <a:lnTo>
                  <a:pt x="0" y="714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SMARTInkShape-190">
            <a:extLst>
              <a:ext uri="{FF2B5EF4-FFF2-40B4-BE49-F238E27FC236}">
                <a16:creationId xmlns:a16="http://schemas.microsoft.com/office/drawing/2014/main" xmlns="" id="{3627D66D-64A8-442D-9E66-DB69322AF33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802606" y="728663"/>
            <a:ext cx="30958" cy="2382"/>
          </a:xfrm>
          <a:custGeom>
            <a:avLst/>
            <a:gdLst/>
            <a:ahLst/>
            <a:cxnLst/>
            <a:rect l="0" t="0" r="0" b="0"/>
            <a:pathLst>
              <a:path w="30958" h="2382">
                <a:moveTo>
                  <a:pt x="0" y="2381"/>
                </a:moveTo>
                <a:lnTo>
                  <a:pt x="0" y="2381"/>
                </a:lnTo>
                <a:lnTo>
                  <a:pt x="30957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SMARTInkShape-191">
            <a:extLst>
              <a:ext uri="{FF2B5EF4-FFF2-40B4-BE49-F238E27FC236}">
                <a16:creationId xmlns:a16="http://schemas.microsoft.com/office/drawing/2014/main" xmlns="" id="{F0C15B67-6B52-4A87-B22E-1E59468B1AA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93169" y="711994"/>
            <a:ext cx="11907" cy="19051"/>
          </a:xfrm>
          <a:custGeom>
            <a:avLst/>
            <a:gdLst/>
            <a:ahLst/>
            <a:cxnLst/>
            <a:rect l="0" t="0" r="0" b="0"/>
            <a:pathLst>
              <a:path w="11907" h="19051">
                <a:moveTo>
                  <a:pt x="0" y="19050"/>
                </a:moveTo>
                <a:lnTo>
                  <a:pt x="0" y="19050"/>
                </a:lnTo>
                <a:lnTo>
                  <a:pt x="0" y="15257"/>
                </a:lnTo>
                <a:lnTo>
                  <a:pt x="2528" y="9107"/>
                </a:lnTo>
                <a:lnTo>
                  <a:pt x="5364" y="4785"/>
                </a:lnTo>
                <a:lnTo>
                  <a:pt x="11906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SMARTInkShape-192">
            <a:extLst>
              <a:ext uri="{FF2B5EF4-FFF2-40B4-BE49-F238E27FC236}">
                <a16:creationId xmlns:a16="http://schemas.microsoft.com/office/drawing/2014/main" xmlns="" id="{5E9C790C-64D1-4DCF-8E50-BE516F04FBA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481388" y="738188"/>
            <a:ext cx="16669" cy="9526"/>
          </a:xfrm>
          <a:custGeom>
            <a:avLst/>
            <a:gdLst/>
            <a:ahLst/>
            <a:cxnLst/>
            <a:rect l="0" t="0" r="0" b="0"/>
            <a:pathLst>
              <a:path w="16669" h="9526">
                <a:moveTo>
                  <a:pt x="0" y="9525"/>
                </a:moveTo>
                <a:lnTo>
                  <a:pt x="0" y="9525"/>
                </a:lnTo>
                <a:lnTo>
                  <a:pt x="1263" y="6996"/>
                </a:lnTo>
                <a:lnTo>
                  <a:pt x="16668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SMARTInkShape-193">
            <a:extLst>
              <a:ext uri="{FF2B5EF4-FFF2-40B4-BE49-F238E27FC236}">
                <a16:creationId xmlns:a16="http://schemas.microsoft.com/office/drawing/2014/main" xmlns="" id="{586471E8-67F2-4567-B99C-35864528D63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181475" y="721519"/>
            <a:ext cx="14289" cy="14288"/>
          </a:xfrm>
          <a:custGeom>
            <a:avLst/>
            <a:gdLst/>
            <a:ahLst/>
            <a:cxnLst/>
            <a:rect l="0" t="0" r="0" b="0"/>
            <a:pathLst>
              <a:path w="14289" h="14288">
                <a:moveTo>
                  <a:pt x="0" y="14287"/>
                </a:moveTo>
                <a:lnTo>
                  <a:pt x="0" y="14287"/>
                </a:lnTo>
                <a:lnTo>
                  <a:pt x="14288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SMARTInkShape-194">
            <a:extLst>
              <a:ext uri="{FF2B5EF4-FFF2-40B4-BE49-F238E27FC236}">
                <a16:creationId xmlns:a16="http://schemas.microsoft.com/office/drawing/2014/main" xmlns="" id="{7924A93D-E3EB-4D12-B338-C55065FE879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223090" y="727732"/>
            <a:ext cx="8517" cy="5694"/>
          </a:xfrm>
          <a:custGeom>
            <a:avLst/>
            <a:gdLst/>
            <a:ahLst/>
            <a:cxnLst/>
            <a:rect l="0" t="0" r="0" b="0"/>
            <a:pathLst>
              <a:path w="8517" h="5694">
                <a:moveTo>
                  <a:pt x="1373" y="5693"/>
                </a:moveTo>
                <a:lnTo>
                  <a:pt x="1373" y="5693"/>
                </a:lnTo>
                <a:lnTo>
                  <a:pt x="109" y="3165"/>
                </a:lnTo>
                <a:lnTo>
                  <a:pt x="0" y="2155"/>
                </a:lnTo>
                <a:lnTo>
                  <a:pt x="587" y="328"/>
                </a:lnTo>
                <a:lnTo>
                  <a:pt x="1642" y="0"/>
                </a:lnTo>
                <a:lnTo>
                  <a:pt x="8516" y="93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SMARTInkShape-195">
            <a:extLst>
              <a:ext uri="{FF2B5EF4-FFF2-40B4-BE49-F238E27FC236}">
                <a16:creationId xmlns:a16="http://schemas.microsoft.com/office/drawing/2014/main" xmlns="" id="{9B948A4C-1199-4C44-B814-CD1A4F8901A5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895975" y="719138"/>
            <a:ext cx="4764" cy="9526"/>
          </a:xfrm>
          <a:custGeom>
            <a:avLst/>
            <a:gdLst/>
            <a:ahLst/>
            <a:cxnLst/>
            <a:rect l="0" t="0" r="0" b="0"/>
            <a:pathLst>
              <a:path w="4764" h="9526">
                <a:moveTo>
                  <a:pt x="0" y="9525"/>
                </a:moveTo>
                <a:lnTo>
                  <a:pt x="0" y="9525"/>
                </a:lnTo>
                <a:lnTo>
                  <a:pt x="0" y="6210"/>
                </a:lnTo>
                <a:lnTo>
                  <a:pt x="476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SMARTInkShape-196">
            <a:extLst>
              <a:ext uri="{FF2B5EF4-FFF2-40B4-BE49-F238E27FC236}">
                <a16:creationId xmlns:a16="http://schemas.microsoft.com/office/drawing/2014/main" xmlns="" id="{D6EC9D96-18F4-435C-85E1-28764EDA0041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634163" y="681038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9525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SMARTInkShape-197">
            <a:extLst>
              <a:ext uri="{FF2B5EF4-FFF2-40B4-BE49-F238E27FC236}">
                <a16:creationId xmlns:a16="http://schemas.microsoft.com/office/drawing/2014/main" xmlns="" id="{1B182678-0005-4A39-842D-2589780C369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416845" y="3552879"/>
            <a:ext cx="461962" cy="116254"/>
          </a:xfrm>
          <a:custGeom>
            <a:avLst/>
            <a:gdLst/>
            <a:ahLst/>
            <a:cxnLst/>
            <a:rect l="0" t="0" r="0" b="0"/>
            <a:pathLst>
              <a:path w="461962" h="116254">
                <a:moveTo>
                  <a:pt x="9524" y="95196"/>
                </a:moveTo>
                <a:lnTo>
                  <a:pt x="9524" y="95196"/>
                </a:lnTo>
                <a:lnTo>
                  <a:pt x="8260" y="93932"/>
                </a:lnTo>
                <a:lnTo>
                  <a:pt x="7623" y="93824"/>
                </a:lnTo>
                <a:lnTo>
                  <a:pt x="6933" y="94017"/>
                </a:lnTo>
                <a:lnTo>
                  <a:pt x="4799" y="95175"/>
                </a:lnTo>
                <a:lnTo>
                  <a:pt x="4772" y="93926"/>
                </a:lnTo>
                <a:lnTo>
                  <a:pt x="4061" y="92603"/>
                </a:lnTo>
                <a:lnTo>
                  <a:pt x="3500" y="91880"/>
                </a:lnTo>
                <a:lnTo>
                  <a:pt x="2172" y="91076"/>
                </a:lnTo>
                <a:lnTo>
                  <a:pt x="428" y="90561"/>
                </a:lnTo>
                <a:lnTo>
                  <a:pt x="285" y="90254"/>
                </a:lnTo>
                <a:lnTo>
                  <a:pt x="0" y="88061"/>
                </a:lnTo>
                <a:lnTo>
                  <a:pt x="10841" y="94367"/>
                </a:lnTo>
                <a:lnTo>
                  <a:pt x="23038" y="95164"/>
                </a:lnTo>
                <a:lnTo>
                  <a:pt x="25496" y="94476"/>
                </a:lnTo>
                <a:lnTo>
                  <a:pt x="28433" y="92769"/>
                </a:lnTo>
                <a:lnTo>
                  <a:pt x="29658" y="91648"/>
                </a:lnTo>
                <a:lnTo>
                  <a:pt x="31790" y="90973"/>
                </a:lnTo>
                <a:lnTo>
                  <a:pt x="45614" y="87508"/>
                </a:lnTo>
                <a:lnTo>
                  <a:pt x="78574" y="72919"/>
                </a:lnTo>
                <a:lnTo>
                  <a:pt x="100239" y="59466"/>
                </a:lnTo>
                <a:lnTo>
                  <a:pt x="112751" y="45554"/>
                </a:lnTo>
                <a:lnTo>
                  <a:pt x="126993" y="10414"/>
                </a:lnTo>
                <a:lnTo>
                  <a:pt x="128376" y="3052"/>
                </a:lnTo>
                <a:lnTo>
                  <a:pt x="128446" y="2017"/>
                </a:lnTo>
                <a:lnTo>
                  <a:pt x="128228" y="1327"/>
                </a:lnTo>
                <a:lnTo>
                  <a:pt x="127819" y="866"/>
                </a:lnTo>
                <a:lnTo>
                  <a:pt x="126299" y="0"/>
                </a:lnTo>
                <a:lnTo>
                  <a:pt x="125959" y="5131"/>
                </a:lnTo>
                <a:lnTo>
                  <a:pt x="120093" y="26966"/>
                </a:lnTo>
                <a:lnTo>
                  <a:pt x="118374" y="61126"/>
                </a:lnTo>
                <a:lnTo>
                  <a:pt x="114804" y="95280"/>
                </a:lnTo>
                <a:lnTo>
                  <a:pt x="117645" y="107113"/>
                </a:lnTo>
                <a:lnTo>
                  <a:pt x="119906" y="111721"/>
                </a:lnTo>
                <a:lnTo>
                  <a:pt x="124287" y="113829"/>
                </a:lnTo>
                <a:lnTo>
                  <a:pt x="134087" y="116075"/>
                </a:lnTo>
                <a:lnTo>
                  <a:pt x="145763" y="116253"/>
                </a:lnTo>
                <a:lnTo>
                  <a:pt x="153832" y="113310"/>
                </a:lnTo>
                <a:lnTo>
                  <a:pt x="166646" y="105183"/>
                </a:lnTo>
                <a:lnTo>
                  <a:pt x="171343" y="100164"/>
                </a:lnTo>
                <a:lnTo>
                  <a:pt x="182144" y="81214"/>
                </a:lnTo>
                <a:lnTo>
                  <a:pt x="189627" y="57915"/>
                </a:lnTo>
                <a:lnTo>
                  <a:pt x="190497" y="22661"/>
                </a:lnTo>
                <a:lnTo>
                  <a:pt x="190499" y="19035"/>
                </a:lnTo>
                <a:lnTo>
                  <a:pt x="192733" y="54705"/>
                </a:lnTo>
                <a:lnTo>
                  <a:pt x="193143" y="88150"/>
                </a:lnTo>
                <a:lnTo>
                  <a:pt x="196942" y="107731"/>
                </a:lnTo>
                <a:lnTo>
                  <a:pt x="198478" y="111174"/>
                </a:lnTo>
                <a:lnTo>
                  <a:pt x="201453" y="113586"/>
                </a:lnTo>
                <a:lnTo>
                  <a:pt x="206180" y="115726"/>
                </a:lnTo>
                <a:lnTo>
                  <a:pt x="207303" y="116027"/>
                </a:lnTo>
                <a:lnTo>
                  <a:pt x="215204" y="113921"/>
                </a:lnTo>
                <a:lnTo>
                  <a:pt x="219382" y="111367"/>
                </a:lnTo>
                <a:lnTo>
                  <a:pt x="233946" y="94295"/>
                </a:lnTo>
                <a:lnTo>
                  <a:pt x="254131" y="59315"/>
                </a:lnTo>
                <a:lnTo>
                  <a:pt x="269502" y="25469"/>
                </a:lnTo>
                <a:lnTo>
                  <a:pt x="278704" y="16372"/>
                </a:lnTo>
                <a:lnTo>
                  <a:pt x="286150" y="11107"/>
                </a:lnTo>
                <a:lnTo>
                  <a:pt x="289367" y="10198"/>
                </a:lnTo>
                <a:lnTo>
                  <a:pt x="293178" y="10059"/>
                </a:lnTo>
                <a:lnTo>
                  <a:pt x="301266" y="11925"/>
                </a:lnTo>
                <a:lnTo>
                  <a:pt x="309338" y="17669"/>
                </a:lnTo>
                <a:lnTo>
                  <a:pt x="320515" y="31781"/>
                </a:lnTo>
                <a:lnTo>
                  <a:pt x="325091" y="42502"/>
                </a:lnTo>
                <a:lnTo>
                  <a:pt x="328095" y="59218"/>
                </a:lnTo>
                <a:lnTo>
                  <a:pt x="327900" y="92348"/>
                </a:lnTo>
                <a:lnTo>
                  <a:pt x="326019" y="98409"/>
                </a:lnTo>
                <a:lnTo>
                  <a:pt x="324492" y="101880"/>
                </a:lnTo>
                <a:lnTo>
                  <a:pt x="323886" y="104555"/>
                </a:lnTo>
                <a:lnTo>
                  <a:pt x="323860" y="103408"/>
                </a:lnTo>
                <a:lnTo>
                  <a:pt x="325900" y="92490"/>
                </a:lnTo>
                <a:lnTo>
                  <a:pt x="324173" y="58667"/>
                </a:lnTo>
                <a:lnTo>
                  <a:pt x="330713" y="29206"/>
                </a:lnTo>
                <a:lnTo>
                  <a:pt x="333849" y="22433"/>
                </a:lnTo>
                <a:lnTo>
                  <a:pt x="342454" y="14501"/>
                </a:lnTo>
                <a:lnTo>
                  <a:pt x="348882" y="10814"/>
                </a:lnTo>
                <a:lnTo>
                  <a:pt x="361231" y="7632"/>
                </a:lnTo>
                <a:lnTo>
                  <a:pt x="368468" y="9779"/>
                </a:lnTo>
                <a:lnTo>
                  <a:pt x="382096" y="16760"/>
                </a:lnTo>
                <a:lnTo>
                  <a:pt x="387762" y="22126"/>
                </a:lnTo>
                <a:lnTo>
                  <a:pt x="392087" y="28743"/>
                </a:lnTo>
                <a:lnTo>
                  <a:pt x="398413" y="48517"/>
                </a:lnTo>
                <a:lnTo>
                  <a:pt x="400550" y="82433"/>
                </a:lnTo>
                <a:lnTo>
                  <a:pt x="404897" y="96102"/>
                </a:lnTo>
                <a:lnTo>
                  <a:pt x="408482" y="100521"/>
                </a:lnTo>
                <a:lnTo>
                  <a:pt x="411382" y="102678"/>
                </a:lnTo>
                <a:lnTo>
                  <a:pt x="422729" y="104318"/>
                </a:lnTo>
                <a:lnTo>
                  <a:pt x="461961" y="10234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SMARTInkShape-198">
            <a:extLst>
              <a:ext uri="{FF2B5EF4-FFF2-40B4-BE49-F238E27FC236}">
                <a16:creationId xmlns:a16="http://schemas.microsoft.com/office/drawing/2014/main" xmlns="" id="{7C3F4DD7-F134-4FF8-9C55-478AAA142061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029156" y="3633788"/>
            <a:ext cx="59201" cy="21403"/>
          </a:xfrm>
          <a:custGeom>
            <a:avLst/>
            <a:gdLst/>
            <a:ahLst/>
            <a:cxnLst/>
            <a:rect l="0" t="0" r="0" b="0"/>
            <a:pathLst>
              <a:path w="59201" h="21403">
                <a:moveTo>
                  <a:pt x="2050" y="19050"/>
                </a:moveTo>
                <a:lnTo>
                  <a:pt x="2050" y="19050"/>
                </a:lnTo>
                <a:lnTo>
                  <a:pt x="0" y="19050"/>
                </a:lnTo>
                <a:lnTo>
                  <a:pt x="1748" y="19050"/>
                </a:lnTo>
                <a:lnTo>
                  <a:pt x="3892" y="20686"/>
                </a:lnTo>
                <a:lnTo>
                  <a:pt x="5338" y="21100"/>
                </a:lnTo>
                <a:lnTo>
                  <a:pt x="17412" y="21402"/>
                </a:lnTo>
                <a:lnTo>
                  <a:pt x="36870" y="16064"/>
                </a:lnTo>
                <a:lnTo>
                  <a:pt x="5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5" name="SMARTInkShape-Group178">
            <a:extLst>
              <a:ext uri="{FF2B5EF4-FFF2-40B4-BE49-F238E27FC236}">
                <a16:creationId xmlns:a16="http://schemas.microsoft.com/office/drawing/2014/main" xmlns="" id="{E68F8352-607D-42A4-94B3-338159B58B60}"/>
              </a:ext>
            </a:extLst>
          </p:cNvPr>
          <p:cNvGrpSpPr/>
          <p:nvPr/>
        </p:nvGrpSpPr>
        <p:grpSpPr>
          <a:xfrm>
            <a:off x="2093160" y="3550445"/>
            <a:ext cx="280947" cy="362709"/>
            <a:chOff x="2093160" y="3550445"/>
            <a:chExt cx="280947" cy="362709"/>
          </a:xfrm>
        </p:grpSpPr>
        <p:sp>
          <p:nvSpPr>
            <p:cNvPr id="123" name="SMARTInkShape-199">
              <a:extLst>
                <a:ext uri="{FF2B5EF4-FFF2-40B4-BE49-F238E27FC236}">
                  <a16:creationId xmlns:a16="http://schemas.microsoft.com/office/drawing/2014/main" xmlns="" id="{C7B4389D-07C9-4789-9087-638010A191A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247900" y="3567126"/>
              <a:ext cx="126207" cy="91840"/>
            </a:xfrm>
            <a:custGeom>
              <a:avLst/>
              <a:gdLst/>
              <a:ahLst/>
              <a:cxnLst/>
              <a:rect l="0" t="0" r="0" b="0"/>
              <a:pathLst>
                <a:path w="126207" h="91840">
                  <a:moveTo>
                    <a:pt x="0" y="33324"/>
                  </a:moveTo>
                  <a:lnTo>
                    <a:pt x="0" y="33324"/>
                  </a:lnTo>
                  <a:lnTo>
                    <a:pt x="265" y="27885"/>
                  </a:lnTo>
                  <a:lnTo>
                    <a:pt x="2352" y="21502"/>
                  </a:lnTo>
                  <a:lnTo>
                    <a:pt x="11328" y="9415"/>
                  </a:lnTo>
                  <a:lnTo>
                    <a:pt x="18142" y="4407"/>
                  </a:lnTo>
                  <a:lnTo>
                    <a:pt x="26485" y="1134"/>
                  </a:lnTo>
                  <a:lnTo>
                    <a:pt x="51680" y="0"/>
                  </a:lnTo>
                  <a:lnTo>
                    <a:pt x="59862" y="2038"/>
                  </a:lnTo>
                  <a:lnTo>
                    <a:pt x="61707" y="3632"/>
                  </a:lnTo>
                  <a:lnTo>
                    <a:pt x="65590" y="8835"/>
                  </a:lnTo>
                  <a:lnTo>
                    <a:pt x="66532" y="14717"/>
                  </a:lnTo>
                  <a:lnTo>
                    <a:pt x="64359" y="50380"/>
                  </a:lnTo>
                  <a:lnTo>
                    <a:pt x="64564" y="60276"/>
                  </a:lnTo>
                  <a:lnTo>
                    <a:pt x="69035" y="74858"/>
                  </a:lnTo>
                  <a:lnTo>
                    <a:pt x="74643" y="85036"/>
                  </a:lnTo>
                  <a:lnTo>
                    <a:pt x="75691" y="86055"/>
                  </a:lnTo>
                  <a:lnTo>
                    <a:pt x="83968" y="89550"/>
                  </a:lnTo>
                  <a:lnTo>
                    <a:pt x="88622" y="90291"/>
                  </a:lnTo>
                  <a:lnTo>
                    <a:pt x="96112" y="90714"/>
                  </a:lnTo>
                  <a:lnTo>
                    <a:pt x="100826" y="91839"/>
                  </a:lnTo>
                  <a:lnTo>
                    <a:pt x="111297" y="90255"/>
                  </a:lnTo>
                  <a:lnTo>
                    <a:pt x="115115" y="88587"/>
                  </a:lnTo>
                  <a:lnTo>
                    <a:pt x="121019" y="83614"/>
                  </a:lnTo>
                  <a:lnTo>
                    <a:pt x="126206" y="761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200">
              <a:extLst>
                <a:ext uri="{FF2B5EF4-FFF2-40B4-BE49-F238E27FC236}">
                  <a16:creationId xmlns:a16="http://schemas.microsoft.com/office/drawing/2014/main" xmlns="" id="{FFDC2590-78EC-446D-9493-99392D5B097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93160" y="3550445"/>
              <a:ext cx="161885" cy="362709"/>
            </a:xfrm>
            <a:custGeom>
              <a:avLst/>
              <a:gdLst/>
              <a:ahLst/>
              <a:cxnLst/>
              <a:rect l="0" t="0" r="0" b="0"/>
              <a:pathLst>
                <a:path w="161885" h="362709">
                  <a:moveTo>
                    <a:pt x="69015" y="4761"/>
                  </a:moveTo>
                  <a:lnTo>
                    <a:pt x="69015" y="4761"/>
                  </a:lnTo>
                  <a:lnTo>
                    <a:pt x="69015" y="2233"/>
                  </a:lnTo>
                  <a:lnTo>
                    <a:pt x="68750" y="1488"/>
                  </a:lnTo>
                  <a:lnTo>
                    <a:pt x="68309" y="992"/>
                  </a:lnTo>
                  <a:lnTo>
                    <a:pt x="66965" y="195"/>
                  </a:lnTo>
                  <a:lnTo>
                    <a:pt x="52234" y="0"/>
                  </a:lnTo>
                  <a:lnTo>
                    <a:pt x="43198" y="2589"/>
                  </a:lnTo>
                  <a:lnTo>
                    <a:pt x="22619" y="12604"/>
                  </a:lnTo>
                  <a:lnTo>
                    <a:pt x="17550" y="17580"/>
                  </a:lnTo>
                  <a:lnTo>
                    <a:pt x="11167" y="30176"/>
                  </a:lnTo>
                  <a:lnTo>
                    <a:pt x="427" y="63295"/>
                  </a:lnTo>
                  <a:lnTo>
                    <a:pt x="0" y="73006"/>
                  </a:lnTo>
                  <a:lnTo>
                    <a:pt x="683" y="75485"/>
                  </a:lnTo>
                  <a:lnTo>
                    <a:pt x="1603" y="77469"/>
                  </a:lnTo>
                  <a:lnTo>
                    <a:pt x="2013" y="79233"/>
                  </a:lnTo>
                  <a:lnTo>
                    <a:pt x="7714" y="87430"/>
                  </a:lnTo>
                  <a:lnTo>
                    <a:pt x="25124" y="102731"/>
                  </a:lnTo>
                  <a:lnTo>
                    <a:pt x="32580" y="104168"/>
                  </a:lnTo>
                  <a:lnTo>
                    <a:pt x="46993" y="102104"/>
                  </a:lnTo>
                  <a:lnTo>
                    <a:pt x="68776" y="93866"/>
                  </a:lnTo>
                  <a:lnTo>
                    <a:pt x="82392" y="85688"/>
                  </a:lnTo>
                  <a:lnTo>
                    <a:pt x="84926" y="82269"/>
                  </a:lnTo>
                  <a:lnTo>
                    <a:pt x="93608" y="62826"/>
                  </a:lnTo>
                  <a:lnTo>
                    <a:pt x="95068" y="47826"/>
                  </a:lnTo>
                  <a:lnTo>
                    <a:pt x="93015" y="36238"/>
                  </a:lnTo>
                  <a:lnTo>
                    <a:pt x="80921" y="8746"/>
                  </a:lnTo>
                  <a:lnTo>
                    <a:pt x="78893" y="6532"/>
                  </a:lnTo>
                  <a:lnTo>
                    <a:pt x="71218" y="1147"/>
                  </a:lnTo>
                  <a:lnTo>
                    <a:pt x="69690" y="764"/>
                  </a:lnTo>
                  <a:lnTo>
                    <a:pt x="68407" y="774"/>
                  </a:lnTo>
                  <a:lnTo>
                    <a:pt x="66275" y="1490"/>
                  </a:lnTo>
                  <a:lnTo>
                    <a:pt x="62380" y="4352"/>
                  </a:lnTo>
                  <a:lnTo>
                    <a:pt x="62803" y="5991"/>
                  </a:lnTo>
                  <a:lnTo>
                    <a:pt x="63286" y="7168"/>
                  </a:lnTo>
                  <a:lnTo>
                    <a:pt x="65234" y="9182"/>
                  </a:lnTo>
                  <a:lnTo>
                    <a:pt x="82120" y="21235"/>
                  </a:lnTo>
                  <a:lnTo>
                    <a:pt x="106951" y="25636"/>
                  </a:lnTo>
                  <a:lnTo>
                    <a:pt x="140736" y="21442"/>
                  </a:lnTo>
                  <a:lnTo>
                    <a:pt x="147151" y="19611"/>
                  </a:lnTo>
                  <a:lnTo>
                    <a:pt x="156506" y="14978"/>
                  </a:lnTo>
                  <a:lnTo>
                    <a:pt x="157505" y="14747"/>
                  </a:lnTo>
                  <a:lnTo>
                    <a:pt x="158171" y="14329"/>
                  </a:lnTo>
                  <a:lnTo>
                    <a:pt x="158615" y="13786"/>
                  </a:lnTo>
                  <a:lnTo>
                    <a:pt x="159372" y="12476"/>
                  </a:lnTo>
                  <a:lnTo>
                    <a:pt x="161501" y="9965"/>
                  </a:lnTo>
                  <a:lnTo>
                    <a:pt x="161884" y="4767"/>
                  </a:lnTo>
                  <a:lnTo>
                    <a:pt x="158087" y="12885"/>
                  </a:lnTo>
                  <a:lnTo>
                    <a:pt x="156864" y="47983"/>
                  </a:lnTo>
                  <a:lnTo>
                    <a:pt x="154838" y="80836"/>
                  </a:lnTo>
                  <a:lnTo>
                    <a:pt x="152404" y="116166"/>
                  </a:lnTo>
                  <a:lnTo>
                    <a:pt x="149935" y="147699"/>
                  </a:lnTo>
                  <a:lnTo>
                    <a:pt x="144704" y="181138"/>
                  </a:lnTo>
                  <a:lnTo>
                    <a:pt x="138533" y="216582"/>
                  </a:lnTo>
                  <a:lnTo>
                    <a:pt x="133603" y="250459"/>
                  </a:lnTo>
                  <a:lnTo>
                    <a:pt x="133070" y="263861"/>
                  </a:lnTo>
                  <a:lnTo>
                    <a:pt x="131150" y="272124"/>
                  </a:lnTo>
                  <a:lnTo>
                    <a:pt x="127845" y="302531"/>
                  </a:lnTo>
                  <a:lnTo>
                    <a:pt x="126663" y="307214"/>
                  </a:lnTo>
                  <a:lnTo>
                    <a:pt x="125607" y="311953"/>
                  </a:lnTo>
                  <a:lnTo>
                    <a:pt x="121765" y="326321"/>
                  </a:lnTo>
                  <a:lnTo>
                    <a:pt x="120711" y="342289"/>
                  </a:lnTo>
                  <a:lnTo>
                    <a:pt x="114628" y="362269"/>
                  </a:lnTo>
                  <a:lnTo>
                    <a:pt x="114240" y="362691"/>
                  </a:lnTo>
                  <a:lnTo>
                    <a:pt x="113717" y="362708"/>
                  </a:lnTo>
                  <a:lnTo>
                    <a:pt x="111878" y="3619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4" name="SMARTInkShape-Group179">
            <a:extLst>
              <a:ext uri="{FF2B5EF4-FFF2-40B4-BE49-F238E27FC236}">
                <a16:creationId xmlns:a16="http://schemas.microsoft.com/office/drawing/2014/main" xmlns="" id="{07EE47C6-F20A-435F-AFEB-63170484054D}"/>
              </a:ext>
            </a:extLst>
          </p:cNvPr>
          <p:cNvGrpSpPr/>
          <p:nvPr/>
        </p:nvGrpSpPr>
        <p:grpSpPr>
          <a:xfrm>
            <a:off x="2357438" y="3436157"/>
            <a:ext cx="228601" cy="223792"/>
            <a:chOff x="2357438" y="3436157"/>
            <a:chExt cx="228601" cy="223792"/>
          </a:xfrm>
        </p:grpSpPr>
        <p:sp>
          <p:nvSpPr>
            <p:cNvPr id="126" name="SMARTInkShape-201">
              <a:extLst>
                <a:ext uri="{FF2B5EF4-FFF2-40B4-BE49-F238E27FC236}">
                  <a16:creationId xmlns:a16="http://schemas.microsoft.com/office/drawing/2014/main" xmlns="" id="{31B59269-787D-44B1-B8BE-15B2CC31AA6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566988" y="3502819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SMARTInkShape-202">
              <a:extLst>
                <a:ext uri="{FF2B5EF4-FFF2-40B4-BE49-F238E27FC236}">
                  <a16:creationId xmlns:a16="http://schemas.microsoft.com/office/drawing/2014/main" xmlns="" id="{9A1B3F22-41C8-429E-BA03-632EEFA13E7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357438" y="3436157"/>
              <a:ext cx="228601" cy="223792"/>
            </a:xfrm>
            <a:custGeom>
              <a:avLst/>
              <a:gdLst/>
              <a:ahLst/>
              <a:cxnLst/>
              <a:rect l="0" t="0" r="0" b="0"/>
              <a:pathLst>
                <a:path w="228601" h="223792">
                  <a:moveTo>
                    <a:pt x="0" y="216681"/>
                  </a:moveTo>
                  <a:lnTo>
                    <a:pt x="0" y="216681"/>
                  </a:lnTo>
                  <a:lnTo>
                    <a:pt x="4585" y="214255"/>
                  </a:lnTo>
                  <a:lnTo>
                    <a:pt x="6532" y="212728"/>
                  </a:lnTo>
                  <a:lnTo>
                    <a:pt x="12765" y="210088"/>
                  </a:lnTo>
                  <a:lnTo>
                    <a:pt x="26716" y="200155"/>
                  </a:lnTo>
                  <a:lnTo>
                    <a:pt x="48890" y="166586"/>
                  </a:lnTo>
                  <a:lnTo>
                    <a:pt x="68888" y="134084"/>
                  </a:lnTo>
                  <a:lnTo>
                    <a:pt x="81637" y="100842"/>
                  </a:lnTo>
                  <a:lnTo>
                    <a:pt x="87202" y="82750"/>
                  </a:lnTo>
                  <a:lnTo>
                    <a:pt x="88368" y="48416"/>
                  </a:lnTo>
                  <a:lnTo>
                    <a:pt x="92830" y="21461"/>
                  </a:lnTo>
                  <a:lnTo>
                    <a:pt x="90487" y="0"/>
                  </a:lnTo>
                  <a:lnTo>
                    <a:pt x="90487" y="3302"/>
                  </a:lnTo>
                  <a:lnTo>
                    <a:pt x="91859" y="8530"/>
                  </a:lnTo>
                  <a:lnTo>
                    <a:pt x="86086" y="43743"/>
                  </a:lnTo>
                  <a:lnTo>
                    <a:pt x="83684" y="77782"/>
                  </a:lnTo>
                  <a:lnTo>
                    <a:pt x="81009" y="111329"/>
                  </a:lnTo>
                  <a:lnTo>
                    <a:pt x="78024" y="140854"/>
                  </a:lnTo>
                  <a:lnTo>
                    <a:pt x="76440" y="155444"/>
                  </a:lnTo>
                  <a:lnTo>
                    <a:pt x="76200" y="189033"/>
                  </a:lnTo>
                  <a:lnTo>
                    <a:pt x="78790" y="201313"/>
                  </a:lnTo>
                  <a:lnTo>
                    <a:pt x="82842" y="210188"/>
                  </a:lnTo>
                  <a:lnTo>
                    <a:pt x="88572" y="216985"/>
                  </a:lnTo>
                  <a:lnTo>
                    <a:pt x="93712" y="219711"/>
                  </a:lnTo>
                  <a:lnTo>
                    <a:pt x="106777" y="223260"/>
                  </a:lnTo>
                  <a:lnTo>
                    <a:pt x="121082" y="223791"/>
                  </a:lnTo>
                  <a:lnTo>
                    <a:pt x="135577" y="220507"/>
                  </a:lnTo>
                  <a:lnTo>
                    <a:pt x="140301" y="218226"/>
                  </a:lnTo>
                  <a:lnTo>
                    <a:pt x="152114" y="204037"/>
                  </a:lnTo>
                  <a:lnTo>
                    <a:pt x="163226" y="182529"/>
                  </a:lnTo>
                  <a:lnTo>
                    <a:pt x="170697" y="153862"/>
                  </a:lnTo>
                  <a:lnTo>
                    <a:pt x="172126" y="135689"/>
                  </a:lnTo>
                  <a:lnTo>
                    <a:pt x="173606" y="131050"/>
                  </a:lnTo>
                  <a:lnTo>
                    <a:pt x="173801" y="126937"/>
                  </a:lnTo>
                  <a:lnTo>
                    <a:pt x="174076" y="126689"/>
                  </a:lnTo>
                  <a:lnTo>
                    <a:pt x="175086" y="126414"/>
                  </a:lnTo>
                  <a:lnTo>
                    <a:pt x="175197" y="126340"/>
                  </a:lnTo>
                  <a:lnTo>
                    <a:pt x="174614" y="126258"/>
                  </a:lnTo>
                  <a:lnTo>
                    <a:pt x="174353" y="126766"/>
                  </a:lnTo>
                  <a:lnTo>
                    <a:pt x="173833" y="158652"/>
                  </a:lnTo>
                  <a:lnTo>
                    <a:pt x="176256" y="194315"/>
                  </a:lnTo>
                  <a:lnTo>
                    <a:pt x="178759" y="204933"/>
                  </a:lnTo>
                  <a:lnTo>
                    <a:pt x="179497" y="206468"/>
                  </a:lnTo>
                  <a:lnTo>
                    <a:pt x="185593" y="212420"/>
                  </a:lnTo>
                  <a:lnTo>
                    <a:pt x="195366" y="216682"/>
                  </a:lnTo>
                  <a:lnTo>
                    <a:pt x="202848" y="218357"/>
                  </a:lnTo>
                  <a:lnTo>
                    <a:pt x="212209" y="216325"/>
                  </a:lnTo>
                  <a:lnTo>
                    <a:pt x="219568" y="212371"/>
                  </a:lnTo>
                  <a:lnTo>
                    <a:pt x="228600" y="2047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203">
              <a:extLst>
                <a:ext uri="{FF2B5EF4-FFF2-40B4-BE49-F238E27FC236}">
                  <a16:creationId xmlns:a16="http://schemas.microsoft.com/office/drawing/2014/main" xmlns="" id="{6DCA7233-A262-4CDA-A9E5-ED1066C14C4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50306" y="3505200"/>
              <a:ext cx="50008" cy="1"/>
            </a:xfrm>
            <a:custGeom>
              <a:avLst/>
              <a:gdLst/>
              <a:ahLst/>
              <a:cxnLst/>
              <a:rect l="0" t="0" r="0" b="0"/>
              <a:pathLst>
                <a:path w="50008" h="1">
                  <a:moveTo>
                    <a:pt x="0" y="0"/>
                  </a:moveTo>
                  <a:lnTo>
                    <a:pt x="0" y="0"/>
                  </a:lnTo>
                  <a:lnTo>
                    <a:pt x="32195" y="0"/>
                  </a:lnTo>
                  <a:lnTo>
                    <a:pt x="5000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8" name="SMARTInkShape-Group180">
            <a:extLst>
              <a:ext uri="{FF2B5EF4-FFF2-40B4-BE49-F238E27FC236}">
                <a16:creationId xmlns:a16="http://schemas.microsoft.com/office/drawing/2014/main" xmlns="" id="{F49FDC6E-DE13-4DF0-BF64-93B13436F216}"/>
              </a:ext>
            </a:extLst>
          </p:cNvPr>
          <p:cNvGrpSpPr/>
          <p:nvPr/>
        </p:nvGrpSpPr>
        <p:grpSpPr>
          <a:xfrm>
            <a:off x="2581278" y="3493294"/>
            <a:ext cx="209548" cy="166687"/>
            <a:chOff x="2581278" y="3493294"/>
            <a:chExt cx="209548" cy="166687"/>
          </a:xfrm>
        </p:grpSpPr>
        <p:sp>
          <p:nvSpPr>
            <p:cNvPr id="135" name="SMARTInkShape-204">
              <a:extLst>
                <a:ext uri="{FF2B5EF4-FFF2-40B4-BE49-F238E27FC236}">
                  <a16:creationId xmlns:a16="http://schemas.microsoft.com/office/drawing/2014/main" xmlns="" id="{587092A7-1CB4-4875-82AA-70189715C7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581278" y="3555235"/>
              <a:ext cx="209548" cy="104746"/>
            </a:xfrm>
            <a:custGeom>
              <a:avLst/>
              <a:gdLst/>
              <a:ahLst/>
              <a:cxnLst/>
              <a:rect l="0" t="0" r="0" b="0"/>
              <a:pathLst>
                <a:path w="209548" h="104746">
                  <a:moveTo>
                    <a:pt x="71435" y="2353"/>
                  </a:moveTo>
                  <a:lnTo>
                    <a:pt x="71435" y="2353"/>
                  </a:lnTo>
                  <a:lnTo>
                    <a:pt x="71435" y="0"/>
                  </a:lnTo>
                  <a:lnTo>
                    <a:pt x="60575" y="236"/>
                  </a:lnTo>
                  <a:lnTo>
                    <a:pt x="26348" y="9035"/>
                  </a:lnTo>
                  <a:lnTo>
                    <a:pt x="15046" y="14584"/>
                  </a:lnTo>
                  <a:lnTo>
                    <a:pt x="9571" y="19823"/>
                  </a:lnTo>
                  <a:lnTo>
                    <a:pt x="4359" y="30083"/>
                  </a:lnTo>
                  <a:lnTo>
                    <a:pt x="2259" y="34734"/>
                  </a:lnTo>
                  <a:lnTo>
                    <a:pt x="1505" y="35847"/>
                  </a:lnTo>
                  <a:lnTo>
                    <a:pt x="444" y="41204"/>
                  </a:lnTo>
                  <a:lnTo>
                    <a:pt x="0" y="59033"/>
                  </a:lnTo>
                  <a:lnTo>
                    <a:pt x="1370" y="64858"/>
                  </a:lnTo>
                  <a:lnTo>
                    <a:pt x="786" y="68204"/>
                  </a:lnTo>
                  <a:lnTo>
                    <a:pt x="1494" y="70955"/>
                  </a:lnTo>
                  <a:lnTo>
                    <a:pt x="4147" y="76712"/>
                  </a:lnTo>
                  <a:lnTo>
                    <a:pt x="4752" y="79322"/>
                  </a:lnTo>
                  <a:lnTo>
                    <a:pt x="6844" y="82543"/>
                  </a:lnTo>
                  <a:lnTo>
                    <a:pt x="10169" y="86467"/>
                  </a:lnTo>
                  <a:lnTo>
                    <a:pt x="11919" y="89423"/>
                  </a:lnTo>
                  <a:lnTo>
                    <a:pt x="25581" y="101239"/>
                  </a:lnTo>
                  <a:lnTo>
                    <a:pt x="37280" y="104496"/>
                  </a:lnTo>
                  <a:lnTo>
                    <a:pt x="55190" y="104745"/>
                  </a:lnTo>
                  <a:lnTo>
                    <a:pt x="79141" y="98733"/>
                  </a:lnTo>
                  <a:lnTo>
                    <a:pt x="106787" y="80740"/>
                  </a:lnTo>
                  <a:lnTo>
                    <a:pt x="126292" y="59811"/>
                  </a:lnTo>
                  <a:lnTo>
                    <a:pt x="131698" y="48678"/>
                  </a:lnTo>
                  <a:lnTo>
                    <a:pt x="133202" y="38104"/>
                  </a:lnTo>
                  <a:lnTo>
                    <a:pt x="133347" y="9893"/>
                  </a:lnTo>
                  <a:lnTo>
                    <a:pt x="130967" y="7116"/>
                  </a:lnTo>
                  <a:lnTo>
                    <a:pt x="133016" y="11216"/>
                  </a:lnTo>
                  <a:lnTo>
                    <a:pt x="133347" y="46278"/>
                  </a:lnTo>
                  <a:lnTo>
                    <a:pt x="133612" y="63445"/>
                  </a:lnTo>
                  <a:lnTo>
                    <a:pt x="135508" y="70369"/>
                  </a:lnTo>
                  <a:lnTo>
                    <a:pt x="136430" y="81138"/>
                  </a:lnTo>
                  <a:lnTo>
                    <a:pt x="141395" y="94529"/>
                  </a:lnTo>
                  <a:lnTo>
                    <a:pt x="145038" y="96942"/>
                  </a:lnTo>
                  <a:lnTo>
                    <a:pt x="151627" y="99083"/>
                  </a:lnTo>
                  <a:lnTo>
                    <a:pt x="176723" y="101844"/>
                  </a:lnTo>
                  <a:lnTo>
                    <a:pt x="185710" y="99859"/>
                  </a:lnTo>
                  <a:lnTo>
                    <a:pt x="199140" y="92657"/>
                  </a:lnTo>
                  <a:lnTo>
                    <a:pt x="209547" y="809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205">
              <a:extLst>
                <a:ext uri="{FF2B5EF4-FFF2-40B4-BE49-F238E27FC236}">
                  <a16:creationId xmlns:a16="http://schemas.microsoft.com/office/drawing/2014/main" xmlns="" id="{C4A4D658-4241-42E7-B629-201AA480FC0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705129" y="3493294"/>
              <a:ext cx="2353" cy="4949"/>
            </a:xfrm>
            <a:custGeom>
              <a:avLst/>
              <a:gdLst/>
              <a:ahLst/>
              <a:cxnLst/>
              <a:rect l="0" t="0" r="0" b="0"/>
              <a:pathLst>
                <a:path w="2353" h="4949">
                  <a:moveTo>
                    <a:pt x="2352" y="0"/>
                  </a:moveTo>
                  <a:lnTo>
                    <a:pt x="2352" y="0"/>
                  </a:lnTo>
                  <a:lnTo>
                    <a:pt x="716" y="4644"/>
                  </a:lnTo>
                  <a:lnTo>
                    <a:pt x="467" y="4948"/>
                  </a:lnTo>
                  <a:lnTo>
                    <a:pt x="302" y="4886"/>
                  </a:lnTo>
                  <a:lnTo>
                    <a:pt x="118" y="4112"/>
                  </a:lnTo>
                  <a:lnTo>
                    <a:pt x="0" y="2723"/>
                  </a:lnTo>
                  <a:lnTo>
                    <a:pt x="2352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9" name="SMARTInkShape-206">
            <a:extLst>
              <a:ext uri="{FF2B5EF4-FFF2-40B4-BE49-F238E27FC236}">
                <a16:creationId xmlns:a16="http://schemas.microsoft.com/office/drawing/2014/main" xmlns="" id="{9915CAA1-64DC-4871-80C9-7B960A34D92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783681" y="3560010"/>
            <a:ext cx="288133" cy="101490"/>
          </a:xfrm>
          <a:custGeom>
            <a:avLst/>
            <a:gdLst/>
            <a:ahLst/>
            <a:cxnLst/>
            <a:rect l="0" t="0" r="0" b="0"/>
            <a:pathLst>
              <a:path w="288133" h="101490">
                <a:moveTo>
                  <a:pt x="0" y="38059"/>
                </a:moveTo>
                <a:lnTo>
                  <a:pt x="0" y="38059"/>
                </a:lnTo>
                <a:lnTo>
                  <a:pt x="6076" y="42870"/>
                </a:lnTo>
                <a:lnTo>
                  <a:pt x="12296" y="45776"/>
                </a:lnTo>
                <a:lnTo>
                  <a:pt x="23864" y="47346"/>
                </a:lnTo>
                <a:lnTo>
                  <a:pt x="34612" y="46273"/>
                </a:lnTo>
                <a:lnTo>
                  <a:pt x="51173" y="38668"/>
                </a:lnTo>
                <a:lnTo>
                  <a:pt x="64040" y="28525"/>
                </a:lnTo>
                <a:lnTo>
                  <a:pt x="69428" y="19811"/>
                </a:lnTo>
                <a:lnTo>
                  <a:pt x="70842" y="15483"/>
                </a:lnTo>
                <a:lnTo>
                  <a:pt x="71359" y="9114"/>
                </a:lnTo>
                <a:lnTo>
                  <a:pt x="70697" y="7291"/>
                </a:lnTo>
                <a:lnTo>
                  <a:pt x="65838" y="1557"/>
                </a:lnTo>
                <a:lnTo>
                  <a:pt x="63569" y="669"/>
                </a:lnTo>
                <a:lnTo>
                  <a:pt x="55189" y="0"/>
                </a:lnTo>
                <a:lnTo>
                  <a:pt x="43807" y="2554"/>
                </a:lnTo>
                <a:lnTo>
                  <a:pt x="34126" y="7121"/>
                </a:lnTo>
                <a:lnTo>
                  <a:pt x="20722" y="17673"/>
                </a:lnTo>
                <a:lnTo>
                  <a:pt x="13112" y="32019"/>
                </a:lnTo>
                <a:lnTo>
                  <a:pt x="9927" y="46193"/>
                </a:lnTo>
                <a:lnTo>
                  <a:pt x="9797" y="62919"/>
                </a:lnTo>
                <a:lnTo>
                  <a:pt x="13742" y="78479"/>
                </a:lnTo>
                <a:lnTo>
                  <a:pt x="21904" y="90514"/>
                </a:lnTo>
                <a:lnTo>
                  <a:pt x="31060" y="95939"/>
                </a:lnTo>
                <a:lnTo>
                  <a:pt x="39963" y="97264"/>
                </a:lnTo>
                <a:lnTo>
                  <a:pt x="49040" y="97547"/>
                </a:lnTo>
                <a:lnTo>
                  <a:pt x="71118" y="92737"/>
                </a:lnTo>
                <a:lnTo>
                  <a:pt x="80022" y="87520"/>
                </a:lnTo>
                <a:lnTo>
                  <a:pt x="97522" y="67134"/>
                </a:lnTo>
                <a:lnTo>
                  <a:pt x="105339" y="54503"/>
                </a:lnTo>
                <a:lnTo>
                  <a:pt x="115883" y="19794"/>
                </a:lnTo>
                <a:lnTo>
                  <a:pt x="120061" y="13715"/>
                </a:lnTo>
                <a:lnTo>
                  <a:pt x="123122" y="10590"/>
                </a:lnTo>
                <a:lnTo>
                  <a:pt x="129468" y="7164"/>
                </a:lnTo>
                <a:lnTo>
                  <a:pt x="134581" y="4739"/>
                </a:lnTo>
                <a:lnTo>
                  <a:pt x="137072" y="3406"/>
                </a:lnTo>
                <a:lnTo>
                  <a:pt x="142278" y="1845"/>
                </a:lnTo>
                <a:lnTo>
                  <a:pt x="143271" y="1216"/>
                </a:lnTo>
                <a:lnTo>
                  <a:pt x="147196" y="331"/>
                </a:lnTo>
                <a:lnTo>
                  <a:pt x="149470" y="830"/>
                </a:lnTo>
                <a:lnTo>
                  <a:pt x="153086" y="3306"/>
                </a:lnTo>
                <a:lnTo>
                  <a:pt x="157719" y="7979"/>
                </a:lnTo>
                <a:lnTo>
                  <a:pt x="158733" y="9962"/>
                </a:lnTo>
                <a:lnTo>
                  <a:pt x="161523" y="22427"/>
                </a:lnTo>
                <a:lnTo>
                  <a:pt x="161922" y="57137"/>
                </a:lnTo>
                <a:lnTo>
                  <a:pt x="161925" y="92828"/>
                </a:lnTo>
                <a:lnTo>
                  <a:pt x="160040" y="88353"/>
                </a:lnTo>
                <a:lnTo>
                  <a:pt x="159573" y="79997"/>
                </a:lnTo>
                <a:lnTo>
                  <a:pt x="163293" y="51531"/>
                </a:lnTo>
                <a:lnTo>
                  <a:pt x="175774" y="17833"/>
                </a:lnTo>
                <a:lnTo>
                  <a:pt x="181518" y="9355"/>
                </a:lnTo>
                <a:lnTo>
                  <a:pt x="184127" y="6781"/>
                </a:lnTo>
                <a:lnTo>
                  <a:pt x="195102" y="638"/>
                </a:lnTo>
                <a:lnTo>
                  <a:pt x="195949" y="412"/>
                </a:lnTo>
                <a:lnTo>
                  <a:pt x="198302" y="866"/>
                </a:lnTo>
                <a:lnTo>
                  <a:pt x="204032" y="2675"/>
                </a:lnTo>
                <a:lnTo>
                  <a:pt x="209983" y="7679"/>
                </a:lnTo>
                <a:lnTo>
                  <a:pt x="213882" y="12741"/>
                </a:lnTo>
                <a:lnTo>
                  <a:pt x="215444" y="17017"/>
                </a:lnTo>
                <a:lnTo>
                  <a:pt x="220367" y="38873"/>
                </a:lnTo>
                <a:lnTo>
                  <a:pt x="219353" y="60003"/>
                </a:lnTo>
                <a:lnTo>
                  <a:pt x="224383" y="84919"/>
                </a:lnTo>
                <a:lnTo>
                  <a:pt x="229426" y="95296"/>
                </a:lnTo>
                <a:lnTo>
                  <a:pt x="234313" y="99438"/>
                </a:lnTo>
                <a:lnTo>
                  <a:pt x="237842" y="101057"/>
                </a:lnTo>
                <a:lnTo>
                  <a:pt x="239524" y="101489"/>
                </a:lnTo>
                <a:lnTo>
                  <a:pt x="244215" y="100558"/>
                </a:lnTo>
                <a:lnTo>
                  <a:pt x="257114" y="94384"/>
                </a:lnTo>
                <a:lnTo>
                  <a:pt x="288132" y="7139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SMARTInkShape-207">
            <a:extLst>
              <a:ext uri="{FF2B5EF4-FFF2-40B4-BE49-F238E27FC236}">
                <a16:creationId xmlns:a16="http://schemas.microsoft.com/office/drawing/2014/main" xmlns="" id="{B18525D9-4B82-4CB0-A44F-A7DE1C63AB2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571924" y="3631406"/>
            <a:ext cx="9477" cy="28576"/>
          </a:xfrm>
          <a:custGeom>
            <a:avLst/>
            <a:gdLst/>
            <a:ahLst/>
            <a:cxnLst/>
            <a:rect l="0" t="0" r="0" b="0"/>
            <a:pathLst>
              <a:path w="9477" h="28576">
                <a:moveTo>
                  <a:pt x="9476" y="0"/>
                </a:moveTo>
                <a:lnTo>
                  <a:pt x="9476" y="0"/>
                </a:lnTo>
                <a:lnTo>
                  <a:pt x="8212" y="0"/>
                </a:lnTo>
                <a:lnTo>
                  <a:pt x="4898" y="1264"/>
                </a:lnTo>
                <a:lnTo>
                  <a:pt x="2767" y="3296"/>
                </a:lnTo>
                <a:lnTo>
                  <a:pt x="1828" y="4579"/>
                </a:lnTo>
                <a:lnTo>
                  <a:pt x="785" y="8121"/>
                </a:lnTo>
                <a:lnTo>
                  <a:pt x="0" y="15191"/>
                </a:lnTo>
                <a:lnTo>
                  <a:pt x="4714" y="2857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SMARTInkShape-208">
            <a:extLst>
              <a:ext uri="{FF2B5EF4-FFF2-40B4-BE49-F238E27FC236}">
                <a16:creationId xmlns:a16="http://schemas.microsoft.com/office/drawing/2014/main" xmlns="" id="{4514B5C0-8CE8-4DF6-B265-D1AEFD326E3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665092" y="3640931"/>
            <a:ext cx="2284" cy="1"/>
          </a:xfrm>
          <a:custGeom>
            <a:avLst/>
            <a:gdLst/>
            <a:ahLst/>
            <a:cxnLst/>
            <a:rect l="0" t="0" r="0" b="0"/>
            <a:pathLst>
              <a:path w="2284" h="1">
                <a:moveTo>
                  <a:pt x="2283" y="0"/>
                </a:moveTo>
                <a:lnTo>
                  <a:pt x="2283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miter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1000" fill="hold"/>
                                        <p:tgtEl>
                                          <p:spTgt spid="13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2000" fill="hold"/>
                                        <p:tgtEl>
                                          <p:spTgt spid="13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8166E-7 L -0.93264 0.004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3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264 0.00462 L 0.05972 0.004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4568E-6 L 0.04149 -0.359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35988 L 0.05729 0.255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7902 L -0.00468 0.27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2753 L -0.0125 -0.037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50" dur="2000" fill="hold"/>
                                        <p:tgtEl>
                                          <p:spTgt spid="13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54" dur="2000" fill="hold"/>
                                        <p:tgtEl>
                                          <p:spTgt spid="13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979712" y="-200520"/>
            <a:ext cx="81269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en</a:t>
            </a:r>
            <a:r>
              <a:rPr lang="fr-FR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font « in »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60000" y="1152000"/>
            <a:ext cx="4031640" cy="76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latin typeface="Arial"/>
              </a:rPr>
              <a:t>Quel titre correspond à l’image ? </a:t>
            </a:r>
          </a:p>
        </p:txBody>
      </p:sp>
      <p:sp>
        <p:nvSpPr>
          <p:cNvPr id="154" name="CustomShape 3"/>
          <p:cNvSpPr/>
          <p:nvPr/>
        </p:nvSpPr>
        <p:spPr>
          <a:xfrm>
            <a:off x="936000" y="3040560"/>
            <a:ext cx="6767640" cy="12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latin typeface="Arial"/>
              </a:rPr>
              <a:t>Le lapin sort du chapeau du magicien. </a:t>
            </a:r>
          </a:p>
          <a:p>
            <a:pPr>
              <a:lnSpc>
                <a:spcPct val="100000"/>
              </a:lnSpc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latin typeface="Arial"/>
              </a:rPr>
              <a:t>Le lapin sort du chapeau du </a:t>
            </a:r>
            <a:r>
              <a:rPr lang="fr-FR" sz="2800" b="0" strike="noStrike" spc="-1" dirty="0" err="1">
                <a:latin typeface="Arial"/>
              </a:rPr>
              <a:t>magicin</a:t>
            </a:r>
            <a:r>
              <a:rPr lang="fr-FR" sz="2800" b="0" strike="noStrike" spc="-1" dirty="0">
                <a:latin typeface="Arial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40" y="863280"/>
            <a:ext cx="2549268" cy="205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488</Words>
  <Application>Microsoft Office PowerPoint</Application>
  <PresentationFormat>Affichage à l'écran (16:9)</PresentationFormat>
  <Paragraphs>189</Paragraphs>
  <Slides>24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quiz du jour Dans quel mot entend-on le son « in » ?</vt:lpstr>
      <vt:lpstr>Le quiz du jour Dans quel mot entend-on le son « in » ?</vt:lpstr>
      <vt:lpstr>Le quiz du jour Dans quel mot entend-on le son « in » ?</vt:lpstr>
      <vt:lpstr>Le quiz du jour Dans quel mot entend-on le son « in » ?</vt:lpstr>
      <vt:lpstr>Le quiz du jour Dans quel mot n’entend-on pas le son « in » ?</vt:lpstr>
      <vt:lpstr>Le quiz du jour Dans quel mot n’entend-on pas le son « in » ?</vt:lpstr>
      <vt:lpstr>Le quiz du jour Dans quel mot n’entend-on pas le son « in » ?</vt:lpstr>
      <vt:lpstr>Le quiz du jour Dans quel mot n’entend-on pas le son « in » ?</vt:lpstr>
      <vt:lpstr>Le quiz du jour Dans quel mot n’entend-on pas le son « in » ?</vt:lpstr>
      <vt:lpstr>Le quiz du jour Dans quel mot n’entend-on pas le son « in » ?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153</cp:revision>
  <cp:lastPrinted>2020-05-04T08:19:00Z</cp:lastPrinted>
  <dcterms:created xsi:type="dcterms:W3CDTF">2020-03-20T11:24:42Z</dcterms:created>
  <dcterms:modified xsi:type="dcterms:W3CDTF">2020-05-05T08:07:01Z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