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07" r:id="rId3"/>
    <p:sldId id="409" r:id="rId4"/>
    <p:sldId id="273" r:id="rId5"/>
    <p:sldId id="359" r:id="rId6"/>
    <p:sldId id="360" r:id="rId7"/>
    <p:sldId id="361" r:id="rId8"/>
    <p:sldId id="314" r:id="rId9"/>
    <p:sldId id="322" r:id="rId10"/>
    <p:sldId id="274" r:id="rId11"/>
    <p:sldId id="411" r:id="rId12"/>
    <p:sldId id="332" r:id="rId13"/>
    <p:sldId id="423" r:id="rId14"/>
    <p:sldId id="336" r:id="rId15"/>
    <p:sldId id="424" r:id="rId16"/>
    <p:sldId id="425" r:id="rId17"/>
    <p:sldId id="426" r:id="rId18"/>
    <p:sldId id="289" r:id="rId19"/>
    <p:sldId id="378" r:id="rId20"/>
    <p:sldId id="418" r:id="rId21"/>
    <p:sldId id="420" r:id="rId22"/>
    <p:sldId id="427" r:id="rId23"/>
    <p:sldId id="428" r:id="rId24"/>
    <p:sldId id="422" r:id="rId25"/>
    <p:sldId id="429" r:id="rId26"/>
    <p:sldId id="326" r:id="rId2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49" autoAdjust="0"/>
  </p:normalViewPr>
  <p:slideViewPr>
    <p:cSldViewPr>
      <p:cViewPr varScale="1">
        <p:scale>
          <a:sx n="97" d="100"/>
          <a:sy n="97" d="100"/>
        </p:scale>
        <p:origin x="-96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parce qu’ils ont mal aux dents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parce qu’ils sont méchants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parce qu’ils sont trop grands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à cause du confinement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ADFDC16-ED2F-4D8C-ABD1-908229C56CF6}" type="presOf" srcId="{DD6BBC1B-D149-744A-A30E-EFE273F02222}" destId="{B2E2EFB5-3D81-DA40-B0AB-7277103CCFA5}" srcOrd="0" destOrd="0" presId="urn:microsoft.com/office/officeart/2005/8/layout/vList5"/>
    <dgm:cxn modelId="{B963C885-3D75-4A9B-B276-F09107FCF4A9}" type="presOf" srcId="{5A256FE1-617A-F64B-AAA5-E71BA3D8E71B}" destId="{5131D196-118F-ED4B-8F8C-9F861CEE6268}" srcOrd="0" destOrd="0" presId="urn:microsoft.com/office/officeart/2005/8/layout/vList5"/>
    <dgm:cxn modelId="{52EDD8F6-3DE9-4AB8-9896-C624D39DC905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16480D7-FE3C-43AF-B0CD-32540436BDD9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E34057D-80CD-4842-AE44-FBAFD59C573E}" type="presOf" srcId="{D865DF60-6A8A-1346-86CF-ADC5241F7441}" destId="{C3381103-080C-D746-8B27-46B2DEE4028C}" srcOrd="0" destOrd="0" presId="urn:microsoft.com/office/officeart/2005/8/layout/vList5"/>
    <dgm:cxn modelId="{899E0305-4B56-4D82-B9FD-24CA82B52C47}" type="presOf" srcId="{C98D5B68-7884-6648-A6A0-2E344EE2F2C1}" destId="{70B8D9E0-4A6D-2F44-B595-4E51FB1CC510}" srcOrd="0" destOrd="0" presId="urn:microsoft.com/office/officeart/2005/8/layout/vList5"/>
    <dgm:cxn modelId="{9DD329F6-077A-4B0A-8B2A-E9509CFAF0F4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EAC0FF9-99DE-48DA-8FB9-F30778B051DB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4783650-71ED-40F1-BBC8-BED73D550E6C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C3DEAB6-7698-4081-92B3-48F6385EAAEA}" type="presParOf" srcId="{82B71E07-46A9-1F4C-9980-576B2FA3ADD8}" destId="{A3A8D8DA-067B-EC42-9EAF-7E4FD8AA6489}" srcOrd="0" destOrd="0" presId="urn:microsoft.com/office/officeart/2005/8/layout/vList5"/>
    <dgm:cxn modelId="{A6F806C7-FDD5-47F2-9866-A09262CED9BC}" type="presParOf" srcId="{A3A8D8DA-067B-EC42-9EAF-7E4FD8AA6489}" destId="{5131D196-118F-ED4B-8F8C-9F861CEE6268}" srcOrd="0" destOrd="0" presId="urn:microsoft.com/office/officeart/2005/8/layout/vList5"/>
    <dgm:cxn modelId="{4F1A9142-6796-4716-8203-1C05BB538F2E}" type="presParOf" srcId="{A3A8D8DA-067B-EC42-9EAF-7E4FD8AA6489}" destId="{B2E2EFB5-3D81-DA40-B0AB-7277103CCFA5}" srcOrd="1" destOrd="0" presId="urn:microsoft.com/office/officeart/2005/8/layout/vList5"/>
    <dgm:cxn modelId="{FB414C0A-E69A-41EF-A45C-D8B0267D520E}" type="presParOf" srcId="{82B71E07-46A9-1F4C-9980-576B2FA3ADD8}" destId="{86757E5C-20F4-E745-A720-B10E686939A4}" srcOrd="1" destOrd="0" presId="urn:microsoft.com/office/officeart/2005/8/layout/vList5"/>
    <dgm:cxn modelId="{B4BE9CA0-1C77-4695-9660-EA6A6F1FFF3E}" type="presParOf" srcId="{82B71E07-46A9-1F4C-9980-576B2FA3ADD8}" destId="{0760AE06-7B56-494A-A0E8-36B594643D8E}" srcOrd="2" destOrd="0" presId="urn:microsoft.com/office/officeart/2005/8/layout/vList5"/>
    <dgm:cxn modelId="{728B8CF7-2C0E-47B2-90C0-B67FF1BDBA63}" type="presParOf" srcId="{0760AE06-7B56-494A-A0E8-36B594643D8E}" destId="{C3381103-080C-D746-8B27-46B2DEE4028C}" srcOrd="0" destOrd="0" presId="urn:microsoft.com/office/officeart/2005/8/layout/vList5"/>
    <dgm:cxn modelId="{6528AF83-E32D-4DAF-9B3C-3F24FE99769C}" type="presParOf" srcId="{0760AE06-7B56-494A-A0E8-36B594643D8E}" destId="{FBE9ED35-B856-174C-8737-A32D2C924CA6}" srcOrd="1" destOrd="0" presId="urn:microsoft.com/office/officeart/2005/8/layout/vList5"/>
    <dgm:cxn modelId="{336CB3B4-BC20-4C31-9F80-528BD0E941FC}" type="presParOf" srcId="{82B71E07-46A9-1F4C-9980-576B2FA3ADD8}" destId="{42D27948-8160-FF47-9116-9786F5E669CE}" srcOrd="3" destOrd="0" presId="urn:microsoft.com/office/officeart/2005/8/layout/vList5"/>
    <dgm:cxn modelId="{3737CC70-C8C4-46CE-BE47-63AE8BAFEB9F}" type="presParOf" srcId="{82B71E07-46A9-1F4C-9980-576B2FA3ADD8}" destId="{39BBA486-03BD-2144-ABBF-AE369E5400B7}" srcOrd="4" destOrd="0" presId="urn:microsoft.com/office/officeart/2005/8/layout/vList5"/>
    <dgm:cxn modelId="{71BC4738-A444-4AE8-91D4-063F2A9497AC}" type="presParOf" srcId="{39BBA486-03BD-2144-ABBF-AE369E5400B7}" destId="{70B8D9E0-4A6D-2F44-B595-4E51FB1CC510}" srcOrd="0" destOrd="0" presId="urn:microsoft.com/office/officeart/2005/8/layout/vList5"/>
    <dgm:cxn modelId="{E4A0F98F-EAF5-4712-B733-80B9C6BCFE84}" type="presParOf" srcId="{39BBA486-03BD-2144-ABBF-AE369E5400B7}" destId="{09F84ED2-5430-D348-8351-1C588DA968EF}" srcOrd="1" destOrd="0" presId="urn:microsoft.com/office/officeart/2005/8/layout/vList5"/>
    <dgm:cxn modelId="{1AE4F110-F0B4-4C51-86C8-2DAD36F9B443}" type="presParOf" srcId="{82B71E07-46A9-1F4C-9980-576B2FA3ADD8}" destId="{26A10C18-A8F4-6A4C-BDEE-6F7DE3CE4615}" srcOrd="5" destOrd="0" presId="urn:microsoft.com/office/officeart/2005/8/layout/vList5"/>
    <dgm:cxn modelId="{1FF72282-0806-42D3-96E9-B967594F8AE6}" type="presParOf" srcId="{82B71E07-46A9-1F4C-9980-576B2FA3ADD8}" destId="{4ECD3363-8FE6-2E4D-AEB8-DD61ACBB9653}" srcOrd="6" destOrd="0" presId="urn:microsoft.com/office/officeart/2005/8/layout/vList5"/>
    <dgm:cxn modelId="{03ED5F52-2C7E-4EB0-A3CE-DD0589606354}" type="presParOf" srcId="{4ECD3363-8FE6-2E4D-AEB8-DD61ACBB9653}" destId="{E895D6B0-A2C0-8846-B022-1C147093D231}" srcOrd="0" destOrd="0" presId="urn:microsoft.com/office/officeart/2005/8/layout/vList5"/>
    <dgm:cxn modelId="{CA2D3EFB-8B86-4D33-A92B-55B5AF40D3A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parce qu’ils ont mal aux dents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parce qu’ils sont méchants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parce qu’ils sont trop grands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à cause du confinement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54A5838-CCCA-4422-BBAB-7DB30F357038}" type="presOf" srcId="{39104730-2024-374C-98E0-3A4CE7ED9881}" destId="{82B71E07-46A9-1F4C-9980-576B2FA3ADD8}" srcOrd="0" destOrd="0" presId="urn:microsoft.com/office/officeart/2005/8/layout/vList5"/>
    <dgm:cxn modelId="{6DB04D54-157B-4E88-9BE9-365A8698664B}" type="presOf" srcId="{31427C3A-E33A-4C40-B6A8-DF440F9FA9C2}" destId="{09F84ED2-5430-D348-8351-1C588DA968EF}" srcOrd="0" destOrd="0" presId="urn:microsoft.com/office/officeart/2005/8/layout/vList5"/>
    <dgm:cxn modelId="{2D8C000C-5196-4EBC-8A48-EC028DA82815}" type="presOf" srcId="{5A256FE1-617A-F64B-AAA5-E71BA3D8E71B}" destId="{5131D196-118F-ED4B-8F8C-9F861CEE6268}" srcOrd="0" destOrd="0" presId="urn:microsoft.com/office/officeart/2005/8/layout/vList5"/>
    <dgm:cxn modelId="{A0354FEE-AC84-4795-86B5-11D3DDB48711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E9857B2-6E4D-4F67-B160-24633D6119F3}" type="presOf" srcId="{877D7047-60CD-754B-B94B-0D52DA8802EF}" destId="{E895D6B0-A2C0-8846-B022-1C147093D231}" srcOrd="0" destOrd="0" presId="urn:microsoft.com/office/officeart/2005/8/layout/vList5"/>
    <dgm:cxn modelId="{C8CF46D6-FFC1-44DF-A36D-A6D1A0C461DE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98A4EC1-F40C-4211-BC47-AD6568287CE3}" type="presOf" srcId="{8943F2E6-3B0D-E448-9217-B317A1C852F5}" destId="{1017B7CB-13B4-9B4A-A898-E550BB192901}" srcOrd="0" destOrd="0" presId="urn:microsoft.com/office/officeart/2005/8/layout/vList5"/>
    <dgm:cxn modelId="{FE205467-25C6-4420-86F9-8F8BDD6224F8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05CA7C6-B46C-4CC2-9714-B40402E9A4DF}" type="presOf" srcId="{D865DF60-6A8A-1346-86CF-ADC5241F7441}" destId="{C3381103-080C-D746-8B27-46B2DEE4028C}" srcOrd="0" destOrd="0" presId="urn:microsoft.com/office/officeart/2005/8/layout/vList5"/>
    <dgm:cxn modelId="{CFC19F93-8035-4D4C-B85C-795B2EC8E00C}" type="presParOf" srcId="{82B71E07-46A9-1F4C-9980-576B2FA3ADD8}" destId="{A3A8D8DA-067B-EC42-9EAF-7E4FD8AA6489}" srcOrd="0" destOrd="0" presId="urn:microsoft.com/office/officeart/2005/8/layout/vList5"/>
    <dgm:cxn modelId="{A1BAAAC3-BD60-481F-AE56-442B08681D31}" type="presParOf" srcId="{A3A8D8DA-067B-EC42-9EAF-7E4FD8AA6489}" destId="{5131D196-118F-ED4B-8F8C-9F861CEE6268}" srcOrd="0" destOrd="0" presId="urn:microsoft.com/office/officeart/2005/8/layout/vList5"/>
    <dgm:cxn modelId="{DA1DF0C4-7880-44C0-9E16-85D017A845BD}" type="presParOf" srcId="{A3A8D8DA-067B-EC42-9EAF-7E4FD8AA6489}" destId="{B2E2EFB5-3D81-DA40-B0AB-7277103CCFA5}" srcOrd="1" destOrd="0" presId="urn:microsoft.com/office/officeart/2005/8/layout/vList5"/>
    <dgm:cxn modelId="{70C38FDA-1713-44B8-9FD7-A08DE23CEE33}" type="presParOf" srcId="{82B71E07-46A9-1F4C-9980-576B2FA3ADD8}" destId="{86757E5C-20F4-E745-A720-B10E686939A4}" srcOrd="1" destOrd="0" presId="urn:microsoft.com/office/officeart/2005/8/layout/vList5"/>
    <dgm:cxn modelId="{321508AB-3CC6-4766-8C18-262DF395F1F4}" type="presParOf" srcId="{82B71E07-46A9-1F4C-9980-576B2FA3ADD8}" destId="{0760AE06-7B56-494A-A0E8-36B594643D8E}" srcOrd="2" destOrd="0" presId="urn:microsoft.com/office/officeart/2005/8/layout/vList5"/>
    <dgm:cxn modelId="{92DF77D9-5D4A-4BC5-9FBA-88F323DC807B}" type="presParOf" srcId="{0760AE06-7B56-494A-A0E8-36B594643D8E}" destId="{C3381103-080C-D746-8B27-46B2DEE4028C}" srcOrd="0" destOrd="0" presId="urn:microsoft.com/office/officeart/2005/8/layout/vList5"/>
    <dgm:cxn modelId="{D3FE94F5-9479-48E3-8778-AA638BF3B83F}" type="presParOf" srcId="{0760AE06-7B56-494A-A0E8-36B594643D8E}" destId="{FBE9ED35-B856-174C-8737-A32D2C924CA6}" srcOrd="1" destOrd="0" presId="urn:microsoft.com/office/officeart/2005/8/layout/vList5"/>
    <dgm:cxn modelId="{6CBEA1F9-464A-4396-B481-7558BA315771}" type="presParOf" srcId="{82B71E07-46A9-1F4C-9980-576B2FA3ADD8}" destId="{42D27948-8160-FF47-9116-9786F5E669CE}" srcOrd="3" destOrd="0" presId="urn:microsoft.com/office/officeart/2005/8/layout/vList5"/>
    <dgm:cxn modelId="{77C32D0E-9E4E-4487-81F3-C2546CFC196B}" type="presParOf" srcId="{82B71E07-46A9-1F4C-9980-576B2FA3ADD8}" destId="{39BBA486-03BD-2144-ABBF-AE369E5400B7}" srcOrd="4" destOrd="0" presId="urn:microsoft.com/office/officeart/2005/8/layout/vList5"/>
    <dgm:cxn modelId="{7B6926BA-D049-4ED1-9D9B-12282650CF5C}" type="presParOf" srcId="{39BBA486-03BD-2144-ABBF-AE369E5400B7}" destId="{70B8D9E0-4A6D-2F44-B595-4E51FB1CC510}" srcOrd="0" destOrd="0" presId="urn:microsoft.com/office/officeart/2005/8/layout/vList5"/>
    <dgm:cxn modelId="{0E3CC28C-976A-4E0F-87CB-947F232CBFF5}" type="presParOf" srcId="{39BBA486-03BD-2144-ABBF-AE369E5400B7}" destId="{09F84ED2-5430-D348-8351-1C588DA968EF}" srcOrd="1" destOrd="0" presId="urn:microsoft.com/office/officeart/2005/8/layout/vList5"/>
    <dgm:cxn modelId="{3735E35E-A31C-42FE-903F-655C9303F360}" type="presParOf" srcId="{82B71E07-46A9-1F4C-9980-576B2FA3ADD8}" destId="{26A10C18-A8F4-6A4C-BDEE-6F7DE3CE4615}" srcOrd="5" destOrd="0" presId="urn:microsoft.com/office/officeart/2005/8/layout/vList5"/>
    <dgm:cxn modelId="{AF7888B0-A7E1-4030-A54A-9718283035FC}" type="presParOf" srcId="{82B71E07-46A9-1F4C-9980-576B2FA3ADD8}" destId="{4ECD3363-8FE6-2E4D-AEB8-DD61ACBB9653}" srcOrd="6" destOrd="0" presId="urn:microsoft.com/office/officeart/2005/8/layout/vList5"/>
    <dgm:cxn modelId="{AC3C2012-937B-408B-ABFB-5F92434FA620}" type="presParOf" srcId="{4ECD3363-8FE6-2E4D-AEB8-DD61ACBB9653}" destId="{E895D6B0-A2C0-8846-B022-1C147093D231}" srcOrd="0" destOrd="0" presId="urn:microsoft.com/office/officeart/2005/8/layout/vList5"/>
    <dgm:cxn modelId="{6F8D2E6E-1202-440E-832D-23D04BE6D90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regardent la télévision.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plantent des fleurs.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Ils font des gâteaux.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Ils chantent.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BF9D6E0-828E-47DC-AECD-CDA42295A098}" type="presOf" srcId="{5A256FE1-617A-F64B-AAA5-E71BA3D8E71B}" destId="{5131D196-118F-ED4B-8F8C-9F861CEE6268}" srcOrd="0" destOrd="0" presId="urn:microsoft.com/office/officeart/2005/8/layout/vList5"/>
    <dgm:cxn modelId="{8671B305-046B-4F45-A106-653C8B996DA0}" type="presOf" srcId="{31427C3A-E33A-4C40-B6A8-DF440F9FA9C2}" destId="{09F84ED2-5430-D348-8351-1C588DA968EF}" srcOrd="0" destOrd="0" presId="urn:microsoft.com/office/officeart/2005/8/layout/vList5"/>
    <dgm:cxn modelId="{7B36B5AF-7652-43DC-BB96-78A2A1C4E68A}" type="presOf" srcId="{DD6BBC1B-D149-744A-A30E-EFE273F02222}" destId="{B2E2EFB5-3D81-DA40-B0AB-7277103CCFA5}" srcOrd="0" destOrd="0" presId="urn:microsoft.com/office/officeart/2005/8/layout/vList5"/>
    <dgm:cxn modelId="{4C31C048-F9AF-47EB-86B8-A132F9E8C61E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5F03280-69DB-4599-A03B-F7190FE5D518}" type="presOf" srcId="{C98D5B68-7884-6648-A6A0-2E344EE2F2C1}" destId="{70B8D9E0-4A6D-2F44-B595-4E51FB1CC510}" srcOrd="0" destOrd="0" presId="urn:microsoft.com/office/officeart/2005/8/layout/vList5"/>
    <dgm:cxn modelId="{9F360C35-164A-4449-952D-4CC733C61C1A}" type="presOf" srcId="{39104730-2024-374C-98E0-3A4CE7ED9881}" destId="{82B71E07-46A9-1F4C-9980-576B2FA3ADD8}" srcOrd="0" destOrd="0" presId="urn:microsoft.com/office/officeart/2005/8/layout/vList5"/>
    <dgm:cxn modelId="{11845E56-0808-4D05-90B8-7EE284B27877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8EE90BB-9275-409B-BF41-6731A52B07AA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76C29981-63FA-47A3-846F-59794835A743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EA1EAF0-7347-4572-80A8-39BED9CFC0BC}" type="presParOf" srcId="{82B71E07-46A9-1F4C-9980-576B2FA3ADD8}" destId="{A3A8D8DA-067B-EC42-9EAF-7E4FD8AA6489}" srcOrd="0" destOrd="0" presId="urn:microsoft.com/office/officeart/2005/8/layout/vList5"/>
    <dgm:cxn modelId="{F989FAE7-EABD-4FCB-B110-7F50A375DCFB}" type="presParOf" srcId="{A3A8D8DA-067B-EC42-9EAF-7E4FD8AA6489}" destId="{5131D196-118F-ED4B-8F8C-9F861CEE6268}" srcOrd="0" destOrd="0" presId="urn:microsoft.com/office/officeart/2005/8/layout/vList5"/>
    <dgm:cxn modelId="{AB1B1C36-D0E1-434D-8327-123B9A72BFFD}" type="presParOf" srcId="{A3A8D8DA-067B-EC42-9EAF-7E4FD8AA6489}" destId="{B2E2EFB5-3D81-DA40-B0AB-7277103CCFA5}" srcOrd="1" destOrd="0" presId="urn:microsoft.com/office/officeart/2005/8/layout/vList5"/>
    <dgm:cxn modelId="{FDC049A2-4026-4D9E-99E0-C48B7DBAAA11}" type="presParOf" srcId="{82B71E07-46A9-1F4C-9980-576B2FA3ADD8}" destId="{86757E5C-20F4-E745-A720-B10E686939A4}" srcOrd="1" destOrd="0" presId="urn:microsoft.com/office/officeart/2005/8/layout/vList5"/>
    <dgm:cxn modelId="{5597493B-5B29-42DD-9E6F-9331AE461E05}" type="presParOf" srcId="{82B71E07-46A9-1F4C-9980-576B2FA3ADD8}" destId="{0760AE06-7B56-494A-A0E8-36B594643D8E}" srcOrd="2" destOrd="0" presId="urn:microsoft.com/office/officeart/2005/8/layout/vList5"/>
    <dgm:cxn modelId="{524AB413-C70D-4809-87DE-8536FED2D434}" type="presParOf" srcId="{0760AE06-7B56-494A-A0E8-36B594643D8E}" destId="{C3381103-080C-D746-8B27-46B2DEE4028C}" srcOrd="0" destOrd="0" presId="urn:microsoft.com/office/officeart/2005/8/layout/vList5"/>
    <dgm:cxn modelId="{5078ABDE-1C52-478B-BD31-EBC72C5D359B}" type="presParOf" srcId="{0760AE06-7B56-494A-A0E8-36B594643D8E}" destId="{FBE9ED35-B856-174C-8737-A32D2C924CA6}" srcOrd="1" destOrd="0" presId="urn:microsoft.com/office/officeart/2005/8/layout/vList5"/>
    <dgm:cxn modelId="{E80F75D0-E4FA-4AAF-9A90-CE491B8EBEF4}" type="presParOf" srcId="{82B71E07-46A9-1F4C-9980-576B2FA3ADD8}" destId="{42D27948-8160-FF47-9116-9786F5E669CE}" srcOrd="3" destOrd="0" presId="urn:microsoft.com/office/officeart/2005/8/layout/vList5"/>
    <dgm:cxn modelId="{9B06C1B8-5701-4440-8A67-3BD43AF39C9C}" type="presParOf" srcId="{82B71E07-46A9-1F4C-9980-576B2FA3ADD8}" destId="{39BBA486-03BD-2144-ABBF-AE369E5400B7}" srcOrd="4" destOrd="0" presId="urn:microsoft.com/office/officeart/2005/8/layout/vList5"/>
    <dgm:cxn modelId="{CA1F228F-DC63-4196-A612-458AC2555157}" type="presParOf" srcId="{39BBA486-03BD-2144-ABBF-AE369E5400B7}" destId="{70B8D9E0-4A6D-2F44-B595-4E51FB1CC510}" srcOrd="0" destOrd="0" presId="urn:microsoft.com/office/officeart/2005/8/layout/vList5"/>
    <dgm:cxn modelId="{74464E8F-1B72-4AB1-859F-5A5FF62A3273}" type="presParOf" srcId="{39BBA486-03BD-2144-ABBF-AE369E5400B7}" destId="{09F84ED2-5430-D348-8351-1C588DA968EF}" srcOrd="1" destOrd="0" presId="urn:microsoft.com/office/officeart/2005/8/layout/vList5"/>
    <dgm:cxn modelId="{9D705A8B-0B1D-47E0-8595-F2684E4B446A}" type="presParOf" srcId="{82B71E07-46A9-1F4C-9980-576B2FA3ADD8}" destId="{26A10C18-A8F4-6A4C-BDEE-6F7DE3CE4615}" srcOrd="5" destOrd="0" presId="urn:microsoft.com/office/officeart/2005/8/layout/vList5"/>
    <dgm:cxn modelId="{DAA64DD9-439D-4AA8-B3F4-CD4DD0404988}" type="presParOf" srcId="{82B71E07-46A9-1F4C-9980-576B2FA3ADD8}" destId="{4ECD3363-8FE6-2E4D-AEB8-DD61ACBB9653}" srcOrd="6" destOrd="0" presId="urn:microsoft.com/office/officeart/2005/8/layout/vList5"/>
    <dgm:cxn modelId="{2447A938-00C4-458A-AD01-06E8BAF34F90}" type="presParOf" srcId="{4ECD3363-8FE6-2E4D-AEB8-DD61ACBB9653}" destId="{E895D6B0-A2C0-8846-B022-1C147093D231}" srcOrd="0" destOrd="0" presId="urn:microsoft.com/office/officeart/2005/8/layout/vList5"/>
    <dgm:cxn modelId="{D1ED1D51-79D7-4E0E-9817-88DE00605A2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regardent la télévision.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plantent des fleurs.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font des gâteaux.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Ils chantent.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40B01C9-8AAC-4234-B456-C1F804F38356}" type="presOf" srcId="{39104730-2024-374C-98E0-3A4CE7ED9881}" destId="{82B71E07-46A9-1F4C-9980-576B2FA3ADD8}" srcOrd="0" destOrd="0" presId="urn:microsoft.com/office/officeart/2005/8/layout/vList5"/>
    <dgm:cxn modelId="{E6F04884-6A6E-4018-A539-253F4E6702ED}" type="presOf" srcId="{C98D5B68-7884-6648-A6A0-2E344EE2F2C1}" destId="{70B8D9E0-4A6D-2F44-B595-4E51FB1CC510}" srcOrd="0" destOrd="0" presId="urn:microsoft.com/office/officeart/2005/8/layout/vList5"/>
    <dgm:cxn modelId="{5602F94F-82B0-4084-A7BF-ABB36537EF77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4327C59-503F-4047-ABBC-71D5F1235582}" type="presOf" srcId="{8943F2E6-3B0D-E448-9217-B317A1C852F5}" destId="{1017B7CB-13B4-9B4A-A898-E550BB192901}" srcOrd="0" destOrd="0" presId="urn:microsoft.com/office/officeart/2005/8/layout/vList5"/>
    <dgm:cxn modelId="{21FA1E78-C740-400C-9002-E56923F26E9B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24161B0-09A6-40AC-BE20-43C57E3BBDD9}" type="presOf" srcId="{877D7047-60CD-754B-B94B-0D52DA8802EF}" destId="{E895D6B0-A2C0-8846-B022-1C147093D231}" srcOrd="0" destOrd="0" presId="urn:microsoft.com/office/officeart/2005/8/layout/vList5"/>
    <dgm:cxn modelId="{F33451F6-5B55-4167-9B59-363E03E94114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EFBEF4B-A271-47B8-A04C-D3A5D4966D6B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7412CAE-6FA0-470A-AE48-917D5E7E9096}" type="presOf" srcId="{D865DF60-6A8A-1346-86CF-ADC5241F7441}" destId="{C3381103-080C-D746-8B27-46B2DEE4028C}" srcOrd="0" destOrd="0" presId="urn:microsoft.com/office/officeart/2005/8/layout/vList5"/>
    <dgm:cxn modelId="{69B406F9-EA51-4A74-B636-273FCECB4A83}" type="presParOf" srcId="{82B71E07-46A9-1F4C-9980-576B2FA3ADD8}" destId="{A3A8D8DA-067B-EC42-9EAF-7E4FD8AA6489}" srcOrd="0" destOrd="0" presId="urn:microsoft.com/office/officeart/2005/8/layout/vList5"/>
    <dgm:cxn modelId="{A55FE0E3-220D-483C-A814-9E0B3BF970B6}" type="presParOf" srcId="{A3A8D8DA-067B-EC42-9EAF-7E4FD8AA6489}" destId="{5131D196-118F-ED4B-8F8C-9F861CEE6268}" srcOrd="0" destOrd="0" presId="urn:microsoft.com/office/officeart/2005/8/layout/vList5"/>
    <dgm:cxn modelId="{92574506-FA6B-4ECF-A738-EC91920B63FD}" type="presParOf" srcId="{A3A8D8DA-067B-EC42-9EAF-7E4FD8AA6489}" destId="{B2E2EFB5-3D81-DA40-B0AB-7277103CCFA5}" srcOrd="1" destOrd="0" presId="urn:microsoft.com/office/officeart/2005/8/layout/vList5"/>
    <dgm:cxn modelId="{6AF1F1AF-B07B-4426-815B-9D14410A85A3}" type="presParOf" srcId="{82B71E07-46A9-1F4C-9980-576B2FA3ADD8}" destId="{86757E5C-20F4-E745-A720-B10E686939A4}" srcOrd="1" destOrd="0" presId="urn:microsoft.com/office/officeart/2005/8/layout/vList5"/>
    <dgm:cxn modelId="{7E1DA456-73D5-43AC-9D13-6F19EFF13EE5}" type="presParOf" srcId="{82B71E07-46A9-1F4C-9980-576B2FA3ADD8}" destId="{0760AE06-7B56-494A-A0E8-36B594643D8E}" srcOrd="2" destOrd="0" presId="urn:microsoft.com/office/officeart/2005/8/layout/vList5"/>
    <dgm:cxn modelId="{48F50600-99FB-474F-B7A1-A0FAA0615630}" type="presParOf" srcId="{0760AE06-7B56-494A-A0E8-36B594643D8E}" destId="{C3381103-080C-D746-8B27-46B2DEE4028C}" srcOrd="0" destOrd="0" presId="urn:microsoft.com/office/officeart/2005/8/layout/vList5"/>
    <dgm:cxn modelId="{1F6C1D4F-860F-4357-859B-D457E88E33D1}" type="presParOf" srcId="{0760AE06-7B56-494A-A0E8-36B594643D8E}" destId="{FBE9ED35-B856-174C-8737-A32D2C924CA6}" srcOrd="1" destOrd="0" presId="urn:microsoft.com/office/officeart/2005/8/layout/vList5"/>
    <dgm:cxn modelId="{DA546AD2-E6D5-4BD9-968B-C5EEF7CBB198}" type="presParOf" srcId="{82B71E07-46A9-1F4C-9980-576B2FA3ADD8}" destId="{42D27948-8160-FF47-9116-9786F5E669CE}" srcOrd="3" destOrd="0" presId="urn:microsoft.com/office/officeart/2005/8/layout/vList5"/>
    <dgm:cxn modelId="{8541A74C-3A2D-409C-A781-43A48F18F3A0}" type="presParOf" srcId="{82B71E07-46A9-1F4C-9980-576B2FA3ADD8}" destId="{39BBA486-03BD-2144-ABBF-AE369E5400B7}" srcOrd="4" destOrd="0" presId="urn:microsoft.com/office/officeart/2005/8/layout/vList5"/>
    <dgm:cxn modelId="{E35AEA53-8A4C-4D3D-B187-33CB0B5F131A}" type="presParOf" srcId="{39BBA486-03BD-2144-ABBF-AE369E5400B7}" destId="{70B8D9E0-4A6D-2F44-B595-4E51FB1CC510}" srcOrd="0" destOrd="0" presId="urn:microsoft.com/office/officeart/2005/8/layout/vList5"/>
    <dgm:cxn modelId="{6F1D2470-C485-4E62-A394-C6BC954FF6C0}" type="presParOf" srcId="{39BBA486-03BD-2144-ABBF-AE369E5400B7}" destId="{09F84ED2-5430-D348-8351-1C588DA968EF}" srcOrd="1" destOrd="0" presId="urn:microsoft.com/office/officeart/2005/8/layout/vList5"/>
    <dgm:cxn modelId="{BC6A5574-18A7-4DE9-9F73-1C36366A147B}" type="presParOf" srcId="{82B71E07-46A9-1F4C-9980-576B2FA3ADD8}" destId="{26A10C18-A8F4-6A4C-BDEE-6F7DE3CE4615}" srcOrd="5" destOrd="0" presId="urn:microsoft.com/office/officeart/2005/8/layout/vList5"/>
    <dgm:cxn modelId="{5CCDAA0D-5981-4185-8D8E-D661D7BEDBA9}" type="presParOf" srcId="{82B71E07-46A9-1F4C-9980-576B2FA3ADD8}" destId="{4ECD3363-8FE6-2E4D-AEB8-DD61ACBB9653}" srcOrd="6" destOrd="0" presId="urn:microsoft.com/office/officeart/2005/8/layout/vList5"/>
    <dgm:cxn modelId="{21F9D634-3CBD-4757-8B3F-06EB747C00E4}" type="presParOf" srcId="{4ECD3363-8FE6-2E4D-AEB8-DD61ACBB9653}" destId="{E895D6B0-A2C0-8846-B022-1C147093D231}" srcOrd="0" destOrd="0" presId="urn:microsoft.com/office/officeart/2005/8/layout/vList5"/>
    <dgm:cxn modelId="{F96F4BEC-2ED7-48E9-BB2E-DD55871A89C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 doit mettre ses stylos dans son cartable.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 doit mettre ses lunettes.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 doit mettre son cartable.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Il doit mettre ses jeux dans son coffre.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6ED645-9214-41EC-9672-846976D524A4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7457F93-48E3-4414-8FCB-C18FE9C3F9AC}" type="presOf" srcId="{DD6BBC1B-D149-744A-A30E-EFE273F02222}" destId="{B2E2EFB5-3D81-DA40-B0AB-7277103CCFA5}" srcOrd="0" destOrd="0" presId="urn:microsoft.com/office/officeart/2005/8/layout/vList5"/>
    <dgm:cxn modelId="{912F8795-4184-4F51-A0C1-43A9C3EBF3FF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748F755-8C4B-4782-B4BD-F31B7AB338BC}" type="presOf" srcId="{C98D5B68-7884-6648-A6A0-2E344EE2F2C1}" destId="{70B8D9E0-4A6D-2F44-B595-4E51FB1CC510}" srcOrd="0" destOrd="0" presId="urn:microsoft.com/office/officeart/2005/8/layout/vList5"/>
    <dgm:cxn modelId="{E5042BB6-315C-4B7C-AE11-B6F7A5A7C745}" type="presOf" srcId="{D865DF60-6A8A-1346-86CF-ADC5241F7441}" destId="{C3381103-080C-D746-8B27-46B2DEE4028C}" srcOrd="0" destOrd="0" presId="urn:microsoft.com/office/officeart/2005/8/layout/vList5"/>
    <dgm:cxn modelId="{AC41766A-5E59-479E-8267-43857BDE3191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40E49E8-D198-4BC0-8B99-868FC1A118E4}" type="presOf" srcId="{8943F2E6-3B0D-E448-9217-B317A1C852F5}" destId="{1017B7CB-13B4-9B4A-A898-E550BB192901}" srcOrd="0" destOrd="0" presId="urn:microsoft.com/office/officeart/2005/8/layout/vList5"/>
    <dgm:cxn modelId="{BD08452A-5C04-4765-8C03-D099DEE4DD2C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2949387-D14F-4031-8EA8-0EDB1169BCB6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7A307F-4880-45F7-95A8-69D87EAB8A4D}" type="presParOf" srcId="{82B71E07-46A9-1F4C-9980-576B2FA3ADD8}" destId="{A3A8D8DA-067B-EC42-9EAF-7E4FD8AA6489}" srcOrd="0" destOrd="0" presId="urn:microsoft.com/office/officeart/2005/8/layout/vList5"/>
    <dgm:cxn modelId="{9709BBEF-9A2A-4F86-AE61-7E10E301B8DC}" type="presParOf" srcId="{A3A8D8DA-067B-EC42-9EAF-7E4FD8AA6489}" destId="{5131D196-118F-ED4B-8F8C-9F861CEE6268}" srcOrd="0" destOrd="0" presId="urn:microsoft.com/office/officeart/2005/8/layout/vList5"/>
    <dgm:cxn modelId="{A10ED701-BD80-4CE7-9D71-2FADFDD6B1C4}" type="presParOf" srcId="{A3A8D8DA-067B-EC42-9EAF-7E4FD8AA6489}" destId="{B2E2EFB5-3D81-DA40-B0AB-7277103CCFA5}" srcOrd="1" destOrd="0" presId="urn:microsoft.com/office/officeart/2005/8/layout/vList5"/>
    <dgm:cxn modelId="{7A88BBD3-1B48-4CE9-AE62-928CE42A3E70}" type="presParOf" srcId="{82B71E07-46A9-1F4C-9980-576B2FA3ADD8}" destId="{86757E5C-20F4-E745-A720-B10E686939A4}" srcOrd="1" destOrd="0" presId="urn:microsoft.com/office/officeart/2005/8/layout/vList5"/>
    <dgm:cxn modelId="{664DF32F-F86A-4B15-8828-C81EA576E416}" type="presParOf" srcId="{82B71E07-46A9-1F4C-9980-576B2FA3ADD8}" destId="{0760AE06-7B56-494A-A0E8-36B594643D8E}" srcOrd="2" destOrd="0" presId="urn:microsoft.com/office/officeart/2005/8/layout/vList5"/>
    <dgm:cxn modelId="{BDE9376C-A9C8-46CA-AAC1-1CB10C549E7C}" type="presParOf" srcId="{0760AE06-7B56-494A-A0E8-36B594643D8E}" destId="{C3381103-080C-D746-8B27-46B2DEE4028C}" srcOrd="0" destOrd="0" presId="urn:microsoft.com/office/officeart/2005/8/layout/vList5"/>
    <dgm:cxn modelId="{1BDD226E-EDDF-42C6-8AE2-980C99EF030E}" type="presParOf" srcId="{0760AE06-7B56-494A-A0E8-36B594643D8E}" destId="{FBE9ED35-B856-174C-8737-A32D2C924CA6}" srcOrd="1" destOrd="0" presId="urn:microsoft.com/office/officeart/2005/8/layout/vList5"/>
    <dgm:cxn modelId="{E1681DDE-3325-4DB3-AEAE-7368984A46A8}" type="presParOf" srcId="{82B71E07-46A9-1F4C-9980-576B2FA3ADD8}" destId="{42D27948-8160-FF47-9116-9786F5E669CE}" srcOrd="3" destOrd="0" presId="urn:microsoft.com/office/officeart/2005/8/layout/vList5"/>
    <dgm:cxn modelId="{CD7AA0CC-774B-45E6-8BF1-8F9B7529A42A}" type="presParOf" srcId="{82B71E07-46A9-1F4C-9980-576B2FA3ADD8}" destId="{39BBA486-03BD-2144-ABBF-AE369E5400B7}" srcOrd="4" destOrd="0" presId="urn:microsoft.com/office/officeart/2005/8/layout/vList5"/>
    <dgm:cxn modelId="{561BFBF1-F6DC-4289-8C3D-2BA1BB96D271}" type="presParOf" srcId="{39BBA486-03BD-2144-ABBF-AE369E5400B7}" destId="{70B8D9E0-4A6D-2F44-B595-4E51FB1CC510}" srcOrd="0" destOrd="0" presId="urn:microsoft.com/office/officeart/2005/8/layout/vList5"/>
    <dgm:cxn modelId="{EDD7366B-5C83-4C7C-8409-1E7F436B997C}" type="presParOf" srcId="{39BBA486-03BD-2144-ABBF-AE369E5400B7}" destId="{09F84ED2-5430-D348-8351-1C588DA968EF}" srcOrd="1" destOrd="0" presId="urn:microsoft.com/office/officeart/2005/8/layout/vList5"/>
    <dgm:cxn modelId="{95AAD906-6591-46BC-AAD9-0F7D835E97B9}" type="presParOf" srcId="{82B71E07-46A9-1F4C-9980-576B2FA3ADD8}" destId="{26A10C18-A8F4-6A4C-BDEE-6F7DE3CE4615}" srcOrd="5" destOrd="0" presId="urn:microsoft.com/office/officeart/2005/8/layout/vList5"/>
    <dgm:cxn modelId="{700AB378-D411-4DCF-8BA4-750865A2B136}" type="presParOf" srcId="{82B71E07-46A9-1F4C-9980-576B2FA3ADD8}" destId="{4ECD3363-8FE6-2E4D-AEB8-DD61ACBB9653}" srcOrd="6" destOrd="0" presId="urn:microsoft.com/office/officeart/2005/8/layout/vList5"/>
    <dgm:cxn modelId="{2402E680-8E9B-48B8-BEAF-3670D8647C1B}" type="presParOf" srcId="{4ECD3363-8FE6-2E4D-AEB8-DD61ACBB9653}" destId="{E895D6B0-A2C0-8846-B022-1C147093D231}" srcOrd="0" destOrd="0" presId="urn:microsoft.com/office/officeart/2005/8/layout/vList5"/>
    <dgm:cxn modelId="{9BC24738-BDF1-4C47-88ED-14B1111972C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 doit mettre ses stylos dans son cartable.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 doit mettre ses lunettes.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 doit mettre son cartable.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Il doit mettre ses jeux dans son coffre.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7BF4BA9-08ED-4DE1-9662-B4EBAC7A8F3F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00767AF-C745-408F-99AB-0DF2AFDA8BC6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C072951-9CAD-4B2F-879B-21FC61C85871}" type="presOf" srcId="{39104730-2024-374C-98E0-3A4CE7ED9881}" destId="{82B71E07-46A9-1F4C-9980-576B2FA3ADD8}" srcOrd="0" destOrd="0" presId="urn:microsoft.com/office/officeart/2005/8/layout/vList5"/>
    <dgm:cxn modelId="{8F251021-2148-4466-9721-FB0921395A76}" type="presOf" srcId="{DD6BBC1B-D149-744A-A30E-EFE273F02222}" destId="{B2E2EFB5-3D81-DA40-B0AB-7277103CCFA5}" srcOrd="0" destOrd="0" presId="urn:microsoft.com/office/officeart/2005/8/layout/vList5"/>
    <dgm:cxn modelId="{875BE2C6-E3EF-44A4-AC80-F848F4FBCC0A}" type="presOf" srcId="{31427C3A-E33A-4C40-B6A8-DF440F9FA9C2}" destId="{09F84ED2-5430-D348-8351-1C588DA968EF}" srcOrd="0" destOrd="0" presId="urn:microsoft.com/office/officeart/2005/8/layout/vList5"/>
    <dgm:cxn modelId="{9A9C57DC-AB96-4F3C-8C29-3CC219380014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7B36FB4-9893-43F4-B36D-86914A10D51E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31C765A-1722-4C7A-AB0F-D57991178A89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4DE8A8B-5008-454B-A6FD-C3F12C10E271}" type="presOf" srcId="{C98D5B68-7884-6648-A6A0-2E344EE2F2C1}" destId="{70B8D9E0-4A6D-2F44-B595-4E51FB1CC510}" srcOrd="0" destOrd="0" presId="urn:microsoft.com/office/officeart/2005/8/layout/vList5"/>
    <dgm:cxn modelId="{9E78F622-FA9F-490F-9045-8E1124BE6132}" type="presParOf" srcId="{82B71E07-46A9-1F4C-9980-576B2FA3ADD8}" destId="{A3A8D8DA-067B-EC42-9EAF-7E4FD8AA6489}" srcOrd="0" destOrd="0" presId="urn:microsoft.com/office/officeart/2005/8/layout/vList5"/>
    <dgm:cxn modelId="{F00066E0-523A-470F-A2CD-024B62037906}" type="presParOf" srcId="{A3A8D8DA-067B-EC42-9EAF-7E4FD8AA6489}" destId="{5131D196-118F-ED4B-8F8C-9F861CEE6268}" srcOrd="0" destOrd="0" presId="urn:microsoft.com/office/officeart/2005/8/layout/vList5"/>
    <dgm:cxn modelId="{1B047EF2-D192-49F0-932C-33DB5F1BC017}" type="presParOf" srcId="{A3A8D8DA-067B-EC42-9EAF-7E4FD8AA6489}" destId="{B2E2EFB5-3D81-DA40-B0AB-7277103CCFA5}" srcOrd="1" destOrd="0" presId="urn:microsoft.com/office/officeart/2005/8/layout/vList5"/>
    <dgm:cxn modelId="{05D4DC0F-2830-4167-B457-5ED96ECC00B7}" type="presParOf" srcId="{82B71E07-46A9-1F4C-9980-576B2FA3ADD8}" destId="{86757E5C-20F4-E745-A720-B10E686939A4}" srcOrd="1" destOrd="0" presId="urn:microsoft.com/office/officeart/2005/8/layout/vList5"/>
    <dgm:cxn modelId="{A425CF22-E679-44C5-B5F9-7676E7281318}" type="presParOf" srcId="{82B71E07-46A9-1F4C-9980-576B2FA3ADD8}" destId="{0760AE06-7B56-494A-A0E8-36B594643D8E}" srcOrd="2" destOrd="0" presId="urn:microsoft.com/office/officeart/2005/8/layout/vList5"/>
    <dgm:cxn modelId="{05659870-51EA-4671-8E54-CA051BE79539}" type="presParOf" srcId="{0760AE06-7B56-494A-A0E8-36B594643D8E}" destId="{C3381103-080C-D746-8B27-46B2DEE4028C}" srcOrd="0" destOrd="0" presId="urn:microsoft.com/office/officeart/2005/8/layout/vList5"/>
    <dgm:cxn modelId="{C5BB03B4-A08B-4B8E-94D0-9FE400311C85}" type="presParOf" srcId="{0760AE06-7B56-494A-A0E8-36B594643D8E}" destId="{FBE9ED35-B856-174C-8737-A32D2C924CA6}" srcOrd="1" destOrd="0" presId="urn:microsoft.com/office/officeart/2005/8/layout/vList5"/>
    <dgm:cxn modelId="{17426AC6-2084-468E-A1C7-E725FF399972}" type="presParOf" srcId="{82B71E07-46A9-1F4C-9980-576B2FA3ADD8}" destId="{42D27948-8160-FF47-9116-9786F5E669CE}" srcOrd="3" destOrd="0" presId="urn:microsoft.com/office/officeart/2005/8/layout/vList5"/>
    <dgm:cxn modelId="{3B62C18B-54CE-46FE-AD80-A851079936A4}" type="presParOf" srcId="{82B71E07-46A9-1F4C-9980-576B2FA3ADD8}" destId="{39BBA486-03BD-2144-ABBF-AE369E5400B7}" srcOrd="4" destOrd="0" presId="urn:microsoft.com/office/officeart/2005/8/layout/vList5"/>
    <dgm:cxn modelId="{7F0A86DB-1AD2-4386-AD4D-A2875B568A90}" type="presParOf" srcId="{39BBA486-03BD-2144-ABBF-AE369E5400B7}" destId="{70B8D9E0-4A6D-2F44-B595-4E51FB1CC510}" srcOrd="0" destOrd="0" presId="urn:microsoft.com/office/officeart/2005/8/layout/vList5"/>
    <dgm:cxn modelId="{5245980A-7E77-48FA-8B2A-1532B44BB598}" type="presParOf" srcId="{39BBA486-03BD-2144-ABBF-AE369E5400B7}" destId="{09F84ED2-5430-D348-8351-1C588DA968EF}" srcOrd="1" destOrd="0" presId="urn:microsoft.com/office/officeart/2005/8/layout/vList5"/>
    <dgm:cxn modelId="{555FA7A9-C2A8-480E-8693-51CC2C8D5976}" type="presParOf" srcId="{82B71E07-46A9-1F4C-9980-576B2FA3ADD8}" destId="{26A10C18-A8F4-6A4C-BDEE-6F7DE3CE4615}" srcOrd="5" destOrd="0" presId="urn:microsoft.com/office/officeart/2005/8/layout/vList5"/>
    <dgm:cxn modelId="{0E4AAB04-F26D-45C6-8A29-6EB17287BE13}" type="presParOf" srcId="{82B71E07-46A9-1F4C-9980-576B2FA3ADD8}" destId="{4ECD3363-8FE6-2E4D-AEB8-DD61ACBB9653}" srcOrd="6" destOrd="0" presId="urn:microsoft.com/office/officeart/2005/8/layout/vList5"/>
    <dgm:cxn modelId="{EB7D9E90-92F0-4C22-BD41-0D421632F1C2}" type="presParOf" srcId="{4ECD3363-8FE6-2E4D-AEB8-DD61ACBB9653}" destId="{E895D6B0-A2C0-8846-B022-1C147093D231}" srcOrd="0" destOrd="0" presId="urn:microsoft.com/office/officeart/2005/8/layout/vList5"/>
    <dgm:cxn modelId="{F906DB96-16E1-45B7-A56D-66289991CA5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papa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Les parents de Lenny et Largo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Les deux garçons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Lenny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E1F612C-5D8C-41AD-8D82-F1602CF1E92C}" type="presOf" srcId="{877D7047-60CD-754B-B94B-0D52DA8802EF}" destId="{E895D6B0-A2C0-8846-B022-1C147093D231}" srcOrd="0" destOrd="0" presId="urn:microsoft.com/office/officeart/2005/8/layout/vList5"/>
    <dgm:cxn modelId="{FC9E405F-48D7-43AC-94C4-7F7FC57F5CA8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BBB4C67-081E-4AD4-BA91-4ADA76463B80}" type="presOf" srcId="{2C8EC395-066D-984E-8F48-1D03BBA365D6}" destId="{FBE9ED35-B856-174C-8737-A32D2C924CA6}" srcOrd="0" destOrd="0" presId="urn:microsoft.com/office/officeart/2005/8/layout/vList5"/>
    <dgm:cxn modelId="{8C1D2992-7F41-4325-8614-A6BB125ED238}" type="presOf" srcId="{31427C3A-E33A-4C40-B6A8-DF440F9FA9C2}" destId="{09F84ED2-5430-D348-8351-1C588DA968EF}" srcOrd="0" destOrd="0" presId="urn:microsoft.com/office/officeart/2005/8/layout/vList5"/>
    <dgm:cxn modelId="{BBC0D61A-FB56-48BD-890E-939A00B2CF4A}" type="presOf" srcId="{DD6BBC1B-D149-744A-A30E-EFE273F02222}" destId="{B2E2EFB5-3D81-DA40-B0AB-7277103CCFA5}" srcOrd="0" destOrd="0" presId="urn:microsoft.com/office/officeart/2005/8/layout/vList5"/>
    <dgm:cxn modelId="{B5453BF9-70F3-4861-B30E-4D1A1FE89311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1AAFF728-269E-4578-A906-E35CFB827BD2}" type="presOf" srcId="{C98D5B68-7884-6648-A6A0-2E344EE2F2C1}" destId="{70B8D9E0-4A6D-2F44-B595-4E51FB1CC510}" srcOrd="0" destOrd="0" presId="urn:microsoft.com/office/officeart/2005/8/layout/vList5"/>
    <dgm:cxn modelId="{AB717003-2F9D-4DBC-95AE-2C51C1B404ED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7976B80-FB85-4796-A56F-C0F05812DC52}" type="presOf" srcId="{D865DF60-6A8A-1346-86CF-ADC5241F7441}" destId="{C3381103-080C-D746-8B27-46B2DEE4028C}" srcOrd="0" destOrd="0" presId="urn:microsoft.com/office/officeart/2005/8/layout/vList5"/>
    <dgm:cxn modelId="{5A24E57E-01E7-4F06-953A-2D0C5D2C4D6D}" type="presParOf" srcId="{82B71E07-46A9-1F4C-9980-576B2FA3ADD8}" destId="{A3A8D8DA-067B-EC42-9EAF-7E4FD8AA6489}" srcOrd="0" destOrd="0" presId="urn:microsoft.com/office/officeart/2005/8/layout/vList5"/>
    <dgm:cxn modelId="{308616DA-2F18-4886-88DC-814208BE2791}" type="presParOf" srcId="{A3A8D8DA-067B-EC42-9EAF-7E4FD8AA6489}" destId="{5131D196-118F-ED4B-8F8C-9F861CEE6268}" srcOrd="0" destOrd="0" presId="urn:microsoft.com/office/officeart/2005/8/layout/vList5"/>
    <dgm:cxn modelId="{3C68AED3-1F0C-484C-A2A8-13E01DE90D32}" type="presParOf" srcId="{A3A8D8DA-067B-EC42-9EAF-7E4FD8AA6489}" destId="{B2E2EFB5-3D81-DA40-B0AB-7277103CCFA5}" srcOrd="1" destOrd="0" presId="urn:microsoft.com/office/officeart/2005/8/layout/vList5"/>
    <dgm:cxn modelId="{242994E0-1AE7-44BC-B18C-94C37DC03E1B}" type="presParOf" srcId="{82B71E07-46A9-1F4C-9980-576B2FA3ADD8}" destId="{86757E5C-20F4-E745-A720-B10E686939A4}" srcOrd="1" destOrd="0" presId="urn:microsoft.com/office/officeart/2005/8/layout/vList5"/>
    <dgm:cxn modelId="{5FCA5CFA-89DF-4A85-984F-AA28872A8649}" type="presParOf" srcId="{82B71E07-46A9-1F4C-9980-576B2FA3ADD8}" destId="{0760AE06-7B56-494A-A0E8-36B594643D8E}" srcOrd="2" destOrd="0" presId="urn:microsoft.com/office/officeart/2005/8/layout/vList5"/>
    <dgm:cxn modelId="{FEB08B6E-D84C-4BB8-8EC8-F35D55878FFA}" type="presParOf" srcId="{0760AE06-7B56-494A-A0E8-36B594643D8E}" destId="{C3381103-080C-D746-8B27-46B2DEE4028C}" srcOrd="0" destOrd="0" presId="urn:microsoft.com/office/officeart/2005/8/layout/vList5"/>
    <dgm:cxn modelId="{22410A26-9B78-484B-8AC6-17A141E44795}" type="presParOf" srcId="{0760AE06-7B56-494A-A0E8-36B594643D8E}" destId="{FBE9ED35-B856-174C-8737-A32D2C924CA6}" srcOrd="1" destOrd="0" presId="urn:microsoft.com/office/officeart/2005/8/layout/vList5"/>
    <dgm:cxn modelId="{B92328B3-5633-4B1F-8C14-9E0DDE69D125}" type="presParOf" srcId="{82B71E07-46A9-1F4C-9980-576B2FA3ADD8}" destId="{42D27948-8160-FF47-9116-9786F5E669CE}" srcOrd="3" destOrd="0" presId="urn:microsoft.com/office/officeart/2005/8/layout/vList5"/>
    <dgm:cxn modelId="{6432F0C7-5195-450E-9BCA-4E1D700536FA}" type="presParOf" srcId="{82B71E07-46A9-1F4C-9980-576B2FA3ADD8}" destId="{39BBA486-03BD-2144-ABBF-AE369E5400B7}" srcOrd="4" destOrd="0" presId="urn:microsoft.com/office/officeart/2005/8/layout/vList5"/>
    <dgm:cxn modelId="{0769EDEC-E4D6-4630-98DA-03D28A0E44CD}" type="presParOf" srcId="{39BBA486-03BD-2144-ABBF-AE369E5400B7}" destId="{70B8D9E0-4A6D-2F44-B595-4E51FB1CC510}" srcOrd="0" destOrd="0" presId="urn:microsoft.com/office/officeart/2005/8/layout/vList5"/>
    <dgm:cxn modelId="{3A2BF114-1E53-4F25-A89E-F9F7F9631693}" type="presParOf" srcId="{39BBA486-03BD-2144-ABBF-AE369E5400B7}" destId="{09F84ED2-5430-D348-8351-1C588DA968EF}" srcOrd="1" destOrd="0" presId="urn:microsoft.com/office/officeart/2005/8/layout/vList5"/>
    <dgm:cxn modelId="{819E9B53-F083-4706-9743-BC08ECEDE604}" type="presParOf" srcId="{82B71E07-46A9-1F4C-9980-576B2FA3ADD8}" destId="{26A10C18-A8F4-6A4C-BDEE-6F7DE3CE4615}" srcOrd="5" destOrd="0" presId="urn:microsoft.com/office/officeart/2005/8/layout/vList5"/>
    <dgm:cxn modelId="{03A1C044-813E-4734-B637-A63A45BC8738}" type="presParOf" srcId="{82B71E07-46A9-1F4C-9980-576B2FA3ADD8}" destId="{4ECD3363-8FE6-2E4D-AEB8-DD61ACBB9653}" srcOrd="6" destOrd="0" presId="urn:microsoft.com/office/officeart/2005/8/layout/vList5"/>
    <dgm:cxn modelId="{D29B0221-12A8-4AD6-A0B7-95DDCC1EB9A9}" type="presParOf" srcId="{4ECD3363-8FE6-2E4D-AEB8-DD61ACBB9653}" destId="{E895D6B0-A2C0-8846-B022-1C147093D231}" srcOrd="0" destOrd="0" presId="urn:microsoft.com/office/officeart/2005/8/layout/vList5"/>
    <dgm:cxn modelId="{8168FBFC-041E-46C0-83BB-6E7868AB569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papa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Les parents de Lenny et Largo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Les deux garçons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Lenny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A235C4-0EE3-44B2-A6C2-79F10616AF23}" type="presOf" srcId="{39104730-2024-374C-98E0-3A4CE7ED9881}" destId="{82B71E07-46A9-1F4C-9980-576B2FA3ADD8}" srcOrd="0" destOrd="0" presId="urn:microsoft.com/office/officeart/2005/8/layout/vList5"/>
    <dgm:cxn modelId="{781F7F66-2DC7-4052-BEB9-2ECC8BA9D5AB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18EA543-7763-4A94-80CE-97545DDBF79A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4329F27-C153-47B6-A448-400332386E19}" type="presOf" srcId="{C98D5B68-7884-6648-A6A0-2E344EE2F2C1}" destId="{70B8D9E0-4A6D-2F44-B595-4E51FB1CC510}" srcOrd="0" destOrd="0" presId="urn:microsoft.com/office/officeart/2005/8/layout/vList5"/>
    <dgm:cxn modelId="{9C878385-5288-4A71-BFFD-7CBF7D03288E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6BD86D9-5344-4A4E-92AA-59EA94FE5914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333E65D-F4B7-4689-965D-0F7281016247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5404989-7EBC-409A-8C11-9F953A17CC47}" type="presOf" srcId="{877D7047-60CD-754B-B94B-0D52DA8802EF}" destId="{E895D6B0-A2C0-8846-B022-1C147093D231}" srcOrd="0" destOrd="0" presId="urn:microsoft.com/office/officeart/2005/8/layout/vList5"/>
    <dgm:cxn modelId="{614EB402-9CC8-4CEE-A2D6-BC702C40E53B}" type="presOf" srcId="{DD6BBC1B-D149-744A-A30E-EFE273F02222}" destId="{B2E2EFB5-3D81-DA40-B0AB-7277103CCFA5}" srcOrd="0" destOrd="0" presId="urn:microsoft.com/office/officeart/2005/8/layout/vList5"/>
    <dgm:cxn modelId="{C450B5DE-0248-4941-8C62-AE011E6E1469}" type="presParOf" srcId="{82B71E07-46A9-1F4C-9980-576B2FA3ADD8}" destId="{A3A8D8DA-067B-EC42-9EAF-7E4FD8AA6489}" srcOrd="0" destOrd="0" presId="urn:microsoft.com/office/officeart/2005/8/layout/vList5"/>
    <dgm:cxn modelId="{9A47F509-7D59-481D-B336-FC9E0CFF6CDF}" type="presParOf" srcId="{A3A8D8DA-067B-EC42-9EAF-7E4FD8AA6489}" destId="{5131D196-118F-ED4B-8F8C-9F861CEE6268}" srcOrd="0" destOrd="0" presId="urn:microsoft.com/office/officeart/2005/8/layout/vList5"/>
    <dgm:cxn modelId="{C428D12C-A52D-4FA3-9BC8-24D227388F66}" type="presParOf" srcId="{A3A8D8DA-067B-EC42-9EAF-7E4FD8AA6489}" destId="{B2E2EFB5-3D81-DA40-B0AB-7277103CCFA5}" srcOrd="1" destOrd="0" presId="urn:microsoft.com/office/officeart/2005/8/layout/vList5"/>
    <dgm:cxn modelId="{89D96C65-201F-4ADF-B995-01DCAC805623}" type="presParOf" srcId="{82B71E07-46A9-1F4C-9980-576B2FA3ADD8}" destId="{86757E5C-20F4-E745-A720-B10E686939A4}" srcOrd="1" destOrd="0" presId="urn:microsoft.com/office/officeart/2005/8/layout/vList5"/>
    <dgm:cxn modelId="{B39B9963-B658-4E88-AB03-92C5E43509D7}" type="presParOf" srcId="{82B71E07-46A9-1F4C-9980-576B2FA3ADD8}" destId="{0760AE06-7B56-494A-A0E8-36B594643D8E}" srcOrd="2" destOrd="0" presId="urn:microsoft.com/office/officeart/2005/8/layout/vList5"/>
    <dgm:cxn modelId="{8705579D-C8A7-40BD-AD77-A8A93B2B4B9B}" type="presParOf" srcId="{0760AE06-7B56-494A-A0E8-36B594643D8E}" destId="{C3381103-080C-D746-8B27-46B2DEE4028C}" srcOrd="0" destOrd="0" presId="urn:microsoft.com/office/officeart/2005/8/layout/vList5"/>
    <dgm:cxn modelId="{48C43F95-252D-4C31-BD2D-16A8169D3253}" type="presParOf" srcId="{0760AE06-7B56-494A-A0E8-36B594643D8E}" destId="{FBE9ED35-B856-174C-8737-A32D2C924CA6}" srcOrd="1" destOrd="0" presId="urn:microsoft.com/office/officeart/2005/8/layout/vList5"/>
    <dgm:cxn modelId="{815057D0-5E72-4CB8-B03A-8D3CF264C7DB}" type="presParOf" srcId="{82B71E07-46A9-1F4C-9980-576B2FA3ADD8}" destId="{42D27948-8160-FF47-9116-9786F5E669CE}" srcOrd="3" destOrd="0" presId="urn:microsoft.com/office/officeart/2005/8/layout/vList5"/>
    <dgm:cxn modelId="{53907602-F8BC-42FB-B111-4C343C649782}" type="presParOf" srcId="{82B71E07-46A9-1F4C-9980-576B2FA3ADD8}" destId="{39BBA486-03BD-2144-ABBF-AE369E5400B7}" srcOrd="4" destOrd="0" presId="urn:microsoft.com/office/officeart/2005/8/layout/vList5"/>
    <dgm:cxn modelId="{6BE2A123-B67A-4043-9986-FA0759D74099}" type="presParOf" srcId="{39BBA486-03BD-2144-ABBF-AE369E5400B7}" destId="{70B8D9E0-4A6D-2F44-B595-4E51FB1CC510}" srcOrd="0" destOrd="0" presId="urn:microsoft.com/office/officeart/2005/8/layout/vList5"/>
    <dgm:cxn modelId="{7C651868-288E-4E00-BD53-F603E62FF212}" type="presParOf" srcId="{39BBA486-03BD-2144-ABBF-AE369E5400B7}" destId="{09F84ED2-5430-D348-8351-1C588DA968EF}" srcOrd="1" destOrd="0" presId="urn:microsoft.com/office/officeart/2005/8/layout/vList5"/>
    <dgm:cxn modelId="{16ECBDFD-3A17-40E1-ADC1-44EC5BFD5B4F}" type="presParOf" srcId="{82B71E07-46A9-1F4C-9980-576B2FA3ADD8}" destId="{26A10C18-A8F4-6A4C-BDEE-6F7DE3CE4615}" srcOrd="5" destOrd="0" presId="urn:microsoft.com/office/officeart/2005/8/layout/vList5"/>
    <dgm:cxn modelId="{091ECECA-3BEA-48CE-8E39-A991C3053404}" type="presParOf" srcId="{82B71E07-46A9-1F4C-9980-576B2FA3ADD8}" destId="{4ECD3363-8FE6-2E4D-AEB8-DD61ACBB9653}" srcOrd="6" destOrd="0" presId="urn:microsoft.com/office/officeart/2005/8/layout/vList5"/>
    <dgm:cxn modelId="{36A40FF1-7631-49EE-B821-105F7D9417E2}" type="presParOf" srcId="{4ECD3363-8FE6-2E4D-AEB8-DD61ACBB9653}" destId="{E895D6B0-A2C0-8846-B022-1C147093D231}" srcOrd="0" destOrd="0" presId="urn:microsoft.com/office/officeart/2005/8/layout/vList5"/>
    <dgm:cxn modelId="{E71CCF5B-08DB-4A7B-9408-DE4B676C6A8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cause du confinement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sont trop grands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ont mal aux dents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sont méchants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à cause du confinement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sont trop grands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ont mal aux dents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parce qu’ils sont méchants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chantent.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font des gâteaux.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regardent la télévision.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plantent des fleurs.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chantent.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font des gâteaux.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regardent la télévision.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plantent des fleurs.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Il doit mettre ses jeux dans son coffre.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son cartable.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ses stylos dans son cartable.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ses lunettes.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 Il doit mettre ses jeux dans son coffre.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son cartable.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ses stylos dans son cartable.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/>
            <a:t>Il doit mettre ses lunettes.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Lenny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Les deux garçons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papa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Les parents de Lenny et Largo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Lenny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Les deux garçons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papa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Les parents de Lenny et Largo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4E47DD-5A59-4338-98FB-9EDEFB42226F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D66B7C-173C-4183-9148-63D3F32F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7388D-D283-4E98-9F02-4EFA42FAC24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4AE9A-AFAA-4580-AA4F-699AF873553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02353-7BE1-4C3C-AD60-801146D97CC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9E2FB-C83F-4FFC-B9FF-31ACD3E2F03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FED78-7103-456E-A677-8B8B2E1EFF0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A8260-8224-4465-B9D4-F861B3A0665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668D-C9D7-4D75-BD50-EF37F38C996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4E015-556F-40E1-A079-8766DE88BDC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90F16-A8AD-4CBF-9AA0-32C466049F3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09AF0-98F8-4403-B71D-28DC6D081AA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0254B1-9AAD-4469-AFED-13520A8D63B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D059-71EE-4C31-BF82-EF625C15A47E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D19F-5D02-4F4A-B49B-D129A27FE5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4E78-0A82-4235-8C0E-CC6F8F31FA65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2931-52E6-4FE4-A10C-1127C8DC78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5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93FA-E9DE-4703-8A8C-7D1DE4E3257A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63CF-587F-4673-A275-E46B71DB89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7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2DEB-74B6-4981-8D52-8BFB6D63F755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2321-3CAD-4C68-AAC1-D3C9B62DD2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61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AD2E-E76F-41BD-B583-4B3083E3B3AB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2BE3-7AA3-41E5-B21B-3E84F7CDF6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0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E436-A498-48A8-BA67-F512390967A5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9AB4-B4D7-4D36-ABC7-50A68D38E2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3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C5B4-5672-40CF-9539-6CD004E8167B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EA2A-0C81-47CA-A4FC-D1D92CAFA3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7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B0B2-D12E-4323-B646-472AEEEFD926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3968-DD87-45DA-9135-D1F27D3169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4022-767D-472C-A428-9788E68772FA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D7A8-9DE0-4DC9-8D0C-AE89A4142C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81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9BBB-2A13-4FF2-B715-0886D6C7A2D7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6B4B-223C-44C8-A11B-A575AB2263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6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FC34-023D-4666-8184-EAB22BC5EB47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67B2-8228-4C01-8630-ED5BE9874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65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07CC7-EB11-4C4A-BFEC-635288A3D551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8B7C9-6CEF-4F1D-9B71-42B0A7EFAB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image" Target="../media/image18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image" Target="../media/image16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notesSlide" Target="../notesSlides/notesSlide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Pourquoi Lenny et Largo ne vont plus à l’école?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Pourquoi Lenny et Largo ne vont plus à l’école?</a:t>
            </a:r>
            <a:endParaRPr lang="fr-FR" altLang="fr-F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font-ils pour s’occuper ?</a:t>
            </a:r>
            <a:endParaRPr lang="fr-FR" altLang="fr-FR" sz="23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font-ils pour s’occuper ?</a:t>
            </a:r>
            <a:endParaRPr lang="fr-FR" altLang="fr-FR" sz="23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doit mettre Lenny pour travailler ?</a:t>
            </a:r>
            <a:endParaRPr lang="fr-FR" altLang="fr-FR" sz="23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>
                <a:latin typeface="Arial" pitchFamily="34" charset="0"/>
                <a:cs typeface="Arial" pitchFamily="34" charset="0"/>
              </a:rPr>
              <a:t>Que doit mettre Lenny pour travailler ?</a:t>
            </a:r>
            <a:endParaRPr lang="fr-FR" altLang="fr-FR" sz="23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68313" y="187325"/>
            <a:ext cx="8567737" cy="1231900"/>
          </a:xfrm>
        </p:spPr>
        <p:txBody>
          <a:bodyPr/>
          <a:lstStyle/>
          <a:p>
            <a:pPr algn="l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À la fin du texte, il est écrit « Vous voulez cuisiner ? ». Qui est le « vous » ? </a:t>
            </a:r>
            <a:br>
              <a:rPr lang="fr-FR" altLang="fr-FR" sz="1800">
                <a:latin typeface="Arial" pitchFamily="34" charset="0"/>
                <a:cs typeface="Arial" pitchFamily="34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De qui parle-t-on?</a:t>
            </a:r>
            <a:r>
              <a:rPr lang="fr-FR" altLang="fr-FR" sz="1800"/>
              <a:t/>
            </a:r>
            <a:br>
              <a:rPr lang="fr-FR" altLang="fr-FR" sz="1800"/>
            </a:br>
            <a:endParaRPr lang="fr-FR" altLang="fr-FR" sz="180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68313" y="187325"/>
            <a:ext cx="8567737" cy="1231900"/>
          </a:xfrm>
        </p:spPr>
        <p:txBody>
          <a:bodyPr/>
          <a:lstStyle/>
          <a:p>
            <a:pPr algn="l"/>
            <a:r>
              <a:rPr lang="fr-FR" altLang="fr-FR" sz="540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À la fin du texte, il est écrit « Vous voulez cuisiner ? ». Qui est le « vous » ? </a:t>
            </a:r>
            <a:br>
              <a:rPr lang="fr-FR" altLang="fr-FR" sz="1800">
                <a:latin typeface="Arial" pitchFamily="34" charset="0"/>
                <a:cs typeface="Arial" pitchFamily="34" charset="0"/>
              </a:rPr>
            </a:br>
            <a:r>
              <a:rPr lang="fr-FR" altLang="fr-FR" sz="1800">
                <a:latin typeface="Arial" pitchFamily="34" charset="0"/>
                <a:cs typeface="Arial" pitchFamily="34" charset="0"/>
              </a:rPr>
              <a:t>De qui parle-t-on?</a:t>
            </a:r>
            <a:r>
              <a:rPr lang="fr-FR" altLang="fr-FR" sz="1800"/>
              <a:t/>
            </a:r>
            <a:br>
              <a:rPr lang="fr-FR" altLang="fr-FR" sz="1800"/>
            </a:br>
            <a:endParaRPr lang="fr-FR" altLang="fr-FR" sz="1800">
              <a:latin typeface="Century Gothic" pitchFamily="34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  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prononcé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20483" name="Image 3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2_0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4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" name="SMARTInkShape-316">
            <a:extLst>
              <a:ext uri="{FF2B5EF4-FFF2-40B4-BE49-F238E27FC236}">
                <a16:creationId xmlns:a16="http://schemas.microsoft.com/office/drawing/2014/main" xmlns="" id="{F9452A95-9F74-478A-8A54-ECFF2BCCA2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1581" y="2319447"/>
            <a:ext cx="519114" cy="153348"/>
          </a:xfrm>
          <a:custGeom>
            <a:avLst/>
            <a:gdLst/>
            <a:ahLst/>
            <a:cxnLst/>
            <a:rect l="0" t="0" r="0" b="0"/>
            <a:pathLst>
              <a:path w="519114" h="153348">
                <a:moveTo>
                  <a:pt x="0" y="138003"/>
                </a:moveTo>
                <a:lnTo>
                  <a:pt x="0" y="138003"/>
                </a:lnTo>
                <a:lnTo>
                  <a:pt x="1264" y="138003"/>
                </a:lnTo>
                <a:lnTo>
                  <a:pt x="2590" y="137297"/>
                </a:lnTo>
                <a:lnTo>
                  <a:pt x="4752" y="135630"/>
                </a:lnTo>
                <a:lnTo>
                  <a:pt x="15596" y="134917"/>
                </a:lnTo>
                <a:lnTo>
                  <a:pt x="43517" y="125164"/>
                </a:lnTo>
                <a:lnTo>
                  <a:pt x="77426" y="102044"/>
                </a:lnTo>
                <a:lnTo>
                  <a:pt x="103651" y="76061"/>
                </a:lnTo>
                <a:lnTo>
                  <a:pt x="108244" y="68669"/>
                </a:lnTo>
                <a:lnTo>
                  <a:pt x="119231" y="36377"/>
                </a:lnTo>
                <a:lnTo>
                  <a:pt x="120196" y="29336"/>
                </a:lnTo>
                <a:lnTo>
                  <a:pt x="119251" y="18992"/>
                </a:lnTo>
                <a:lnTo>
                  <a:pt x="117296" y="13782"/>
                </a:lnTo>
                <a:lnTo>
                  <a:pt x="113483" y="8779"/>
                </a:lnTo>
                <a:lnTo>
                  <a:pt x="109854" y="6287"/>
                </a:lnTo>
                <a:lnTo>
                  <a:pt x="108426" y="6007"/>
                </a:lnTo>
                <a:lnTo>
                  <a:pt x="105428" y="6401"/>
                </a:lnTo>
                <a:lnTo>
                  <a:pt x="98237" y="10639"/>
                </a:lnTo>
                <a:lnTo>
                  <a:pt x="90392" y="18918"/>
                </a:lnTo>
                <a:lnTo>
                  <a:pt x="85314" y="28745"/>
                </a:lnTo>
                <a:lnTo>
                  <a:pt x="79953" y="52641"/>
                </a:lnTo>
                <a:lnTo>
                  <a:pt x="80520" y="86747"/>
                </a:lnTo>
                <a:lnTo>
                  <a:pt x="83403" y="102978"/>
                </a:lnTo>
                <a:lnTo>
                  <a:pt x="92341" y="128587"/>
                </a:lnTo>
                <a:lnTo>
                  <a:pt x="98180" y="136948"/>
                </a:lnTo>
                <a:lnTo>
                  <a:pt x="108346" y="145227"/>
                </a:lnTo>
                <a:lnTo>
                  <a:pt x="118288" y="150346"/>
                </a:lnTo>
                <a:lnTo>
                  <a:pt x="122335" y="151426"/>
                </a:lnTo>
                <a:lnTo>
                  <a:pt x="142186" y="149586"/>
                </a:lnTo>
                <a:lnTo>
                  <a:pt x="156056" y="144142"/>
                </a:lnTo>
                <a:lnTo>
                  <a:pt x="165654" y="137705"/>
                </a:lnTo>
                <a:lnTo>
                  <a:pt x="177116" y="125146"/>
                </a:lnTo>
                <a:lnTo>
                  <a:pt x="193733" y="91508"/>
                </a:lnTo>
                <a:lnTo>
                  <a:pt x="204550" y="58488"/>
                </a:lnTo>
                <a:lnTo>
                  <a:pt x="206939" y="33771"/>
                </a:lnTo>
                <a:lnTo>
                  <a:pt x="203586" y="19430"/>
                </a:lnTo>
                <a:lnTo>
                  <a:pt x="200669" y="13647"/>
                </a:lnTo>
                <a:lnTo>
                  <a:pt x="198018" y="10326"/>
                </a:lnTo>
                <a:lnTo>
                  <a:pt x="195076" y="8497"/>
                </a:lnTo>
                <a:lnTo>
                  <a:pt x="191404" y="7323"/>
                </a:lnTo>
                <a:lnTo>
                  <a:pt x="191367" y="7227"/>
                </a:lnTo>
                <a:lnTo>
                  <a:pt x="192580" y="7091"/>
                </a:lnTo>
                <a:lnTo>
                  <a:pt x="193894" y="7060"/>
                </a:lnTo>
                <a:lnTo>
                  <a:pt x="195360" y="7751"/>
                </a:lnTo>
                <a:lnTo>
                  <a:pt x="196121" y="8306"/>
                </a:lnTo>
                <a:lnTo>
                  <a:pt x="210793" y="9351"/>
                </a:lnTo>
                <a:lnTo>
                  <a:pt x="245753" y="5463"/>
                </a:lnTo>
                <a:lnTo>
                  <a:pt x="249277" y="5013"/>
                </a:lnTo>
                <a:lnTo>
                  <a:pt x="251724" y="5518"/>
                </a:lnTo>
                <a:lnTo>
                  <a:pt x="254590" y="7291"/>
                </a:lnTo>
                <a:lnTo>
                  <a:pt x="255452" y="7999"/>
                </a:lnTo>
                <a:lnTo>
                  <a:pt x="256409" y="10197"/>
                </a:lnTo>
                <a:lnTo>
                  <a:pt x="257162" y="29883"/>
                </a:lnTo>
                <a:lnTo>
                  <a:pt x="254837" y="63860"/>
                </a:lnTo>
                <a:lnTo>
                  <a:pt x="254795" y="97558"/>
                </a:lnTo>
                <a:lnTo>
                  <a:pt x="255323" y="112228"/>
                </a:lnTo>
                <a:lnTo>
                  <a:pt x="261889" y="134651"/>
                </a:lnTo>
                <a:lnTo>
                  <a:pt x="264650" y="138542"/>
                </a:lnTo>
                <a:lnTo>
                  <a:pt x="273168" y="147575"/>
                </a:lnTo>
                <a:lnTo>
                  <a:pt x="274187" y="149147"/>
                </a:lnTo>
                <a:lnTo>
                  <a:pt x="275660" y="150195"/>
                </a:lnTo>
                <a:lnTo>
                  <a:pt x="287254" y="153279"/>
                </a:lnTo>
                <a:lnTo>
                  <a:pt x="291798" y="153347"/>
                </a:lnTo>
                <a:lnTo>
                  <a:pt x="295847" y="152231"/>
                </a:lnTo>
                <a:lnTo>
                  <a:pt x="308505" y="145051"/>
                </a:lnTo>
                <a:lnTo>
                  <a:pt x="323694" y="132021"/>
                </a:lnTo>
                <a:lnTo>
                  <a:pt x="342556" y="100435"/>
                </a:lnTo>
                <a:lnTo>
                  <a:pt x="352150" y="67837"/>
                </a:lnTo>
                <a:lnTo>
                  <a:pt x="354192" y="49633"/>
                </a:lnTo>
                <a:lnTo>
                  <a:pt x="350316" y="15950"/>
                </a:lnTo>
                <a:lnTo>
                  <a:pt x="345727" y="6414"/>
                </a:lnTo>
                <a:lnTo>
                  <a:pt x="343892" y="4113"/>
                </a:lnTo>
                <a:lnTo>
                  <a:pt x="341015" y="2514"/>
                </a:lnTo>
                <a:lnTo>
                  <a:pt x="337520" y="2304"/>
                </a:lnTo>
                <a:lnTo>
                  <a:pt x="337726" y="2293"/>
                </a:lnTo>
                <a:lnTo>
                  <a:pt x="351540" y="6391"/>
                </a:lnTo>
                <a:lnTo>
                  <a:pt x="379231" y="6745"/>
                </a:lnTo>
                <a:lnTo>
                  <a:pt x="402199" y="1756"/>
                </a:lnTo>
                <a:lnTo>
                  <a:pt x="405768" y="720"/>
                </a:lnTo>
                <a:lnTo>
                  <a:pt x="413052" y="0"/>
                </a:lnTo>
                <a:lnTo>
                  <a:pt x="418325" y="1950"/>
                </a:lnTo>
                <a:lnTo>
                  <a:pt x="418756" y="3540"/>
                </a:lnTo>
                <a:lnTo>
                  <a:pt x="418822" y="15026"/>
                </a:lnTo>
                <a:lnTo>
                  <a:pt x="415583" y="43758"/>
                </a:lnTo>
                <a:lnTo>
                  <a:pt x="415677" y="53281"/>
                </a:lnTo>
                <a:lnTo>
                  <a:pt x="415161" y="73115"/>
                </a:lnTo>
                <a:lnTo>
                  <a:pt x="422209" y="105650"/>
                </a:lnTo>
                <a:lnTo>
                  <a:pt x="424980" y="113305"/>
                </a:lnTo>
                <a:lnTo>
                  <a:pt x="439741" y="135720"/>
                </a:lnTo>
                <a:lnTo>
                  <a:pt x="449002" y="142997"/>
                </a:lnTo>
                <a:lnTo>
                  <a:pt x="459363" y="146359"/>
                </a:lnTo>
                <a:lnTo>
                  <a:pt x="467954" y="146917"/>
                </a:lnTo>
                <a:lnTo>
                  <a:pt x="472210" y="146110"/>
                </a:lnTo>
                <a:lnTo>
                  <a:pt x="506521" y="124066"/>
                </a:lnTo>
                <a:lnTo>
                  <a:pt x="519113" y="11419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690" name="SMARTInkShape-Group120">
            <a:extLst>
              <a:ext uri="{FF2B5EF4-FFF2-40B4-BE49-F238E27FC236}">
                <a16:creationId xmlns:a16="http://schemas.microsoft.com/office/drawing/2014/main" xmlns="" id="{FB161DE9-8E69-4AEF-BB85-B0888B61CB36}"/>
              </a:ext>
            </a:extLst>
          </p:cNvPr>
          <p:cNvGrpSpPr/>
          <p:nvPr/>
        </p:nvGrpSpPr>
        <p:grpSpPr>
          <a:xfrm>
            <a:off x="4407694" y="2167117"/>
            <a:ext cx="538499" cy="376059"/>
            <a:chOff x="4407694" y="2167117"/>
            <a:chExt cx="538499" cy="376059"/>
          </a:xfrm>
        </p:grpSpPr>
        <p:sp>
          <p:nvSpPr>
            <p:cNvPr id="20686" name="SMARTInkShape-317">
              <a:extLst>
                <a:ext uri="{FF2B5EF4-FFF2-40B4-BE49-F238E27FC236}">
                  <a16:creationId xmlns:a16="http://schemas.microsoft.com/office/drawing/2014/main" xmlns="" id="{7BC1C2D9-0E43-4502-90CE-D83AC857699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07694" y="2167117"/>
              <a:ext cx="466726" cy="314082"/>
            </a:xfrm>
            <a:custGeom>
              <a:avLst/>
              <a:gdLst/>
              <a:ahLst/>
              <a:cxnLst/>
              <a:rect l="0" t="0" r="0" b="0"/>
              <a:pathLst>
                <a:path w="466726" h="314082">
                  <a:moveTo>
                    <a:pt x="0" y="297477"/>
                  </a:moveTo>
                  <a:lnTo>
                    <a:pt x="0" y="297477"/>
                  </a:lnTo>
                  <a:lnTo>
                    <a:pt x="2528" y="297477"/>
                  </a:lnTo>
                  <a:lnTo>
                    <a:pt x="4475" y="298182"/>
                  </a:lnTo>
                  <a:lnTo>
                    <a:pt x="6987" y="299760"/>
                  </a:lnTo>
                  <a:lnTo>
                    <a:pt x="41424" y="289213"/>
                  </a:lnTo>
                  <a:lnTo>
                    <a:pt x="75720" y="269659"/>
                  </a:lnTo>
                  <a:lnTo>
                    <a:pt x="105293" y="246365"/>
                  </a:lnTo>
                  <a:lnTo>
                    <a:pt x="130929" y="212737"/>
                  </a:lnTo>
                  <a:lnTo>
                    <a:pt x="147939" y="177324"/>
                  </a:lnTo>
                  <a:lnTo>
                    <a:pt x="149744" y="163546"/>
                  </a:lnTo>
                  <a:lnTo>
                    <a:pt x="148063" y="153115"/>
                  </a:lnTo>
                  <a:lnTo>
                    <a:pt x="145183" y="146116"/>
                  </a:lnTo>
                  <a:lnTo>
                    <a:pt x="144414" y="144976"/>
                  </a:lnTo>
                  <a:lnTo>
                    <a:pt x="141442" y="143003"/>
                  </a:lnTo>
                  <a:lnTo>
                    <a:pt x="135595" y="140845"/>
                  </a:lnTo>
                  <a:lnTo>
                    <a:pt x="128959" y="141736"/>
                  </a:lnTo>
                  <a:lnTo>
                    <a:pt x="124082" y="143675"/>
                  </a:lnTo>
                  <a:lnTo>
                    <a:pt x="112996" y="151582"/>
                  </a:lnTo>
                  <a:lnTo>
                    <a:pt x="99696" y="174385"/>
                  </a:lnTo>
                  <a:lnTo>
                    <a:pt x="93955" y="194425"/>
                  </a:lnTo>
                  <a:lnTo>
                    <a:pt x="91047" y="227125"/>
                  </a:lnTo>
                  <a:lnTo>
                    <a:pt x="92919" y="257586"/>
                  </a:lnTo>
                  <a:lnTo>
                    <a:pt x="97176" y="273472"/>
                  </a:lnTo>
                  <a:lnTo>
                    <a:pt x="108402" y="290795"/>
                  </a:lnTo>
                  <a:lnTo>
                    <a:pt x="116280" y="298039"/>
                  </a:lnTo>
                  <a:lnTo>
                    <a:pt x="130185" y="308079"/>
                  </a:lnTo>
                  <a:lnTo>
                    <a:pt x="143894" y="313407"/>
                  </a:lnTo>
                  <a:lnTo>
                    <a:pt x="161352" y="314081"/>
                  </a:lnTo>
                  <a:lnTo>
                    <a:pt x="165727" y="312705"/>
                  </a:lnTo>
                  <a:lnTo>
                    <a:pt x="197076" y="293461"/>
                  </a:lnTo>
                  <a:lnTo>
                    <a:pt x="207056" y="280809"/>
                  </a:lnTo>
                  <a:lnTo>
                    <a:pt x="221390" y="248060"/>
                  </a:lnTo>
                  <a:lnTo>
                    <a:pt x="231779" y="214476"/>
                  </a:lnTo>
                  <a:lnTo>
                    <a:pt x="237148" y="181258"/>
                  </a:lnTo>
                  <a:lnTo>
                    <a:pt x="239675" y="149831"/>
                  </a:lnTo>
                  <a:lnTo>
                    <a:pt x="241163" y="117152"/>
                  </a:lnTo>
                  <a:lnTo>
                    <a:pt x="242555" y="81513"/>
                  </a:lnTo>
                  <a:lnTo>
                    <a:pt x="240570" y="46560"/>
                  </a:lnTo>
                  <a:lnTo>
                    <a:pt x="236284" y="11519"/>
                  </a:lnTo>
                  <a:lnTo>
                    <a:pt x="235746" y="0"/>
                  </a:lnTo>
                  <a:lnTo>
                    <a:pt x="235744" y="32700"/>
                  </a:lnTo>
                  <a:lnTo>
                    <a:pt x="232196" y="65035"/>
                  </a:lnTo>
                  <a:lnTo>
                    <a:pt x="229749" y="99867"/>
                  </a:lnTo>
                  <a:lnTo>
                    <a:pt x="228701" y="132990"/>
                  </a:lnTo>
                  <a:lnTo>
                    <a:pt x="228604" y="168502"/>
                  </a:lnTo>
                  <a:lnTo>
                    <a:pt x="232397" y="200761"/>
                  </a:lnTo>
                  <a:lnTo>
                    <a:pt x="235580" y="236433"/>
                  </a:lnTo>
                  <a:lnTo>
                    <a:pt x="239048" y="259104"/>
                  </a:lnTo>
                  <a:lnTo>
                    <a:pt x="249567" y="293512"/>
                  </a:lnTo>
                  <a:lnTo>
                    <a:pt x="255265" y="303461"/>
                  </a:lnTo>
                  <a:lnTo>
                    <a:pt x="256431" y="304642"/>
                  </a:lnTo>
                  <a:lnTo>
                    <a:pt x="259137" y="305953"/>
                  </a:lnTo>
                  <a:lnTo>
                    <a:pt x="269106" y="306910"/>
                  </a:lnTo>
                  <a:lnTo>
                    <a:pt x="274557" y="305710"/>
                  </a:lnTo>
                  <a:lnTo>
                    <a:pt x="289458" y="296823"/>
                  </a:lnTo>
                  <a:lnTo>
                    <a:pt x="298192" y="287293"/>
                  </a:lnTo>
                  <a:lnTo>
                    <a:pt x="318253" y="253816"/>
                  </a:lnTo>
                  <a:lnTo>
                    <a:pt x="329729" y="223944"/>
                  </a:lnTo>
                  <a:lnTo>
                    <a:pt x="336063" y="189127"/>
                  </a:lnTo>
                  <a:lnTo>
                    <a:pt x="341137" y="155983"/>
                  </a:lnTo>
                  <a:lnTo>
                    <a:pt x="343932" y="123422"/>
                  </a:lnTo>
                  <a:lnTo>
                    <a:pt x="347627" y="88193"/>
                  </a:lnTo>
                  <a:lnTo>
                    <a:pt x="349934" y="55781"/>
                  </a:lnTo>
                  <a:lnTo>
                    <a:pt x="347726" y="22143"/>
                  </a:lnTo>
                  <a:lnTo>
                    <a:pt x="346960" y="7559"/>
                  </a:lnTo>
                  <a:lnTo>
                    <a:pt x="345763" y="4583"/>
                  </a:lnTo>
                  <a:lnTo>
                    <a:pt x="345073" y="3789"/>
                  </a:lnTo>
                  <a:lnTo>
                    <a:pt x="343329" y="2515"/>
                  </a:lnTo>
                  <a:lnTo>
                    <a:pt x="343186" y="2675"/>
                  </a:lnTo>
                  <a:lnTo>
                    <a:pt x="342985" y="4429"/>
                  </a:lnTo>
                  <a:lnTo>
                    <a:pt x="343610" y="15603"/>
                  </a:lnTo>
                  <a:lnTo>
                    <a:pt x="344274" y="22181"/>
                  </a:lnTo>
                  <a:lnTo>
                    <a:pt x="342969" y="54708"/>
                  </a:lnTo>
                  <a:lnTo>
                    <a:pt x="339963" y="90336"/>
                  </a:lnTo>
                  <a:lnTo>
                    <a:pt x="338244" y="121788"/>
                  </a:lnTo>
                  <a:lnTo>
                    <a:pt x="335983" y="154373"/>
                  </a:lnTo>
                  <a:lnTo>
                    <a:pt x="335769" y="185901"/>
                  </a:lnTo>
                  <a:lnTo>
                    <a:pt x="337657" y="220321"/>
                  </a:lnTo>
                  <a:lnTo>
                    <a:pt x="343052" y="254821"/>
                  </a:lnTo>
                  <a:lnTo>
                    <a:pt x="347153" y="268615"/>
                  </a:lnTo>
                  <a:lnTo>
                    <a:pt x="351686" y="276225"/>
                  </a:lnTo>
                  <a:lnTo>
                    <a:pt x="365505" y="290850"/>
                  </a:lnTo>
                  <a:lnTo>
                    <a:pt x="380253" y="300864"/>
                  </a:lnTo>
                  <a:lnTo>
                    <a:pt x="398696" y="305628"/>
                  </a:lnTo>
                  <a:lnTo>
                    <a:pt x="421353" y="303411"/>
                  </a:lnTo>
                  <a:lnTo>
                    <a:pt x="439207" y="295328"/>
                  </a:lnTo>
                  <a:lnTo>
                    <a:pt x="444970" y="291230"/>
                  </a:lnTo>
                  <a:lnTo>
                    <a:pt x="466725" y="2689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87" name="SMARTInkShape-318">
              <a:extLst>
                <a:ext uri="{FF2B5EF4-FFF2-40B4-BE49-F238E27FC236}">
                  <a16:creationId xmlns:a16="http://schemas.microsoft.com/office/drawing/2014/main" xmlns="" id="{12E1B685-58A3-46ED-B5AC-14B9FBF665B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43450" y="2252663"/>
              <a:ext cx="95251" cy="7140"/>
            </a:xfrm>
            <a:custGeom>
              <a:avLst/>
              <a:gdLst/>
              <a:ahLst/>
              <a:cxnLst/>
              <a:rect l="0" t="0" r="0" b="0"/>
              <a:pathLst>
                <a:path w="95251" h="7140">
                  <a:moveTo>
                    <a:pt x="0" y="4762"/>
                  </a:moveTo>
                  <a:lnTo>
                    <a:pt x="0" y="4762"/>
                  </a:lnTo>
                  <a:lnTo>
                    <a:pt x="3616" y="4762"/>
                  </a:lnTo>
                  <a:lnTo>
                    <a:pt x="4959" y="5468"/>
                  </a:lnTo>
                  <a:lnTo>
                    <a:pt x="7016" y="7045"/>
                  </a:lnTo>
                  <a:lnTo>
                    <a:pt x="38582" y="7139"/>
                  </a:lnTo>
                  <a:lnTo>
                    <a:pt x="73041" y="5093"/>
                  </a:lnTo>
                  <a:lnTo>
                    <a:pt x="90437" y="2356"/>
                  </a:lnTo>
                  <a:lnTo>
                    <a:pt x="952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88" name="SMARTInkShape-319">
              <a:extLst>
                <a:ext uri="{FF2B5EF4-FFF2-40B4-BE49-F238E27FC236}">
                  <a16:creationId xmlns:a16="http://schemas.microsoft.com/office/drawing/2014/main" xmlns="" id="{6F601033-B8DB-402B-948C-E634849F5A9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14863" y="2262188"/>
              <a:ext cx="90488" cy="2382"/>
            </a:xfrm>
            <a:custGeom>
              <a:avLst/>
              <a:gdLst/>
              <a:ahLst/>
              <a:cxnLst/>
              <a:rect l="0" t="0" r="0" b="0"/>
              <a:pathLst>
                <a:path w="90488" h="2382">
                  <a:moveTo>
                    <a:pt x="0" y="0"/>
                  </a:moveTo>
                  <a:lnTo>
                    <a:pt x="0" y="0"/>
                  </a:lnTo>
                  <a:lnTo>
                    <a:pt x="34424" y="0"/>
                  </a:lnTo>
                  <a:lnTo>
                    <a:pt x="69180" y="0"/>
                  </a:lnTo>
                  <a:lnTo>
                    <a:pt x="86312" y="264"/>
                  </a:lnTo>
                  <a:lnTo>
                    <a:pt x="90487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89" name="SMARTInkShape-320">
              <a:extLst>
                <a:ext uri="{FF2B5EF4-FFF2-40B4-BE49-F238E27FC236}">
                  <a16:creationId xmlns:a16="http://schemas.microsoft.com/office/drawing/2014/main" xmlns="" id="{9D9A403B-11D9-4ADD-88A0-6A665017BF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876800" y="2464594"/>
              <a:ext cx="69393" cy="78582"/>
            </a:xfrm>
            <a:custGeom>
              <a:avLst/>
              <a:gdLst/>
              <a:ahLst/>
              <a:cxnLst/>
              <a:rect l="0" t="0" r="0" b="0"/>
              <a:pathLst>
                <a:path w="69393" h="78582">
                  <a:moveTo>
                    <a:pt x="57150" y="0"/>
                  </a:moveTo>
                  <a:lnTo>
                    <a:pt x="57150" y="0"/>
                  </a:lnTo>
                  <a:lnTo>
                    <a:pt x="58414" y="0"/>
                  </a:lnTo>
                  <a:lnTo>
                    <a:pt x="59740" y="705"/>
                  </a:lnTo>
                  <a:lnTo>
                    <a:pt x="66537" y="7008"/>
                  </a:lnTo>
                  <a:lnTo>
                    <a:pt x="69392" y="22904"/>
                  </a:lnTo>
                  <a:lnTo>
                    <a:pt x="68235" y="30640"/>
                  </a:lnTo>
                  <a:lnTo>
                    <a:pt x="59553" y="43474"/>
                  </a:lnTo>
                  <a:lnTo>
                    <a:pt x="29071" y="65818"/>
                  </a:lnTo>
                  <a:lnTo>
                    <a:pt x="0" y="785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696" name="SMARTInkShape-Group121">
            <a:extLst>
              <a:ext uri="{FF2B5EF4-FFF2-40B4-BE49-F238E27FC236}">
                <a16:creationId xmlns:a16="http://schemas.microsoft.com/office/drawing/2014/main" xmlns="" id="{D3FE33BD-225F-46BF-A748-0E74EB259FEA}"/>
              </a:ext>
            </a:extLst>
          </p:cNvPr>
          <p:cNvGrpSpPr/>
          <p:nvPr/>
        </p:nvGrpSpPr>
        <p:grpSpPr>
          <a:xfrm>
            <a:off x="3119438" y="2015277"/>
            <a:ext cx="1197630" cy="546949"/>
            <a:chOff x="3119438" y="2015277"/>
            <a:chExt cx="1197630" cy="546949"/>
          </a:xfrm>
        </p:grpSpPr>
        <p:sp>
          <p:nvSpPr>
            <p:cNvPr id="20691" name="SMARTInkShape-321">
              <a:extLst>
                <a:ext uri="{FF2B5EF4-FFF2-40B4-BE49-F238E27FC236}">
                  <a16:creationId xmlns:a16="http://schemas.microsoft.com/office/drawing/2014/main" xmlns="" id="{996BBBB6-57C3-4C31-BC8A-6EC4E72DC58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19438" y="2015277"/>
              <a:ext cx="439751" cy="465886"/>
            </a:xfrm>
            <a:custGeom>
              <a:avLst/>
              <a:gdLst/>
              <a:ahLst/>
              <a:cxnLst/>
              <a:rect l="0" t="0" r="0" b="0"/>
              <a:pathLst>
                <a:path w="439751" h="465886">
                  <a:moveTo>
                    <a:pt x="0" y="449317"/>
                  </a:moveTo>
                  <a:lnTo>
                    <a:pt x="0" y="449317"/>
                  </a:lnTo>
                  <a:lnTo>
                    <a:pt x="0" y="450581"/>
                  </a:lnTo>
                  <a:lnTo>
                    <a:pt x="264" y="450953"/>
                  </a:lnTo>
                  <a:lnTo>
                    <a:pt x="705" y="451202"/>
                  </a:lnTo>
                  <a:lnTo>
                    <a:pt x="15827" y="453858"/>
                  </a:lnTo>
                  <a:lnTo>
                    <a:pt x="29867" y="453361"/>
                  </a:lnTo>
                  <a:lnTo>
                    <a:pt x="48825" y="447217"/>
                  </a:lnTo>
                  <a:lnTo>
                    <a:pt x="57926" y="442385"/>
                  </a:lnTo>
                  <a:lnTo>
                    <a:pt x="93582" y="412439"/>
                  </a:lnTo>
                  <a:lnTo>
                    <a:pt x="123555" y="378206"/>
                  </a:lnTo>
                  <a:lnTo>
                    <a:pt x="144543" y="343341"/>
                  </a:lnTo>
                  <a:lnTo>
                    <a:pt x="151422" y="322639"/>
                  </a:lnTo>
                  <a:lnTo>
                    <a:pt x="151405" y="314151"/>
                  </a:lnTo>
                  <a:lnTo>
                    <a:pt x="148300" y="302283"/>
                  </a:lnTo>
                  <a:lnTo>
                    <a:pt x="146785" y="299478"/>
                  </a:lnTo>
                  <a:lnTo>
                    <a:pt x="143113" y="297349"/>
                  </a:lnTo>
                  <a:lnTo>
                    <a:pt x="135802" y="295369"/>
                  </a:lnTo>
                  <a:lnTo>
                    <a:pt x="127484" y="294700"/>
                  </a:lnTo>
                  <a:lnTo>
                    <a:pt x="118588" y="297113"/>
                  </a:lnTo>
                  <a:lnTo>
                    <a:pt x="103347" y="306999"/>
                  </a:lnTo>
                  <a:lnTo>
                    <a:pt x="98060" y="312487"/>
                  </a:lnTo>
                  <a:lnTo>
                    <a:pt x="84444" y="346837"/>
                  </a:lnTo>
                  <a:lnTo>
                    <a:pt x="79691" y="380839"/>
                  </a:lnTo>
                  <a:lnTo>
                    <a:pt x="82161" y="412199"/>
                  </a:lnTo>
                  <a:lnTo>
                    <a:pt x="91061" y="434828"/>
                  </a:lnTo>
                  <a:lnTo>
                    <a:pt x="95492" y="443371"/>
                  </a:lnTo>
                  <a:lnTo>
                    <a:pt x="100260" y="447320"/>
                  </a:lnTo>
                  <a:lnTo>
                    <a:pt x="109668" y="452969"/>
                  </a:lnTo>
                  <a:lnTo>
                    <a:pt x="125236" y="454014"/>
                  </a:lnTo>
                  <a:lnTo>
                    <a:pt x="136099" y="453365"/>
                  </a:lnTo>
                  <a:lnTo>
                    <a:pt x="165658" y="446109"/>
                  </a:lnTo>
                  <a:lnTo>
                    <a:pt x="198451" y="413107"/>
                  </a:lnTo>
                  <a:lnTo>
                    <a:pt x="219838" y="379177"/>
                  </a:lnTo>
                  <a:lnTo>
                    <a:pt x="238340" y="346999"/>
                  </a:lnTo>
                  <a:lnTo>
                    <a:pt x="252597" y="311912"/>
                  </a:lnTo>
                  <a:lnTo>
                    <a:pt x="266167" y="276923"/>
                  </a:lnTo>
                  <a:lnTo>
                    <a:pt x="277781" y="241351"/>
                  </a:lnTo>
                  <a:lnTo>
                    <a:pt x="288599" y="208325"/>
                  </a:lnTo>
                  <a:lnTo>
                    <a:pt x="298214" y="177977"/>
                  </a:lnTo>
                  <a:lnTo>
                    <a:pt x="306812" y="145132"/>
                  </a:lnTo>
                  <a:lnTo>
                    <a:pt x="316010" y="112436"/>
                  </a:lnTo>
                  <a:lnTo>
                    <a:pt x="322855" y="81308"/>
                  </a:lnTo>
                  <a:lnTo>
                    <a:pt x="329398" y="46180"/>
                  </a:lnTo>
                  <a:lnTo>
                    <a:pt x="330413" y="29029"/>
                  </a:lnTo>
                  <a:lnTo>
                    <a:pt x="327635" y="17057"/>
                  </a:lnTo>
                  <a:lnTo>
                    <a:pt x="324738" y="10609"/>
                  </a:lnTo>
                  <a:lnTo>
                    <a:pt x="316656" y="1663"/>
                  </a:lnTo>
                  <a:lnTo>
                    <a:pt x="313244" y="328"/>
                  </a:lnTo>
                  <a:lnTo>
                    <a:pt x="309347" y="0"/>
                  </a:lnTo>
                  <a:lnTo>
                    <a:pt x="300907" y="1373"/>
                  </a:lnTo>
                  <a:lnTo>
                    <a:pt x="293563" y="7883"/>
                  </a:lnTo>
                  <a:lnTo>
                    <a:pt x="281979" y="21729"/>
                  </a:lnTo>
                  <a:lnTo>
                    <a:pt x="273537" y="44535"/>
                  </a:lnTo>
                  <a:lnTo>
                    <a:pt x="265015" y="76274"/>
                  </a:lnTo>
                  <a:lnTo>
                    <a:pt x="260216" y="108986"/>
                  </a:lnTo>
                  <a:lnTo>
                    <a:pt x="255575" y="140461"/>
                  </a:lnTo>
                  <a:lnTo>
                    <a:pt x="252621" y="175941"/>
                  </a:lnTo>
                  <a:lnTo>
                    <a:pt x="254474" y="210485"/>
                  </a:lnTo>
                  <a:lnTo>
                    <a:pt x="254775" y="243959"/>
                  </a:lnTo>
                  <a:lnTo>
                    <a:pt x="254087" y="277871"/>
                  </a:lnTo>
                  <a:lnTo>
                    <a:pt x="252510" y="310132"/>
                  </a:lnTo>
                  <a:lnTo>
                    <a:pt x="250364" y="345411"/>
                  </a:lnTo>
                  <a:lnTo>
                    <a:pt x="252352" y="380980"/>
                  </a:lnTo>
                  <a:lnTo>
                    <a:pt x="254837" y="414393"/>
                  </a:lnTo>
                  <a:lnTo>
                    <a:pt x="258426" y="430647"/>
                  </a:lnTo>
                  <a:lnTo>
                    <a:pt x="266126" y="445794"/>
                  </a:lnTo>
                  <a:lnTo>
                    <a:pt x="275629" y="456957"/>
                  </a:lnTo>
                  <a:lnTo>
                    <a:pt x="278253" y="458004"/>
                  </a:lnTo>
                  <a:lnTo>
                    <a:pt x="295180" y="458820"/>
                  </a:lnTo>
                  <a:lnTo>
                    <a:pt x="302341" y="456936"/>
                  </a:lnTo>
                  <a:lnTo>
                    <a:pt x="306423" y="454250"/>
                  </a:lnTo>
                  <a:lnTo>
                    <a:pt x="317858" y="442557"/>
                  </a:lnTo>
                  <a:lnTo>
                    <a:pt x="337287" y="411279"/>
                  </a:lnTo>
                  <a:lnTo>
                    <a:pt x="349322" y="378995"/>
                  </a:lnTo>
                  <a:lnTo>
                    <a:pt x="363732" y="347243"/>
                  </a:lnTo>
                  <a:lnTo>
                    <a:pt x="376664" y="312306"/>
                  </a:lnTo>
                  <a:lnTo>
                    <a:pt x="386184" y="277238"/>
                  </a:lnTo>
                  <a:lnTo>
                    <a:pt x="394660" y="247536"/>
                  </a:lnTo>
                  <a:lnTo>
                    <a:pt x="406929" y="211929"/>
                  </a:lnTo>
                  <a:lnTo>
                    <a:pt x="417401" y="176694"/>
                  </a:lnTo>
                  <a:lnTo>
                    <a:pt x="426549" y="141503"/>
                  </a:lnTo>
                  <a:lnTo>
                    <a:pt x="434018" y="111880"/>
                  </a:lnTo>
                  <a:lnTo>
                    <a:pt x="439242" y="77836"/>
                  </a:lnTo>
                  <a:lnTo>
                    <a:pt x="439750" y="47947"/>
                  </a:lnTo>
                  <a:lnTo>
                    <a:pt x="433038" y="22649"/>
                  </a:lnTo>
                  <a:lnTo>
                    <a:pt x="422183" y="5462"/>
                  </a:lnTo>
                  <a:lnTo>
                    <a:pt x="419059" y="3340"/>
                  </a:lnTo>
                  <a:lnTo>
                    <a:pt x="414006" y="1977"/>
                  </a:lnTo>
                  <a:lnTo>
                    <a:pt x="406922" y="1973"/>
                  </a:lnTo>
                  <a:lnTo>
                    <a:pt x="403457" y="2935"/>
                  </a:lnTo>
                  <a:lnTo>
                    <a:pt x="397267" y="7493"/>
                  </a:lnTo>
                  <a:lnTo>
                    <a:pt x="390494" y="17252"/>
                  </a:lnTo>
                  <a:lnTo>
                    <a:pt x="385691" y="33776"/>
                  </a:lnTo>
                  <a:lnTo>
                    <a:pt x="381207" y="65989"/>
                  </a:lnTo>
                  <a:lnTo>
                    <a:pt x="378961" y="98012"/>
                  </a:lnTo>
                  <a:lnTo>
                    <a:pt x="378631" y="131498"/>
                  </a:lnTo>
                  <a:lnTo>
                    <a:pt x="378619" y="164502"/>
                  </a:lnTo>
                  <a:lnTo>
                    <a:pt x="378618" y="198131"/>
                  </a:lnTo>
                  <a:lnTo>
                    <a:pt x="376568" y="230044"/>
                  </a:lnTo>
                  <a:lnTo>
                    <a:pt x="376246" y="264311"/>
                  </a:lnTo>
                  <a:lnTo>
                    <a:pt x="376943" y="296705"/>
                  </a:lnTo>
                  <a:lnTo>
                    <a:pt x="379925" y="328732"/>
                  </a:lnTo>
                  <a:lnTo>
                    <a:pt x="380404" y="361341"/>
                  </a:lnTo>
                  <a:lnTo>
                    <a:pt x="380460" y="395577"/>
                  </a:lnTo>
                  <a:lnTo>
                    <a:pt x="383048" y="430332"/>
                  </a:lnTo>
                  <a:lnTo>
                    <a:pt x="385810" y="437430"/>
                  </a:lnTo>
                  <a:lnTo>
                    <a:pt x="391485" y="446410"/>
                  </a:lnTo>
                  <a:lnTo>
                    <a:pt x="404811" y="456841"/>
                  </a:lnTo>
                  <a:lnTo>
                    <a:pt x="408251" y="457952"/>
                  </a:lnTo>
                  <a:lnTo>
                    <a:pt x="411897" y="458711"/>
                  </a:lnTo>
                  <a:lnTo>
                    <a:pt x="424182" y="462784"/>
                  </a:lnTo>
                  <a:lnTo>
                    <a:pt x="432238" y="463797"/>
                  </a:lnTo>
                  <a:lnTo>
                    <a:pt x="435698" y="465475"/>
                  </a:lnTo>
                  <a:lnTo>
                    <a:pt x="436795" y="465758"/>
                  </a:lnTo>
                  <a:lnTo>
                    <a:pt x="436717" y="465834"/>
                  </a:lnTo>
                  <a:lnTo>
                    <a:pt x="436401" y="465885"/>
                  </a:lnTo>
                  <a:lnTo>
                    <a:pt x="436455" y="465654"/>
                  </a:lnTo>
                  <a:lnTo>
                    <a:pt x="437220" y="464692"/>
                  </a:lnTo>
                  <a:lnTo>
                    <a:pt x="437265" y="464329"/>
                  </a:lnTo>
                  <a:lnTo>
                    <a:pt x="437031" y="464088"/>
                  </a:lnTo>
                  <a:lnTo>
                    <a:pt x="436610" y="463927"/>
                  </a:lnTo>
                  <a:lnTo>
                    <a:pt x="436329" y="463554"/>
                  </a:lnTo>
                  <a:lnTo>
                    <a:pt x="435768" y="4612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2" name="SMARTInkShape-322">
              <a:extLst>
                <a:ext uri="{FF2B5EF4-FFF2-40B4-BE49-F238E27FC236}">
                  <a16:creationId xmlns:a16="http://schemas.microsoft.com/office/drawing/2014/main" xmlns="" id="{6732E38C-51E7-492F-82F5-180340633F3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14738" y="2471738"/>
              <a:ext cx="70932" cy="90488"/>
            </a:xfrm>
            <a:custGeom>
              <a:avLst/>
              <a:gdLst/>
              <a:ahLst/>
              <a:cxnLst/>
              <a:rect l="0" t="0" r="0" b="0"/>
              <a:pathLst>
                <a:path w="70932" h="90488">
                  <a:moveTo>
                    <a:pt x="45243" y="0"/>
                  </a:moveTo>
                  <a:lnTo>
                    <a:pt x="45243" y="0"/>
                  </a:lnTo>
                  <a:lnTo>
                    <a:pt x="54894" y="264"/>
                  </a:lnTo>
                  <a:lnTo>
                    <a:pt x="59942" y="2234"/>
                  </a:lnTo>
                  <a:lnTo>
                    <a:pt x="60599" y="2283"/>
                  </a:lnTo>
                  <a:lnTo>
                    <a:pt x="69107" y="14993"/>
                  </a:lnTo>
                  <a:lnTo>
                    <a:pt x="70931" y="26860"/>
                  </a:lnTo>
                  <a:lnTo>
                    <a:pt x="68200" y="41913"/>
                  </a:lnTo>
                  <a:lnTo>
                    <a:pt x="66898" y="45404"/>
                  </a:lnTo>
                  <a:lnTo>
                    <a:pt x="40144" y="70779"/>
                  </a:lnTo>
                  <a:lnTo>
                    <a:pt x="20071" y="84036"/>
                  </a:lnTo>
                  <a:lnTo>
                    <a:pt x="0" y="904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3" name="SMARTInkShape-323">
              <a:extLst>
                <a:ext uri="{FF2B5EF4-FFF2-40B4-BE49-F238E27FC236}">
                  <a16:creationId xmlns:a16="http://schemas.microsoft.com/office/drawing/2014/main" xmlns="" id="{D0A8B2DE-4CB5-4752-B7A8-06BA0294A63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69519" y="2312728"/>
              <a:ext cx="309116" cy="165293"/>
            </a:xfrm>
            <a:custGeom>
              <a:avLst/>
              <a:gdLst/>
              <a:ahLst/>
              <a:cxnLst/>
              <a:rect l="0" t="0" r="0" b="0"/>
              <a:pathLst>
                <a:path w="309116" h="165293">
                  <a:moveTo>
                    <a:pt x="0" y="144722"/>
                  </a:moveTo>
                  <a:lnTo>
                    <a:pt x="0" y="144722"/>
                  </a:lnTo>
                  <a:lnTo>
                    <a:pt x="1264" y="144722"/>
                  </a:lnTo>
                  <a:lnTo>
                    <a:pt x="22925" y="154886"/>
                  </a:lnTo>
                  <a:lnTo>
                    <a:pt x="51764" y="157739"/>
                  </a:lnTo>
                  <a:lnTo>
                    <a:pt x="78176" y="150851"/>
                  </a:lnTo>
                  <a:lnTo>
                    <a:pt x="101930" y="138351"/>
                  </a:lnTo>
                  <a:lnTo>
                    <a:pt x="112189" y="129049"/>
                  </a:lnTo>
                  <a:lnTo>
                    <a:pt x="136934" y="93493"/>
                  </a:lnTo>
                  <a:lnTo>
                    <a:pt x="148393" y="70987"/>
                  </a:lnTo>
                  <a:lnTo>
                    <a:pt x="154150" y="45407"/>
                  </a:lnTo>
                  <a:lnTo>
                    <a:pt x="153434" y="25072"/>
                  </a:lnTo>
                  <a:lnTo>
                    <a:pt x="150742" y="18696"/>
                  </a:lnTo>
                  <a:lnTo>
                    <a:pt x="146636" y="14098"/>
                  </a:lnTo>
                  <a:lnTo>
                    <a:pt x="136112" y="6436"/>
                  </a:lnTo>
                  <a:lnTo>
                    <a:pt x="134133" y="6229"/>
                  </a:lnTo>
                  <a:lnTo>
                    <a:pt x="122863" y="8523"/>
                  </a:lnTo>
                  <a:lnTo>
                    <a:pt x="115132" y="12644"/>
                  </a:lnTo>
                  <a:lnTo>
                    <a:pt x="108667" y="17629"/>
                  </a:lnTo>
                  <a:lnTo>
                    <a:pt x="97043" y="33892"/>
                  </a:lnTo>
                  <a:lnTo>
                    <a:pt x="89881" y="53417"/>
                  </a:lnTo>
                  <a:lnTo>
                    <a:pt x="85286" y="88642"/>
                  </a:lnTo>
                  <a:lnTo>
                    <a:pt x="84736" y="96250"/>
                  </a:lnTo>
                  <a:lnTo>
                    <a:pt x="91864" y="128849"/>
                  </a:lnTo>
                  <a:lnTo>
                    <a:pt x="99020" y="144115"/>
                  </a:lnTo>
                  <a:lnTo>
                    <a:pt x="110439" y="153598"/>
                  </a:lnTo>
                  <a:lnTo>
                    <a:pt x="121614" y="159509"/>
                  </a:lnTo>
                  <a:lnTo>
                    <a:pt x="128638" y="160833"/>
                  </a:lnTo>
                  <a:lnTo>
                    <a:pt x="139538" y="158697"/>
                  </a:lnTo>
                  <a:lnTo>
                    <a:pt x="149030" y="154713"/>
                  </a:lnTo>
                  <a:lnTo>
                    <a:pt x="160142" y="145667"/>
                  </a:lnTo>
                  <a:lnTo>
                    <a:pt x="187976" y="112013"/>
                  </a:lnTo>
                  <a:lnTo>
                    <a:pt x="195861" y="95134"/>
                  </a:lnTo>
                  <a:lnTo>
                    <a:pt x="207866" y="60541"/>
                  </a:lnTo>
                  <a:lnTo>
                    <a:pt x="219187" y="26837"/>
                  </a:lnTo>
                  <a:lnTo>
                    <a:pt x="222459" y="17189"/>
                  </a:lnTo>
                  <a:lnTo>
                    <a:pt x="223757" y="1270"/>
                  </a:lnTo>
                  <a:lnTo>
                    <a:pt x="224048" y="668"/>
                  </a:lnTo>
                  <a:lnTo>
                    <a:pt x="224507" y="267"/>
                  </a:lnTo>
                  <a:lnTo>
                    <a:pt x="225077" y="0"/>
                  </a:lnTo>
                  <a:lnTo>
                    <a:pt x="225458" y="87"/>
                  </a:lnTo>
                  <a:lnTo>
                    <a:pt x="225712" y="409"/>
                  </a:lnTo>
                  <a:lnTo>
                    <a:pt x="229503" y="8392"/>
                  </a:lnTo>
                  <a:lnTo>
                    <a:pt x="251406" y="26765"/>
                  </a:lnTo>
                  <a:lnTo>
                    <a:pt x="285815" y="56424"/>
                  </a:lnTo>
                  <a:lnTo>
                    <a:pt x="301928" y="76772"/>
                  </a:lnTo>
                  <a:lnTo>
                    <a:pt x="306169" y="85153"/>
                  </a:lnTo>
                  <a:lnTo>
                    <a:pt x="309115" y="101175"/>
                  </a:lnTo>
                  <a:lnTo>
                    <a:pt x="308166" y="110065"/>
                  </a:lnTo>
                  <a:lnTo>
                    <a:pt x="298589" y="135807"/>
                  </a:lnTo>
                  <a:lnTo>
                    <a:pt x="281514" y="150026"/>
                  </a:lnTo>
                  <a:lnTo>
                    <a:pt x="264579" y="159616"/>
                  </a:lnTo>
                  <a:lnTo>
                    <a:pt x="240055" y="165292"/>
                  </a:lnTo>
                  <a:lnTo>
                    <a:pt x="233956" y="165241"/>
                  </a:lnTo>
                  <a:lnTo>
                    <a:pt x="223533" y="161603"/>
                  </a:lnTo>
                  <a:lnTo>
                    <a:pt x="220262" y="159104"/>
                  </a:lnTo>
                  <a:lnTo>
                    <a:pt x="214753" y="152011"/>
                  </a:lnTo>
                  <a:lnTo>
                    <a:pt x="213185" y="147168"/>
                  </a:lnTo>
                  <a:lnTo>
                    <a:pt x="212303" y="136186"/>
                  </a:lnTo>
                  <a:lnTo>
                    <a:pt x="213507" y="129551"/>
                  </a:lnTo>
                  <a:lnTo>
                    <a:pt x="216336" y="123692"/>
                  </a:lnTo>
                  <a:lnTo>
                    <a:pt x="226219" y="1113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4" name="SMARTInkShape-324">
              <a:extLst>
                <a:ext uri="{FF2B5EF4-FFF2-40B4-BE49-F238E27FC236}">
                  <a16:creationId xmlns:a16="http://schemas.microsoft.com/office/drawing/2014/main" xmlns="" id="{1FAB8DF8-B851-4956-8669-2BCC76EF00F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60031" y="2327183"/>
              <a:ext cx="154696" cy="142232"/>
            </a:xfrm>
            <a:custGeom>
              <a:avLst/>
              <a:gdLst/>
              <a:ahLst/>
              <a:cxnLst/>
              <a:rect l="0" t="0" r="0" b="0"/>
              <a:pathLst>
                <a:path w="154696" h="142232">
                  <a:moveTo>
                    <a:pt x="0" y="142173"/>
                  </a:moveTo>
                  <a:lnTo>
                    <a:pt x="0" y="142173"/>
                  </a:lnTo>
                  <a:lnTo>
                    <a:pt x="2051" y="142173"/>
                  </a:lnTo>
                  <a:lnTo>
                    <a:pt x="7259" y="137293"/>
                  </a:lnTo>
                  <a:lnTo>
                    <a:pt x="28775" y="101590"/>
                  </a:lnTo>
                  <a:lnTo>
                    <a:pt x="45049" y="68879"/>
                  </a:lnTo>
                  <a:lnTo>
                    <a:pt x="59065" y="36428"/>
                  </a:lnTo>
                  <a:lnTo>
                    <a:pt x="72897" y="4226"/>
                  </a:lnTo>
                  <a:lnTo>
                    <a:pt x="73698" y="0"/>
                  </a:lnTo>
                  <a:lnTo>
                    <a:pt x="73473" y="30"/>
                  </a:lnTo>
                  <a:lnTo>
                    <a:pt x="72519" y="770"/>
                  </a:lnTo>
                  <a:lnTo>
                    <a:pt x="71918" y="1981"/>
                  </a:lnTo>
                  <a:lnTo>
                    <a:pt x="71533" y="4914"/>
                  </a:lnTo>
                  <a:lnTo>
                    <a:pt x="72185" y="6469"/>
                  </a:lnTo>
                  <a:lnTo>
                    <a:pt x="72730" y="7253"/>
                  </a:lnTo>
                  <a:lnTo>
                    <a:pt x="81138" y="14050"/>
                  </a:lnTo>
                  <a:lnTo>
                    <a:pt x="115601" y="24697"/>
                  </a:lnTo>
                  <a:lnTo>
                    <a:pt x="130373" y="31626"/>
                  </a:lnTo>
                  <a:lnTo>
                    <a:pt x="140376" y="40756"/>
                  </a:lnTo>
                  <a:lnTo>
                    <a:pt x="148731" y="50144"/>
                  </a:lnTo>
                  <a:lnTo>
                    <a:pt x="152577" y="61754"/>
                  </a:lnTo>
                  <a:lnTo>
                    <a:pt x="154695" y="94857"/>
                  </a:lnTo>
                  <a:lnTo>
                    <a:pt x="154214" y="102094"/>
                  </a:lnTo>
                  <a:lnTo>
                    <a:pt x="152236" y="107956"/>
                  </a:lnTo>
                  <a:lnTo>
                    <a:pt x="135384" y="127933"/>
                  </a:lnTo>
                  <a:lnTo>
                    <a:pt x="116049" y="140913"/>
                  </a:lnTo>
                  <a:lnTo>
                    <a:pt x="107493" y="142231"/>
                  </a:lnTo>
                  <a:lnTo>
                    <a:pt x="86083" y="140280"/>
                  </a:lnTo>
                  <a:lnTo>
                    <a:pt x="68691" y="134160"/>
                  </a:lnTo>
                  <a:lnTo>
                    <a:pt x="65101" y="132174"/>
                  </a:lnTo>
                  <a:lnTo>
                    <a:pt x="64039" y="130480"/>
                  </a:lnTo>
                  <a:lnTo>
                    <a:pt x="61913" y="1207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5" name="SMARTInkShape-325">
              <a:extLst>
                <a:ext uri="{FF2B5EF4-FFF2-40B4-BE49-F238E27FC236}">
                  <a16:creationId xmlns:a16="http://schemas.microsoft.com/office/drawing/2014/main" xmlns="" id="{02B10907-EFAA-4EE1-A528-6BF64D269E6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45769" y="2466975"/>
              <a:ext cx="71299" cy="73820"/>
            </a:xfrm>
            <a:custGeom>
              <a:avLst/>
              <a:gdLst/>
              <a:ahLst/>
              <a:cxnLst/>
              <a:rect l="0" t="0" r="0" b="0"/>
              <a:pathLst>
                <a:path w="71299" h="73820">
                  <a:moveTo>
                    <a:pt x="59531" y="0"/>
                  </a:moveTo>
                  <a:lnTo>
                    <a:pt x="59531" y="0"/>
                  </a:lnTo>
                  <a:lnTo>
                    <a:pt x="62845" y="3314"/>
                  </a:lnTo>
                  <a:lnTo>
                    <a:pt x="70968" y="18425"/>
                  </a:lnTo>
                  <a:lnTo>
                    <a:pt x="71298" y="21393"/>
                  </a:lnTo>
                  <a:lnTo>
                    <a:pt x="56201" y="44560"/>
                  </a:lnTo>
                  <a:lnTo>
                    <a:pt x="39729" y="59681"/>
                  </a:lnTo>
                  <a:lnTo>
                    <a:pt x="25059" y="66690"/>
                  </a:lnTo>
                  <a:lnTo>
                    <a:pt x="0" y="7381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00" name="SMARTInkShape-Group122">
            <a:extLst>
              <a:ext uri="{FF2B5EF4-FFF2-40B4-BE49-F238E27FC236}">
                <a16:creationId xmlns:a16="http://schemas.microsoft.com/office/drawing/2014/main" xmlns="" id="{CC70C3C9-DE4D-45DD-8614-356B09307851}"/>
              </a:ext>
            </a:extLst>
          </p:cNvPr>
          <p:cNvGrpSpPr/>
          <p:nvPr/>
        </p:nvGrpSpPr>
        <p:grpSpPr>
          <a:xfrm>
            <a:off x="2235994" y="1926431"/>
            <a:ext cx="311085" cy="292895"/>
            <a:chOff x="2235994" y="1926431"/>
            <a:chExt cx="311085" cy="292895"/>
          </a:xfrm>
        </p:grpSpPr>
        <p:sp>
          <p:nvSpPr>
            <p:cNvPr id="20697" name="SMARTInkShape-326">
              <a:extLst>
                <a:ext uri="{FF2B5EF4-FFF2-40B4-BE49-F238E27FC236}">
                  <a16:creationId xmlns:a16="http://schemas.microsoft.com/office/drawing/2014/main" xmlns="" id="{23F3429F-8169-4892-8F75-86C2AEFF6DA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235994" y="2133305"/>
              <a:ext cx="311085" cy="86021"/>
            </a:xfrm>
            <a:custGeom>
              <a:avLst/>
              <a:gdLst/>
              <a:ahLst/>
              <a:cxnLst/>
              <a:rect l="0" t="0" r="0" b="0"/>
              <a:pathLst>
                <a:path w="311085" h="86021">
                  <a:moveTo>
                    <a:pt x="0" y="86020"/>
                  </a:moveTo>
                  <a:lnTo>
                    <a:pt x="0" y="86020"/>
                  </a:lnTo>
                  <a:lnTo>
                    <a:pt x="0" y="81687"/>
                  </a:lnTo>
                  <a:lnTo>
                    <a:pt x="264" y="81544"/>
                  </a:lnTo>
                  <a:lnTo>
                    <a:pt x="2050" y="81295"/>
                  </a:lnTo>
                  <a:lnTo>
                    <a:pt x="36178" y="58100"/>
                  </a:lnTo>
                  <a:lnTo>
                    <a:pt x="71562" y="35121"/>
                  </a:lnTo>
                  <a:lnTo>
                    <a:pt x="104809" y="18605"/>
                  </a:lnTo>
                  <a:lnTo>
                    <a:pt x="138096" y="6859"/>
                  </a:lnTo>
                  <a:lnTo>
                    <a:pt x="173590" y="0"/>
                  </a:lnTo>
                  <a:lnTo>
                    <a:pt x="203573" y="1484"/>
                  </a:lnTo>
                  <a:lnTo>
                    <a:pt x="239023" y="10026"/>
                  </a:lnTo>
                  <a:lnTo>
                    <a:pt x="269014" y="24154"/>
                  </a:lnTo>
                  <a:lnTo>
                    <a:pt x="291859" y="38787"/>
                  </a:lnTo>
                  <a:lnTo>
                    <a:pt x="303252" y="53417"/>
                  </a:lnTo>
                  <a:lnTo>
                    <a:pt x="305964" y="57242"/>
                  </a:lnTo>
                  <a:lnTo>
                    <a:pt x="310606" y="61854"/>
                  </a:lnTo>
                  <a:lnTo>
                    <a:pt x="311052" y="62765"/>
                  </a:lnTo>
                  <a:lnTo>
                    <a:pt x="311084" y="63373"/>
                  </a:lnTo>
                  <a:lnTo>
                    <a:pt x="310841" y="63778"/>
                  </a:lnTo>
                  <a:lnTo>
                    <a:pt x="310415" y="64048"/>
                  </a:lnTo>
                  <a:lnTo>
                    <a:pt x="309866" y="63964"/>
                  </a:lnTo>
                  <a:lnTo>
                    <a:pt x="307181" y="62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8" name="SMARTInkShape-327">
              <a:extLst>
                <a:ext uri="{FF2B5EF4-FFF2-40B4-BE49-F238E27FC236}">
                  <a16:creationId xmlns:a16="http://schemas.microsoft.com/office/drawing/2014/main" xmlns="" id="{EB07B95D-A54F-4617-912C-15993B30058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293144" y="2000879"/>
              <a:ext cx="121445" cy="91486"/>
            </a:xfrm>
            <a:custGeom>
              <a:avLst/>
              <a:gdLst/>
              <a:ahLst/>
              <a:cxnLst/>
              <a:rect l="0" t="0" r="0" b="0"/>
              <a:pathLst>
                <a:path w="121445" h="91486">
                  <a:moveTo>
                    <a:pt x="0" y="44615"/>
                  </a:moveTo>
                  <a:lnTo>
                    <a:pt x="0" y="44615"/>
                  </a:lnTo>
                  <a:lnTo>
                    <a:pt x="33455" y="43556"/>
                  </a:lnTo>
                  <a:lnTo>
                    <a:pt x="66837" y="32435"/>
                  </a:lnTo>
                  <a:lnTo>
                    <a:pt x="75278" y="28600"/>
                  </a:lnTo>
                  <a:lnTo>
                    <a:pt x="83441" y="20722"/>
                  </a:lnTo>
                  <a:lnTo>
                    <a:pt x="83938" y="19161"/>
                  </a:lnTo>
                  <a:lnTo>
                    <a:pt x="83784" y="15310"/>
                  </a:lnTo>
                  <a:lnTo>
                    <a:pt x="81422" y="10953"/>
                  </a:lnTo>
                  <a:lnTo>
                    <a:pt x="76336" y="5449"/>
                  </a:lnTo>
                  <a:lnTo>
                    <a:pt x="72556" y="3130"/>
                  </a:lnTo>
                  <a:lnTo>
                    <a:pt x="62917" y="192"/>
                  </a:lnTo>
                  <a:lnTo>
                    <a:pt x="58390" y="0"/>
                  </a:lnTo>
                  <a:lnTo>
                    <a:pt x="48139" y="1909"/>
                  </a:lnTo>
                  <a:lnTo>
                    <a:pt x="33410" y="8692"/>
                  </a:lnTo>
                  <a:lnTo>
                    <a:pt x="28078" y="13303"/>
                  </a:lnTo>
                  <a:lnTo>
                    <a:pt x="15101" y="30248"/>
                  </a:lnTo>
                  <a:lnTo>
                    <a:pt x="10324" y="41240"/>
                  </a:lnTo>
                  <a:lnTo>
                    <a:pt x="9263" y="47877"/>
                  </a:lnTo>
                  <a:lnTo>
                    <a:pt x="9938" y="54002"/>
                  </a:lnTo>
                  <a:lnTo>
                    <a:pt x="13557" y="64359"/>
                  </a:lnTo>
                  <a:lnTo>
                    <a:pt x="17402" y="70059"/>
                  </a:lnTo>
                  <a:lnTo>
                    <a:pt x="32042" y="80185"/>
                  </a:lnTo>
                  <a:lnTo>
                    <a:pt x="50926" y="88418"/>
                  </a:lnTo>
                  <a:lnTo>
                    <a:pt x="74941" y="91485"/>
                  </a:lnTo>
                  <a:lnTo>
                    <a:pt x="90526" y="90752"/>
                  </a:lnTo>
                  <a:lnTo>
                    <a:pt x="121444" y="75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99" name="SMARTInkShape-328">
              <a:extLst>
                <a:ext uri="{FF2B5EF4-FFF2-40B4-BE49-F238E27FC236}">
                  <a16:creationId xmlns:a16="http://schemas.microsoft.com/office/drawing/2014/main" xmlns="" id="{7F31CCBD-1721-4D97-8B7F-B3AA70EC8F3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357438" y="1926431"/>
              <a:ext cx="90488" cy="54770"/>
            </a:xfrm>
            <a:custGeom>
              <a:avLst/>
              <a:gdLst/>
              <a:ahLst/>
              <a:cxnLst/>
              <a:rect l="0" t="0" r="0" b="0"/>
              <a:pathLst>
                <a:path w="90488" h="54770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6849" y="13768"/>
                  </a:lnTo>
                  <a:lnTo>
                    <a:pt x="37865" y="38997"/>
                  </a:lnTo>
                  <a:lnTo>
                    <a:pt x="50343" y="46260"/>
                  </a:lnTo>
                  <a:lnTo>
                    <a:pt x="90487" y="54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04" name="SMARTInkShape-Group123">
            <a:extLst>
              <a:ext uri="{FF2B5EF4-FFF2-40B4-BE49-F238E27FC236}">
                <a16:creationId xmlns:a16="http://schemas.microsoft.com/office/drawing/2014/main" xmlns="" id="{1CFA8A53-3441-4692-8543-1C1D9C7E39A0}"/>
              </a:ext>
            </a:extLst>
          </p:cNvPr>
          <p:cNvGrpSpPr/>
          <p:nvPr/>
        </p:nvGrpSpPr>
        <p:grpSpPr>
          <a:xfrm>
            <a:off x="1255040" y="1947863"/>
            <a:ext cx="676155" cy="342901"/>
            <a:chOff x="1255040" y="1947863"/>
            <a:chExt cx="676155" cy="342901"/>
          </a:xfrm>
        </p:grpSpPr>
        <p:sp>
          <p:nvSpPr>
            <p:cNvPr id="20701" name="SMARTInkShape-329">
              <a:extLst>
                <a:ext uri="{FF2B5EF4-FFF2-40B4-BE49-F238E27FC236}">
                  <a16:creationId xmlns:a16="http://schemas.microsoft.com/office/drawing/2014/main" xmlns="" id="{4FF1638C-7BBA-49EE-830F-E7CCC7FD571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55040" y="2195832"/>
              <a:ext cx="676155" cy="94932"/>
            </a:xfrm>
            <a:custGeom>
              <a:avLst/>
              <a:gdLst/>
              <a:ahLst/>
              <a:cxnLst/>
              <a:rect l="0" t="0" r="0" b="0"/>
              <a:pathLst>
                <a:path w="676155" h="94932">
                  <a:moveTo>
                    <a:pt x="23691" y="63974"/>
                  </a:moveTo>
                  <a:lnTo>
                    <a:pt x="23691" y="63974"/>
                  </a:lnTo>
                  <a:lnTo>
                    <a:pt x="22427" y="65238"/>
                  </a:lnTo>
                  <a:lnTo>
                    <a:pt x="19690" y="65153"/>
                  </a:lnTo>
                  <a:lnTo>
                    <a:pt x="0" y="61624"/>
                  </a:lnTo>
                  <a:lnTo>
                    <a:pt x="34127" y="50080"/>
                  </a:lnTo>
                  <a:lnTo>
                    <a:pt x="66402" y="42184"/>
                  </a:lnTo>
                  <a:lnTo>
                    <a:pt x="98882" y="34068"/>
                  </a:lnTo>
                  <a:lnTo>
                    <a:pt x="130381" y="25915"/>
                  </a:lnTo>
                  <a:lnTo>
                    <a:pt x="165002" y="19268"/>
                  </a:lnTo>
                  <a:lnTo>
                    <a:pt x="199257" y="14143"/>
                  </a:lnTo>
                  <a:lnTo>
                    <a:pt x="223172" y="10933"/>
                  </a:lnTo>
                  <a:lnTo>
                    <a:pt x="255746" y="7336"/>
                  </a:lnTo>
                  <a:lnTo>
                    <a:pt x="284977" y="4595"/>
                  </a:lnTo>
                  <a:lnTo>
                    <a:pt x="317926" y="1298"/>
                  </a:lnTo>
                  <a:lnTo>
                    <a:pt x="352236" y="0"/>
                  </a:lnTo>
                  <a:lnTo>
                    <a:pt x="387431" y="449"/>
                  </a:lnTo>
                  <a:lnTo>
                    <a:pt x="416422" y="1584"/>
                  </a:lnTo>
                  <a:lnTo>
                    <a:pt x="452135" y="1967"/>
                  </a:lnTo>
                  <a:lnTo>
                    <a:pt x="480426" y="3298"/>
                  </a:lnTo>
                  <a:lnTo>
                    <a:pt x="512667" y="8019"/>
                  </a:lnTo>
                  <a:lnTo>
                    <a:pt x="544447" y="15608"/>
                  </a:lnTo>
                  <a:lnTo>
                    <a:pt x="578033" y="26090"/>
                  </a:lnTo>
                  <a:lnTo>
                    <a:pt x="608572" y="39975"/>
                  </a:lnTo>
                  <a:lnTo>
                    <a:pt x="642957" y="60783"/>
                  </a:lnTo>
                  <a:lnTo>
                    <a:pt x="663215" y="74212"/>
                  </a:lnTo>
                  <a:lnTo>
                    <a:pt x="671784" y="85499"/>
                  </a:lnTo>
                  <a:lnTo>
                    <a:pt x="676154" y="94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02" name="SMARTInkShape-330">
              <a:extLst>
                <a:ext uri="{FF2B5EF4-FFF2-40B4-BE49-F238E27FC236}">
                  <a16:creationId xmlns:a16="http://schemas.microsoft.com/office/drawing/2014/main" xmlns="" id="{2D1E8EF3-0A1B-47DF-A0AF-A2BBC7663DF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66850" y="2055463"/>
              <a:ext cx="142876" cy="112674"/>
            </a:xfrm>
            <a:custGeom>
              <a:avLst/>
              <a:gdLst/>
              <a:ahLst/>
              <a:cxnLst/>
              <a:rect l="0" t="0" r="0" b="0"/>
              <a:pathLst>
                <a:path w="142876" h="112674">
                  <a:moveTo>
                    <a:pt x="0" y="54325"/>
                  </a:moveTo>
                  <a:lnTo>
                    <a:pt x="0" y="54325"/>
                  </a:lnTo>
                  <a:lnTo>
                    <a:pt x="0" y="57639"/>
                  </a:lnTo>
                  <a:lnTo>
                    <a:pt x="2528" y="61186"/>
                  </a:lnTo>
                  <a:lnTo>
                    <a:pt x="5181" y="62666"/>
                  </a:lnTo>
                  <a:lnTo>
                    <a:pt x="22085" y="66812"/>
                  </a:lnTo>
                  <a:lnTo>
                    <a:pt x="53339" y="63831"/>
                  </a:lnTo>
                  <a:lnTo>
                    <a:pt x="73444" y="57072"/>
                  </a:lnTo>
                  <a:lnTo>
                    <a:pt x="90267" y="45989"/>
                  </a:lnTo>
                  <a:lnTo>
                    <a:pt x="99242" y="36744"/>
                  </a:lnTo>
                  <a:lnTo>
                    <a:pt x="104400" y="27302"/>
                  </a:lnTo>
                  <a:lnTo>
                    <a:pt x="106339" y="20330"/>
                  </a:lnTo>
                  <a:lnTo>
                    <a:pt x="105034" y="7120"/>
                  </a:lnTo>
                  <a:lnTo>
                    <a:pt x="102068" y="4152"/>
                  </a:lnTo>
                  <a:lnTo>
                    <a:pt x="99795" y="2620"/>
                  </a:lnTo>
                  <a:lnTo>
                    <a:pt x="90276" y="464"/>
                  </a:lnTo>
                  <a:lnTo>
                    <a:pt x="76266" y="0"/>
                  </a:lnTo>
                  <a:lnTo>
                    <a:pt x="62473" y="4158"/>
                  </a:lnTo>
                  <a:lnTo>
                    <a:pt x="55371" y="9803"/>
                  </a:lnTo>
                  <a:lnTo>
                    <a:pt x="45980" y="20042"/>
                  </a:lnTo>
                  <a:lnTo>
                    <a:pt x="41258" y="32496"/>
                  </a:lnTo>
                  <a:lnTo>
                    <a:pt x="40428" y="59691"/>
                  </a:lnTo>
                  <a:lnTo>
                    <a:pt x="45909" y="78560"/>
                  </a:lnTo>
                  <a:lnTo>
                    <a:pt x="51556" y="87728"/>
                  </a:lnTo>
                  <a:lnTo>
                    <a:pt x="66147" y="102344"/>
                  </a:lnTo>
                  <a:lnTo>
                    <a:pt x="87551" y="110759"/>
                  </a:lnTo>
                  <a:lnTo>
                    <a:pt x="100289" y="112673"/>
                  </a:lnTo>
                  <a:lnTo>
                    <a:pt x="119203" y="110624"/>
                  </a:lnTo>
                  <a:lnTo>
                    <a:pt x="142875" y="99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03" name="SMARTInkShape-331">
              <a:extLst>
                <a:ext uri="{FF2B5EF4-FFF2-40B4-BE49-F238E27FC236}">
                  <a16:creationId xmlns:a16="http://schemas.microsoft.com/office/drawing/2014/main" xmlns="" id="{6775C8E7-6C6B-4D81-8B87-0C53A48DC79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593056" y="1947863"/>
              <a:ext cx="21433" cy="73819"/>
            </a:xfrm>
            <a:custGeom>
              <a:avLst/>
              <a:gdLst/>
              <a:ahLst/>
              <a:cxnLst/>
              <a:rect l="0" t="0" r="0" b="0"/>
              <a:pathLst>
                <a:path w="21433" h="73819">
                  <a:moveTo>
                    <a:pt x="21432" y="0"/>
                  </a:moveTo>
                  <a:lnTo>
                    <a:pt x="21432" y="0"/>
                  </a:lnTo>
                  <a:lnTo>
                    <a:pt x="19148" y="16120"/>
                  </a:lnTo>
                  <a:lnTo>
                    <a:pt x="8160" y="49317"/>
                  </a:lnTo>
                  <a:lnTo>
                    <a:pt x="0" y="73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09" name="SMARTInkShape-Group124">
            <a:extLst>
              <a:ext uri="{FF2B5EF4-FFF2-40B4-BE49-F238E27FC236}">
                <a16:creationId xmlns:a16="http://schemas.microsoft.com/office/drawing/2014/main" xmlns="" id="{F231DF15-700D-437D-8FDA-BF4CBEF16E35}"/>
              </a:ext>
            </a:extLst>
          </p:cNvPr>
          <p:cNvGrpSpPr/>
          <p:nvPr/>
        </p:nvGrpSpPr>
        <p:grpSpPr>
          <a:xfrm>
            <a:off x="1651216" y="2172247"/>
            <a:ext cx="934823" cy="603798"/>
            <a:chOff x="1651216" y="2172247"/>
            <a:chExt cx="934823" cy="603798"/>
          </a:xfrm>
        </p:grpSpPr>
        <p:sp>
          <p:nvSpPr>
            <p:cNvPr id="20705" name="SMARTInkShape-332">
              <a:extLst>
                <a:ext uri="{FF2B5EF4-FFF2-40B4-BE49-F238E27FC236}">
                  <a16:creationId xmlns:a16="http://schemas.microsoft.com/office/drawing/2014/main" xmlns="" id="{43618B82-6757-4A5F-817A-8010A6BA317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51216" y="2326712"/>
              <a:ext cx="403804" cy="449333"/>
            </a:xfrm>
            <a:custGeom>
              <a:avLst/>
              <a:gdLst/>
              <a:ahLst/>
              <a:cxnLst/>
              <a:rect l="0" t="0" r="0" b="0"/>
              <a:pathLst>
                <a:path w="403804" h="449333">
                  <a:moveTo>
                    <a:pt x="1372" y="135501"/>
                  </a:moveTo>
                  <a:lnTo>
                    <a:pt x="1372" y="135501"/>
                  </a:lnTo>
                  <a:lnTo>
                    <a:pt x="0" y="135501"/>
                  </a:lnTo>
                  <a:lnTo>
                    <a:pt x="585" y="135501"/>
                  </a:lnTo>
                  <a:lnTo>
                    <a:pt x="1728" y="136206"/>
                  </a:lnTo>
                  <a:lnTo>
                    <a:pt x="2403" y="136765"/>
                  </a:lnTo>
                  <a:lnTo>
                    <a:pt x="4564" y="137385"/>
                  </a:lnTo>
                  <a:lnTo>
                    <a:pt x="7024" y="137926"/>
                  </a:lnTo>
                  <a:lnTo>
                    <a:pt x="10786" y="140023"/>
                  </a:lnTo>
                  <a:lnTo>
                    <a:pt x="45100" y="143329"/>
                  </a:lnTo>
                  <a:lnTo>
                    <a:pt x="72930" y="137065"/>
                  </a:lnTo>
                  <a:lnTo>
                    <a:pt x="102124" y="116465"/>
                  </a:lnTo>
                  <a:lnTo>
                    <a:pt x="130927" y="84779"/>
                  </a:lnTo>
                  <a:lnTo>
                    <a:pt x="152854" y="50809"/>
                  </a:lnTo>
                  <a:lnTo>
                    <a:pt x="159964" y="28642"/>
                  </a:lnTo>
                  <a:lnTo>
                    <a:pt x="158781" y="15347"/>
                  </a:lnTo>
                  <a:lnTo>
                    <a:pt x="156527" y="11191"/>
                  </a:lnTo>
                  <a:lnTo>
                    <a:pt x="153409" y="7491"/>
                  </a:lnTo>
                  <a:lnTo>
                    <a:pt x="145848" y="2393"/>
                  </a:lnTo>
                  <a:lnTo>
                    <a:pt x="140517" y="547"/>
                  </a:lnTo>
                  <a:lnTo>
                    <a:pt x="136850" y="0"/>
                  </a:lnTo>
                  <a:lnTo>
                    <a:pt x="120079" y="5940"/>
                  </a:lnTo>
                  <a:lnTo>
                    <a:pt x="115514" y="9303"/>
                  </a:lnTo>
                  <a:lnTo>
                    <a:pt x="105646" y="21466"/>
                  </a:lnTo>
                  <a:lnTo>
                    <a:pt x="101206" y="29981"/>
                  </a:lnTo>
                  <a:lnTo>
                    <a:pt x="97039" y="55897"/>
                  </a:lnTo>
                  <a:lnTo>
                    <a:pt x="97896" y="90305"/>
                  </a:lnTo>
                  <a:lnTo>
                    <a:pt x="101104" y="114545"/>
                  </a:lnTo>
                  <a:lnTo>
                    <a:pt x="105211" y="124470"/>
                  </a:lnTo>
                  <a:lnTo>
                    <a:pt x="115862" y="137684"/>
                  </a:lnTo>
                  <a:lnTo>
                    <a:pt x="125234" y="145202"/>
                  </a:lnTo>
                  <a:lnTo>
                    <a:pt x="142984" y="152908"/>
                  </a:lnTo>
                  <a:lnTo>
                    <a:pt x="151869" y="154064"/>
                  </a:lnTo>
                  <a:lnTo>
                    <a:pt x="159087" y="153142"/>
                  </a:lnTo>
                  <a:lnTo>
                    <a:pt x="180345" y="145475"/>
                  </a:lnTo>
                  <a:lnTo>
                    <a:pt x="197729" y="131454"/>
                  </a:lnTo>
                  <a:lnTo>
                    <a:pt x="227050" y="95768"/>
                  </a:lnTo>
                  <a:lnTo>
                    <a:pt x="238638" y="69824"/>
                  </a:lnTo>
                  <a:lnTo>
                    <a:pt x="243058" y="35956"/>
                  </a:lnTo>
                  <a:lnTo>
                    <a:pt x="243757" y="25781"/>
                  </a:lnTo>
                  <a:lnTo>
                    <a:pt x="241549" y="13296"/>
                  </a:lnTo>
                  <a:lnTo>
                    <a:pt x="238399" y="7481"/>
                  </a:lnTo>
                  <a:lnTo>
                    <a:pt x="236540" y="5843"/>
                  </a:lnTo>
                  <a:lnTo>
                    <a:pt x="231553" y="3154"/>
                  </a:lnTo>
                  <a:lnTo>
                    <a:pt x="227746" y="2349"/>
                  </a:lnTo>
                  <a:lnTo>
                    <a:pt x="226900" y="2283"/>
                  </a:lnTo>
                  <a:lnTo>
                    <a:pt x="225255" y="2915"/>
                  </a:lnTo>
                  <a:lnTo>
                    <a:pt x="223307" y="4212"/>
                  </a:lnTo>
                  <a:lnTo>
                    <a:pt x="223412" y="4583"/>
                  </a:lnTo>
                  <a:lnTo>
                    <a:pt x="224234" y="5701"/>
                  </a:lnTo>
                  <a:lnTo>
                    <a:pt x="225481" y="6374"/>
                  </a:lnTo>
                  <a:lnTo>
                    <a:pt x="247428" y="11237"/>
                  </a:lnTo>
                  <a:lnTo>
                    <a:pt x="282072" y="10167"/>
                  </a:lnTo>
                  <a:lnTo>
                    <a:pt x="306750" y="12268"/>
                  </a:lnTo>
                  <a:lnTo>
                    <a:pt x="313487" y="14938"/>
                  </a:lnTo>
                  <a:lnTo>
                    <a:pt x="317625" y="17623"/>
                  </a:lnTo>
                  <a:lnTo>
                    <a:pt x="321177" y="21846"/>
                  </a:lnTo>
                  <a:lnTo>
                    <a:pt x="322101" y="23957"/>
                  </a:lnTo>
                  <a:lnTo>
                    <a:pt x="322775" y="36994"/>
                  </a:lnTo>
                  <a:lnTo>
                    <a:pt x="320926" y="46692"/>
                  </a:lnTo>
                  <a:lnTo>
                    <a:pt x="309664" y="78643"/>
                  </a:lnTo>
                  <a:lnTo>
                    <a:pt x="292144" y="114131"/>
                  </a:lnTo>
                  <a:lnTo>
                    <a:pt x="281056" y="131199"/>
                  </a:lnTo>
                  <a:lnTo>
                    <a:pt x="262346" y="146640"/>
                  </a:lnTo>
                  <a:lnTo>
                    <a:pt x="257850" y="149384"/>
                  </a:lnTo>
                  <a:lnTo>
                    <a:pt x="254842" y="152785"/>
                  </a:lnTo>
                  <a:lnTo>
                    <a:pt x="251908" y="154318"/>
                  </a:lnTo>
                  <a:lnTo>
                    <a:pt x="252004" y="154131"/>
                  </a:lnTo>
                  <a:lnTo>
                    <a:pt x="252816" y="153217"/>
                  </a:lnTo>
                  <a:lnTo>
                    <a:pt x="262216" y="147386"/>
                  </a:lnTo>
                  <a:lnTo>
                    <a:pt x="283495" y="138785"/>
                  </a:lnTo>
                  <a:lnTo>
                    <a:pt x="302239" y="137917"/>
                  </a:lnTo>
                  <a:lnTo>
                    <a:pt x="308799" y="139156"/>
                  </a:lnTo>
                  <a:lnTo>
                    <a:pt x="314505" y="142463"/>
                  </a:lnTo>
                  <a:lnTo>
                    <a:pt x="321609" y="149395"/>
                  </a:lnTo>
                  <a:lnTo>
                    <a:pt x="330351" y="161907"/>
                  </a:lnTo>
                  <a:lnTo>
                    <a:pt x="343603" y="197346"/>
                  </a:lnTo>
                  <a:lnTo>
                    <a:pt x="352171" y="230418"/>
                  </a:lnTo>
                  <a:lnTo>
                    <a:pt x="356673" y="262601"/>
                  </a:lnTo>
                  <a:lnTo>
                    <a:pt x="360499" y="296552"/>
                  </a:lnTo>
                  <a:lnTo>
                    <a:pt x="360914" y="331501"/>
                  </a:lnTo>
                  <a:lnTo>
                    <a:pt x="359528" y="363298"/>
                  </a:lnTo>
                  <a:lnTo>
                    <a:pt x="350081" y="398696"/>
                  </a:lnTo>
                  <a:lnTo>
                    <a:pt x="340019" y="419083"/>
                  </a:lnTo>
                  <a:lnTo>
                    <a:pt x="321898" y="439925"/>
                  </a:lnTo>
                  <a:lnTo>
                    <a:pt x="312074" y="445598"/>
                  </a:lnTo>
                  <a:lnTo>
                    <a:pt x="300066" y="449086"/>
                  </a:lnTo>
                  <a:lnTo>
                    <a:pt x="298133" y="449332"/>
                  </a:lnTo>
                  <a:lnTo>
                    <a:pt x="293867" y="448195"/>
                  </a:lnTo>
                  <a:lnTo>
                    <a:pt x="287709" y="444580"/>
                  </a:lnTo>
                  <a:lnTo>
                    <a:pt x="280898" y="438434"/>
                  </a:lnTo>
                  <a:lnTo>
                    <a:pt x="275083" y="428996"/>
                  </a:lnTo>
                  <a:lnTo>
                    <a:pt x="269426" y="415342"/>
                  </a:lnTo>
                  <a:lnTo>
                    <a:pt x="268856" y="386505"/>
                  </a:lnTo>
                  <a:lnTo>
                    <a:pt x="274788" y="353505"/>
                  </a:lnTo>
                  <a:lnTo>
                    <a:pt x="284061" y="319317"/>
                  </a:lnTo>
                  <a:lnTo>
                    <a:pt x="298020" y="283704"/>
                  </a:lnTo>
                  <a:lnTo>
                    <a:pt x="313693" y="249001"/>
                  </a:lnTo>
                  <a:lnTo>
                    <a:pt x="333070" y="214740"/>
                  </a:lnTo>
                  <a:lnTo>
                    <a:pt x="357343" y="182346"/>
                  </a:lnTo>
                  <a:lnTo>
                    <a:pt x="386917" y="148193"/>
                  </a:lnTo>
                  <a:lnTo>
                    <a:pt x="400767" y="133784"/>
                  </a:lnTo>
                  <a:lnTo>
                    <a:pt x="401836" y="133415"/>
                  </a:lnTo>
                  <a:lnTo>
                    <a:pt x="402492" y="133316"/>
                  </a:lnTo>
                  <a:lnTo>
                    <a:pt x="402929" y="133515"/>
                  </a:lnTo>
                  <a:lnTo>
                    <a:pt x="403803" y="13550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06" name="SMARTInkShape-333">
              <a:extLst>
                <a:ext uri="{FF2B5EF4-FFF2-40B4-BE49-F238E27FC236}">
                  <a16:creationId xmlns:a16="http://schemas.microsoft.com/office/drawing/2014/main" xmlns="" id="{095459E3-1194-485A-863D-BD8EFE499A0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88356" y="2471738"/>
              <a:ext cx="67474" cy="104776"/>
            </a:xfrm>
            <a:custGeom>
              <a:avLst/>
              <a:gdLst/>
              <a:ahLst/>
              <a:cxnLst/>
              <a:rect l="0" t="0" r="0" b="0"/>
              <a:pathLst>
                <a:path w="67474" h="104776">
                  <a:moveTo>
                    <a:pt x="47625" y="0"/>
                  </a:moveTo>
                  <a:lnTo>
                    <a:pt x="47625" y="0"/>
                  </a:lnTo>
                  <a:lnTo>
                    <a:pt x="50940" y="0"/>
                  </a:lnTo>
                  <a:lnTo>
                    <a:pt x="51422" y="264"/>
                  </a:lnTo>
                  <a:lnTo>
                    <a:pt x="51744" y="705"/>
                  </a:lnTo>
                  <a:lnTo>
                    <a:pt x="51959" y="1264"/>
                  </a:lnTo>
                  <a:lnTo>
                    <a:pt x="59437" y="8998"/>
                  </a:lnTo>
                  <a:lnTo>
                    <a:pt x="60636" y="9291"/>
                  </a:lnTo>
                  <a:lnTo>
                    <a:pt x="66591" y="23360"/>
                  </a:lnTo>
                  <a:lnTo>
                    <a:pt x="67473" y="44698"/>
                  </a:lnTo>
                  <a:lnTo>
                    <a:pt x="64384" y="58928"/>
                  </a:lnTo>
                  <a:lnTo>
                    <a:pt x="51788" y="80402"/>
                  </a:lnTo>
                  <a:lnTo>
                    <a:pt x="37071" y="94914"/>
                  </a:lnTo>
                  <a:lnTo>
                    <a:pt x="26447" y="99766"/>
                  </a:lnTo>
                  <a:lnTo>
                    <a:pt x="0" y="1047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07" name="SMARTInkShape-334">
              <a:extLst>
                <a:ext uri="{FF2B5EF4-FFF2-40B4-BE49-F238E27FC236}">
                  <a16:creationId xmlns:a16="http://schemas.microsoft.com/office/drawing/2014/main" xmlns="" id="{EF618B83-153C-467D-BB1E-D11FD9FAAB7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33613" y="2172247"/>
              <a:ext cx="352426" cy="302656"/>
            </a:xfrm>
            <a:custGeom>
              <a:avLst/>
              <a:gdLst/>
              <a:ahLst/>
              <a:cxnLst/>
              <a:rect l="0" t="0" r="0" b="0"/>
              <a:pathLst>
                <a:path w="352426" h="302656">
                  <a:moveTo>
                    <a:pt x="0" y="297109"/>
                  </a:moveTo>
                  <a:lnTo>
                    <a:pt x="0" y="297109"/>
                  </a:lnTo>
                  <a:lnTo>
                    <a:pt x="9339" y="294757"/>
                  </a:lnTo>
                  <a:lnTo>
                    <a:pt x="43991" y="290150"/>
                  </a:lnTo>
                  <a:lnTo>
                    <a:pt x="73398" y="282031"/>
                  </a:lnTo>
                  <a:lnTo>
                    <a:pt x="99686" y="267055"/>
                  </a:lnTo>
                  <a:lnTo>
                    <a:pt x="126582" y="239304"/>
                  </a:lnTo>
                  <a:lnTo>
                    <a:pt x="144947" y="210589"/>
                  </a:lnTo>
                  <a:lnTo>
                    <a:pt x="152887" y="186718"/>
                  </a:lnTo>
                  <a:lnTo>
                    <a:pt x="152956" y="175559"/>
                  </a:lnTo>
                  <a:lnTo>
                    <a:pt x="147084" y="158410"/>
                  </a:lnTo>
                  <a:lnTo>
                    <a:pt x="142005" y="152943"/>
                  </a:lnTo>
                  <a:lnTo>
                    <a:pt x="126419" y="144241"/>
                  </a:lnTo>
                  <a:lnTo>
                    <a:pt x="122685" y="143178"/>
                  </a:lnTo>
                  <a:lnTo>
                    <a:pt x="112551" y="145108"/>
                  </a:lnTo>
                  <a:lnTo>
                    <a:pt x="99235" y="152137"/>
                  </a:lnTo>
                  <a:lnTo>
                    <a:pt x="94728" y="155595"/>
                  </a:lnTo>
                  <a:lnTo>
                    <a:pt x="76088" y="186110"/>
                  </a:lnTo>
                  <a:lnTo>
                    <a:pt x="70719" y="203628"/>
                  </a:lnTo>
                  <a:lnTo>
                    <a:pt x="69466" y="225556"/>
                  </a:lnTo>
                  <a:lnTo>
                    <a:pt x="73653" y="242159"/>
                  </a:lnTo>
                  <a:lnTo>
                    <a:pt x="85831" y="267904"/>
                  </a:lnTo>
                  <a:lnTo>
                    <a:pt x="93752" y="278020"/>
                  </a:lnTo>
                  <a:lnTo>
                    <a:pt x="118372" y="295650"/>
                  </a:lnTo>
                  <a:lnTo>
                    <a:pt x="135828" y="302655"/>
                  </a:lnTo>
                  <a:lnTo>
                    <a:pt x="144167" y="302515"/>
                  </a:lnTo>
                  <a:lnTo>
                    <a:pt x="163434" y="298252"/>
                  </a:lnTo>
                  <a:lnTo>
                    <a:pt x="173658" y="292896"/>
                  </a:lnTo>
                  <a:lnTo>
                    <a:pt x="193223" y="274552"/>
                  </a:lnTo>
                  <a:lnTo>
                    <a:pt x="202931" y="259390"/>
                  </a:lnTo>
                  <a:lnTo>
                    <a:pt x="215475" y="226617"/>
                  </a:lnTo>
                  <a:lnTo>
                    <a:pt x="225156" y="191137"/>
                  </a:lnTo>
                  <a:lnTo>
                    <a:pt x="230259" y="159400"/>
                  </a:lnTo>
                  <a:lnTo>
                    <a:pt x="231623" y="124042"/>
                  </a:lnTo>
                  <a:lnTo>
                    <a:pt x="233030" y="90240"/>
                  </a:lnTo>
                  <a:lnTo>
                    <a:pt x="232832" y="58182"/>
                  </a:lnTo>
                  <a:lnTo>
                    <a:pt x="231824" y="25205"/>
                  </a:lnTo>
                  <a:lnTo>
                    <a:pt x="232414" y="19630"/>
                  </a:lnTo>
                  <a:lnTo>
                    <a:pt x="230987" y="0"/>
                  </a:lnTo>
                  <a:lnTo>
                    <a:pt x="230981" y="33028"/>
                  </a:lnTo>
                  <a:lnTo>
                    <a:pt x="230981" y="67034"/>
                  </a:lnTo>
                  <a:lnTo>
                    <a:pt x="230981" y="99440"/>
                  </a:lnTo>
                  <a:lnTo>
                    <a:pt x="232866" y="130024"/>
                  </a:lnTo>
                  <a:lnTo>
                    <a:pt x="236647" y="165192"/>
                  </a:lnTo>
                  <a:lnTo>
                    <a:pt x="240301" y="200091"/>
                  </a:lnTo>
                  <a:lnTo>
                    <a:pt x="243808" y="232735"/>
                  </a:lnTo>
                  <a:lnTo>
                    <a:pt x="248545" y="267353"/>
                  </a:lnTo>
                  <a:lnTo>
                    <a:pt x="255743" y="283196"/>
                  </a:lnTo>
                  <a:lnTo>
                    <a:pt x="264506" y="294067"/>
                  </a:lnTo>
                  <a:lnTo>
                    <a:pt x="269164" y="298050"/>
                  </a:lnTo>
                  <a:lnTo>
                    <a:pt x="273880" y="300173"/>
                  </a:lnTo>
                  <a:lnTo>
                    <a:pt x="288432" y="301536"/>
                  </a:lnTo>
                  <a:lnTo>
                    <a:pt x="304496" y="299375"/>
                  </a:lnTo>
                  <a:lnTo>
                    <a:pt x="326743" y="292165"/>
                  </a:lnTo>
                  <a:lnTo>
                    <a:pt x="342413" y="279787"/>
                  </a:lnTo>
                  <a:lnTo>
                    <a:pt x="352425" y="26853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08" name="SMARTInkShape-335">
              <a:extLst>
                <a:ext uri="{FF2B5EF4-FFF2-40B4-BE49-F238E27FC236}">
                  <a16:creationId xmlns:a16="http://schemas.microsoft.com/office/drawing/2014/main" xmlns="" id="{E6C293D3-0B4C-4F9C-B598-8E4AF5B14A6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47925" y="2293152"/>
              <a:ext cx="104776" cy="7137"/>
            </a:xfrm>
            <a:custGeom>
              <a:avLst/>
              <a:gdLst/>
              <a:ahLst/>
              <a:cxnLst/>
              <a:rect l="0" t="0" r="0" b="0"/>
              <a:pathLst>
                <a:path w="104776" h="7137">
                  <a:moveTo>
                    <a:pt x="0" y="2373"/>
                  </a:moveTo>
                  <a:lnTo>
                    <a:pt x="0" y="2373"/>
                  </a:lnTo>
                  <a:lnTo>
                    <a:pt x="1264" y="2373"/>
                  </a:lnTo>
                  <a:lnTo>
                    <a:pt x="9067" y="212"/>
                  </a:lnTo>
                  <a:lnTo>
                    <a:pt x="16326" y="0"/>
                  </a:lnTo>
                  <a:lnTo>
                    <a:pt x="49001" y="3789"/>
                  </a:lnTo>
                  <a:lnTo>
                    <a:pt x="83434" y="5981"/>
                  </a:lnTo>
                  <a:lnTo>
                    <a:pt x="104775" y="713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12" name="SMARTInkShape-Group125">
            <a:extLst>
              <a:ext uri="{FF2B5EF4-FFF2-40B4-BE49-F238E27FC236}">
                <a16:creationId xmlns:a16="http://schemas.microsoft.com/office/drawing/2014/main" xmlns="" id="{F58C83FC-7640-4792-A299-AF283ED2A80A}"/>
              </a:ext>
            </a:extLst>
          </p:cNvPr>
          <p:cNvGrpSpPr/>
          <p:nvPr/>
        </p:nvGrpSpPr>
        <p:grpSpPr>
          <a:xfrm>
            <a:off x="1092994" y="2320660"/>
            <a:ext cx="471824" cy="208229"/>
            <a:chOff x="1092994" y="2320660"/>
            <a:chExt cx="471824" cy="208229"/>
          </a:xfrm>
        </p:grpSpPr>
        <p:sp>
          <p:nvSpPr>
            <p:cNvPr id="20710" name="SMARTInkShape-336">
              <a:extLst>
                <a:ext uri="{FF2B5EF4-FFF2-40B4-BE49-F238E27FC236}">
                  <a16:creationId xmlns:a16="http://schemas.microsoft.com/office/drawing/2014/main" xmlns="" id="{1BF64D2B-9A19-4878-96F1-F0DB44952CA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2994" y="2320660"/>
              <a:ext cx="376238" cy="162333"/>
            </a:xfrm>
            <a:custGeom>
              <a:avLst/>
              <a:gdLst/>
              <a:ahLst/>
              <a:cxnLst/>
              <a:rect l="0" t="0" r="0" b="0"/>
              <a:pathLst>
                <a:path w="376238" h="162333">
                  <a:moveTo>
                    <a:pt x="0" y="143934"/>
                  </a:moveTo>
                  <a:lnTo>
                    <a:pt x="0" y="143934"/>
                  </a:lnTo>
                  <a:lnTo>
                    <a:pt x="0" y="145306"/>
                  </a:lnTo>
                  <a:lnTo>
                    <a:pt x="0" y="143954"/>
                  </a:lnTo>
                  <a:lnTo>
                    <a:pt x="12779" y="145986"/>
                  </a:lnTo>
                  <a:lnTo>
                    <a:pt x="35177" y="140709"/>
                  </a:lnTo>
                  <a:lnTo>
                    <a:pt x="70829" y="118882"/>
                  </a:lnTo>
                  <a:lnTo>
                    <a:pt x="99027" y="95982"/>
                  </a:lnTo>
                  <a:lnTo>
                    <a:pt x="116145" y="75329"/>
                  </a:lnTo>
                  <a:lnTo>
                    <a:pt x="134282" y="40924"/>
                  </a:lnTo>
                  <a:lnTo>
                    <a:pt x="138992" y="28346"/>
                  </a:lnTo>
                  <a:lnTo>
                    <a:pt x="140296" y="14226"/>
                  </a:lnTo>
                  <a:lnTo>
                    <a:pt x="139700" y="10174"/>
                  </a:lnTo>
                  <a:lnTo>
                    <a:pt x="138289" y="7227"/>
                  </a:lnTo>
                  <a:lnTo>
                    <a:pt x="134784" y="3121"/>
                  </a:lnTo>
                  <a:lnTo>
                    <a:pt x="131423" y="1405"/>
                  </a:lnTo>
                  <a:lnTo>
                    <a:pt x="127731" y="66"/>
                  </a:lnTo>
                  <a:lnTo>
                    <a:pt x="124150" y="0"/>
                  </a:lnTo>
                  <a:lnTo>
                    <a:pt x="113623" y="2377"/>
                  </a:lnTo>
                  <a:lnTo>
                    <a:pt x="105905" y="7669"/>
                  </a:lnTo>
                  <a:lnTo>
                    <a:pt x="96496" y="17265"/>
                  </a:lnTo>
                  <a:lnTo>
                    <a:pt x="89793" y="29043"/>
                  </a:lnTo>
                  <a:lnTo>
                    <a:pt x="79447" y="64319"/>
                  </a:lnTo>
                  <a:lnTo>
                    <a:pt x="76736" y="94464"/>
                  </a:lnTo>
                  <a:lnTo>
                    <a:pt x="82849" y="126498"/>
                  </a:lnTo>
                  <a:lnTo>
                    <a:pt x="89027" y="141009"/>
                  </a:lnTo>
                  <a:lnTo>
                    <a:pt x="95285" y="150353"/>
                  </a:lnTo>
                  <a:lnTo>
                    <a:pt x="99410" y="152784"/>
                  </a:lnTo>
                  <a:lnTo>
                    <a:pt x="122607" y="162113"/>
                  </a:lnTo>
                  <a:lnTo>
                    <a:pt x="127517" y="162332"/>
                  </a:lnTo>
                  <a:lnTo>
                    <a:pt x="144331" y="159618"/>
                  </a:lnTo>
                  <a:lnTo>
                    <a:pt x="161042" y="151814"/>
                  </a:lnTo>
                  <a:lnTo>
                    <a:pt x="187737" y="131208"/>
                  </a:lnTo>
                  <a:lnTo>
                    <a:pt x="193180" y="124524"/>
                  </a:lnTo>
                  <a:lnTo>
                    <a:pt x="213759" y="88833"/>
                  </a:lnTo>
                  <a:lnTo>
                    <a:pt x="225703" y="54930"/>
                  </a:lnTo>
                  <a:lnTo>
                    <a:pt x="228346" y="34589"/>
                  </a:lnTo>
                  <a:lnTo>
                    <a:pt x="228577" y="17953"/>
                  </a:lnTo>
                  <a:lnTo>
                    <a:pt x="227179" y="13771"/>
                  </a:lnTo>
                  <a:lnTo>
                    <a:pt x="219118" y="3486"/>
                  </a:lnTo>
                  <a:lnTo>
                    <a:pt x="231576" y="7658"/>
                  </a:lnTo>
                  <a:lnTo>
                    <a:pt x="241417" y="9335"/>
                  </a:lnTo>
                  <a:lnTo>
                    <a:pt x="276159" y="5937"/>
                  </a:lnTo>
                  <a:lnTo>
                    <a:pt x="302216" y="3927"/>
                  </a:lnTo>
                  <a:lnTo>
                    <a:pt x="304798" y="4803"/>
                  </a:lnTo>
                  <a:lnTo>
                    <a:pt x="307739" y="6784"/>
                  </a:lnTo>
                  <a:lnTo>
                    <a:pt x="308752" y="8277"/>
                  </a:lnTo>
                  <a:lnTo>
                    <a:pt x="309202" y="10353"/>
                  </a:lnTo>
                  <a:lnTo>
                    <a:pt x="309515" y="20392"/>
                  </a:lnTo>
                  <a:lnTo>
                    <a:pt x="306015" y="32433"/>
                  </a:lnTo>
                  <a:lnTo>
                    <a:pt x="303337" y="38900"/>
                  </a:lnTo>
                  <a:lnTo>
                    <a:pt x="298917" y="73203"/>
                  </a:lnTo>
                  <a:lnTo>
                    <a:pt x="297994" y="107225"/>
                  </a:lnTo>
                  <a:lnTo>
                    <a:pt x="303190" y="137554"/>
                  </a:lnTo>
                  <a:lnTo>
                    <a:pt x="307410" y="146806"/>
                  </a:lnTo>
                  <a:lnTo>
                    <a:pt x="310722" y="150766"/>
                  </a:lnTo>
                  <a:lnTo>
                    <a:pt x="314840" y="153409"/>
                  </a:lnTo>
                  <a:lnTo>
                    <a:pt x="320357" y="155120"/>
                  </a:lnTo>
                  <a:lnTo>
                    <a:pt x="335537" y="155777"/>
                  </a:lnTo>
                  <a:lnTo>
                    <a:pt x="344099" y="153293"/>
                  </a:lnTo>
                  <a:lnTo>
                    <a:pt x="364351" y="140543"/>
                  </a:lnTo>
                  <a:lnTo>
                    <a:pt x="376237" y="12488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11" name="SMARTInkShape-337">
              <a:extLst>
                <a:ext uri="{FF2B5EF4-FFF2-40B4-BE49-F238E27FC236}">
                  <a16:creationId xmlns:a16="http://schemas.microsoft.com/office/drawing/2014/main" xmlns="" id="{389CF0B8-20BC-45CA-A079-2710DA9B967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19238" y="2452688"/>
              <a:ext cx="45580" cy="76201"/>
            </a:xfrm>
            <a:custGeom>
              <a:avLst/>
              <a:gdLst/>
              <a:ahLst/>
              <a:cxnLst/>
              <a:rect l="0" t="0" r="0" b="0"/>
              <a:pathLst>
                <a:path w="45580" h="76201">
                  <a:moveTo>
                    <a:pt x="33337" y="0"/>
                  </a:moveTo>
                  <a:lnTo>
                    <a:pt x="33337" y="0"/>
                  </a:lnTo>
                  <a:lnTo>
                    <a:pt x="37399" y="3797"/>
                  </a:lnTo>
                  <a:lnTo>
                    <a:pt x="38935" y="4333"/>
                  </a:lnTo>
                  <a:lnTo>
                    <a:pt x="40499" y="5982"/>
                  </a:lnTo>
                  <a:lnTo>
                    <a:pt x="42724" y="9317"/>
                  </a:lnTo>
                  <a:lnTo>
                    <a:pt x="45579" y="25535"/>
                  </a:lnTo>
                  <a:lnTo>
                    <a:pt x="43373" y="38198"/>
                  </a:lnTo>
                  <a:lnTo>
                    <a:pt x="40796" y="45375"/>
                  </a:lnTo>
                  <a:lnTo>
                    <a:pt x="32578" y="55366"/>
                  </a:lnTo>
                  <a:lnTo>
                    <a:pt x="12481" y="72396"/>
                  </a:lnTo>
                  <a:lnTo>
                    <a:pt x="0" y="76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15" name="SMARTInkShape-Group126">
            <a:extLst>
              <a:ext uri="{FF2B5EF4-FFF2-40B4-BE49-F238E27FC236}">
                <a16:creationId xmlns:a16="http://schemas.microsoft.com/office/drawing/2014/main" xmlns="" id="{E6BC45B6-41F5-4DD5-896D-B442675EE274}"/>
              </a:ext>
            </a:extLst>
          </p:cNvPr>
          <p:cNvGrpSpPr/>
          <p:nvPr/>
        </p:nvGrpSpPr>
        <p:grpSpPr>
          <a:xfrm>
            <a:off x="7872413" y="1509713"/>
            <a:ext cx="497682" cy="363595"/>
            <a:chOff x="7872413" y="1509713"/>
            <a:chExt cx="497682" cy="363595"/>
          </a:xfrm>
        </p:grpSpPr>
        <p:sp>
          <p:nvSpPr>
            <p:cNvPr id="20713" name="SMARTInkShape-338">
              <a:extLst>
                <a:ext uri="{FF2B5EF4-FFF2-40B4-BE49-F238E27FC236}">
                  <a16:creationId xmlns:a16="http://schemas.microsoft.com/office/drawing/2014/main" xmlns="" id="{47EFE2C4-325D-4C58-8612-89952BFCC43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872413" y="1709169"/>
              <a:ext cx="497682" cy="164139"/>
            </a:xfrm>
            <a:custGeom>
              <a:avLst/>
              <a:gdLst/>
              <a:ahLst/>
              <a:cxnLst/>
              <a:rect l="0" t="0" r="0" b="0"/>
              <a:pathLst>
                <a:path w="497682" h="164139">
                  <a:moveTo>
                    <a:pt x="0" y="155350"/>
                  </a:moveTo>
                  <a:lnTo>
                    <a:pt x="0" y="155350"/>
                  </a:lnTo>
                  <a:lnTo>
                    <a:pt x="3547" y="155350"/>
                  </a:lnTo>
                  <a:lnTo>
                    <a:pt x="10020" y="153299"/>
                  </a:lnTo>
                  <a:lnTo>
                    <a:pt x="11773" y="151704"/>
                  </a:lnTo>
                  <a:lnTo>
                    <a:pt x="15404" y="147147"/>
                  </a:lnTo>
                  <a:lnTo>
                    <a:pt x="25912" y="114004"/>
                  </a:lnTo>
                  <a:lnTo>
                    <a:pt x="37382" y="82296"/>
                  </a:lnTo>
                  <a:lnTo>
                    <a:pt x="55032" y="49126"/>
                  </a:lnTo>
                  <a:lnTo>
                    <a:pt x="65445" y="31628"/>
                  </a:lnTo>
                  <a:lnTo>
                    <a:pt x="75682" y="22549"/>
                  </a:lnTo>
                  <a:lnTo>
                    <a:pt x="96015" y="12095"/>
                  </a:lnTo>
                  <a:lnTo>
                    <a:pt x="101764" y="12394"/>
                  </a:lnTo>
                  <a:lnTo>
                    <a:pt x="112441" y="15634"/>
                  </a:lnTo>
                  <a:lnTo>
                    <a:pt x="120481" y="20554"/>
                  </a:lnTo>
                  <a:lnTo>
                    <a:pt x="132332" y="36038"/>
                  </a:lnTo>
                  <a:lnTo>
                    <a:pt x="144542" y="66031"/>
                  </a:lnTo>
                  <a:lnTo>
                    <a:pt x="147456" y="96696"/>
                  </a:lnTo>
                  <a:lnTo>
                    <a:pt x="143511" y="130718"/>
                  </a:lnTo>
                  <a:lnTo>
                    <a:pt x="142878" y="154932"/>
                  </a:lnTo>
                  <a:lnTo>
                    <a:pt x="143141" y="155071"/>
                  </a:lnTo>
                  <a:lnTo>
                    <a:pt x="144140" y="155226"/>
                  </a:lnTo>
                  <a:lnTo>
                    <a:pt x="144512" y="154473"/>
                  </a:lnTo>
                  <a:lnTo>
                    <a:pt x="148794" y="120071"/>
                  </a:lnTo>
                  <a:lnTo>
                    <a:pt x="149986" y="85641"/>
                  </a:lnTo>
                  <a:lnTo>
                    <a:pt x="155615" y="51576"/>
                  </a:lnTo>
                  <a:lnTo>
                    <a:pt x="163983" y="27672"/>
                  </a:lnTo>
                  <a:lnTo>
                    <a:pt x="168414" y="21152"/>
                  </a:lnTo>
                  <a:lnTo>
                    <a:pt x="179561" y="13101"/>
                  </a:lnTo>
                  <a:lnTo>
                    <a:pt x="193207" y="9226"/>
                  </a:lnTo>
                  <a:lnTo>
                    <a:pt x="199817" y="10501"/>
                  </a:lnTo>
                  <a:lnTo>
                    <a:pt x="212599" y="16977"/>
                  </a:lnTo>
                  <a:lnTo>
                    <a:pt x="228150" y="30360"/>
                  </a:lnTo>
                  <a:lnTo>
                    <a:pt x="237173" y="47234"/>
                  </a:lnTo>
                  <a:lnTo>
                    <a:pt x="241602" y="64359"/>
                  </a:lnTo>
                  <a:lnTo>
                    <a:pt x="242837" y="98812"/>
                  </a:lnTo>
                  <a:lnTo>
                    <a:pt x="240652" y="134460"/>
                  </a:lnTo>
                  <a:lnTo>
                    <a:pt x="240510" y="153326"/>
                  </a:lnTo>
                  <a:lnTo>
                    <a:pt x="240506" y="120418"/>
                  </a:lnTo>
                  <a:lnTo>
                    <a:pt x="242789" y="85026"/>
                  </a:lnTo>
                  <a:lnTo>
                    <a:pt x="245730" y="54674"/>
                  </a:lnTo>
                  <a:lnTo>
                    <a:pt x="255196" y="31152"/>
                  </a:lnTo>
                  <a:lnTo>
                    <a:pt x="271866" y="12134"/>
                  </a:lnTo>
                  <a:lnTo>
                    <a:pt x="281254" y="6494"/>
                  </a:lnTo>
                  <a:lnTo>
                    <a:pt x="288621" y="4000"/>
                  </a:lnTo>
                  <a:lnTo>
                    <a:pt x="293111" y="4828"/>
                  </a:lnTo>
                  <a:lnTo>
                    <a:pt x="302461" y="9671"/>
                  </a:lnTo>
                  <a:lnTo>
                    <a:pt x="305789" y="14756"/>
                  </a:lnTo>
                  <a:lnTo>
                    <a:pt x="315327" y="43535"/>
                  </a:lnTo>
                  <a:lnTo>
                    <a:pt x="318924" y="77385"/>
                  </a:lnTo>
                  <a:lnTo>
                    <a:pt x="322022" y="112232"/>
                  </a:lnTo>
                  <a:lnTo>
                    <a:pt x="328155" y="143981"/>
                  </a:lnTo>
                  <a:lnTo>
                    <a:pt x="333847" y="156172"/>
                  </a:lnTo>
                  <a:lnTo>
                    <a:pt x="337024" y="159067"/>
                  </a:lnTo>
                  <a:lnTo>
                    <a:pt x="346348" y="163557"/>
                  </a:lnTo>
                  <a:lnTo>
                    <a:pt x="359661" y="162713"/>
                  </a:lnTo>
                  <a:lnTo>
                    <a:pt x="367386" y="160207"/>
                  </a:lnTo>
                  <a:lnTo>
                    <a:pt x="376907" y="154672"/>
                  </a:lnTo>
                  <a:lnTo>
                    <a:pt x="407796" y="122765"/>
                  </a:lnTo>
                  <a:lnTo>
                    <a:pt x="428087" y="89248"/>
                  </a:lnTo>
                  <a:lnTo>
                    <a:pt x="442161" y="54727"/>
                  </a:lnTo>
                  <a:lnTo>
                    <a:pt x="446047" y="41076"/>
                  </a:lnTo>
                  <a:lnTo>
                    <a:pt x="444865" y="21195"/>
                  </a:lnTo>
                  <a:lnTo>
                    <a:pt x="439942" y="5205"/>
                  </a:lnTo>
                  <a:lnTo>
                    <a:pt x="438286" y="3395"/>
                  </a:lnTo>
                  <a:lnTo>
                    <a:pt x="433624" y="678"/>
                  </a:lnTo>
                  <a:lnTo>
                    <a:pt x="427319" y="0"/>
                  </a:lnTo>
                  <a:lnTo>
                    <a:pt x="419154" y="1106"/>
                  </a:lnTo>
                  <a:lnTo>
                    <a:pt x="417548" y="1720"/>
                  </a:lnTo>
                  <a:lnTo>
                    <a:pt x="405810" y="14328"/>
                  </a:lnTo>
                  <a:lnTo>
                    <a:pt x="390921" y="39695"/>
                  </a:lnTo>
                  <a:lnTo>
                    <a:pt x="386934" y="70931"/>
                  </a:lnTo>
                  <a:lnTo>
                    <a:pt x="390639" y="104381"/>
                  </a:lnTo>
                  <a:lnTo>
                    <a:pt x="401452" y="132877"/>
                  </a:lnTo>
                  <a:lnTo>
                    <a:pt x="413982" y="151073"/>
                  </a:lnTo>
                  <a:lnTo>
                    <a:pt x="428427" y="159679"/>
                  </a:lnTo>
                  <a:lnTo>
                    <a:pt x="437650" y="163218"/>
                  </a:lnTo>
                  <a:lnTo>
                    <a:pt x="443837" y="164138"/>
                  </a:lnTo>
                  <a:lnTo>
                    <a:pt x="471754" y="159445"/>
                  </a:lnTo>
                  <a:lnTo>
                    <a:pt x="497681" y="1410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14" name="SMARTInkShape-339">
              <a:extLst>
                <a:ext uri="{FF2B5EF4-FFF2-40B4-BE49-F238E27FC236}">
                  <a16:creationId xmlns:a16="http://schemas.microsoft.com/office/drawing/2014/main" xmlns="" id="{8789B53C-FC3B-4496-9146-96847EDA5E0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241506" y="1509713"/>
              <a:ext cx="114301" cy="126207"/>
            </a:xfrm>
            <a:custGeom>
              <a:avLst/>
              <a:gdLst/>
              <a:ahLst/>
              <a:cxnLst/>
              <a:rect l="0" t="0" r="0" b="0"/>
              <a:pathLst>
                <a:path w="114301" h="126207">
                  <a:moveTo>
                    <a:pt x="0" y="0"/>
                  </a:moveTo>
                  <a:lnTo>
                    <a:pt x="0" y="0"/>
                  </a:lnTo>
                  <a:lnTo>
                    <a:pt x="1885" y="4475"/>
                  </a:lnTo>
                  <a:lnTo>
                    <a:pt x="2051" y="5364"/>
                  </a:lnTo>
                  <a:lnTo>
                    <a:pt x="8990" y="18047"/>
                  </a:lnTo>
                  <a:lnTo>
                    <a:pt x="19591" y="45816"/>
                  </a:lnTo>
                  <a:lnTo>
                    <a:pt x="35777" y="77234"/>
                  </a:lnTo>
                  <a:lnTo>
                    <a:pt x="45879" y="93880"/>
                  </a:lnTo>
                  <a:lnTo>
                    <a:pt x="68575" y="113074"/>
                  </a:lnTo>
                  <a:lnTo>
                    <a:pt x="94019" y="122789"/>
                  </a:lnTo>
                  <a:lnTo>
                    <a:pt x="114300" y="1262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23" name="SMARTInkShape-Group127">
            <a:extLst>
              <a:ext uri="{FF2B5EF4-FFF2-40B4-BE49-F238E27FC236}">
                <a16:creationId xmlns:a16="http://schemas.microsoft.com/office/drawing/2014/main" xmlns="" id="{956D8845-8048-4FE0-A6E0-2138AE5F2FAB}"/>
              </a:ext>
            </a:extLst>
          </p:cNvPr>
          <p:cNvGrpSpPr/>
          <p:nvPr/>
        </p:nvGrpSpPr>
        <p:grpSpPr>
          <a:xfrm>
            <a:off x="7046119" y="1407579"/>
            <a:ext cx="773069" cy="547428"/>
            <a:chOff x="7046119" y="1407579"/>
            <a:chExt cx="773069" cy="547428"/>
          </a:xfrm>
        </p:grpSpPr>
        <p:sp>
          <p:nvSpPr>
            <p:cNvPr id="20716" name="SMARTInkShape-340">
              <a:extLst>
                <a:ext uri="{FF2B5EF4-FFF2-40B4-BE49-F238E27FC236}">
                  <a16:creationId xmlns:a16="http://schemas.microsoft.com/office/drawing/2014/main" xmlns="" id="{ECC9AE56-CD8A-4AB7-A165-09EA5E17874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46119" y="1407579"/>
              <a:ext cx="242888" cy="475467"/>
            </a:xfrm>
            <a:custGeom>
              <a:avLst/>
              <a:gdLst/>
              <a:ahLst/>
              <a:cxnLst/>
              <a:rect l="0" t="0" r="0" b="0"/>
              <a:pathLst>
                <a:path w="242888" h="475467">
                  <a:moveTo>
                    <a:pt x="2381" y="442652"/>
                  </a:moveTo>
                  <a:lnTo>
                    <a:pt x="2381" y="442652"/>
                  </a:lnTo>
                  <a:lnTo>
                    <a:pt x="0" y="442652"/>
                  </a:lnTo>
                  <a:lnTo>
                    <a:pt x="12692" y="432243"/>
                  </a:lnTo>
                  <a:lnTo>
                    <a:pt x="31682" y="406420"/>
                  </a:lnTo>
                  <a:lnTo>
                    <a:pt x="49104" y="373226"/>
                  </a:lnTo>
                  <a:lnTo>
                    <a:pt x="63738" y="340825"/>
                  </a:lnTo>
                  <a:lnTo>
                    <a:pt x="75624" y="305729"/>
                  </a:lnTo>
                  <a:lnTo>
                    <a:pt x="89025" y="271957"/>
                  </a:lnTo>
                  <a:lnTo>
                    <a:pt x="98008" y="238770"/>
                  </a:lnTo>
                  <a:lnTo>
                    <a:pt x="108807" y="206612"/>
                  </a:lnTo>
                  <a:lnTo>
                    <a:pt x="116752" y="171255"/>
                  </a:lnTo>
                  <a:lnTo>
                    <a:pt x="124224" y="138754"/>
                  </a:lnTo>
                  <a:lnTo>
                    <a:pt x="128535" y="107750"/>
                  </a:lnTo>
                  <a:lnTo>
                    <a:pt x="130755" y="74238"/>
                  </a:lnTo>
                  <a:lnTo>
                    <a:pt x="127642" y="40855"/>
                  </a:lnTo>
                  <a:lnTo>
                    <a:pt x="120968" y="17544"/>
                  </a:lnTo>
                  <a:lnTo>
                    <a:pt x="115835" y="8337"/>
                  </a:lnTo>
                  <a:lnTo>
                    <a:pt x="110550" y="2699"/>
                  </a:lnTo>
                  <a:lnTo>
                    <a:pt x="105842" y="1055"/>
                  </a:lnTo>
                  <a:lnTo>
                    <a:pt x="95461" y="0"/>
                  </a:lnTo>
                  <a:lnTo>
                    <a:pt x="86905" y="2345"/>
                  </a:lnTo>
                  <a:lnTo>
                    <a:pt x="82192" y="5660"/>
                  </a:lnTo>
                  <a:lnTo>
                    <a:pt x="67872" y="25339"/>
                  </a:lnTo>
                  <a:lnTo>
                    <a:pt x="62880" y="49070"/>
                  </a:lnTo>
                  <a:lnTo>
                    <a:pt x="61998" y="78151"/>
                  </a:lnTo>
                  <a:lnTo>
                    <a:pt x="61924" y="109539"/>
                  </a:lnTo>
                  <a:lnTo>
                    <a:pt x="61914" y="141699"/>
                  </a:lnTo>
                  <a:lnTo>
                    <a:pt x="62177" y="171264"/>
                  </a:lnTo>
                  <a:lnTo>
                    <a:pt x="63963" y="205893"/>
                  </a:lnTo>
                  <a:lnTo>
                    <a:pt x="66314" y="239017"/>
                  </a:lnTo>
                  <a:lnTo>
                    <a:pt x="71222" y="272692"/>
                  </a:lnTo>
                  <a:lnTo>
                    <a:pt x="74942" y="303335"/>
                  </a:lnTo>
                  <a:lnTo>
                    <a:pt x="76034" y="335795"/>
                  </a:lnTo>
                  <a:lnTo>
                    <a:pt x="78783" y="371380"/>
                  </a:lnTo>
                  <a:lnTo>
                    <a:pt x="83567" y="406970"/>
                  </a:lnTo>
                  <a:lnTo>
                    <a:pt x="89205" y="440918"/>
                  </a:lnTo>
                  <a:lnTo>
                    <a:pt x="93194" y="451928"/>
                  </a:lnTo>
                  <a:lnTo>
                    <a:pt x="101949" y="467567"/>
                  </a:lnTo>
                  <a:lnTo>
                    <a:pt x="107730" y="471407"/>
                  </a:lnTo>
                  <a:lnTo>
                    <a:pt x="115422" y="474810"/>
                  </a:lnTo>
                  <a:lnTo>
                    <a:pt x="120708" y="475466"/>
                  </a:lnTo>
                  <a:lnTo>
                    <a:pt x="125879" y="474346"/>
                  </a:lnTo>
                  <a:lnTo>
                    <a:pt x="135667" y="469315"/>
                  </a:lnTo>
                  <a:lnTo>
                    <a:pt x="148808" y="457185"/>
                  </a:lnTo>
                  <a:lnTo>
                    <a:pt x="163207" y="435608"/>
                  </a:lnTo>
                  <a:lnTo>
                    <a:pt x="179932" y="400626"/>
                  </a:lnTo>
                  <a:lnTo>
                    <a:pt x="191041" y="365314"/>
                  </a:lnTo>
                  <a:lnTo>
                    <a:pt x="196279" y="343969"/>
                  </a:lnTo>
                  <a:lnTo>
                    <a:pt x="195975" y="332098"/>
                  </a:lnTo>
                  <a:lnTo>
                    <a:pt x="189960" y="314394"/>
                  </a:lnTo>
                  <a:lnTo>
                    <a:pt x="186136" y="308283"/>
                  </a:lnTo>
                  <a:lnTo>
                    <a:pt x="182475" y="306203"/>
                  </a:lnTo>
                  <a:lnTo>
                    <a:pt x="178466" y="305544"/>
                  </a:lnTo>
                  <a:lnTo>
                    <a:pt x="174921" y="306132"/>
                  </a:lnTo>
                  <a:lnTo>
                    <a:pt x="171214" y="307951"/>
                  </a:lnTo>
                  <a:lnTo>
                    <a:pt x="163892" y="321963"/>
                  </a:lnTo>
                  <a:lnTo>
                    <a:pt x="154943" y="354405"/>
                  </a:lnTo>
                  <a:lnTo>
                    <a:pt x="151127" y="385707"/>
                  </a:lnTo>
                  <a:lnTo>
                    <a:pt x="154786" y="419399"/>
                  </a:lnTo>
                  <a:lnTo>
                    <a:pt x="165525" y="448431"/>
                  </a:lnTo>
                  <a:lnTo>
                    <a:pt x="173633" y="460680"/>
                  </a:lnTo>
                  <a:lnTo>
                    <a:pt x="179652" y="465040"/>
                  </a:lnTo>
                  <a:lnTo>
                    <a:pt x="197655" y="470230"/>
                  </a:lnTo>
                  <a:lnTo>
                    <a:pt x="203734" y="470255"/>
                  </a:lnTo>
                  <a:lnTo>
                    <a:pt x="222767" y="465254"/>
                  </a:lnTo>
                  <a:lnTo>
                    <a:pt x="230770" y="460899"/>
                  </a:lnTo>
                  <a:lnTo>
                    <a:pt x="242887" y="44979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17" name="SMARTInkShape-341">
              <a:extLst>
                <a:ext uri="{FF2B5EF4-FFF2-40B4-BE49-F238E27FC236}">
                  <a16:creationId xmlns:a16="http://schemas.microsoft.com/office/drawing/2014/main" xmlns="" id="{66FE3444-5ABE-4B48-A72A-769DCBFA232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10552" y="1590675"/>
              <a:ext cx="85599" cy="80964"/>
            </a:xfrm>
            <a:custGeom>
              <a:avLst/>
              <a:gdLst/>
              <a:ahLst/>
              <a:cxnLst/>
              <a:rect l="0" t="0" r="0" b="0"/>
              <a:pathLst>
                <a:path w="85599" h="80964">
                  <a:moveTo>
                    <a:pt x="4636" y="0"/>
                  </a:moveTo>
                  <a:lnTo>
                    <a:pt x="4636" y="0"/>
                  </a:lnTo>
                  <a:lnTo>
                    <a:pt x="1321" y="3314"/>
                  </a:lnTo>
                  <a:lnTo>
                    <a:pt x="302" y="9390"/>
                  </a:lnTo>
                  <a:lnTo>
                    <a:pt x="0" y="16629"/>
                  </a:lnTo>
                  <a:lnTo>
                    <a:pt x="1340" y="20708"/>
                  </a:lnTo>
                  <a:lnTo>
                    <a:pt x="3984" y="25110"/>
                  </a:lnTo>
                  <a:lnTo>
                    <a:pt x="4442" y="30929"/>
                  </a:lnTo>
                  <a:lnTo>
                    <a:pt x="23658" y="57948"/>
                  </a:lnTo>
                  <a:lnTo>
                    <a:pt x="39211" y="70873"/>
                  </a:lnTo>
                  <a:lnTo>
                    <a:pt x="85598" y="809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18" name="SMARTInkShape-342">
              <a:extLst>
                <a:ext uri="{FF2B5EF4-FFF2-40B4-BE49-F238E27FC236}">
                  <a16:creationId xmlns:a16="http://schemas.microsoft.com/office/drawing/2014/main" xmlns="" id="{BEFEB598-96B7-44B1-969E-16512613477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34250" y="1862138"/>
              <a:ext cx="47957" cy="76201"/>
            </a:xfrm>
            <a:custGeom>
              <a:avLst/>
              <a:gdLst/>
              <a:ahLst/>
              <a:cxnLst/>
              <a:rect l="0" t="0" r="0" b="0"/>
              <a:pathLst>
                <a:path w="47957" h="76201">
                  <a:moveTo>
                    <a:pt x="23813" y="0"/>
                  </a:moveTo>
                  <a:lnTo>
                    <a:pt x="23813" y="0"/>
                  </a:lnTo>
                  <a:lnTo>
                    <a:pt x="27127" y="0"/>
                  </a:lnTo>
                  <a:lnTo>
                    <a:pt x="37204" y="4333"/>
                  </a:lnTo>
                  <a:lnTo>
                    <a:pt x="40363" y="7163"/>
                  </a:lnTo>
                  <a:lnTo>
                    <a:pt x="47179" y="21466"/>
                  </a:lnTo>
                  <a:lnTo>
                    <a:pt x="47956" y="33705"/>
                  </a:lnTo>
                  <a:lnTo>
                    <a:pt x="45655" y="44613"/>
                  </a:lnTo>
                  <a:lnTo>
                    <a:pt x="41987" y="51225"/>
                  </a:lnTo>
                  <a:lnTo>
                    <a:pt x="20775" y="70195"/>
                  </a:lnTo>
                  <a:lnTo>
                    <a:pt x="0" y="76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19" name="SMARTInkShape-343">
              <a:extLst>
                <a:ext uri="{FF2B5EF4-FFF2-40B4-BE49-F238E27FC236}">
                  <a16:creationId xmlns:a16="http://schemas.microsoft.com/office/drawing/2014/main" xmlns="" id="{C5ED6B33-E8CF-4595-BD8D-819D6AA1BC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442415" y="1562788"/>
              <a:ext cx="289505" cy="311651"/>
            </a:xfrm>
            <a:custGeom>
              <a:avLst/>
              <a:gdLst/>
              <a:ahLst/>
              <a:cxnLst/>
              <a:rect l="0" t="0" r="0" b="0"/>
              <a:pathLst>
                <a:path w="289505" h="311651">
                  <a:moveTo>
                    <a:pt x="1373" y="296968"/>
                  </a:moveTo>
                  <a:lnTo>
                    <a:pt x="1373" y="296968"/>
                  </a:lnTo>
                  <a:lnTo>
                    <a:pt x="108" y="298232"/>
                  </a:lnTo>
                  <a:lnTo>
                    <a:pt x="0" y="298869"/>
                  </a:lnTo>
                  <a:lnTo>
                    <a:pt x="194" y="299559"/>
                  </a:lnTo>
                  <a:lnTo>
                    <a:pt x="849" y="301030"/>
                  </a:lnTo>
                  <a:lnTo>
                    <a:pt x="1139" y="302566"/>
                  </a:lnTo>
                  <a:lnTo>
                    <a:pt x="3832" y="306182"/>
                  </a:lnTo>
                  <a:lnTo>
                    <a:pt x="10033" y="310688"/>
                  </a:lnTo>
                  <a:lnTo>
                    <a:pt x="13169" y="311088"/>
                  </a:lnTo>
                  <a:lnTo>
                    <a:pt x="35349" y="302757"/>
                  </a:lnTo>
                  <a:lnTo>
                    <a:pt x="49451" y="293480"/>
                  </a:lnTo>
                  <a:lnTo>
                    <a:pt x="77793" y="260244"/>
                  </a:lnTo>
                  <a:lnTo>
                    <a:pt x="90351" y="234992"/>
                  </a:lnTo>
                  <a:lnTo>
                    <a:pt x="99194" y="202025"/>
                  </a:lnTo>
                  <a:lnTo>
                    <a:pt x="107134" y="168221"/>
                  </a:lnTo>
                  <a:lnTo>
                    <a:pt x="111702" y="133915"/>
                  </a:lnTo>
                  <a:lnTo>
                    <a:pt x="116152" y="103012"/>
                  </a:lnTo>
                  <a:lnTo>
                    <a:pt x="119151" y="71195"/>
                  </a:lnTo>
                  <a:lnTo>
                    <a:pt x="121996" y="39339"/>
                  </a:lnTo>
                  <a:lnTo>
                    <a:pt x="122810" y="4137"/>
                  </a:lnTo>
                  <a:lnTo>
                    <a:pt x="122815" y="0"/>
                  </a:lnTo>
                  <a:lnTo>
                    <a:pt x="122552" y="34931"/>
                  </a:lnTo>
                  <a:lnTo>
                    <a:pt x="119877" y="68864"/>
                  </a:lnTo>
                  <a:lnTo>
                    <a:pt x="116393" y="100370"/>
                  </a:lnTo>
                  <a:lnTo>
                    <a:pt x="112487" y="133864"/>
                  </a:lnTo>
                  <a:lnTo>
                    <a:pt x="112312" y="168693"/>
                  </a:lnTo>
                  <a:lnTo>
                    <a:pt x="115138" y="201078"/>
                  </a:lnTo>
                  <a:lnTo>
                    <a:pt x="118077" y="232336"/>
                  </a:lnTo>
                  <a:lnTo>
                    <a:pt x="124425" y="266811"/>
                  </a:lnTo>
                  <a:lnTo>
                    <a:pt x="131162" y="296488"/>
                  </a:lnTo>
                  <a:lnTo>
                    <a:pt x="135283" y="303870"/>
                  </a:lnTo>
                  <a:lnTo>
                    <a:pt x="142885" y="308244"/>
                  </a:lnTo>
                  <a:lnTo>
                    <a:pt x="149723" y="310363"/>
                  </a:lnTo>
                  <a:lnTo>
                    <a:pt x="158893" y="309727"/>
                  </a:lnTo>
                  <a:lnTo>
                    <a:pt x="164932" y="307863"/>
                  </a:lnTo>
                  <a:lnTo>
                    <a:pt x="182252" y="295133"/>
                  </a:lnTo>
                  <a:lnTo>
                    <a:pt x="211184" y="259883"/>
                  </a:lnTo>
                  <a:lnTo>
                    <a:pt x="231420" y="225474"/>
                  </a:lnTo>
                  <a:lnTo>
                    <a:pt x="238338" y="199341"/>
                  </a:lnTo>
                  <a:lnTo>
                    <a:pt x="239132" y="178373"/>
                  </a:lnTo>
                  <a:lnTo>
                    <a:pt x="237302" y="169343"/>
                  </a:lnTo>
                  <a:lnTo>
                    <a:pt x="231846" y="159129"/>
                  </a:lnTo>
                  <a:lnTo>
                    <a:pt x="230692" y="158244"/>
                  </a:lnTo>
                  <a:lnTo>
                    <a:pt x="228000" y="157261"/>
                  </a:lnTo>
                  <a:lnTo>
                    <a:pt x="225039" y="157530"/>
                  </a:lnTo>
                  <a:lnTo>
                    <a:pt x="223509" y="157972"/>
                  </a:lnTo>
                  <a:lnTo>
                    <a:pt x="212037" y="169507"/>
                  </a:lnTo>
                  <a:lnTo>
                    <a:pt x="205785" y="180915"/>
                  </a:lnTo>
                  <a:lnTo>
                    <a:pt x="200018" y="208228"/>
                  </a:lnTo>
                  <a:lnTo>
                    <a:pt x="199781" y="238268"/>
                  </a:lnTo>
                  <a:lnTo>
                    <a:pt x="203373" y="263596"/>
                  </a:lnTo>
                  <a:lnTo>
                    <a:pt x="218182" y="292866"/>
                  </a:lnTo>
                  <a:lnTo>
                    <a:pt x="222880" y="298496"/>
                  </a:lnTo>
                  <a:lnTo>
                    <a:pt x="234892" y="306795"/>
                  </a:lnTo>
                  <a:lnTo>
                    <a:pt x="249922" y="311198"/>
                  </a:lnTo>
                  <a:lnTo>
                    <a:pt x="262724" y="311650"/>
                  </a:lnTo>
                  <a:lnTo>
                    <a:pt x="289504" y="3017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20" name="SMARTInkShape-344">
              <a:extLst>
                <a:ext uri="{FF2B5EF4-FFF2-40B4-BE49-F238E27FC236}">
                  <a16:creationId xmlns:a16="http://schemas.microsoft.com/office/drawing/2014/main" xmlns="" id="{833BBD5D-A3EC-4F0B-8679-455263F3C0E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63193" y="1557338"/>
              <a:ext cx="78252" cy="86838"/>
            </a:xfrm>
            <a:custGeom>
              <a:avLst/>
              <a:gdLst/>
              <a:ahLst/>
              <a:cxnLst/>
              <a:rect l="0" t="0" r="0" b="0"/>
              <a:pathLst>
                <a:path w="78252" h="86838">
                  <a:moveTo>
                    <a:pt x="2051" y="0"/>
                  </a:moveTo>
                  <a:lnTo>
                    <a:pt x="2051" y="0"/>
                  </a:lnTo>
                  <a:lnTo>
                    <a:pt x="786" y="1264"/>
                  </a:lnTo>
                  <a:lnTo>
                    <a:pt x="166" y="3295"/>
                  </a:lnTo>
                  <a:lnTo>
                    <a:pt x="0" y="11497"/>
                  </a:lnTo>
                  <a:lnTo>
                    <a:pt x="1955" y="25527"/>
                  </a:lnTo>
                  <a:lnTo>
                    <a:pt x="14281" y="56048"/>
                  </a:lnTo>
                  <a:lnTo>
                    <a:pt x="20187" y="65567"/>
                  </a:lnTo>
                  <a:lnTo>
                    <a:pt x="33030" y="76430"/>
                  </a:lnTo>
                  <a:lnTo>
                    <a:pt x="48566" y="83823"/>
                  </a:lnTo>
                  <a:lnTo>
                    <a:pt x="62370" y="86837"/>
                  </a:lnTo>
                  <a:lnTo>
                    <a:pt x="78251" y="85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21" name="SMARTInkShape-345">
              <a:extLst>
                <a:ext uri="{FF2B5EF4-FFF2-40B4-BE49-F238E27FC236}">
                  <a16:creationId xmlns:a16="http://schemas.microsoft.com/office/drawing/2014/main" xmlns="" id="{F8E757B5-7E96-4C1F-BB81-F9479EA0F16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39038" y="1653597"/>
              <a:ext cx="95251" cy="7388"/>
            </a:xfrm>
            <a:custGeom>
              <a:avLst/>
              <a:gdLst/>
              <a:ahLst/>
              <a:cxnLst/>
              <a:rect l="0" t="0" r="0" b="0"/>
              <a:pathLst>
                <a:path w="95251" h="7388">
                  <a:moveTo>
                    <a:pt x="0" y="1372"/>
                  </a:moveTo>
                  <a:lnTo>
                    <a:pt x="0" y="1372"/>
                  </a:lnTo>
                  <a:lnTo>
                    <a:pt x="0" y="108"/>
                  </a:lnTo>
                  <a:lnTo>
                    <a:pt x="264" y="0"/>
                  </a:lnTo>
                  <a:lnTo>
                    <a:pt x="10942" y="3859"/>
                  </a:lnTo>
                  <a:lnTo>
                    <a:pt x="28824" y="6373"/>
                  </a:lnTo>
                  <a:lnTo>
                    <a:pt x="30978" y="7387"/>
                  </a:lnTo>
                  <a:lnTo>
                    <a:pt x="61713" y="5653"/>
                  </a:lnTo>
                  <a:lnTo>
                    <a:pt x="95250" y="37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22" name="SMARTInkShape-346">
              <a:extLst>
                <a:ext uri="{FF2B5EF4-FFF2-40B4-BE49-F238E27FC236}">
                  <a16:creationId xmlns:a16="http://schemas.microsoft.com/office/drawing/2014/main" xmlns="" id="{9C4DE72E-8E8B-4914-8930-01F9EBAD724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767638" y="1850231"/>
              <a:ext cx="51550" cy="104776"/>
            </a:xfrm>
            <a:custGeom>
              <a:avLst/>
              <a:gdLst/>
              <a:ahLst/>
              <a:cxnLst/>
              <a:rect l="0" t="0" r="0" b="0"/>
              <a:pathLst>
                <a:path w="51550" h="104776">
                  <a:moveTo>
                    <a:pt x="33337" y="0"/>
                  </a:moveTo>
                  <a:lnTo>
                    <a:pt x="33337" y="0"/>
                  </a:lnTo>
                  <a:lnTo>
                    <a:pt x="42629" y="11575"/>
                  </a:lnTo>
                  <a:lnTo>
                    <a:pt x="51549" y="43662"/>
                  </a:lnTo>
                  <a:lnTo>
                    <a:pt x="50956" y="54066"/>
                  </a:lnTo>
                  <a:lnTo>
                    <a:pt x="41609" y="74697"/>
                  </a:lnTo>
                  <a:lnTo>
                    <a:pt x="21050" y="94456"/>
                  </a:lnTo>
                  <a:lnTo>
                    <a:pt x="0" y="1047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24" name="SMARTInkShape-347">
            <a:extLst>
              <a:ext uri="{FF2B5EF4-FFF2-40B4-BE49-F238E27FC236}">
                <a16:creationId xmlns:a16="http://schemas.microsoft.com/office/drawing/2014/main" xmlns="" id="{F1D99DB8-317E-41B3-99A2-8687C30224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93719" y="1862138"/>
            <a:ext cx="34211" cy="80963"/>
          </a:xfrm>
          <a:custGeom>
            <a:avLst/>
            <a:gdLst/>
            <a:ahLst/>
            <a:cxnLst/>
            <a:rect l="0" t="0" r="0" b="0"/>
            <a:pathLst>
              <a:path w="34211" h="80963">
                <a:moveTo>
                  <a:pt x="21431" y="0"/>
                </a:moveTo>
                <a:lnTo>
                  <a:pt x="21431" y="0"/>
                </a:lnTo>
                <a:lnTo>
                  <a:pt x="20167" y="0"/>
                </a:lnTo>
                <a:lnTo>
                  <a:pt x="30716" y="0"/>
                </a:lnTo>
                <a:lnTo>
                  <a:pt x="32149" y="1264"/>
                </a:lnTo>
                <a:lnTo>
                  <a:pt x="34210" y="21749"/>
                </a:lnTo>
                <a:lnTo>
                  <a:pt x="31361" y="36695"/>
                </a:lnTo>
                <a:lnTo>
                  <a:pt x="0" y="8096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28" name="SMARTInkShape-Group129">
            <a:extLst>
              <a:ext uri="{FF2B5EF4-FFF2-40B4-BE49-F238E27FC236}">
                <a16:creationId xmlns:a16="http://schemas.microsoft.com/office/drawing/2014/main" xmlns="" id="{6B1CEF06-A1E3-4F45-9200-7ECFB4B0EDE2}"/>
              </a:ext>
            </a:extLst>
          </p:cNvPr>
          <p:cNvGrpSpPr/>
          <p:nvPr/>
        </p:nvGrpSpPr>
        <p:grpSpPr>
          <a:xfrm>
            <a:off x="6367463" y="1526381"/>
            <a:ext cx="435769" cy="349070"/>
            <a:chOff x="6367463" y="1526381"/>
            <a:chExt cx="435769" cy="349070"/>
          </a:xfrm>
        </p:grpSpPr>
        <p:sp>
          <p:nvSpPr>
            <p:cNvPr id="20725" name="SMARTInkShape-348">
              <a:extLst>
                <a:ext uri="{FF2B5EF4-FFF2-40B4-BE49-F238E27FC236}">
                  <a16:creationId xmlns:a16="http://schemas.microsoft.com/office/drawing/2014/main" xmlns="" id="{6229FA2D-E888-4AAE-9CE3-5460D6114B9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67463" y="1724686"/>
              <a:ext cx="333376" cy="145182"/>
            </a:xfrm>
            <a:custGeom>
              <a:avLst/>
              <a:gdLst/>
              <a:ahLst/>
              <a:cxnLst/>
              <a:rect l="0" t="0" r="0" b="0"/>
              <a:pathLst>
                <a:path w="333376" h="145182">
                  <a:moveTo>
                    <a:pt x="0" y="132689"/>
                  </a:moveTo>
                  <a:lnTo>
                    <a:pt x="0" y="132689"/>
                  </a:lnTo>
                  <a:lnTo>
                    <a:pt x="1263" y="132689"/>
                  </a:lnTo>
                  <a:lnTo>
                    <a:pt x="9396" y="130455"/>
                  </a:lnTo>
                  <a:lnTo>
                    <a:pt x="13023" y="130316"/>
                  </a:lnTo>
                  <a:lnTo>
                    <a:pt x="24386" y="117531"/>
                  </a:lnTo>
                  <a:lnTo>
                    <a:pt x="40850" y="86641"/>
                  </a:lnTo>
                  <a:lnTo>
                    <a:pt x="57304" y="51205"/>
                  </a:lnTo>
                  <a:lnTo>
                    <a:pt x="67485" y="29279"/>
                  </a:lnTo>
                  <a:lnTo>
                    <a:pt x="88901" y="5511"/>
                  </a:lnTo>
                  <a:lnTo>
                    <a:pt x="96337" y="727"/>
                  </a:lnTo>
                  <a:lnTo>
                    <a:pt x="99414" y="0"/>
                  </a:lnTo>
                  <a:lnTo>
                    <a:pt x="105655" y="603"/>
                  </a:lnTo>
                  <a:lnTo>
                    <a:pt x="112591" y="2653"/>
                  </a:lnTo>
                  <a:lnTo>
                    <a:pt x="125001" y="14704"/>
                  </a:lnTo>
                  <a:lnTo>
                    <a:pt x="130052" y="23618"/>
                  </a:lnTo>
                  <a:lnTo>
                    <a:pt x="137696" y="54869"/>
                  </a:lnTo>
                  <a:lnTo>
                    <a:pt x="140648" y="90523"/>
                  </a:lnTo>
                  <a:lnTo>
                    <a:pt x="142806" y="124562"/>
                  </a:lnTo>
                  <a:lnTo>
                    <a:pt x="142155" y="137835"/>
                  </a:lnTo>
                  <a:lnTo>
                    <a:pt x="141496" y="141855"/>
                  </a:lnTo>
                  <a:lnTo>
                    <a:pt x="142085" y="144524"/>
                  </a:lnTo>
                  <a:lnTo>
                    <a:pt x="142348" y="145077"/>
                  </a:lnTo>
                  <a:lnTo>
                    <a:pt x="142524" y="145181"/>
                  </a:lnTo>
                  <a:lnTo>
                    <a:pt x="142641" y="144986"/>
                  </a:lnTo>
                  <a:lnTo>
                    <a:pt x="140520" y="111768"/>
                  </a:lnTo>
                  <a:lnTo>
                    <a:pt x="142131" y="78820"/>
                  </a:lnTo>
                  <a:lnTo>
                    <a:pt x="147306" y="48971"/>
                  </a:lnTo>
                  <a:lnTo>
                    <a:pt x="153275" y="35307"/>
                  </a:lnTo>
                  <a:lnTo>
                    <a:pt x="165500" y="19884"/>
                  </a:lnTo>
                  <a:lnTo>
                    <a:pt x="173067" y="14628"/>
                  </a:lnTo>
                  <a:lnTo>
                    <a:pt x="179484" y="12248"/>
                  </a:lnTo>
                  <a:lnTo>
                    <a:pt x="187265" y="12806"/>
                  </a:lnTo>
                  <a:lnTo>
                    <a:pt x="193745" y="14648"/>
                  </a:lnTo>
                  <a:lnTo>
                    <a:pt x="205980" y="24567"/>
                  </a:lnTo>
                  <a:lnTo>
                    <a:pt x="213176" y="34279"/>
                  </a:lnTo>
                  <a:lnTo>
                    <a:pt x="224663" y="58585"/>
                  </a:lnTo>
                  <a:lnTo>
                    <a:pt x="230123" y="92130"/>
                  </a:lnTo>
                  <a:lnTo>
                    <a:pt x="230975" y="127408"/>
                  </a:lnTo>
                  <a:lnTo>
                    <a:pt x="230980" y="137013"/>
                  </a:lnTo>
                  <a:lnTo>
                    <a:pt x="230981" y="102685"/>
                  </a:lnTo>
                  <a:lnTo>
                    <a:pt x="230981" y="69343"/>
                  </a:lnTo>
                  <a:lnTo>
                    <a:pt x="232245" y="36165"/>
                  </a:lnTo>
                  <a:lnTo>
                    <a:pt x="234295" y="29506"/>
                  </a:lnTo>
                  <a:lnTo>
                    <a:pt x="239322" y="20875"/>
                  </a:lnTo>
                  <a:lnTo>
                    <a:pt x="239717" y="19253"/>
                  </a:lnTo>
                  <a:lnTo>
                    <a:pt x="241566" y="16745"/>
                  </a:lnTo>
                  <a:lnTo>
                    <a:pt x="247065" y="12978"/>
                  </a:lnTo>
                  <a:lnTo>
                    <a:pt x="259236" y="11397"/>
                  </a:lnTo>
                  <a:lnTo>
                    <a:pt x="264929" y="13819"/>
                  </a:lnTo>
                  <a:lnTo>
                    <a:pt x="267941" y="16446"/>
                  </a:lnTo>
                  <a:lnTo>
                    <a:pt x="270162" y="19642"/>
                  </a:lnTo>
                  <a:lnTo>
                    <a:pt x="276999" y="38274"/>
                  </a:lnTo>
                  <a:lnTo>
                    <a:pt x="280739" y="69705"/>
                  </a:lnTo>
                  <a:lnTo>
                    <a:pt x="281678" y="104502"/>
                  </a:lnTo>
                  <a:lnTo>
                    <a:pt x="286584" y="126075"/>
                  </a:lnTo>
                  <a:lnTo>
                    <a:pt x="293359" y="137351"/>
                  </a:lnTo>
                  <a:lnTo>
                    <a:pt x="298500" y="141626"/>
                  </a:lnTo>
                  <a:lnTo>
                    <a:pt x="300335" y="142351"/>
                  </a:lnTo>
                  <a:lnTo>
                    <a:pt x="303786" y="142451"/>
                  </a:lnTo>
                  <a:lnTo>
                    <a:pt x="309967" y="139756"/>
                  </a:lnTo>
                  <a:lnTo>
                    <a:pt x="316826" y="131814"/>
                  </a:lnTo>
                  <a:lnTo>
                    <a:pt x="333375" y="1041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26" name="SMARTInkShape-349">
              <a:extLst>
                <a:ext uri="{FF2B5EF4-FFF2-40B4-BE49-F238E27FC236}">
                  <a16:creationId xmlns:a16="http://schemas.microsoft.com/office/drawing/2014/main" xmlns="" id="{542CFBA6-6ABA-4A57-866D-962FAFAA41D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88931" y="1715066"/>
              <a:ext cx="114301" cy="160385"/>
            </a:xfrm>
            <a:custGeom>
              <a:avLst/>
              <a:gdLst/>
              <a:ahLst/>
              <a:cxnLst/>
              <a:rect l="0" t="0" r="0" b="0"/>
              <a:pathLst>
                <a:path w="114301" h="160385">
                  <a:moveTo>
                    <a:pt x="0" y="56584"/>
                  </a:moveTo>
                  <a:lnTo>
                    <a:pt x="0" y="56584"/>
                  </a:lnTo>
                  <a:lnTo>
                    <a:pt x="4101" y="56584"/>
                  </a:lnTo>
                  <a:lnTo>
                    <a:pt x="30312" y="60221"/>
                  </a:lnTo>
                  <a:lnTo>
                    <a:pt x="51104" y="57147"/>
                  </a:lnTo>
                  <a:lnTo>
                    <a:pt x="57475" y="52958"/>
                  </a:lnTo>
                  <a:lnTo>
                    <a:pt x="70333" y="39223"/>
                  </a:lnTo>
                  <a:lnTo>
                    <a:pt x="72269" y="34316"/>
                  </a:lnTo>
                  <a:lnTo>
                    <a:pt x="73131" y="27725"/>
                  </a:lnTo>
                  <a:lnTo>
                    <a:pt x="71087" y="17841"/>
                  </a:lnTo>
                  <a:lnTo>
                    <a:pt x="64849" y="5837"/>
                  </a:lnTo>
                  <a:lnTo>
                    <a:pt x="62689" y="3338"/>
                  </a:lnTo>
                  <a:lnTo>
                    <a:pt x="59965" y="1346"/>
                  </a:lnTo>
                  <a:lnTo>
                    <a:pt x="56990" y="284"/>
                  </a:lnTo>
                  <a:lnTo>
                    <a:pt x="55456" y="0"/>
                  </a:lnTo>
                  <a:lnTo>
                    <a:pt x="49504" y="866"/>
                  </a:lnTo>
                  <a:lnTo>
                    <a:pt x="45726" y="3510"/>
                  </a:lnTo>
                  <a:lnTo>
                    <a:pt x="12823" y="36220"/>
                  </a:lnTo>
                  <a:lnTo>
                    <a:pt x="6542" y="54214"/>
                  </a:lnTo>
                  <a:lnTo>
                    <a:pt x="4794" y="87191"/>
                  </a:lnTo>
                  <a:lnTo>
                    <a:pt x="7354" y="122900"/>
                  </a:lnTo>
                  <a:lnTo>
                    <a:pt x="10360" y="139063"/>
                  </a:lnTo>
                  <a:lnTo>
                    <a:pt x="14747" y="146335"/>
                  </a:lnTo>
                  <a:lnTo>
                    <a:pt x="23286" y="155834"/>
                  </a:lnTo>
                  <a:lnTo>
                    <a:pt x="35445" y="159310"/>
                  </a:lnTo>
                  <a:lnTo>
                    <a:pt x="59969" y="160384"/>
                  </a:lnTo>
                  <a:lnTo>
                    <a:pt x="68986" y="158280"/>
                  </a:lnTo>
                  <a:lnTo>
                    <a:pt x="96325" y="145016"/>
                  </a:lnTo>
                  <a:lnTo>
                    <a:pt x="114300" y="13040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27" name="SMARTInkShape-350">
              <a:extLst>
                <a:ext uri="{FF2B5EF4-FFF2-40B4-BE49-F238E27FC236}">
                  <a16:creationId xmlns:a16="http://schemas.microsoft.com/office/drawing/2014/main" xmlns="" id="{4CF7AF9A-7692-421B-ADD8-7BFD33BCE6E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48463" y="1526381"/>
              <a:ext cx="16164" cy="109539"/>
            </a:xfrm>
            <a:custGeom>
              <a:avLst/>
              <a:gdLst/>
              <a:ahLst/>
              <a:cxnLst/>
              <a:rect l="0" t="0" r="0" b="0"/>
              <a:pathLst>
                <a:path w="16164" h="109539">
                  <a:moveTo>
                    <a:pt x="2381" y="0"/>
                  </a:moveTo>
                  <a:lnTo>
                    <a:pt x="2381" y="0"/>
                  </a:lnTo>
                  <a:lnTo>
                    <a:pt x="2381" y="1264"/>
                  </a:lnTo>
                  <a:lnTo>
                    <a:pt x="3792" y="2591"/>
                  </a:lnTo>
                  <a:lnTo>
                    <a:pt x="4909" y="3315"/>
                  </a:lnTo>
                  <a:lnTo>
                    <a:pt x="15447" y="20129"/>
                  </a:lnTo>
                  <a:lnTo>
                    <a:pt x="16163" y="53326"/>
                  </a:lnTo>
                  <a:lnTo>
                    <a:pt x="13902" y="71069"/>
                  </a:lnTo>
                  <a:lnTo>
                    <a:pt x="0" y="10953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36" name="SMARTInkShape-Group130">
            <a:extLst>
              <a:ext uri="{FF2B5EF4-FFF2-40B4-BE49-F238E27FC236}">
                <a16:creationId xmlns:a16="http://schemas.microsoft.com/office/drawing/2014/main" xmlns="" id="{7DACE736-7D1F-4D57-AB99-C581452BA2B0}"/>
              </a:ext>
            </a:extLst>
          </p:cNvPr>
          <p:cNvGrpSpPr/>
          <p:nvPr/>
        </p:nvGrpSpPr>
        <p:grpSpPr>
          <a:xfrm>
            <a:off x="5586413" y="1410155"/>
            <a:ext cx="750821" cy="511515"/>
            <a:chOff x="5586413" y="1410155"/>
            <a:chExt cx="750821" cy="511515"/>
          </a:xfrm>
        </p:grpSpPr>
        <p:sp>
          <p:nvSpPr>
            <p:cNvPr id="20729" name="SMARTInkShape-351">
              <a:extLst>
                <a:ext uri="{FF2B5EF4-FFF2-40B4-BE49-F238E27FC236}">
                  <a16:creationId xmlns:a16="http://schemas.microsoft.com/office/drawing/2014/main" xmlns="" id="{40633C14-90C3-470D-9F63-43A6D19DB0A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586413" y="1410155"/>
              <a:ext cx="235744" cy="451861"/>
            </a:xfrm>
            <a:custGeom>
              <a:avLst/>
              <a:gdLst/>
              <a:ahLst/>
              <a:cxnLst/>
              <a:rect l="0" t="0" r="0" b="0"/>
              <a:pathLst>
                <a:path w="235744" h="451861">
                  <a:moveTo>
                    <a:pt x="0" y="444839"/>
                  </a:moveTo>
                  <a:lnTo>
                    <a:pt x="0" y="444839"/>
                  </a:lnTo>
                  <a:lnTo>
                    <a:pt x="0" y="443575"/>
                  </a:lnTo>
                  <a:lnTo>
                    <a:pt x="264" y="443202"/>
                  </a:lnTo>
                  <a:lnTo>
                    <a:pt x="705" y="442954"/>
                  </a:lnTo>
                  <a:lnTo>
                    <a:pt x="6472" y="440410"/>
                  </a:lnTo>
                  <a:lnTo>
                    <a:pt x="22974" y="424236"/>
                  </a:lnTo>
                  <a:lnTo>
                    <a:pt x="39588" y="399273"/>
                  </a:lnTo>
                  <a:lnTo>
                    <a:pt x="55789" y="365893"/>
                  </a:lnTo>
                  <a:lnTo>
                    <a:pt x="69034" y="332138"/>
                  </a:lnTo>
                  <a:lnTo>
                    <a:pt x="81169" y="299383"/>
                  </a:lnTo>
                  <a:lnTo>
                    <a:pt x="90994" y="266699"/>
                  </a:lnTo>
                  <a:lnTo>
                    <a:pt x="101310" y="235322"/>
                  </a:lnTo>
                  <a:lnTo>
                    <a:pt x="110215" y="204623"/>
                  </a:lnTo>
                  <a:lnTo>
                    <a:pt x="118936" y="170406"/>
                  </a:lnTo>
                  <a:lnTo>
                    <a:pt x="126634" y="136017"/>
                  </a:lnTo>
                  <a:lnTo>
                    <a:pt x="129594" y="106453"/>
                  </a:lnTo>
                  <a:lnTo>
                    <a:pt x="134162" y="71402"/>
                  </a:lnTo>
                  <a:lnTo>
                    <a:pt x="133214" y="39652"/>
                  </a:lnTo>
                  <a:lnTo>
                    <a:pt x="127757" y="12863"/>
                  </a:lnTo>
                  <a:lnTo>
                    <a:pt x="122873" y="4726"/>
                  </a:lnTo>
                  <a:lnTo>
                    <a:pt x="120050" y="1848"/>
                  </a:lnTo>
                  <a:lnTo>
                    <a:pt x="118927" y="1080"/>
                  </a:lnTo>
                  <a:lnTo>
                    <a:pt x="111026" y="0"/>
                  </a:lnTo>
                  <a:lnTo>
                    <a:pt x="104099" y="944"/>
                  </a:lnTo>
                  <a:lnTo>
                    <a:pt x="99959" y="2899"/>
                  </a:lnTo>
                  <a:lnTo>
                    <a:pt x="91016" y="13535"/>
                  </a:lnTo>
                  <a:lnTo>
                    <a:pt x="78658" y="38449"/>
                  </a:lnTo>
                  <a:lnTo>
                    <a:pt x="72051" y="70743"/>
                  </a:lnTo>
                  <a:lnTo>
                    <a:pt x="69312" y="106331"/>
                  </a:lnTo>
                  <a:lnTo>
                    <a:pt x="69078" y="138877"/>
                  </a:lnTo>
                  <a:lnTo>
                    <a:pt x="67795" y="170718"/>
                  </a:lnTo>
                  <a:lnTo>
                    <a:pt x="68377" y="204803"/>
                  </a:lnTo>
                  <a:lnTo>
                    <a:pt x="71079" y="239152"/>
                  </a:lnTo>
                  <a:lnTo>
                    <a:pt x="69780" y="272931"/>
                  </a:lnTo>
                  <a:lnTo>
                    <a:pt x="70756" y="307376"/>
                  </a:lnTo>
                  <a:lnTo>
                    <a:pt x="74725" y="340645"/>
                  </a:lnTo>
                  <a:lnTo>
                    <a:pt x="80236" y="373029"/>
                  </a:lnTo>
                  <a:lnTo>
                    <a:pt x="85153" y="406543"/>
                  </a:lnTo>
                  <a:lnTo>
                    <a:pt x="94722" y="435839"/>
                  </a:lnTo>
                  <a:lnTo>
                    <a:pt x="99268" y="442613"/>
                  </a:lnTo>
                  <a:lnTo>
                    <a:pt x="107900" y="449897"/>
                  </a:lnTo>
                  <a:lnTo>
                    <a:pt x="109240" y="450592"/>
                  </a:lnTo>
                  <a:lnTo>
                    <a:pt x="122413" y="451860"/>
                  </a:lnTo>
                  <a:lnTo>
                    <a:pt x="124206" y="451107"/>
                  </a:lnTo>
                  <a:lnTo>
                    <a:pt x="128994" y="446520"/>
                  </a:lnTo>
                  <a:lnTo>
                    <a:pt x="133000" y="441691"/>
                  </a:lnTo>
                  <a:lnTo>
                    <a:pt x="157257" y="420764"/>
                  </a:lnTo>
                  <a:lnTo>
                    <a:pt x="177577" y="388701"/>
                  </a:lnTo>
                  <a:lnTo>
                    <a:pt x="188451" y="365219"/>
                  </a:lnTo>
                  <a:lnTo>
                    <a:pt x="190476" y="332280"/>
                  </a:lnTo>
                  <a:lnTo>
                    <a:pt x="189955" y="330641"/>
                  </a:lnTo>
                  <a:lnTo>
                    <a:pt x="185133" y="325205"/>
                  </a:lnTo>
                  <a:lnTo>
                    <a:pt x="182734" y="324199"/>
                  </a:lnTo>
                  <a:lnTo>
                    <a:pt x="175619" y="323554"/>
                  </a:lnTo>
                  <a:lnTo>
                    <a:pt x="170481" y="326288"/>
                  </a:lnTo>
                  <a:lnTo>
                    <a:pt x="146299" y="349843"/>
                  </a:lnTo>
                  <a:lnTo>
                    <a:pt x="140949" y="358483"/>
                  </a:lnTo>
                  <a:lnTo>
                    <a:pt x="137097" y="379975"/>
                  </a:lnTo>
                  <a:lnTo>
                    <a:pt x="137400" y="387931"/>
                  </a:lnTo>
                  <a:lnTo>
                    <a:pt x="144678" y="414299"/>
                  </a:lnTo>
                  <a:lnTo>
                    <a:pt x="152491" y="428144"/>
                  </a:lnTo>
                  <a:lnTo>
                    <a:pt x="156056" y="431951"/>
                  </a:lnTo>
                  <a:lnTo>
                    <a:pt x="175331" y="442433"/>
                  </a:lnTo>
                  <a:lnTo>
                    <a:pt x="181831" y="444126"/>
                  </a:lnTo>
                  <a:lnTo>
                    <a:pt x="192164" y="442099"/>
                  </a:lnTo>
                  <a:lnTo>
                    <a:pt x="205280" y="436883"/>
                  </a:lnTo>
                  <a:lnTo>
                    <a:pt x="219221" y="425254"/>
                  </a:lnTo>
                  <a:lnTo>
                    <a:pt x="235743" y="4043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0" name="SMARTInkShape-352">
              <a:extLst>
                <a:ext uri="{FF2B5EF4-FFF2-40B4-BE49-F238E27FC236}">
                  <a16:creationId xmlns:a16="http://schemas.microsoft.com/office/drawing/2014/main" xmlns="" id="{228C8A15-B2B1-4D16-8C1D-BC65B4B4CD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69769" y="1540680"/>
              <a:ext cx="15638" cy="83334"/>
            </a:xfrm>
            <a:custGeom>
              <a:avLst/>
              <a:gdLst/>
              <a:ahLst/>
              <a:cxnLst/>
              <a:rect l="0" t="0" r="0" b="0"/>
              <a:pathLst>
                <a:path w="15638" h="83334">
                  <a:moveTo>
                    <a:pt x="7144" y="4751"/>
                  </a:moveTo>
                  <a:lnTo>
                    <a:pt x="7144" y="4751"/>
                  </a:lnTo>
                  <a:lnTo>
                    <a:pt x="7144" y="116"/>
                  </a:lnTo>
                  <a:lnTo>
                    <a:pt x="9194" y="0"/>
                  </a:lnTo>
                  <a:lnTo>
                    <a:pt x="9304" y="261"/>
                  </a:lnTo>
                  <a:lnTo>
                    <a:pt x="9496" y="2040"/>
                  </a:lnTo>
                  <a:lnTo>
                    <a:pt x="15637" y="20234"/>
                  </a:lnTo>
                  <a:lnTo>
                    <a:pt x="15364" y="46951"/>
                  </a:lnTo>
                  <a:lnTo>
                    <a:pt x="12078" y="57913"/>
                  </a:lnTo>
                  <a:lnTo>
                    <a:pt x="0" y="833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1" name="SMARTInkShape-353">
              <a:extLst>
                <a:ext uri="{FF2B5EF4-FFF2-40B4-BE49-F238E27FC236}">
                  <a16:creationId xmlns:a16="http://schemas.microsoft.com/office/drawing/2014/main" xmlns="" id="{DAEF203E-3ED5-4FDC-8A8C-9DBA8B8D36B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74544" y="1843088"/>
              <a:ext cx="47563" cy="71438"/>
            </a:xfrm>
            <a:custGeom>
              <a:avLst/>
              <a:gdLst/>
              <a:ahLst/>
              <a:cxnLst/>
              <a:rect l="0" t="0" r="0" b="0"/>
              <a:pathLst>
                <a:path w="47563" h="71438">
                  <a:moveTo>
                    <a:pt x="33337" y="0"/>
                  </a:moveTo>
                  <a:lnTo>
                    <a:pt x="33337" y="0"/>
                  </a:lnTo>
                  <a:lnTo>
                    <a:pt x="41658" y="5968"/>
                  </a:lnTo>
                  <a:lnTo>
                    <a:pt x="47562" y="21964"/>
                  </a:lnTo>
                  <a:lnTo>
                    <a:pt x="47420" y="33133"/>
                  </a:lnTo>
                  <a:lnTo>
                    <a:pt x="43565" y="42242"/>
                  </a:lnTo>
                  <a:lnTo>
                    <a:pt x="33957" y="53056"/>
                  </a:lnTo>
                  <a:lnTo>
                    <a:pt x="13690" y="66449"/>
                  </a:lnTo>
                  <a:lnTo>
                    <a:pt x="0" y="714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2" name="SMARTInkShape-354">
              <a:extLst>
                <a:ext uri="{FF2B5EF4-FFF2-40B4-BE49-F238E27FC236}">
                  <a16:creationId xmlns:a16="http://schemas.microsoft.com/office/drawing/2014/main" xmlns="" id="{FC0E5F59-A57E-4A90-A913-5A169A6BF2A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74556" y="1564773"/>
              <a:ext cx="280989" cy="310990"/>
            </a:xfrm>
            <a:custGeom>
              <a:avLst/>
              <a:gdLst/>
              <a:ahLst/>
              <a:cxnLst/>
              <a:rect l="0" t="0" r="0" b="0"/>
              <a:pathLst>
                <a:path w="280989" h="310990">
                  <a:moveTo>
                    <a:pt x="0" y="287840"/>
                  </a:moveTo>
                  <a:lnTo>
                    <a:pt x="0" y="287840"/>
                  </a:lnTo>
                  <a:lnTo>
                    <a:pt x="12801" y="302272"/>
                  </a:lnTo>
                  <a:lnTo>
                    <a:pt x="18123" y="304214"/>
                  </a:lnTo>
                  <a:lnTo>
                    <a:pt x="33533" y="303764"/>
                  </a:lnTo>
                  <a:lnTo>
                    <a:pt x="35849" y="303218"/>
                  </a:lnTo>
                  <a:lnTo>
                    <a:pt x="52118" y="290025"/>
                  </a:lnTo>
                  <a:lnTo>
                    <a:pt x="59716" y="281343"/>
                  </a:lnTo>
                  <a:lnTo>
                    <a:pt x="78728" y="252102"/>
                  </a:lnTo>
                  <a:lnTo>
                    <a:pt x="94636" y="221271"/>
                  </a:lnTo>
                  <a:lnTo>
                    <a:pt x="103542" y="191374"/>
                  </a:lnTo>
                  <a:lnTo>
                    <a:pt x="112286" y="157769"/>
                  </a:lnTo>
                  <a:lnTo>
                    <a:pt x="117314" y="126804"/>
                  </a:lnTo>
                  <a:lnTo>
                    <a:pt x="122223" y="92595"/>
                  </a:lnTo>
                  <a:lnTo>
                    <a:pt x="127529" y="58317"/>
                  </a:lnTo>
                  <a:lnTo>
                    <a:pt x="128546" y="22797"/>
                  </a:lnTo>
                  <a:lnTo>
                    <a:pt x="128315" y="11932"/>
                  </a:lnTo>
                  <a:lnTo>
                    <a:pt x="126236" y="0"/>
                  </a:lnTo>
                  <a:lnTo>
                    <a:pt x="127579" y="35423"/>
                  </a:lnTo>
                  <a:lnTo>
                    <a:pt x="126275" y="69067"/>
                  </a:lnTo>
                  <a:lnTo>
                    <a:pt x="124162" y="102609"/>
                  </a:lnTo>
                  <a:lnTo>
                    <a:pt x="123855" y="133850"/>
                  </a:lnTo>
                  <a:lnTo>
                    <a:pt x="122418" y="164406"/>
                  </a:lnTo>
                  <a:lnTo>
                    <a:pt x="120762" y="181064"/>
                  </a:lnTo>
                  <a:lnTo>
                    <a:pt x="121418" y="216632"/>
                  </a:lnTo>
                  <a:lnTo>
                    <a:pt x="125769" y="251968"/>
                  </a:lnTo>
                  <a:lnTo>
                    <a:pt x="135139" y="284695"/>
                  </a:lnTo>
                  <a:lnTo>
                    <a:pt x="139466" y="293934"/>
                  </a:lnTo>
                  <a:lnTo>
                    <a:pt x="150618" y="307013"/>
                  </a:lnTo>
                  <a:lnTo>
                    <a:pt x="153901" y="309414"/>
                  </a:lnTo>
                  <a:lnTo>
                    <a:pt x="161253" y="310989"/>
                  </a:lnTo>
                  <a:lnTo>
                    <a:pt x="164978" y="310652"/>
                  </a:lnTo>
                  <a:lnTo>
                    <a:pt x="178878" y="304014"/>
                  </a:lnTo>
                  <a:lnTo>
                    <a:pt x="193118" y="292024"/>
                  </a:lnTo>
                  <a:lnTo>
                    <a:pt x="219474" y="259616"/>
                  </a:lnTo>
                  <a:lnTo>
                    <a:pt x="232919" y="235632"/>
                  </a:lnTo>
                  <a:lnTo>
                    <a:pt x="243377" y="202528"/>
                  </a:lnTo>
                  <a:lnTo>
                    <a:pt x="246003" y="188320"/>
                  </a:lnTo>
                  <a:lnTo>
                    <a:pt x="242702" y="170945"/>
                  </a:lnTo>
                  <a:lnTo>
                    <a:pt x="240512" y="166301"/>
                  </a:lnTo>
                  <a:lnTo>
                    <a:pt x="237070" y="163002"/>
                  </a:lnTo>
                  <a:lnTo>
                    <a:pt x="235040" y="161752"/>
                  </a:lnTo>
                  <a:lnTo>
                    <a:pt x="233158" y="161183"/>
                  </a:lnTo>
                  <a:lnTo>
                    <a:pt x="229656" y="161257"/>
                  </a:lnTo>
                  <a:lnTo>
                    <a:pt x="222181" y="165314"/>
                  </a:lnTo>
                  <a:lnTo>
                    <a:pt x="215791" y="170279"/>
                  </a:lnTo>
                  <a:lnTo>
                    <a:pt x="209283" y="178894"/>
                  </a:lnTo>
                  <a:lnTo>
                    <a:pt x="200488" y="206729"/>
                  </a:lnTo>
                  <a:lnTo>
                    <a:pt x="198206" y="225251"/>
                  </a:lnTo>
                  <a:lnTo>
                    <a:pt x="201008" y="258065"/>
                  </a:lnTo>
                  <a:lnTo>
                    <a:pt x="210963" y="283034"/>
                  </a:lnTo>
                  <a:lnTo>
                    <a:pt x="218376" y="291884"/>
                  </a:lnTo>
                  <a:lnTo>
                    <a:pt x="226012" y="297005"/>
                  </a:lnTo>
                  <a:lnTo>
                    <a:pt x="239622" y="298934"/>
                  </a:lnTo>
                  <a:lnTo>
                    <a:pt x="250344" y="295857"/>
                  </a:lnTo>
                  <a:lnTo>
                    <a:pt x="271621" y="283192"/>
                  </a:lnTo>
                  <a:lnTo>
                    <a:pt x="280988" y="27355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3" name="SMARTInkShape-355">
              <a:extLst>
                <a:ext uri="{FF2B5EF4-FFF2-40B4-BE49-F238E27FC236}">
                  <a16:creationId xmlns:a16="http://schemas.microsoft.com/office/drawing/2014/main" xmlns="" id="{67FD8D84-A90A-4BFC-BF9F-19F476A4FDC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50781" y="1550194"/>
              <a:ext cx="14269" cy="107157"/>
            </a:xfrm>
            <a:custGeom>
              <a:avLst/>
              <a:gdLst/>
              <a:ahLst/>
              <a:cxnLst/>
              <a:rect l="0" t="0" r="0" b="0"/>
              <a:pathLst>
                <a:path w="14269" h="107157">
                  <a:moveTo>
                    <a:pt x="4763" y="0"/>
                  </a:moveTo>
                  <a:lnTo>
                    <a:pt x="4763" y="0"/>
                  </a:lnTo>
                  <a:lnTo>
                    <a:pt x="6813" y="0"/>
                  </a:lnTo>
                  <a:lnTo>
                    <a:pt x="8310" y="2528"/>
                  </a:lnTo>
                  <a:lnTo>
                    <a:pt x="13135" y="17893"/>
                  </a:lnTo>
                  <a:lnTo>
                    <a:pt x="14268" y="44805"/>
                  </a:lnTo>
                  <a:lnTo>
                    <a:pt x="7473" y="79229"/>
                  </a:lnTo>
                  <a:lnTo>
                    <a:pt x="0" y="10715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4" name="SMARTInkShape-356">
              <a:extLst>
                <a:ext uri="{FF2B5EF4-FFF2-40B4-BE49-F238E27FC236}">
                  <a16:creationId xmlns:a16="http://schemas.microsoft.com/office/drawing/2014/main" xmlns="" id="{BF2041A9-1035-4526-A1AA-8B0DF01413C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065044" y="1664494"/>
              <a:ext cx="104776" cy="7136"/>
            </a:xfrm>
            <a:custGeom>
              <a:avLst/>
              <a:gdLst/>
              <a:ahLst/>
              <a:cxnLst/>
              <a:rect l="0" t="0" r="0" b="0"/>
              <a:pathLst>
                <a:path w="104776" h="7136">
                  <a:moveTo>
                    <a:pt x="0" y="4762"/>
                  </a:moveTo>
                  <a:lnTo>
                    <a:pt x="0" y="4762"/>
                  </a:lnTo>
                  <a:lnTo>
                    <a:pt x="3314" y="4762"/>
                  </a:lnTo>
                  <a:lnTo>
                    <a:pt x="4824" y="5468"/>
                  </a:lnTo>
                  <a:lnTo>
                    <a:pt x="5597" y="6026"/>
                  </a:lnTo>
                  <a:lnTo>
                    <a:pt x="33151" y="7135"/>
                  </a:lnTo>
                  <a:lnTo>
                    <a:pt x="61916" y="4613"/>
                  </a:lnTo>
                  <a:lnTo>
                    <a:pt x="1047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35" name="SMARTInkShape-357">
              <a:extLst>
                <a:ext uri="{FF2B5EF4-FFF2-40B4-BE49-F238E27FC236}">
                  <a16:creationId xmlns:a16="http://schemas.microsoft.com/office/drawing/2014/main" xmlns="" id="{3180DF14-64F9-4F3F-BA2B-FC5B68B710E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84119" y="1838325"/>
              <a:ext cx="53115" cy="83345"/>
            </a:xfrm>
            <a:custGeom>
              <a:avLst/>
              <a:gdLst/>
              <a:ahLst/>
              <a:cxnLst/>
              <a:rect l="0" t="0" r="0" b="0"/>
              <a:pathLst>
                <a:path w="53115" h="83345">
                  <a:moveTo>
                    <a:pt x="42862" y="0"/>
                  </a:moveTo>
                  <a:lnTo>
                    <a:pt x="42862" y="0"/>
                  </a:lnTo>
                  <a:lnTo>
                    <a:pt x="52286" y="12720"/>
                  </a:lnTo>
                  <a:lnTo>
                    <a:pt x="53114" y="14830"/>
                  </a:lnTo>
                  <a:lnTo>
                    <a:pt x="53014" y="24120"/>
                  </a:lnTo>
                  <a:lnTo>
                    <a:pt x="45436" y="41590"/>
                  </a:lnTo>
                  <a:lnTo>
                    <a:pt x="31209" y="60346"/>
                  </a:lnTo>
                  <a:lnTo>
                    <a:pt x="0" y="833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37" name="SMARTInkShape-358">
            <a:extLst>
              <a:ext uri="{FF2B5EF4-FFF2-40B4-BE49-F238E27FC236}">
                <a16:creationId xmlns:a16="http://schemas.microsoft.com/office/drawing/2014/main" xmlns="" id="{2FF14EE5-680F-401C-845F-D60F170B65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84019" y="1858384"/>
            <a:ext cx="41807" cy="82336"/>
          </a:xfrm>
          <a:custGeom>
            <a:avLst/>
            <a:gdLst/>
            <a:ahLst/>
            <a:cxnLst/>
            <a:rect l="0" t="0" r="0" b="0"/>
            <a:pathLst>
              <a:path w="41807" h="82336">
                <a:moveTo>
                  <a:pt x="23812" y="1372"/>
                </a:moveTo>
                <a:lnTo>
                  <a:pt x="23812" y="1372"/>
                </a:lnTo>
                <a:lnTo>
                  <a:pt x="25076" y="1372"/>
                </a:lnTo>
                <a:lnTo>
                  <a:pt x="26402" y="667"/>
                </a:lnTo>
                <a:lnTo>
                  <a:pt x="27126" y="108"/>
                </a:lnTo>
                <a:lnTo>
                  <a:pt x="27874" y="0"/>
                </a:lnTo>
                <a:lnTo>
                  <a:pt x="29410" y="586"/>
                </a:lnTo>
                <a:lnTo>
                  <a:pt x="33199" y="3635"/>
                </a:lnTo>
                <a:lnTo>
                  <a:pt x="40881" y="16360"/>
                </a:lnTo>
                <a:lnTo>
                  <a:pt x="41806" y="22741"/>
                </a:lnTo>
                <a:lnTo>
                  <a:pt x="37316" y="42776"/>
                </a:lnTo>
                <a:lnTo>
                  <a:pt x="32989" y="52141"/>
                </a:lnTo>
                <a:lnTo>
                  <a:pt x="16669" y="69785"/>
                </a:lnTo>
                <a:lnTo>
                  <a:pt x="0" y="8233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38" name="SMARTInkShape-359">
            <a:extLst>
              <a:ext uri="{FF2B5EF4-FFF2-40B4-BE49-F238E27FC236}">
                <a16:creationId xmlns:a16="http://schemas.microsoft.com/office/drawing/2014/main" xmlns="" id="{101E7DF4-1349-4B0B-BBD7-02DBD49C58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19922" y="1709115"/>
            <a:ext cx="354560" cy="156177"/>
          </a:xfrm>
          <a:custGeom>
            <a:avLst/>
            <a:gdLst/>
            <a:ahLst/>
            <a:cxnLst/>
            <a:rect l="0" t="0" r="0" b="0"/>
            <a:pathLst>
              <a:path w="354560" h="156177">
                <a:moveTo>
                  <a:pt x="87859" y="36341"/>
                </a:moveTo>
                <a:lnTo>
                  <a:pt x="87859" y="36341"/>
                </a:lnTo>
                <a:lnTo>
                  <a:pt x="87859" y="33813"/>
                </a:lnTo>
                <a:lnTo>
                  <a:pt x="88565" y="31866"/>
                </a:lnTo>
                <a:lnTo>
                  <a:pt x="91173" y="25932"/>
                </a:lnTo>
                <a:lnTo>
                  <a:pt x="92617" y="11919"/>
                </a:lnTo>
                <a:lnTo>
                  <a:pt x="92618" y="11328"/>
                </a:lnTo>
                <a:lnTo>
                  <a:pt x="78735" y="2198"/>
                </a:lnTo>
                <a:lnTo>
                  <a:pt x="72427" y="0"/>
                </a:lnTo>
                <a:lnTo>
                  <a:pt x="60621" y="26"/>
                </a:lnTo>
                <a:lnTo>
                  <a:pt x="49597" y="4238"/>
                </a:lnTo>
                <a:lnTo>
                  <a:pt x="25989" y="23488"/>
                </a:lnTo>
                <a:lnTo>
                  <a:pt x="14882" y="38486"/>
                </a:lnTo>
                <a:lnTo>
                  <a:pt x="2570" y="70412"/>
                </a:lnTo>
                <a:lnTo>
                  <a:pt x="0" y="94404"/>
                </a:lnTo>
                <a:lnTo>
                  <a:pt x="5139" y="116968"/>
                </a:lnTo>
                <a:lnTo>
                  <a:pt x="14157" y="136449"/>
                </a:lnTo>
                <a:lnTo>
                  <a:pt x="19543" y="142261"/>
                </a:lnTo>
                <a:lnTo>
                  <a:pt x="29959" y="146071"/>
                </a:lnTo>
                <a:lnTo>
                  <a:pt x="38042" y="147611"/>
                </a:lnTo>
                <a:lnTo>
                  <a:pt x="48787" y="146231"/>
                </a:lnTo>
                <a:lnTo>
                  <a:pt x="52943" y="144889"/>
                </a:lnTo>
                <a:lnTo>
                  <a:pt x="69335" y="130840"/>
                </a:lnTo>
                <a:lnTo>
                  <a:pt x="80615" y="110301"/>
                </a:lnTo>
                <a:lnTo>
                  <a:pt x="86748" y="76675"/>
                </a:lnTo>
                <a:lnTo>
                  <a:pt x="87846" y="42139"/>
                </a:lnTo>
                <a:lnTo>
                  <a:pt x="87859" y="22782"/>
                </a:lnTo>
                <a:lnTo>
                  <a:pt x="89910" y="57585"/>
                </a:lnTo>
                <a:lnTo>
                  <a:pt x="89446" y="77990"/>
                </a:lnTo>
                <a:lnTo>
                  <a:pt x="95817" y="113443"/>
                </a:lnTo>
                <a:lnTo>
                  <a:pt x="102611" y="133967"/>
                </a:lnTo>
                <a:lnTo>
                  <a:pt x="111489" y="146505"/>
                </a:lnTo>
                <a:lnTo>
                  <a:pt x="122290" y="155392"/>
                </a:lnTo>
                <a:lnTo>
                  <a:pt x="127151" y="156016"/>
                </a:lnTo>
                <a:lnTo>
                  <a:pt x="132574" y="155147"/>
                </a:lnTo>
                <a:lnTo>
                  <a:pt x="140619" y="151153"/>
                </a:lnTo>
                <a:lnTo>
                  <a:pt x="154969" y="140119"/>
                </a:lnTo>
                <a:lnTo>
                  <a:pt x="162244" y="127592"/>
                </a:lnTo>
                <a:lnTo>
                  <a:pt x="175455" y="97059"/>
                </a:lnTo>
                <a:lnTo>
                  <a:pt x="182423" y="61889"/>
                </a:lnTo>
                <a:lnTo>
                  <a:pt x="186714" y="28084"/>
                </a:lnTo>
                <a:lnTo>
                  <a:pt x="185511" y="10477"/>
                </a:lnTo>
                <a:lnTo>
                  <a:pt x="185491" y="45598"/>
                </a:lnTo>
                <a:lnTo>
                  <a:pt x="188430" y="78125"/>
                </a:lnTo>
                <a:lnTo>
                  <a:pt x="191411" y="109642"/>
                </a:lnTo>
                <a:lnTo>
                  <a:pt x="194653" y="137468"/>
                </a:lnTo>
                <a:lnTo>
                  <a:pt x="198700" y="146356"/>
                </a:lnTo>
                <a:lnTo>
                  <a:pt x="202739" y="150765"/>
                </a:lnTo>
                <a:lnTo>
                  <a:pt x="211799" y="155752"/>
                </a:lnTo>
                <a:lnTo>
                  <a:pt x="216498" y="156176"/>
                </a:lnTo>
                <a:lnTo>
                  <a:pt x="221232" y="155218"/>
                </a:lnTo>
                <a:lnTo>
                  <a:pt x="225982" y="153028"/>
                </a:lnTo>
                <a:lnTo>
                  <a:pt x="241046" y="138071"/>
                </a:lnTo>
                <a:lnTo>
                  <a:pt x="252088" y="118238"/>
                </a:lnTo>
                <a:lnTo>
                  <a:pt x="260625" y="83341"/>
                </a:lnTo>
                <a:lnTo>
                  <a:pt x="266239" y="49940"/>
                </a:lnTo>
                <a:lnTo>
                  <a:pt x="266451" y="16065"/>
                </a:lnTo>
                <a:lnTo>
                  <a:pt x="266188" y="12778"/>
                </a:lnTo>
                <a:lnTo>
                  <a:pt x="265747" y="11901"/>
                </a:lnTo>
                <a:lnTo>
                  <a:pt x="264403" y="10494"/>
                </a:lnTo>
                <a:lnTo>
                  <a:pt x="264080" y="30264"/>
                </a:lnTo>
                <a:lnTo>
                  <a:pt x="266388" y="64386"/>
                </a:lnTo>
                <a:lnTo>
                  <a:pt x="270513" y="99985"/>
                </a:lnTo>
                <a:lnTo>
                  <a:pt x="280090" y="134935"/>
                </a:lnTo>
                <a:lnTo>
                  <a:pt x="287280" y="147281"/>
                </a:lnTo>
                <a:lnTo>
                  <a:pt x="292378" y="151794"/>
                </a:lnTo>
                <a:lnTo>
                  <a:pt x="294849" y="152997"/>
                </a:lnTo>
                <a:lnTo>
                  <a:pt x="305911" y="153427"/>
                </a:lnTo>
                <a:lnTo>
                  <a:pt x="319243" y="149350"/>
                </a:lnTo>
                <a:lnTo>
                  <a:pt x="354559" y="12444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39" name="SMARTInkShape-360">
            <a:extLst>
              <a:ext uri="{FF2B5EF4-FFF2-40B4-BE49-F238E27FC236}">
                <a16:creationId xmlns:a16="http://schemas.microsoft.com/office/drawing/2014/main" xmlns="" id="{23FA726E-2E61-4B02-9A87-165B891FFAA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29138" y="1703568"/>
            <a:ext cx="483394" cy="165538"/>
          </a:xfrm>
          <a:custGeom>
            <a:avLst/>
            <a:gdLst/>
            <a:ahLst/>
            <a:cxnLst/>
            <a:rect l="0" t="0" r="0" b="0"/>
            <a:pathLst>
              <a:path w="483394" h="165538">
                <a:moveTo>
                  <a:pt x="0" y="163332"/>
                </a:moveTo>
                <a:lnTo>
                  <a:pt x="0" y="163332"/>
                </a:lnTo>
                <a:lnTo>
                  <a:pt x="2050" y="163332"/>
                </a:lnTo>
                <a:lnTo>
                  <a:pt x="2160" y="163067"/>
                </a:lnTo>
                <a:lnTo>
                  <a:pt x="2283" y="162068"/>
                </a:lnTo>
                <a:lnTo>
                  <a:pt x="3748" y="160742"/>
                </a:lnTo>
                <a:lnTo>
                  <a:pt x="6944" y="158697"/>
                </a:lnTo>
                <a:lnTo>
                  <a:pt x="22735" y="124692"/>
                </a:lnTo>
                <a:lnTo>
                  <a:pt x="36790" y="89584"/>
                </a:lnTo>
                <a:lnTo>
                  <a:pt x="46502" y="72834"/>
                </a:lnTo>
                <a:lnTo>
                  <a:pt x="77410" y="38808"/>
                </a:lnTo>
                <a:lnTo>
                  <a:pt x="88492" y="28580"/>
                </a:lnTo>
                <a:lnTo>
                  <a:pt x="102891" y="20699"/>
                </a:lnTo>
                <a:lnTo>
                  <a:pt x="115169" y="17157"/>
                </a:lnTo>
                <a:lnTo>
                  <a:pt x="120154" y="17756"/>
                </a:lnTo>
                <a:lnTo>
                  <a:pt x="133242" y="23716"/>
                </a:lnTo>
                <a:lnTo>
                  <a:pt x="137270" y="26580"/>
                </a:lnTo>
                <a:lnTo>
                  <a:pt x="146615" y="36874"/>
                </a:lnTo>
                <a:lnTo>
                  <a:pt x="155250" y="64845"/>
                </a:lnTo>
                <a:lnTo>
                  <a:pt x="156520" y="79398"/>
                </a:lnTo>
                <a:lnTo>
                  <a:pt x="153600" y="112154"/>
                </a:lnTo>
                <a:lnTo>
                  <a:pt x="150381" y="145994"/>
                </a:lnTo>
                <a:lnTo>
                  <a:pt x="149825" y="155801"/>
                </a:lnTo>
                <a:lnTo>
                  <a:pt x="147978" y="160220"/>
                </a:lnTo>
                <a:lnTo>
                  <a:pt x="147864" y="160199"/>
                </a:lnTo>
                <a:lnTo>
                  <a:pt x="147704" y="158641"/>
                </a:lnTo>
                <a:lnTo>
                  <a:pt x="148344" y="131899"/>
                </a:lnTo>
                <a:lnTo>
                  <a:pt x="149798" y="115233"/>
                </a:lnTo>
                <a:lnTo>
                  <a:pt x="151913" y="82560"/>
                </a:lnTo>
                <a:lnTo>
                  <a:pt x="156924" y="61123"/>
                </a:lnTo>
                <a:lnTo>
                  <a:pt x="172735" y="35418"/>
                </a:lnTo>
                <a:lnTo>
                  <a:pt x="183012" y="25455"/>
                </a:lnTo>
                <a:lnTo>
                  <a:pt x="188054" y="24001"/>
                </a:lnTo>
                <a:lnTo>
                  <a:pt x="198277" y="23068"/>
                </a:lnTo>
                <a:lnTo>
                  <a:pt x="216873" y="28223"/>
                </a:lnTo>
                <a:lnTo>
                  <a:pt x="227890" y="38875"/>
                </a:lnTo>
                <a:lnTo>
                  <a:pt x="240659" y="54505"/>
                </a:lnTo>
                <a:lnTo>
                  <a:pt x="248102" y="72712"/>
                </a:lnTo>
                <a:lnTo>
                  <a:pt x="249981" y="108005"/>
                </a:lnTo>
                <a:lnTo>
                  <a:pt x="245697" y="142944"/>
                </a:lnTo>
                <a:lnTo>
                  <a:pt x="243256" y="153752"/>
                </a:lnTo>
                <a:lnTo>
                  <a:pt x="242868" y="154564"/>
                </a:lnTo>
                <a:lnTo>
                  <a:pt x="242345" y="155105"/>
                </a:lnTo>
                <a:lnTo>
                  <a:pt x="241732" y="155466"/>
                </a:lnTo>
                <a:lnTo>
                  <a:pt x="241323" y="155442"/>
                </a:lnTo>
                <a:lnTo>
                  <a:pt x="241051" y="155162"/>
                </a:lnTo>
                <a:lnTo>
                  <a:pt x="240869" y="154710"/>
                </a:lnTo>
                <a:lnTo>
                  <a:pt x="240772" y="124735"/>
                </a:lnTo>
                <a:lnTo>
                  <a:pt x="242844" y="91780"/>
                </a:lnTo>
                <a:lnTo>
                  <a:pt x="244149" y="69280"/>
                </a:lnTo>
                <a:lnTo>
                  <a:pt x="249596" y="53975"/>
                </a:lnTo>
                <a:lnTo>
                  <a:pt x="264028" y="28289"/>
                </a:lnTo>
                <a:lnTo>
                  <a:pt x="267893" y="24732"/>
                </a:lnTo>
                <a:lnTo>
                  <a:pt x="278998" y="18842"/>
                </a:lnTo>
                <a:lnTo>
                  <a:pt x="284336" y="17358"/>
                </a:lnTo>
                <a:lnTo>
                  <a:pt x="287591" y="17580"/>
                </a:lnTo>
                <a:lnTo>
                  <a:pt x="300985" y="23397"/>
                </a:lnTo>
                <a:lnTo>
                  <a:pt x="306197" y="28472"/>
                </a:lnTo>
                <a:lnTo>
                  <a:pt x="317319" y="46809"/>
                </a:lnTo>
                <a:lnTo>
                  <a:pt x="318301" y="50425"/>
                </a:lnTo>
                <a:lnTo>
                  <a:pt x="321132" y="83922"/>
                </a:lnTo>
                <a:lnTo>
                  <a:pt x="318396" y="119506"/>
                </a:lnTo>
                <a:lnTo>
                  <a:pt x="319576" y="146411"/>
                </a:lnTo>
                <a:lnTo>
                  <a:pt x="323554" y="154727"/>
                </a:lnTo>
                <a:lnTo>
                  <a:pt x="329388" y="163709"/>
                </a:lnTo>
                <a:lnTo>
                  <a:pt x="332397" y="164823"/>
                </a:lnTo>
                <a:lnTo>
                  <a:pt x="339531" y="165537"/>
                </a:lnTo>
                <a:lnTo>
                  <a:pt x="346958" y="163133"/>
                </a:lnTo>
                <a:lnTo>
                  <a:pt x="377973" y="137249"/>
                </a:lnTo>
                <a:lnTo>
                  <a:pt x="406489" y="104679"/>
                </a:lnTo>
                <a:lnTo>
                  <a:pt x="427575" y="70462"/>
                </a:lnTo>
                <a:lnTo>
                  <a:pt x="432439" y="55310"/>
                </a:lnTo>
                <a:lnTo>
                  <a:pt x="434483" y="35452"/>
                </a:lnTo>
                <a:lnTo>
                  <a:pt x="430893" y="17168"/>
                </a:lnTo>
                <a:lnTo>
                  <a:pt x="430137" y="15089"/>
                </a:lnTo>
                <a:lnTo>
                  <a:pt x="418028" y="2618"/>
                </a:lnTo>
                <a:lnTo>
                  <a:pt x="413155" y="622"/>
                </a:lnTo>
                <a:lnTo>
                  <a:pt x="407991" y="0"/>
                </a:lnTo>
                <a:lnTo>
                  <a:pt x="403932" y="605"/>
                </a:lnTo>
                <a:lnTo>
                  <a:pt x="400364" y="3167"/>
                </a:lnTo>
                <a:lnTo>
                  <a:pt x="386427" y="19921"/>
                </a:lnTo>
                <a:lnTo>
                  <a:pt x="375095" y="44975"/>
                </a:lnTo>
                <a:lnTo>
                  <a:pt x="371710" y="70458"/>
                </a:lnTo>
                <a:lnTo>
                  <a:pt x="372752" y="97650"/>
                </a:lnTo>
                <a:lnTo>
                  <a:pt x="381242" y="122185"/>
                </a:lnTo>
                <a:lnTo>
                  <a:pt x="391699" y="138320"/>
                </a:lnTo>
                <a:lnTo>
                  <a:pt x="398722" y="143927"/>
                </a:lnTo>
                <a:lnTo>
                  <a:pt x="409312" y="149298"/>
                </a:lnTo>
                <a:lnTo>
                  <a:pt x="425329" y="150741"/>
                </a:lnTo>
                <a:lnTo>
                  <a:pt x="448668" y="145426"/>
                </a:lnTo>
                <a:lnTo>
                  <a:pt x="455524" y="142497"/>
                </a:lnTo>
                <a:lnTo>
                  <a:pt x="467766" y="129495"/>
                </a:lnTo>
                <a:lnTo>
                  <a:pt x="483393" y="10618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42" name="SMARTInkShape-Group134">
            <a:extLst>
              <a:ext uri="{FF2B5EF4-FFF2-40B4-BE49-F238E27FC236}">
                <a16:creationId xmlns:a16="http://schemas.microsoft.com/office/drawing/2014/main" xmlns="" id="{278980A7-DCC7-4976-A186-A372BAAF913F}"/>
              </a:ext>
            </a:extLst>
          </p:cNvPr>
          <p:cNvGrpSpPr/>
          <p:nvPr/>
        </p:nvGrpSpPr>
        <p:grpSpPr>
          <a:xfrm>
            <a:off x="3965195" y="1715492"/>
            <a:ext cx="495328" cy="229990"/>
            <a:chOff x="3965195" y="1715492"/>
            <a:chExt cx="495328" cy="229990"/>
          </a:xfrm>
        </p:grpSpPr>
        <p:sp>
          <p:nvSpPr>
            <p:cNvPr id="20740" name="SMARTInkShape-361">
              <a:extLst>
                <a:ext uri="{FF2B5EF4-FFF2-40B4-BE49-F238E27FC236}">
                  <a16:creationId xmlns:a16="http://schemas.microsoft.com/office/drawing/2014/main" xmlns="" id="{A9CA1389-7B92-4B2E-8907-D388DA0B77D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65195" y="1715492"/>
              <a:ext cx="373444" cy="147252"/>
            </a:xfrm>
            <a:custGeom>
              <a:avLst/>
              <a:gdLst/>
              <a:ahLst/>
              <a:cxnLst/>
              <a:rect l="0" t="0" r="0" b="0"/>
              <a:pathLst>
                <a:path w="373444" h="147252">
                  <a:moveTo>
                    <a:pt x="109124" y="37108"/>
                  </a:moveTo>
                  <a:lnTo>
                    <a:pt x="109124" y="37108"/>
                  </a:lnTo>
                  <a:lnTo>
                    <a:pt x="108418" y="24416"/>
                  </a:lnTo>
                  <a:lnTo>
                    <a:pt x="106534" y="19236"/>
                  </a:lnTo>
                  <a:lnTo>
                    <a:pt x="103224" y="14621"/>
                  </a:lnTo>
                  <a:lnTo>
                    <a:pt x="83538" y="3341"/>
                  </a:lnTo>
                  <a:lnTo>
                    <a:pt x="76056" y="1198"/>
                  </a:lnTo>
                  <a:lnTo>
                    <a:pt x="70968" y="1128"/>
                  </a:lnTo>
                  <a:lnTo>
                    <a:pt x="48530" y="8781"/>
                  </a:lnTo>
                  <a:lnTo>
                    <a:pt x="23026" y="30568"/>
                  </a:lnTo>
                  <a:lnTo>
                    <a:pt x="11904" y="42754"/>
                  </a:lnTo>
                  <a:lnTo>
                    <a:pt x="2728" y="64128"/>
                  </a:lnTo>
                  <a:lnTo>
                    <a:pt x="0" y="80863"/>
                  </a:lnTo>
                  <a:lnTo>
                    <a:pt x="875" y="106540"/>
                  </a:lnTo>
                  <a:lnTo>
                    <a:pt x="11953" y="124431"/>
                  </a:lnTo>
                  <a:lnTo>
                    <a:pt x="15666" y="128306"/>
                  </a:lnTo>
                  <a:lnTo>
                    <a:pt x="30047" y="137067"/>
                  </a:lnTo>
                  <a:lnTo>
                    <a:pt x="38804" y="138780"/>
                  </a:lnTo>
                  <a:lnTo>
                    <a:pt x="57461" y="136816"/>
                  </a:lnTo>
                  <a:lnTo>
                    <a:pt x="63673" y="134604"/>
                  </a:lnTo>
                  <a:lnTo>
                    <a:pt x="81054" y="121603"/>
                  </a:lnTo>
                  <a:lnTo>
                    <a:pt x="94525" y="105479"/>
                  </a:lnTo>
                  <a:lnTo>
                    <a:pt x="105178" y="78653"/>
                  </a:lnTo>
                  <a:lnTo>
                    <a:pt x="106702" y="46166"/>
                  </a:lnTo>
                  <a:lnTo>
                    <a:pt x="106743" y="20649"/>
                  </a:lnTo>
                  <a:lnTo>
                    <a:pt x="106743" y="53469"/>
                  </a:lnTo>
                  <a:lnTo>
                    <a:pt x="109333" y="89058"/>
                  </a:lnTo>
                  <a:lnTo>
                    <a:pt x="116742" y="111217"/>
                  </a:lnTo>
                  <a:lnTo>
                    <a:pt x="122868" y="121038"/>
                  </a:lnTo>
                  <a:lnTo>
                    <a:pt x="134681" y="133938"/>
                  </a:lnTo>
                  <a:lnTo>
                    <a:pt x="138474" y="135706"/>
                  </a:lnTo>
                  <a:lnTo>
                    <a:pt x="147377" y="136841"/>
                  </a:lnTo>
                  <a:lnTo>
                    <a:pt x="154413" y="135773"/>
                  </a:lnTo>
                  <a:lnTo>
                    <a:pt x="165273" y="127868"/>
                  </a:lnTo>
                  <a:lnTo>
                    <a:pt x="173769" y="118546"/>
                  </a:lnTo>
                  <a:lnTo>
                    <a:pt x="183469" y="104473"/>
                  </a:lnTo>
                  <a:lnTo>
                    <a:pt x="194376" y="71892"/>
                  </a:lnTo>
                  <a:lnTo>
                    <a:pt x="201238" y="42454"/>
                  </a:lnTo>
                  <a:lnTo>
                    <a:pt x="204341" y="6749"/>
                  </a:lnTo>
                  <a:lnTo>
                    <a:pt x="204364" y="2977"/>
                  </a:lnTo>
                  <a:lnTo>
                    <a:pt x="202737" y="38228"/>
                  </a:lnTo>
                  <a:lnTo>
                    <a:pt x="205809" y="73535"/>
                  </a:lnTo>
                  <a:lnTo>
                    <a:pt x="209329" y="107487"/>
                  </a:lnTo>
                  <a:lnTo>
                    <a:pt x="215758" y="125129"/>
                  </a:lnTo>
                  <a:lnTo>
                    <a:pt x="219771" y="130246"/>
                  </a:lnTo>
                  <a:lnTo>
                    <a:pt x="222770" y="132566"/>
                  </a:lnTo>
                  <a:lnTo>
                    <a:pt x="224576" y="133026"/>
                  </a:lnTo>
                  <a:lnTo>
                    <a:pt x="238010" y="131234"/>
                  </a:lnTo>
                  <a:lnTo>
                    <a:pt x="246619" y="127821"/>
                  </a:lnTo>
                  <a:lnTo>
                    <a:pt x="270702" y="106439"/>
                  </a:lnTo>
                  <a:lnTo>
                    <a:pt x="281498" y="88640"/>
                  </a:lnTo>
                  <a:lnTo>
                    <a:pt x="284904" y="76895"/>
                  </a:lnTo>
                  <a:lnTo>
                    <a:pt x="292113" y="42868"/>
                  </a:lnTo>
                  <a:lnTo>
                    <a:pt x="295063" y="7531"/>
                  </a:lnTo>
                  <a:lnTo>
                    <a:pt x="296929" y="0"/>
                  </a:lnTo>
                  <a:lnTo>
                    <a:pt x="297034" y="199"/>
                  </a:lnTo>
                  <a:lnTo>
                    <a:pt x="297150" y="1830"/>
                  </a:lnTo>
                  <a:lnTo>
                    <a:pt x="292640" y="35389"/>
                  </a:lnTo>
                  <a:lnTo>
                    <a:pt x="290166" y="70830"/>
                  </a:lnTo>
                  <a:lnTo>
                    <a:pt x="292002" y="103983"/>
                  </a:lnTo>
                  <a:lnTo>
                    <a:pt x="303748" y="134432"/>
                  </a:lnTo>
                  <a:lnTo>
                    <a:pt x="304754" y="136122"/>
                  </a:lnTo>
                  <a:lnTo>
                    <a:pt x="317337" y="145417"/>
                  </a:lnTo>
                  <a:lnTo>
                    <a:pt x="319370" y="146620"/>
                  </a:lnTo>
                  <a:lnTo>
                    <a:pt x="324451" y="147251"/>
                  </a:lnTo>
                  <a:lnTo>
                    <a:pt x="331851" y="146120"/>
                  </a:lnTo>
                  <a:lnTo>
                    <a:pt x="333808" y="145501"/>
                  </a:lnTo>
                  <a:lnTo>
                    <a:pt x="354260" y="129543"/>
                  </a:lnTo>
                  <a:lnTo>
                    <a:pt x="373443" y="11330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41" name="SMARTInkShape-362">
              <a:extLst>
                <a:ext uri="{FF2B5EF4-FFF2-40B4-BE49-F238E27FC236}">
                  <a16:creationId xmlns:a16="http://schemas.microsoft.com/office/drawing/2014/main" xmlns="" id="{343CE730-4B38-4B1A-9E68-B8D5E212C87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26744" y="1857375"/>
              <a:ext cx="33779" cy="88107"/>
            </a:xfrm>
            <a:custGeom>
              <a:avLst/>
              <a:gdLst/>
              <a:ahLst/>
              <a:cxnLst/>
              <a:rect l="0" t="0" r="0" b="0"/>
              <a:pathLst>
                <a:path w="33779" h="88107">
                  <a:moveTo>
                    <a:pt x="21431" y="0"/>
                  </a:moveTo>
                  <a:lnTo>
                    <a:pt x="21431" y="0"/>
                  </a:lnTo>
                  <a:lnTo>
                    <a:pt x="28140" y="7415"/>
                  </a:lnTo>
                  <a:lnTo>
                    <a:pt x="30791" y="11643"/>
                  </a:lnTo>
                  <a:lnTo>
                    <a:pt x="33778" y="45643"/>
                  </a:lnTo>
                  <a:lnTo>
                    <a:pt x="28411" y="60914"/>
                  </a:lnTo>
                  <a:lnTo>
                    <a:pt x="21383" y="70848"/>
                  </a:lnTo>
                  <a:lnTo>
                    <a:pt x="0" y="881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48" name="SMARTInkShape-Group135">
            <a:extLst>
              <a:ext uri="{FF2B5EF4-FFF2-40B4-BE49-F238E27FC236}">
                <a16:creationId xmlns:a16="http://schemas.microsoft.com/office/drawing/2014/main" xmlns="" id="{91089D17-29C8-4B51-A618-90CC47F19952}"/>
              </a:ext>
            </a:extLst>
          </p:cNvPr>
          <p:cNvGrpSpPr/>
          <p:nvPr/>
        </p:nvGrpSpPr>
        <p:grpSpPr>
          <a:xfrm>
            <a:off x="3117056" y="1402936"/>
            <a:ext cx="850108" cy="544928"/>
            <a:chOff x="3117056" y="1402936"/>
            <a:chExt cx="850108" cy="544928"/>
          </a:xfrm>
        </p:grpSpPr>
        <p:sp>
          <p:nvSpPr>
            <p:cNvPr id="20743" name="SMARTInkShape-363">
              <a:extLst>
                <a:ext uri="{FF2B5EF4-FFF2-40B4-BE49-F238E27FC236}">
                  <a16:creationId xmlns:a16="http://schemas.microsoft.com/office/drawing/2014/main" xmlns="" id="{5BABA4D7-8EF6-48CD-BBC3-0C7FA1AC3FD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17056" y="1402936"/>
              <a:ext cx="188120" cy="456821"/>
            </a:xfrm>
            <a:custGeom>
              <a:avLst/>
              <a:gdLst/>
              <a:ahLst/>
              <a:cxnLst/>
              <a:rect l="0" t="0" r="0" b="0"/>
              <a:pathLst>
                <a:path w="188120" h="456821">
                  <a:moveTo>
                    <a:pt x="0" y="456820"/>
                  </a:moveTo>
                  <a:lnTo>
                    <a:pt x="0" y="456820"/>
                  </a:lnTo>
                  <a:lnTo>
                    <a:pt x="0" y="454442"/>
                  </a:lnTo>
                  <a:lnTo>
                    <a:pt x="6360" y="451849"/>
                  </a:lnTo>
                  <a:lnTo>
                    <a:pt x="14282" y="444903"/>
                  </a:lnTo>
                  <a:lnTo>
                    <a:pt x="15608" y="442881"/>
                  </a:lnTo>
                  <a:lnTo>
                    <a:pt x="18988" y="436898"/>
                  </a:lnTo>
                  <a:lnTo>
                    <a:pt x="44298" y="403226"/>
                  </a:lnTo>
                  <a:lnTo>
                    <a:pt x="64676" y="369314"/>
                  </a:lnTo>
                  <a:lnTo>
                    <a:pt x="81906" y="337050"/>
                  </a:lnTo>
                  <a:lnTo>
                    <a:pt x="94997" y="303271"/>
                  </a:lnTo>
                  <a:lnTo>
                    <a:pt x="106056" y="268736"/>
                  </a:lnTo>
                  <a:lnTo>
                    <a:pt x="119277" y="233910"/>
                  </a:lnTo>
                  <a:lnTo>
                    <a:pt x="131682" y="200165"/>
                  </a:lnTo>
                  <a:lnTo>
                    <a:pt x="143182" y="169152"/>
                  </a:lnTo>
                  <a:lnTo>
                    <a:pt x="153916" y="135957"/>
                  </a:lnTo>
                  <a:lnTo>
                    <a:pt x="163272" y="101071"/>
                  </a:lnTo>
                  <a:lnTo>
                    <a:pt x="168063" y="66832"/>
                  </a:lnTo>
                  <a:lnTo>
                    <a:pt x="169043" y="32804"/>
                  </a:lnTo>
                  <a:lnTo>
                    <a:pt x="167801" y="16435"/>
                  </a:lnTo>
                  <a:lnTo>
                    <a:pt x="165754" y="10041"/>
                  </a:lnTo>
                  <a:lnTo>
                    <a:pt x="159418" y="2502"/>
                  </a:lnTo>
                  <a:lnTo>
                    <a:pt x="157019" y="901"/>
                  </a:lnTo>
                  <a:lnTo>
                    <a:pt x="154180" y="0"/>
                  </a:lnTo>
                  <a:lnTo>
                    <a:pt x="143091" y="1704"/>
                  </a:lnTo>
                  <a:lnTo>
                    <a:pt x="132043" y="9390"/>
                  </a:lnTo>
                  <a:lnTo>
                    <a:pt x="128347" y="13422"/>
                  </a:lnTo>
                  <a:lnTo>
                    <a:pt x="117101" y="37013"/>
                  </a:lnTo>
                  <a:lnTo>
                    <a:pt x="108415" y="72579"/>
                  </a:lnTo>
                  <a:lnTo>
                    <a:pt x="104764" y="104035"/>
                  </a:lnTo>
                  <a:lnTo>
                    <a:pt x="102502" y="138365"/>
                  </a:lnTo>
                  <a:lnTo>
                    <a:pt x="101219" y="173623"/>
                  </a:lnTo>
                  <a:lnTo>
                    <a:pt x="103985" y="206443"/>
                  </a:lnTo>
                  <a:lnTo>
                    <a:pt x="106646" y="240575"/>
                  </a:lnTo>
                  <a:lnTo>
                    <a:pt x="108391" y="274276"/>
                  </a:lnTo>
                  <a:lnTo>
                    <a:pt x="109508" y="307756"/>
                  </a:lnTo>
                  <a:lnTo>
                    <a:pt x="107377" y="340447"/>
                  </a:lnTo>
                  <a:lnTo>
                    <a:pt x="106494" y="352684"/>
                  </a:lnTo>
                  <a:lnTo>
                    <a:pt x="104926" y="367568"/>
                  </a:lnTo>
                  <a:lnTo>
                    <a:pt x="103144" y="402209"/>
                  </a:lnTo>
                  <a:lnTo>
                    <a:pt x="112818" y="434451"/>
                  </a:lnTo>
                  <a:lnTo>
                    <a:pt x="116173" y="439280"/>
                  </a:lnTo>
                  <a:lnTo>
                    <a:pt x="121909" y="445332"/>
                  </a:lnTo>
                  <a:lnTo>
                    <a:pt x="124385" y="446423"/>
                  </a:lnTo>
                  <a:lnTo>
                    <a:pt x="126984" y="447172"/>
                  </a:lnTo>
                  <a:lnTo>
                    <a:pt x="129022" y="448387"/>
                  </a:lnTo>
                  <a:lnTo>
                    <a:pt x="129935" y="448552"/>
                  </a:lnTo>
                  <a:lnTo>
                    <a:pt x="130809" y="448398"/>
                  </a:lnTo>
                  <a:lnTo>
                    <a:pt x="133303" y="447622"/>
                  </a:lnTo>
                  <a:lnTo>
                    <a:pt x="148152" y="446592"/>
                  </a:lnTo>
                  <a:lnTo>
                    <a:pt x="154618" y="444356"/>
                  </a:lnTo>
                  <a:lnTo>
                    <a:pt x="167607" y="436117"/>
                  </a:lnTo>
                  <a:lnTo>
                    <a:pt x="188119" y="4068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44" name="SMARTInkShape-364">
              <a:extLst>
                <a:ext uri="{FF2B5EF4-FFF2-40B4-BE49-F238E27FC236}">
                  <a16:creationId xmlns:a16="http://schemas.microsoft.com/office/drawing/2014/main" xmlns="" id="{311E1959-699C-4E38-9713-C3E72C427FD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07670" y="1707811"/>
              <a:ext cx="166575" cy="158923"/>
            </a:xfrm>
            <a:custGeom>
              <a:avLst/>
              <a:gdLst/>
              <a:ahLst/>
              <a:cxnLst/>
              <a:rect l="0" t="0" r="0" b="0"/>
              <a:pathLst>
                <a:path w="166575" h="158923">
                  <a:moveTo>
                    <a:pt x="66561" y="16214"/>
                  </a:moveTo>
                  <a:lnTo>
                    <a:pt x="66561" y="16214"/>
                  </a:lnTo>
                  <a:lnTo>
                    <a:pt x="66561" y="14950"/>
                  </a:lnTo>
                  <a:lnTo>
                    <a:pt x="65856" y="13624"/>
                  </a:lnTo>
                  <a:lnTo>
                    <a:pt x="64189" y="11463"/>
                  </a:lnTo>
                  <a:lnTo>
                    <a:pt x="55735" y="13619"/>
                  </a:lnTo>
                  <a:lnTo>
                    <a:pt x="28348" y="35506"/>
                  </a:lnTo>
                  <a:lnTo>
                    <a:pt x="13401" y="55859"/>
                  </a:lnTo>
                  <a:lnTo>
                    <a:pt x="3609" y="74341"/>
                  </a:lnTo>
                  <a:lnTo>
                    <a:pt x="0" y="102471"/>
                  </a:lnTo>
                  <a:lnTo>
                    <a:pt x="3436" y="123384"/>
                  </a:lnTo>
                  <a:lnTo>
                    <a:pt x="8211" y="134270"/>
                  </a:lnTo>
                  <a:lnTo>
                    <a:pt x="18329" y="151159"/>
                  </a:lnTo>
                  <a:lnTo>
                    <a:pt x="28182" y="157189"/>
                  </a:lnTo>
                  <a:lnTo>
                    <a:pt x="35111" y="158526"/>
                  </a:lnTo>
                  <a:lnTo>
                    <a:pt x="43867" y="158922"/>
                  </a:lnTo>
                  <a:lnTo>
                    <a:pt x="60422" y="152245"/>
                  </a:lnTo>
                  <a:lnTo>
                    <a:pt x="81374" y="136667"/>
                  </a:lnTo>
                  <a:lnTo>
                    <a:pt x="101029" y="112653"/>
                  </a:lnTo>
                  <a:lnTo>
                    <a:pt x="110164" y="79189"/>
                  </a:lnTo>
                  <a:lnTo>
                    <a:pt x="111216" y="66371"/>
                  </a:lnTo>
                  <a:lnTo>
                    <a:pt x="105154" y="37426"/>
                  </a:lnTo>
                  <a:lnTo>
                    <a:pt x="91085" y="11669"/>
                  </a:lnTo>
                  <a:lnTo>
                    <a:pt x="88220" y="7756"/>
                  </a:lnTo>
                  <a:lnTo>
                    <a:pt x="81328" y="2801"/>
                  </a:lnTo>
                  <a:lnTo>
                    <a:pt x="73847" y="510"/>
                  </a:lnTo>
                  <a:lnTo>
                    <a:pt x="62836" y="0"/>
                  </a:lnTo>
                  <a:lnTo>
                    <a:pt x="58644" y="894"/>
                  </a:lnTo>
                  <a:lnTo>
                    <a:pt x="55017" y="3584"/>
                  </a:lnTo>
                  <a:lnTo>
                    <a:pt x="43564" y="19478"/>
                  </a:lnTo>
                  <a:lnTo>
                    <a:pt x="37334" y="33746"/>
                  </a:lnTo>
                  <a:lnTo>
                    <a:pt x="36117" y="41547"/>
                  </a:lnTo>
                  <a:lnTo>
                    <a:pt x="37244" y="46082"/>
                  </a:lnTo>
                  <a:lnTo>
                    <a:pt x="41857" y="54435"/>
                  </a:lnTo>
                  <a:lnTo>
                    <a:pt x="49139" y="61671"/>
                  </a:lnTo>
                  <a:lnTo>
                    <a:pt x="56431" y="64755"/>
                  </a:lnTo>
                  <a:lnTo>
                    <a:pt x="80727" y="66163"/>
                  </a:lnTo>
                  <a:lnTo>
                    <a:pt x="112686" y="61407"/>
                  </a:lnTo>
                  <a:lnTo>
                    <a:pt x="136541" y="51090"/>
                  </a:lnTo>
                  <a:lnTo>
                    <a:pt x="166574" y="328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45" name="SMARTInkShape-365">
              <a:extLst>
                <a:ext uri="{FF2B5EF4-FFF2-40B4-BE49-F238E27FC236}">
                  <a16:creationId xmlns:a16="http://schemas.microsoft.com/office/drawing/2014/main" xmlns="" id="{4053BE3E-D8A0-4FB9-BDCA-B35752394AD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88544" y="1857375"/>
              <a:ext cx="74871" cy="90489"/>
            </a:xfrm>
            <a:custGeom>
              <a:avLst/>
              <a:gdLst/>
              <a:ahLst/>
              <a:cxnLst/>
              <a:rect l="0" t="0" r="0" b="0"/>
              <a:pathLst>
                <a:path w="74871" h="90489">
                  <a:moveTo>
                    <a:pt x="38100" y="0"/>
                  </a:moveTo>
                  <a:lnTo>
                    <a:pt x="38100" y="0"/>
                  </a:lnTo>
                  <a:lnTo>
                    <a:pt x="39364" y="0"/>
                  </a:lnTo>
                  <a:lnTo>
                    <a:pt x="40690" y="706"/>
                  </a:lnTo>
                  <a:lnTo>
                    <a:pt x="41414" y="1264"/>
                  </a:lnTo>
                  <a:lnTo>
                    <a:pt x="42218" y="2590"/>
                  </a:lnTo>
                  <a:lnTo>
                    <a:pt x="42735" y="4333"/>
                  </a:lnTo>
                  <a:lnTo>
                    <a:pt x="43042" y="4476"/>
                  </a:lnTo>
                  <a:lnTo>
                    <a:pt x="44089" y="4635"/>
                  </a:lnTo>
                  <a:lnTo>
                    <a:pt x="71459" y="28722"/>
                  </a:lnTo>
                  <a:lnTo>
                    <a:pt x="74093" y="35519"/>
                  </a:lnTo>
                  <a:lnTo>
                    <a:pt x="74870" y="46155"/>
                  </a:lnTo>
                  <a:lnTo>
                    <a:pt x="74520" y="49026"/>
                  </a:lnTo>
                  <a:lnTo>
                    <a:pt x="69191" y="55744"/>
                  </a:lnTo>
                  <a:lnTo>
                    <a:pt x="37182" y="80865"/>
                  </a:lnTo>
                  <a:lnTo>
                    <a:pt x="0" y="904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46" name="SMARTInkShape-366">
              <a:extLst>
                <a:ext uri="{FF2B5EF4-FFF2-40B4-BE49-F238E27FC236}">
                  <a16:creationId xmlns:a16="http://schemas.microsoft.com/office/drawing/2014/main" xmlns="" id="{D290D9D9-58AF-4518-84DD-93C052E9588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757613" y="1555092"/>
              <a:ext cx="209551" cy="318449"/>
            </a:xfrm>
            <a:custGeom>
              <a:avLst/>
              <a:gdLst/>
              <a:ahLst/>
              <a:cxnLst/>
              <a:rect l="0" t="0" r="0" b="0"/>
              <a:pathLst>
                <a:path w="209551" h="318449">
                  <a:moveTo>
                    <a:pt x="0" y="309427"/>
                  </a:moveTo>
                  <a:lnTo>
                    <a:pt x="0" y="309427"/>
                  </a:lnTo>
                  <a:lnTo>
                    <a:pt x="1263" y="309427"/>
                  </a:lnTo>
                  <a:lnTo>
                    <a:pt x="2590" y="310132"/>
                  </a:lnTo>
                  <a:lnTo>
                    <a:pt x="3314" y="310691"/>
                  </a:lnTo>
                  <a:lnTo>
                    <a:pt x="5529" y="311312"/>
                  </a:lnTo>
                  <a:lnTo>
                    <a:pt x="30205" y="312593"/>
                  </a:lnTo>
                  <a:lnTo>
                    <a:pt x="42493" y="308248"/>
                  </a:lnTo>
                  <a:lnTo>
                    <a:pt x="58503" y="293772"/>
                  </a:lnTo>
                  <a:lnTo>
                    <a:pt x="82432" y="258661"/>
                  </a:lnTo>
                  <a:lnTo>
                    <a:pt x="97656" y="223080"/>
                  </a:lnTo>
                  <a:lnTo>
                    <a:pt x="105308" y="190090"/>
                  </a:lnTo>
                  <a:lnTo>
                    <a:pt x="109638" y="155065"/>
                  </a:lnTo>
                  <a:lnTo>
                    <a:pt x="113835" y="120355"/>
                  </a:lnTo>
                  <a:lnTo>
                    <a:pt x="115461" y="85180"/>
                  </a:lnTo>
                  <a:lnTo>
                    <a:pt x="114330" y="49814"/>
                  </a:lnTo>
                  <a:lnTo>
                    <a:pt x="114300" y="14615"/>
                  </a:lnTo>
                  <a:lnTo>
                    <a:pt x="113121" y="2179"/>
                  </a:lnTo>
                  <a:lnTo>
                    <a:pt x="113514" y="1408"/>
                  </a:lnTo>
                  <a:lnTo>
                    <a:pt x="113511" y="893"/>
                  </a:lnTo>
                  <a:lnTo>
                    <a:pt x="113245" y="550"/>
                  </a:lnTo>
                  <a:lnTo>
                    <a:pt x="112180" y="0"/>
                  </a:lnTo>
                  <a:lnTo>
                    <a:pt x="111919" y="32958"/>
                  </a:lnTo>
                  <a:lnTo>
                    <a:pt x="110654" y="65604"/>
                  </a:lnTo>
                  <a:lnTo>
                    <a:pt x="109566" y="100553"/>
                  </a:lnTo>
                  <a:lnTo>
                    <a:pt x="110244" y="132651"/>
                  </a:lnTo>
                  <a:lnTo>
                    <a:pt x="111820" y="166211"/>
                  </a:lnTo>
                  <a:lnTo>
                    <a:pt x="112620" y="198333"/>
                  </a:lnTo>
                  <a:lnTo>
                    <a:pt x="116181" y="233588"/>
                  </a:lnTo>
                  <a:lnTo>
                    <a:pt x="117826" y="241653"/>
                  </a:lnTo>
                  <a:lnTo>
                    <a:pt x="118005" y="267776"/>
                  </a:lnTo>
                  <a:lnTo>
                    <a:pt x="128239" y="302954"/>
                  </a:lnTo>
                  <a:lnTo>
                    <a:pt x="130865" y="309890"/>
                  </a:lnTo>
                  <a:lnTo>
                    <a:pt x="132774" y="312543"/>
                  </a:lnTo>
                  <a:lnTo>
                    <a:pt x="138569" y="317252"/>
                  </a:lnTo>
                  <a:lnTo>
                    <a:pt x="144979" y="318448"/>
                  </a:lnTo>
                  <a:lnTo>
                    <a:pt x="162909" y="313414"/>
                  </a:lnTo>
                  <a:lnTo>
                    <a:pt x="177582" y="304932"/>
                  </a:lnTo>
                  <a:lnTo>
                    <a:pt x="200519" y="283915"/>
                  </a:lnTo>
                  <a:lnTo>
                    <a:pt x="209550" y="26894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47" name="SMARTInkShape-367">
              <a:extLst>
                <a:ext uri="{FF2B5EF4-FFF2-40B4-BE49-F238E27FC236}">
                  <a16:creationId xmlns:a16="http://schemas.microsoft.com/office/drawing/2014/main" xmlns="" id="{BC9E8E85-69E8-46FB-880B-78210205D74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57625" y="1645444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7152"/>
                  </a:lnTo>
                  <a:lnTo>
                    <a:pt x="32421" y="3829"/>
                  </a:lnTo>
                  <a:lnTo>
                    <a:pt x="66033" y="305"/>
                  </a:lnTo>
                  <a:lnTo>
                    <a:pt x="952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49" name="SMARTInkShape-368">
            <a:extLst>
              <a:ext uri="{FF2B5EF4-FFF2-40B4-BE49-F238E27FC236}">
                <a16:creationId xmlns:a16="http://schemas.microsoft.com/office/drawing/2014/main" xmlns="" id="{60CC602F-B06A-46B9-9A2E-965BE74980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55131" y="1857375"/>
            <a:ext cx="29794" cy="71439"/>
          </a:xfrm>
          <a:custGeom>
            <a:avLst/>
            <a:gdLst/>
            <a:ahLst/>
            <a:cxnLst/>
            <a:rect l="0" t="0" r="0" b="0"/>
            <a:pathLst>
              <a:path w="29794" h="71439">
                <a:moveTo>
                  <a:pt x="7144" y="0"/>
                </a:moveTo>
                <a:lnTo>
                  <a:pt x="7144" y="0"/>
                </a:lnTo>
                <a:lnTo>
                  <a:pt x="9427" y="4566"/>
                </a:lnTo>
                <a:lnTo>
                  <a:pt x="9496" y="3440"/>
                </a:lnTo>
                <a:lnTo>
                  <a:pt x="10218" y="2146"/>
                </a:lnTo>
                <a:lnTo>
                  <a:pt x="10781" y="1431"/>
                </a:lnTo>
                <a:lnTo>
                  <a:pt x="12112" y="636"/>
                </a:lnTo>
                <a:lnTo>
                  <a:pt x="13858" y="126"/>
                </a:lnTo>
                <a:lnTo>
                  <a:pt x="20481" y="3830"/>
                </a:lnTo>
                <a:lnTo>
                  <a:pt x="27029" y="11218"/>
                </a:lnTo>
                <a:lnTo>
                  <a:pt x="29211" y="17069"/>
                </a:lnTo>
                <a:lnTo>
                  <a:pt x="29793" y="20110"/>
                </a:lnTo>
                <a:lnTo>
                  <a:pt x="28083" y="31976"/>
                </a:lnTo>
                <a:lnTo>
                  <a:pt x="24226" y="41753"/>
                </a:lnTo>
                <a:lnTo>
                  <a:pt x="0" y="7143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52" name="SMARTInkShape-Group137">
            <a:extLst>
              <a:ext uri="{FF2B5EF4-FFF2-40B4-BE49-F238E27FC236}">
                <a16:creationId xmlns:a16="http://schemas.microsoft.com/office/drawing/2014/main" xmlns="" id="{03A7BE27-A96D-45FB-85AB-27E64B2F1458}"/>
              </a:ext>
            </a:extLst>
          </p:cNvPr>
          <p:cNvGrpSpPr/>
          <p:nvPr/>
        </p:nvGrpSpPr>
        <p:grpSpPr>
          <a:xfrm>
            <a:off x="2214661" y="1562694"/>
            <a:ext cx="499965" cy="308789"/>
            <a:chOff x="2214661" y="1562694"/>
            <a:chExt cx="499965" cy="308789"/>
          </a:xfrm>
        </p:grpSpPr>
        <p:sp>
          <p:nvSpPr>
            <p:cNvPr id="20750" name="SMARTInkShape-369">
              <a:extLst>
                <a:ext uri="{FF2B5EF4-FFF2-40B4-BE49-F238E27FC236}">
                  <a16:creationId xmlns:a16="http://schemas.microsoft.com/office/drawing/2014/main" xmlns="" id="{07D77366-AB21-4AF1-B3A5-7C7A1875667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14661" y="1707755"/>
              <a:ext cx="499965" cy="163728"/>
            </a:xfrm>
            <a:custGeom>
              <a:avLst/>
              <a:gdLst/>
              <a:ahLst/>
              <a:cxnLst/>
              <a:rect l="0" t="0" r="0" b="0"/>
              <a:pathLst>
                <a:path w="499965" h="163728">
                  <a:moveTo>
                    <a:pt x="2283" y="144858"/>
                  </a:moveTo>
                  <a:lnTo>
                    <a:pt x="2283" y="144858"/>
                  </a:lnTo>
                  <a:lnTo>
                    <a:pt x="232" y="146908"/>
                  </a:lnTo>
                  <a:lnTo>
                    <a:pt x="0" y="148405"/>
                  </a:lnTo>
                  <a:lnTo>
                    <a:pt x="651" y="149785"/>
                  </a:lnTo>
                  <a:lnTo>
                    <a:pt x="4237" y="153922"/>
                  </a:lnTo>
                  <a:lnTo>
                    <a:pt x="5180" y="154178"/>
                  </a:lnTo>
                  <a:lnTo>
                    <a:pt x="10469" y="154342"/>
                  </a:lnTo>
                  <a:lnTo>
                    <a:pt x="16879" y="151842"/>
                  </a:lnTo>
                  <a:lnTo>
                    <a:pt x="20059" y="149197"/>
                  </a:lnTo>
                  <a:lnTo>
                    <a:pt x="28865" y="138483"/>
                  </a:lnTo>
                  <a:lnTo>
                    <a:pt x="46221" y="104027"/>
                  </a:lnTo>
                  <a:lnTo>
                    <a:pt x="69333" y="68621"/>
                  </a:lnTo>
                  <a:lnTo>
                    <a:pt x="85140" y="41760"/>
                  </a:lnTo>
                  <a:lnTo>
                    <a:pt x="110621" y="13466"/>
                  </a:lnTo>
                  <a:lnTo>
                    <a:pt x="119619" y="8229"/>
                  </a:lnTo>
                  <a:lnTo>
                    <a:pt x="122695" y="7405"/>
                  </a:lnTo>
                  <a:lnTo>
                    <a:pt x="126708" y="7038"/>
                  </a:lnTo>
                  <a:lnTo>
                    <a:pt x="130431" y="8286"/>
                  </a:lnTo>
                  <a:lnTo>
                    <a:pt x="133586" y="10605"/>
                  </a:lnTo>
                  <a:lnTo>
                    <a:pt x="138472" y="17816"/>
                  </a:lnTo>
                  <a:lnTo>
                    <a:pt x="141501" y="24842"/>
                  </a:lnTo>
                  <a:lnTo>
                    <a:pt x="151022" y="58849"/>
                  </a:lnTo>
                  <a:lnTo>
                    <a:pt x="154239" y="74181"/>
                  </a:lnTo>
                  <a:lnTo>
                    <a:pt x="152095" y="109303"/>
                  </a:lnTo>
                  <a:lnTo>
                    <a:pt x="146984" y="142773"/>
                  </a:lnTo>
                  <a:lnTo>
                    <a:pt x="145265" y="149028"/>
                  </a:lnTo>
                  <a:lnTo>
                    <a:pt x="145229" y="148961"/>
                  </a:lnTo>
                  <a:lnTo>
                    <a:pt x="145167" y="146254"/>
                  </a:lnTo>
                  <a:lnTo>
                    <a:pt x="144456" y="144772"/>
                  </a:lnTo>
                  <a:lnTo>
                    <a:pt x="143896" y="144007"/>
                  </a:lnTo>
                  <a:lnTo>
                    <a:pt x="142998" y="137340"/>
                  </a:lnTo>
                  <a:lnTo>
                    <a:pt x="141142" y="105281"/>
                  </a:lnTo>
                  <a:lnTo>
                    <a:pt x="141144" y="80422"/>
                  </a:lnTo>
                  <a:lnTo>
                    <a:pt x="143551" y="53815"/>
                  </a:lnTo>
                  <a:lnTo>
                    <a:pt x="155838" y="32781"/>
                  </a:lnTo>
                  <a:lnTo>
                    <a:pt x="169853" y="18072"/>
                  </a:lnTo>
                  <a:lnTo>
                    <a:pt x="176111" y="13688"/>
                  </a:lnTo>
                  <a:lnTo>
                    <a:pt x="179729" y="12476"/>
                  </a:lnTo>
                  <a:lnTo>
                    <a:pt x="190165" y="11963"/>
                  </a:lnTo>
                  <a:lnTo>
                    <a:pt x="203028" y="14847"/>
                  </a:lnTo>
                  <a:lnTo>
                    <a:pt x="209665" y="19641"/>
                  </a:lnTo>
                  <a:lnTo>
                    <a:pt x="212192" y="23148"/>
                  </a:lnTo>
                  <a:lnTo>
                    <a:pt x="212866" y="24824"/>
                  </a:lnTo>
                  <a:lnTo>
                    <a:pt x="227890" y="46146"/>
                  </a:lnTo>
                  <a:lnTo>
                    <a:pt x="235262" y="75988"/>
                  </a:lnTo>
                  <a:lnTo>
                    <a:pt x="235623" y="108577"/>
                  </a:lnTo>
                  <a:lnTo>
                    <a:pt x="235645" y="143967"/>
                  </a:lnTo>
                  <a:lnTo>
                    <a:pt x="235645" y="163727"/>
                  </a:lnTo>
                  <a:lnTo>
                    <a:pt x="233485" y="129183"/>
                  </a:lnTo>
                  <a:lnTo>
                    <a:pt x="233270" y="98242"/>
                  </a:lnTo>
                  <a:lnTo>
                    <a:pt x="235425" y="62970"/>
                  </a:lnTo>
                  <a:lnTo>
                    <a:pt x="236307" y="53060"/>
                  </a:lnTo>
                  <a:lnTo>
                    <a:pt x="241602" y="40655"/>
                  </a:lnTo>
                  <a:lnTo>
                    <a:pt x="255181" y="21055"/>
                  </a:lnTo>
                  <a:lnTo>
                    <a:pt x="264925" y="14162"/>
                  </a:lnTo>
                  <a:lnTo>
                    <a:pt x="270309" y="12294"/>
                  </a:lnTo>
                  <a:lnTo>
                    <a:pt x="276519" y="13005"/>
                  </a:lnTo>
                  <a:lnTo>
                    <a:pt x="285084" y="17126"/>
                  </a:lnTo>
                  <a:lnTo>
                    <a:pt x="300829" y="29634"/>
                  </a:lnTo>
                  <a:lnTo>
                    <a:pt x="309737" y="42063"/>
                  </a:lnTo>
                  <a:lnTo>
                    <a:pt x="317128" y="59481"/>
                  </a:lnTo>
                  <a:lnTo>
                    <a:pt x="318906" y="94174"/>
                  </a:lnTo>
                  <a:lnTo>
                    <a:pt x="317457" y="115279"/>
                  </a:lnTo>
                  <a:lnTo>
                    <a:pt x="319241" y="121718"/>
                  </a:lnTo>
                  <a:lnTo>
                    <a:pt x="319951" y="123081"/>
                  </a:lnTo>
                  <a:lnTo>
                    <a:pt x="321246" y="137083"/>
                  </a:lnTo>
                  <a:lnTo>
                    <a:pt x="323432" y="140168"/>
                  </a:lnTo>
                  <a:lnTo>
                    <a:pt x="336895" y="149948"/>
                  </a:lnTo>
                  <a:lnTo>
                    <a:pt x="343168" y="152657"/>
                  </a:lnTo>
                  <a:lnTo>
                    <a:pt x="347021" y="152910"/>
                  </a:lnTo>
                  <a:lnTo>
                    <a:pt x="353807" y="150917"/>
                  </a:lnTo>
                  <a:lnTo>
                    <a:pt x="363430" y="146419"/>
                  </a:lnTo>
                  <a:lnTo>
                    <a:pt x="382934" y="127914"/>
                  </a:lnTo>
                  <a:lnTo>
                    <a:pt x="405925" y="95709"/>
                  </a:lnTo>
                  <a:lnTo>
                    <a:pt x="422862" y="63832"/>
                  </a:lnTo>
                  <a:lnTo>
                    <a:pt x="430136" y="37031"/>
                  </a:lnTo>
                  <a:lnTo>
                    <a:pt x="430541" y="23374"/>
                  </a:lnTo>
                  <a:lnTo>
                    <a:pt x="427580" y="10751"/>
                  </a:lnTo>
                  <a:lnTo>
                    <a:pt x="422778" y="4140"/>
                  </a:lnTo>
                  <a:lnTo>
                    <a:pt x="417858" y="1618"/>
                  </a:lnTo>
                  <a:lnTo>
                    <a:pt x="408604" y="0"/>
                  </a:lnTo>
                  <a:lnTo>
                    <a:pt x="403621" y="1895"/>
                  </a:lnTo>
                  <a:lnTo>
                    <a:pt x="400810" y="3512"/>
                  </a:lnTo>
                  <a:lnTo>
                    <a:pt x="384167" y="27442"/>
                  </a:lnTo>
                  <a:lnTo>
                    <a:pt x="375824" y="49028"/>
                  </a:lnTo>
                  <a:lnTo>
                    <a:pt x="374430" y="63359"/>
                  </a:lnTo>
                  <a:lnTo>
                    <a:pt x="378585" y="91485"/>
                  </a:lnTo>
                  <a:lnTo>
                    <a:pt x="386483" y="108904"/>
                  </a:lnTo>
                  <a:lnTo>
                    <a:pt x="405710" y="133790"/>
                  </a:lnTo>
                  <a:lnTo>
                    <a:pt x="414681" y="139079"/>
                  </a:lnTo>
                  <a:lnTo>
                    <a:pt x="431335" y="143914"/>
                  </a:lnTo>
                  <a:lnTo>
                    <a:pt x="433574" y="144228"/>
                  </a:lnTo>
                  <a:lnTo>
                    <a:pt x="449416" y="140931"/>
                  </a:lnTo>
                  <a:lnTo>
                    <a:pt x="482920" y="123843"/>
                  </a:lnTo>
                  <a:lnTo>
                    <a:pt x="499964" y="11152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51" name="SMARTInkShape-370">
              <a:extLst>
                <a:ext uri="{FF2B5EF4-FFF2-40B4-BE49-F238E27FC236}">
                  <a16:creationId xmlns:a16="http://schemas.microsoft.com/office/drawing/2014/main" xmlns="" id="{DF6ECF01-1CEA-444B-9899-41FED38DCE4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76987" y="1562694"/>
              <a:ext cx="73345" cy="70845"/>
            </a:xfrm>
            <a:custGeom>
              <a:avLst/>
              <a:gdLst/>
              <a:ahLst/>
              <a:cxnLst/>
              <a:rect l="0" t="0" r="0" b="0"/>
              <a:pathLst>
                <a:path w="73345" h="70845">
                  <a:moveTo>
                    <a:pt x="30482" y="4169"/>
                  </a:moveTo>
                  <a:lnTo>
                    <a:pt x="30482" y="4169"/>
                  </a:lnTo>
                  <a:lnTo>
                    <a:pt x="30482" y="13684"/>
                  </a:lnTo>
                  <a:lnTo>
                    <a:pt x="29776" y="15718"/>
                  </a:lnTo>
                  <a:lnTo>
                    <a:pt x="9884" y="50425"/>
                  </a:lnTo>
                  <a:lnTo>
                    <a:pt x="3543" y="61562"/>
                  </a:lnTo>
                  <a:lnTo>
                    <a:pt x="1928" y="62750"/>
                  </a:lnTo>
                  <a:lnTo>
                    <a:pt x="0" y="63512"/>
                  </a:lnTo>
                  <a:lnTo>
                    <a:pt x="106" y="63575"/>
                  </a:lnTo>
                  <a:lnTo>
                    <a:pt x="930" y="63644"/>
                  </a:lnTo>
                  <a:lnTo>
                    <a:pt x="2178" y="61558"/>
                  </a:lnTo>
                  <a:lnTo>
                    <a:pt x="7548" y="52041"/>
                  </a:lnTo>
                  <a:lnTo>
                    <a:pt x="21340" y="26868"/>
                  </a:lnTo>
                  <a:lnTo>
                    <a:pt x="30445" y="7739"/>
                  </a:lnTo>
                  <a:lnTo>
                    <a:pt x="34139" y="2414"/>
                  </a:lnTo>
                  <a:lnTo>
                    <a:pt x="34508" y="1411"/>
                  </a:lnTo>
                  <a:lnTo>
                    <a:pt x="35018" y="743"/>
                  </a:lnTo>
                  <a:lnTo>
                    <a:pt x="36290" y="0"/>
                  </a:lnTo>
                  <a:lnTo>
                    <a:pt x="36735" y="67"/>
                  </a:lnTo>
                  <a:lnTo>
                    <a:pt x="37032" y="376"/>
                  </a:lnTo>
                  <a:lnTo>
                    <a:pt x="37230" y="846"/>
                  </a:lnTo>
                  <a:lnTo>
                    <a:pt x="41349" y="6726"/>
                  </a:lnTo>
                  <a:lnTo>
                    <a:pt x="53703" y="41606"/>
                  </a:lnTo>
                  <a:lnTo>
                    <a:pt x="67218" y="65696"/>
                  </a:lnTo>
                  <a:lnTo>
                    <a:pt x="73344" y="708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57" name="SMARTInkShape-Group138">
            <a:extLst>
              <a:ext uri="{FF2B5EF4-FFF2-40B4-BE49-F238E27FC236}">
                <a16:creationId xmlns:a16="http://schemas.microsoft.com/office/drawing/2014/main" xmlns="" id="{E0BE1E76-DCAD-4E49-A144-C3BC08986295}"/>
              </a:ext>
            </a:extLst>
          </p:cNvPr>
          <p:cNvGrpSpPr/>
          <p:nvPr/>
        </p:nvGrpSpPr>
        <p:grpSpPr>
          <a:xfrm>
            <a:off x="1729797" y="1562148"/>
            <a:ext cx="355958" cy="378572"/>
            <a:chOff x="1729797" y="1562148"/>
            <a:chExt cx="355958" cy="378572"/>
          </a:xfrm>
        </p:grpSpPr>
        <p:sp>
          <p:nvSpPr>
            <p:cNvPr id="20753" name="SMARTInkShape-371">
              <a:extLst>
                <a:ext uri="{FF2B5EF4-FFF2-40B4-BE49-F238E27FC236}">
                  <a16:creationId xmlns:a16="http://schemas.microsoft.com/office/drawing/2014/main" xmlns="" id="{54EA5532-DF0C-4B0E-939C-C5D3D57E1DC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729797" y="1562148"/>
              <a:ext cx="272835" cy="308044"/>
            </a:xfrm>
            <a:custGeom>
              <a:avLst/>
              <a:gdLst/>
              <a:ahLst/>
              <a:cxnLst/>
              <a:rect l="0" t="0" r="0" b="0"/>
              <a:pathLst>
                <a:path w="272835" h="308044">
                  <a:moveTo>
                    <a:pt x="1372" y="285702"/>
                  </a:moveTo>
                  <a:lnTo>
                    <a:pt x="1372" y="285702"/>
                  </a:lnTo>
                  <a:lnTo>
                    <a:pt x="0" y="285702"/>
                  </a:lnTo>
                  <a:lnTo>
                    <a:pt x="22082" y="285437"/>
                  </a:lnTo>
                  <a:lnTo>
                    <a:pt x="35303" y="282057"/>
                  </a:lnTo>
                  <a:lnTo>
                    <a:pt x="47164" y="274864"/>
                  </a:lnTo>
                  <a:lnTo>
                    <a:pt x="57655" y="264365"/>
                  </a:lnTo>
                  <a:lnTo>
                    <a:pt x="69991" y="242322"/>
                  </a:lnTo>
                  <a:lnTo>
                    <a:pt x="82069" y="208057"/>
                  </a:lnTo>
                  <a:lnTo>
                    <a:pt x="88674" y="177426"/>
                  </a:lnTo>
                  <a:lnTo>
                    <a:pt x="92355" y="143064"/>
                  </a:lnTo>
                  <a:lnTo>
                    <a:pt x="96180" y="111362"/>
                  </a:lnTo>
                  <a:lnTo>
                    <a:pt x="99544" y="78226"/>
                  </a:lnTo>
                  <a:lnTo>
                    <a:pt x="101277" y="56885"/>
                  </a:lnTo>
                  <a:lnTo>
                    <a:pt x="97161" y="22801"/>
                  </a:lnTo>
                  <a:lnTo>
                    <a:pt x="95389" y="9090"/>
                  </a:lnTo>
                  <a:lnTo>
                    <a:pt x="91870" y="0"/>
                  </a:lnTo>
                  <a:lnTo>
                    <a:pt x="91595" y="34284"/>
                  </a:lnTo>
                  <a:lnTo>
                    <a:pt x="86917" y="69061"/>
                  </a:lnTo>
                  <a:lnTo>
                    <a:pt x="84746" y="102596"/>
                  </a:lnTo>
                  <a:lnTo>
                    <a:pt x="84716" y="136298"/>
                  </a:lnTo>
                  <a:lnTo>
                    <a:pt x="87053" y="171297"/>
                  </a:lnTo>
                  <a:lnTo>
                    <a:pt x="87252" y="205566"/>
                  </a:lnTo>
                  <a:lnTo>
                    <a:pt x="87362" y="237079"/>
                  </a:lnTo>
                  <a:lnTo>
                    <a:pt x="91792" y="271671"/>
                  </a:lnTo>
                  <a:lnTo>
                    <a:pt x="92118" y="281421"/>
                  </a:lnTo>
                  <a:lnTo>
                    <a:pt x="98799" y="297761"/>
                  </a:lnTo>
                  <a:lnTo>
                    <a:pt x="98867" y="298504"/>
                  </a:lnTo>
                  <a:lnTo>
                    <a:pt x="100354" y="300035"/>
                  </a:lnTo>
                  <a:lnTo>
                    <a:pt x="106056" y="304050"/>
                  </a:lnTo>
                  <a:lnTo>
                    <a:pt x="109304" y="304613"/>
                  </a:lnTo>
                  <a:lnTo>
                    <a:pt x="115766" y="304460"/>
                  </a:lnTo>
                  <a:lnTo>
                    <a:pt x="121550" y="302862"/>
                  </a:lnTo>
                  <a:lnTo>
                    <a:pt x="124899" y="302324"/>
                  </a:lnTo>
                  <a:lnTo>
                    <a:pt x="125792" y="301811"/>
                  </a:lnTo>
                  <a:lnTo>
                    <a:pt x="126387" y="301204"/>
                  </a:lnTo>
                  <a:lnTo>
                    <a:pt x="158631" y="281824"/>
                  </a:lnTo>
                  <a:lnTo>
                    <a:pt x="191555" y="246354"/>
                  </a:lnTo>
                  <a:lnTo>
                    <a:pt x="201404" y="231729"/>
                  </a:lnTo>
                  <a:lnTo>
                    <a:pt x="217361" y="197755"/>
                  </a:lnTo>
                  <a:lnTo>
                    <a:pt x="219837" y="187563"/>
                  </a:lnTo>
                  <a:lnTo>
                    <a:pt x="220129" y="173238"/>
                  </a:lnTo>
                  <a:lnTo>
                    <a:pt x="217125" y="161805"/>
                  </a:lnTo>
                  <a:lnTo>
                    <a:pt x="213583" y="155976"/>
                  </a:lnTo>
                  <a:lnTo>
                    <a:pt x="209988" y="153257"/>
                  </a:lnTo>
                  <a:lnTo>
                    <a:pt x="206273" y="151696"/>
                  </a:lnTo>
                  <a:lnTo>
                    <a:pt x="204912" y="151650"/>
                  </a:lnTo>
                  <a:lnTo>
                    <a:pt x="197024" y="153575"/>
                  </a:lnTo>
                  <a:lnTo>
                    <a:pt x="181706" y="163842"/>
                  </a:lnTo>
                  <a:lnTo>
                    <a:pt x="173401" y="174328"/>
                  </a:lnTo>
                  <a:lnTo>
                    <a:pt x="165057" y="190675"/>
                  </a:lnTo>
                  <a:lnTo>
                    <a:pt x="163529" y="203799"/>
                  </a:lnTo>
                  <a:lnTo>
                    <a:pt x="161015" y="237758"/>
                  </a:lnTo>
                  <a:lnTo>
                    <a:pt x="163498" y="263981"/>
                  </a:lnTo>
                  <a:lnTo>
                    <a:pt x="170002" y="278844"/>
                  </a:lnTo>
                  <a:lnTo>
                    <a:pt x="180072" y="292524"/>
                  </a:lnTo>
                  <a:lnTo>
                    <a:pt x="192762" y="302927"/>
                  </a:lnTo>
                  <a:lnTo>
                    <a:pt x="205159" y="307791"/>
                  </a:lnTo>
                  <a:lnTo>
                    <a:pt x="209066" y="308043"/>
                  </a:lnTo>
                  <a:lnTo>
                    <a:pt x="229077" y="305040"/>
                  </a:lnTo>
                  <a:lnTo>
                    <a:pt x="264357" y="283605"/>
                  </a:lnTo>
                  <a:lnTo>
                    <a:pt x="272834" y="27855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54" name="SMARTInkShape-372">
              <a:extLst>
                <a:ext uri="{FF2B5EF4-FFF2-40B4-BE49-F238E27FC236}">
                  <a16:creationId xmlns:a16="http://schemas.microsoft.com/office/drawing/2014/main" xmlns="" id="{8823E200-D996-4FF1-8CE3-985EABA1C56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907381" y="1578769"/>
              <a:ext cx="78583" cy="76201"/>
            </a:xfrm>
            <a:custGeom>
              <a:avLst/>
              <a:gdLst/>
              <a:ahLst/>
              <a:cxnLst/>
              <a:rect l="0" t="0" r="0" b="0"/>
              <a:pathLst>
                <a:path w="78583" h="76201">
                  <a:moveTo>
                    <a:pt x="0" y="0"/>
                  </a:moveTo>
                  <a:lnTo>
                    <a:pt x="0" y="0"/>
                  </a:lnTo>
                  <a:lnTo>
                    <a:pt x="0" y="5364"/>
                  </a:lnTo>
                  <a:lnTo>
                    <a:pt x="706" y="7058"/>
                  </a:lnTo>
                  <a:lnTo>
                    <a:pt x="1637" y="8693"/>
                  </a:lnTo>
                  <a:lnTo>
                    <a:pt x="2425" y="11101"/>
                  </a:lnTo>
                  <a:lnTo>
                    <a:pt x="23679" y="43201"/>
                  </a:lnTo>
                  <a:lnTo>
                    <a:pt x="35222" y="56923"/>
                  </a:lnTo>
                  <a:lnTo>
                    <a:pt x="52799" y="66839"/>
                  </a:lnTo>
                  <a:lnTo>
                    <a:pt x="78582" y="76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55" name="SMARTInkShape-373">
              <a:extLst>
                <a:ext uri="{FF2B5EF4-FFF2-40B4-BE49-F238E27FC236}">
                  <a16:creationId xmlns:a16="http://schemas.microsoft.com/office/drawing/2014/main" xmlns="" id="{8FFEDD36-ABE0-40AF-B675-A40F613E012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94670" y="1650206"/>
              <a:ext cx="88900" cy="11512"/>
            </a:xfrm>
            <a:custGeom>
              <a:avLst/>
              <a:gdLst/>
              <a:ahLst/>
              <a:cxnLst/>
              <a:rect l="0" t="0" r="0" b="0"/>
              <a:pathLst>
                <a:path w="88900" h="11512">
                  <a:moveTo>
                    <a:pt x="12699" y="0"/>
                  </a:moveTo>
                  <a:lnTo>
                    <a:pt x="12699" y="0"/>
                  </a:lnTo>
                  <a:lnTo>
                    <a:pt x="397" y="6151"/>
                  </a:lnTo>
                  <a:lnTo>
                    <a:pt x="0" y="6482"/>
                  </a:lnTo>
                  <a:lnTo>
                    <a:pt x="0" y="6703"/>
                  </a:lnTo>
                  <a:lnTo>
                    <a:pt x="636" y="7057"/>
                  </a:lnTo>
                  <a:lnTo>
                    <a:pt x="33360" y="11511"/>
                  </a:lnTo>
                  <a:lnTo>
                    <a:pt x="67410" y="9553"/>
                  </a:lnTo>
                  <a:lnTo>
                    <a:pt x="88899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56" name="SMARTInkShape-374">
              <a:extLst>
                <a:ext uri="{FF2B5EF4-FFF2-40B4-BE49-F238E27FC236}">
                  <a16:creationId xmlns:a16="http://schemas.microsoft.com/office/drawing/2014/main" xmlns="" id="{AD3A0221-4361-4537-BEB9-1BE9B3A287A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50256" y="1852613"/>
              <a:ext cx="35499" cy="88107"/>
            </a:xfrm>
            <a:custGeom>
              <a:avLst/>
              <a:gdLst/>
              <a:ahLst/>
              <a:cxnLst/>
              <a:rect l="0" t="0" r="0" b="0"/>
              <a:pathLst>
                <a:path w="35499" h="88107">
                  <a:moveTo>
                    <a:pt x="21432" y="0"/>
                  </a:moveTo>
                  <a:lnTo>
                    <a:pt x="21432" y="0"/>
                  </a:lnTo>
                  <a:lnTo>
                    <a:pt x="23960" y="1264"/>
                  </a:lnTo>
                  <a:lnTo>
                    <a:pt x="25907" y="3295"/>
                  </a:lnTo>
                  <a:lnTo>
                    <a:pt x="28419" y="6918"/>
                  </a:lnTo>
                  <a:lnTo>
                    <a:pt x="34826" y="26159"/>
                  </a:lnTo>
                  <a:lnTo>
                    <a:pt x="35498" y="34733"/>
                  </a:lnTo>
                  <a:lnTo>
                    <a:pt x="30597" y="49302"/>
                  </a:lnTo>
                  <a:lnTo>
                    <a:pt x="20038" y="67545"/>
                  </a:lnTo>
                  <a:lnTo>
                    <a:pt x="0" y="881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58" name="SMARTInkShape-375">
            <a:extLst>
              <a:ext uri="{FF2B5EF4-FFF2-40B4-BE49-F238E27FC236}">
                <a16:creationId xmlns:a16="http://schemas.microsoft.com/office/drawing/2014/main" xmlns="" id="{EB48FFA5-BE71-4976-B6FD-B0EF6F2DD26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14475" y="1852613"/>
            <a:ext cx="40572" cy="76201"/>
          </a:xfrm>
          <a:custGeom>
            <a:avLst/>
            <a:gdLst/>
            <a:ahLst/>
            <a:cxnLst/>
            <a:rect l="0" t="0" r="0" b="0"/>
            <a:pathLst>
              <a:path w="40572" h="76201">
                <a:moveTo>
                  <a:pt x="11906" y="0"/>
                </a:moveTo>
                <a:lnTo>
                  <a:pt x="11906" y="0"/>
                </a:lnTo>
                <a:lnTo>
                  <a:pt x="16807" y="0"/>
                </a:lnTo>
                <a:lnTo>
                  <a:pt x="31964" y="10348"/>
                </a:lnTo>
                <a:lnTo>
                  <a:pt x="38104" y="17030"/>
                </a:lnTo>
                <a:lnTo>
                  <a:pt x="40571" y="21591"/>
                </a:lnTo>
                <a:lnTo>
                  <a:pt x="39022" y="29792"/>
                </a:lnTo>
                <a:lnTo>
                  <a:pt x="31494" y="44899"/>
                </a:lnTo>
                <a:lnTo>
                  <a:pt x="18362" y="60433"/>
                </a:lnTo>
                <a:lnTo>
                  <a:pt x="0" y="762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61" name="SMARTInkShape-Group140">
            <a:extLst>
              <a:ext uri="{FF2B5EF4-FFF2-40B4-BE49-F238E27FC236}">
                <a16:creationId xmlns:a16="http://schemas.microsoft.com/office/drawing/2014/main" xmlns="" id="{1ACBE962-D637-4C7B-8F71-3949E047B8A9}"/>
              </a:ext>
            </a:extLst>
          </p:cNvPr>
          <p:cNvGrpSpPr/>
          <p:nvPr/>
        </p:nvGrpSpPr>
        <p:grpSpPr>
          <a:xfrm>
            <a:off x="1092994" y="1398306"/>
            <a:ext cx="333376" cy="468579"/>
            <a:chOff x="1092994" y="1398306"/>
            <a:chExt cx="333376" cy="468579"/>
          </a:xfrm>
        </p:grpSpPr>
        <p:sp>
          <p:nvSpPr>
            <p:cNvPr id="20759" name="SMARTInkShape-376">
              <a:extLst>
                <a:ext uri="{FF2B5EF4-FFF2-40B4-BE49-F238E27FC236}">
                  <a16:creationId xmlns:a16="http://schemas.microsoft.com/office/drawing/2014/main" xmlns="" id="{F914D2D7-2618-453F-B961-1C69D77B71D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2994" y="1398306"/>
              <a:ext cx="333376" cy="468579"/>
            </a:xfrm>
            <a:custGeom>
              <a:avLst/>
              <a:gdLst/>
              <a:ahLst/>
              <a:cxnLst/>
              <a:rect l="0" t="0" r="0" b="0"/>
              <a:pathLst>
                <a:path w="333376" h="468579">
                  <a:moveTo>
                    <a:pt x="0" y="461450"/>
                  </a:moveTo>
                  <a:lnTo>
                    <a:pt x="0" y="461450"/>
                  </a:lnTo>
                  <a:lnTo>
                    <a:pt x="2050" y="463501"/>
                  </a:lnTo>
                  <a:lnTo>
                    <a:pt x="4731" y="463829"/>
                  </a:lnTo>
                  <a:lnTo>
                    <a:pt x="12938" y="458657"/>
                  </a:lnTo>
                  <a:lnTo>
                    <a:pt x="47994" y="427809"/>
                  </a:lnTo>
                  <a:lnTo>
                    <a:pt x="53685" y="419631"/>
                  </a:lnTo>
                  <a:lnTo>
                    <a:pt x="55771" y="415751"/>
                  </a:lnTo>
                  <a:lnTo>
                    <a:pt x="83289" y="380835"/>
                  </a:lnTo>
                  <a:lnTo>
                    <a:pt x="91450" y="371613"/>
                  </a:lnTo>
                  <a:lnTo>
                    <a:pt x="111121" y="338718"/>
                  </a:lnTo>
                  <a:lnTo>
                    <a:pt x="125576" y="305711"/>
                  </a:lnTo>
                  <a:lnTo>
                    <a:pt x="141788" y="270793"/>
                  </a:lnTo>
                  <a:lnTo>
                    <a:pt x="156334" y="237115"/>
                  </a:lnTo>
                  <a:lnTo>
                    <a:pt x="173832" y="201956"/>
                  </a:lnTo>
                  <a:lnTo>
                    <a:pt x="183883" y="170738"/>
                  </a:lnTo>
                  <a:lnTo>
                    <a:pt x="191778" y="136657"/>
                  </a:lnTo>
                  <a:lnTo>
                    <a:pt x="198459" y="101154"/>
                  </a:lnTo>
                  <a:lnTo>
                    <a:pt x="203629" y="65982"/>
                  </a:lnTo>
                  <a:lnTo>
                    <a:pt x="206736" y="49023"/>
                  </a:lnTo>
                  <a:lnTo>
                    <a:pt x="204120" y="19079"/>
                  </a:lnTo>
                  <a:lnTo>
                    <a:pt x="199192" y="7457"/>
                  </a:lnTo>
                  <a:lnTo>
                    <a:pt x="196921" y="4970"/>
                  </a:lnTo>
                  <a:lnTo>
                    <a:pt x="194676" y="2983"/>
                  </a:lnTo>
                  <a:lnTo>
                    <a:pt x="193679" y="1217"/>
                  </a:lnTo>
                  <a:lnTo>
                    <a:pt x="192884" y="641"/>
                  </a:lnTo>
                  <a:lnTo>
                    <a:pt x="190589" y="0"/>
                  </a:lnTo>
                  <a:lnTo>
                    <a:pt x="189501" y="94"/>
                  </a:lnTo>
                  <a:lnTo>
                    <a:pt x="179621" y="4332"/>
                  </a:lnTo>
                  <a:lnTo>
                    <a:pt x="166947" y="13912"/>
                  </a:lnTo>
                  <a:lnTo>
                    <a:pt x="159918" y="22788"/>
                  </a:lnTo>
                  <a:lnTo>
                    <a:pt x="146870" y="57648"/>
                  </a:lnTo>
                  <a:lnTo>
                    <a:pt x="140965" y="81434"/>
                  </a:lnTo>
                  <a:lnTo>
                    <a:pt x="140603" y="114250"/>
                  </a:lnTo>
                  <a:lnTo>
                    <a:pt x="138260" y="149928"/>
                  </a:lnTo>
                  <a:lnTo>
                    <a:pt x="136065" y="183559"/>
                  </a:lnTo>
                  <a:lnTo>
                    <a:pt x="132186" y="218541"/>
                  </a:lnTo>
                  <a:lnTo>
                    <a:pt x="125078" y="252432"/>
                  </a:lnTo>
                  <a:lnTo>
                    <a:pt x="121738" y="271290"/>
                  </a:lnTo>
                  <a:lnTo>
                    <a:pt x="120739" y="306442"/>
                  </a:lnTo>
                  <a:lnTo>
                    <a:pt x="119075" y="341678"/>
                  </a:lnTo>
                  <a:lnTo>
                    <a:pt x="119062" y="376592"/>
                  </a:lnTo>
                  <a:lnTo>
                    <a:pt x="121431" y="410016"/>
                  </a:lnTo>
                  <a:lnTo>
                    <a:pt x="121706" y="419625"/>
                  </a:lnTo>
                  <a:lnTo>
                    <a:pt x="123344" y="423951"/>
                  </a:lnTo>
                  <a:lnTo>
                    <a:pt x="127556" y="431250"/>
                  </a:lnTo>
                  <a:lnTo>
                    <a:pt x="131117" y="441359"/>
                  </a:lnTo>
                  <a:lnTo>
                    <a:pt x="141521" y="454997"/>
                  </a:lnTo>
                  <a:lnTo>
                    <a:pt x="149385" y="459854"/>
                  </a:lnTo>
                  <a:lnTo>
                    <a:pt x="152771" y="460977"/>
                  </a:lnTo>
                  <a:lnTo>
                    <a:pt x="156714" y="461310"/>
                  </a:lnTo>
                  <a:lnTo>
                    <a:pt x="158991" y="460682"/>
                  </a:lnTo>
                  <a:lnTo>
                    <a:pt x="159969" y="460145"/>
                  </a:lnTo>
                  <a:lnTo>
                    <a:pt x="177402" y="455783"/>
                  </a:lnTo>
                  <a:lnTo>
                    <a:pt x="190785" y="447906"/>
                  </a:lnTo>
                  <a:lnTo>
                    <a:pt x="220693" y="419916"/>
                  </a:lnTo>
                  <a:lnTo>
                    <a:pt x="222535" y="418680"/>
                  </a:lnTo>
                  <a:lnTo>
                    <a:pt x="246795" y="384022"/>
                  </a:lnTo>
                  <a:lnTo>
                    <a:pt x="249387" y="380471"/>
                  </a:lnTo>
                  <a:lnTo>
                    <a:pt x="262669" y="350864"/>
                  </a:lnTo>
                  <a:lnTo>
                    <a:pt x="264174" y="340061"/>
                  </a:lnTo>
                  <a:lnTo>
                    <a:pt x="262256" y="330424"/>
                  </a:lnTo>
                  <a:lnTo>
                    <a:pt x="259503" y="326261"/>
                  </a:lnTo>
                  <a:lnTo>
                    <a:pt x="254097" y="320642"/>
                  </a:lnTo>
                  <a:lnTo>
                    <a:pt x="252015" y="319494"/>
                  </a:lnTo>
                  <a:lnTo>
                    <a:pt x="238655" y="318599"/>
                  </a:lnTo>
                  <a:lnTo>
                    <a:pt x="236332" y="319291"/>
                  </a:lnTo>
                  <a:lnTo>
                    <a:pt x="235342" y="319846"/>
                  </a:lnTo>
                  <a:lnTo>
                    <a:pt x="231421" y="324420"/>
                  </a:lnTo>
                  <a:lnTo>
                    <a:pt x="215525" y="357305"/>
                  </a:lnTo>
                  <a:lnTo>
                    <a:pt x="210099" y="386641"/>
                  </a:lnTo>
                  <a:lnTo>
                    <a:pt x="209821" y="413004"/>
                  </a:lnTo>
                  <a:lnTo>
                    <a:pt x="215973" y="438866"/>
                  </a:lnTo>
                  <a:lnTo>
                    <a:pt x="217520" y="441976"/>
                  </a:lnTo>
                  <a:lnTo>
                    <a:pt x="223677" y="448030"/>
                  </a:lnTo>
                  <a:lnTo>
                    <a:pt x="229434" y="458609"/>
                  </a:lnTo>
                  <a:lnTo>
                    <a:pt x="238260" y="466565"/>
                  </a:lnTo>
                  <a:lnTo>
                    <a:pt x="240919" y="467693"/>
                  </a:lnTo>
                  <a:lnTo>
                    <a:pt x="260955" y="468578"/>
                  </a:lnTo>
                  <a:lnTo>
                    <a:pt x="265850" y="467325"/>
                  </a:lnTo>
                  <a:lnTo>
                    <a:pt x="293937" y="449291"/>
                  </a:lnTo>
                  <a:lnTo>
                    <a:pt x="328639" y="420432"/>
                  </a:lnTo>
                  <a:lnTo>
                    <a:pt x="333375" y="4162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60" name="SMARTInkShape-377">
              <a:extLst>
                <a:ext uri="{FF2B5EF4-FFF2-40B4-BE49-F238E27FC236}">
                  <a16:creationId xmlns:a16="http://schemas.microsoft.com/office/drawing/2014/main" xmlns="" id="{764CF27B-ADE6-4CC3-9FFB-681F630D50D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52550" y="1562762"/>
              <a:ext cx="30579" cy="87445"/>
            </a:xfrm>
            <a:custGeom>
              <a:avLst/>
              <a:gdLst/>
              <a:ahLst/>
              <a:cxnLst/>
              <a:rect l="0" t="0" r="0" b="0"/>
              <a:pathLst>
                <a:path w="30579" h="87445">
                  <a:moveTo>
                    <a:pt x="19050" y="4101"/>
                  </a:moveTo>
                  <a:lnTo>
                    <a:pt x="19050" y="4101"/>
                  </a:lnTo>
                  <a:lnTo>
                    <a:pt x="25201" y="0"/>
                  </a:lnTo>
                  <a:lnTo>
                    <a:pt x="25532" y="44"/>
                  </a:lnTo>
                  <a:lnTo>
                    <a:pt x="25752" y="338"/>
                  </a:lnTo>
                  <a:lnTo>
                    <a:pt x="25900" y="798"/>
                  </a:lnTo>
                  <a:lnTo>
                    <a:pt x="28218" y="3689"/>
                  </a:lnTo>
                  <a:lnTo>
                    <a:pt x="28073" y="3826"/>
                  </a:lnTo>
                  <a:lnTo>
                    <a:pt x="27205" y="3979"/>
                  </a:lnTo>
                  <a:lnTo>
                    <a:pt x="30578" y="31706"/>
                  </a:lnTo>
                  <a:lnTo>
                    <a:pt x="25354" y="53515"/>
                  </a:lnTo>
                  <a:lnTo>
                    <a:pt x="0" y="874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64" name="SMARTInkShape-Group141">
            <a:extLst>
              <a:ext uri="{FF2B5EF4-FFF2-40B4-BE49-F238E27FC236}">
                <a16:creationId xmlns:a16="http://schemas.microsoft.com/office/drawing/2014/main" xmlns="" id="{E83E3B49-78DB-4EC4-978E-9E854BE35D9E}"/>
              </a:ext>
            </a:extLst>
          </p:cNvPr>
          <p:cNvGrpSpPr/>
          <p:nvPr/>
        </p:nvGrpSpPr>
        <p:grpSpPr>
          <a:xfrm>
            <a:off x="1097756" y="2910186"/>
            <a:ext cx="285751" cy="492621"/>
            <a:chOff x="1097756" y="2910186"/>
            <a:chExt cx="285751" cy="492621"/>
          </a:xfrm>
        </p:grpSpPr>
        <p:sp>
          <p:nvSpPr>
            <p:cNvPr id="20762" name="SMARTInkShape-378">
              <a:extLst>
                <a:ext uri="{FF2B5EF4-FFF2-40B4-BE49-F238E27FC236}">
                  <a16:creationId xmlns:a16="http://schemas.microsoft.com/office/drawing/2014/main" xmlns="" id="{A8BB880E-62D2-4847-AF71-919FD34A409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38408" y="2910186"/>
              <a:ext cx="145099" cy="168191"/>
            </a:xfrm>
            <a:custGeom>
              <a:avLst/>
              <a:gdLst/>
              <a:ahLst/>
              <a:cxnLst/>
              <a:rect l="0" t="0" r="0" b="0"/>
              <a:pathLst>
                <a:path w="145099" h="168191">
                  <a:moveTo>
                    <a:pt x="11748" y="18752"/>
                  </a:moveTo>
                  <a:lnTo>
                    <a:pt x="11748" y="18752"/>
                  </a:lnTo>
                  <a:lnTo>
                    <a:pt x="0" y="18752"/>
                  </a:lnTo>
                  <a:lnTo>
                    <a:pt x="8181" y="10678"/>
                  </a:lnTo>
                  <a:lnTo>
                    <a:pt x="17034" y="4874"/>
                  </a:lnTo>
                  <a:lnTo>
                    <a:pt x="33435" y="566"/>
                  </a:lnTo>
                  <a:lnTo>
                    <a:pt x="52769" y="0"/>
                  </a:lnTo>
                  <a:lnTo>
                    <a:pt x="62385" y="1877"/>
                  </a:lnTo>
                  <a:lnTo>
                    <a:pt x="66973" y="4284"/>
                  </a:lnTo>
                  <a:lnTo>
                    <a:pt x="76266" y="14035"/>
                  </a:lnTo>
                  <a:lnTo>
                    <a:pt x="80312" y="21999"/>
                  </a:lnTo>
                  <a:lnTo>
                    <a:pt x="82934" y="40505"/>
                  </a:lnTo>
                  <a:lnTo>
                    <a:pt x="81298" y="75634"/>
                  </a:lnTo>
                  <a:lnTo>
                    <a:pt x="78530" y="108113"/>
                  </a:lnTo>
                  <a:lnTo>
                    <a:pt x="78959" y="134489"/>
                  </a:lnTo>
                  <a:lnTo>
                    <a:pt x="85518" y="158206"/>
                  </a:lnTo>
                  <a:lnTo>
                    <a:pt x="88492" y="163553"/>
                  </a:lnTo>
                  <a:lnTo>
                    <a:pt x="92313" y="166813"/>
                  </a:lnTo>
                  <a:lnTo>
                    <a:pt x="100589" y="168190"/>
                  </a:lnTo>
                  <a:lnTo>
                    <a:pt x="105561" y="167101"/>
                  </a:lnTo>
                  <a:lnTo>
                    <a:pt x="130191" y="153575"/>
                  </a:lnTo>
                  <a:lnTo>
                    <a:pt x="145098" y="1401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63" name="SMARTInkShape-379">
              <a:extLst>
                <a:ext uri="{FF2B5EF4-FFF2-40B4-BE49-F238E27FC236}">
                  <a16:creationId xmlns:a16="http://schemas.microsoft.com/office/drawing/2014/main" xmlns="" id="{EC98833B-18E7-4889-B716-AEEB0011A6E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97756" y="2929563"/>
              <a:ext cx="138080" cy="473244"/>
            </a:xfrm>
            <a:custGeom>
              <a:avLst/>
              <a:gdLst/>
              <a:ahLst/>
              <a:cxnLst/>
              <a:rect l="0" t="0" r="0" b="0"/>
              <a:pathLst>
                <a:path w="138080" h="473244">
                  <a:moveTo>
                    <a:pt x="0" y="142250"/>
                  </a:moveTo>
                  <a:lnTo>
                    <a:pt x="0" y="142250"/>
                  </a:lnTo>
                  <a:lnTo>
                    <a:pt x="2529" y="142250"/>
                  </a:lnTo>
                  <a:lnTo>
                    <a:pt x="3273" y="142514"/>
                  </a:lnTo>
                  <a:lnTo>
                    <a:pt x="3770" y="142955"/>
                  </a:lnTo>
                  <a:lnTo>
                    <a:pt x="4567" y="144300"/>
                  </a:lnTo>
                  <a:lnTo>
                    <a:pt x="5381" y="143778"/>
                  </a:lnTo>
                  <a:lnTo>
                    <a:pt x="6796" y="142551"/>
                  </a:lnTo>
                  <a:lnTo>
                    <a:pt x="37599" y="126733"/>
                  </a:lnTo>
                  <a:lnTo>
                    <a:pt x="71118" y="99493"/>
                  </a:lnTo>
                  <a:lnTo>
                    <a:pt x="92631" y="77734"/>
                  </a:lnTo>
                  <a:lnTo>
                    <a:pt x="115451" y="42777"/>
                  </a:lnTo>
                  <a:lnTo>
                    <a:pt x="134357" y="8500"/>
                  </a:lnTo>
                  <a:lnTo>
                    <a:pt x="136166" y="2539"/>
                  </a:lnTo>
                  <a:lnTo>
                    <a:pt x="137728" y="0"/>
                  </a:lnTo>
                  <a:lnTo>
                    <a:pt x="137856" y="56"/>
                  </a:lnTo>
                  <a:lnTo>
                    <a:pt x="138079" y="1480"/>
                  </a:lnTo>
                  <a:lnTo>
                    <a:pt x="137407" y="17734"/>
                  </a:lnTo>
                  <a:lnTo>
                    <a:pt x="136741" y="22880"/>
                  </a:lnTo>
                  <a:lnTo>
                    <a:pt x="135809" y="55208"/>
                  </a:lnTo>
                  <a:lnTo>
                    <a:pt x="133417" y="90011"/>
                  </a:lnTo>
                  <a:lnTo>
                    <a:pt x="133351" y="122951"/>
                  </a:lnTo>
                  <a:lnTo>
                    <a:pt x="131465" y="158082"/>
                  </a:lnTo>
                  <a:lnTo>
                    <a:pt x="128392" y="190147"/>
                  </a:lnTo>
                  <a:lnTo>
                    <a:pt x="126027" y="221900"/>
                  </a:lnTo>
                  <a:lnTo>
                    <a:pt x="123927" y="255658"/>
                  </a:lnTo>
                  <a:lnTo>
                    <a:pt x="121545" y="290378"/>
                  </a:lnTo>
                  <a:lnTo>
                    <a:pt x="121450" y="323653"/>
                  </a:lnTo>
                  <a:lnTo>
                    <a:pt x="119808" y="358536"/>
                  </a:lnTo>
                  <a:lnTo>
                    <a:pt x="117807" y="393562"/>
                  </a:lnTo>
                  <a:lnTo>
                    <a:pt x="116690" y="428592"/>
                  </a:lnTo>
                  <a:lnTo>
                    <a:pt x="116946" y="461782"/>
                  </a:lnTo>
                  <a:lnTo>
                    <a:pt x="119063" y="47324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67" name="SMARTInkShape-Group142">
            <a:extLst>
              <a:ext uri="{FF2B5EF4-FFF2-40B4-BE49-F238E27FC236}">
                <a16:creationId xmlns:a16="http://schemas.microsoft.com/office/drawing/2014/main" xmlns="" id="{E4FCDB62-B94B-4698-99C0-C5744C0614AD}"/>
              </a:ext>
            </a:extLst>
          </p:cNvPr>
          <p:cNvGrpSpPr/>
          <p:nvPr/>
        </p:nvGrpSpPr>
        <p:grpSpPr>
          <a:xfrm>
            <a:off x="1400653" y="2610440"/>
            <a:ext cx="749617" cy="542692"/>
            <a:chOff x="1400653" y="2610440"/>
            <a:chExt cx="749617" cy="542692"/>
          </a:xfrm>
        </p:grpSpPr>
        <p:sp>
          <p:nvSpPr>
            <p:cNvPr id="20765" name="SMARTInkShape-380">
              <a:extLst>
                <a:ext uri="{FF2B5EF4-FFF2-40B4-BE49-F238E27FC236}">
                  <a16:creationId xmlns:a16="http://schemas.microsoft.com/office/drawing/2014/main" xmlns="" id="{C896F716-9BCD-4C4D-BA3C-DB23E36EFB6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69379" y="3098006"/>
              <a:ext cx="257078" cy="55126"/>
            </a:xfrm>
            <a:custGeom>
              <a:avLst/>
              <a:gdLst/>
              <a:ahLst/>
              <a:cxnLst/>
              <a:rect l="0" t="0" r="0" b="0"/>
              <a:pathLst>
                <a:path w="257078" h="55126">
                  <a:moveTo>
                    <a:pt x="2284" y="0"/>
                  </a:moveTo>
                  <a:lnTo>
                    <a:pt x="2284" y="0"/>
                  </a:lnTo>
                  <a:lnTo>
                    <a:pt x="0" y="4567"/>
                  </a:lnTo>
                  <a:lnTo>
                    <a:pt x="8031" y="12883"/>
                  </a:lnTo>
                  <a:lnTo>
                    <a:pt x="41318" y="37963"/>
                  </a:lnTo>
                  <a:lnTo>
                    <a:pt x="70760" y="48706"/>
                  </a:lnTo>
                  <a:lnTo>
                    <a:pt x="101349" y="54198"/>
                  </a:lnTo>
                  <a:lnTo>
                    <a:pt x="136234" y="55125"/>
                  </a:lnTo>
                  <a:lnTo>
                    <a:pt x="163563" y="52723"/>
                  </a:lnTo>
                  <a:lnTo>
                    <a:pt x="198225" y="44230"/>
                  </a:lnTo>
                  <a:lnTo>
                    <a:pt x="233541" y="34468"/>
                  </a:lnTo>
                  <a:lnTo>
                    <a:pt x="257077" y="28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66" name="SMARTInkShape-381">
              <a:extLst>
                <a:ext uri="{FF2B5EF4-FFF2-40B4-BE49-F238E27FC236}">
                  <a16:creationId xmlns:a16="http://schemas.microsoft.com/office/drawing/2014/main" xmlns="" id="{85A34300-B56F-4741-9577-4F56548CEDE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00653" y="2610440"/>
              <a:ext cx="749617" cy="478890"/>
            </a:xfrm>
            <a:custGeom>
              <a:avLst/>
              <a:gdLst/>
              <a:ahLst/>
              <a:cxnLst/>
              <a:rect l="0" t="0" r="0" b="0"/>
              <a:pathLst>
                <a:path w="749617" h="478890">
                  <a:moveTo>
                    <a:pt x="104297" y="351835"/>
                  </a:moveTo>
                  <a:lnTo>
                    <a:pt x="104297" y="351835"/>
                  </a:lnTo>
                  <a:lnTo>
                    <a:pt x="105561" y="351835"/>
                  </a:lnTo>
                  <a:lnTo>
                    <a:pt x="105934" y="351306"/>
                  </a:lnTo>
                  <a:lnTo>
                    <a:pt x="107985" y="342340"/>
                  </a:lnTo>
                  <a:lnTo>
                    <a:pt x="106698" y="335079"/>
                  </a:lnTo>
                  <a:lnTo>
                    <a:pt x="85699" y="321471"/>
                  </a:lnTo>
                  <a:lnTo>
                    <a:pt x="75709" y="319379"/>
                  </a:lnTo>
                  <a:lnTo>
                    <a:pt x="69631" y="320300"/>
                  </a:lnTo>
                  <a:lnTo>
                    <a:pt x="42181" y="332674"/>
                  </a:lnTo>
                  <a:lnTo>
                    <a:pt x="31712" y="341749"/>
                  </a:lnTo>
                  <a:lnTo>
                    <a:pt x="16434" y="363319"/>
                  </a:lnTo>
                  <a:lnTo>
                    <a:pt x="4415" y="396594"/>
                  </a:lnTo>
                  <a:lnTo>
                    <a:pt x="0" y="420848"/>
                  </a:lnTo>
                  <a:lnTo>
                    <a:pt x="4060" y="437740"/>
                  </a:lnTo>
                  <a:lnTo>
                    <a:pt x="11878" y="455812"/>
                  </a:lnTo>
                  <a:lnTo>
                    <a:pt x="25617" y="470461"/>
                  </a:lnTo>
                  <a:lnTo>
                    <a:pt x="29288" y="473173"/>
                  </a:lnTo>
                  <a:lnTo>
                    <a:pt x="38122" y="474923"/>
                  </a:lnTo>
                  <a:lnTo>
                    <a:pt x="46590" y="475442"/>
                  </a:lnTo>
                  <a:lnTo>
                    <a:pt x="59306" y="472079"/>
                  </a:lnTo>
                  <a:lnTo>
                    <a:pt x="65625" y="468367"/>
                  </a:lnTo>
                  <a:lnTo>
                    <a:pt x="91805" y="443889"/>
                  </a:lnTo>
                  <a:lnTo>
                    <a:pt x="104099" y="422022"/>
                  </a:lnTo>
                  <a:lnTo>
                    <a:pt x="113636" y="387187"/>
                  </a:lnTo>
                  <a:lnTo>
                    <a:pt x="116159" y="352325"/>
                  </a:lnTo>
                  <a:lnTo>
                    <a:pt x="115936" y="328983"/>
                  </a:lnTo>
                  <a:lnTo>
                    <a:pt x="115496" y="327869"/>
                  </a:lnTo>
                  <a:lnTo>
                    <a:pt x="114153" y="326081"/>
                  </a:lnTo>
                  <a:lnTo>
                    <a:pt x="115901" y="331045"/>
                  </a:lnTo>
                  <a:lnTo>
                    <a:pt x="116202" y="364886"/>
                  </a:lnTo>
                  <a:lnTo>
                    <a:pt x="114153" y="398556"/>
                  </a:lnTo>
                  <a:lnTo>
                    <a:pt x="116775" y="432414"/>
                  </a:lnTo>
                  <a:lnTo>
                    <a:pt x="123843" y="452280"/>
                  </a:lnTo>
                  <a:lnTo>
                    <a:pt x="135028" y="463645"/>
                  </a:lnTo>
                  <a:lnTo>
                    <a:pt x="144195" y="468916"/>
                  </a:lnTo>
                  <a:lnTo>
                    <a:pt x="148135" y="470017"/>
                  </a:lnTo>
                  <a:lnTo>
                    <a:pt x="157121" y="469372"/>
                  </a:lnTo>
                  <a:lnTo>
                    <a:pt x="166897" y="464978"/>
                  </a:lnTo>
                  <a:lnTo>
                    <a:pt x="183208" y="451268"/>
                  </a:lnTo>
                  <a:lnTo>
                    <a:pt x="200760" y="428831"/>
                  </a:lnTo>
                  <a:lnTo>
                    <a:pt x="214759" y="394907"/>
                  </a:lnTo>
                  <a:lnTo>
                    <a:pt x="224273" y="361328"/>
                  </a:lnTo>
                  <a:lnTo>
                    <a:pt x="227563" y="345367"/>
                  </a:lnTo>
                  <a:lnTo>
                    <a:pt x="224759" y="329199"/>
                  </a:lnTo>
                  <a:lnTo>
                    <a:pt x="222510" y="323756"/>
                  </a:lnTo>
                  <a:lnTo>
                    <a:pt x="219062" y="319081"/>
                  </a:lnTo>
                  <a:lnTo>
                    <a:pt x="218907" y="319151"/>
                  </a:lnTo>
                  <a:lnTo>
                    <a:pt x="218735" y="319934"/>
                  </a:lnTo>
                  <a:lnTo>
                    <a:pt x="218954" y="320249"/>
                  </a:lnTo>
                  <a:lnTo>
                    <a:pt x="219902" y="320599"/>
                  </a:lnTo>
                  <a:lnTo>
                    <a:pt x="253861" y="323247"/>
                  </a:lnTo>
                  <a:lnTo>
                    <a:pt x="274017" y="323524"/>
                  </a:lnTo>
                  <a:lnTo>
                    <a:pt x="277535" y="325310"/>
                  </a:lnTo>
                  <a:lnTo>
                    <a:pt x="278128" y="358766"/>
                  </a:lnTo>
                  <a:lnTo>
                    <a:pt x="275085" y="392339"/>
                  </a:lnTo>
                  <a:lnTo>
                    <a:pt x="273386" y="426167"/>
                  </a:lnTo>
                  <a:lnTo>
                    <a:pt x="274071" y="457444"/>
                  </a:lnTo>
                  <a:lnTo>
                    <a:pt x="278371" y="471366"/>
                  </a:lnTo>
                  <a:lnTo>
                    <a:pt x="283455" y="476306"/>
                  </a:lnTo>
                  <a:lnTo>
                    <a:pt x="285170" y="477270"/>
                  </a:lnTo>
                  <a:lnTo>
                    <a:pt x="285998" y="477527"/>
                  </a:lnTo>
                  <a:lnTo>
                    <a:pt x="296038" y="476039"/>
                  </a:lnTo>
                  <a:lnTo>
                    <a:pt x="308183" y="471166"/>
                  </a:lnTo>
                  <a:lnTo>
                    <a:pt x="331045" y="453289"/>
                  </a:lnTo>
                  <a:lnTo>
                    <a:pt x="347208" y="436236"/>
                  </a:lnTo>
                  <a:lnTo>
                    <a:pt x="371006" y="402581"/>
                  </a:lnTo>
                  <a:lnTo>
                    <a:pt x="387931" y="368614"/>
                  </a:lnTo>
                  <a:lnTo>
                    <a:pt x="402894" y="333984"/>
                  </a:lnTo>
                  <a:lnTo>
                    <a:pt x="417109" y="298764"/>
                  </a:lnTo>
                  <a:lnTo>
                    <a:pt x="428261" y="264710"/>
                  </a:lnTo>
                  <a:lnTo>
                    <a:pt x="439381" y="229253"/>
                  </a:lnTo>
                  <a:lnTo>
                    <a:pt x="449446" y="194624"/>
                  </a:lnTo>
                  <a:lnTo>
                    <a:pt x="456911" y="160316"/>
                  </a:lnTo>
                  <a:lnTo>
                    <a:pt x="462094" y="130160"/>
                  </a:lnTo>
                  <a:lnTo>
                    <a:pt x="465760" y="97748"/>
                  </a:lnTo>
                  <a:lnTo>
                    <a:pt x="464772" y="74318"/>
                  </a:lnTo>
                  <a:lnTo>
                    <a:pt x="458075" y="40286"/>
                  </a:lnTo>
                  <a:lnTo>
                    <a:pt x="447628" y="16920"/>
                  </a:lnTo>
                  <a:lnTo>
                    <a:pt x="442004" y="8038"/>
                  </a:lnTo>
                  <a:lnTo>
                    <a:pt x="438627" y="4744"/>
                  </a:lnTo>
                  <a:lnTo>
                    <a:pt x="427503" y="738"/>
                  </a:lnTo>
                  <a:lnTo>
                    <a:pt x="424068" y="0"/>
                  </a:lnTo>
                  <a:lnTo>
                    <a:pt x="409757" y="3562"/>
                  </a:lnTo>
                  <a:lnTo>
                    <a:pt x="403824" y="9048"/>
                  </a:lnTo>
                  <a:lnTo>
                    <a:pt x="394103" y="27025"/>
                  </a:lnTo>
                  <a:lnTo>
                    <a:pt x="389212" y="43033"/>
                  </a:lnTo>
                  <a:lnTo>
                    <a:pt x="385676" y="76387"/>
                  </a:lnTo>
                  <a:lnTo>
                    <a:pt x="385307" y="110754"/>
                  </a:lnTo>
                  <a:lnTo>
                    <a:pt x="385286" y="145983"/>
                  </a:lnTo>
                  <a:lnTo>
                    <a:pt x="386464" y="181657"/>
                  </a:lnTo>
                  <a:lnTo>
                    <a:pt x="386094" y="209545"/>
                  </a:lnTo>
                  <a:lnTo>
                    <a:pt x="389624" y="243712"/>
                  </a:lnTo>
                  <a:lnTo>
                    <a:pt x="393324" y="278412"/>
                  </a:lnTo>
                  <a:lnTo>
                    <a:pt x="396417" y="309717"/>
                  </a:lnTo>
                  <a:lnTo>
                    <a:pt x="401249" y="343602"/>
                  </a:lnTo>
                  <a:lnTo>
                    <a:pt x="401912" y="376987"/>
                  </a:lnTo>
                  <a:lnTo>
                    <a:pt x="406286" y="411008"/>
                  </a:lnTo>
                  <a:lnTo>
                    <a:pt x="411017" y="432600"/>
                  </a:lnTo>
                  <a:lnTo>
                    <a:pt x="420106" y="453635"/>
                  </a:lnTo>
                  <a:lnTo>
                    <a:pt x="421199" y="454891"/>
                  </a:lnTo>
                  <a:lnTo>
                    <a:pt x="434458" y="462130"/>
                  </a:lnTo>
                  <a:lnTo>
                    <a:pt x="437984" y="463273"/>
                  </a:lnTo>
                  <a:lnTo>
                    <a:pt x="444497" y="463611"/>
                  </a:lnTo>
                  <a:lnTo>
                    <a:pt x="455650" y="460188"/>
                  </a:lnTo>
                  <a:lnTo>
                    <a:pt x="473952" y="450991"/>
                  </a:lnTo>
                  <a:lnTo>
                    <a:pt x="493374" y="433384"/>
                  </a:lnTo>
                  <a:lnTo>
                    <a:pt x="518100" y="400942"/>
                  </a:lnTo>
                  <a:lnTo>
                    <a:pt x="525526" y="385142"/>
                  </a:lnTo>
                  <a:lnTo>
                    <a:pt x="528091" y="350779"/>
                  </a:lnTo>
                  <a:lnTo>
                    <a:pt x="526889" y="329796"/>
                  </a:lnTo>
                  <a:lnTo>
                    <a:pt x="524861" y="325459"/>
                  </a:lnTo>
                  <a:lnTo>
                    <a:pt x="517983" y="317991"/>
                  </a:lnTo>
                  <a:lnTo>
                    <a:pt x="512877" y="315627"/>
                  </a:lnTo>
                  <a:lnTo>
                    <a:pt x="498218" y="313846"/>
                  </a:lnTo>
                  <a:lnTo>
                    <a:pt x="496821" y="314338"/>
                  </a:lnTo>
                  <a:lnTo>
                    <a:pt x="494564" y="316296"/>
                  </a:lnTo>
                  <a:lnTo>
                    <a:pt x="483918" y="335085"/>
                  </a:lnTo>
                  <a:lnTo>
                    <a:pt x="479449" y="354043"/>
                  </a:lnTo>
                  <a:lnTo>
                    <a:pt x="478229" y="379173"/>
                  </a:lnTo>
                  <a:lnTo>
                    <a:pt x="484789" y="411039"/>
                  </a:lnTo>
                  <a:lnTo>
                    <a:pt x="491299" y="428959"/>
                  </a:lnTo>
                  <a:lnTo>
                    <a:pt x="500757" y="444198"/>
                  </a:lnTo>
                  <a:lnTo>
                    <a:pt x="509428" y="451433"/>
                  </a:lnTo>
                  <a:lnTo>
                    <a:pt x="524576" y="457892"/>
                  </a:lnTo>
                  <a:lnTo>
                    <a:pt x="532154" y="458665"/>
                  </a:lnTo>
                  <a:lnTo>
                    <a:pt x="541300" y="456913"/>
                  </a:lnTo>
                  <a:lnTo>
                    <a:pt x="556371" y="446900"/>
                  </a:lnTo>
                  <a:lnTo>
                    <a:pt x="572676" y="426580"/>
                  </a:lnTo>
                  <a:lnTo>
                    <a:pt x="587954" y="391210"/>
                  </a:lnTo>
                  <a:lnTo>
                    <a:pt x="591936" y="365508"/>
                  </a:lnTo>
                  <a:lnTo>
                    <a:pt x="590186" y="349391"/>
                  </a:lnTo>
                  <a:lnTo>
                    <a:pt x="580952" y="323790"/>
                  </a:lnTo>
                  <a:lnTo>
                    <a:pt x="578699" y="320850"/>
                  </a:lnTo>
                  <a:lnTo>
                    <a:pt x="576815" y="319014"/>
                  </a:lnTo>
                  <a:lnTo>
                    <a:pt x="573552" y="313972"/>
                  </a:lnTo>
                  <a:lnTo>
                    <a:pt x="573447" y="315069"/>
                  </a:lnTo>
                  <a:lnTo>
                    <a:pt x="574226" y="315418"/>
                  </a:lnTo>
                  <a:lnTo>
                    <a:pt x="591488" y="317470"/>
                  </a:lnTo>
                  <a:lnTo>
                    <a:pt x="625497" y="313705"/>
                  </a:lnTo>
                  <a:lnTo>
                    <a:pt x="650932" y="306961"/>
                  </a:lnTo>
                  <a:lnTo>
                    <a:pt x="651548" y="307102"/>
                  </a:lnTo>
                  <a:lnTo>
                    <a:pt x="652937" y="307965"/>
                  </a:lnTo>
                  <a:lnTo>
                    <a:pt x="653149" y="308565"/>
                  </a:lnTo>
                  <a:lnTo>
                    <a:pt x="653025" y="309230"/>
                  </a:lnTo>
                  <a:lnTo>
                    <a:pt x="652678" y="309938"/>
                  </a:lnTo>
                  <a:lnTo>
                    <a:pt x="651370" y="315642"/>
                  </a:lnTo>
                  <a:lnTo>
                    <a:pt x="650781" y="316594"/>
                  </a:lnTo>
                  <a:lnTo>
                    <a:pt x="646065" y="351848"/>
                  </a:lnTo>
                  <a:lnTo>
                    <a:pt x="643004" y="386831"/>
                  </a:lnTo>
                  <a:lnTo>
                    <a:pt x="642491" y="421232"/>
                  </a:lnTo>
                  <a:lnTo>
                    <a:pt x="645054" y="441926"/>
                  </a:lnTo>
                  <a:lnTo>
                    <a:pt x="654510" y="463855"/>
                  </a:lnTo>
                  <a:lnTo>
                    <a:pt x="668066" y="475522"/>
                  </a:lnTo>
                  <a:lnTo>
                    <a:pt x="676475" y="478559"/>
                  </a:lnTo>
                  <a:lnTo>
                    <a:pt x="682184" y="478889"/>
                  </a:lnTo>
                  <a:lnTo>
                    <a:pt x="688161" y="477624"/>
                  </a:lnTo>
                  <a:lnTo>
                    <a:pt x="723349" y="460295"/>
                  </a:lnTo>
                  <a:lnTo>
                    <a:pt x="749616" y="4470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68" name="SMARTInkShape-382">
            <a:extLst>
              <a:ext uri="{FF2B5EF4-FFF2-40B4-BE49-F238E27FC236}">
                <a16:creationId xmlns:a16="http://schemas.microsoft.com/office/drawing/2014/main" xmlns="" id="{3C39D4DD-4992-44C2-B0A4-D23E4E4775C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69194" y="3219794"/>
            <a:ext cx="261938" cy="813882"/>
          </a:xfrm>
          <a:custGeom>
            <a:avLst/>
            <a:gdLst/>
            <a:ahLst/>
            <a:cxnLst/>
            <a:rect l="0" t="0" r="0" b="0"/>
            <a:pathLst>
              <a:path w="261938" h="813882">
                <a:moveTo>
                  <a:pt x="0" y="464000"/>
                </a:moveTo>
                <a:lnTo>
                  <a:pt x="0" y="464000"/>
                </a:lnTo>
                <a:lnTo>
                  <a:pt x="2050" y="464000"/>
                </a:lnTo>
                <a:lnTo>
                  <a:pt x="3547" y="465264"/>
                </a:lnTo>
                <a:lnTo>
                  <a:pt x="5633" y="465885"/>
                </a:lnTo>
                <a:lnTo>
                  <a:pt x="9457" y="466372"/>
                </a:lnTo>
                <a:lnTo>
                  <a:pt x="37674" y="454291"/>
                </a:lnTo>
                <a:lnTo>
                  <a:pt x="69075" y="430163"/>
                </a:lnTo>
                <a:lnTo>
                  <a:pt x="100878" y="395139"/>
                </a:lnTo>
                <a:lnTo>
                  <a:pt x="121682" y="361556"/>
                </a:lnTo>
                <a:lnTo>
                  <a:pt x="141628" y="330430"/>
                </a:lnTo>
                <a:lnTo>
                  <a:pt x="152859" y="302953"/>
                </a:lnTo>
                <a:lnTo>
                  <a:pt x="163426" y="268882"/>
                </a:lnTo>
                <a:lnTo>
                  <a:pt x="174780" y="237633"/>
                </a:lnTo>
                <a:lnTo>
                  <a:pt x="185674" y="202134"/>
                </a:lnTo>
                <a:lnTo>
                  <a:pt x="197926" y="168836"/>
                </a:lnTo>
                <a:lnTo>
                  <a:pt x="206147" y="134990"/>
                </a:lnTo>
                <a:lnTo>
                  <a:pt x="216360" y="103170"/>
                </a:lnTo>
                <a:lnTo>
                  <a:pt x="223237" y="69447"/>
                </a:lnTo>
                <a:lnTo>
                  <a:pt x="222185" y="33832"/>
                </a:lnTo>
                <a:lnTo>
                  <a:pt x="220878" y="26745"/>
                </a:lnTo>
                <a:lnTo>
                  <a:pt x="213728" y="12915"/>
                </a:lnTo>
                <a:lnTo>
                  <a:pt x="204672" y="3569"/>
                </a:lnTo>
                <a:lnTo>
                  <a:pt x="199268" y="1395"/>
                </a:lnTo>
                <a:lnTo>
                  <a:pt x="190968" y="0"/>
                </a:lnTo>
                <a:lnTo>
                  <a:pt x="182642" y="2286"/>
                </a:lnTo>
                <a:lnTo>
                  <a:pt x="176953" y="6293"/>
                </a:lnTo>
                <a:lnTo>
                  <a:pt x="158244" y="28314"/>
                </a:lnTo>
                <a:lnTo>
                  <a:pt x="152222" y="40673"/>
                </a:lnTo>
                <a:lnTo>
                  <a:pt x="145166" y="75730"/>
                </a:lnTo>
                <a:lnTo>
                  <a:pt x="143076" y="107141"/>
                </a:lnTo>
                <a:lnTo>
                  <a:pt x="142892" y="140940"/>
                </a:lnTo>
                <a:lnTo>
                  <a:pt x="142876" y="172554"/>
                </a:lnTo>
                <a:lnTo>
                  <a:pt x="142875" y="205300"/>
                </a:lnTo>
                <a:lnTo>
                  <a:pt x="141238" y="239164"/>
                </a:lnTo>
                <a:lnTo>
                  <a:pt x="140592" y="270350"/>
                </a:lnTo>
                <a:lnTo>
                  <a:pt x="140513" y="301433"/>
                </a:lnTo>
                <a:lnTo>
                  <a:pt x="140496" y="332891"/>
                </a:lnTo>
                <a:lnTo>
                  <a:pt x="138444" y="367144"/>
                </a:lnTo>
                <a:lnTo>
                  <a:pt x="137913" y="396185"/>
                </a:lnTo>
                <a:lnTo>
                  <a:pt x="136071" y="430365"/>
                </a:lnTo>
                <a:lnTo>
                  <a:pt x="135761" y="465006"/>
                </a:lnTo>
                <a:lnTo>
                  <a:pt x="133683" y="498336"/>
                </a:lnTo>
                <a:lnTo>
                  <a:pt x="131209" y="532305"/>
                </a:lnTo>
                <a:lnTo>
                  <a:pt x="129353" y="565145"/>
                </a:lnTo>
                <a:lnTo>
                  <a:pt x="127235" y="599971"/>
                </a:lnTo>
                <a:lnTo>
                  <a:pt x="126600" y="632827"/>
                </a:lnTo>
                <a:lnTo>
                  <a:pt x="127232" y="668362"/>
                </a:lnTo>
                <a:lnTo>
                  <a:pt x="124852" y="703839"/>
                </a:lnTo>
                <a:lnTo>
                  <a:pt x="126186" y="738161"/>
                </a:lnTo>
                <a:lnTo>
                  <a:pt x="129822" y="772622"/>
                </a:lnTo>
                <a:lnTo>
                  <a:pt x="138966" y="802398"/>
                </a:lnTo>
                <a:lnTo>
                  <a:pt x="143367" y="809185"/>
                </a:lnTo>
                <a:lnTo>
                  <a:pt x="147224" y="812192"/>
                </a:lnTo>
                <a:lnTo>
                  <a:pt x="151824" y="813881"/>
                </a:lnTo>
                <a:lnTo>
                  <a:pt x="162549" y="803876"/>
                </a:lnTo>
                <a:lnTo>
                  <a:pt x="178822" y="770643"/>
                </a:lnTo>
                <a:lnTo>
                  <a:pt x="189761" y="735120"/>
                </a:lnTo>
                <a:lnTo>
                  <a:pt x="198063" y="702774"/>
                </a:lnTo>
                <a:lnTo>
                  <a:pt x="205217" y="670106"/>
                </a:lnTo>
                <a:lnTo>
                  <a:pt x="208261" y="638092"/>
                </a:lnTo>
                <a:lnTo>
                  <a:pt x="210701" y="603250"/>
                </a:lnTo>
                <a:lnTo>
                  <a:pt x="210590" y="573269"/>
                </a:lnTo>
                <a:lnTo>
                  <a:pt x="211813" y="539889"/>
                </a:lnTo>
                <a:lnTo>
                  <a:pt x="209874" y="504910"/>
                </a:lnTo>
                <a:lnTo>
                  <a:pt x="207508" y="469644"/>
                </a:lnTo>
                <a:lnTo>
                  <a:pt x="199330" y="434353"/>
                </a:lnTo>
                <a:lnTo>
                  <a:pt x="194027" y="421161"/>
                </a:lnTo>
                <a:lnTo>
                  <a:pt x="186758" y="410970"/>
                </a:lnTo>
                <a:lnTo>
                  <a:pt x="179307" y="404278"/>
                </a:lnTo>
                <a:lnTo>
                  <a:pt x="162796" y="396793"/>
                </a:lnTo>
                <a:lnTo>
                  <a:pt x="158873" y="396471"/>
                </a:lnTo>
                <a:lnTo>
                  <a:pt x="150557" y="397741"/>
                </a:lnTo>
                <a:lnTo>
                  <a:pt x="140764" y="401410"/>
                </a:lnTo>
                <a:lnTo>
                  <a:pt x="137880" y="404608"/>
                </a:lnTo>
                <a:lnTo>
                  <a:pt x="128643" y="421435"/>
                </a:lnTo>
                <a:lnTo>
                  <a:pt x="126687" y="429457"/>
                </a:lnTo>
                <a:lnTo>
                  <a:pt x="126349" y="433245"/>
                </a:lnTo>
                <a:lnTo>
                  <a:pt x="127512" y="438571"/>
                </a:lnTo>
                <a:lnTo>
                  <a:pt x="133857" y="450897"/>
                </a:lnTo>
                <a:lnTo>
                  <a:pt x="138968" y="455943"/>
                </a:lnTo>
                <a:lnTo>
                  <a:pt x="148720" y="462099"/>
                </a:lnTo>
                <a:lnTo>
                  <a:pt x="152721" y="465818"/>
                </a:lnTo>
                <a:lnTo>
                  <a:pt x="160077" y="469445"/>
                </a:lnTo>
                <a:lnTo>
                  <a:pt x="171350" y="473045"/>
                </a:lnTo>
                <a:lnTo>
                  <a:pt x="186395" y="473232"/>
                </a:lnTo>
                <a:lnTo>
                  <a:pt x="207649" y="465876"/>
                </a:lnTo>
                <a:lnTo>
                  <a:pt x="241175" y="447978"/>
                </a:lnTo>
                <a:lnTo>
                  <a:pt x="256045" y="436182"/>
                </a:lnTo>
                <a:lnTo>
                  <a:pt x="257996" y="432321"/>
                </a:lnTo>
                <a:lnTo>
                  <a:pt x="261937" y="42113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71" name="SMARTInkShape-Group144">
            <a:extLst>
              <a:ext uri="{FF2B5EF4-FFF2-40B4-BE49-F238E27FC236}">
                <a16:creationId xmlns:a16="http://schemas.microsoft.com/office/drawing/2014/main" xmlns="" id="{082DD92B-5302-47E1-9BD5-72C284463AB2}"/>
              </a:ext>
            </a:extLst>
          </p:cNvPr>
          <p:cNvGrpSpPr/>
          <p:nvPr/>
        </p:nvGrpSpPr>
        <p:grpSpPr>
          <a:xfrm>
            <a:off x="1443176" y="3383830"/>
            <a:ext cx="478494" cy="315975"/>
            <a:chOff x="1443176" y="3383830"/>
            <a:chExt cx="478494" cy="315975"/>
          </a:xfrm>
        </p:grpSpPr>
        <p:sp>
          <p:nvSpPr>
            <p:cNvPr id="20769" name="SMARTInkShape-383">
              <a:extLst>
                <a:ext uri="{FF2B5EF4-FFF2-40B4-BE49-F238E27FC236}">
                  <a16:creationId xmlns:a16="http://schemas.microsoft.com/office/drawing/2014/main" xmlns="" id="{FE6C363F-7699-4CE0-BD9A-3CAAB633C3D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09159" y="3467100"/>
              <a:ext cx="83936" cy="8704"/>
            </a:xfrm>
            <a:custGeom>
              <a:avLst/>
              <a:gdLst/>
              <a:ahLst/>
              <a:cxnLst/>
              <a:rect l="0" t="0" r="0" b="0"/>
              <a:pathLst>
                <a:path w="83936" h="8704">
                  <a:moveTo>
                    <a:pt x="10116" y="0"/>
                  </a:moveTo>
                  <a:lnTo>
                    <a:pt x="10116" y="0"/>
                  </a:lnTo>
                  <a:lnTo>
                    <a:pt x="1871" y="5654"/>
                  </a:lnTo>
                  <a:lnTo>
                    <a:pt x="102" y="6482"/>
                  </a:lnTo>
                  <a:lnTo>
                    <a:pt x="0" y="6702"/>
                  </a:lnTo>
                  <a:lnTo>
                    <a:pt x="556" y="7118"/>
                  </a:lnTo>
                  <a:lnTo>
                    <a:pt x="34970" y="8641"/>
                  </a:lnTo>
                  <a:lnTo>
                    <a:pt x="47749" y="8703"/>
                  </a:lnTo>
                  <a:lnTo>
                    <a:pt x="80749" y="6442"/>
                  </a:lnTo>
                  <a:lnTo>
                    <a:pt x="83935" y="47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70" name="SMARTInkShape-384">
              <a:extLst>
                <a:ext uri="{FF2B5EF4-FFF2-40B4-BE49-F238E27FC236}">
                  <a16:creationId xmlns:a16="http://schemas.microsoft.com/office/drawing/2014/main" xmlns="" id="{BF8C5325-317A-4C2A-9128-660416BAB53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43176" y="3383830"/>
              <a:ext cx="478494" cy="315975"/>
            </a:xfrm>
            <a:custGeom>
              <a:avLst/>
              <a:gdLst/>
              <a:ahLst/>
              <a:cxnLst/>
              <a:rect l="0" t="0" r="0" b="0"/>
              <a:pathLst>
                <a:path w="478494" h="315975">
                  <a:moveTo>
                    <a:pt x="76062" y="164233"/>
                  </a:moveTo>
                  <a:lnTo>
                    <a:pt x="76062" y="164233"/>
                  </a:lnTo>
                  <a:lnTo>
                    <a:pt x="78112" y="162182"/>
                  </a:lnTo>
                  <a:lnTo>
                    <a:pt x="77958" y="161807"/>
                  </a:lnTo>
                  <a:lnTo>
                    <a:pt x="76741" y="160015"/>
                  </a:lnTo>
                  <a:lnTo>
                    <a:pt x="76151" y="157526"/>
                  </a:lnTo>
                  <a:lnTo>
                    <a:pt x="75857" y="157381"/>
                  </a:lnTo>
                  <a:lnTo>
                    <a:pt x="67699" y="157127"/>
                  </a:lnTo>
                  <a:lnTo>
                    <a:pt x="54401" y="160407"/>
                  </a:lnTo>
                  <a:lnTo>
                    <a:pt x="26576" y="177342"/>
                  </a:lnTo>
                  <a:lnTo>
                    <a:pt x="22935" y="181436"/>
                  </a:lnTo>
                  <a:lnTo>
                    <a:pt x="9838" y="202721"/>
                  </a:lnTo>
                  <a:lnTo>
                    <a:pt x="2230" y="237311"/>
                  </a:lnTo>
                  <a:lnTo>
                    <a:pt x="0" y="262475"/>
                  </a:lnTo>
                  <a:lnTo>
                    <a:pt x="2559" y="283759"/>
                  </a:lnTo>
                  <a:lnTo>
                    <a:pt x="7579" y="296014"/>
                  </a:lnTo>
                  <a:lnTo>
                    <a:pt x="14468" y="304358"/>
                  </a:lnTo>
                  <a:lnTo>
                    <a:pt x="26733" y="313640"/>
                  </a:lnTo>
                  <a:lnTo>
                    <a:pt x="31119" y="315302"/>
                  </a:lnTo>
                  <a:lnTo>
                    <a:pt x="38845" y="315974"/>
                  </a:lnTo>
                  <a:lnTo>
                    <a:pt x="53502" y="314530"/>
                  </a:lnTo>
                  <a:lnTo>
                    <a:pt x="68697" y="305597"/>
                  </a:lnTo>
                  <a:lnTo>
                    <a:pt x="80300" y="294854"/>
                  </a:lnTo>
                  <a:lnTo>
                    <a:pt x="101787" y="260258"/>
                  </a:lnTo>
                  <a:lnTo>
                    <a:pt x="109602" y="239065"/>
                  </a:lnTo>
                  <a:lnTo>
                    <a:pt x="115796" y="206501"/>
                  </a:lnTo>
                  <a:lnTo>
                    <a:pt x="112437" y="178659"/>
                  </a:lnTo>
                  <a:lnTo>
                    <a:pt x="109623" y="171035"/>
                  </a:lnTo>
                  <a:lnTo>
                    <a:pt x="100854" y="158674"/>
                  </a:lnTo>
                  <a:lnTo>
                    <a:pt x="95960" y="154619"/>
                  </a:lnTo>
                  <a:lnTo>
                    <a:pt x="88631" y="151741"/>
                  </a:lnTo>
                  <a:lnTo>
                    <a:pt x="83500" y="151449"/>
                  </a:lnTo>
                  <a:lnTo>
                    <a:pt x="70231" y="154112"/>
                  </a:lnTo>
                  <a:lnTo>
                    <a:pt x="67032" y="155589"/>
                  </a:lnTo>
                  <a:lnTo>
                    <a:pt x="59814" y="161967"/>
                  </a:lnTo>
                  <a:lnTo>
                    <a:pt x="58257" y="164372"/>
                  </a:lnTo>
                  <a:lnTo>
                    <a:pt x="55071" y="177932"/>
                  </a:lnTo>
                  <a:lnTo>
                    <a:pt x="58975" y="202736"/>
                  </a:lnTo>
                  <a:lnTo>
                    <a:pt x="64749" y="214946"/>
                  </a:lnTo>
                  <a:lnTo>
                    <a:pt x="77935" y="231446"/>
                  </a:lnTo>
                  <a:lnTo>
                    <a:pt x="89057" y="238916"/>
                  </a:lnTo>
                  <a:lnTo>
                    <a:pt x="91098" y="242051"/>
                  </a:lnTo>
                  <a:lnTo>
                    <a:pt x="95533" y="244504"/>
                  </a:lnTo>
                  <a:lnTo>
                    <a:pt x="105366" y="246969"/>
                  </a:lnTo>
                  <a:lnTo>
                    <a:pt x="118050" y="246791"/>
                  </a:lnTo>
                  <a:lnTo>
                    <a:pt x="124092" y="245375"/>
                  </a:lnTo>
                  <a:lnTo>
                    <a:pt x="146235" y="229123"/>
                  </a:lnTo>
                  <a:lnTo>
                    <a:pt x="151170" y="224029"/>
                  </a:lnTo>
                  <a:lnTo>
                    <a:pt x="161649" y="207334"/>
                  </a:lnTo>
                  <a:lnTo>
                    <a:pt x="172621" y="177645"/>
                  </a:lnTo>
                  <a:lnTo>
                    <a:pt x="173552" y="167011"/>
                  </a:lnTo>
                  <a:lnTo>
                    <a:pt x="172387" y="162528"/>
                  </a:lnTo>
                  <a:lnTo>
                    <a:pt x="169623" y="158173"/>
                  </a:lnTo>
                  <a:lnTo>
                    <a:pt x="167577" y="155587"/>
                  </a:lnTo>
                  <a:lnTo>
                    <a:pt x="166684" y="152808"/>
                  </a:lnTo>
                  <a:lnTo>
                    <a:pt x="166904" y="152912"/>
                  </a:lnTo>
                  <a:lnTo>
                    <a:pt x="168611" y="154419"/>
                  </a:lnTo>
                  <a:lnTo>
                    <a:pt x="172405" y="154915"/>
                  </a:lnTo>
                  <a:lnTo>
                    <a:pt x="175663" y="156327"/>
                  </a:lnTo>
                  <a:lnTo>
                    <a:pt x="210297" y="157087"/>
                  </a:lnTo>
                  <a:lnTo>
                    <a:pt x="232283" y="157794"/>
                  </a:lnTo>
                  <a:lnTo>
                    <a:pt x="241961" y="160028"/>
                  </a:lnTo>
                  <a:lnTo>
                    <a:pt x="245768" y="162755"/>
                  </a:lnTo>
                  <a:lnTo>
                    <a:pt x="248259" y="166323"/>
                  </a:lnTo>
                  <a:lnTo>
                    <a:pt x="251562" y="177593"/>
                  </a:lnTo>
                  <a:lnTo>
                    <a:pt x="251916" y="188501"/>
                  </a:lnTo>
                  <a:lnTo>
                    <a:pt x="249200" y="222575"/>
                  </a:lnTo>
                  <a:lnTo>
                    <a:pt x="245290" y="257899"/>
                  </a:lnTo>
                  <a:lnTo>
                    <a:pt x="245416" y="271857"/>
                  </a:lnTo>
                  <a:lnTo>
                    <a:pt x="249348" y="288368"/>
                  </a:lnTo>
                  <a:lnTo>
                    <a:pt x="256778" y="300817"/>
                  </a:lnTo>
                  <a:lnTo>
                    <a:pt x="264313" y="307439"/>
                  </a:lnTo>
                  <a:lnTo>
                    <a:pt x="266973" y="308578"/>
                  </a:lnTo>
                  <a:lnTo>
                    <a:pt x="286544" y="309473"/>
                  </a:lnTo>
                  <a:lnTo>
                    <a:pt x="299981" y="306173"/>
                  </a:lnTo>
                  <a:lnTo>
                    <a:pt x="304539" y="303891"/>
                  </a:lnTo>
                  <a:lnTo>
                    <a:pt x="318546" y="292721"/>
                  </a:lnTo>
                  <a:lnTo>
                    <a:pt x="329046" y="271911"/>
                  </a:lnTo>
                  <a:lnTo>
                    <a:pt x="339566" y="237162"/>
                  </a:lnTo>
                  <a:lnTo>
                    <a:pt x="351051" y="202543"/>
                  </a:lnTo>
                  <a:lnTo>
                    <a:pt x="360786" y="168341"/>
                  </a:lnTo>
                  <a:lnTo>
                    <a:pt x="367891" y="133544"/>
                  </a:lnTo>
                  <a:lnTo>
                    <a:pt x="372228" y="100466"/>
                  </a:lnTo>
                  <a:lnTo>
                    <a:pt x="374365" y="66319"/>
                  </a:lnTo>
                  <a:lnTo>
                    <a:pt x="375064" y="60126"/>
                  </a:lnTo>
                  <a:lnTo>
                    <a:pt x="373727" y="27071"/>
                  </a:lnTo>
                  <a:lnTo>
                    <a:pt x="373454" y="13232"/>
                  </a:lnTo>
                  <a:lnTo>
                    <a:pt x="371339" y="0"/>
                  </a:lnTo>
                  <a:lnTo>
                    <a:pt x="370631" y="24448"/>
                  </a:lnTo>
                  <a:lnTo>
                    <a:pt x="369176" y="36267"/>
                  </a:lnTo>
                  <a:lnTo>
                    <a:pt x="366725" y="71425"/>
                  </a:lnTo>
                  <a:lnTo>
                    <a:pt x="366580" y="103827"/>
                  </a:lnTo>
                  <a:lnTo>
                    <a:pt x="366574" y="137999"/>
                  </a:lnTo>
                  <a:lnTo>
                    <a:pt x="363994" y="172908"/>
                  </a:lnTo>
                  <a:lnTo>
                    <a:pt x="361841" y="202611"/>
                  </a:lnTo>
                  <a:lnTo>
                    <a:pt x="364150" y="237303"/>
                  </a:lnTo>
                  <a:lnTo>
                    <a:pt x="364886" y="245943"/>
                  </a:lnTo>
                  <a:lnTo>
                    <a:pt x="372553" y="279380"/>
                  </a:lnTo>
                  <a:lnTo>
                    <a:pt x="377269" y="290021"/>
                  </a:lnTo>
                  <a:lnTo>
                    <a:pt x="378650" y="294078"/>
                  </a:lnTo>
                  <a:lnTo>
                    <a:pt x="383798" y="300348"/>
                  </a:lnTo>
                  <a:lnTo>
                    <a:pt x="387611" y="303017"/>
                  </a:lnTo>
                  <a:lnTo>
                    <a:pt x="400248" y="306263"/>
                  </a:lnTo>
                  <a:lnTo>
                    <a:pt x="406891" y="306592"/>
                  </a:lnTo>
                  <a:lnTo>
                    <a:pt x="429123" y="300459"/>
                  </a:lnTo>
                  <a:lnTo>
                    <a:pt x="444967" y="291666"/>
                  </a:lnTo>
                  <a:lnTo>
                    <a:pt x="478493" y="26186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776" name="SMARTInkShape-Group145">
            <a:extLst>
              <a:ext uri="{FF2B5EF4-FFF2-40B4-BE49-F238E27FC236}">
                <a16:creationId xmlns:a16="http://schemas.microsoft.com/office/drawing/2014/main" xmlns="" id="{9ACDE33E-0D97-4E5F-A2C7-9E48A3B7C6B7}"/>
              </a:ext>
            </a:extLst>
          </p:cNvPr>
          <p:cNvGrpSpPr/>
          <p:nvPr/>
        </p:nvGrpSpPr>
        <p:grpSpPr>
          <a:xfrm>
            <a:off x="1104900" y="3938605"/>
            <a:ext cx="681039" cy="666369"/>
            <a:chOff x="1104900" y="3938605"/>
            <a:chExt cx="681039" cy="666369"/>
          </a:xfrm>
        </p:grpSpPr>
        <p:sp>
          <p:nvSpPr>
            <p:cNvPr id="20772" name="SMARTInkShape-385">
              <a:extLst>
                <a:ext uri="{FF2B5EF4-FFF2-40B4-BE49-F238E27FC236}">
                  <a16:creationId xmlns:a16="http://schemas.microsoft.com/office/drawing/2014/main" xmlns="" id="{DCF8DB7D-2D9C-4DFC-AD8F-B60B30319AF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90633" y="4043363"/>
              <a:ext cx="102387" cy="16336"/>
            </a:xfrm>
            <a:custGeom>
              <a:avLst/>
              <a:gdLst/>
              <a:ahLst/>
              <a:cxnLst/>
              <a:rect l="0" t="0" r="0" b="0"/>
              <a:pathLst>
                <a:path w="102387" h="16336">
                  <a:moveTo>
                    <a:pt x="7136" y="0"/>
                  </a:moveTo>
                  <a:lnTo>
                    <a:pt x="7136" y="0"/>
                  </a:lnTo>
                  <a:lnTo>
                    <a:pt x="2226" y="5174"/>
                  </a:lnTo>
                  <a:lnTo>
                    <a:pt x="79" y="9339"/>
                  </a:lnTo>
                  <a:lnTo>
                    <a:pt x="0" y="11558"/>
                  </a:lnTo>
                  <a:lnTo>
                    <a:pt x="1258" y="13067"/>
                  </a:lnTo>
                  <a:lnTo>
                    <a:pt x="2583" y="13745"/>
                  </a:lnTo>
                  <a:lnTo>
                    <a:pt x="8535" y="14215"/>
                  </a:lnTo>
                  <a:lnTo>
                    <a:pt x="16937" y="14978"/>
                  </a:lnTo>
                  <a:lnTo>
                    <a:pt x="23712" y="16335"/>
                  </a:lnTo>
                  <a:lnTo>
                    <a:pt x="57133" y="14082"/>
                  </a:lnTo>
                  <a:lnTo>
                    <a:pt x="92847" y="9885"/>
                  </a:lnTo>
                  <a:lnTo>
                    <a:pt x="102386" y="11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73" name="SMARTInkShape-386">
              <a:extLst>
                <a:ext uri="{FF2B5EF4-FFF2-40B4-BE49-F238E27FC236}">
                  <a16:creationId xmlns:a16="http://schemas.microsoft.com/office/drawing/2014/main" xmlns="" id="{7CF15B05-CD36-462F-9905-4C12A5F372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28788" y="4124325"/>
              <a:ext cx="157151" cy="180536"/>
            </a:xfrm>
            <a:custGeom>
              <a:avLst/>
              <a:gdLst/>
              <a:ahLst/>
              <a:cxnLst/>
              <a:rect l="0" t="0" r="0" b="0"/>
              <a:pathLst>
                <a:path w="157151" h="180536">
                  <a:moveTo>
                    <a:pt x="11893" y="0"/>
                  </a:moveTo>
                  <a:lnTo>
                    <a:pt x="11893" y="0"/>
                  </a:lnTo>
                  <a:lnTo>
                    <a:pt x="5533" y="11309"/>
                  </a:lnTo>
                  <a:lnTo>
                    <a:pt x="0" y="16656"/>
                  </a:lnTo>
                  <a:lnTo>
                    <a:pt x="35206" y="19295"/>
                  </a:lnTo>
                  <a:lnTo>
                    <a:pt x="51445" y="22003"/>
                  </a:lnTo>
                  <a:lnTo>
                    <a:pt x="60154" y="26804"/>
                  </a:lnTo>
                  <a:lnTo>
                    <a:pt x="68281" y="34901"/>
                  </a:lnTo>
                  <a:lnTo>
                    <a:pt x="73021" y="43473"/>
                  </a:lnTo>
                  <a:lnTo>
                    <a:pt x="75249" y="51863"/>
                  </a:lnTo>
                  <a:lnTo>
                    <a:pt x="75906" y="86256"/>
                  </a:lnTo>
                  <a:lnTo>
                    <a:pt x="75005" y="100088"/>
                  </a:lnTo>
                  <a:lnTo>
                    <a:pt x="78217" y="134136"/>
                  </a:lnTo>
                  <a:lnTo>
                    <a:pt x="88490" y="169018"/>
                  </a:lnTo>
                  <a:lnTo>
                    <a:pt x="90210" y="170887"/>
                  </a:lnTo>
                  <a:lnTo>
                    <a:pt x="103558" y="177987"/>
                  </a:lnTo>
                  <a:lnTo>
                    <a:pt x="112813" y="180090"/>
                  </a:lnTo>
                  <a:lnTo>
                    <a:pt x="126529" y="180535"/>
                  </a:lnTo>
                  <a:lnTo>
                    <a:pt x="140724" y="176373"/>
                  </a:lnTo>
                  <a:lnTo>
                    <a:pt x="157150" y="1666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74" name="SMARTInkShape-387">
              <a:extLst>
                <a:ext uri="{FF2B5EF4-FFF2-40B4-BE49-F238E27FC236}">
                  <a16:creationId xmlns:a16="http://schemas.microsoft.com/office/drawing/2014/main" xmlns="" id="{0DF61215-150B-4229-8F53-E4A497CF850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70009" y="4139469"/>
              <a:ext cx="158697" cy="465505"/>
            </a:xfrm>
            <a:custGeom>
              <a:avLst/>
              <a:gdLst/>
              <a:ahLst/>
              <a:cxnLst/>
              <a:rect l="0" t="0" r="0" b="0"/>
              <a:pathLst>
                <a:path w="158697" h="465505">
                  <a:moveTo>
                    <a:pt x="53991" y="13431"/>
                  </a:moveTo>
                  <a:lnTo>
                    <a:pt x="53991" y="13431"/>
                  </a:lnTo>
                  <a:lnTo>
                    <a:pt x="50677" y="13431"/>
                  </a:lnTo>
                  <a:lnTo>
                    <a:pt x="50194" y="13166"/>
                  </a:lnTo>
                  <a:lnTo>
                    <a:pt x="49872" y="12726"/>
                  </a:lnTo>
                  <a:lnTo>
                    <a:pt x="49356" y="11381"/>
                  </a:lnTo>
                  <a:lnTo>
                    <a:pt x="46949" y="8775"/>
                  </a:lnTo>
                  <a:lnTo>
                    <a:pt x="38156" y="12756"/>
                  </a:lnTo>
                  <a:lnTo>
                    <a:pt x="20911" y="30365"/>
                  </a:lnTo>
                  <a:lnTo>
                    <a:pt x="6013" y="55864"/>
                  </a:lnTo>
                  <a:lnTo>
                    <a:pt x="0" y="80670"/>
                  </a:lnTo>
                  <a:lnTo>
                    <a:pt x="1318" y="105392"/>
                  </a:lnTo>
                  <a:lnTo>
                    <a:pt x="8213" y="128959"/>
                  </a:lnTo>
                  <a:lnTo>
                    <a:pt x="18990" y="141879"/>
                  </a:lnTo>
                  <a:lnTo>
                    <a:pt x="31589" y="150679"/>
                  </a:lnTo>
                  <a:lnTo>
                    <a:pt x="38152" y="152963"/>
                  </a:lnTo>
                  <a:lnTo>
                    <a:pt x="50284" y="151834"/>
                  </a:lnTo>
                  <a:lnTo>
                    <a:pt x="60873" y="148357"/>
                  </a:lnTo>
                  <a:lnTo>
                    <a:pt x="80316" y="135474"/>
                  </a:lnTo>
                  <a:lnTo>
                    <a:pt x="90307" y="124116"/>
                  </a:lnTo>
                  <a:lnTo>
                    <a:pt x="96178" y="111961"/>
                  </a:lnTo>
                  <a:lnTo>
                    <a:pt x="101017" y="88531"/>
                  </a:lnTo>
                  <a:lnTo>
                    <a:pt x="97255" y="59319"/>
                  </a:lnTo>
                  <a:lnTo>
                    <a:pt x="89083" y="36263"/>
                  </a:lnTo>
                  <a:lnTo>
                    <a:pt x="83645" y="27722"/>
                  </a:lnTo>
                  <a:lnTo>
                    <a:pt x="68973" y="13909"/>
                  </a:lnTo>
                  <a:lnTo>
                    <a:pt x="65853" y="12321"/>
                  </a:lnTo>
                  <a:lnTo>
                    <a:pt x="58274" y="11301"/>
                  </a:lnTo>
                  <a:lnTo>
                    <a:pt x="50204" y="12388"/>
                  </a:lnTo>
                  <a:lnTo>
                    <a:pt x="46311" y="14379"/>
                  </a:lnTo>
                  <a:lnTo>
                    <a:pt x="43698" y="17292"/>
                  </a:lnTo>
                  <a:lnTo>
                    <a:pt x="41005" y="23394"/>
                  </a:lnTo>
                  <a:lnTo>
                    <a:pt x="40354" y="30230"/>
                  </a:lnTo>
                  <a:lnTo>
                    <a:pt x="44550" y="47955"/>
                  </a:lnTo>
                  <a:lnTo>
                    <a:pt x="45316" y="49941"/>
                  </a:lnTo>
                  <a:lnTo>
                    <a:pt x="55256" y="61575"/>
                  </a:lnTo>
                  <a:lnTo>
                    <a:pt x="67380" y="69803"/>
                  </a:lnTo>
                  <a:lnTo>
                    <a:pt x="81428" y="73975"/>
                  </a:lnTo>
                  <a:lnTo>
                    <a:pt x="96942" y="74368"/>
                  </a:lnTo>
                  <a:lnTo>
                    <a:pt x="110218" y="71976"/>
                  </a:lnTo>
                  <a:lnTo>
                    <a:pt x="120539" y="67202"/>
                  </a:lnTo>
                  <a:lnTo>
                    <a:pt x="128184" y="60760"/>
                  </a:lnTo>
                  <a:lnTo>
                    <a:pt x="139602" y="45957"/>
                  </a:lnTo>
                  <a:lnTo>
                    <a:pt x="154663" y="11200"/>
                  </a:lnTo>
                  <a:lnTo>
                    <a:pt x="158390" y="31"/>
                  </a:lnTo>
                  <a:lnTo>
                    <a:pt x="158515" y="0"/>
                  </a:lnTo>
                  <a:lnTo>
                    <a:pt x="158655" y="671"/>
                  </a:lnTo>
                  <a:lnTo>
                    <a:pt x="157372" y="6530"/>
                  </a:lnTo>
                  <a:lnTo>
                    <a:pt x="158696" y="25688"/>
                  </a:lnTo>
                  <a:lnTo>
                    <a:pt x="156449" y="60858"/>
                  </a:lnTo>
                  <a:lnTo>
                    <a:pt x="154750" y="96521"/>
                  </a:lnTo>
                  <a:lnTo>
                    <a:pt x="151982" y="130865"/>
                  </a:lnTo>
                  <a:lnTo>
                    <a:pt x="147582" y="164725"/>
                  </a:lnTo>
                  <a:lnTo>
                    <a:pt x="144683" y="198607"/>
                  </a:lnTo>
                  <a:lnTo>
                    <a:pt x="142612" y="234109"/>
                  </a:lnTo>
                  <a:lnTo>
                    <a:pt x="140481" y="267920"/>
                  </a:lnTo>
                  <a:lnTo>
                    <a:pt x="140532" y="300710"/>
                  </a:lnTo>
                  <a:lnTo>
                    <a:pt x="137514" y="333215"/>
                  </a:lnTo>
                  <a:lnTo>
                    <a:pt x="137345" y="365227"/>
                  </a:lnTo>
                  <a:lnTo>
                    <a:pt x="137335" y="399521"/>
                  </a:lnTo>
                  <a:lnTo>
                    <a:pt x="137335" y="433496"/>
                  </a:lnTo>
                  <a:lnTo>
                    <a:pt x="137335" y="460477"/>
                  </a:lnTo>
                  <a:lnTo>
                    <a:pt x="136071" y="462184"/>
                  </a:lnTo>
                  <a:lnTo>
                    <a:pt x="135963" y="462618"/>
                  </a:lnTo>
                  <a:lnTo>
                    <a:pt x="136156" y="462908"/>
                  </a:lnTo>
                  <a:lnTo>
                    <a:pt x="136549" y="463101"/>
                  </a:lnTo>
                  <a:lnTo>
                    <a:pt x="136811" y="463494"/>
                  </a:lnTo>
                  <a:lnTo>
                    <a:pt x="137266" y="465504"/>
                  </a:lnTo>
                  <a:lnTo>
                    <a:pt x="137335" y="4634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75" name="SMARTInkShape-388">
              <a:extLst>
                <a:ext uri="{FF2B5EF4-FFF2-40B4-BE49-F238E27FC236}">
                  <a16:creationId xmlns:a16="http://schemas.microsoft.com/office/drawing/2014/main" xmlns="" id="{67D03B8D-250D-4764-8897-78AA052BF9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4900" y="3938605"/>
              <a:ext cx="342901" cy="368637"/>
            </a:xfrm>
            <a:custGeom>
              <a:avLst/>
              <a:gdLst/>
              <a:ahLst/>
              <a:cxnLst/>
              <a:rect l="0" t="0" r="0" b="0"/>
              <a:pathLst>
                <a:path w="342901" h="368637">
                  <a:moveTo>
                    <a:pt x="0" y="328595"/>
                  </a:moveTo>
                  <a:lnTo>
                    <a:pt x="0" y="328595"/>
                  </a:lnTo>
                  <a:lnTo>
                    <a:pt x="1264" y="329859"/>
                  </a:lnTo>
                  <a:lnTo>
                    <a:pt x="1885" y="331185"/>
                  </a:lnTo>
                  <a:lnTo>
                    <a:pt x="2283" y="332928"/>
                  </a:lnTo>
                  <a:lnTo>
                    <a:pt x="2580" y="333071"/>
                  </a:lnTo>
                  <a:lnTo>
                    <a:pt x="5687" y="333320"/>
                  </a:lnTo>
                  <a:lnTo>
                    <a:pt x="7907" y="331930"/>
                  </a:lnTo>
                  <a:lnTo>
                    <a:pt x="43556" y="300385"/>
                  </a:lnTo>
                  <a:lnTo>
                    <a:pt x="62397" y="274844"/>
                  </a:lnTo>
                  <a:lnTo>
                    <a:pt x="74297" y="240269"/>
                  </a:lnTo>
                  <a:lnTo>
                    <a:pt x="81214" y="206815"/>
                  </a:lnTo>
                  <a:lnTo>
                    <a:pt x="86767" y="175210"/>
                  </a:lnTo>
                  <a:lnTo>
                    <a:pt x="89194" y="144564"/>
                  </a:lnTo>
                  <a:lnTo>
                    <a:pt x="92908" y="112070"/>
                  </a:lnTo>
                  <a:lnTo>
                    <a:pt x="97635" y="78392"/>
                  </a:lnTo>
                  <a:lnTo>
                    <a:pt x="100449" y="43000"/>
                  </a:lnTo>
                  <a:lnTo>
                    <a:pt x="104061" y="17919"/>
                  </a:lnTo>
                  <a:lnTo>
                    <a:pt x="102394" y="0"/>
                  </a:lnTo>
                  <a:lnTo>
                    <a:pt x="102394" y="35004"/>
                  </a:lnTo>
                  <a:lnTo>
                    <a:pt x="102394" y="69593"/>
                  </a:lnTo>
                  <a:lnTo>
                    <a:pt x="103658" y="101250"/>
                  </a:lnTo>
                  <a:lnTo>
                    <a:pt x="103073" y="132703"/>
                  </a:lnTo>
                  <a:lnTo>
                    <a:pt x="102433" y="167673"/>
                  </a:lnTo>
                  <a:lnTo>
                    <a:pt x="102395" y="200934"/>
                  </a:lnTo>
                  <a:lnTo>
                    <a:pt x="102394" y="234400"/>
                  </a:lnTo>
                  <a:lnTo>
                    <a:pt x="102394" y="268959"/>
                  </a:lnTo>
                  <a:lnTo>
                    <a:pt x="104554" y="301469"/>
                  </a:lnTo>
                  <a:lnTo>
                    <a:pt x="108081" y="328489"/>
                  </a:lnTo>
                  <a:lnTo>
                    <a:pt x="114043" y="345603"/>
                  </a:lnTo>
                  <a:lnTo>
                    <a:pt x="124942" y="360402"/>
                  </a:lnTo>
                  <a:lnTo>
                    <a:pt x="129889" y="364830"/>
                  </a:lnTo>
                  <a:lnTo>
                    <a:pt x="136961" y="368086"/>
                  </a:lnTo>
                  <a:lnTo>
                    <a:pt x="141040" y="368636"/>
                  </a:lnTo>
                  <a:lnTo>
                    <a:pt x="144088" y="368175"/>
                  </a:lnTo>
                  <a:lnTo>
                    <a:pt x="156895" y="361417"/>
                  </a:lnTo>
                  <a:lnTo>
                    <a:pt x="179239" y="333034"/>
                  </a:lnTo>
                  <a:lnTo>
                    <a:pt x="192898" y="298274"/>
                  </a:lnTo>
                  <a:lnTo>
                    <a:pt x="201467" y="266081"/>
                  </a:lnTo>
                  <a:lnTo>
                    <a:pt x="201577" y="245090"/>
                  </a:lnTo>
                  <a:lnTo>
                    <a:pt x="198064" y="229884"/>
                  </a:lnTo>
                  <a:lnTo>
                    <a:pt x="192651" y="221853"/>
                  </a:lnTo>
                  <a:lnTo>
                    <a:pt x="186814" y="215721"/>
                  </a:lnTo>
                  <a:lnTo>
                    <a:pt x="185070" y="214929"/>
                  </a:lnTo>
                  <a:lnTo>
                    <a:pt x="184763" y="214982"/>
                  </a:lnTo>
                  <a:lnTo>
                    <a:pt x="184823" y="215283"/>
                  </a:lnTo>
                  <a:lnTo>
                    <a:pt x="185128" y="215747"/>
                  </a:lnTo>
                  <a:lnTo>
                    <a:pt x="185557" y="217665"/>
                  </a:lnTo>
                  <a:lnTo>
                    <a:pt x="188479" y="219144"/>
                  </a:lnTo>
                  <a:lnTo>
                    <a:pt x="199230" y="222773"/>
                  </a:lnTo>
                  <a:lnTo>
                    <a:pt x="232135" y="226036"/>
                  </a:lnTo>
                  <a:lnTo>
                    <a:pt x="262189" y="226200"/>
                  </a:lnTo>
                  <a:lnTo>
                    <a:pt x="264783" y="228317"/>
                  </a:lnTo>
                  <a:lnTo>
                    <a:pt x="267808" y="232561"/>
                  </a:lnTo>
                  <a:lnTo>
                    <a:pt x="268515" y="235113"/>
                  </a:lnTo>
                  <a:lnTo>
                    <a:pt x="268767" y="248052"/>
                  </a:lnTo>
                  <a:lnTo>
                    <a:pt x="267181" y="264888"/>
                  </a:lnTo>
                  <a:lnTo>
                    <a:pt x="270096" y="299598"/>
                  </a:lnTo>
                  <a:lnTo>
                    <a:pt x="274986" y="333568"/>
                  </a:lnTo>
                  <a:lnTo>
                    <a:pt x="278146" y="341023"/>
                  </a:lnTo>
                  <a:lnTo>
                    <a:pt x="282115" y="345712"/>
                  </a:lnTo>
                  <a:lnTo>
                    <a:pt x="285105" y="347933"/>
                  </a:lnTo>
                  <a:lnTo>
                    <a:pt x="288903" y="349096"/>
                  </a:lnTo>
                  <a:lnTo>
                    <a:pt x="294030" y="349348"/>
                  </a:lnTo>
                  <a:lnTo>
                    <a:pt x="305842" y="347473"/>
                  </a:lnTo>
                  <a:lnTo>
                    <a:pt x="326222" y="339048"/>
                  </a:lnTo>
                  <a:lnTo>
                    <a:pt x="342900" y="32621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77" name="SMARTInkShape-389">
            <a:extLst>
              <a:ext uri="{FF2B5EF4-FFF2-40B4-BE49-F238E27FC236}">
                <a16:creationId xmlns:a16="http://schemas.microsoft.com/office/drawing/2014/main" xmlns="" id="{2EF248AE-FEF9-41A0-B6E8-B02FDF5B763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24029" y="4345810"/>
            <a:ext cx="306736" cy="68903"/>
          </a:xfrm>
          <a:custGeom>
            <a:avLst/>
            <a:gdLst/>
            <a:ahLst/>
            <a:cxnLst/>
            <a:rect l="0" t="0" r="0" b="0"/>
            <a:pathLst>
              <a:path w="306736" h="68903">
                <a:moveTo>
                  <a:pt x="2352" y="2353"/>
                </a:moveTo>
                <a:lnTo>
                  <a:pt x="2352" y="2353"/>
                </a:lnTo>
                <a:lnTo>
                  <a:pt x="0" y="0"/>
                </a:lnTo>
                <a:lnTo>
                  <a:pt x="29539" y="34339"/>
                </a:lnTo>
                <a:lnTo>
                  <a:pt x="54373" y="55822"/>
                </a:lnTo>
                <a:lnTo>
                  <a:pt x="87364" y="66881"/>
                </a:lnTo>
                <a:lnTo>
                  <a:pt x="118820" y="68902"/>
                </a:lnTo>
                <a:lnTo>
                  <a:pt x="151127" y="66426"/>
                </a:lnTo>
                <a:lnTo>
                  <a:pt x="184979" y="56916"/>
                </a:lnTo>
                <a:lnTo>
                  <a:pt x="216431" y="48794"/>
                </a:lnTo>
                <a:lnTo>
                  <a:pt x="250063" y="35149"/>
                </a:lnTo>
                <a:lnTo>
                  <a:pt x="284684" y="20738"/>
                </a:lnTo>
                <a:lnTo>
                  <a:pt x="298089" y="12946"/>
                </a:lnTo>
                <a:lnTo>
                  <a:pt x="303786" y="7987"/>
                </a:lnTo>
                <a:lnTo>
                  <a:pt x="305039" y="7503"/>
                </a:lnTo>
                <a:lnTo>
                  <a:pt x="306735" y="7192"/>
                </a:lnTo>
                <a:lnTo>
                  <a:pt x="304771" y="71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80" name="SMARTInkShape-Group147">
            <a:extLst>
              <a:ext uri="{FF2B5EF4-FFF2-40B4-BE49-F238E27FC236}">
                <a16:creationId xmlns:a16="http://schemas.microsoft.com/office/drawing/2014/main" xmlns="" id="{387B2A89-61C3-4865-A0AF-36BBFA79F136}"/>
              </a:ext>
            </a:extLst>
          </p:cNvPr>
          <p:cNvGrpSpPr/>
          <p:nvPr/>
        </p:nvGrpSpPr>
        <p:grpSpPr>
          <a:xfrm>
            <a:off x="2917460" y="2602706"/>
            <a:ext cx="238984" cy="485764"/>
            <a:chOff x="2917460" y="2602706"/>
            <a:chExt cx="238984" cy="485764"/>
          </a:xfrm>
        </p:grpSpPr>
        <p:sp>
          <p:nvSpPr>
            <p:cNvPr id="20778" name="SMARTInkShape-390">
              <a:extLst>
                <a:ext uri="{FF2B5EF4-FFF2-40B4-BE49-F238E27FC236}">
                  <a16:creationId xmlns:a16="http://schemas.microsoft.com/office/drawing/2014/main" xmlns="" id="{454A155B-B5D5-4C61-B914-4E627A44A0E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50383" y="2602706"/>
              <a:ext cx="106061" cy="485764"/>
            </a:xfrm>
            <a:custGeom>
              <a:avLst/>
              <a:gdLst/>
              <a:ahLst/>
              <a:cxnLst/>
              <a:rect l="0" t="0" r="0" b="0"/>
              <a:pathLst>
                <a:path w="106061" h="485764">
                  <a:moveTo>
                    <a:pt x="100011" y="0"/>
                  </a:moveTo>
                  <a:lnTo>
                    <a:pt x="100011" y="0"/>
                  </a:lnTo>
                  <a:lnTo>
                    <a:pt x="101275" y="2529"/>
                  </a:lnTo>
                  <a:lnTo>
                    <a:pt x="101912" y="3273"/>
                  </a:lnTo>
                  <a:lnTo>
                    <a:pt x="103808" y="4586"/>
                  </a:lnTo>
                  <a:lnTo>
                    <a:pt x="106060" y="8521"/>
                  </a:lnTo>
                  <a:lnTo>
                    <a:pt x="105896" y="8856"/>
                  </a:lnTo>
                  <a:lnTo>
                    <a:pt x="104839" y="9486"/>
                  </a:lnTo>
                  <a:lnTo>
                    <a:pt x="94304" y="27760"/>
                  </a:lnTo>
                  <a:lnTo>
                    <a:pt x="92976" y="31388"/>
                  </a:lnTo>
                  <a:lnTo>
                    <a:pt x="73789" y="66521"/>
                  </a:lnTo>
                  <a:lnTo>
                    <a:pt x="68657" y="77238"/>
                  </a:lnTo>
                  <a:lnTo>
                    <a:pt x="57347" y="111208"/>
                  </a:lnTo>
                  <a:lnTo>
                    <a:pt x="48831" y="145470"/>
                  </a:lnTo>
                  <a:lnTo>
                    <a:pt x="41972" y="180547"/>
                  </a:lnTo>
                  <a:lnTo>
                    <a:pt x="35784" y="215936"/>
                  </a:lnTo>
                  <a:lnTo>
                    <a:pt x="30206" y="247272"/>
                  </a:lnTo>
                  <a:lnTo>
                    <a:pt x="23076" y="282909"/>
                  </a:lnTo>
                  <a:lnTo>
                    <a:pt x="18935" y="313793"/>
                  </a:lnTo>
                  <a:lnTo>
                    <a:pt x="13097" y="348981"/>
                  </a:lnTo>
                  <a:lnTo>
                    <a:pt x="5993" y="380905"/>
                  </a:lnTo>
                  <a:lnTo>
                    <a:pt x="996" y="414730"/>
                  </a:lnTo>
                  <a:lnTo>
                    <a:pt x="2" y="449515"/>
                  </a:lnTo>
                  <a:lnTo>
                    <a:pt x="1178" y="460007"/>
                  </a:lnTo>
                  <a:lnTo>
                    <a:pt x="0" y="481995"/>
                  </a:lnTo>
                  <a:lnTo>
                    <a:pt x="705" y="483478"/>
                  </a:lnTo>
                  <a:lnTo>
                    <a:pt x="2371" y="485763"/>
                  </a:lnTo>
                  <a:lnTo>
                    <a:pt x="2380" y="4833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79" name="SMARTInkShape-391">
              <a:extLst>
                <a:ext uri="{FF2B5EF4-FFF2-40B4-BE49-F238E27FC236}">
                  <a16:creationId xmlns:a16="http://schemas.microsoft.com/office/drawing/2014/main" xmlns="" id="{FFC15BA8-4AF5-4D6C-9210-8375531D723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917460" y="2614613"/>
              <a:ext cx="137685" cy="472451"/>
            </a:xfrm>
            <a:custGeom>
              <a:avLst/>
              <a:gdLst/>
              <a:ahLst/>
              <a:cxnLst/>
              <a:rect l="0" t="0" r="0" b="0"/>
              <a:pathLst>
                <a:path w="137685" h="472451">
                  <a:moveTo>
                    <a:pt x="4334" y="0"/>
                  </a:moveTo>
                  <a:lnTo>
                    <a:pt x="4334" y="0"/>
                  </a:lnTo>
                  <a:lnTo>
                    <a:pt x="1019" y="0"/>
                  </a:lnTo>
                  <a:lnTo>
                    <a:pt x="537" y="264"/>
                  </a:lnTo>
                  <a:lnTo>
                    <a:pt x="215" y="705"/>
                  </a:lnTo>
                  <a:lnTo>
                    <a:pt x="0" y="1264"/>
                  </a:lnTo>
                  <a:lnTo>
                    <a:pt x="122" y="1901"/>
                  </a:lnTo>
                  <a:lnTo>
                    <a:pt x="1557" y="4061"/>
                  </a:lnTo>
                  <a:lnTo>
                    <a:pt x="4210" y="7007"/>
                  </a:lnTo>
                  <a:lnTo>
                    <a:pt x="17142" y="40874"/>
                  </a:lnTo>
                  <a:lnTo>
                    <a:pt x="29005" y="72659"/>
                  </a:lnTo>
                  <a:lnTo>
                    <a:pt x="39669" y="105897"/>
                  </a:lnTo>
                  <a:lnTo>
                    <a:pt x="49223" y="138521"/>
                  </a:lnTo>
                  <a:lnTo>
                    <a:pt x="59768" y="171251"/>
                  </a:lnTo>
                  <a:lnTo>
                    <a:pt x="72191" y="203057"/>
                  </a:lnTo>
                  <a:lnTo>
                    <a:pt x="82039" y="236902"/>
                  </a:lnTo>
                  <a:lnTo>
                    <a:pt x="90263" y="269994"/>
                  </a:lnTo>
                  <a:lnTo>
                    <a:pt x="101183" y="303736"/>
                  </a:lnTo>
                  <a:lnTo>
                    <a:pt x="110932" y="337684"/>
                  </a:lnTo>
                  <a:lnTo>
                    <a:pt x="117914" y="372309"/>
                  </a:lnTo>
                  <a:lnTo>
                    <a:pt x="121161" y="395128"/>
                  </a:lnTo>
                  <a:lnTo>
                    <a:pt x="127718" y="429148"/>
                  </a:lnTo>
                  <a:lnTo>
                    <a:pt x="135138" y="464282"/>
                  </a:lnTo>
                  <a:lnTo>
                    <a:pt x="135293" y="472138"/>
                  </a:lnTo>
                  <a:lnTo>
                    <a:pt x="135561" y="472450"/>
                  </a:lnTo>
                  <a:lnTo>
                    <a:pt x="136004" y="472394"/>
                  </a:lnTo>
                  <a:lnTo>
                    <a:pt x="137684" y="4714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81" name="SMARTInkShape-392">
            <a:extLst>
              <a:ext uri="{FF2B5EF4-FFF2-40B4-BE49-F238E27FC236}">
                <a16:creationId xmlns:a16="http://schemas.microsoft.com/office/drawing/2014/main" xmlns="" id="{F78E9AEB-EEB8-4802-9427-496F1497F1E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077050" y="2914862"/>
            <a:ext cx="489177" cy="183814"/>
          </a:xfrm>
          <a:custGeom>
            <a:avLst/>
            <a:gdLst/>
            <a:ahLst/>
            <a:cxnLst/>
            <a:rect l="0" t="0" r="0" b="0"/>
            <a:pathLst>
              <a:path w="489177" h="183814">
                <a:moveTo>
                  <a:pt x="85250" y="18838"/>
                </a:moveTo>
                <a:lnTo>
                  <a:pt x="85250" y="18838"/>
                </a:lnTo>
                <a:lnTo>
                  <a:pt x="100999" y="16555"/>
                </a:lnTo>
                <a:lnTo>
                  <a:pt x="101041" y="16522"/>
                </a:lnTo>
                <a:lnTo>
                  <a:pt x="100382" y="16486"/>
                </a:lnTo>
                <a:lnTo>
                  <a:pt x="100101" y="16212"/>
                </a:lnTo>
                <a:lnTo>
                  <a:pt x="99612" y="14409"/>
                </a:lnTo>
                <a:lnTo>
                  <a:pt x="98865" y="14224"/>
                </a:lnTo>
                <a:lnTo>
                  <a:pt x="98295" y="14174"/>
                </a:lnTo>
                <a:lnTo>
                  <a:pt x="84355" y="10319"/>
                </a:lnTo>
                <a:lnTo>
                  <a:pt x="69355" y="9710"/>
                </a:lnTo>
                <a:lnTo>
                  <a:pt x="46778" y="15394"/>
                </a:lnTo>
                <a:lnTo>
                  <a:pt x="26435" y="27215"/>
                </a:lnTo>
                <a:lnTo>
                  <a:pt x="12758" y="41164"/>
                </a:lnTo>
                <a:lnTo>
                  <a:pt x="5205" y="60204"/>
                </a:lnTo>
                <a:lnTo>
                  <a:pt x="0" y="89578"/>
                </a:lnTo>
                <a:lnTo>
                  <a:pt x="3085" y="123386"/>
                </a:lnTo>
                <a:lnTo>
                  <a:pt x="8760" y="144631"/>
                </a:lnTo>
                <a:lnTo>
                  <a:pt x="13168" y="152477"/>
                </a:lnTo>
                <a:lnTo>
                  <a:pt x="29186" y="168551"/>
                </a:lnTo>
                <a:lnTo>
                  <a:pt x="46550" y="179021"/>
                </a:lnTo>
                <a:lnTo>
                  <a:pt x="62770" y="183813"/>
                </a:lnTo>
                <a:lnTo>
                  <a:pt x="73591" y="183754"/>
                </a:lnTo>
                <a:lnTo>
                  <a:pt x="86029" y="180797"/>
                </a:lnTo>
                <a:lnTo>
                  <a:pt x="101759" y="171784"/>
                </a:lnTo>
                <a:lnTo>
                  <a:pt x="116385" y="157627"/>
                </a:lnTo>
                <a:lnTo>
                  <a:pt x="130631" y="136758"/>
                </a:lnTo>
                <a:lnTo>
                  <a:pt x="141079" y="104107"/>
                </a:lnTo>
                <a:lnTo>
                  <a:pt x="143109" y="69532"/>
                </a:lnTo>
                <a:lnTo>
                  <a:pt x="138318" y="35377"/>
                </a:lnTo>
                <a:lnTo>
                  <a:pt x="132783" y="24121"/>
                </a:lnTo>
                <a:lnTo>
                  <a:pt x="126605" y="15805"/>
                </a:lnTo>
                <a:lnTo>
                  <a:pt x="120257" y="11207"/>
                </a:lnTo>
                <a:lnTo>
                  <a:pt x="104217" y="5705"/>
                </a:lnTo>
                <a:lnTo>
                  <a:pt x="95838" y="5157"/>
                </a:lnTo>
                <a:lnTo>
                  <a:pt x="91632" y="5967"/>
                </a:lnTo>
                <a:lnTo>
                  <a:pt x="79303" y="12212"/>
                </a:lnTo>
                <a:lnTo>
                  <a:pt x="74257" y="18580"/>
                </a:lnTo>
                <a:lnTo>
                  <a:pt x="71939" y="24641"/>
                </a:lnTo>
                <a:lnTo>
                  <a:pt x="71420" y="33860"/>
                </a:lnTo>
                <a:lnTo>
                  <a:pt x="74302" y="47895"/>
                </a:lnTo>
                <a:lnTo>
                  <a:pt x="84818" y="62474"/>
                </a:lnTo>
                <a:lnTo>
                  <a:pt x="104818" y="77972"/>
                </a:lnTo>
                <a:lnTo>
                  <a:pt x="127312" y="85871"/>
                </a:lnTo>
                <a:lnTo>
                  <a:pt x="142452" y="87717"/>
                </a:lnTo>
                <a:lnTo>
                  <a:pt x="148295" y="86577"/>
                </a:lnTo>
                <a:lnTo>
                  <a:pt x="164386" y="80242"/>
                </a:lnTo>
                <a:lnTo>
                  <a:pt x="179431" y="67326"/>
                </a:lnTo>
                <a:lnTo>
                  <a:pt x="190593" y="53037"/>
                </a:lnTo>
                <a:lnTo>
                  <a:pt x="192923" y="47796"/>
                </a:lnTo>
                <a:lnTo>
                  <a:pt x="201919" y="12187"/>
                </a:lnTo>
                <a:lnTo>
                  <a:pt x="201930" y="11737"/>
                </a:lnTo>
                <a:lnTo>
                  <a:pt x="201931" y="45121"/>
                </a:lnTo>
                <a:lnTo>
                  <a:pt x="204214" y="79672"/>
                </a:lnTo>
                <a:lnTo>
                  <a:pt x="206208" y="111600"/>
                </a:lnTo>
                <a:lnTo>
                  <a:pt x="209909" y="128433"/>
                </a:lnTo>
                <a:lnTo>
                  <a:pt x="222439" y="149628"/>
                </a:lnTo>
                <a:lnTo>
                  <a:pt x="228557" y="154810"/>
                </a:lnTo>
                <a:lnTo>
                  <a:pt x="244664" y="163240"/>
                </a:lnTo>
                <a:lnTo>
                  <a:pt x="248881" y="162304"/>
                </a:lnTo>
                <a:lnTo>
                  <a:pt x="266185" y="152877"/>
                </a:lnTo>
                <a:lnTo>
                  <a:pt x="276850" y="138164"/>
                </a:lnTo>
                <a:lnTo>
                  <a:pt x="290546" y="105991"/>
                </a:lnTo>
                <a:lnTo>
                  <a:pt x="299916" y="73837"/>
                </a:lnTo>
                <a:lnTo>
                  <a:pt x="306848" y="38378"/>
                </a:lnTo>
                <a:lnTo>
                  <a:pt x="308092" y="34666"/>
                </a:lnTo>
                <a:lnTo>
                  <a:pt x="309076" y="19479"/>
                </a:lnTo>
                <a:lnTo>
                  <a:pt x="309086" y="22209"/>
                </a:lnTo>
                <a:lnTo>
                  <a:pt x="306726" y="55354"/>
                </a:lnTo>
                <a:lnTo>
                  <a:pt x="309646" y="89641"/>
                </a:lnTo>
                <a:lnTo>
                  <a:pt x="315538" y="125141"/>
                </a:lnTo>
                <a:lnTo>
                  <a:pt x="323585" y="140993"/>
                </a:lnTo>
                <a:lnTo>
                  <a:pt x="330766" y="151055"/>
                </a:lnTo>
                <a:lnTo>
                  <a:pt x="337554" y="156413"/>
                </a:lnTo>
                <a:lnTo>
                  <a:pt x="349555" y="163261"/>
                </a:lnTo>
                <a:lnTo>
                  <a:pt x="350618" y="163274"/>
                </a:lnTo>
                <a:lnTo>
                  <a:pt x="352505" y="162583"/>
                </a:lnTo>
                <a:lnTo>
                  <a:pt x="365885" y="152847"/>
                </a:lnTo>
                <a:lnTo>
                  <a:pt x="377221" y="136699"/>
                </a:lnTo>
                <a:lnTo>
                  <a:pt x="385333" y="119790"/>
                </a:lnTo>
                <a:lnTo>
                  <a:pt x="390874" y="87249"/>
                </a:lnTo>
                <a:lnTo>
                  <a:pt x="400357" y="52454"/>
                </a:lnTo>
                <a:lnTo>
                  <a:pt x="407481" y="19451"/>
                </a:lnTo>
                <a:lnTo>
                  <a:pt x="409058" y="2198"/>
                </a:lnTo>
                <a:lnTo>
                  <a:pt x="408807" y="1395"/>
                </a:lnTo>
                <a:lnTo>
                  <a:pt x="408376" y="859"/>
                </a:lnTo>
                <a:lnTo>
                  <a:pt x="407046" y="0"/>
                </a:lnTo>
                <a:lnTo>
                  <a:pt x="406816" y="2379"/>
                </a:lnTo>
                <a:lnTo>
                  <a:pt x="408778" y="9724"/>
                </a:lnTo>
                <a:lnTo>
                  <a:pt x="411074" y="12230"/>
                </a:lnTo>
                <a:lnTo>
                  <a:pt x="417729" y="18330"/>
                </a:lnTo>
                <a:lnTo>
                  <a:pt x="420520" y="22052"/>
                </a:lnTo>
                <a:lnTo>
                  <a:pt x="454824" y="42882"/>
                </a:lnTo>
                <a:lnTo>
                  <a:pt x="473762" y="61236"/>
                </a:lnTo>
                <a:lnTo>
                  <a:pt x="481811" y="76407"/>
                </a:lnTo>
                <a:lnTo>
                  <a:pt x="489176" y="104286"/>
                </a:lnTo>
                <a:lnTo>
                  <a:pt x="488623" y="119090"/>
                </a:lnTo>
                <a:lnTo>
                  <a:pt x="485714" y="132925"/>
                </a:lnTo>
                <a:lnTo>
                  <a:pt x="479102" y="143599"/>
                </a:lnTo>
                <a:lnTo>
                  <a:pt x="470028" y="152172"/>
                </a:lnTo>
                <a:lnTo>
                  <a:pt x="463166" y="156799"/>
                </a:lnTo>
                <a:lnTo>
                  <a:pt x="441627" y="162424"/>
                </a:lnTo>
                <a:lnTo>
                  <a:pt x="431702" y="163599"/>
                </a:lnTo>
                <a:lnTo>
                  <a:pt x="426289" y="162463"/>
                </a:lnTo>
                <a:lnTo>
                  <a:pt x="416002" y="158196"/>
                </a:lnTo>
                <a:lnTo>
                  <a:pt x="411481" y="15456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84" name="SMARTInkShape-Group149">
            <a:extLst>
              <a:ext uri="{FF2B5EF4-FFF2-40B4-BE49-F238E27FC236}">
                <a16:creationId xmlns:a16="http://schemas.microsoft.com/office/drawing/2014/main" xmlns="" id="{65C7C525-A8CE-4483-9BAE-B4D30046FDF8}"/>
              </a:ext>
            </a:extLst>
          </p:cNvPr>
          <p:cNvGrpSpPr/>
          <p:nvPr/>
        </p:nvGrpSpPr>
        <p:grpSpPr>
          <a:xfrm>
            <a:off x="3781425" y="2909968"/>
            <a:ext cx="264320" cy="499983"/>
            <a:chOff x="3781425" y="2909968"/>
            <a:chExt cx="264320" cy="499983"/>
          </a:xfrm>
        </p:grpSpPr>
        <p:sp>
          <p:nvSpPr>
            <p:cNvPr id="20782" name="SMARTInkShape-393">
              <a:extLst>
                <a:ext uri="{FF2B5EF4-FFF2-40B4-BE49-F238E27FC236}">
                  <a16:creationId xmlns:a16="http://schemas.microsoft.com/office/drawing/2014/main" xmlns="" id="{8DD48D72-7305-4151-BE78-4AC0A17114B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74302" y="2909968"/>
              <a:ext cx="171443" cy="180683"/>
            </a:xfrm>
            <a:custGeom>
              <a:avLst/>
              <a:gdLst/>
              <a:ahLst/>
              <a:cxnLst/>
              <a:rect l="0" t="0" r="0" b="0"/>
              <a:pathLst>
                <a:path w="171443" h="180683">
                  <a:moveTo>
                    <a:pt x="2373" y="14207"/>
                  </a:moveTo>
                  <a:lnTo>
                    <a:pt x="2373" y="14207"/>
                  </a:lnTo>
                  <a:lnTo>
                    <a:pt x="1109" y="14207"/>
                  </a:lnTo>
                  <a:lnTo>
                    <a:pt x="737" y="13942"/>
                  </a:lnTo>
                  <a:lnTo>
                    <a:pt x="488" y="13501"/>
                  </a:lnTo>
                  <a:lnTo>
                    <a:pt x="0" y="11855"/>
                  </a:lnTo>
                  <a:lnTo>
                    <a:pt x="6479" y="4233"/>
                  </a:lnTo>
                  <a:lnTo>
                    <a:pt x="14872" y="1291"/>
                  </a:lnTo>
                  <a:lnTo>
                    <a:pt x="25765" y="0"/>
                  </a:lnTo>
                  <a:lnTo>
                    <a:pt x="56757" y="2092"/>
                  </a:lnTo>
                  <a:lnTo>
                    <a:pt x="75847" y="7568"/>
                  </a:lnTo>
                  <a:lnTo>
                    <a:pt x="86756" y="14513"/>
                  </a:lnTo>
                  <a:lnTo>
                    <a:pt x="89971" y="17959"/>
                  </a:lnTo>
                  <a:lnTo>
                    <a:pt x="97971" y="35097"/>
                  </a:lnTo>
                  <a:lnTo>
                    <a:pt x="99925" y="69614"/>
                  </a:lnTo>
                  <a:lnTo>
                    <a:pt x="98569" y="81777"/>
                  </a:lnTo>
                  <a:lnTo>
                    <a:pt x="95437" y="112222"/>
                  </a:lnTo>
                  <a:lnTo>
                    <a:pt x="96744" y="143283"/>
                  </a:lnTo>
                  <a:lnTo>
                    <a:pt x="107764" y="167810"/>
                  </a:lnTo>
                  <a:lnTo>
                    <a:pt x="116256" y="175840"/>
                  </a:lnTo>
                  <a:lnTo>
                    <a:pt x="120103" y="178472"/>
                  </a:lnTo>
                  <a:lnTo>
                    <a:pt x="126509" y="180177"/>
                  </a:lnTo>
                  <a:lnTo>
                    <a:pt x="132170" y="180682"/>
                  </a:lnTo>
                  <a:lnTo>
                    <a:pt x="142255" y="175775"/>
                  </a:lnTo>
                  <a:lnTo>
                    <a:pt x="150241" y="170147"/>
                  </a:lnTo>
                  <a:lnTo>
                    <a:pt x="171442" y="1427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83" name="SMARTInkShape-394">
              <a:extLst>
                <a:ext uri="{FF2B5EF4-FFF2-40B4-BE49-F238E27FC236}">
                  <a16:creationId xmlns:a16="http://schemas.microsoft.com/office/drawing/2014/main" xmlns="" id="{2E28AD48-EA8F-4347-8096-4D78C111BF4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81425" y="2919470"/>
              <a:ext cx="94920" cy="490481"/>
            </a:xfrm>
            <a:custGeom>
              <a:avLst/>
              <a:gdLst/>
              <a:ahLst/>
              <a:cxnLst/>
              <a:rect l="0" t="0" r="0" b="0"/>
              <a:pathLst>
                <a:path w="94920" h="490481">
                  <a:moveTo>
                    <a:pt x="0" y="149961"/>
                  </a:moveTo>
                  <a:lnTo>
                    <a:pt x="0" y="149961"/>
                  </a:lnTo>
                  <a:lnTo>
                    <a:pt x="0" y="151225"/>
                  </a:lnTo>
                  <a:lnTo>
                    <a:pt x="265" y="151598"/>
                  </a:lnTo>
                  <a:lnTo>
                    <a:pt x="705" y="151846"/>
                  </a:lnTo>
                  <a:lnTo>
                    <a:pt x="2283" y="152313"/>
                  </a:lnTo>
                  <a:lnTo>
                    <a:pt x="36204" y="123088"/>
                  </a:lnTo>
                  <a:lnTo>
                    <a:pt x="60503" y="89233"/>
                  </a:lnTo>
                  <a:lnTo>
                    <a:pt x="78742" y="57457"/>
                  </a:lnTo>
                  <a:lnTo>
                    <a:pt x="89966" y="21787"/>
                  </a:lnTo>
                  <a:lnTo>
                    <a:pt x="92009" y="14352"/>
                  </a:lnTo>
                  <a:lnTo>
                    <a:pt x="93020" y="4506"/>
                  </a:lnTo>
                  <a:lnTo>
                    <a:pt x="94207" y="1412"/>
                  </a:lnTo>
                  <a:lnTo>
                    <a:pt x="94026" y="922"/>
                  </a:lnTo>
                  <a:lnTo>
                    <a:pt x="92937" y="0"/>
                  </a:lnTo>
                  <a:lnTo>
                    <a:pt x="92869" y="33683"/>
                  </a:lnTo>
                  <a:lnTo>
                    <a:pt x="92869" y="66628"/>
                  </a:lnTo>
                  <a:lnTo>
                    <a:pt x="92869" y="101785"/>
                  </a:lnTo>
                  <a:lnTo>
                    <a:pt x="92869" y="133533"/>
                  </a:lnTo>
                  <a:lnTo>
                    <a:pt x="94919" y="166952"/>
                  </a:lnTo>
                  <a:lnTo>
                    <a:pt x="94501" y="187480"/>
                  </a:lnTo>
                  <a:lnTo>
                    <a:pt x="92964" y="221268"/>
                  </a:lnTo>
                  <a:lnTo>
                    <a:pt x="90588" y="255935"/>
                  </a:lnTo>
                  <a:lnTo>
                    <a:pt x="90493" y="289959"/>
                  </a:lnTo>
                  <a:lnTo>
                    <a:pt x="90488" y="323426"/>
                  </a:lnTo>
                  <a:lnTo>
                    <a:pt x="90488" y="354624"/>
                  </a:lnTo>
                  <a:lnTo>
                    <a:pt x="88851" y="388426"/>
                  </a:lnTo>
                  <a:lnTo>
                    <a:pt x="86871" y="422440"/>
                  </a:lnTo>
                  <a:lnTo>
                    <a:pt x="83584" y="457100"/>
                  </a:lnTo>
                  <a:lnTo>
                    <a:pt x="83081" y="485955"/>
                  </a:lnTo>
                  <a:lnTo>
                    <a:pt x="80963" y="49048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85" name="SMARTInkShape-395">
            <a:extLst>
              <a:ext uri="{FF2B5EF4-FFF2-40B4-BE49-F238E27FC236}">
                <a16:creationId xmlns:a16="http://schemas.microsoft.com/office/drawing/2014/main" xmlns="" id="{CB3BD972-9212-459F-AA31-BFE083C75DC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046145" y="2620877"/>
            <a:ext cx="540144" cy="465044"/>
          </a:xfrm>
          <a:custGeom>
            <a:avLst/>
            <a:gdLst/>
            <a:ahLst/>
            <a:cxnLst/>
            <a:rect l="0" t="0" r="0" b="0"/>
            <a:pathLst>
              <a:path w="540144" h="465044">
                <a:moveTo>
                  <a:pt x="116280" y="329492"/>
                </a:moveTo>
                <a:lnTo>
                  <a:pt x="116280" y="329492"/>
                </a:lnTo>
                <a:lnTo>
                  <a:pt x="117544" y="328228"/>
                </a:lnTo>
                <a:lnTo>
                  <a:pt x="119594" y="323649"/>
                </a:lnTo>
                <a:lnTo>
                  <a:pt x="119812" y="322157"/>
                </a:lnTo>
                <a:lnTo>
                  <a:pt x="118865" y="316976"/>
                </a:lnTo>
                <a:lnTo>
                  <a:pt x="114100" y="308401"/>
                </a:lnTo>
                <a:lnTo>
                  <a:pt x="101160" y="303218"/>
                </a:lnTo>
                <a:lnTo>
                  <a:pt x="81350" y="301220"/>
                </a:lnTo>
                <a:lnTo>
                  <a:pt x="62735" y="304779"/>
                </a:lnTo>
                <a:lnTo>
                  <a:pt x="39985" y="314206"/>
                </a:lnTo>
                <a:lnTo>
                  <a:pt x="26793" y="325159"/>
                </a:lnTo>
                <a:lnTo>
                  <a:pt x="13004" y="343111"/>
                </a:lnTo>
                <a:lnTo>
                  <a:pt x="1936" y="370660"/>
                </a:lnTo>
                <a:lnTo>
                  <a:pt x="0" y="402946"/>
                </a:lnTo>
                <a:lnTo>
                  <a:pt x="2931" y="423230"/>
                </a:lnTo>
                <a:lnTo>
                  <a:pt x="10047" y="440514"/>
                </a:lnTo>
                <a:lnTo>
                  <a:pt x="21903" y="454002"/>
                </a:lnTo>
                <a:lnTo>
                  <a:pt x="30961" y="459400"/>
                </a:lnTo>
                <a:lnTo>
                  <a:pt x="42023" y="463086"/>
                </a:lnTo>
                <a:lnTo>
                  <a:pt x="62983" y="462985"/>
                </a:lnTo>
                <a:lnTo>
                  <a:pt x="73295" y="459092"/>
                </a:lnTo>
                <a:lnTo>
                  <a:pt x="80936" y="454175"/>
                </a:lnTo>
                <a:lnTo>
                  <a:pt x="94402" y="435820"/>
                </a:lnTo>
                <a:lnTo>
                  <a:pt x="109555" y="401994"/>
                </a:lnTo>
                <a:lnTo>
                  <a:pt x="118097" y="367245"/>
                </a:lnTo>
                <a:lnTo>
                  <a:pt x="124724" y="333549"/>
                </a:lnTo>
                <a:lnTo>
                  <a:pt x="125221" y="324197"/>
                </a:lnTo>
                <a:lnTo>
                  <a:pt x="123449" y="315383"/>
                </a:lnTo>
                <a:lnTo>
                  <a:pt x="123694" y="319306"/>
                </a:lnTo>
                <a:lnTo>
                  <a:pt x="128732" y="355007"/>
                </a:lnTo>
                <a:lnTo>
                  <a:pt x="133460" y="390037"/>
                </a:lnTo>
                <a:lnTo>
                  <a:pt x="138612" y="422709"/>
                </a:lnTo>
                <a:lnTo>
                  <a:pt x="147855" y="439993"/>
                </a:lnTo>
                <a:lnTo>
                  <a:pt x="153299" y="445606"/>
                </a:lnTo>
                <a:lnTo>
                  <a:pt x="162888" y="449608"/>
                </a:lnTo>
                <a:lnTo>
                  <a:pt x="170270" y="450673"/>
                </a:lnTo>
                <a:lnTo>
                  <a:pt x="172911" y="450761"/>
                </a:lnTo>
                <a:lnTo>
                  <a:pt x="178667" y="448741"/>
                </a:lnTo>
                <a:lnTo>
                  <a:pt x="189722" y="442241"/>
                </a:lnTo>
                <a:lnTo>
                  <a:pt x="197131" y="433660"/>
                </a:lnTo>
                <a:lnTo>
                  <a:pt x="215309" y="400040"/>
                </a:lnTo>
                <a:lnTo>
                  <a:pt x="227651" y="365646"/>
                </a:lnTo>
                <a:lnTo>
                  <a:pt x="230504" y="332215"/>
                </a:lnTo>
                <a:lnTo>
                  <a:pt x="229293" y="323567"/>
                </a:lnTo>
                <a:lnTo>
                  <a:pt x="227274" y="318833"/>
                </a:lnTo>
                <a:lnTo>
                  <a:pt x="224573" y="313898"/>
                </a:lnTo>
                <a:lnTo>
                  <a:pt x="224194" y="312746"/>
                </a:lnTo>
                <a:lnTo>
                  <a:pt x="223677" y="311978"/>
                </a:lnTo>
                <a:lnTo>
                  <a:pt x="223068" y="311466"/>
                </a:lnTo>
                <a:lnTo>
                  <a:pt x="221173" y="310502"/>
                </a:lnTo>
                <a:lnTo>
                  <a:pt x="241358" y="314845"/>
                </a:lnTo>
                <a:lnTo>
                  <a:pt x="255946" y="314451"/>
                </a:lnTo>
                <a:lnTo>
                  <a:pt x="282413" y="308101"/>
                </a:lnTo>
                <a:lnTo>
                  <a:pt x="284067" y="309337"/>
                </a:lnTo>
                <a:lnTo>
                  <a:pt x="284779" y="310656"/>
                </a:lnTo>
                <a:lnTo>
                  <a:pt x="285180" y="315003"/>
                </a:lnTo>
                <a:lnTo>
                  <a:pt x="285009" y="319613"/>
                </a:lnTo>
                <a:lnTo>
                  <a:pt x="278665" y="354088"/>
                </a:lnTo>
                <a:lnTo>
                  <a:pt x="278217" y="387005"/>
                </a:lnTo>
                <a:lnTo>
                  <a:pt x="279469" y="420304"/>
                </a:lnTo>
                <a:lnTo>
                  <a:pt x="287030" y="450511"/>
                </a:lnTo>
                <a:lnTo>
                  <a:pt x="295593" y="463175"/>
                </a:lnTo>
                <a:lnTo>
                  <a:pt x="298633" y="464313"/>
                </a:lnTo>
                <a:lnTo>
                  <a:pt x="305788" y="465043"/>
                </a:lnTo>
                <a:lnTo>
                  <a:pt x="321814" y="460629"/>
                </a:lnTo>
                <a:lnTo>
                  <a:pt x="340243" y="450410"/>
                </a:lnTo>
                <a:lnTo>
                  <a:pt x="354108" y="438254"/>
                </a:lnTo>
                <a:lnTo>
                  <a:pt x="382802" y="405144"/>
                </a:lnTo>
                <a:lnTo>
                  <a:pt x="403780" y="372284"/>
                </a:lnTo>
                <a:lnTo>
                  <a:pt x="423763" y="339129"/>
                </a:lnTo>
                <a:lnTo>
                  <a:pt x="441866" y="305864"/>
                </a:lnTo>
                <a:lnTo>
                  <a:pt x="454263" y="277511"/>
                </a:lnTo>
                <a:lnTo>
                  <a:pt x="467754" y="241870"/>
                </a:lnTo>
                <a:lnTo>
                  <a:pt x="479473" y="208753"/>
                </a:lnTo>
                <a:lnTo>
                  <a:pt x="488834" y="175912"/>
                </a:lnTo>
                <a:lnTo>
                  <a:pt x="498707" y="140212"/>
                </a:lnTo>
                <a:lnTo>
                  <a:pt x="506633" y="106928"/>
                </a:lnTo>
                <a:lnTo>
                  <a:pt x="511087" y="72083"/>
                </a:lnTo>
                <a:lnTo>
                  <a:pt x="508008" y="39969"/>
                </a:lnTo>
                <a:lnTo>
                  <a:pt x="497559" y="16856"/>
                </a:lnTo>
                <a:lnTo>
                  <a:pt x="495552" y="14330"/>
                </a:lnTo>
                <a:lnTo>
                  <a:pt x="479649" y="3158"/>
                </a:lnTo>
                <a:lnTo>
                  <a:pt x="470654" y="290"/>
                </a:lnTo>
                <a:lnTo>
                  <a:pt x="465514" y="0"/>
                </a:lnTo>
                <a:lnTo>
                  <a:pt x="454576" y="2665"/>
                </a:lnTo>
                <a:lnTo>
                  <a:pt x="446051" y="7092"/>
                </a:lnTo>
                <a:lnTo>
                  <a:pt x="438092" y="13921"/>
                </a:lnTo>
                <a:lnTo>
                  <a:pt x="427966" y="28166"/>
                </a:lnTo>
                <a:lnTo>
                  <a:pt x="418360" y="50626"/>
                </a:lnTo>
                <a:lnTo>
                  <a:pt x="411573" y="81738"/>
                </a:lnTo>
                <a:lnTo>
                  <a:pt x="409236" y="114354"/>
                </a:lnTo>
                <a:lnTo>
                  <a:pt x="409441" y="146446"/>
                </a:lnTo>
                <a:lnTo>
                  <a:pt x="413507" y="179909"/>
                </a:lnTo>
                <a:lnTo>
                  <a:pt x="417708" y="211988"/>
                </a:lnTo>
                <a:lnTo>
                  <a:pt x="419924" y="245190"/>
                </a:lnTo>
                <a:lnTo>
                  <a:pt x="423974" y="280317"/>
                </a:lnTo>
                <a:lnTo>
                  <a:pt x="427678" y="315521"/>
                </a:lnTo>
                <a:lnTo>
                  <a:pt x="433812" y="350274"/>
                </a:lnTo>
                <a:lnTo>
                  <a:pt x="439667" y="383821"/>
                </a:lnTo>
                <a:lnTo>
                  <a:pt x="448798" y="418073"/>
                </a:lnTo>
                <a:lnTo>
                  <a:pt x="458682" y="444133"/>
                </a:lnTo>
                <a:lnTo>
                  <a:pt x="464984" y="453146"/>
                </a:lnTo>
                <a:lnTo>
                  <a:pt x="469837" y="456765"/>
                </a:lnTo>
                <a:lnTo>
                  <a:pt x="481455" y="461738"/>
                </a:lnTo>
                <a:lnTo>
                  <a:pt x="485749" y="462351"/>
                </a:lnTo>
                <a:lnTo>
                  <a:pt x="488892" y="461918"/>
                </a:lnTo>
                <a:lnTo>
                  <a:pt x="524600" y="447707"/>
                </a:lnTo>
                <a:lnTo>
                  <a:pt x="540143" y="43902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86" name="SMARTInkShape-396">
            <a:extLst>
              <a:ext uri="{FF2B5EF4-FFF2-40B4-BE49-F238E27FC236}">
                <a16:creationId xmlns:a16="http://schemas.microsoft.com/office/drawing/2014/main" xmlns="" id="{23A95B44-AA2B-4005-B14F-8490D9D3C70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572000" y="2908127"/>
            <a:ext cx="428626" cy="510665"/>
          </a:xfrm>
          <a:custGeom>
            <a:avLst/>
            <a:gdLst/>
            <a:ahLst/>
            <a:cxnLst/>
            <a:rect l="0" t="0" r="0" b="0"/>
            <a:pathLst>
              <a:path w="428626" h="510665">
                <a:moveTo>
                  <a:pt x="0" y="151779"/>
                </a:moveTo>
                <a:lnTo>
                  <a:pt x="0" y="151779"/>
                </a:lnTo>
                <a:lnTo>
                  <a:pt x="1264" y="153043"/>
                </a:lnTo>
                <a:lnTo>
                  <a:pt x="1372" y="153680"/>
                </a:lnTo>
                <a:lnTo>
                  <a:pt x="1179" y="154370"/>
                </a:lnTo>
                <a:lnTo>
                  <a:pt x="6" y="156531"/>
                </a:lnTo>
                <a:lnTo>
                  <a:pt x="2051" y="154491"/>
                </a:lnTo>
                <a:lnTo>
                  <a:pt x="3547" y="154258"/>
                </a:lnTo>
                <a:lnTo>
                  <a:pt x="3952" y="153961"/>
                </a:lnTo>
                <a:lnTo>
                  <a:pt x="4223" y="153498"/>
                </a:lnTo>
                <a:lnTo>
                  <a:pt x="4753" y="151809"/>
                </a:lnTo>
                <a:lnTo>
                  <a:pt x="6024" y="150524"/>
                </a:lnTo>
                <a:lnTo>
                  <a:pt x="7351" y="149899"/>
                </a:lnTo>
                <a:lnTo>
                  <a:pt x="8076" y="149732"/>
                </a:lnTo>
                <a:lnTo>
                  <a:pt x="10360" y="148233"/>
                </a:lnTo>
                <a:lnTo>
                  <a:pt x="16178" y="143407"/>
                </a:lnTo>
                <a:lnTo>
                  <a:pt x="29222" y="135812"/>
                </a:lnTo>
                <a:lnTo>
                  <a:pt x="39675" y="128732"/>
                </a:lnTo>
                <a:lnTo>
                  <a:pt x="48297" y="124548"/>
                </a:lnTo>
                <a:lnTo>
                  <a:pt x="82443" y="89572"/>
                </a:lnTo>
                <a:lnTo>
                  <a:pt x="101990" y="67606"/>
                </a:lnTo>
                <a:lnTo>
                  <a:pt x="114792" y="36284"/>
                </a:lnTo>
                <a:lnTo>
                  <a:pt x="116432" y="22597"/>
                </a:lnTo>
                <a:lnTo>
                  <a:pt x="115160" y="18165"/>
                </a:lnTo>
                <a:lnTo>
                  <a:pt x="108907" y="6709"/>
                </a:lnTo>
                <a:lnTo>
                  <a:pt x="104588" y="2521"/>
                </a:lnTo>
                <a:lnTo>
                  <a:pt x="103063" y="1474"/>
                </a:lnTo>
                <a:lnTo>
                  <a:pt x="97124" y="0"/>
                </a:lnTo>
                <a:lnTo>
                  <a:pt x="93349" y="361"/>
                </a:lnTo>
                <a:lnTo>
                  <a:pt x="84085" y="4012"/>
                </a:lnTo>
                <a:lnTo>
                  <a:pt x="70385" y="14982"/>
                </a:lnTo>
                <a:lnTo>
                  <a:pt x="58919" y="29516"/>
                </a:lnTo>
                <a:lnTo>
                  <a:pt x="49647" y="53585"/>
                </a:lnTo>
                <a:lnTo>
                  <a:pt x="43585" y="87821"/>
                </a:lnTo>
                <a:lnTo>
                  <a:pt x="44859" y="109686"/>
                </a:lnTo>
                <a:lnTo>
                  <a:pt x="52866" y="137460"/>
                </a:lnTo>
                <a:lnTo>
                  <a:pt x="58724" y="147275"/>
                </a:lnTo>
                <a:lnTo>
                  <a:pt x="66583" y="155531"/>
                </a:lnTo>
                <a:lnTo>
                  <a:pt x="92095" y="170751"/>
                </a:lnTo>
                <a:lnTo>
                  <a:pt x="107263" y="172887"/>
                </a:lnTo>
                <a:lnTo>
                  <a:pt x="125789" y="171267"/>
                </a:lnTo>
                <a:lnTo>
                  <a:pt x="133609" y="168607"/>
                </a:lnTo>
                <a:lnTo>
                  <a:pt x="159261" y="149164"/>
                </a:lnTo>
                <a:lnTo>
                  <a:pt x="175839" y="127854"/>
                </a:lnTo>
                <a:lnTo>
                  <a:pt x="193748" y="96918"/>
                </a:lnTo>
                <a:lnTo>
                  <a:pt x="207344" y="63497"/>
                </a:lnTo>
                <a:lnTo>
                  <a:pt x="214046" y="29197"/>
                </a:lnTo>
                <a:lnTo>
                  <a:pt x="213528" y="22855"/>
                </a:lnTo>
                <a:lnTo>
                  <a:pt x="211847" y="18015"/>
                </a:lnTo>
                <a:lnTo>
                  <a:pt x="204610" y="6981"/>
                </a:lnTo>
                <a:lnTo>
                  <a:pt x="201269" y="5404"/>
                </a:lnTo>
                <a:lnTo>
                  <a:pt x="197138" y="4967"/>
                </a:lnTo>
                <a:lnTo>
                  <a:pt x="192656" y="5655"/>
                </a:lnTo>
                <a:lnTo>
                  <a:pt x="190136" y="6843"/>
                </a:lnTo>
                <a:lnTo>
                  <a:pt x="188011" y="9705"/>
                </a:lnTo>
                <a:lnTo>
                  <a:pt x="186411" y="13198"/>
                </a:lnTo>
                <a:lnTo>
                  <a:pt x="186187" y="14148"/>
                </a:lnTo>
                <a:lnTo>
                  <a:pt x="186566" y="15311"/>
                </a:lnTo>
                <a:lnTo>
                  <a:pt x="188399" y="18013"/>
                </a:lnTo>
                <a:lnTo>
                  <a:pt x="192406" y="21246"/>
                </a:lnTo>
                <a:lnTo>
                  <a:pt x="203939" y="24444"/>
                </a:lnTo>
                <a:lnTo>
                  <a:pt x="236020" y="27579"/>
                </a:lnTo>
                <a:lnTo>
                  <a:pt x="266397" y="30373"/>
                </a:lnTo>
                <a:lnTo>
                  <a:pt x="273271" y="33620"/>
                </a:lnTo>
                <a:lnTo>
                  <a:pt x="275618" y="35852"/>
                </a:lnTo>
                <a:lnTo>
                  <a:pt x="277278" y="38608"/>
                </a:lnTo>
                <a:lnTo>
                  <a:pt x="278016" y="41597"/>
                </a:lnTo>
                <a:lnTo>
                  <a:pt x="277167" y="48783"/>
                </a:lnTo>
                <a:lnTo>
                  <a:pt x="261830" y="84340"/>
                </a:lnTo>
                <a:lnTo>
                  <a:pt x="250470" y="117390"/>
                </a:lnTo>
                <a:lnTo>
                  <a:pt x="231882" y="150087"/>
                </a:lnTo>
                <a:lnTo>
                  <a:pt x="208852" y="182852"/>
                </a:lnTo>
                <a:lnTo>
                  <a:pt x="202004" y="189040"/>
                </a:lnTo>
                <a:lnTo>
                  <a:pt x="201344" y="190114"/>
                </a:lnTo>
                <a:lnTo>
                  <a:pt x="199906" y="191306"/>
                </a:lnTo>
                <a:lnTo>
                  <a:pt x="198091" y="192072"/>
                </a:lnTo>
                <a:lnTo>
                  <a:pt x="200304" y="189676"/>
                </a:lnTo>
                <a:lnTo>
                  <a:pt x="202178" y="188466"/>
                </a:lnTo>
                <a:lnTo>
                  <a:pt x="237207" y="174084"/>
                </a:lnTo>
                <a:lnTo>
                  <a:pt x="262248" y="168921"/>
                </a:lnTo>
                <a:lnTo>
                  <a:pt x="280718" y="171101"/>
                </a:lnTo>
                <a:lnTo>
                  <a:pt x="296925" y="177264"/>
                </a:lnTo>
                <a:lnTo>
                  <a:pt x="314248" y="188469"/>
                </a:lnTo>
                <a:lnTo>
                  <a:pt x="331138" y="213876"/>
                </a:lnTo>
                <a:lnTo>
                  <a:pt x="344834" y="244682"/>
                </a:lnTo>
                <a:lnTo>
                  <a:pt x="354454" y="274856"/>
                </a:lnTo>
                <a:lnTo>
                  <a:pt x="362122" y="306919"/>
                </a:lnTo>
                <a:lnTo>
                  <a:pt x="366631" y="339844"/>
                </a:lnTo>
                <a:lnTo>
                  <a:pt x="368505" y="368250"/>
                </a:lnTo>
                <a:lnTo>
                  <a:pt x="366905" y="397120"/>
                </a:lnTo>
                <a:lnTo>
                  <a:pt x="364564" y="430328"/>
                </a:lnTo>
                <a:lnTo>
                  <a:pt x="358176" y="462324"/>
                </a:lnTo>
                <a:lnTo>
                  <a:pt x="352774" y="484771"/>
                </a:lnTo>
                <a:lnTo>
                  <a:pt x="345144" y="496250"/>
                </a:lnTo>
                <a:lnTo>
                  <a:pt x="335372" y="505581"/>
                </a:lnTo>
                <a:lnTo>
                  <a:pt x="321511" y="509934"/>
                </a:lnTo>
                <a:lnTo>
                  <a:pt x="313426" y="510664"/>
                </a:lnTo>
                <a:lnTo>
                  <a:pt x="297518" y="509243"/>
                </a:lnTo>
                <a:lnTo>
                  <a:pt x="282571" y="501576"/>
                </a:lnTo>
                <a:lnTo>
                  <a:pt x="274215" y="492788"/>
                </a:lnTo>
                <a:lnTo>
                  <a:pt x="269926" y="485270"/>
                </a:lnTo>
                <a:lnTo>
                  <a:pt x="261882" y="456918"/>
                </a:lnTo>
                <a:lnTo>
                  <a:pt x="259761" y="425384"/>
                </a:lnTo>
                <a:lnTo>
                  <a:pt x="264152" y="393899"/>
                </a:lnTo>
                <a:lnTo>
                  <a:pt x="273430" y="362375"/>
                </a:lnTo>
                <a:lnTo>
                  <a:pt x="284743" y="330553"/>
                </a:lnTo>
                <a:lnTo>
                  <a:pt x="295076" y="301157"/>
                </a:lnTo>
                <a:lnTo>
                  <a:pt x="312100" y="269569"/>
                </a:lnTo>
                <a:lnTo>
                  <a:pt x="331985" y="235177"/>
                </a:lnTo>
                <a:lnTo>
                  <a:pt x="355228" y="201420"/>
                </a:lnTo>
                <a:lnTo>
                  <a:pt x="380541" y="167524"/>
                </a:lnTo>
                <a:lnTo>
                  <a:pt x="406245" y="132879"/>
                </a:lnTo>
                <a:lnTo>
                  <a:pt x="423678" y="118248"/>
                </a:lnTo>
                <a:lnTo>
                  <a:pt x="424798" y="117783"/>
                </a:lnTo>
                <a:lnTo>
                  <a:pt x="425809" y="117738"/>
                </a:lnTo>
                <a:lnTo>
                  <a:pt x="428625" y="11844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91" name="SMARTInkShape-Group152">
            <a:extLst>
              <a:ext uri="{FF2B5EF4-FFF2-40B4-BE49-F238E27FC236}">
                <a16:creationId xmlns:a16="http://schemas.microsoft.com/office/drawing/2014/main" xmlns="" id="{1E78081E-E162-4434-B00D-69A8716AE7FE}"/>
              </a:ext>
            </a:extLst>
          </p:cNvPr>
          <p:cNvGrpSpPr/>
          <p:nvPr/>
        </p:nvGrpSpPr>
        <p:grpSpPr>
          <a:xfrm>
            <a:off x="5176846" y="2777038"/>
            <a:ext cx="681030" cy="632913"/>
            <a:chOff x="5176846" y="2777038"/>
            <a:chExt cx="681030" cy="632913"/>
          </a:xfrm>
        </p:grpSpPr>
        <p:sp>
          <p:nvSpPr>
            <p:cNvPr id="20787" name="SMARTInkShape-397">
              <a:extLst>
                <a:ext uri="{FF2B5EF4-FFF2-40B4-BE49-F238E27FC236}">
                  <a16:creationId xmlns:a16="http://schemas.microsoft.com/office/drawing/2014/main" xmlns="" id="{DDBB7847-686F-47D5-B715-90C0722632C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76846" y="2777038"/>
              <a:ext cx="366705" cy="312352"/>
            </a:xfrm>
            <a:custGeom>
              <a:avLst/>
              <a:gdLst/>
              <a:ahLst/>
              <a:cxnLst/>
              <a:rect l="0" t="0" r="0" b="0"/>
              <a:pathLst>
                <a:path w="366705" h="312352">
                  <a:moveTo>
                    <a:pt x="2373" y="280487"/>
                  </a:moveTo>
                  <a:lnTo>
                    <a:pt x="2373" y="280487"/>
                  </a:lnTo>
                  <a:lnTo>
                    <a:pt x="90" y="280487"/>
                  </a:lnTo>
                  <a:lnTo>
                    <a:pt x="0" y="283801"/>
                  </a:lnTo>
                  <a:lnTo>
                    <a:pt x="2522" y="287349"/>
                  </a:lnTo>
                  <a:lnTo>
                    <a:pt x="5357" y="290487"/>
                  </a:lnTo>
                  <a:lnTo>
                    <a:pt x="12929" y="293093"/>
                  </a:lnTo>
                  <a:lnTo>
                    <a:pt x="31285" y="294627"/>
                  </a:lnTo>
                  <a:lnTo>
                    <a:pt x="52751" y="291812"/>
                  </a:lnTo>
                  <a:lnTo>
                    <a:pt x="69116" y="285006"/>
                  </a:lnTo>
                  <a:lnTo>
                    <a:pt x="93055" y="266218"/>
                  </a:lnTo>
                  <a:lnTo>
                    <a:pt x="114483" y="235418"/>
                  </a:lnTo>
                  <a:lnTo>
                    <a:pt x="130289" y="200342"/>
                  </a:lnTo>
                  <a:lnTo>
                    <a:pt x="141605" y="167957"/>
                  </a:lnTo>
                  <a:lnTo>
                    <a:pt x="153215" y="137022"/>
                  </a:lnTo>
                  <a:lnTo>
                    <a:pt x="161111" y="102105"/>
                  </a:lnTo>
                  <a:lnTo>
                    <a:pt x="167012" y="68351"/>
                  </a:lnTo>
                  <a:lnTo>
                    <a:pt x="169007" y="33243"/>
                  </a:lnTo>
                  <a:lnTo>
                    <a:pt x="168508" y="27725"/>
                  </a:lnTo>
                  <a:lnTo>
                    <a:pt x="162000" y="8359"/>
                  </a:lnTo>
                  <a:lnTo>
                    <a:pt x="160265" y="4770"/>
                  </a:lnTo>
                  <a:lnTo>
                    <a:pt x="159595" y="2900"/>
                  </a:lnTo>
                  <a:lnTo>
                    <a:pt x="158416" y="1187"/>
                  </a:lnTo>
                  <a:lnTo>
                    <a:pt x="157009" y="250"/>
                  </a:lnTo>
                  <a:lnTo>
                    <a:pt x="156264" y="0"/>
                  </a:lnTo>
                  <a:lnTo>
                    <a:pt x="155766" y="98"/>
                  </a:lnTo>
                  <a:lnTo>
                    <a:pt x="155436" y="427"/>
                  </a:lnTo>
                  <a:lnTo>
                    <a:pt x="155215" y="912"/>
                  </a:lnTo>
                  <a:lnTo>
                    <a:pt x="154774" y="35062"/>
                  </a:lnTo>
                  <a:lnTo>
                    <a:pt x="151459" y="67091"/>
                  </a:lnTo>
                  <a:lnTo>
                    <a:pt x="150137" y="100503"/>
                  </a:lnTo>
                  <a:lnTo>
                    <a:pt x="148142" y="131932"/>
                  </a:lnTo>
                  <a:lnTo>
                    <a:pt x="149559" y="167387"/>
                  </a:lnTo>
                  <a:lnTo>
                    <a:pt x="149984" y="202814"/>
                  </a:lnTo>
                  <a:lnTo>
                    <a:pt x="153322" y="237667"/>
                  </a:lnTo>
                  <a:lnTo>
                    <a:pt x="159014" y="272699"/>
                  </a:lnTo>
                  <a:lnTo>
                    <a:pt x="172661" y="305866"/>
                  </a:lnTo>
                  <a:lnTo>
                    <a:pt x="175423" y="308347"/>
                  </a:lnTo>
                  <a:lnTo>
                    <a:pt x="181136" y="312096"/>
                  </a:lnTo>
                  <a:lnTo>
                    <a:pt x="185893" y="312351"/>
                  </a:lnTo>
                  <a:lnTo>
                    <a:pt x="203262" y="309397"/>
                  </a:lnTo>
                  <a:lnTo>
                    <a:pt x="213031" y="305251"/>
                  </a:lnTo>
                  <a:lnTo>
                    <a:pt x="228744" y="293110"/>
                  </a:lnTo>
                  <a:lnTo>
                    <a:pt x="238568" y="279423"/>
                  </a:lnTo>
                  <a:lnTo>
                    <a:pt x="247991" y="254099"/>
                  </a:lnTo>
                  <a:lnTo>
                    <a:pt x="253159" y="220458"/>
                  </a:lnTo>
                  <a:lnTo>
                    <a:pt x="253054" y="186930"/>
                  </a:lnTo>
                  <a:lnTo>
                    <a:pt x="251121" y="174557"/>
                  </a:lnTo>
                  <a:lnTo>
                    <a:pt x="244651" y="158863"/>
                  </a:lnTo>
                  <a:lnTo>
                    <a:pt x="242079" y="154994"/>
                  </a:lnTo>
                  <a:lnTo>
                    <a:pt x="238879" y="152552"/>
                  </a:lnTo>
                  <a:lnTo>
                    <a:pt x="236162" y="151043"/>
                  </a:lnTo>
                  <a:lnTo>
                    <a:pt x="234962" y="150799"/>
                  </a:lnTo>
                  <a:lnTo>
                    <a:pt x="233897" y="150901"/>
                  </a:lnTo>
                  <a:lnTo>
                    <a:pt x="231550" y="151702"/>
                  </a:lnTo>
                  <a:lnTo>
                    <a:pt x="233672" y="154369"/>
                  </a:lnTo>
                  <a:lnTo>
                    <a:pt x="236229" y="155643"/>
                  </a:lnTo>
                  <a:lnTo>
                    <a:pt x="259477" y="158966"/>
                  </a:lnTo>
                  <a:lnTo>
                    <a:pt x="281495" y="158333"/>
                  </a:lnTo>
                  <a:lnTo>
                    <a:pt x="295312" y="156809"/>
                  </a:lnTo>
                  <a:lnTo>
                    <a:pt x="302272" y="156691"/>
                  </a:lnTo>
                  <a:lnTo>
                    <a:pt x="303376" y="157475"/>
                  </a:lnTo>
                  <a:lnTo>
                    <a:pt x="305309" y="160463"/>
                  </a:lnTo>
                  <a:lnTo>
                    <a:pt x="306620" y="164079"/>
                  </a:lnTo>
                  <a:lnTo>
                    <a:pt x="305745" y="169355"/>
                  </a:lnTo>
                  <a:lnTo>
                    <a:pt x="303032" y="180104"/>
                  </a:lnTo>
                  <a:lnTo>
                    <a:pt x="298346" y="205514"/>
                  </a:lnTo>
                  <a:lnTo>
                    <a:pt x="291559" y="224955"/>
                  </a:lnTo>
                  <a:lnTo>
                    <a:pt x="293911" y="250668"/>
                  </a:lnTo>
                  <a:lnTo>
                    <a:pt x="299726" y="270005"/>
                  </a:lnTo>
                  <a:lnTo>
                    <a:pt x="322901" y="297437"/>
                  </a:lnTo>
                  <a:lnTo>
                    <a:pt x="326158" y="299927"/>
                  </a:lnTo>
                  <a:lnTo>
                    <a:pt x="327767" y="300590"/>
                  </a:lnTo>
                  <a:lnTo>
                    <a:pt x="337616" y="301525"/>
                  </a:lnTo>
                  <a:lnTo>
                    <a:pt x="345398" y="298921"/>
                  </a:lnTo>
                  <a:lnTo>
                    <a:pt x="366704" y="2852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88" name="SMARTInkShape-398">
              <a:extLst>
                <a:ext uri="{FF2B5EF4-FFF2-40B4-BE49-F238E27FC236}">
                  <a16:creationId xmlns:a16="http://schemas.microsoft.com/office/drawing/2014/main" xmlns="" id="{8F7517E1-E087-4C48-8962-7B6770CEFCB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3757" y="2921905"/>
              <a:ext cx="180769" cy="488046"/>
            </a:xfrm>
            <a:custGeom>
              <a:avLst/>
              <a:gdLst/>
              <a:ahLst/>
              <a:cxnLst/>
              <a:rect l="0" t="0" r="0" b="0"/>
              <a:pathLst>
                <a:path w="180769" h="488046">
                  <a:moveTo>
                    <a:pt x="92662" y="21320"/>
                  </a:moveTo>
                  <a:lnTo>
                    <a:pt x="92662" y="21320"/>
                  </a:lnTo>
                  <a:lnTo>
                    <a:pt x="85851" y="18311"/>
                  </a:lnTo>
                  <a:lnTo>
                    <a:pt x="81324" y="18106"/>
                  </a:lnTo>
                  <a:lnTo>
                    <a:pt x="71686" y="14361"/>
                  </a:lnTo>
                  <a:lnTo>
                    <a:pt x="43661" y="22871"/>
                  </a:lnTo>
                  <a:lnTo>
                    <a:pt x="31418" y="31151"/>
                  </a:lnTo>
                  <a:lnTo>
                    <a:pt x="17667" y="45320"/>
                  </a:lnTo>
                  <a:lnTo>
                    <a:pt x="6381" y="66665"/>
                  </a:lnTo>
                  <a:lnTo>
                    <a:pt x="1368" y="80989"/>
                  </a:lnTo>
                  <a:lnTo>
                    <a:pt x="0" y="102101"/>
                  </a:lnTo>
                  <a:lnTo>
                    <a:pt x="3901" y="119386"/>
                  </a:lnTo>
                  <a:lnTo>
                    <a:pt x="11335" y="135265"/>
                  </a:lnTo>
                  <a:lnTo>
                    <a:pt x="26891" y="153054"/>
                  </a:lnTo>
                  <a:lnTo>
                    <a:pt x="33398" y="157131"/>
                  </a:lnTo>
                  <a:lnTo>
                    <a:pt x="41618" y="160015"/>
                  </a:lnTo>
                  <a:lnTo>
                    <a:pt x="59605" y="160017"/>
                  </a:lnTo>
                  <a:lnTo>
                    <a:pt x="81458" y="154109"/>
                  </a:lnTo>
                  <a:lnTo>
                    <a:pt x="88476" y="150805"/>
                  </a:lnTo>
                  <a:lnTo>
                    <a:pt x="100821" y="137561"/>
                  </a:lnTo>
                  <a:lnTo>
                    <a:pt x="113688" y="116329"/>
                  </a:lnTo>
                  <a:lnTo>
                    <a:pt x="119387" y="95492"/>
                  </a:lnTo>
                  <a:lnTo>
                    <a:pt x="121860" y="61708"/>
                  </a:lnTo>
                  <a:lnTo>
                    <a:pt x="117977" y="39061"/>
                  </a:lnTo>
                  <a:lnTo>
                    <a:pt x="111332" y="25932"/>
                  </a:lnTo>
                  <a:lnTo>
                    <a:pt x="103944" y="18987"/>
                  </a:lnTo>
                  <a:lnTo>
                    <a:pt x="101771" y="17384"/>
                  </a:lnTo>
                  <a:lnTo>
                    <a:pt x="96534" y="15602"/>
                  </a:lnTo>
                  <a:lnTo>
                    <a:pt x="90679" y="15074"/>
                  </a:lnTo>
                  <a:lnTo>
                    <a:pt x="81697" y="16530"/>
                  </a:lnTo>
                  <a:lnTo>
                    <a:pt x="76411" y="18838"/>
                  </a:lnTo>
                  <a:lnTo>
                    <a:pt x="70237" y="24377"/>
                  </a:lnTo>
                  <a:lnTo>
                    <a:pt x="66321" y="31045"/>
                  </a:lnTo>
                  <a:lnTo>
                    <a:pt x="64749" y="38048"/>
                  </a:lnTo>
                  <a:lnTo>
                    <a:pt x="69509" y="54332"/>
                  </a:lnTo>
                  <a:lnTo>
                    <a:pt x="74513" y="61705"/>
                  </a:lnTo>
                  <a:lnTo>
                    <a:pt x="92557" y="74030"/>
                  </a:lnTo>
                  <a:lnTo>
                    <a:pt x="101450" y="77154"/>
                  </a:lnTo>
                  <a:lnTo>
                    <a:pt x="118642" y="77681"/>
                  </a:lnTo>
                  <a:lnTo>
                    <a:pt x="135568" y="73071"/>
                  </a:lnTo>
                  <a:lnTo>
                    <a:pt x="152652" y="60750"/>
                  </a:lnTo>
                  <a:lnTo>
                    <a:pt x="166521" y="39529"/>
                  </a:lnTo>
                  <a:lnTo>
                    <a:pt x="170310" y="25485"/>
                  </a:lnTo>
                  <a:lnTo>
                    <a:pt x="173615" y="0"/>
                  </a:lnTo>
                  <a:lnTo>
                    <a:pt x="173624" y="33551"/>
                  </a:lnTo>
                  <a:lnTo>
                    <a:pt x="173624" y="67902"/>
                  </a:lnTo>
                  <a:lnTo>
                    <a:pt x="174996" y="97461"/>
                  </a:lnTo>
                  <a:lnTo>
                    <a:pt x="173857" y="130703"/>
                  </a:lnTo>
                  <a:lnTo>
                    <a:pt x="173655" y="161666"/>
                  </a:lnTo>
                  <a:lnTo>
                    <a:pt x="173628" y="195161"/>
                  </a:lnTo>
                  <a:lnTo>
                    <a:pt x="173625" y="230191"/>
                  </a:lnTo>
                  <a:lnTo>
                    <a:pt x="173624" y="264771"/>
                  </a:lnTo>
                  <a:lnTo>
                    <a:pt x="175261" y="298795"/>
                  </a:lnTo>
                  <a:lnTo>
                    <a:pt x="175940" y="331806"/>
                  </a:lnTo>
                  <a:lnTo>
                    <a:pt x="175480" y="367166"/>
                  </a:lnTo>
                  <a:lnTo>
                    <a:pt x="173831" y="400386"/>
                  </a:lnTo>
                  <a:lnTo>
                    <a:pt x="175910" y="434866"/>
                  </a:lnTo>
                  <a:lnTo>
                    <a:pt x="176458" y="470286"/>
                  </a:lnTo>
                  <a:lnTo>
                    <a:pt x="176471" y="475125"/>
                  </a:lnTo>
                  <a:lnTo>
                    <a:pt x="178448" y="482260"/>
                  </a:lnTo>
                  <a:lnTo>
                    <a:pt x="180231" y="485619"/>
                  </a:lnTo>
                  <a:lnTo>
                    <a:pt x="180768" y="48804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89" name="SMARTInkShape-399">
              <a:extLst>
                <a:ext uri="{FF2B5EF4-FFF2-40B4-BE49-F238E27FC236}">
                  <a16:creationId xmlns:a16="http://schemas.microsoft.com/office/drawing/2014/main" xmlns="" id="{E1110E84-448F-420E-8A06-A85CD9370AD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15000" y="2926684"/>
              <a:ext cx="142876" cy="151255"/>
            </a:xfrm>
            <a:custGeom>
              <a:avLst/>
              <a:gdLst/>
              <a:ahLst/>
              <a:cxnLst/>
              <a:rect l="0" t="0" r="0" b="0"/>
              <a:pathLst>
                <a:path w="142876" h="151255">
                  <a:moveTo>
                    <a:pt x="0" y="7016"/>
                  </a:moveTo>
                  <a:lnTo>
                    <a:pt x="0" y="7016"/>
                  </a:lnTo>
                  <a:lnTo>
                    <a:pt x="0" y="4733"/>
                  </a:lnTo>
                  <a:lnTo>
                    <a:pt x="1264" y="3400"/>
                  </a:lnTo>
                  <a:lnTo>
                    <a:pt x="36636" y="0"/>
                  </a:lnTo>
                  <a:lnTo>
                    <a:pt x="49776" y="427"/>
                  </a:lnTo>
                  <a:lnTo>
                    <a:pt x="56960" y="2412"/>
                  </a:lnTo>
                  <a:lnTo>
                    <a:pt x="62445" y="6469"/>
                  </a:lnTo>
                  <a:lnTo>
                    <a:pt x="69015" y="15169"/>
                  </a:lnTo>
                  <a:lnTo>
                    <a:pt x="74539" y="33900"/>
                  </a:lnTo>
                  <a:lnTo>
                    <a:pt x="73901" y="67395"/>
                  </a:lnTo>
                  <a:lnTo>
                    <a:pt x="71774" y="100318"/>
                  </a:lnTo>
                  <a:lnTo>
                    <a:pt x="74781" y="127542"/>
                  </a:lnTo>
                  <a:lnTo>
                    <a:pt x="79572" y="136596"/>
                  </a:lnTo>
                  <a:lnTo>
                    <a:pt x="86018" y="143453"/>
                  </a:lnTo>
                  <a:lnTo>
                    <a:pt x="96680" y="149981"/>
                  </a:lnTo>
                  <a:lnTo>
                    <a:pt x="100824" y="151254"/>
                  </a:lnTo>
                  <a:lnTo>
                    <a:pt x="112453" y="149442"/>
                  </a:lnTo>
                  <a:lnTo>
                    <a:pt x="131652" y="140552"/>
                  </a:lnTo>
                  <a:lnTo>
                    <a:pt x="142875" y="13084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90" name="SMARTInkShape-400">
              <a:extLst>
                <a:ext uri="{FF2B5EF4-FFF2-40B4-BE49-F238E27FC236}">
                  <a16:creationId xmlns:a16="http://schemas.microsoft.com/office/drawing/2014/main" xmlns="" id="{A8880620-FA36-49F6-834C-FFE063148D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22094" y="2821781"/>
              <a:ext cx="176213" cy="9526"/>
            </a:xfrm>
            <a:custGeom>
              <a:avLst/>
              <a:gdLst/>
              <a:ahLst/>
              <a:cxnLst/>
              <a:rect l="0" t="0" r="0" b="0"/>
              <a:pathLst>
                <a:path w="176213" h="9526">
                  <a:moveTo>
                    <a:pt x="0" y="0"/>
                  </a:moveTo>
                  <a:lnTo>
                    <a:pt x="0" y="0"/>
                  </a:lnTo>
                  <a:lnTo>
                    <a:pt x="0" y="4334"/>
                  </a:lnTo>
                  <a:lnTo>
                    <a:pt x="264" y="4212"/>
                  </a:lnTo>
                  <a:lnTo>
                    <a:pt x="2050" y="2675"/>
                  </a:lnTo>
                  <a:lnTo>
                    <a:pt x="3547" y="2469"/>
                  </a:lnTo>
                  <a:lnTo>
                    <a:pt x="36865" y="4278"/>
                  </a:lnTo>
                  <a:lnTo>
                    <a:pt x="69606" y="5931"/>
                  </a:lnTo>
                  <a:lnTo>
                    <a:pt x="100081" y="6984"/>
                  </a:lnTo>
                  <a:lnTo>
                    <a:pt x="129723" y="8759"/>
                  </a:lnTo>
                  <a:lnTo>
                    <a:pt x="163882" y="9458"/>
                  </a:lnTo>
                  <a:lnTo>
                    <a:pt x="176212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92" name="SMARTInkShape-401">
            <a:extLst>
              <a:ext uri="{FF2B5EF4-FFF2-40B4-BE49-F238E27FC236}">
                <a16:creationId xmlns:a16="http://schemas.microsoft.com/office/drawing/2014/main" xmlns="" id="{0BAF6F8E-F7D5-464F-99DA-9C381B4A5EE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012656" y="2615052"/>
            <a:ext cx="200026" cy="818155"/>
          </a:xfrm>
          <a:custGeom>
            <a:avLst/>
            <a:gdLst/>
            <a:ahLst/>
            <a:cxnLst/>
            <a:rect l="0" t="0" r="0" b="0"/>
            <a:pathLst>
              <a:path w="200026" h="818155">
                <a:moveTo>
                  <a:pt x="0" y="444854"/>
                </a:moveTo>
                <a:lnTo>
                  <a:pt x="0" y="444854"/>
                </a:lnTo>
                <a:lnTo>
                  <a:pt x="10964" y="444590"/>
                </a:lnTo>
                <a:lnTo>
                  <a:pt x="43463" y="429200"/>
                </a:lnTo>
                <a:lnTo>
                  <a:pt x="77431" y="406224"/>
                </a:lnTo>
                <a:lnTo>
                  <a:pt x="88418" y="394155"/>
                </a:lnTo>
                <a:lnTo>
                  <a:pt x="107869" y="363195"/>
                </a:lnTo>
                <a:lnTo>
                  <a:pt x="123679" y="331819"/>
                </a:lnTo>
                <a:lnTo>
                  <a:pt x="135264" y="302398"/>
                </a:lnTo>
                <a:lnTo>
                  <a:pt x="148756" y="267436"/>
                </a:lnTo>
                <a:lnTo>
                  <a:pt x="160799" y="233048"/>
                </a:lnTo>
                <a:lnTo>
                  <a:pt x="169652" y="201951"/>
                </a:lnTo>
                <a:lnTo>
                  <a:pt x="178180" y="167901"/>
                </a:lnTo>
                <a:lnTo>
                  <a:pt x="185151" y="135477"/>
                </a:lnTo>
                <a:lnTo>
                  <a:pt x="192203" y="101482"/>
                </a:lnTo>
                <a:lnTo>
                  <a:pt x="194289" y="66589"/>
                </a:lnTo>
                <a:lnTo>
                  <a:pt x="189650" y="32227"/>
                </a:lnTo>
                <a:lnTo>
                  <a:pt x="181081" y="18057"/>
                </a:lnTo>
                <a:lnTo>
                  <a:pt x="169083" y="4564"/>
                </a:lnTo>
                <a:lnTo>
                  <a:pt x="165018" y="1784"/>
                </a:lnTo>
                <a:lnTo>
                  <a:pt x="160919" y="549"/>
                </a:lnTo>
                <a:lnTo>
                  <a:pt x="155569" y="0"/>
                </a:lnTo>
                <a:lnTo>
                  <a:pt x="145343" y="2219"/>
                </a:lnTo>
                <a:lnTo>
                  <a:pt x="139210" y="6210"/>
                </a:lnTo>
                <a:lnTo>
                  <a:pt x="128804" y="18660"/>
                </a:lnTo>
                <a:lnTo>
                  <a:pt x="115425" y="48195"/>
                </a:lnTo>
                <a:lnTo>
                  <a:pt x="108457" y="80510"/>
                </a:lnTo>
                <a:lnTo>
                  <a:pt x="102796" y="114983"/>
                </a:lnTo>
                <a:lnTo>
                  <a:pt x="100115" y="145611"/>
                </a:lnTo>
                <a:lnTo>
                  <a:pt x="98200" y="176430"/>
                </a:lnTo>
                <a:lnTo>
                  <a:pt x="96480" y="207006"/>
                </a:lnTo>
                <a:lnTo>
                  <a:pt x="95412" y="240309"/>
                </a:lnTo>
                <a:lnTo>
                  <a:pt x="95282" y="269336"/>
                </a:lnTo>
                <a:lnTo>
                  <a:pt x="95256" y="302215"/>
                </a:lnTo>
                <a:lnTo>
                  <a:pt x="95251" y="336657"/>
                </a:lnTo>
                <a:lnTo>
                  <a:pt x="95251" y="364744"/>
                </a:lnTo>
                <a:lnTo>
                  <a:pt x="95250" y="395350"/>
                </a:lnTo>
                <a:lnTo>
                  <a:pt x="95250" y="429607"/>
                </a:lnTo>
                <a:lnTo>
                  <a:pt x="95515" y="461941"/>
                </a:lnTo>
                <a:lnTo>
                  <a:pt x="97301" y="496323"/>
                </a:lnTo>
                <a:lnTo>
                  <a:pt x="97588" y="529178"/>
                </a:lnTo>
                <a:lnTo>
                  <a:pt x="97626" y="561449"/>
                </a:lnTo>
                <a:lnTo>
                  <a:pt x="96367" y="594476"/>
                </a:lnTo>
                <a:lnTo>
                  <a:pt x="95397" y="625117"/>
                </a:lnTo>
                <a:lnTo>
                  <a:pt x="95270" y="660298"/>
                </a:lnTo>
                <a:lnTo>
                  <a:pt x="95251" y="693462"/>
                </a:lnTo>
                <a:lnTo>
                  <a:pt x="95250" y="723783"/>
                </a:lnTo>
                <a:lnTo>
                  <a:pt x="97151" y="758433"/>
                </a:lnTo>
                <a:lnTo>
                  <a:pt x="101150" y="793324"/>
                </a:lnTo>
                <a:lnTo>
                  <a:pt x="104314" y="804112"/>
                </a:lnTo>
                <a:lnTo>
                  <a:pt x="110911" y="814881"/>
                </a:lnTo>
                <a:lnTo>
                  <a:pt x="113443" y="817458"/>
                </a:lnTo>
                <a:lnTo>
                  <a:pt x="115066" y="818154"/>
                </a:lnTo>
                <a:lnTo>
                  <a:pt x="117374" y="817757"/>
                </a:lnTo>
                <a:lnTo>
                  <a:pt x="118731" y="817282"/>
                </a:lnTo>
                <a:lnTo>
                  <a:pt x="124433" y="811555"/>
                </a:lnTo>
                <a:lnTo>
                  <a:pt x="128621" y="805684"/>
                </a:lnTo>
                <a:lnTo>
                  <a:pt x="136407" y="770415"/>
                </a:lnTo>
                <a:lnTo>
                  <a:pt x="142386" y="738865"/>
                </a:lnTo>
                <a:lnTo>
                  <a:pt x="148199" y="711679"/>
                </a:lnTo>
                <a:lnTo>
                  <a:pt x="154947" y="682193"/>
                </a:lnTo>
                <a:lnTo>
                  <a:pt x="159618" y="654584"/>
                </a:lnTo>
                <a:lnTo>
                  <a:pt x="162917" y="625500"/>
                </a:lnTo>
                <a:lnTo>
                  <a:pt x="165159" y="597568"/>
                </a:lnTo>
                <a:lnTo>
                  <a:pt x="166386" y="564126"/>
                </a:lnTo>
                <a:lnTo>
                  <a:pt x="166334" y="537079"/>
                </a:lnTo>
                <a:lnTo>
                  <a:pt x="164080" y="502318"/>
                </a:lnTo>
                <a:lnTo>
                  <a:pt x="158558" y="472227"/>
                </a:lnTo>
                <a:lnTo>
                  <a:pt x="149271" y="439804"/>
                </a:lnTo>
                <a:lnTo>
                  <a:pt x="133306" y="407450"/>
                </a:lnTo>
                <a:lnTo>
                  <a:pt x="125135" y="397612"/>
                </a:lnTo>
                <a:lnTo>
                  <a:pt x="106098" y="383871"/>
                </a:lnTo>
                <a:lnTo>
                  <a:pt x="94231" y="380277"/>
                </a:lnTo>
                <a:lnTo>
                  <a:pt x="83189" y="380065"/>
                </a:lnTo>
                <a:lnTo>
                  <a:pt x="74479" y="381678"/>
                </a:lnTo>
                <a:lnTo>
                  <a:pt x="66871" y="386360"/>
                </a:lnTo>
                <a:lnTo>
                  <a:pt x="64116" y="389841"/>
                </a:lnTo>
                <a:lnTo>
                  <a:pt x="62892" y="393681"/>
                </a:lnTo>
                <a:lnTo>
                  <a:pt x="62467" y="401528"/>
                </a:lnTo>
                <a:lnTo>
                  <a:pt x="63306" y="406548"/>
                </a:lnTo>
                <a:lnTo>
                  <a:pt x="67793" y="415101"/>
                </a:lnTo>
                <a:lnTo>
                  <a:pt x="79694" y="428315"/>
                </a:lnTo>
                <a:lnTo>
                  <a:pt x="100313" y="439853"/>
                </a:lnTo>
                <a:lnTo>
                  <a:pt x="123626" y="445408"/>
                </a:lnTo>
                <a:lnTo>
                  <a:pt x="155511" y="445811"/>
                </a:lnTo>
                <a:lnTo>
                  <a:pt x="200025" y="43532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796" name="SMARTInkShape-Group154">
            <a:extLst>
              <a:ext uri="{FF2B5EF4-FFF2-40B4-BE49-F238E27FC236}">
                <a16:creationId xmlns:a16="http://schemas.microsoft.com/office/drawing/2014/main" xmlns="" id="{1427DA6A-CF3C-4C37-9AA3-EB7A33234D71}"/>
              </a:ext>
            </a:extLst>
          </p:cNvPr>
          <p:cNvGrpSpPr/>
          <p:nvPr/>
        </p:nvGrpSpPr>
        <p:grpSpPr>
          <a:xfrm>
            <a:off x="6233391" y="2767440"/>
            <a:ext cx="531741" cy="318681"/>
            <a:chOff x="6233391" y="2767440"/>
            <a:chExt cx="531741" cy="318681"/>
          </a:xfrm>
        </p:grpSpPr>
        <p:sp>
          <p:nvSpPr>
            <p:cNvPr id="20793" name="SMARTInkShape-402">
              <a:extLst>
                <a:ext uri="{FF2B5EF4-FFF2-40B4-BE49-F238E27FC236}">
                  <a16:creationId xmlns:a16="http://schemas.microsoft.com/office/drawing/2014/main" xmlns="" id="{1C720327-40D5-4BB3-AA22-7C325BEA6B1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33391" y="2767440"/>
              <a:ext cx="424585" cy="318681"/>
            </a:xfrm>
            <a:custGeom>
              <a:avLst/>
              <a:gdLst/>
              <a:ahLst/>
              <a:cxnLst/>
              <a:rect l="0" t="0" r="0" b="0"/>
              <a:pathLst>
                <a:path w="424585" h="318681">
                  <a:moveTo>
                    <a:pt x="79303" y="182929"/>
                  </a:moveTo>
                  <a:lnTo>
                    <a:pt x="79303" y="182929"/>
                  </a:lnTo>
                  <a:lnTo>
                    <a:pt x="71888" y="171395"/>
                  </a:lnTo>
                  <a:lnTo>
                    <a:pt x="67659" y="166561"/>
                  </a:lnTo>
                  <a:lnTo>
                    <a:pt x="64946" y="165085"/>
                  </a:lnTo>
                  <a:lnTo>
                    <a:pt x="53206" y="165500"/>
                  </a:lnTo>
                  <a:lnTo>
                    <a:pt x="37586" y="171091"/>
                  </a:lnTo>
                  <a:lnTo>
                    <a:pt x="28813" y="176923"/>
                  </a:lnTo>
                  <a:lnTo>
                    <a:pt x="16853" y="195380"/>
                  </a:lnTo>
                  <a:lnTo>
                    <a:pt x="2773" y="227272"/>
                  </a:lnTo>
                  <a:lnTo>
                    <a:pt x="0" y="249504"/>
                  </a:lnTo>
                  <a:lnTo>
                    <a:pt x="3954" y="278457"/>
                  </a:lnTo>
                  <a:lnTo>
                    <a:pt x="9621" y="293491"/>
                  </a:lnTo>
                  <a:lnTo>
                    <a:pt x="19638" y="307113"/>
                  </a:lnTo>
                  <a:lnTo>
                    <a:pt x="32514" y="315723"/>
                  </a:lnTo>
                  <a:lnTo>
                    <a:pt x="36204" y="317496"/>
                  </a:lnTo>
                  <a:lnTo>
                    <a:pt x="61080" y="318680"/>
                  </a:lnTo>
                  <a:lnTo>
                    <a:pt x="73110" y="314874"/>
                  </a:lnTo>
                  <a:lnTo>
                    <a:pt x="94667" y="297289"/>
                  </a:lnTo>
                  <a:lnTo>
                    <a:pt x="103140" y="287163"/>
                  </a:lnTo>
                  <a:lnTo>
                    <a:pt x="118191" y="252574"/>
                  </a:lnTo>
                  <a:lnTo>
                    <a:pt x="122752" y="233091"/>
                  </a:lnTo>
                  <a:lnTo>
                    <a:pt x="121722" y="200504"/>
                  </a:lnTo>
                  <a:lnTo>
                    <a:pt x="115548" y="178485"/>
                  </a:lnTo>
                  <a:lnTo>
                    <a:pt x="108445" y="168177"/>
                  </a:lnTo>
                  <a:lnTo>
                    <a:pt x="102166" y="162213"/>
                  </a:lnTo>
                  <a:lnTo>
                    <a:pt x="94426" y="158770"/>
                  </a:lnTo>
                  <a:lnTo>
                    <a:pt x="87958" y="157338"/>
                  </a:lnTo>
                  <a:lnTo>
                    <a:pt x="83679" y="158414"/>
                  </a:lnTo>
                  <a:lnTo>
                    <a:pt x="79396" y="160921"/>
                  </a:lnTo>
                  <a:lnTo>
                    <a:pt x="75728" y="164681"/>
                  </a:lnTo>
                  <a:lnTo>
                    <a:pt x="73745" y="168292"/>
                  </a:lnTo>
                  <a:lnTo>
                    <a:pt x="72629" y="175417"/>
                  </a:lnTo>
                  <a:lnTo>
                    <a:pt x="72750" y="187496"/>
                  </a:lnTo>
                  <a:lnTo>
                    <a:pt x="77532" y="204302"/>
                  </a:lnTo>
                  <a:lnTo>
                    <a:pt x="86557" y="218783"/>
                  </a:lnTo>
                  <a:lnTo>
                    <a:pt x="100383" y="231375"/>
                  </a:lnTo>
                  <a:lnTo>
                    <a:pt x="117827" y="238285"/>
                  </a:lnTo>
                  <a:lnTo>
                    <a:pt x="127200" y="239547"/>
                  </a:lnTo>
                  <a:lnTo>
                    <a:pt x="134564" y="238657"/>
                  </a:lnTo>
                  <a:lnTo>
                    <a:pt x="145860" y="233556"/>
                  </a:lnTo>
                  <a:lnTo>
                    <a:pt x="155409" y="226357"/>
                  </a:lnTo>
                  <a:lnTo>
                    <a:pt x="172064" y="198442"/>
                  </a:lnTo>
                  <a:lnTo>
                    <a:pt x="175491" y="188760"/>
                  </a:lnTo>
                  <a:lnTo>
                    <a:pt x="176649" y="175849"/>
                  </a:lnTo>
                  <a:lnTo>
                    <a:pt x="175396" y="169728"/>
                  </a:lnTo>
                  <a:lnTo>
                    <a:pt x="171544" y="160595"/>
                  </a:lnTo>
                  <a:lnTo>
                    <a:pt x="169159" y="157745"/>
                  </a:lnTo>
                  <a:lnTo>
                    <a:pt x="165099" y="154412"/>
                  </a:lnTo>
                  <a:lnTo>
                    <a:pt x="166313" y="155635"/>
                  </a:lnTo>
                  <a:lnTo>
                    <a:pt x="173425" y="158419"/>
                  </a:lnTo>
                  <a:lnTo>
                    <a:pt x="196602" y="161362"/>
                  </a:lnTo>
                  <a:lnTo>
                    <a:pt x="229821" y="161497"/>
                  </a:lnTo>
                  <a:lnTo>
                    <a:pt x="230448" y="162027"/>
                  </a:lnTo>
                  <a:lnTo>
                    <a:pt x="231145" y="164026"/>
                  </a:lnTo>
                  <a:lnTo>
                    <a:pt x="231688" y="177164"/>
                  </a:lnTo>
                  <a:lnTo>
                    <a:pt x="225595" y="212324"/>
                  </a:lnTo>
                  <a:lnTo>
                    <a:pt x="224075" y="247274"/>
                  </a:lnTo>
                  <a:lnTo>
                    <a:pt x="229375" y="281147"/>
                  </a:lnTo>
                  <a:lnTo>
                    <a:pt x="231197" y="287965"/>
                  </a:lnTo>
                  <a:lnTo>
                    <a:pt x="239459" y="300961"/>
                  </a:lnTo>
                  <a:lnTo>
                    <a:pt x="248228" y="309147"/>
                  </a:lnTo>
                  <a:lnTo>
                    <a:pt x="251924" y="311610"/>
                  </a:lnTo>
                  <a:lnTo>
                    <a:pt x="256741" y="312175"/>
                  </a:lnTo>
                  <a:lnTo>
                    <a:pt x="261616" y="311545"/>
                  </a:lnTo>
                  <a:lnTo>
                    <a:pt x="264665" y="310382"/>
                  </a:lnTo>
                  <a:lnTo>
                    <a:pt x="273808" y="300566"/>
                  </a:lnTo>
                  <a:lnTo>
                    <a:pt x="284086" y="283478"/>
                  </a:lnTo>
                  <a:lnTo>
                    <a:pt x="294942" y="250079"/>
                  </a:lnTo>
                  <a:lnTo>
                    <a:pt x="301391" y="215414"/>
                  </a:lnTo>
                  <a:lnTo>
                    <a:pt x="306301" y="180144"/>
                  </a:lnTo>
                  <a:lnTo>
                    <a:pt x="308397" y="150430"/>
                  </a:lnTo>
                  <a:lnTo>
                    <a:pt x="310118" y="115102"/>
                  </a:lnTo>
                  <a:lnTo>
                    <a:pt x="310262" y="81275"/>
                  </a:lnTo>
                  <a:lnTo>
                    <a:pt x="310282" y="45899"/>
                  </a:lnTo>
                  <a:lnTo>
                    <a:pt x="310284" y="11833"/>
                  </a:lnTo>
                  <a:lnTo>
                    <a:pt x="310284" y="0"/>
                  </a:lnTo>
                  <a:lnTo>
                    <a:pt x="310020" y="33871"/>
                  </a:lnTo>
                  <a:lnTo>
                    <a:pt x="309498" y="65133"/>
                  </a:lnTo>
                  <a:lnTo>
                    <a:pt x="310237" y="100795"/>
                  </a:lnTo>
                  <a:lnTo>
                    <a:pt x="310280" y="134819"/>
                  </a:lnTo>
                  <a:lnTo>
                    <a:pt x="310548" y="167750"/>
                  </a:lnTo>
                  <a:lnTo>
                    <a:pt x="312974" y="199102"/>
                  </a:lnTo>
                  <a:lnTo>
                    <a:pt x="316967" y="231533"/>
                  </a:lnTo>
                  <a:lnTo>
                    <a:pt x="319553" y="261087"/>
                  </a:lnTo>
                  <a:lnTo>
                    <a:pt x="330187" y="291956"/>
                  </a:lnTo>
                  <a:lnTo>
                    <a:pt x="337854" y="304303"/>
                  </a:lnTo>
                  <a:lnTo>
                    <a:pt x="346146" y="308556"/>
                  </a:lnTo>
                  <a:lnTo>
                    <a:pt x="356128" y="311903"/>
                  </a:lnTo>
                  <a:lnTo>
                    <a:pt x="367053" y="312042"/>
                  </a:lnTo>
                  <a:lnTo>
                    <a:pt x="372645" y="310339"/>
                  </a:lnTo>
                  <a:lnTo>
                    <a:pt x="399620" y="294492"/>
                  </a:lnTo>
                  <a:lnTo>
                    <a:pt x="424584" y="26151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94" name="SMARTInkShape-403">
              <a:extLst>
                <a:ext uri="{FF2B5EF4-FFF2-40B4-BE49-F238E27FC236}">
                  <a16:creationId xmlns:a16="http://schemas.microsoft.com/office/drawing/2014/main" xmlns="" id="{E8F83BE5-4B3F-4243-8A6C-9683A2682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24625" y="2867025"/>
              <a:ext cx="102395" cy="7145"/>
            </a:xfrm>
            <a:custGeom>
              <a:avLst/>
              <a:gdLst/>
              <a:ahLst/>
              <a:cxnLst/>
              <a:rect l="0" t="0" r="0" b="0"/>
              <a:pathLst>
                <a:path w="102395" h="7145">
                  <a:moveTo>
                    <a:pt x="0" y="7144"/>
                  </a:moveTo>
                  <a:lnTo>
                    <a:pt x="0" y="7144"/>
                  </a:lnTo>
                  <a:lnTo>
                    <a:pt x="3802" y="5507"/>
                  </a:lnTo>
                  <a:lnTo>
                    <a:pt x="39272" y="2395"/>
                  </a:lnTo>
                  <a:lnTo>
                    <a:pt x="73570" y="745"/>
                  </a:lnTo>
                  <a:lnTo>
                    <a:pt x="102394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95" name="SMARTInkShape-404">
              <a:extLst>
                <a:ext uri="{FF2B5EF4-FFF2-40B4-BE49-F238E27FC236}">
                  <a16:creationId xmlns:a16="http://schemas.microsoft.com/office/drawing/2014/main" xmlns="" id="{D85838C1-E9CB-4AA5-8060-29CAE2A6C02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50848" y="2967038"/>
              <a:ext cx="14284" cy="11145"/>
            </a:xfrm>
            <a:custGeom>
              <a:avLst/>
              <a:gdLst/>
              <a:ahLst/>
              <a:cxnLst/>
              <a:rect l="0" t="0" r="0" b="0"/>
              <a:pathLst>
                <a:path w="14284" h="11145">
                  <a:moveTo>
                    <a:pt x="14283" y="4762"/>
                  </a:moveTo>
                  <a:lnTo>
                    <a:pt x="14283" y="4762"/>
                  </a:lnTo>
                  <a:lnTo>
                    <a:pt x="12233" y="4762"/>
                  </a:lnTo>
                  <a:lnTo>
                    <a:pt x="10736" y="3498"/>
                  </a:lnTo>
                  <a:lnTo>
                    <a:pt x="10066" y="3390"/>
                  </a:lnTo>
                  <a:lnTo>
                    <a:pt x="9356" y="3583"/>
                  </a:lnTo>
                  <a:lnTo>
                    <a:pt x="7860" y="4238"/>
                  </a:lnTo>
                  <a:lnTo>
                    <a:pt x="5219" y="4693"/>
                  </a:lnTo>
                  <a:lnTo>
                    <a:pt x="3630" y="6006"/>
                  </a:lnTo>
                  <a:lnTo>
                    <a:pt x="1485" y="9334"/>
                  </a:lnTo>
                  <a:lnTo>
                    <a:pt x="1253" y="10192"/>
                  </a:lnTo>
                  <a:lnTo>
                    <a:pt x="1363" y="10763"/>
                  </a:lnTo>
                  <a:lnTo>
                    <a:pt x="1701" y="11144"/>
                  </a:lnTo>
                  <a:lnTo>
                    <a:pt x="2191" y="11133"/>
                  </a:lnTo>
                  <a:lnTo>
                    <a:pt x="4368" y="9789"/>
                  </a:lnTo>
                  <a:lnTo>
                    <a:pt x="7954" y="6039"/>
                  </a:lnTo>
                  <a:lnTo>
                    <a:pt x="8825" y="4183"/>
                  </a:lnTo>
                  <a:lnTo>
                    <a:pt x="8792" y="3318"/>
                  </a:lnTo>
                  <a:lnTo>
                    <a:pt x="8050" y="1651"/>
                  </a:lnTo>
                  <a:lnTo>
                    <a:pt x="7482" y="1100"/>
                  </a:lnTo>
                  <a:lnTo>
                    <a:pt x="6145" y="489"/>
                  </a:lnTo>
                  <a:lnTo>
                    <a:pt x="5419" y="590"/>
                  </a:lnTo>
                  <a:lnTo>
                    <a:pt x="2351" y="1949"/>
                  </a:lnTo>
                  <a:lnTo>
                    <a:pt x="461" y="2295"/>
                  </a:lnTo>
                  <a:lnTo>
                    <a:pt x="306" y="2588"/>
                  </a:lnTo>
                  <a:lnTo>
                    <a:pt x="37" y="4423"/>
                  </a:lnTo>
                  <a:lnTo>
                    <a:pt x="0" y="2682"/>
                  </a:lnTo>
                  <a:lnTo>
                    <a:pt x="4097" y="357"/>
                  </a:lnTo>
                  <a:lnTo>
                    <a:pt x="7024" y="9"/>
                  </a:lnTo>
                  <a:lnTo>
                    <a:pt x="475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97" name="SMARTInkShape-405">
            <a:extLst>
              <a:ext uri="{FF2B5EF4-FFF2-40B4-BE49-F238E27FC236}">
                <a16:creationId xmlns:a16="http://schemas.microsoft.com/office/drawing/2014/main" xmlns="" id="{D2F12B8D-DD53-4987-B802-3735C9FCAA2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12469" y="3198019"/>
            <a:ext cx="516732" cy="139596"/>
          </a:xfrm>
          <a:custGeom>
            <a:avLst/>
            <a:gdLst/>
            <a:ahLst/>
            <a:cxnLst/>
            <a:rect l="0" t="0" r="0" b="0"/>
            <a:pathLst>
              <a:path w="516732" h="139596">
                <a:moveTo>
                  <a:pt x="0" y="0"/>
                </a:moveTo>
                <a:lnTo>
                  <a:pt x="0" y="0"/>
                </a:lnTo>
                <a:lnTo>
                  <a:pt x="0" y="5364"/>
                </a:lnTo>
                <a:lnTo>
                  <a:pt x="1264" y="9145"/>
                </a:lnTo>
                <a:lnTo>
                  <a:pt x="28512" y="44741"/>
                </a:lnTo>
                <a:lnTo>
                  <a:pt x="32516" y="50047"/>
                </a:lnTo>
                <a:lnTo>
                  <a:pt x="61955" y="74330"/>
                </a:lnTo>
                <a:lnTo>
                  <a:pt x="91892" y="90912"/>
                </a:lnTo>
                <a:lnTo>
                  <a:pt x="127605" y="108637"/>
                </a:lnTo>
                <a:lnTo>
                  <a:pt x="163239" y="121827"/>
                </a:lnTo>
                <a:lnTo>
                  <a:pt x="197990" y="132597"/>
                </a:lnTo>
                <a:lnTo>
                  <a:pt x="228351" y="137334"/>
                </a:lnTo>
                <a:lnTo>
                  <a:pt x="258792" y="139595"/>
                </a:lnTo>
                <a:lnTo>
                  <a:pt x="291708" y="139111"/>
                </a:lnTo>
                <a:lnTo>
                  <a:pt x="322328" y="134242"/>
                </a:lnTo>
                <a:lnTo>
                  <a:pt x="357683" y="124736"/>
                </a:lnTo>
                <a:lnTo>
                  <a:pt x="386967" y="114981"/>
                </a:lnTo>
                <a:lnTo>
                  <a:pt x="419945" y="101244"/>
                </a:lnTo>
                <a:lnTo>
                  <a:pt x="450987" y="84410"/>
                </a:lnTo>
                <a:lnTo>
                  <a:pt x="481788" y="64620"/>
                </a:lnTo>
                <a:lnTo>
                  <a:pt x="516731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800" name="SMARTInkShape-Group156">
            <a:extLst>
              <a:ext uri="{FF2B5EF4-FFF2-40B4-BE49-F238E27FC236}">
                <a16:creationId xmlns:a16="http://schemas.microsoft.com/office/drawing/2014/main" xmlns="" id="{627B8349-DC8B-44C5-8C34-6A4362A12F0F}"/>
              </a:ext>
            </a:extLst>
          </p:cNvPr>
          <p:cNvGrpSpPr/>
          <p:nvPr/>
        </p:nvGrpSpPr>
        <p:grpSpPr>
          <a:xfrm>
            <a:off x="2998092" y="3174224"/>
            <a:ext cx="1623227" cy="489102"/>
            <a:chOff x="2998092" y="3174224"/>
            <a:chExt cx="1623227" cy="489102"/>
          </a:xfrm>
        </p:grpSpPr>
        <p:sp>
          <p:nvSpPr>
            <p:cNvPr id="20798" name="SMARTInkShape-406">
              <a:extLst>
                <a:ext uri="{FF2B5EF4-FFF2-40B4-BE49-F238E27FC236}">
                  <a16:creationId xmlns:a16="http://schemas.microsoft.com/office/drawing/2014/main" xmlns="" id="{15213230-1304-4CFF-B4C7-5A91783D465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98092" y="3174224"/>
              <a:ext cx="1564384" cy="489102"/>
            </a:xfrm>
            <a:custGeom>
              <a:avLst/>
              <a:gdLst/>
              <a:ahLst/>
              <a:cxnLst/>
              <a:rect l="0" t="0" r="0" b="0"/>
              <a:pathLst>
                <a:path w="1564384" h="489102">
                  <a:moveTo>
                    <a:pt x="2283" y="11889"/>
                  </a:moveTo>
                  <a:lnTo>
                    <a:pt x="2283" y="11889"/>
                  </a:lnTo>
                  <a:lnTo>
                    <a:pt x="233" y="9838"/>
                  </a:lnTo>
                  <a:lnTo>
                    <a:pt x="122" y="9992"/>
                  </a:lnTo>
                  <a:lnTo>
                    <a:pt x="0" y="10869"/>
                  </a:lnTo>
                  <a:lnTo>
                    <a:pt x="651" y="12141"/>
                  </a:lnTo>
                  <a:lnTo>
                    <a:pt x="1195" y="12851"/>
                  </a:lnTo>
                  <a:lnTo>
                    <a:pt x="1800" y="15050"/>
                  </a:lnTo>
                  <a:lnTo>
                    <a:pt x="1961" y="16378"/>
                  </a:lnTo>
                  <a:lnTo>
                    <a:pt x="2597" y="17527"/>
                  </a:lnTo>
                  <a:lnTo>
                    <a:pt x="10148" y="23378"/>
                  </a:lnTo>
                  <a:lnTo>
                    <a:pt x="13804" y="24932"/>
                  </a:lnTo>
                  <a:lnTo>
                    <a:pt x="32567" y="32350"/>
                  </a:lnTo>
                  <a:lnTo>
                    <a:pt x="67494" y="45589"/>
                  </a:lnTo>
                  <a:lnTo>
                    <a:pt x="102317" y="56472"/>
                  </a:lnTo>
                  <a:lnTo>
                    <a:pt x="137371" y="69433"/>
                  </a:lnTo>
                  <a:lnTo>
                    <a:pt x="170070" y="77893"/>
                  </a:lnTo>
                  <a:lnTo>
                    <a:pt x="199945" y="82562"/>
                  </a:lnTo>
                  <a:lnTo>
                    <a:pt x="231855" y="83259"/>
                  </a:lnTo>
                  <a:lnTo>
                    <a:pt x="265671" y="84499"/>
                  </a:lnTo>
                  <a:lnTo>
                    <a:pt x="297951" y="83395"/>
                  </a:lnTo>
                  <a:lnTo>
                    <a:pt x="327126" y="80039"/>
                  </a:lnTo>
                  <a:lnTo>
                    <a:pt x="360838" y="72519"/>
                  </a:lnTo>
                  <a:lnTo>
                    <a:pt x="395800" y="59894"/>
                  </a:lnTo>
                  <a:lnTo>
                    <a:pt x="429305" y="45259"/>
                  </a:lnTo>
                  <a:lnTo>
                    <a:pt x="464871" y="28144"/>
                  </a:lnTo>
                  <a:lnTo>
                    <a:pt x="499603" y="10348"/>
                  </a:lnTo>
                  <a:lnTo>
                    <a:pt x="515102" y="2307"/>
                  </a:lnTo>
                  <a:lnTo>
                    <a:pt x="525747" y="288"/>
                  </a:lnTo>
                  <a:lnTo>
                    <a:pt x="532668" y="0"/>
                  </a:lnTo>
                  <a:lnTo>
                    <a:pt x="532879" y="523"/>
                  </a:lnTo>
                  <a:lnTo>
                    <a:pt x="533246" y="5348"/>
                  </a:lnTo>
                  <a:lnTo>
                    <a:pt x="530949" y="26326"/>
                  </a:lnTo>
                  <a:lnTo>
                    <a:pt x="531639" y="29594"/>
                  </a:lnTo>
                  <a:lnTo>
                    <a:pt x="545412" y="63068"/>
                  </a:lnTo>
                  <a:lnTo>
                    <a:pt x="553127" y="77100"/>
                  </a:lnTo>
                  <a:lnTo>
                    <a:pt x="581923" y="111976"/>
                  </a:lnTo>
                  <a:lnTo>
                    <a:pt x="616873" y="147417"/>
                  </a:lnTo>
                  <a:lnTo>
                    <a:pt x="645597" y="178764"/>
                  </a:lnTo>
                  <a:lnTo>
                    <a:pt x="675054" y="207687"/>
                  </a:lnTo>
                  <a:lnTo>
                    <a:pt x="706639" y="234463"/>
                  </a:lnTo>
                  <a:lnTo>
                    <a:pt x="741111" y="260597"/>
                  </a:lnTo>
                  <a:lnTo>
                    <a:pt x="774447" y="285849"/>
                  </a:lnTo>
                  <a:lnTo>
                    <a:pt x="808102" y="309442"/>
                  </a:lnTo>
                  <a:lnTo>
                    <a:pt x="838074" y="329127"/>
                  </a:lnTo>
                  <a:lnTo>
                    <a:pt x="871168" y="351481"/>
                  </a:lnTo>
                  <a:lnTo>
                    <a:pt x="905241" y="371188"/>
                  </a:lnTo>
                  <a:lnTo>
                    <a:pt x="939431" y="389249"/>
                  </a:lnTo>
                  <a:lnTo>
                    <a:pt x="972711" y="405516"/>
                  </a:lnTo>
                  <a:lnTo>
                    <a:pt x="1005185" y="420440"/>
                  </a:lnTo>
                  <a:lnTo>
                    <a:pt x="1038176" y="436989"/>
                  </a:lnTo>
                  <a:lnTo>
                    <a:pt x="1067387" y="449342"/>
                  </a:lnTo>
                  <a:lnTo>
                    <a:pt x="1100047" y="461062"/>
                  </a:lnTo>
                  <a:lnTo>
                    <a:pt x="1134034" y="472471"/>
                  </a:lnTo>
                  <a:lnTo>
                    <a:pt x="1163577" y="480918"/>
                  </a:lnTo>
                  <a:lnTo>
                    <a:pt x="1195934" y="486065"/>
                  </a:lnTo>
                  <a:lnTo>
                    <a:pt x="1231390" y="489101"/>
                  </a:lnTo>
                  <a:lnTo>
                    <a:pt x="1260384" y="487701"/>
                  </a:lnTo>
                  <a:lnTo>
                    <a:pt x="1290776" y="484922"/>
                  </a:lnTo>
                  <a:lnTo>
                    <a:pt x="1321748" y="480506"/>
                  </a:lnTo>
                  <a:lnTo>
                    <a:pt x="1353119" y="470011"/>
                  </a:lnTo>
                  <a:lnTo>
                    <a:pt x="1384480" y="456923"/>
                  </a:lnTo>
                  <a:lnTo>
                    <a:pt x="1417916" y="437187"/>
                  </a:lnTo>
                  <a:lnTo>
                    <a:pt x="1449763" y="413258"/>
                  </a:lnTo>
                  <a:lnTo>
                    <a:pt x="1482586" y="381762"/>
                  </a:lnTo>
                  <a:lnTo>
                    <a:pt x="1493404" y="368161"/>
                  </a:lnTo>
                  <a:lnTo>
                    <a:pt x="1512007" y="337784"/>
                  </a:lnTo>
                  <a:lnTo>
                    <a:pt x="1532716" y="303435"/>
                  </a:lnTo>
                  <a:lnTo>
                    <a:pt x="1551367" y="270712"/>
                  </a:lnTo>
                  <a:lnTo>
                    <a:pt x="1564383" y="242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99" name="SMARTInkShape-407">
              <a:extLst>
                <a:ext uri="{FF2B5EF4-FFF2-40B4-BE49-F238E27FC236}">
                  <a16:creationId xmlns:a16="http://schemas.microsoft.com/office/drawing/2014/main" xmlns="" id="{0F6CB732-202D-4A42-B1AD-8F8218729CC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50574" y="3378793"/>
              <a:ext cx="170745" cy="197846"/>
            </a:xfrm>
            <a:custGeom>
              <a:avLst/>
              <a:gdLst/>
              <a:ahLst/>
              <a:cxnLst/>
              <a:rect l="0" t="0" r="0" b="0"/>
              <a:pathLst>
                <a:path w="170745" h="197846">
                  <a:moveTo>
                    <a:pt x="4745" y="47826"/>
                  </a:moveTo>
                  <a:lnTo>
                    <a:pt x="4745" y="47826"/>
                  </a:lnTo>
                  <a:lnTo>
                    <a:pt x="644" y="49876"/>
                  </a:lnTo>
                  <a:lnTo>
                    <a:pt x="424" y="50251"/>
                  </a:lnTo>
                  <a:lnTo>
                    <a:pt x="0" y="52482"/>
                  </a:lnTo>
                  <a:lnTo>
                    <a:pt x="2516" y="53821"/>
                  </a:lnTo>
                  <a:lnTo>
                    <a:pt x="37881" y="48680"/>
                  </a:lnTo>
                  <a:lnTo>
                    <a:pt x="70880" y="38592"/>
                  </a:lnTo>
                  <a:lnTo>
                    <a:pt x="105320" y="26419"/>
                  </a:lnTo>
                  <a:lnTo>
                    <a:pt x="137960" y="10967"/>
                  </a:lnTo>
                  <a:lnTo>
                    <a:pt x="160693" y="146"/>
                  </a:lnTo>
                  <a:lnTo>
                    <a:pt x="164983" y="0"/>
                  </a:lnTo>
                  <a:lnTo>
                    <a:pt x="166604" y="596"/>
                  </a:lnTo>
                  <a:lnTo>
                    <a:pt x="169110" y="2670"/>
                  </a:lnTo>
                  <a:lnTo>
                    <a:pt x="170400" y="5355"/>
                  </a:lnTo>
                  <a:lnTo>
                    <a:pt x="170744" y="6812"/>
                  </a:lnTo>
                  <a:lnTo>
                    <a:pt x="168866" y="24094"/>
                  </a:lnTo>
                  <a:lnTo>
                    <a:pt x="159188" y="54908"/>
                  </a:lnTo>
                  <a:lnTo>
                    <a:pt x="149754" y="83967"/>
                  </a:lnTo>
                  <a:lnTo>
                    <a:pt x="141525" y="111341"/>
                  </a:lnTo>
                  <a:lnTo>
                    <a:pt x="132648" y="145597"/>
                  </a:lnTo>
                  <a:lnTo>
                    <a:pt x="124932" y="180545"/>
                  </a:lnTo>
                  <a:lnTo>
                    <a:pt x="123807" y="197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9225"/>
            <a:ext cx="7762875" cy="3600450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À la plage, Myriam joue avec de beaux ……………… .</a:t>
            </a:r>
          </a:p>
          <a:p>
            <a:pPr marL="0" indent="0" eaLnBrk="1" hangingPunct="1">
              <a:spcBef>
                <a:spcPts val="24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Alice et Paloma adorent  .............................  des glaces.</a:t>
            </a:r>
          </a:p>
          <a:p>
            <a:pPr marL="0" indent="0" eaLnBrk="1" hangingPunct="1">
              <a:spcBef>
                <a:spcPts val="24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Notre clé n’entre pas dans la………….............. . </a:t>
            </a:r>
          </a:p>
          <a:p>
            <a:pPr marL="0" indent="0" eaLnBrk="1" hangingPunct="1">
              <a:spcBef>
                <a:spcPts val="2400"/>
              </a:spcBef>
              <a:buFont typeface="Arial" pitchFamily="34" charset="0"/>
              <a:buNone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L’autre jour, mon drap est tombé par la ...................... .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200">
                <a:solidFill>
                  <a:srgbClr val="0070C0"/>
                </a:solidFill>
                <a:latin typeface="Calibri" pitchFamily="34" charset="0"/>
              </a:rPr>
              <a:t>fenêtre</a:t>
            </a:r>
          </a:p>
        </p:txBody>
      </p:sp>
      <p:sp>
        <p:nvSpPr>
          <p:cNvPr id="21508" name="Espace réservé du contenu 2"/>
          <p:cNvSpPr txBox="1">
            <a:spLocks/>
          </p:cNvSpPr>
          <p:nvPr/>
        </p:nvSpPr>
        <p:spPr bwMode="auto">
          <a:xfrm>
            <a:off x="7429500" y="247650"/>
            <a:ext cx="15081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200">
                <a:solidFill>
                  <a:srgbClr val="0070C0"/>
                </a:solidFill>
                <a:latin typeface="Calibri" pitchFamily="34" charset="0"/>
              </a:rPr>
              <a:t>mangez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22450" y="280988"/>
            <a:ext cx="1944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200">
                <a:solidFill>
                  <a:srgbClr val="0070C0"/>
                </a:solidFill>
                <a:latin typeface="Calibri" pitchFamily="34" charset="0"/>
              </a:rPr>
              <a:t>galets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995738" y="280988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200">
                <a:solidFill>
                  <a:srgbClr val="0070C0"/>
                </a:solidFill>
                <a:latin typeface="Calibri" pitchFamily="34" charset="0"/>
              </a:rPr>
              <a:t>manger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86438" y="28098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3200">
                <a:solidFill>
                  <a:srgbClr val="0070C0"/>
                </a:solidFill>
                <a:latin typeface="Calibri" pitchFamily="34" charset="0"/>
              </a:rPr>
              <a:t>serrure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52578E-6 L 0.47795 0.2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00" y="100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2578E-6 L 0.06701 0.328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00" y="16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4498E-6 L -0.07691 0.4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00" y="23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4875E-6 L 0.63802 0.59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00" y="296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849313"/>
            <a:ext cx="8229600" cy="3394075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1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 boulang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 </a:t>
            </a:r>
          </a:p>
          <a:p>
            <a:pPr marL="0" indent="0" eaLnBrk="1" fontAlgn="auto" hangingPunct="1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1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 n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 </a:t>
            </a:r>
          </a:p>
          <a:p>
            <a:pPr marL="0" indent="0" eaLnBrk="1" fontAlgn="auto" hangingPunct="1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11200" dirty="0">
                <a:latin typeface="Arial" pitchFamily="34" charset="0"/>
                <a:cs typeface="Arial" pitchFamily="34" charset="0"/>
              </a:rPr>
              <a:t>parl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	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altLang="fr-FR" sz="1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vous parl</a:t>
            </a:r>
            <a:r>
              <a:rPr lang="fr-FR" altLang="fr-FR" sz="1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</a:t>
            </a:r>
          </a:p>
          <a:p>
            <a:pPr marL="0" indent="0" eaLnBrk="1" fontAlgn="auto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altLang="fr-FR" sz="116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5000" b="1" dirty="0">
                <a:solidFill>
                  <a:srgbClr val="0070C0"/>
                </a:solidFill>
                <a:latin typeface="Script cole" pitchFamily="2" charset="0"/>
              </a:rPr>
              <a:t>	</a:t>
            </a: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altLang="fr-FR" sz="5000" b="1" dirty="0">
                <a:solidFill>
                  <a:srgbClr val="0070C0"/>
                </a:solidFill>
                <a:latin typeface="Script cole" pitchFamily="2" charset="0"/>
              </a:rPr>
              <a:t>	</a:t>
            </a:r>
            <a:endParaRPr lang="fr-FR" altLang="fr-FR" sz="5400" b="1" dirty="0">
              <a:solidFill>
                <a:srgbClr val="0070C0"/>
              </a:solidFill>
            </a:endParaRPr>
          </a:p>
        </p:txBody>
      </p:sp>
      <p:sp>
        <p:nvSpPr>
          <p:cNvPr id="3075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8837"/>
          </a:xfrm>
        </p:spPr>
        <p:txBody>
          <a:bodyPr/>
          <a:lstStyle/>
          <a:p>
            <a:pPr eaLnBrk="1" hangingPunct="1"/>
            <a:r>
              <a:rPr lang="fr-FR" altLang="fr-FR" sz="2400" b="1">
                <a:solidFill>
                  <a:srgbClr val="0070C0"/>
                </a:solidFill>
                <a:cs typeface="Arial" pitchFamily="34" charset="0"/>
              </a:rPr>
              <a:t>er, ez </a:t>
            </a:r>
            <a:r>
              <a:rPr lang="fr-FR" altLang="fr-FR" sz="2400" b="1">
                <a:solidFill>
                  <a:srgbClr val="000000"/>
                </a:solidFill>
                <a:cs typeface="Arial" pitchFamily="34" charset="0"/>
              </a:rPr>
              <a:t>prononcé « </a:t>
            </a:r>
            <a:r>
              <a:rPr lang="fr-FR" altLang="fr-FR" sz="2400" b="1">
                <a:solidFill>
                  <a:srgbClr val="0070C0"/>
                </a:solidFill>
                <a:cs typeface="Arial" pitchFamily="34" charset="0"/>
              </a:rPr>
              <a:t>é</a:t>
            </a:r>
            <a:r>
              <a:rPr lang="fr-FR" altLang="fr-FR" sz="2400" b="1">
                <a:solidFill>
                  <a:srgbClr val="000000"/>
                </a:solidFill>
                <a:cs typeface="Arial" pitchFamily="34" charset="0"/>
              </a:rPr>
              <a:t>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55688"/>
            <a:ext cx="1622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92" r="19325" b="41605"/>
          <a:stretch>
            <a:fillRect/>
          </a:stretch>
        </p:blipFill>
        <p:spPr bwMode="auto">
          <a:xfrm>
            <a:off x="1979613" y="2143125"/>
            <a:ext cx="8842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>
                <a:latin typeface="Arial" pitchFamily="34" charset="0"/>
                <a:cs typeface="Arial" pitchFamily="34" charset="0"/>
              </a:rPr>
              <a:t>À toi de jouer! Cherche l’intrus dans chaque colonne.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08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34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télévision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chanter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moto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fête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baleine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lèvres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crapaud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vous écoutez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jouet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>
                <a:latin typeface="Arial" pitchFamily="34" charset="0"/>
                <a:cs typeface="Arial" pitchFamily="34" charset="0"/>
              </a:rPr>
              <a:t>À toi de jouer! Cherche l’intrus dans chaque colonne.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08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34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télévision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baleine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lèvres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crapaud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vous écoutez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jouet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>
                <a:latin typeface="Arial" pitchFamily="34" charset="0"/>
                <a:cs typeface="Arial" pitchFamily="34" charset="0"/>
              </a:rPr>
              <a:t>À toi de jouer! Cherche l’intrus dans chaque colonne.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08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34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télévision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moto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fête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baleine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lèvres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crapaud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vous écoutez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jouet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>
                <a:latin typeface="Arial" pitchFamily="34" charset="0"/>
                <a:cs typeface="Arial" pitchFamily="34" charset="0"/>
              </a:rPr>
              <a:t>À toi de jouer! Cherche l’intrus dans chaque colonne.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08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34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télévision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moto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fête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seau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baleine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lèvres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crapaud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1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vous écoutez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Arial" pitchFamily="34" charset="0"/>
                          <a:cs typeface="Arial" pitchFamily="34" charset="0"/>
                        </a:rPr>
                        <a:t>jouet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age 6"/>
          <p:cNvSpPr/>
          <p:nvPr/>
        </p:nvSpPr>
        <p:spPr>
          <a:xfrm>
            <a:off x="6786563" y="2428875"/>
            <a:ext cx="857250" cy="5715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6715125" y="3571875"/>
            <a:ext cx="1214438" cy="64293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4929188" y="2357438"/>
            <a:ext cx="928687" cy="7858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Nuage 3"/>
          <p:cNvSpPr/>
          <p:nvPr/>
        </p:nvSpPr>
        <p:spPr>
          <a:xfrm>
            <a:off x="5786438" y="1214438"/>
            <a:ext cx="785812" cy="7143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8000"/>
          </a:xfrm>
        </p:spPr>
        <p:txBody>
          <a:bodyPr/>
          <a:lstStyle/>
          <a:p>
            <a:r>
              <a:rPr lang="fr-FR" altLang="fr-FR"/>
              <a:t>À toi de jouer! Complète ces mots !</a:t>
            </a:r>
          </a:p>
        </p:txBody>
      </p:sp>
      <p:sp>
        <p:nvSpPr>
          <p:cNvPr id="266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/>
              <a:t>une suc……..e				</a:t>
            </a:r>
            <a:r>
              <a:rPr lang="fr-FR" altLang="fr-FR" b="1" dirty="0" err="1">
                <a:solidFill>
                  <a:srgbClr val="0070C0"/>
                </a:solidFill>
              </a:rPr>
              <a:t>ell</a:t>
            </a:r>
            <a:endParaRPr lang="fr-FR" altLang="fr-FR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altLang="fr-FR" dirty="0"/>
              <a:t>la l…….ive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la t…...e				</a:t>
            </a:r>
            <a:r>
              <a:rPr lang="fr-FR" altLang="fr-FR" b="1" dirty="0" err="1">
                <a:solidFill>
                  <a:srgbClr val="0070C0"/>
                </a:solidFill>
              </a:rPr>
              <a:t>ess</a:t>
            </a:r>
            <a:r>
              <a:rPr lang="fr-FR" altLang="fr-FR" b="1" dirty="0">
                <a:solidFill>
                  <a:srgbClr val="0070C0"/>
                </a:solidFill>
              </a:rPr>
              <a:t>		</a:t>
            </a:r>
            <a:r>
              <a:rPr lang="fr-FR" altLang="fr-FR" b="1" dirty="0" err="1">
                <a:solidFill>
                  <a:srgbClr val="0070C0"/>
                </a:solidFill>
              </a:rPr>
              <a:t>ett</a:t>
            </a:r>
            <a:endParaRPr lang="fr-FR" altLang="fr-FR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fr-FR" altLang="fr-FR" dirty="0"/>
              <a:t>un </a:t>
            </a:r>
            <a:r>
              <a:rPr lang="fr-FR" altLang="fr-FR" dirty="0" err="1"/>
              <a:t>violonc</a:t>
            </a:r>
            <a:r>
              <a:rPr lang="fr-FR" altLang="fr-FR" dirty="0"/>
              <a:t>…….e</a:t>
            </a:r>
          </a:p>
          <a:p>
            <a:pPr>
              <a:buFont typeface="Arial" pitchFamily="34" charset="0"/>
              <a:buNone/>
            </a:pPr>
            <a:r>
              <a:rPr lang="fr-FR" altLang="fr-FR" dirty="0"/>
              <a:t>une  </a:t>
            </a:r>
            <a:r>
              <a:rPr lang="fr-FR" altLang="fr-FR" dirty="0" err="1"/>
              <a:t>broch</a:t>
            </a:r>
            <a:r>
              <a:rPr lang="fr-FR" altLang="fr-FR" dirty="0"/>
              <a:t>…….e	          			</a:t>
            </a:r>
            <a:r>
              <a:rPr lang="fr-FR" altLang="fr-FR" b="1" dirty="0" err="1">
                <a:solidFill>
                  <a:srgbClr val="0070C0"/>
                </a:solidFill>
              </a:rPr>
              <a:t>err</a:t>
            </a:r>
            <a:r>
              <a:rPr lang="fr-FR" altLang="fr-FR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250825" y="339725"/>
            <a:ext cx="7345363" cy="367188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1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  cause du confinement, Lenny et Largo ne vont plus à l’école.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À neuf heures, Lenny met ses lunettes, prend son stylo et un cahier pour regarder la télévision.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 apprend que le son o peut s’écrire avec un o comme dans moto, mais aussi d’autres façon comme dans crapaud ou marteau.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1800" dirty="0">
                <a:latin typeface="Arial" pitchFamily="34" charset="0"/>
                <a:cs typeface="Arial" pitchFamily="34" charset="0"/>
              </a:rPr>
              <a:t>Pendant ce temps Largo regarde les oiseaux par la fenêtre, pour lui c’est à dix heures trente, il est en CE2.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altLang="fr-FR" sz="1800" u="sng" dirty="0">
                <a:latin typeface="Arial" pitchFamily="34" charset="0"/>
                <a:cs typeface="Arial" pitchFamily="34" charset="0"/>
              </a:rPr>
              <a:t>À onze heures, papa vient voir les enfants : « Vous voulez cuisiner ! », « Oui ! Un gâteaux au chocolat ! » répondent-ils ensemble. </a:t>
            </a:r>
          </a:p>
        </p:txBody>
      </p:sp>
      <p:pic>
        <p:nvPicPr>
          <p:cNvPr id="27651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3972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05886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779588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2643188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44170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72427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3665537"/>
          </a:xfrm>
        </p:spPr>
        <p:txBody>
          <a:bodyPr/>
          <a:lstStyle/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 somm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 	</a:t>
            </a:r>
            <a:endParaRPr lang="fr-FR" altLang="fr-FR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 vol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	</a:t>
            </a:r>
            <a:endParaRPr lang="fr-FR" altLang="fr-FR" sz="28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des flageol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s		</a:t>
            </a:r>
          </a:p>
        </p:txBody>
      </p:sp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 prononcé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6151" name="Picture 2" descr="C:\Users\christine\AppData\Local\Microsoft\Windows\INetCache\IE\DQDP0ZDZ\Canned_flageole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r="781" b="4790"/>
          <a:stretch>
            <a:fillRect/>
          </a:stretch>
        </p:blipFill>
        <p:spPr bwMode="auto">
          <a:xfrm>
            <a:off x="3225800" y="3384550"/>
            <a:ext cx="1428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989013"/>
            <a:ext cx="1687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4071938" y="1130300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965325"/>
            <a:ext cx="20732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779838" y="2541588"/>
            <a:ext cx="11525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 d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min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 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 crap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d 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des cad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395288" y="195263"/>
            <a:ext cx="8229600" cy="857250"/>
          </a:xfrm>
        </p:spPr>
        <p:txBody>
          <a:bodyPr/>
          <a:lstStyle/>
          <a:p>
            <a:pPr eaLnBrk="1" hangingPunct="1"/>
            <a:r>
              <a:rPr lang="fr-FR" altLang="fr-FR" sz="24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,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,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eau 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prononcés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3076" name="Picture 4" descr="C:\Users\christine\AppData\Local\Microsoft\Windows\INetCache\IE\DQDP0ZDZ\15082-illustration-of-a-domino-tile-p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0259">
            <a:off x="3684588" y="1171575"/>
            <a:ext cx="431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8150"/>
            <a:ext cx="19446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149600"/>
            <a:ext cx="22780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20688" y="1203325"/>
            <a:ext cx="8229600" cy="33940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 v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lo	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une fl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che	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une fen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tre</a:t>
            </a:r>
            <a:r>
              <a:rPr lang="fr-FR" altLang="fr-FR" sz="5000">
                <a:latin typeface="Script cole" pitchFamily="2" charset="0"/>
              </a:rPr>
              <a:t>	</a:t>
            </a:r>
            <a:endParaRPr lang="fr-FR" altLang="fr-FR" sz="5400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é, è, ê</a:t>
            </a:r>
          </a:p>
        </p:txBody>
      </p:sp>
      <p:pic>
        <p:nvPicPr>
          <p:cNvPr id="4101" name="Picture 8" descr="C:\Users\christine\AppData\Local\Microsoft\Windows\INetCache\IE\8ENRREWF\arrow-14627532723j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008">
            <a:off x="3351213" y="22161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86113"/>
            <a:ext cx="2232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87425"/>
            <a:ext cx="1879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428625" y="1419225"/>
            <a:ext cx="8229600" cy="3175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une p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ell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e </a:t>
            </a:r>
          </a:p>
          <a:p>
            <a:pPr eaLnBrk="1" hangingPunct="1"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	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une tr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e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fr-FR" altLang="fr-FR" sz="5000">
              <a:latin typeface="Script cole" pitchFamily="2" charset="0"/>
            </a:endParaRPr>
          </a:p>
          <a:p>
            <a:pPr eaLnBrk="1" hangingPunct="1">
              <a:buFont typeface="Arial" pitchFamily="34" charset="0"/>
              <a:buNone/>
            </a:pPr>
            <a:endParaRPr lang="fr-FR" altLang="fr-FR" sz="5400"/>
          </a:p>
        </p:txBody>
      </p:sp>
      <p:sp>
        <p:nvSpPr>
          <p:cNvPr id="71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ell 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ess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 avec le e prononcé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76350"/>
            <a:ext cx="23701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643188"/>
            <a:ext cx="22764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31019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un v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err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e 	</a:t>
            </a:r>
            <a:endParaRPr lang="fr-FR" altLang="fr-FR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fr-FR" altLang="fr-FR" sz="540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fr-FR" altLang="fr-FR" sz="4000">
                <a:latin typeface="Arial" pitchFamily="34" charset="0"/>
                <a:cs typeface="Arial" pitchFamily="34" charset="0"/>
              </a:rPr>
              <a:t>des lun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ett</a:t>
            </a:r>
            <a:r>
              <a:rPr lang="fr-FR" altLang="fr-FR" sz="4000">
                <a:latin typeface="Arial" pitchFamily="34" charset="0"/>
                <a:cs typeface="Arial" pitchFamily="34" charset="0"/>
              </a:rPr>
              <a:t>es</a:t>
            </a:r>
            <a:r>
              <a:rPr lang="fr-FR" altLang="fr-FR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endParaRPr lang="fr-FR" altLang="fr-FR" sz="5000">
              <a:latin typeface="Script cole" pitchFamily="2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fr-FR" altLang="fr-FR" sz="5000">
                <a:latin typeface="Script cole" pitchFamily="2" charset="0"/>
              </a:rPr>
              <a:t>		</a:t>
            </a:r>
            <a:endParaRPr lang="fr-FR" altLang="fr-FR" sz="5400"/>
          </a:p>
        </p:txBody>
      </p:sp>
      <p:sp>
        <p:nvSpPr>
          <p:cNvPr id="8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ett 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err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 avec le e prononcé « </a:t>
            </a:r>
            <a:r>
              <a:rPr lang="fr-FR" altLang="fr-FR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400" b="1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932113"/>
            <a:ext cx="26543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058863"/>
            <a:ext cx="2438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3879850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cahi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cass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un rend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</a:t>
            </a:r>
            <a:r>
              <a:rPr lang="fr-FR" altLang="fr-FR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-vous – ch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 </a:t>
            </a:r>
            <a:endParaRPr lang="fr-FR" altLang="fr-FR" sz="28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 sorb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 – un jou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 – un buff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les d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min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s – le j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ne – le cad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cs typeface="Arial" pitchFamily="34" charset="0"/>
              </a:rPr>
              <a:t>une 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cole – une r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gle – une f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te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  <a:ea typeface="Calibri" pitchFamily="34" charset="0"/>
                <a:cs typeface="Arial" pitchFamily="34" charset="0"/>
              </a:rPr>
              <a:t>la p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ell</a:t>
            </a:r>
            <a:r>
              <a:rPr lang="fr-FR" altLang="fr-FR" sz="2800">
                <a:latin typeface="Arial" pitchFamily="34" charset="0"/>
                <a:ea typeface="Calibri" pitchFamily="34" charset="0"/>
                <a:cs typeface="Arial" pitchFamily="34" charset="0"/>
              </a:rPr>
              <a:t>e – la l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ess</a:t>
            </a:r>
            <a:r>
              <a:rPr lang="fr-FR" altLang="fr-FR" sz="2800">
                <a:latin typeface="Arial" pitchFamily="34" charset="0"/>
                <a:ea typeface="Calibri" pitchFamily="34" charset="0"/>
                <a:cs typeface="Arial" pitchFamily="34" charset="0"/>
              </a:rPr>
              <a:t>ive – 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la s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err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ure – une servi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ett</a:t>
            </a:r>
            <a:r>
              <a:rPr lang="fr-FR" altLang="fr-FR" sz="2800"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fr-FR" altLang="fr-FR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fr-FR" altLang="fr-FR" sz="3600">
              <a:latin typeface="Script cole" pitchFamily="2" charset="0"/>
            </a:endParaRPr>
          </a:p>
          <a:p>
            <a:pPr>
              <a:buFont typeface="Arial" pitchFamily="34" charset="0"/>
              <a:buNone/>
            </a:pPr>
            <a:endParaRPr lang="fr-FR" altLang="fr-FR" sz="3600">
              <a:latin typeface="Script cole" pitchFamily="2" charset="0"/>
            </a:endParaRPr>
          </a:p>
          <a:p>
            <a:pPr algn="ctr">
              <a:buFont typeface="Arial" pitchFamily="34" charset="0"/>
              <a:buNone/>
            </a:pPr>
            <a:endParaRPr lang="fr-FR" altLang="fr-FR" sz="4000" b="1">
              <a:solidFill>
                <a:srgbClr val="0070C0"/>
              </a:solidFill>
              <a:latin typeface="Script co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250825" y="50800"/>
            <a:ext cx="8713788" cy="4319588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200">
                <a:latin typeface="Arial" pitchFamily="34" charset="0"/>
                <a:cs typeface="Arial" pitchFamily="34" charset="0"/>
              </a:rPr>
              <a:t>À  c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se du confinement, Lenny et Larg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ne vont plus à l’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cole.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200">
                <a:latin typeface="Arial" pitchFamily="34" charset="0"/>
                <a:cs typeface="Arial" pitchFamily="34" charset="0"/>
              </a:rPr>
              <a:t>À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neuf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heures, Lenny met ses lun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ett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es, prend son styl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et un cahi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pour regard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la t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l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vision.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200">
                <a:latin typeface="Arial" pitchFamily="34" charset="0"/>
                <a:cs typeface="Arial" pitchFamily="34" charset="0"/>
              </a:rPr>
              <a:t>Il apprend que le son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peut s’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crire avec un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comme dans m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t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, mais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ssi d’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tres façons comme dans crap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d ou mart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. Pendant ce temps, Larg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regarde les ois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x par la fen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tre, pour lui c’est à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dix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heures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trente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, il est en CE2. À 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onze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heures, papa vient voir les enfants : « Vous voul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ez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cuisin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! », « Oui ! Un gât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 au ch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altLang="fr-FR" sz="2200">
                <a:latin typeface="Arial" pitchFamily="34" charset="0"/>
                <a:cs typeface="Arial" pitchFamily="34" charset="0"/>
              </a:rPr>
              <a:t>lat ! » répondent-ils ensemble.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710</Words>
  <Application>Microsoft Office PowerPoint</Application>
  <PresentationFormat>Affichage à l'écran (16:9)</PresentationFormat>
  <Paragraphs>216</Paragraphs>
  <Slides>26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Français</vt:lpstr>
      <vt:lpstr>er, ez prononcé « é »</vt:lpstr>
      <vt:lpstr> et prononcé « è »</vt:lpstr>
      <vt:lpstr> o, au, eau prononcés « o »</vt:lpstr>
      <vt:lpstr> é, è, ê</vt:lpstr>
      <vt:lpstr> ell et ess avec le e prononcé « è »</vt:lpstr>
      <vt:lpstr> ett et err avec le e prononcé « è »</vt:lpstr>
      <vt:lpstr>Présentation PowerPoint</vt:lpstr>
      <vt:lpstr>Présentation PowerPoint</vt:lpstr>
      <vt:lpstr>Le quiz du jour Pourquoi Lenny et Largo ne vont plus à l’école?</vt:lpstr>
      <vt:lpstr>Le quiz du jour Pourquoi Lenny et Largo ne vont plus à l’école?</vt:lpstr>
      <vt:lpstr>Le quiz du jour Que font-ils pour s’occuper ?</vt:lpstr>
      <vt:lpstr>Le quiz du jour Que font-ils pour s’occuper ?</vt:lpstr>
      <vt:lpstr>Le quiz du jour Que doit mettre Lenny pour travailler ?</vt:lpstr>
      <vt:lpstr>Le quiz du jour Que doit mettre Lenny pour travailler ?</vt:lpstr>
      <vt:lpstr>Le quiz du jour À la fin du texte, il est écrit « Vous voulez cuisiner ? ». Qui est le « vous » ?  De qui parle-t-on? </vt:lpstr>
      <vt:lpstr>Le quiz du jour À la fin du texte, il est écrit « Vous voulez cuisiner ? ». Qui est le « vous » ?  De qui parle-t-on? </vt:lpstr>
      <vt:lpstr>et  prononcé « è »</vt:lpstr>
      <vt:lpstr>Présentation PowerPoint</vt:lpstr>
      <vt:lpstr>À toi de jouer! Cherche l’intrus dans chaque colonne.</vt:lpstr>
      <vt:lpstr>À toi de jouer! Cherche l’intrus dans chaque colonne.</vt:lpstr>
      <vt:lpstr>À toi de jouer! Cherche l’intrus dans chaque colonne.</vt:lpstr>
      <vt:lpstr>À toi de jouer! Cherche l’intrus dans chaque colonne.</vt:lpstr>
      <vt:lpstr>À toi de jouer! Complète ces mots !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156</cp:revision>
  <dcterms:created xsi:type="dcterms:W3CDTF">2020-03-20T11:24:42Z</dcterms:created>
  <dcterms:modified xsi:type="dcterms:W3CDTF">2020-05-03T20:56:00Z</dcterms:modified>
</cp:coreProperties>
</file>