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359" r:id="rId4"/>
    <p:sldId id="360" r:id="rId5"/>
    <p:sldId id="361" r:id="rId6"/>
    <p:sldId id="314" r:id="rId7"/>
    <p:sldId id="363" r:id="rId8"/>
    <p:sldId id="322" r:id="rId9"/>
    <p:sldId id="274" r:id="rId10"/>
    <p:sldId id="401" r:id="rId11"/>
    <p:sldId id="332" r:id="rId12"/>
    <p:sldId id="402" r:id="rId13"/>
    <p:sldId id="336" r:id="rId14"/>
    <p:sldId id="403" r:id="rId15"/>
    <p:sldId id="341" r:id="rId16"/>
    <p:sldId id="405" r:id="rId17"/>
    <p:sldId id="289" r:id="rId18"/>
    <p:sldId id="378" r:id="rId19"/>
    <p:sldId id="395" r:id="rId20"/>
    <p:sldId id="398" r:id="rId21"/>
    <p:sldId id="396" r:id="rId22"/>
    <p:sldId id="326" r:id="rId23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49" autoAdjust="0"/>
  </p:normalViewPr>
  <p:slideViewPr>
    <p:cSldViewPr>
      <p:cViewPr varScale="1">
        <p:scale>
          <a:sx n="97" d="100"/>
          <a:sy n="97" d="100"/>
        </p:scale>
        <p:origin x="-96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une fête des mères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une fête pour leur mariage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une fête d’anniversaire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une fête pour le carnaval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7156C3-FE7D-4328-9799-228EE483A442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95F0BB2-7566-46C6-AF98-9D65048AAE71}" type="presOf" srcId="{31427C3A-E33A-4C40-B6A8-DF440F9FA9C2}" destId="{09F84ED2-5430-D348-8351-1C588DA968EF}" srcOrd="0" destOrd="0" presId="urn:microsoft.com/office/officeart/2005/8/layout/vList5"/>
    <dgm:cxn modelId="{D2CBFDFA-64BA-455E-B595-D0D4ADEF629C}" type="presOf" srcId="{8943F2E6-3B0D-E448-9217-B317A1C852F5}" destId="{1017B7CB-13B4-9B4A-A898-E550BB192901}" srcOrd="0" destOrd="0" presId="urn:microsoft.com/office/officeart/2005/8/layout/vList5"/>
    <dgm:cxn modelId="{F2F9E3AA-2281-482E-ADD4-3AC5FCF30814}" type="presOf" srcId="{877D7047-60CD-754B-B94B-0D52DA8802EF}" destId="{E895D6B0-A2C0-8846-B022-1C147093D231}" srcOrd="0" destOrd="0" presId="urn:microsoft.com/office/officeart/2005/8/layout/vList5"/>
    <dgm:cxn modelId="{2B78DCD3-49A8-4AFF-9473-CB06D192E190}" type="presOf" srcId="{D865DF60-6A8A-1346-86CF-ADC5241F7441}" destId="{C3381103-080C-D746-8B27-46B2DEE4028C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38FC58B-1A59-436C-BCD4-5AF805F2C5B0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AC8CDC6-FC50-417A-985F-E51E5F6F42F8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25E68B7-D12E-4539-8E43-6D8D461BD8E7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2BABA03-CB78-4763-97E2-0C082105B482}" type="presOf" srcId="{5A256FE1-617A-F64B-AAA5-E71BA3D8E71B}" destId="{5131D196-118F-ED4B-8F8C-9F861CEE6268}" srcOrd="0" destOrd="0" presId="urn:microsoft.com/office/officeart/2005/8/layout/vList5"/>
    <dgm:cxn modelId="{3ED37A2C-C9D8-46EA-82C6-257C175ED1CA}" type="presParOf" srcId="{82B71E07-46A9-1F4C-9980-576B2FA3ADD8}" destId="{A3A8D8DA-067B-EC42-9EAF-7E4FD8AA6489}" srcOrd="0" destOrd="0" presId="urn:microsoft.com/office/officeart/2005/8/layout/vList5"/>
    <dgm:cxn modelId="{BAF60DD8-030D-4BCA-BE8D-01CF1D2BE18F}" type="presParOf" srcId="{A3A8D8DA-067B-EC42-9EAF-7E4FD8AA6489}" destId="{5131D196-118F-ED4B-8F8C-9F861CEE6268}" srcOrd="0" destOrd="0" presId="urn:microsoft.com/office/officeart/2005/8/layout/vList5"/>
    <dgm:cxn modelId="{E1413C35-72EB-4039-858F-848214FEC681}" type="presParOf" srcId="{A3A8D8DA-067B-EC42-9EAF-7E4FD8AA6489}" destId="{B2E2EFB5-3D81-DA40-B0AB-7277103CCFA5}" srcOrd="1" destOrd="0" presId="urn:microsoft.com/office/officeart/2005/8/layout/vList5"/>
    <dgm:cxn modelId="{2239F622-8115-44AD-AF00-6CA674C49F77}" type="presParOf" srcId="{82B71E07-46A9-1F4C-9980-576B2FA3ADD8}" destId="{86757E5C-20F4-E745-A720-B10E686939A4}" srcOrd="1" destOrd="0" presId="urn:microsoft.com/office/officeart/2005/8/layout/vList5"/>
    <dgm:cxn modelId="{73999B8F-2031-4A5A-9135-E99FB206B679}" type="presParOf" srcId="{82B71E07-46A9-1F4C-9980-576B2FA3ADD8}" destId="{0760AE06-7B56-494A-A0E8-36B594643D8E}" srcOrd="2" destOrd="0" presId="urn:microsoft.com/office/officeart/2005/8/layout/vList5"/>
    <dgm:cxn modelId="{5278BA86-55CA-481F-9127-610F3A95C29D}" type="presParOf" srcId="{0760AE06-7B56-494A-A0E8-36B594643D8E}" destId="{C3381103-080C-D746-8B27-46B2DEE4028C}" srcOrd="0" destOrd="0" presId="urn:microsoft.com/office/officeart/2005/8/layout/vList5"/>
    <dgm:cxn modelId="{E2B3B2D3-FA24-4B90-B201-8A040CF2FF29}" type="presParOf" srcId="{0760AE06-7B56-494A-A0E8-36B594643D8E}" destId="{FBE9ED35-B856-174C-8737-A32D2C924CA6}" srcOrd="1" destOrd="0" presId="urn:microsoft.com/office/officeart/2005/8/layout/vList5"/>
    <dgm:cxn modelId="{A96452E4-09BD-4C3A-80FF-2ED3DA5C2636}" type="presParOf" srcId="{82B71E07-46A9-1F4C-9980-576B2FA3ADD8}" destId="{42D27948-8160-FF47-9116-9786F5E669CE}" srcOrd="3" destOrd="0" presId="urn:microsoft.com/office/officeart/2005/8/layout/vList5"/>
    <dgm:cxn modelId="{380030B2-4102-4099-BF9D-CB41C236BD63}" type="presParOf" srcId="{82B71E07-46A9-1F4C-9980-576B2FA3ADD8}" destId="{39BBA486-03BD-2144-ABBF-AE369E5400B7}" srcOrd="4" destOrd="0" presId="urn:microsoft.com/office/officeart/2005/8/layout/vList5"/>
    <dgm:cxn modelId="{A1EBFC48-F3EE-4559-939A-0760F416B8C9}" type="presParOf" srcId="{39BBA486-03BD-2144-ABBF-AE369E5400B7}" destId="{70B8D9E0-4A6D-2F44-B595-4E51FB1CC510}" srcOrd="0" destOrd="0" presId="urn:microsoft.com/office/officeart/2005/8/layout/vList5"/>
    <dgm:cxn modelId="{D190C093-A841-4F6B-A8B5-21608442377F}" type="presParOf" srcId="{39BBA486-03BD-2144-ABBF-AE369E5400B7}" destId="{09F84ED2-5430-D348-8351-1C588DA968EF}" srcOrd="1" destOrd="0" presId="urn:microsoft.com/office/officeart/2005/8/layout/vList5"/>
    <dgm:cxn modelId="{D19E5507-B2B5-4328-9B2C-3D5B2DA6C457}" type="presParOf" srcId="{82B71E07-46A9-1F4C-9980-576B2FA3ADD8}" destId="{26A10C18-A8F4-6A4C-BDEE-6F7DE3CE4615}" srcOrd="5" destOrd="0" presId="urn:microsoft.com/office/officeart/2005/8/layout/vList5"/>
    <dgm:cxn modelId="{D3FAD560-C8E6-4E2E-9390-FD407AF9B9DA}" type="presParOf" srcId="{82B71E07-46A9-1F4C-9980-576B2FA3ADD8}" destId="{4ECD3363-8FE6-2E4D-AEB8-DD61ACBB9653}" srcOrd="6" destOrd="0" presId="urn:microsoft.com/office/officeart/2005/8/layout/vList5"/>
    <dgm:cxn modelId="{F52853ED-B2E0-4A56-A12A-1EE606926460}" type="presParOf" srcId="{4ECD3363-8FE6-2E4D-AEB8-DD61ACBB9653}" destId="{E895D6B0-A2C0-8846-B022-1C147093D231}" srcOrd="0" destOrd="0" presId="urn:microsoft.com/office/officeart/2005/8/layout/vList5"/>
    <dgm:cxn modelId="{D5323A19-B593-4F06-BED8-A14E804545B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fête des mères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fête pour leur mariage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fête d’anniversaire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une fête pour le carnaval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CD64DAB-D9A5-4041-93D8-EEABD377E246}" type="presOf" srcId="{877D7047-60CD-754B-B94B-0D52DA8802EF}" destId="{E895D6B0-A2C0-8846-B022-1C147093D231}" srcOrd="0" destOrd="0" presId="urn:microsoft.com/office/officeart/2005/8/layout/vList5"/>
    <dgm:cxn modelId="{73416FBB-1274-4247-91E5-600E5298018B}" type="presOf" srcId="{31427C3A-E33A-4C40-B6A8-DF440F9FA9C2}" destId="{09F84ED2-5430-D348-8351-1C588DA968EF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6A273453-5505-4337-9C6E-76A38CC3C42B}" type="presOf" srcId="{D865DF60-6A8A-1346-86CF-ADC5241F7441}" destId="{C3381103-080C-D746-8B27-46B2DEE4028C}" srcOrd="0" destOrd="0" presId="urn:microsoft.com/office/officeart/2005/8/layout/vList5"/>
    <dgm:cxn modelId="{036EBF9D-3471-41A3-9614-DD04B784B86D}" type="presOf" srcId="{8943F2E6-3B0D-E448-9217-B317A1C852F5}" destId="{1017B7CB-13B4-9B4A-A898-E550BB192901}" srcOrd="0" destOrd="0" presId="urn:microsoft.com/office/officeart/2005/8/layout/vList5"/>
    <dgm:cxn modelId="{68F6DA37-FE5A-4813-92D4-AA15FC375F0B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C2223DED-AE89-49F0-8719-45459966B5A1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0942082-5584-4704-8F62-9427BB6DCEC5}" type="presOf" srcId="{DD6BBC1B-D149-744A-A30E-EFE273F02222}" destId="{B2E2EFB5-3D81-DA40-B0AB-7277103CCFA5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96D2F80C-9576-4BEA-AD66-338612100AA2}" type="presOf" srcId="{5A256FE1-617A-F64B-AAA5-E71BA3D8E71B}" destId="{5131D196-118F-ED4B-8F8C-9F861CEE6268}" srcOrd="0" destOrd="0" presId="urn:microsoft.com/office/officeart/2005/8/layout/vList5"/>
    <dgm:cxn modelId="{30F8DA04-DB02-4DC4-8EB1-A55C9512DF70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89930060-DEAF-4C79-ABD9-C49B11E88E4B}" type="presParOf" srcId="{82B71E07-46A9-1F4C-9980-576B2FA3ADD8}" destId="{A3A8D8DA-067B-EC42-9EAF-7E4FD8AA6489}" srcOrd="0" destOrd="0" presId="urn:microsoft.com/office/officeart/2005/8/layout/vList5"/>
    <dgm:cxn modelId="{DA2C3130-DAF5-4EB5-9A0D-AF4557910214}" type="presParOf" srcId="{A3A8D8DA-067B-EC42-9EAF-7E4FD8AA6489}" destId="{5131D196-118F-ED4B-8F8C-9F861CEE6268}" srcOrd="0" destOrd="0" presId="urn:microsoft.com/office/officeart/2005/8/layout/vList5"/>
    <dgm:cxn modelId="{77B6D026-B0F4-4752-BCCB-3A30FD428D55}" type="presParOf" srcId="{A3A8D8DA-067B-EC42-9EAF-7E4FD8AA6489}" destId="{B2E2EFB5-3D81-DA40-B0AB-7277103CCFA5}" srcOrd="1" destOrd="0" presId="urn:microsoft.com/office/officeart/2005/8/layout/vList5"/>
    <dgm:cxn modelId="{235706D1-8096-48B9-ADC3-66D1ADE1864E}" type="presParOf" srcId="{82B71E07-46A9-1F4C-9980-576B2FA3ADD8}" destId="{86757E5C-20F4-E745-A720-B10E686939A4}" srcOrd="1" destOrd="0" presId="urn:microsoft.com/office/officeart/2005/8/layout/vList5"/>
    <dgm:cxn modelId="{1B21CCDC-1D9B-43E5-960D-8914188EA509}" type="presParOf" srcId="{82B71E07-46A9-1F4C-9980-576B2FA3ADD8}" destId="{0760AE06-7B56-494A-A0E8-36B594643D8E}" srcOrd="2" destOrd="0" presId="urn:microsoft.com/office/officeart/2005/8/layout/vList5"/>
    <dgm:cxn modelId="{FEB69665-CC59-418C-89FF-53D3226F0739}" type="presParOf" srcId="{0760AE06-7B56-494A-A0E8-36B594643D8E}" destId="{C3381103-080C-D746-8B27-46B2DEE4028C}" srcOrd="0" destOrd="0" presId="urn:microsoft.com/office/officeart/2005/8/layout/vList5"/>
    <dgm:cxn modelId="{03BE75BC-8665-4432-92AB-D4383AB98C8F}" type="presParOf" srcId="{0760AE06-7B56-494A-A0E8-36B594643D8E}" destId="{FBE9ED35-B856-174C-8737-A32D2C924CA6}" srcOrd="1" destOrd="0" presId="urn:microsoft.com/office/officeart/2005/8/layout/vList5"/>
    <dgm:cxn modelId="{D1CB34C1-3441-435E-A8DE-1491FE2A1D8C}" type="presParOf" srcId="{82B71E07-46A9-1F4C-9980-576B2FA3ADD8}" destId="{42D27948-8160-FF47-9116-9786F5E669CE}" srcOrd="3" destOrd="0" presId="urn:microsoft.com/office/officeart/2005/8/layout/vList5"/>
    <dgm:cxn modelId="{13F8994C-1F53-4AF3-AF39-DF31E9378304}" type="presParOf" srcId="{82B71E07-46A9-1F4C-9980-576B2FA3ADD8}" destId="{39BBA486-03BD-2144-ABBF-AE369E5400B7}" srcOrd="4" destOrd="0" presId="urn:microsoft.com/office/officeart/2005/8/layout/vList5"/>
    <dgm:cxn modelId="{752351F0-49F6-4CC4-BB97-40E1745880C1}" type="presParOf" srcId="{39BBA486-03BD-2144-ABBF-AE369E5400B7}" destId="{70B8D9E0-4A6D-2F44-B595-4E51FB1CC510}" srcOrd="0" destOrd="0" presId="urn:microsoft.com/office/officeart/2005/8/layout/vList5"/>
    <dgm:cxn modelId="{B4FA7558-B043-4F2C-B83A-7CE9FC9E2149}" type="presParOf" srcId="{39BBA486-03BD-2144-ABBF-AE369E5400B7}" destId="{09F84ED2-5430-D348-8351-1C588DA968EF}" srcOrd="1" destOrd="0" presId="urn:microsoft.com/office/officeart/2005/8/layout/vList5"/>
    <dgm:cxn modelId="{F61DAAA0-908D-41BF-9A4D-7FD308F5791E}" type="presParOf" srcId="{82B71E07-46A9-1F4C-9980-576B2FA3ADD8}" destId="{26A10C18-A8F4-6A4C-BDEE-6F7DE3CE4615}" srcOrd="5" destOrd="0" presId="urn:microsoft.com/office/officeart/2005/8/layout/vList5"/>
    <dgm:cxn modelId="{3FEE4E59-EC6B-4331-B4D7-A739157E8BD7}" type="presParOf" srcId="{82B71E07-46A9-1F4C-9980-576B2FA3ADD8}" destId="{4ECD3363-8FE6-2E4D-AEB8-DD61ACBB9653}" srcOrd="6" destOrd="0" presId="urn:microsoft.com/office/officeart/2005/8/layout/vList5"/>
    <dgm:cxn modelId="{D2B7A272-3D2C-4489-A516-D7E4A106F5FD}" type="presParOf" srcId="{4ECD3363-8FE6-2E4D-AEB8-DD61ACBB9653}" destId="{E895D6B0-A2C0-8846-B022-1C147093D231}" srcOrd="0" destOrd="0" presId="urn:microsoft.com/office/officeart/2005/8/layout/vList5"/>
    <dgm:cxn modelId="{DDB733BE-6D8D-45E4-A96B-BAF83B435B7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verte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jaune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orange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bleue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DC24B4-4D72-4D12-BFB6-BDA0B796BF55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A39AD4A-F011-4861-9A1F-1E74DEC40087}" type="presOf" srcId="{D865DF60-6A8A-1346-86CF-ADC5241F7441}" destId="{C3381103-080C-D746-8B27-46B2DEE4028C}" srcOrd="0" destOrd="0" presId="urn:microsoft.com/office/officeart/2005/8/layout/vList5"/>
    <dgm:cxn modelId="{6009E704-DCFF-4B49-8210-776778976BAD}" type="presOf" srcId="{877D7047-60CD-754B-B94B-0D52DA8802EF}" destId="{E895D6B0-A2C0-8846-B022-1C147093D231}" srcOrd="0" destOrd="0" presId="urn:microsoft.com/office/officeart/2005/8/layout/vList5"/>
    <dgm:cxn modelId="{8AE707BC-B1AE-48CF-B224-A3E517AC3AAD}" type="presOf" srcId="{2C8EC395-066D-984E-8F48-1D03BBA365D6}" destId="{FBE9ED35-B856-174C-8737-A32D2C924CA6}" srcOrd="0" destOrd="0" presId="urn:microsoft.com/office/officeart/2005/8/layout/vList5"/>
    <dgm:cxn modelId="{5AA2A8A7-866F-4BBA-B2E8-A3CB9317FC65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B9820D4-9EEC-4253-839D-9687CC10FA93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50C8025C-F1CE-4165-9400-8B1574FD0518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0435D11-9A79-4DDA-A025-1E530E358744}" type="presOf" srcId="{8943F2E6-3B0D-E448-9217-B317A1C852F5}" destId="{1017B7CB-13B4-9B4A-A898-E550BB192901}" srcOrd="0" destOrd="0" presId="urn:microsoft.com/office/officeart/2005/8/layout/vList5"/>
    <dgm:cxn modelId="{60CB7CDB-17C6-4D0D-88B0-5F78235FED9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9D088E0-F572-46EE-9AE7-8450AD31FD5D}" type="presParOf" srcId="{82B71E07-46A9-1F4C-9980-576B2FA3ADD8}" destId="{A3A8D8DA-067B-EC42-9EAF-7E4FD8AA6489}" srcOrd="0" destOrd="0" presId="urn:microsoft.com/office/officeart/2005/8/layout/vList5"/>
    <dgm:cxn modelId="{8DEBD37E-E463-4F59-8420-1E6D8FB2485F}" type="presParOf" srcId="{A3A8D8DA-067B-EC42-9EAF-7E4FD8AA6489}" destId="{5131D196-118F-ED4B-8F8C-9F861CEE6268}" srcOrd="0" destOrd="0" presId="urn:microsoft.com/office/officeart/2005/8/layout/vList5"/>
    <dgm:cxn modelId="{CB1A6C27-E057-4189-B094-60595D46B319}" type="presParOf" srcId="{A3A8D8DA-067B-EC42-9EAF-7E4FD8AA6489}" destId="{B2E2EFB5-3D81-DA40-B0AB-7277103CCFA5}" srcOrd="1" destOrd="0" presId="urn:microsoft.com/office/officeart/2005/8/layout/vList5"/>
    <dgm:cxn modelId="{457126F4-889B-495C-BA5F-025F17C033D4}" type="presParOf" srcId="{82B71E07-46A9-1F4C-9980-576B2FA3ADD8}" destId="{86757E5C-20F4-E745-A720-B10E686939A4}" srcOrd="1" destOrd="0" presId="urn:microsoft.com/office/officeart/2005/8/layout/vList5"/>
    <dgm:cxn modelId="{CD0A6E8F-49D8-40EF-8C69-938DD5A401D6}" type="presParOf" srcId="{82B71E07-46A9-1F4C-9980-576B2FA3ADD8}" destId="{0760AE06-7B56-494A-A0E8-36B594643D8E}" srcOrd="2" destOrd="0" presId="urn:microsoft.com/office/officeart/2005/8/layout/vList5"/>
    <dgm:cxn modelId="{A09DB5BE-C915-4723-9ACD-C4D24D8A55AF}" type="presParOf" srcId="{0760AE06-7B56-494A-A0E8-36B594643D8E}" destId="{C3381103-080C-D746-8B27-46B2DEE4028C}" srcOrd="0" destOrd="0" presId="urn:microsoft.com/office/officeart/2005/8/layout/vList5"/>
    <dgm:cxn modelId="{5178067E-4346-468E-AED3-30227BF6CF0A}" type="presParOf" srcId="{0760AE06-7B56-494A-A0E8-36B594643D8E}" destId="{FBE9ED35-B856-174C-8737-A32D2C924CA6}" srcOrd="1" destOrd="0" presId="urn:microsoft.com/office/officeart/2005/8/layout/vList5"/>
    <dgm:cxn modelId="{15DB337F-9876-4E9E-B762-A6AFEA5FCB47}" type="presParOf" srcId="{82B71E07-46A9-1F4C-9980-576B2FA3ADD8}" destId="{42D27948-8160-FF47-9116-9786F5E669CE}" srcOrd="3" destOrd="0" presId="urn:microsoft.com/office/officeart/2005/8/layout/vList5"/>
    <dgm:cxn modelId="{79EBEB07-55F5-4AA3-A032-1684288E03A5}" type="presParOf" srcId="{82B71E07-46A9-1F4C-9980-576B2FA3ADD8}" destId="{39BBA486-03BD-2144-ABBF-AE369E5400B7}" srcOrd="4" destOrd="0" presId="urn:microsoft.com/office/officeart/2005/8/layout/vList5"/>
    <dgm:cxn modelId="{0BB50570-124E-4DD6-B097-5802EA80D2E6}" type="presParOf" srcId="{39BBA486-03BD-2144-ABBF-AE369E5400B7}" destId="{70B8D9E0-4A6D-2F44-B595-4E51FB1CC510}" srcOrd="0" destOrd="0" presId="urn:microsoft.com/office/officeart/2005/8/layout/vList5"/>
    <dgm:cxn modelId="{0AE6BD5C-41AC-4B11-ADD7-55B52CDC76D1}" type="presParOf" srcId="{39BBA486-03BD-2144-ABBF-AE369E5400B7}" destId="{09F84ED2-5430-D348-8351-1C588DA968EF}" srcOrd="1" destOrd="0" presId="urn:microsoft.com/office/officeart/2005/8/layout/vList5"/>
    <dgm:cxn modelId="{01BC51D0-EF5E-42B4-8726-2722105AF4C0}" type="presParOf" srcId="{82B71E07-46A9-1F4C-9980-576B2FA3ADD8}" destId="{26A10C18-A8F4-6A4C-BDEE-6F7DE3CE4615}" srcOrd="5" destOrd="0" presId="urn:microsoft.com/office/officeart/2005/8/layout/vList5"/>
    <dgm:cxn modelId="{7781AD96-AC7C-44F7-BCAC-0CFB0C32855C}" type="presParOf" srcId="{82B71E07-46A9-1F4C-9980-576B2FA3ADD8}" destId="{4ECD3363-8FE6-2E4D-AEB8-DD61ACBB9653}" srcOrd="6" destOrd="0" presId="urn:microsoft.com/office/officeart/2005/8/layout/vList5"/>
    <dgm:cxn modelId="{37B3B096-0F0A-48E1-AC48-3EE34B689C13}" type="presParOf" srcId="{4ECD3363-8FE6-2E4D-AEB8-DD61ACBB9653}" destId="{E895D6B0-A2C0-8846-B022-1C147093D231}" srcOrd="0" destOrd="0" presId="urn:microsoft.com/office/officeart/2005/8/layout/vList5"/>
    <dgm:cxn modelId="{015B4901-AB91-47D8-9AE4-FEB284759AF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verte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jaune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orange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bleue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2EA64E3-CA41-4A9C-8973-436663EF44EE}" type="presOf" srcId="{DD6BBC1B-D149-744A-A30E-EFE273F02222}" destId="{B2E2EFB5-3D81-DA40-B0AB-7277103CCFA5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6D15820-B262-4F4C-B40D-2B693B60D352}" type="presOf" srcId="{C98D5B68-7884-6648-A6A0-2E344EE2F2C1}" destId="{70B8D9E0-4A6D-2F44-B595-4E51FB1CC510}" srcOrd="0" destOrd="0" presId="urn:microsoft.com/office/officeart/2005/8/layout/vList5"/>
    <dgm:cxn modelId="{99203590-4669-42E2-ABAE-446D387B35B4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A5F1FF9-BBDB-46D7-9215-F79529940F83}" type="presOf" srcId="{8943F2E6-3B0D-E448-9217-B317A1C852F5}" destId="{1017B7CB-13B4-9B4A-A898-E550BB192901}" srcOrd="0" destOrd="0" presId="urn:microsoft.com/office/officeart/2005/8/layout/vList5"/>
    <dgm:cxn modelId="{AA50638E-99C9-4EE5-B793-5E8F5EA30FAF}" type="presOf" srcId="{5A256FE1-617A-F64B-AAA5-E71BA3D8E71B}" destId="{5131D196-118F-ED4B-8F8C-9F861CEE6268}" srcOrd="0" destOrd="0" presId="urn:microsoft.com/office/officeart/2005/8/layout/vList5"/>
    <dgm:cxn modelId="{37295F3B-18AB-4CC8-AAA0-7EC4D34D759D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4B864E1D-50FF-444B-839E-5ABD244FA619}" type="presOf" srcId="{31427C3A-E33A-4C40-B6A8-DF440F9FA9C2}" destId="{09F84ED2-5430-D348-8351-1C588DA968EF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92CF569-69B1-4D76-90A6-5A67EA9D7A62}" type="presOf" srcId="{D865DF60-6A8A-1346-86CF-ADC5241F7441}" destId="{C3381103-080C-D746-8B27-46B2DEE4028C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BE3FE11-97C1-4D0F-9CA6-774CE62D3CE4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8BEDC608-87F7-4D41-B80D-E6718E00B296}" type="presParOf" srcId="{82B71E07-46A9-1F4C-9980-576B2FA3ADD8}" destId="{A3A8D8DA-067B-EC42-9EAF-7E4FD8AA6489}" srcOrd="0" destOrd="0" presId="urn:microsoft.com/office/officeart/2005/8/layout/vList5"/>
    <dgm:cxn modelId="{96EB0FCC-C49D-460E-A5C4-5A53E4B2B403}" type="presParOf" srcId="{A3A8D8DA-067B-EC42-9EAF-7E4FD8AA6489}" destId="{5131D196-118F-ED4B-8F8C-9F861CEE6268}" srcOrd="0" destOrd="0" presId="urn:microsoft.com/office/officeart/2005/8/layout/vList5"/>
    <dgm:cxn modelId="{16C0D283-CED5-4F10-A8E0-69BC4E922B60}" type="presParOf" srcId="{A3A8D8DA-067B-EC42-9EAF-7E4FD8AA6489}" destId="{B2E2EFB5-3D81-DA40-B0AB-7277103CCFA5}" srcOrd="1" destOrd="0" presId="urn:microsoft.com/office/officeart/2005/8/layout/vList5"/>
    <dgm:cxn modelId="{59122FD5-20DD-4A3B-BF4F-B0B57C178D9A}" type="presParOf" srcId="{82B71E07-46A9-1F4C-9980-576B2FA3ADD8}" destId="{86757E5C-20F4-E745-A720-B10E686939A4}" srcOrd="1" destOrd="0" presId="urn:microsoft.com/office/officeart/2005/8/layout/vList5"/>
    <dgm:cxn modelId="{2BFA510F-ADE5-421A-AA71-917E8F860275}" type="presParOf" srcId="{82B71E07-46A9-1F4C-9980-576B2FA3ADD8}" destId="{0760AE06-7B56-494A-A0E8-36B594643D8E}" srcOrd="2" destOrd="0" presId="urn:microsoft.com/office/officeart/2005/8/layout/vList5"/>
    <dgm:cxn modelId="{402AE947-218E-4032-A76A-774B3BF6FC17}" type="presParOf" srcId="{0760AE06-7B56-494A-A0E8-36B594643D8E}" destId="{C3381103-080C-D746-8B27-46B2DEE4028C}" srcOrd="0" destOrd="0" presId="urn:microsoft.com/office/officeart/2005/8/layout/vList5"/>
    <dgm:cxn modelId="{6B1935CD-F000-418E-85E7-2E6A34C8A42D}" type="presParOf" srcId="{0760AE06-7B56-494A-A0E8-36B594643D8E}" destId="{FBE9ED35-B856-174C-8737-A32D2C924CA6}" srcOrd="1" destOrd="0" presId="urn:microsoft.com/office/officeart/2005/8/layout/vList5"/>
    <dgm:cxn modelId="{EE339A2B-2F84-48DE-BA5C-D59FE474D57E}" type="presParOf" srcId="{82B71E07-46A9-1F4C-9980-576B2FA3ADD8}" destId="{42D27948-8160-FF47-9116-9786F5E669CE}" srcOrd="3" destOrd="0" presId="urn:microsoft.com/office/officeart/2005/8/layout/vList5"/>
    <dgm:cxn modelId="{B00D956E-945F-4C08-934B-5A808F041B18}" type="presParOf" srcId="{82B71E07-46A9-1F4C-9980-576B2FA3ADD8}" destId="{39BBA486-03BD-2144-ABBF-AE369E5400B7}" srcOrd="4" destOrd="0" presId="urn:microsoft.com/office/officeart/2005/8/layout/vList5"/>
    <dgm:cxn modelId="{F09218A3-0D04-4786-B2A1-A88A798E1581}" type="presParOf" srcId="{39BBA486-03BD-2144-ABBF-AE369E5400B7}" destId="{70B8D9E0-4A6D-2F44-B595-4E51FB1CC510}" srcOrd="0" destOrd="0" presId="urn:microsoft.com/office/officeart/2005/8/layout/vList5"/>
    <dgm:cxn modelId="{8E248A6A-CFFC-419E-93F0-8F67B10DDDB7}" type="presParOf" srcId="{39BBA486-03BD-2144-ABBF-AE369E5400B7}" destId="{09F84ED2-5430-D348-8351-1C588DA968EF}" srcOrd="1" destOrd="0" presId="urn:microsoft.com/office/officeart/2005/8/layout/vList5"/>
    <dgm:cxn modelId="{B022A152-B814-4EE9-98E1-F9715788E3FF}" type="presParOf" srcId="{82B71E07-46A9-1F4C-9980-576B2FA3ADD8}" destId="{26A10C18-A8F4-6A4C-BDEE-6F7DE3CE4615}" srcOrd="5" destOrd="0" presId="urn:microsoft.com/office/officeart/2005/8/layout/vList5"/>
    <dgm:cxn modelId="{B112C8D4-A454-4D30-9012-01EBB1B3FF01}" type="presParOf" srcId="{82B71E07-46A9-1F4C-9980-576B2FA3ADD8}" destId="{4ECD3363-8FE6-2E4D-AEB8-DD61ACBB9653}" srcOrd="6" destOrd="0" presId="urn:microsoft.com/office/officeart/2005/8/layout/vList5"/>
    <dgm:cxn modelId="{0963B94A-F4DD-4295-87B1-509528941019}" type="presParOf" srcId="{4ECD3363-8FE6-2E4D-AEB8-DD61ACBB9653}" destId="{E895D6B0-A2C0-8846-B022-1C147093D231}" srcOrd="0" destOrd="0" presId="urn:microsoft.com/office/officeart/2005/8/layout/vList5"/>
    <dgm:cxn modelId="{DB1E267F-DD0C-4FA5-ACE2-6292A42040E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Le meilleur copain de Léo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Les deux sœurs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La maman de Léo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Léo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E5FDD8-B6A8-4892-A437-906629758305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50BD0F4-323E-42FD-BE33-1B517DDA28B6}" type="presOf" srcId="{5A256FE1-617A-F64B-AAA5-E71BA3D8E71B}" destId="{5131D196-118F-ED4B-8F8C-9F861CEE6268}" srcOrd="0" destOrd="0" presId="urn:microsoft.com/office/officeart/2005/8/layout/vList5"/>
    <dgm:cxn modelId="{8771B221-A5A2-4BB0-9E84-36AE9503CB3C}" type="presOf" srcId="{877D7047-60CD-754B-B94B-0D52DA8802EF}" destId="{E895D6B0-A2C0-8846-B022-1C147093D231}" srcOrd="0" destOrd="0" presId="urn:microsoft.com/office/officeart/2005/8/layout/vList5"/>
    <dgm:cxn modelId="{8E175C31-0F09-47C6-A009-398F3C9C78FC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BDE65A2-6538-4176-B97B-EEEF6134D467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D5E3795-ADBA-49ED-AC4F-DF26B65AD38D}" type="presOf" srcId="{31427C3A-E33A-4C40-B6A8-DF440F9FA9C2}" destId="{09F84ED2-5430-D348-8351-1C588DA968EF}" srcOrd="0" destOrd="0" presId="urn:microsoft.com/office/officeart/2005/8/layout/vList5"/>
    <dgm:cxn modelId="{07682AA6-2FFB-4294-946B-8FB486D7990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2CE1DAA-68CE-472F-9023-5200799416B6}" type="presOf" srcId="{DD6BBC1B-D149-744A-A30E-EFE273F02222}" destId="{B2E2EFB5-3D81-DA40-B0AB-7277103CCFA5}" srcOrd="0" destOrd="0" presId="urn:microsoft.com/office/officeart/2005/8/layout/vList5"/>
    <dgm:cxn modelId="{7307A1E9-EDF8-4EF1-83B8-E71630ACEA7E}" type="presOf" srcId="{2C8EC395-066D-984E-8F48-1D03BBA365D6}" destId="{FBE9ED35-B856-174C-8737-A32D2C924CA6}" srcOrd="0" destOrd="0" presId="urn:microsoft.com/office/officeart/2005/8/layout/vList5"/>
    <dgm:cxn modelId="{C79358C7-EB29-434B-B738-704BC668CF70}" type="presParOf" srcId="{82B71E07-46A9-1F4C-9980-576B2FA3ADD8}" destId="{A3A8D8DA-067B-EC42-9EAF-7E4FD8AA6489}" srcOrd="0" destOrd="0" presId="urn:microsoft.com/office/officeart/2005/8/layout/vList5"/>
    <dgm:cxn modelId="{13B5B08E-FD62-445A-B400-90639361D046}" type="presParOf" srcId="{A3A8D8DA-067B-EC42-9EAF-7E4FD8AA6489}" destId="{5131D196-118F-ED4B-8F8C-9F861CEE6268}" srcOrd="0" destOrd="0" presId="urn:microsoft.com/office/officeart/2005/8/layout/vList5"/>
    <dgm:cxn modelId="{4F513FCB-4955-487F-86DE-B0FCA44D5043}" type="presParOf" srcId="{A3A8D8DA-067B-EC42-9EAF-7E4FD8AA6489}" destId="{B2E2EFB5-3D81-DA40-B0AB-7277103CCFA5}" srcOrd="1" destOrd="0" presId="urn:microsoft.com/office/officeart/2005/8/layout/vList5"/>
    <dgm:cxn modelId="{6A061CC0-91DD-4372-8705-71C775449D9F}" type="presParOf" srcId="{82B71E07-46A9-1F4C-9980-576B2FA3ADD8}" destId="{86757E5C-20F4-E745-A720-B10E686939A4}" srcOrd="1" destOrd="0" presId="urn:microsoft.com/office/officeart/2005/8/layout/vList5"/>
    <dgm:cxn modelId="{153A02DB-6EFA-460D-93B6-215A760EA73A}" type="presParOf" srcId="{82B71E07-46A9-1F4C-9980-576B2FA3ADD8}" destId="{0760AE06-7B56-494A-A0E8-36B594643D8E}" srcOrd="2" destOrd="0" presId="urn:microsoft.com/office/officeart/2005/8/layout/vList5"/>
    <dgm:cxn modelId="{E86F27E6-094A-4172-8C92-1BE7F3E192E8}" type="presParOf" srcId="{0760AE06-7B56-494A-A0E8-36B594643D8E}" destId="{C3381103-080C-D746-8B27-46B2DEE4028C}" srcOrd="0" destOrd="0" presId="urn:microsoft.com/office/officeart/2005/8/layout/vList5"/>
    <dgm:cxn modelId="{D8EECCC5-DB30-437B-B4DD-A64C9DA70ADC}" type="presParOf" srcId="{0760AE06-7B56-494A-A0E8-36B594643D8E}" destId="{FBE9ED35-B856-174C-8737-A32D2C924CA6}" srcOrd="1" destOrd="0" presId="urn:microsoft.com/office/officeart/2005/8/layout/vList5"/>
    <dgm:cxn modelId="{012DDEF7-1DB3-4FDD-94EA-C0897751EBC2}" type="presParOf" srcId="{82B71E07-46A9-1F4C-9980-576B2FA3ADD8}" destId="{42D27948-8160-FF47-9116-9786F5E669CE}" srcOrd="3" destOrd="0" presId="urn:microsoft.com/office/officeart/2005/8/layout/vList5"/>
    <dgm:cxn modelId="{ADA6776A-0602-4D03-B695-ACAD43A1227A}" type="presParOf" srcId="{82B71E07-46A9-1F4C-9980-576B2FA3ADD8}" destId="{39BBA486-03BD-2144-ABBF-AE369E5400B7}" srcOrd="4" destOrd="0" presId="urn:microsoft.com/office/officeart/2005/8/layout/vList5"/>
    <dgm:cxn modelId="{A535FA31-00C3-409E-A22C-F5B216721E56}" type="presParOf" srcId="{39BBA486-03BD-2144-ABBF-AE369E5400B7}" destId="{70B8D9E0-4A6D-2F44-B595-4E51FB1CC510}" srcOrd="0" destOrd="0" presId="urn:microsoft.com/office/officeart/2005/8/layout/vList5"/>
    <dgm:cxn modelId="{5EC7D25C-A1BA-4A0C-ADE2-F3581F724E17}" type="presParOf" srcId="{39BBA486-03BD-2144-ABBF-AE369E5400B7}" destId="{09F84ED2-5430-D348-8351-1C588DA968EF}" srcOrd="1" destOrd="0" presId="urn:microsoft.com/office/officeart/2005/8/layout/vList5"/>
    <dgm:cxn modelId="{097C53AE-6B74-49E4-83D6-3D5E1D0E3999}" type="presParOf" srcId="{82B71E07-46A9-1F4C-9980-576B2FA3ADD8}" destId="{26A10C18-A8F4-6A4C-BDEE-6F7DE3CE4615}" srcOrd="5" destOrd="0" presId="urn:microsoft.com/office/officeart/2005/8/layout/vList5"/>
    <dgm:cxn modelId="{5B16DB1E-5CA4-4E7F-A76C-218DB0CD1547}" type="presParOf" srcId="{82B71E07-46A9-1F4C-9980-576B2FA3ADD8}" destId="{4ECD3363-8FE6-2E4D-AEB8-DD61ACBB9653}" srcOrd="6" destOrd="0" presId="urn:microsoft.com/office/officeart/2005/8/layout/vList5"/>
    <dgm:cxn modelId="{DEF3F476-29EC-4C4A-874F-F7384097ADEA}" type="presParOf" srcId="{4ECD3363-8FE6-2E4D-AEB8-DD61ACBB9653}" destId="{E895D6B0-A2C0-8846-B022-1C147093D231}" srcOrd="0" destOrd="0" presId="urn:microsoft.com/office/officeart/2005/8/layout/vList5"/>
    <dgm:cxn modelId="{E0916783-DB88-4D67-B029-5103B0A4FC8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 meilleur copain de Léo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Les deux sœurs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Les parents de Léo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Léo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5DA95D94-A8F7-49C3-962F-DFA1BF7B2512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25C0530-FC76-432F-B5FE-F3572F2B96BD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EDDF37C-143E-4867-ADE7-22840A0BB63D}" type="presOf" srcId="{D865DF60-6A8A-1346-86CF-ADC5241F7441}" destId="{C3381103-080C-D746-8B27-46B2DEE4028C}" srcOrd="0" destOrd="0" presId="urn:microsoft.com/office/officeart/2005/8/layout/vList5"/>
    <dgm:cxn modelId="{93C92B50-224B-4694-A0A4-6A67712A9D18}" type="presOf" srcId="{2C8EC395-066D-984E-8F48-1D03BBA365D6}" destId="{FBE9ED35-B856-174C-8737-A32D2C924CA6}" srcOrd="0" destOrd="0" presId="urn:microsoft.com/office/officeart/2005/8/layout/vList5"/>
    <dgm:cxn modelId="{F1A711D5-5EE8-4457-A41A-D25A61321705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715C095F-471C-4A8E-9D66-F61B6FDC4CB9}" type="presOf" srcId="{8943F2E6-3B0D-E448-9217-B317A1C852F5}" destId="{1017B7CB-13B4-9B4A-A898-E550BB192901}" srcOrd="0" destOrd="0" presId="urn:microsoft.com/office/officeart/2005/8/layout/vList5"/>
    <dgm:cxn modelId="{B0F968F2-1BF3-4725-9D9D-03199D19532B}" type="presOf" srcId="{5A256FE1-617A-F64B-AAA5-E71BA3D8E71B}" destId="{5131D196-118F-ED4B-8F8C-9F861CEE626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72779905-803C-4EE8-9D16-0386DD722B84}" type="presOf" srcId="{DD6BBC1B-D149-744A-A30E-EFE273F02222}" destId="{B2E2EFB5-3D81-DA40-B0AB-7277103CCFA5}" srcOrd="0" destOrd="0" presId="urn:microsoft.com/office/officeart/2005/8/layout/vList5"/>
    <dgm:cxn modelId="{EB687291-D003-48E8-B0A8-DC13A55F8DDA}" type="presOf" srcId="{C98D5B68-7884-6648-A6A0-2E344EE2F2C1}" destId="{70B8D9E0-4A6D-2F44-B595-4E51FB1CC510}" srcOrd="0" destOrd="0" presId="urn:microsoft.com/office/officeart/2005/8/layout/vList5"/>
    <dgm:cxn modelId="{78C09BB5-26BB-4C40-83BF-43A154149480}" type="presParOf" srcId="{82B71E07-46A9-1F4C-9980-576B2FA3ADD8}" destId="{A3A8D8DA-067B-EC42-9EAF-7E4FD8AA6489}" srcOrd="0" destOrd="0" presId="urn:microsoft.com/office/officeart/2005/8/layout/vList5"/>
    <dgm:cxn modelId="{39E7F3C7-E0F6-43EE-8A44-3A70BE6B4010}" type="presParOf" srcId="{A3A8D8DA-067B-EC42-9EAF-7E4FD8AA6489}" destId="{5131D196-118F-ED4B-8F8C-9F861CEE6268}" srcOrd="0" destOrd="0" presId="urn:microsoft.com/office/officeart/2005/8/layout/vList5"/>
    <dgm:cxn modelId="{8FFA490C-17C6-49F8-AA7D-0ADAF29B5B34}" type="presParOf" srcId="{A3A8D8DA-067B-EC42-9EAF-7E4FD8AA6489}" destId="{B2E2EFB5-3D81-DA40-B0AB-7277103CCFA5}" srcOrd="1" destOrd="0" presId="urn:microsoft.com/office/officeart/2005/8/layout/vList5"/>
    <dgm:cxn modelId="{55443EB5-F9DC-4DCA-BB56-9313B47C8465}" type="presParOf" srcId="{82B71E07-46A9-1F4C-9980-576B2FA3ADD8}" destId="{86757E5C-20F4-E745-A720-B10E686939A4}" srcOrd="1" destOrd="0" presId="urn:microsoft.com/office/officeart/2005/8/layout/vList5"/>
    <dgm:cxn modelId="{F3B9904D-4EBC-4207-9D11-F81C945BE334}" type="presParOf" srcId="{82B71E07-46A9-1F4C-9980-576B2FA3ADD8}" destId="{0760AE06-7B56-494A-A0E8-36B594643D8E}" srcOrd="2" destOrd="0" presId="urn:microsoft.com/office/officeart/2005/8/layout/vList5"/>
    <dgm:cxn modelId="{C5E820B5-C20F-4AE7-95BE-AD311FDBD660}" type="presParOf" srcId="{0760AE06-7B56-494A-A0E8-36B594643D8E}" destId="{C3381103-080C-D746-8B27-46B2DEE4028C}" srcOrd="0" destOrd="0" presId="urn:microsoft.com/office/officeart/2005/8/layout/vList5"/>
    <dgm:cxn modelId="{B0571E6F-25D0-4C96-B189-D12CFC114117}" type="presParOf" srcId="{0760AE06-7B56-494A-A0E8-36B594643D8E}" destId="{FBE9ED35-B856-174C-8737-A32D2C924CA6}" srcOrd="1" destOrd="0" presId="urn:microsoft.com/office/officeart/2005/8/layout/vList5"/>
    <dgm:cxn modelId="{30565558-606B-48E9-89D6-2E1B95F3EAF1}" type="presParOf" srcId="{82B71E07-46A9-1F4C-9980-576B2FA3ADD8}" destId="{42D27948-8160-FF47-9116-9786F5E669CE}" srcOrd="3" destOrd="0" presId="urn:microsoft.com/office/officeart/2005/8/layout/vList5"/>
    <dgm:cxn modelId="{C0A4073E-F6EC-4069-9AEF-222B91D24A51}" type="presParOf" srcId="{82B71E07-46A9-1F4C-9980-576B2FA3ADD8}" destId="{39BBA486-03BD-2144-ABBF-AE369E5400B7}" srcOrd="4" destOrd="0" presId="urn:microsoft.com/office/officeart/2005/8/layout/vList5"/>
    <dgm:cxn modelId="{8CA51A3F-ACD1-4F53-8B43-BE2737042E1E}" type="presParOf" srcId="{39BBA486-03BD-2144-ABBF-AE369E5400B7}" destId="{70B8D9E0-4A6D-2F44-B595-4E51FB1CC510}" srcOrd="0" destOrd="0" presId="urn:microsoft.com/office/officeart/2005/8/layout/vList5"/>
    <dgm:cxn modelId="{C5868AE8-2EFB-4131-AA49-EEF40FE3322F}" type="presParOf" srcId="{39BBA486-03BD-2144-ABBF-AE369E5400B7}" destId="{09F84ED2-5430-D348-8351-1C588DA968EF}" srcOrd="1" destOrd="0" presId="urn:microsoft.com/office/officeart/2005/8/layout/vList5"/>
    <dgm:cxn modelId="{DC010E96-AF51-4919-B636-67A345AC2131}" type="presParOf" srcId="{82B71E07-46A9-1F4C-9980-576B2FA3ADD8}" destId="{26A10C18-A8F4-6A4C-BDEE-6F7DE3CE4615}" srcOrd="5" destOrd="0" presId="urn:microsoft.com/office/officeart/2005/8/layout/vList5"/>
    <dgm:cxn modelId="{3A155B92-5A8B-4221-9129-BC503033D0C4}" type="presParOf" srcId="{82B71E07-46A9-1F4C-9980-576B2FA3ADD8}" destId="{4ECD3363-8FE6-2E4D-AEB8-DD61ACBB9653}" srcOrd="6" destOrd="0" presId="urn:microsoft.com/office/officeart/2005/8/layout/vList5"/>
    <dgm:cxn modelId="{24B013D9-3F4A-4A33-A8E4-F44166CA8602}" type="presParOf" srcId="{4ECD3363-8FE6-2E4D-AEB8-DD61ACBB9653}" destId="{E895D6B0-A2C0-8846-B022-1C147093D231}" srcOrd="0" destOrd="0" presId="urn:microsoft.com/office/officeart/2005/8/layout/vList5"/>
    <dgm:cxn modelId="{1E715652-A7AF-4B2E-A2EC-DF23D5BA865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Les jumelles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Les parents de Léo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La maman de Léo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Les copains de Léo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E751F789-0D2D-49FD-A866-ED1F0D19392D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7008BDE-5C91-4362-8F06-014A3DD7C86B}" type="presOf" srcId="{2C8EC395-066D-984E-8F48-1D03BBA365D6}" destId="{FBE9ED35-B856-174C-8737-A32D2C924CA6}" srcOrd="0" destOrd="0" presId="urn:microsoft.com/office/officeart/2005/8/layout/vList5"/>
    <dgm:cxn modelId="{C1E07F75-8D82-4279-A5A7-4AA2739BAD72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8CD0FABF-15C1-403E-A33F-9CF85C6CA301}" type="presOf" srcId="{DD6BBC1B-D149-744A-A30E-EFE273F02222}" destId="{B2E2EFB5-3D81-DA40-B0AB-7277103CCFA5}" srcOrd="0" destOrd="0" presId="urn:microsoft.com/office/officeart/2005/8/layout/vList5"/>
    <dgm:cxn modelId="{78E0F2FA-7E3C-40D6-AA29-F27495FAB2DC}" type="presOf" srcId="{877D7047-60CD-754B-B94B-0D52DA8802EF}" destId="{E895D6B0-A2C0-8846-B022-1C147093D23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5CAD3CD-9759-4E63-B53B-5A24364000C2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B6EC893-6EA9-46B0-9033-08B8D0625A16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447DA4CE-734E-4BE8-8D9D-A13BC8525FD1}" type="presOf" srcId="{31427C3A-E33A-4C40-B6A8-DF440F9FA9C2}" destId="{09F84ED2-5430-D348-8351-1C588DA968EF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7A1FDE0-9FA4-4EC7-9EE5-25D5AF6437BE}" type="presOf" srcId="{C98D5B68-7884-6648-A6A0-2E344EE2F2C1}" destId="{70B8D9E0-4A6D-2F44-B595-4E51FB1CC510}" srcOrd="0" destOrd="0" presId="urn:microsoft.com/office/officeart/2005/8/layout/vList5"/>
    <dgm:cxn modelId="{7EC03F8C-41E5-4940-BA68-F070AB9E5DA0}" type="presParOf" srcId="{82B71E07-46A9-1F4C-9980-576B2FA3ADD8}" destId="{A3A8D8DA-067B-EC42-9EAF-7E4FD8AA6489}" srcOrd="0" destOrd="0" presId="urn:microsoft.com/office/officeart/2005/8/layout/vList5"/>
    <dgm:cxn modelId="{4285842D-EEBA-45FE-A72F-E6C4C410B4C9}" type="presParOf" srcId="{A3A8D8DA-067B-EC42-9EAF-7E4FD8AA6489}" destId="{5131D196-118F-ED4B-8F8C-9F861CEE6268}" srcOrd="0" destOrd="0" presId="urn:microsoft.com/office/officeart/2005/8/layout/vList5"/>
    <dgm:cxn modelId="{E73983D9-461C-4CFC-9862-5742B85373FA}" type="presParOf" srcId="{A3A8D8DA-067B-EC42-9EAF-7E4FD8AA6489}" destId="{B2E2EFB5-3D81-DA40-B0AB-7277103CCFA5}" srcOrd="1" destOrd="0" presId="urn:microsoft.com/office/officeart/2005/8/layout/vList5"/>
    <dgm:cxn modelId="{36EC1518-B8B1-4AAB-BFC1-1151A91BCBF2}" type="presParOf" srcId="{82B71E07-46A9-1F4C-9980-576B2FA3ADD8}" destId="{86757E5C-20F4-E745-A720-B10E686939A4}" srcOrd="1" destOrd="0" presId="urn:microsoft.com/office/officeart/2005/8/layout/vList5"/>
    <dgm:cxn modelId="{3CEF491A-4207-4949-9078-3AFF2EF5DF96}" type="presParOf" srcId="{82B71E07-46A9-1F4C-9980-576B2FA3ADD8}" destId="{0760AE06-7B56-494A-A0E8-36B594643D8E}" srcOrd="2" destOrd="0" presId="urn:microsoft.com/office/officeart/2005/8/layout/vList5"/>
    <dgm:cxn modelId="{67D9C7E4-4680-4E37-9D46-03AB61F56F54}" type="presParOf" srcId="{0760AE06-7B56-494A-A0E8-36B594643D8E}" destId="{C3381103-080C-D746-8B27-46B2DEE4028C}" srcOrd="0" destOrd="0" presId="urn:microsoft.com/office/officeart/2005/8/layout/vList5"/>
    <dgm:cxn modelId="{FAE7A479-BC5A-4813-A03B-BD43902E542F}" type="presParOf" srcId="{0760AE06-7B56-494A-A0E8-36B594643D8E}" destId="{FBE9ED35-B856-174C-8737-A32D2C924CA6}" srcOrd="1" destOrd="0" presId="urn:microsoft.com/office/officeart/2005/8/layout/vList5"/>
    <dgm:cxn modelId="{3D19F8DB-F9D9-488C-AF12-26790AF4856A}" type="presParOf" srcId="{82B71E07-46A9-1F4C-9980-576B2FA3ADD8}" destId="{42D27948-8160-FF47-9116-9786F5E669CE}" srcOrd="3" destOrd="0" presId="urn:microsoft.com/office/officeart/2005/8/layout/vList5"/>
    <dgm:cxn modelId="{6AE0A6F4-1FF3-49C8-A18D-9A16438AF942}" type="presParOf" srcId="{82B71E07-46A9-1F4C-9980-576B2FA3ADD8}" destId="{39BBA486-03BD-2144-ABBF-AE369E5400B7}" srcOrd="4" destOrd="0" presId="urn:microsoft.com/office/officeart/2005/8/layout/vList5"/>
    <dgm:cxn modelId="{C4D5C625-502B-4935-B869-1F85019F22E8}" type="presParOf" srcId="{39BBA486-03BD-2144-ABBF-AE369E5400B7}" destId="{70B8D9E0-4A6D-2F44-B595-4E51FB1CC510}" srcOrd="0" destOrd="0" presId="urn:microsoft.com/office/officeart/2005/8/layout/vList5"/>
    <dgm:cxn modelId="{29318F56-BA77-4DD6-A796-0972E40F5A62}" type="presParOf" srcId="{39BBA486-03BD-2144-ABBF-AE369E5400B7}" destId="{09F84ED2-5430-D348-8351-1C588DA968EF}" srcOrd="1" destOrd="0" presId="urn:microsoft.com/office/officeart/2005/8/layout/vList5"/>
    <dgm:cxn modelId="{2D8801A5-601B-4488-A2FA-2DF89692C583}" type="presParOf" srcId="{82B71E07-46A9-1F4C-9980-576B2FA3ADD8}" destId="{26A10C18-A8F4-6A4C-BDEE-6F7DE3CE4615}" srcOrd="5" destOrd="0" presId="urn:microsoft.com/office/officeart/2005/8/layout/vList5"/>
    <dgm:cxn modelId="{B309DE95-0358-4D08-9E13-783D674AAC5B}" type="presParOf" srcId="{82B71E07-46A9-1F4C-9980-576B2FA3ADD8}" destId="{4ECD3363-8FE6-2E4D-AEB8-DD61ACBB9653}" srcOrd="6" destOrd="0" presId="urn:microsoft.com/office/officeart/2005/8/layout/vList5"/>
    <dgm:cxn modelId="{ED2DFE87-23C4-4360-86F4-9F6C8F9FF3F1}" type="presParOf" srcId="{4ECD3363-8FE6-2E4D-AEB8-DD61ACBB9653}" destId="{E895D6B0-A2C0-8846-B022-1C147093D231}" srcOrd="0" destOrd="0" presId="urn:microsoft.com/office/officeart/2005/8/layout/vList5"/>
    <dgm:cxn modelId="{977E298B-E3E2-4E57-8CE9-7B78EA38D10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Les jumelles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Les parents de Léo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maman de Léo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Les copains de Léo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5660C20E-442A-429F-879D-BDB22E8E9D2B}" type="presOf" srcId="{877D7047-60CD-754B-B94B-0D52DA8802EF}" destId="{E895D6B0-A2C0-8846-B022-1C147093D231}" srcOrd="0" destOrd="0" presId="urn:microsoft.com/office/officeart/2005/8/layout/vList5"/>
    <dgm:cxn modelId="{2EE0AE3A-F247-42D1-A6ED-70D7C6DE209A}" type="presOf" srcId="{2C8EC395-066D-984E-8F48-1D03BBA365D6}" destId="{FBE9ED35-B856-174C-8737-A32D2C924CA6}" srcOrd="0" destOrd="0" presId="urn:microsoft.com/office/officeart/2005/8/layout/vList5"/>
    <dgm:cxn modelId="{FF35B89D-B1C9-4393-9B14-DCC43A9A17B2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24103EF7-D562-4182-93AC-5F3B05790C2B}" type="presOf" srcId="{5A256FE1-617A-F64B-AAA5-E71BA3D8E71B}" destId="{5131D196-118F-ED4B-8F8C-9F861CEE6268}" srcOrd="0" destOrd="0" presId="urn:microsoft.com/office/officeart/2005/8/layout/vList5"/>
    <dgm:cxn modelId="{F7BE54C8-1C7A-47FE-A4B9-03AAF244EB89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AAD785C-E87E-44D6-ACDF-2B1A0666ED18}" type="presOf" srcId="{8943F2E6-3B0D-E448-9217-B317A1C852F5}" destId="{1017B7CB-13B4-9B4A-A898-E550BB192901}" srcOrd="0" destOrd="0" presId="urn:microsoft.com/office/officeart/2005/8/layout/vList5"/>
    <dgm:cxn modelId="{84A4B050-DF5F-4A67-85A7-3BD0F3D622E2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A7120288-DF6E-4B2B-B0DF-4CA2C7E112DC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C94F01D-1339-41C7-88D1-11952E196C10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72E349D-91F6-46D5-949E-7306F709DC14}" type="presParOf" srcId="{82B71E07-46A9-1F4C-9980-576B2FA3ADD8}" destId="{A3A8D8DA-067B-EC42-9EAF-7E4FD8AA6489}" srcOrd="0" destOrd="0" presId="urn:microsoft.com/office/officeart/2005/8/layout/vList5"/>
    <dgm:cxn modelId="{918632DE-EADF-4B46-ABCF-74ECB183AFEB}" type="presParOf" srcId="{A3A8D8DA-067B-EC42-9EAF-7E4FD8AA6489}" destId="{5131D196-118F-ED4B-8F8C-9F861CEE6268}" srcOrd="0" destOrd="0" presId="urn:microsoft.com/office/officeart/2005/8/layout/vList5"/>
    <dgm:cxn modelId="{D7FF52CB-4210-44DB-8765-B949834205B9}" type="presParOf" srcId="{A3A8D8DA-067B-EC42-9EAF-7E4FD8AA6489}" destId="{B2E2EFB5-3D81-DA40-B0AB-7277103CCFA5}" srcOrd="1" destOrd="0" presId="urn:microsoft.com/office/officeart/2005/8/layout/vList5"/>
    <dgm:cxn modelId="{00E9C22C-E035-401E-AB98-40ED59B59A00}" type="presParOf" srcId="{82B71E07-46A9-1F4C-9980-576B2FA3ADD8}" destId="{86757E5C-20F4-E745-A720-B10E686939A4}" srcOrd="1" destOrd="0" presId="urn:microsoft.com/office/officeart/2005/8/layout/vList5"/>
    <dgm:cxn modelId="{DF56D9DA-8A5F-4453-B301-59E565E15D9F}" type="presParOf" srcId="{82B71E07-46A9-1F4C-9980-576B2FA3ADD8}" destId="{0760AE06-7B56-494A-A0E8-36B594643D8E}" srcOrd="2" destOrd="0" presId="urn:microsoft.com/office/officeart/2005/8/layout/vList5"/>
    <dgm:cxn modelId="{4DA50490-6C65-46E9-AEB0-2C6C5A367F75}" type="presParOf" srcId="{0760AE06-7B56-494A-A0E8-36B594643D8E}" destId="{C3381103-080C-D746-8B27-46B2DEE4028C}" srcOrd="0" destOrd="0" presId="urn:microsoft.com/office/officeart/2005/8/layout/vList5"/>
    <dgm:cxn modelId="{120FFDDC-3A71-4122-8548-96DF3F0D3DA9}" type="presParOf" srcId="{0760AE06-7B56-494A-A0E8-36B594643D8E}" destId="{FBE9ED35-B856-174C-8737-A32D2C924CA6}" srcOrd="1" destOrd="0" presId="urn:microsoft.com/office/officeart/2005/8/layout/vList5"/>
    <dgm:cxn modelId="{40E6949E-2F80-4D58-B008-A10FCB75CD3C}" type="presParOf" srcId="{82B71E07-46A9-1F4C-9980-576B2FA3ADD8}" destId="{42D27948-8160-FF47-9116-9786F5E669CE}" srcOrd="3" destOrd="0" presId="urn:microsoft.com/office/officeart/2005/8/layout/vList5"/>
    <dgm:cxn modelId="{B8DD24DD-BF13-4CE3-9CA9-150CD8FBEF11}" type="presParOf" srcId="{82B71E07-46A9-1F4C-9980-576B2FA3ADD8}" destId="{39BBA486-03BD-2144-ABBF-AE369E5400B7}" srcOrd="4" destOrd="0" presId="urn:microsoft.com/office/officeart/2005/8/layout/vList5"/>
    <dgm:cxn modelId="{22681FC7-0927-4514-BC6B-B03FE4EF7C25}" type="presParOf" srcId="{39BBA486-03BD-2144-ABBF-AE369E5400B7}" destId="{70B8D9E0-4A6D-2F44-B595-4E51FB1CC510}" srcOrd="0" destOrd="0" presId="urn:microsoft.com/office/officeart/2005/8/layout/vList5"/>
    <dgm:cxn modelId="{FCD46299-DA0D-476E-889B-AA9FA00C4552}" type="presParOf" srcId="{39BBA486-03BD-2144-ABBF-AE369E5400B7}" destId="{09F84ED2-5430-D348-8351-1C588DA968EF}" srcOrd="1" destOrd="0" presId="urn:microsoft.com/office/officeart/2005/8/layout/vList5"/>
    <dgm:cxn modelId="{EDA8E4F2-696B-4A29-B7B3-A7A08F6FA7B2}" type="presParOf" srcId="{82B71E07-46A9-1F4C-9980-576B2FA3ADD8}" destId="{26A10C18-A8F4-6A4C-BDEE-6F7DE3CE4615}" srcOrd="5" destOrd="0" presId="urn:microsoft.com/office/officeart/2005/8/layout/vList5"/>
    <dgm:cxn modelId="{FFA7D053-40AD-4EC6-825A-6B33194789EB}" type="presParOf" srcId="{82B71E07-46A9-1F4C-9980-576B2FA3ADD8}" destId="{4ECD3363-8FE6-2E4D-AEB8-DD61ACBB9653}" srcOrd="6" destOrd="0" presId="urn:microsoft.com/office/officeart/2005/8/layout/vList5"/>
    <dgm:cxn modelId="{C523CDA4-C6DD-45AD-BE3D-6E515838269C}" type="presParOf" srcId="{4ECD3363-8FE6-2E4D-AEB8-DD61ACBB9653}" destId="{E895D6B0-A2C0-8846-B022-1C147093D231}" srcOrd="0" destOrd="0" presId="urn:microsoft.com/office/officeart/2005/8/layout/vList5"/>
    <dgm:cxn modelId="{5636B3F5-8C5B-4149-9AEE-3FF0713D6E6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une fête pour le carnaval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une fête d’anniversaire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une fête des mères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une fête pour leur mariage 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une fête pour le carnaval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une fête d’anniversaire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une fête des mères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une fête pour leur mariage 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bleue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orange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verte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jaune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bleue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orange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verte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jaune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Léo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La maman de Léo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 meilleur copain de Léo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deux sœurs 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Léo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parents de Léo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 meilleur copain de Léo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deux sœurs 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Les copains de Léo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La maman de Léo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jumelles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parents de Léo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Les copains de Léo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La maman de Léo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jumelles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Les parents de Léo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1B20C8-69FE-4BA2-9C9C-0F2BA5C2611B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35B618-DF45-4E9D-A017-9C58D8BEEC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90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38BB0F-15B2-4C9C-B4E1-4E73FD241D72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284D0F-7273-4CA8-AD42-9A0CDBCB6F3E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F8D0AA-7257-439F-9EDE-3055EF40593A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35B618-DF45-4E9D-A017-9C58D8BEECA3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4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632AC-B9EA-47FD-A9A1-5EAF5362314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dirty="0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632AC-B9EA-47FD-A9A1-5EAF5362314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97A7BC-A483-4BAC-BE16-D12D54F0247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97A7BC-A483-4BAC-BE16-D12D54F0247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C249E-031D-477F-AD72-903879D03E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C249E-031D-477F-AD72-903879D03E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2F0A5-DB32-4C0E-9EC6-5533B59C471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2F0A5-DB32-4C0E-9EC6-5533B59C471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24DD-5DE7-40F4-BD0C-E2AE0CC1FD49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E846-9078-4452-B0E5-A3681D45D6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12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2E182-5AEC-4F1F-9FE4-18AF8D16AD20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E54F9-0FC5-4D81-8365-BC0F658A0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5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046C-09C2-4AF2-84CB-0B34ABB66D4A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0156-C7DC-4BB4-9E35-912D02D7CC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20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1083-B040-4A03-B1AB-D852291BF97A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2E66-05A7-4D29-8857-B45E76A8DB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9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C1E2-D7BC-486C-ABFD-0F1EAF1F88F0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3840-B6C6-4ED4-BBE9-E1DC476491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9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58478-15D4-4248-A3C1-7D98342AB56C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8B535-5EEA-4A28-B5D8-98629B194B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58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B497-D42F-459F-930D-37C75E87D1EC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0788-4F72-461E-B2A5-D732C2F995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3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FD60-DEEF-42DC-9D00-C7172D9AEAE1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8FED-8F88-4A0E-B044-DE411091E8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6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FE44-56A1-4497-86E3-55700103ACE4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A4EA-B216-4833-BD2B-F7898F185C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1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CEFA-D2DF-4ACE-952B-AD7DF96EB86F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1502-7789-46DE-9B07-A9CF4292FB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4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4429-6B6E-4399-AB5C-FD14B9FFEB6C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F6C8-070B-42B5-BA5C-8BF6ABA5FB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9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AF6776-86DD-43B8-A26E-66350183C809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7C77E7-A5F9-401F-BCC9-B7A1E98933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97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image" Target="../media/image12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notesSlide" Target="../notesSlides/notesSlide1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image" Target="../media/image11.png"/><Relationship Id="rId101" Type="http://schemas.openxmlformats.org/officeDocument/2006/relationships/image" Target="../media/image1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5400" b="1"/>
              <a:t>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Qu’organisent les parents ?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974082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700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quelle couleur sont les verres ?</a:t>
            </a:r>
            <a:endParaRPr lang="fr-FR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099476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quelle couleur sont les verres ?</a:t>
            </a:r>
            <a:endParaRPr lang="fr-FR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690400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896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Qui a offert un chapeau et un lasso ?</a:t>
            </a:r>
            <a:endParaRPr lang="fr-FR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667656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Qui a offert un chapeau et un lasso ?</a:t>
            </a:r>
            <a:endParaRPr lang="fr-FR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550134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361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467544" y="187325"/>
            <a:ext cx="8568952" cy="1231900"/>
          </a:xfrm>
        </p:spPr>
        <p:txBody>
          <a:bodyPr/>
          <a:lstStyle/>
          <a:p>
            <a:pPr algn="l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Dans la deuxième phrase du texte, il est écrit « ils ont préparé un gâteau ». Qui a préparé le gâteau ?</a:t>
            </a:r>
            <a:r>
              <a:rPr lang="fr-FR" altLang="fr-FR" sz="2000" dirty="0"/>
              <a:t/>
            </a:r>
            <a:br>
              <a:rPr lang="fr-FR" altLang="fr-FR" sz="2000" dirty="0"/>
            </a:br>
            <a:endParaRPr lang="fr-FR" altLang="fr-FR" sz="21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717721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467544" y="187325"/>
            <a:ext cx="8568952" cy="1231900"/>
          </a:xfrm>
        </p:spPr>
        <p:txBody>
          <a:bodyPr/>
          <a:lstStyle/>
          <a:p>
            <a:pPr algn="l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Dans la deuxième phrase du texte, il est écrit « ils ont préparé un gâteau ». Qui a préparé le gâteau ?</a:t>
            </a:r>
            <a:r>
              <a:rPr lang="fr-FR" altLang="fr-FR" sz="2000" dirty="0"/>
              <a:t/>
            </a:r>
            <a:br>
              <a:rPr lang="fr-FR" altLang="fr-FR" sz="2000" dirty="0"/>
            </a:br>
            <a:endParaRPr lang="fr-FR" altLang="fr-FR" sz="21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395784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254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22313"/>
          </a:xfrm>
        </p:spPr>
        <p:txBody>
          <a:bodyPr/>
          <a:lstStyle/>
          <a:p>
            <a:pPr eaLnBrk="1" hangingPunct="1"/>
            <a:r>
              <a:rPr lang="fr-FR" altLang="fr-FR" sz="28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  </a:t>
            </a:r>
            <a:r>
              <a:rPr lang="fr-FR" altLang="fr-FR" sz="2800" b="1">
                <a:latin typeface="Arial" pitchFamily="34" charset="0"/>
                <a:cs typeface="Arial" pitchFamily="34" charset="0"/>
              </a:rPr>
              <a:t>prononcé « </a:t>
            </a:r>
            <a:r>
              <a:rPr lang="fr-FR" altLang="fr-FR" sz="28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è</a:t>
            </a:r>
            <a:r>
              <a:rPr lang="fr-FR" altLang="fr-FR" sz="2800" b="1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23555" name="Image 3"/>
          <p:cNvPicPr>
            <a:picLocks noChangeAspect="1"/>
          </p:cNvPicPr>
          <p:nvPr/>
        </p:nvPicPr>
        <p:blipFill>
          <a:blip r:embed="rId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241425"/>
            <a:ext cx="8559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Image 2_0"/>
          <p:cNvPicPr>
            <a:picLocks noChangeAspect="1" noChangeArrowheads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>
            <a:fillRect/>
          </a:stretch>
        </p:blipFill>
        <p:spPr bwMode="auto">
          <a:xfrm>
            <a:off x="395288" y="252413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Image 4"/>
          <p:cNvPicPr>
            <a:picLocks noChangeAspect="1" noChangeArrowheads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71450"/>
            <a:ext cx="715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018" name="SMARTInkShape-Group290">
            <a:extLst>
              <a:ext uri="{FF2B5EF4-FFF2-40B4-BE49-F238E27FC236}">
                <a16:creationId xmlns:a16="http://schemas.microsoft.com/office/drawing/2014/main" xmlns="" id="{8B55B64B-DAEA-45DC-A0FE-88B0417D86E5}"/>
              </a:ext>
            </a:extLst>
          </p:cNvPr>
          <p:cNvGrpSpPr/>
          <p:nvPr/>
        </p:nvGrpSpPr>
        <p:grpSpPr>
          <a:xfrm>
            <a:off x="8091488" y="2771775"/>
            <a:ext cx="688045" cy="326309"/>
            <a:chOff x="8091488" y="2771775"/>
            <a:chExt cx="688045" cy="326309"/>
          </a:xfrm>
        </p:grpSpPr>
        <p:sp>
          <p:nvSpPr>
            <p:cNvPr id="24014" name="SMARTInkShape-632">
              <a:extLst>
                <a:ext uri="{FF2B5EF4-FFF2-40B4-BE49-F238E27FC236}">
                  <a16:creationId xmlns:a16="http://schemas.microsoft.com/office/drawing/2014/main" xmlns="" id="{10D30B3F-8291-4429-B261-1255FC4BE2B9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767763" y="2962276"/>
              <a:ext cx="11770" cy="7110"/>
            </a:xfrm>
            <a:custGeom>
              <a:avLst/>
              <a:gdLst/>
              <a:ahLst/>
              <a:cxnLst/>
              <a:rect l="0" t="0" r="0" b="0"/>
              <a:pathLst>
                <a:path w="11770" h="7110">
                  <a:moveTo>
                    <a:pt x="0" y="4762"/>
                  </a:moveTo>
                  <a:lnTo>
                    <a:pt x="0" y="4762"/>
                  </a:lnTo>
                  <a:lnTo>
                    <a:pt x="3064" y="4762"/>
                  </a:lnTo>
                  <a:lnTo>
                    <a:pt x="2836" y="4762"/>
                  </a:lnTo>
                  <a:lnTo>
                    <a:pt x="2685" y="4497"/>
                  </a:lnTo>
                  <a:lnTo>
                    <a:pt x="2382" y="2389"/>
                  </a:lnTo>
                  <a:lnTo>
                    <a:pt x="2381" y="331"/>
                  </a:lnTo>
                  <a:lnTo>
                    <a:pt x="2645" y="220"/>
                  </a:lnTo>
                  <a:lnTo>
                    <a:pt x="4753" y="0"/>
                  </a:lnTo>
                  <a:lnTo>
                    <a:pt x="2711" y="4100"/>
                  </a:lnTo>
                  <a:lnTo>
                    <a:pt x="2865" y="4585"/>
                  </a:lnTo>
                  <a:lnTo>
                    <a:pt x="4460" y="6754"/>
                  </a:lnTo>
                  <a:lnTo>
                    <a:pt x="5333" y="6970"/>
                  </a:lnTo>
                  <a:lnTo>
                    <a:pt x="8049" y="7109"/>
                  </a:lnTo>
                  <a:lnTo>
                    <a:pt x="9575" y="6422"/>
                  </a:lnTo>
                  <a:lnTo>
                    <a:pt x="11769" y="4859"/>
                  </a:lnTo>
                  <a:lnTo>
                    <a:pt x="4762" y="476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15" name="SMARTInkShape-633">
              <a:extLst>
                <a:ext uri="{FF2B5EF4-FFF2-40B4-BE49-F238E27FC236}">
                  <a16:creationId xmlns:a16="http://schemas.microsoft.com/office/drawing/2014/main" xmlns="" id="{6301B416-C5C0-4A56-89A5-5A15449C4327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8198644" y="2771775"/>
              <a:ext cx="8282" cy="38101"/>
            </a:xfrm>
            <a:custGeom>
              <a:avLst/>
              <a:gdLst/>
              <a:ahLst/>
              <a:cxnLst/>
              <a:rect l="0" t="0" r="0" b="0"/>
              <a:pathLst>
                <a:path w="8282" h="38101">
                  <a:moveTo>
                    <a:pt x="2381" y="0"/>
                  </a:moveTo>
                  <a:lnTo>
                    <a:pt x="2381" y="0"/>
                  </a:lnTo>
                  <a:lnTo>
                    <a:pt x="3645" y="0"/>
                  </a:lnTo>
                  <a:lnTo>
                    <a:pt x="4972" y="706"/>
                  </a:lnTo>
                  <a:lnTo>
                    <a:pt x="5696" y="1264"/>
                  </a:lnTo>
                  <a:lnTo>
                    <a:pt x="6500" y="4001"/>
                  </a:lnTo>
                  <a:lnTo>
                    <a:pt x="8281" y="12226"/>
                  </a:lnTo>
                  <a:lnTo>
                    <a:pt x="0" y="3810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16" name="SMARTInkShape-634">
              <a:extLst>
                <a:ext uri="{FF2B5EF4-FFF2-40B4-BE49-F238E27FC236}">
                  <a16:creationId xmlns:a16="http://schemas.microsoft.com/office/drawing/2014/main" xmlns="" id="{BDD92AF4-42FD-4F0A-928B-9A39DE4D133C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8441531" y="2831306"/>
              <a:ext cx="4764" cy="2383"/>
            </a:xfrm>
            <a:custGeom>
              <a:avLst/>
              <a:gdLst/>
              <a:ahLst/>
              <a:cxnLst/>
              <a:rect l="0" t="0" r="0" b="0"/>
              <a:pathLst>
                <a:path w="4764" h="2383">
                  <a:moveTo>
                    <a:pt x="0" y="2382"/>
                  </a:moveTo>
                  <a:lnTo>
                    <a:pt x="0" y="2382"/>
                  </a:lnTo>
                  <a:lnTo>
                    <a:pt x="1265" y="2382"/>
                  </a:lnTo>
                  <a:lnTo>
                    <a:pt x="2591" y="1676"/>
                  </a:lnTo>
                  <a:lnTo>
                    <a:pt x="4763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17" name="SMARTInkShape-635">
              <a:extLst>
                <a:ext uri="{FF2B5EF4-FFF2-40B4-BE49-F238E27FC236}">
                  <a16:creationId xmlns:a16="http://schemas.microsoft.com/office/drawing/2014/main" xmlns="" id="{C85EC014-3F9A-4E12-8A8E-BAB6741F1B24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8091488" y="2914304"/>
              <a:ext cx="642938" cy="183780"/>
            </a:xfrm>
            <a:custGeom>
              <a:avLst/>
              <a:gdLst/>
              <a:ahLst/>
              <a:cxnLst/>
              <a:rect l="0" t="0" r="0" b="0"/>
              <a:pathLst>
                <a:path w="642938" h="183780">
                  <a:moveTo>
                    <a:pt x="0" y="157509"/>
                  </a:moveTo>
                  <a:lnTo>
                    <a:pt x="0" y="157509"/>
                  </a:lnTo>
                  <a:lnTo>
                    <a:pt x="1264" y="161301"/>
                  </a:lnTo>
                  <a:lnTo>
                    <a:pt x="1900" y="162153"/>
                  </a:lnTo>
                  <a:lnTo>
                    <a:pt x="2590" y="162457"/>
                  </a:lnTo>
                  <a:lnTo>
                    <a:pt x="12012" y="162014"/>
                  </a:lnTo>
                  <a:lnTo>
                    <a:pt x="18963" y="159332"/>
                  </a:lnTo>
                  <a:lnTo>
                    <a:pt x="46277" y="142386"/>
                  </a:lnTo>
                  <a:lnTo>
                    <a:pt x="75217" y="110568"/>
                  </a:lnTo>
                  <a:lnTo>
                    <a:pt x="81319" y="102250"/>
                  </a:lnTo>
                  <a:lnTo>
                    <a:pt x="94550" y="71085"/>
                  </a:lnTo>
                  <a:lnTo>
                    <a:pt x="103271" y="43218"/>
                  </a:lnTo>
                  <a:lnTo>
                    <a:pt x="104577" y="22491"/>
                  </a:lnTo>
                  <a:lnTo>
                    <a:pt x="102188" y="13581"/>
                  </a:lnTo>
                  <a:lnTo>
                    <a:pt x="99393" y="8030"/>
                  </a:lnTo>
                  <a:lnTo>
                    <a:pt x="94177" y="2148"/>
                  </a:lnTo>
                  <a:lnTo>
                    <a:pt x="91157" y="0"/>
                  </a:lnTo>
                  <a:lnTo>
                    <a:pt x="85228" y="281"/>
                  </a:lnTo>
                  <a:lnTo>
                    <a:pt x="77831" y="2434"/>
                  </a:lnTo>
                  <a:lnTo>
                    <a:pt x="63757" y="11263"/>
                  </a:lnTo>
                  <a:lnTo>
                    <a:pt x="56991" y="21220"/>
                  </a:lnTo>
                  <a:lnTo>
                    <a:pt x="47482" y="52640"/>
                  </a:lnTo>
                  <a:lnTo>
                    <a:pt x="43523" y="79114"/>
                  </a:lnTo>
                  <a:lnTo>
                    <a:pt x="46235" y="113791"/>
                  </a:lnTo>
                  <a:lnTo>
                    <a:pt x="52622" y="138114"/>
                  </a:lnTo>
                  <a:lnTo>
                    <a:pt x="67587" y="161721"/>
                  </a:lnTo>
                  <a:lnTo>
                    <a:pt x="84183" y="179694"/>
                  </a:lnTo>
                  <a:lnTo>
                    <a:pt x="92000" y="183779"/>
                  </a:lnTo>
                  <a:lnTo>
                    <a:pt x="99362" y="183648"/>
                  </a:lnTo>
                  <a:lnTo>
                    <a:pt x="116702" y="180114"/>
                  </a:lnTo>
                  <a:lnTo>
                    <a:pt x="119077" y="178929"/>
                  </a:lnTo>
                  <a:lnTo>
                    <a:pt x="123125" y="174790"/>
                  </a:lnTo>
                  <a:lnTo>
                    <a:pt x="134467" y="152405"/>
                  </a:lnTo>
                  <a:lnTo>
                    <a:pt x="146577" y="118030"/>
                  </a:lnTo>
                  <a:lnTo>
                    <a:pt x="154295" y="87462"/>
                  </a:lnTo>
                  <a:lnTo>
                    <a:pt x="161875" y="52322"/>
                  </a:lnTo>
                  <a:lnTo>
                    <a:pt x="173123" y="24633"/>
                  </a:lnTo>
                  <a:lnTo>
                    <a:pt x="179089" y="15862"/>
                  </a:lnTo>
                  <a:lnTo>
                    <a:pt x="185619" y="10205"/>
                  </a:lnTo>
                  <a:lnTo>
                    <a:pt x="189300" y="8697"/>
                  </a:lnTo>
                  <a:lnTo>
                    <a:pt x="192701" y="8732"/>
                  </a:lnTo>
                  <a:lnTo>
                    <a:pt x="195712" y="9629"/>
                  </a:lnTo>
                  <a:lnTo>
                    <a:pt x="199800" y="12361"/>
                  </a:lnTo>
                  <a:lnTo>
                    <a:pt x="200669" y="13119"/>
                  </a:lnTo>
                  <a:lnTo>
                    <a:pt x="204419" y="20505"/>
                  </a:lnTo>
                  <a:lnTo>
                    <a:pt x="206927" y="45896"/>
                  </a:lnTo>
                  <a:lnTo>
                    <a:pt x="204924" y="80056"/>
                  </a:lnTo>
                  <a:lnTo>
                    <a:pt x="206694" y="113146"/>
                  </a:lnTo>
                  <a:lnTo>
                    <a:pt x="211694" y="134636"/>
                  </a:lnTo>
                  <a:lnTo>
                    <a:pt x="219498" y="150737"/>
                  </a:lnTo>
                  <a:lnTo>
                    <a:pt x="229665" y="164123"/>
                  </a:lnTo>
                  <a:lnTo>
                    <a:pt x="241397" y="171945"/>
                  </a:lnTo>
                  <a:lnTo>
                    <a:pt x="247076" y="172480"/>
                  </a:lnTo>
                  <a:lnTo>
                    <a:pt x="257708" y="170667"/>
                  </a:lnTo>
                  <a:lnTo>
                    <a:pt x="261469" y="167855"/>
                  </a:lnTo>
                  <a:lnTo>
                    <a:pt x="278680" y="147609"/>
                  </a:lnTo>
                  <a:lnTo>
                    <a:pt x="287994" y="125438"/>
                  </a:lnTo>
                  <a:lnTo>
                    <a:pt x="292341" y="98357"/>
                  </a:lnTo>
                  <a:lnTo>
                    <a:pt x="289907" y="66120"/>
                  </a:lnTo>
                  <a:lnTo>
                    <a:pt x="278608" y="41563"/>
                  </a:lnTo>
                  <a:lnTo>
                    <a:pt x="268716" y="28966"/>
                  </a:lnTo>
                  <a:lnTo>
                    <a:pt x="263093" y="24319"/>
                  </a:lnTo>
                  <a:lnTo>
                    <a:pt x="258305" y="22907"/>
                  </a:lnTo>
                  <a:lnTo>
                    <a:pt x="250401" y="22000"/>
                  </a:lnTo>
                  <a:lnTo>
                    <a:pt x="245936" y="23108"/>
                  </a:lnTo>
                  <a:lnTo>
                    <a:pt x="243537" y="25808"/>
                  </a:lnTo>
                  <a:lnTo>
                    <a:pt x="241853" y="29390"/>
                  </a:lnTo>
                  <a:lnTo>
                    <a:pt x="241105" y="32745"/>
                  </a:lnTo>
                  <a:lnTo>
                    <a:pt x="244161" y="44121"/>
                  </a:lnTo>
                  <a:lnTo>
                    <a:pt x="245923" y="48553"/>
                  </a:lnTo>
                  <a:lnTo>
                    <a:pt x="252194" y="55287"/>
                  </a:lnTo>
                  <a:lnTo>
                    <a:pt x="272819" y="70720"/>
                  </a:lnTo>
                  <a:lnTo>
                    <a:pt x="281947" y="74408"/>
                  </a:lnTo>
                  <a:lnTo>
                    <a:pt x="287499" y="74890"/>
                  </a:lnTo>
                  <a:lnTo>
                    <a:pt x="293141" y="73693"/>
                  </a:lnTo>
                  <a:lnTo>
                    <a:pt x="317285" y="61963"/>
                  </a:lnTo>
                  <a:lnTo>
                    <a:pt x="324021" y="55439"/>
                  </a:lnTo>
                  <a:lnTo>
                    <a:pt x="336140" y="32906"/>
                  </a:lnTo>
                  <a:lnTo>
                    <a:pt x="337546" y="26309"/>
                  </a:lnTo>
                  <a:lnTo>
                    <a:pt x="337169" y="23086"/>
                  </a:lnTo>
                  <a:lnTo>
                    <a:pt x="335942" y="18510"/>
                  </a:lnTo>
                  <a:lnTo>
                    <a:pt x="335880" y="18541"/>
                  </a:lnTo>
                  <a:lnTo>
                    <a:pt x="336021" y="49917"/>
                  </a:lnTo>
                  <a:lnTo>
                    <a:pt x="338072" y="84640"/>
                  </a:lnTo>
                  <a:lnTo>
                    <a:pt x="339398" y="118204"/>
                  </a:lnTo>
                  <a:lnTo>
                    <a:pt x="347060" y="148868"/>
                  </a:lnTo>
                  <a:lnTo>
                    <a:pt x="355955" y="164808"/>
                  </a:lnTo>
                  <a:lnTo>
                    <a:pt x="359815" y="168690"/>
                  </a:lnTo>
                  <a:lnTo>
                    <a:pt x="363294" y="170416"/>
                  </a:lnTo>
                  <a:lnTo>
                    <a:pt x="372563" y="171675"/>
                  </a:lnTo>
                  <a:lnTo>
                    <a:pt x="379793" y="169232"/>
                  </a:lnTo>
                  <a:lnTo>
                    <a:pt x="399494" y="154453"/>
                  </a:lnTo>
                  <a:lnTo>
                    <a:pt x="414052" y="133176"/>
                  </a:lnTo>
                  <a:lnTo>
                    <a:pt x="431323" y="101647"/>
                  </a:lnTo>
                  <a:lnTo>
                    <a:pt x="440524" y="68896"/>
                  </a:lnTo>
                  <a:lnTo>
                    <a:pt x="442438" y="41743"/>
                  </a:lnTo>
                  <a:lnTo>
                    <a:pt x="438832" y="21203"/>
                  </a:lnTo>
                  <a:lnTo>
                    <a:pt x="437306" y="17730"/>
                  </a:lnTo>
                  <a:lnTo>
                    <a:pt x="428489" y="9541"/>
                  </a:lnTo>
                  <a:lnTo>
                    <a:pt x="426946" y="9122"/>
                  </a:lnTo>
                  <a:lnTo>
                    <a:pt x="423116" y="9362"/>
                  </a:lnTo>
                  <a:lnTo>
                    <a:pt x="421513" y="10061"/>
                  </a:lnTo>
                  <a:lnTo>
                    <a:pt x="413609" y="17719"/>
                  </a:lnTo>
                  <a:lnTo>
                    <a:pt x="411367" y="23501"/>
                  </a:lnTo>
                  <a:lnTo>
                    <a:pt x="407387" y="57665"/>
                  </a:lnTo>
                  <a:lnTo>
                    <a:pt x="408468" y="91108"/>
                  </a:lnTo>
                  <a:lnTo>
                    <a:pt x="410150" y="110761"/>
                  </a:lnTo>
                  <a:lnTo>
                    <a:pt x="424308" y="144703"/>
                  </a:lnTo>
                  <a:lnTo>
                    <a:pt x="438189" y="159933"/>
                  </a:lnTo>
                  <a:lnTo>
                    <a:pt x="442776" y="163254"/>
                  </a:lnTo>
                  <a:lnTo>
                    <a:pt x="452132" y="164238"/>
                  </a:lnTo>
                  <a:lnTo>
                    <a:pt x="457682" y="163057"/>
                  </a:lnTo>
                  <a:lnTo>
                    <a:pt x="473414" y="154282"/>
                  </a:lnTo>
                  <a:lnTo>
                    <a:pt x="478429" y="149195"/>
                  </a:lnTo>
                  <a:lnTo>
                    <a:pt x="496409" y="117036"/>
                  </a:lnTo>
                  <a:lnTo>
                    <a:pt x="502614" y="96352"/>
                  </a:lnTo>
                  <a:lnTo>
                    <a:pt x="504695" y="64559"/>
                  </a:lnTo>
                  <a:lnTo>
                    <a:pt x="502223" y="43410"/>
                  </a:lnTo>
                  <a:lnTo>
                    <a:pt x="499997" y="35860"/>
                  </a:lnTo>
                  <a:lnTo>
                    <a:pt x="496956" y="31242"/>
                  </a:lnTo>
                  <a:lnTo>
                    <a:pt x="494977" y="28629"/>
                  </a:lnTo>
                  <a:lnTo>
                    <a:pt x="494820" y="27933"/>
                  </a:lnTo>
                  <a:lnTo>
                    <a:pt x="494980" y="27469"/>
                  </a:lnTo>
                  <a:lnTo>
                    <a:pt x="495616" y="27159"/>
                  </a:lnTo>
                  <a:lnTo>
                    <a:pt x="497733" y="26815"/>
                  </a:lnTo>
                  <a:lnTo>
                    <a:pt x="525104" y="28913"/>
                  </a:lnTo>
                  <a:lnTo>
                    <a:pt x="551216" y="25878"/>
                  </a:lnTo>
                  <a:lnTo>
                    <a:pt x="554466" y="24668"/>
                  </a:lnTo>
                  <a:lnTo>
                    <a:pt x="555381" y="24498"/>
                  </a:lnTo>
                  <a:lnTo>
                    <a:pt x="557103" y="23604"/>
                  </a:lnTo>
                  <a:lnTo>
                    <a:pt x="557934" y="22995"/>
                  </a:lnTo>
                  <a:lnTo>
                    <a:pt x="558751" y="22854"/>
                  </a:lnTo>
                  <a:lnTo>
                    <a:pt x="559561" y="23024"/>
                  </a:lnTo>
                  <a:lnTo>
                    <a:pt x="560366" y="23402"/>
                  </a:lnTo>
                  <a:lnTo>
                    <a:pt x="560902" y="24183"/>
                  </a:lnTo>
                  <a:lnTo>
                    <a:pt x="561498" y="26463"/>
                  </a:lnTo>
                  <a:lnTo>
                    <a:pt x="561264" y="59405"/>
                  </a:lnTo>
                  <a:lnTo>
                    <a:pt x="559923" y="87288"/>
                  </a:lnTo>
                  <a:lnTo>
                    <a:pt x="564601" y="120639"/>
                  </a:lnTo>
                  <a:lnTo>
                    <a:pt x="570817" y="145863"/>
                  </a:lnTo>
                  <a:lnTo>
                    <a:pt x="575472" y="153205"/>
                  </a:lnTo>
                  <a:lnTo>
                    <a:pt x="585484" y="164200"/>
                  </a:lnTo>
                  <a:lnTo>
                    <a:pt x="589798" y="165774"/>
                  </a:lnTo>
                  <a:lnTo>
                    <a:pt x="599926" y="166785"/>
                  </a:lnTo>
                  <a:lnTo>
                    <a:pt x="609703" y="163167"/>
                  </a:lnTo>
                  <a:lnTo>
                    <a:pt x="629715" y="145717"/>
                  </a:lnTo>
                  <a:lnTo>
                    <a:pt x="642937" y="12417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22" name="SMARTInkShape-Group291">
            <a:extLst>
              <a:ext uri="{FF2B5EF4-FFF2-40B4-BE49-F238E27FC236}">
                <a16:creationId xmlns:a16="http://schemas.microsoft.com/office/drawing/2014/main" xmlns="" id="{026ACC05-AE0F-4D84-A897-90A0F9B5BFB9}"/>
              </a:ext>
            </a:extLst>
          </p:cNvPr>
          <p:cNvGrpSpPr/>
          <p:nvPr/>
        </p:nvGrpSpPr>
        <p:grpSpPr>
          <a:xfrm>
            <a:off x="7394246" y="2611945"/>
            <a:ext cx="704244" cy="483029"/>
            <a:chOff x="7394246" y="2611945"/>
            <a:chExt cx="704244" cy="483029"/>
          </a:xfrm>
        </p:grpSpPr>
        <p:sp>
          <p:nvSpPr>
            <p:cNvPr id="24019" name="SMARTInkShape-636">
              <a:extLst>
                <a:ext uri="{FF2B5EF4-FFF2-40B4-BE49-F238E27FC236}">
                  <a16:creationId xmlns:a16="http://schemas.microsoft.com/office/drawing/2014/main" xmlns="" id="{37CF205A-1244-4087-A30E-87B731DBA82F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070056" y="2626519"/>
              <a:ext cx="28434" cy="142876"/>
            </a:xfrm>
            <a:custGeom>
              <a:avLst/>
              <a:gdLst/>
              <a:ahLst/>
              <a:cxnLst/>
              <a:rect l="0" t="0" r="0" b="0"/>
              <a:pathLst>
                <a:path w="28434" h="142876">
                  <a:moveTo>
                    <a:pt x="0" y="0"/>
                  </a:moveTo>
                  <a:lnTo>
                    <a:pt x="0" y="0"/>
                  </a:lnTo>
                  <a:lnTo>
                    <a:pt x="2166" y="1901"/>
                  </a:lnTo>
                  <a:lnTo>
                    <a:pt x="4579" y="3314"/>
                  </a:lnTo>
                  <a:lnTo>
                    <a:pt x="15598" y="20729"/>
                  </a:lnTo>
                  <a:lnTo>
                    <a:pt x="27852" y="56210"/>
                  </a:lnTo>
                  <a:lnTo>
                    <a:pt x="28433" y="58875"/>
                  </a:lnTo>
                  <a:lnTo>
                    <a:pt x="24984" y="80406"/>
                  </a:lnTo>
                  <a:lnTo>
                    <a:pt x="19835" y="109819"/>
                  </a:lnTo>
                  <a:lnTo>
                    <a:pt x="11907" y="14287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20" name="SMARTInkShape-637">
              <a:extLst>
                <a:ext uri="{FF2B5EF4-FFF2-40B4-BE49-F238E27FC236}">
                  <a16:creationId xmlns:a16="http://schemas.microsoft.com/office/drawing/2014/main" xmlns="" id="{9B7289F9-80F2-47EF-A49C-27DAB8E1E8CB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850981" y="2611945"/>
              <a:ext cx="192883" cy="478648"/>
            </a:xfrm>
            <a:custGeom>
              <a:avLst/>
              <a:gdLst/>
              <a:ahLst/>
              <a:cxnLst/>
              <a:rect l="0" t="0" r="0" b="0"/>
              <a:pathLst>
                <a:path w="192883" h="478648">
                  <a:moveTo>
                    <a:pt x="0" y="462249"/>
                  </a:moveTo>
                  <a:lnTo>
                    <a:pt x="0" y="462249"/>
                  </a:lnTo>
                  <a:lnTo>
                    <a:pt x="0" y="463513"/>
                  </a:lnTo>
                  <a:lnTo>
                    <a:pt x="265" y="463885"/>
                  </a:lnTo>
                  <a:lnTo>
                    <a:pt x="706" y="464134"/>
                  </a:lnTo>
                  <a:lnTo>
                    <a:pt x="1265" y="464299"/>
                  </a:lnTo>
                  <a:lnTo>
                    <a:pt x="11844" y="462044"/>
                  </a:lnTo>
                  <a:lnTo>
                    <a:pt x="28571" y="451358"/>
                  </a:lnTo>
                  <a:lnTo>
                    <a:pt x="55669" y="424925"/>
                  </a:lnTo>
                  <a:lnTo>
                    <a:pt x="80071" y="391577"/>
                  </a:lnTo>
                  <a:lnTo>
                    <a:pt x="98491" y="357987"/>
                  </a:lnTo>
                  <a:lnTo>
                    <a:pt x="111994" y="327016"/>
                  </a:lnTo>
                  <a:lnTo>
                    <a:pt x="125246" y="293589"/>
                  </a:lnTo>
                  <a:lnTo>
                    <a:pt x="135447" y="266666"/>
                  </a:lnTo>
                  <a:lnTo>
                    <a:pt x="145847" y="235761"/>
                  </a:lnTo>
                  <a:lnTo>
                    <a:pt x="152997" y="203825"/>
                  </a:lnTo>
                  <a:lnTo>
                    <a:pt x="161106" y="171853"/>
                  </a:lnTo>
                  <a:lnTo>
                    <a:pt x="168360" y="137918"/>
                  </a:lnTo>
                  <a:lnTo>
                    <a:pt x="170840" y="105936"/>
                  </a:lnTo>
                  <a:lnTo>
                    <a:pt x="171397" y="70355"/>
                  </a:lnTo>
                  <a:lnTo>
                    <a:pt x="169009" y="51590"/>
                  </a:lnTo>
                  <a:lnTo>
                    <a:pt x="154355" y="17623"/>
                  </a:lnTo>
                  <a:lnTo>
                    <a:pt x="142164" y="4544"/>
                  </a:lnTo>
                  <a:lnTo>
                    <a:pt x="137621" y="1032"/>
                  </a:lnTo>
                  <a:lnTo>
                    <a:pt x="130309" y="0"/>
                  </a:lnTo>
                  <a:lnTo>
                    <a:pt x="116845" y="1494"/>
                  </a:lnTo>
                  <a:lnTo>
                    <a:pt x="107058" y="7376"/>
                  </a:lnTo>
                  <a:lnTo>
                    <a:pt x="99572" y="14558"/>
                  </a:lnTo>
                  <a:lnTo>
                    <a:pt x="94002" y="22977"/>
                  </a:lnTo>
                  <a:lnTo>
                    <a:pt x="83885" y="53757"/>
                  </a:lnTo>
                  <a:lnTo>
                    <a:pt x="77644" y="88682"/>
                  </a:lnTo>
                  <a:lnTo>
                    <a:pt x="73862" y="123212"/>
                  </a:lnTo>
                  <a:lnTo>
                    <a:pt x="72462" y="153999"/>
                  </a:lnTo>
                  <a:lnTo>
                    <a:pt x="73551" y="187253"/>
                  </a:lnTo>
                  <a:lnTo>
                    <a:pt x="73766" y="222456"/>
                  </a:lnTo>
                  <a:lnTo>
                    <a:pt x="74514" y="257867"/>
                  </a:lnTo>
                  <a:lnTo>
                    <a:pt x="77131" y="289291"/>
                  </a:lnTo>
                  <a:lnTo>
                    <a:pt x="79096" y="322308"/>
                  </a:lnTo>
                  <a:lnTo>
                    <a:pt x="82618" y="357204"/>
                  </a:lnTo>
                  <a:lnTo>
                    <a:pt x="87319" y="391908"/>
                  </a:lnTo>
                  <a:lnTo>
                    <a:pt x="97250" y="425298"/>
                  </a:lnTo>
                  <a:lnTo>
                    <a:pt x="111866" y="457491"/>
                  </a:lnTo>
                  <a:lnTo>
                    <a:pt x="124167" y="468120"/>
                  </a:lnTo>
                  <a:lnTo>
                    <a:pt x="135613" y="474295"/>
                  </a:lnTo>
                  <a:lnTo>
                    <a:pt x="144410" y="476863"/>
                  </a:lnTo>
                  <a:lnTo>
                    <a:pt x="167128" y="478647"/>
                  </a:lnTo>
                  <a:lnTo>
                    <a:pt x="184228" y="472053"/>
                  </a:lnTo>
                  <a:lnTo>
                    <a:pt x="192882" y="46701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21" name="SMARTInkShape-638">
              <a:extLst>
                <a:ext uri="{FF2B5EF4-FFF2-40B4-BE49-F238E27FC236}">
                  <a16:creationId xmlns:a16="http://schemas.microsoft.com/office/drawing/2014/main" xmlns="" id="{E8C73F4B-F7B8-4FBB-9367-D9E13D5FF185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7394246" y="2921034"/>
              <a:ext cx="382872" cy="173940"/>
            </a:xfrm>
            <a:custGeom>
              <a:avLst/>
              <a:gdLst/>
              <a:ahLst/>
              <a:cxnLst/>
              <a:rect l="0" t="0" r="0" b="0"/>
              <a:pathLst>
                <a:path w="382872" h="173940">
                  <a:moveTo>
                    <a:pt x="85260" y="24572"/>
                  </a:moveTo>
                  <a:lnTo>
                    <a:pt x="85260" y="24572"/>
                  </a:lnTo>
                  <a:lnTo>
                    <a:pt x="86525" y="23308"/>
                  </a:lnTo>
                  <a:lnTo>
                    <a:pt x="85734" y="19865"/>
                  </a:lnTo>
                  <a:lnTo>
                    <a:pt x="83884" y="15866"/>
                  </a:lnTo>
                  <a:lnTo>
                    <a:pt x="82179" y="14088"/>
                  </a:lnTo>
                  <a:lnTo>
                    <a:pt x="74359" y="9084"/>
                  </a:lnTo>
                  <a:lnTo>
                    <a:pt x="71171" y="7973"/>
                  </a:lnTo>
                  <a:lnTo>
                    <a:pt x="52538" y="12010"/>
                  </a:lnTo>
                  <a:lnTo>
                    <a:pt x="28042" y="34567"/>
                  </a:lnTo>
                  <a:lnTo>
                    <a:pt x="8256" y="64919"/>
                  </a:lnTo>
                  <a:lnTo>
                    <a:pt x="1806" y="83538"/>
                  </a:lnTo>
                  <a:lnTo>
                    <a:pt x="0" y="112392"/>
                  </a:lnTo>
                  <a:lnTo>
                    <a:pt x="2876" y="135940"/>
                  </a:lnTo>
                  <a:lnTo>
                    <a:pt x="11588" y="155739"/>
                  </a:lnTo>
                  <a:lnTo>
                    <a:pt x="18217" y="164008"/>
                  </a:lnTo>
                  <a:lnTo>
                    <a:pt x="25620" y="169368"/>
                  </a:lnTo>
                  <a:lnTo>
                    <a:pt x="35232" y="173285"/>
                  </a:lnTo>
                  <a:lnTo>
                    <a:pt x="42656" y="173939"/>
                  </a:lnTo>
                  <a:lnTo>
                    <a:pt x="48421" y="173155"/>
                  </a:lnTo>
                  <a:lnTo>
                    <a:pt x="57618" y="168697"/>
                  </a:lnTo>
                  <a:lnTo>
                    <a:pt x="63253" y="163614"/>
                  </a:lnTo>
                  <a:lnTo>
                    <a:pt x="68899" y="152246"/>
                  </a:lnTo>
                  <a:lnTo>
                    <a:pt x="74452" y="120098"/>
                  </a:lnTo>
                  <a:lnTo>
                    <a:pt x="71556" y="85205"/>
                  </a:lnTo>
                  <a:lnTo>
                    <a:pt x="70995" y="53108"/>
                  </a:lnTo>
                  <a:lnTo>
                    <a:pt x="70974" y="19471"/>
                  </a:lnTo>
                  <a:lnTo>
                    <a:pt x="70973" y="8117"/>
                  </a:lnTo>
                  <a:lnTo>
                    <a:pt x="70973" y="42517"/>
                  </a:lnTo>
                  <a:lnTo>
                    <a:pt x="70973" y="77381"/>
                  </a:lnTo>
                  <a:lnTo>
                    <a:pt x="73912" y="111069"/>
                  </a:lnTo>
                  <a:lnTo>
                    <a:pt x="80993" y="136382"/>
                  </a:lnTo>
                  <a:lnTo>
                    <a:pt x="87811" y="147677"/>
                  </a:lnTo>
                  <a:lnTo>
                    <a:pt x="95337" y="155711"/>
                  </a:lnTo>
                  <a:lnTo>
                    <a:pt x="97500" y="156939"/>
                  </a:lnTo>
                  <a:lnTo>
                    <a:pt x="106783" y="157836"/>
                  </a:lnTo>
                  <a:lnTo>
                    <a:pt x="113795" y="156004"/>
                  </a:lnTo>
                  <a:lnTo>
                    <a:pt x="116287" y="154600"/>
                  </a:lnTo>
                  <a:lnTo>
                    <a:pt x="120441" y="149794"/>
                  </a:lnTo>
                  <a:lnTo>
                    <a:pt x="130519" y="130254"/>
                  </a:lnTo>
                  <a:lnTo>
                    <a:pt x="134728" y="111039"/>
                  </a:lnTo>
                  <a:lnTo>
                    <a:pt x="135951" y="77276"/>
                  </a:lnTo>
                  <a:lnTo>
                    <a:pt x="142168" y="43389"/>
                  </a:lnTo>
                  <a:lnTo>
                    <a:pt x="147911" y="18539"/>
                  </a:lnTo>
                  <a:lnTo>
                    <a:pt x="150676" y="12366"/>
                  </a:lnTo>
                  <a:lnTo>
                    <a:pt x="158329" y="3947"/>
                  </a:lnTo>
                  <a:lnTo>
                    <a:pt x="164324" y="440"/>
                  </a:lnTo>
                  <a:lnTo>
                    <a:pt x="168819" y="0"/>
                  </a:lnTo>
                  <a:lnTo>
                    <a:pt x="175643" y="610"/>
                  </a:lnTo>
                  <a:lnTo>
                    <a:pt x="176472" y="1454"/>
                  </a:lnTo>
                  <a:lnTo>
                    <a:pt x="188273" y="29419"/>
                  </a:lnTo>
                  <a:lnTo>
                    <a:pt x="192557" y="64800"/>
                  </a:lnTo>
                  <a:lnTo>
                    <a:pt x="195930" y="96804"/>
                  </a:lnTo>
                  <a:lnTo>
                    <a:pt x="197146" y="132143"/>
                  </a:lnTo>
                  <a:lnTo>
                    <a:pt x="199541" y="165663"/>
                  </a:lnTo>
                  <a:lnTo>
                    <a:pt x="196970" y="133423"/>
                  </a:lnTo>
                  <a:lnTo>
                    <a:pt x="192722" y="97957"/>
                  </a:lnTo>
                  <a:lnTo>
                    <a:pt x="190264" y="62461"/>
                  </a:lnTo>
                  <a:lnTo>
                    <a:pt x="192639" y="31462"/>
                  </a:lnTo>
                  <a:lnTo>
                    <a:pt x="200036" y="12004"/>
                  </a:lnTo>
                  <a:lnTo>
                    <a:pt x="209189" y="2899"/>
                  </a:lnTo>
                  <a:lnTo>
                    <a:pt x="211160" y="1710"/>
                  </a:lnTo>
                  <a:lnTo>
                    <a:pt x="213182" y="1182"/>
                  </a:lnTo>
                  <a:lnTo>
                    <a:pt x="215845" y="948"/>
                  </a:lnTo>
                  <a:lnTo>
                    <a:pt x="221583" y="3344"/>
                  </a:lnTo>
                  <a:lnTo>
                    <a:pt x="227046" y="8669"/>
                  </a:lnTo>
                  <a:lnTo>
                    <a:pt x="234791" y="26837"/>
                  </a:lnTo>
                  <a:lnTo>
                    <a:pt x="239636" y="56374"/>
                  </a:lnTo>
                  <a:lnTo>
                    <a:pt x="241654" y="89277"/>
                  </a:lnTo>
                  <a:lnTo>
                    <a:pt x="245674" y="121522"/>
                  </a:lnTo>
                  <a:lnTo>
                    <a:pt x="255341" y="155728"/>
                  </a:lnTo>
                  <a:lnTo>
                    <a:pt x="259244" y="161888"/>
                  </a:lnTo>
                  <a:lnTo>
                    <a:pt x="262599" y="164359"/>
                  </a:lnTo>
                  <a:lnTo>
                    <a:pt x="271384" y="169061"/>
                  </a:lnTo>
                  <a:lnTo>
                    <a:pt x="272843" y="169317"/>
                  </a:lnTo>
                  <a:lnTo>
                    <a:pt x="275875" y="168895"/>
                  </a:lnTo>
                  <a:lnTo>
                    <a:pt x="279851" y="167171"/>
                  </a:lnTo>
                  <a:lnTo>
                    <a:pt x="281812" y="165472"/>
                  </a:lnTo>
                  <a:lnTo>
                    <a:pt x="283565" y="162954"/>
                  </a:lnTo>
                  <a:lnTo>
                    <a:pt x="293920" y="130322"/>
                  </a:lnTo>
                  <a:lnTo>
                    <a:pt x="299654" y="99167"/>
                  </a:lnTo>
                  <a:lnTo>
                    <a:pt x="304342" y="66347"/>
                  </a:lnTo>
                  <a:lnTo>
                    <a:pt x="308889" y="33223"/>
                  </a:lnTo>
                  <a:lnTo>
                    <a:pt x="307044" y="8993"/>
                  </a:lnTo>
                  <a:lnTo>
                    <a:pt x="308009" y="7241"/>
                  </a:lnTo>
                  <a:lnTo>
                    <a:pt x="308371" y="6933"/>
                  </a:lnTo>
                  <a:lnTo>
                    <a:pt x="308613" y="6992"/>
                  </a:lnTo>
                  <a:lnTo>
                    <a:pt x="309002" y="7723"/>
                  </a:lnTo>
                  <a:lnTo>
                    <a:pt x="312617" y="11141"/>
                  </a:lnTo>
                  <a:lnTo>
                    <a:pt x="314454" y="11988"/>
                  </a:lnTo>
                  <a:lnTo>
                    <a:pt x="324642" y="28991"/>
                  </a:lnTo>
                  <a:lnTo>
                    <a:pt x="351126" y="51722"/>
                  </a:lnTo>
                  <a:lnTo>
                    <a:pt x="372819" y="84541"/>
                  </a:lnTo>
                  <a:lnTo>
                    <a:pt x="381156" y="105760"/>
                  </a:lnTo>
                  <a:lnTo>
                    <a:pt x="382871" y="131109"/>
                  </a:lnTo>
                  <a:lnTo>
                    <a:pt x="380320" y="144732"/>
                  </a:lnTo>
                  <a:lnTo>
                    <a:pt x="379598" y="146748"/>
                  </a:lnTo>
                  <a:lnTo>
                    <a:pt x="373526" y="153377"/>
                  </a:lnTo>
                  <a:lnTo>
                    <a:pt x="359594" y="162888"/>
                  </a:lnTo>
                  <a:lnTo>
                    <a:pt x="336064" y="170896"/>
                  </a:lnTo>
                  <a:lnTo>
                    <a:pt x="327583" y="171556"/>
                  </a:lnTo>
                  <a:lnTo>
                    <a:pt x="299573" y="16744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25" name="SMARTInkShape-Group292">
            <a:extLst>
              <a:ext uri="{FF2B5EF4-FFF2-40B4-BE49-F238E27FC236}">
                <a16:creationId xmlns:a16="http://schemas.microsoft.com/office/drawing/2014/main" xmlns="" id="{02420121-A216-41F1-8C2A-A2B41BC62339}"/>
              </a:ext>
            </a:extLst>
          </p:cNvPr>
          <p:cNvGrpSpPr/>
          <p:nvPr/>
        </p:nvGrpSpPr>
        <p:grpSpPr>
          <a:xfrm>
            <a:off x="7215190" y="2771873"/>
            <a:ext cx="185736" cy="327634"/>
            <a:chOff x="7215190" y="2771873"/>
            <a:chExt cx="185736" cy="327634"/>
          </a:xfrm>
        </p:grpSpPr>
        <p:sp>
          <p:nvSpPr>
            <p:cNvPr id="24023" name="SMARTInkShape-639">
              <a:extLst>
                <a:ext uri="{FF2B5EF4-FFF2-40B4-BE49-F238E27FC236}">
                  <a16:creationId xmlns:a16="http://schemas.microsoft.com/office/drawing/2014/main" xmlns="" id="{68BB2E92-161F-4C8F-89E1-0AC854DF1E3D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7322344" y="2771873"/>
              <a:ext cx="78582" cy="327634"/>
            </a:xfrm>
            <a:custGeom>
              <a:avLst/>
              <a:gdLst/>
              <a:ahLst/>
              <a:cxnLst/>
              <a:rect l="0" t="0" r="0" b="0"/>
              <a:pathLst>
                <a:path w="78582" h="327634">
                  <a:moveTo>
                    <a:pt x="0" y="2283"/>
                  </a:moveTo>
                  <a:lnTo>
                    <a:pt x="0" y="2283"/>
                  </a:lnTo>
                  <a:lnTo>
                    <a:pt x="4475" y="398"/>
                  </a:lnTo>
                  <a:lnTo>
                    <a:pt x="6616" y="0"/>
                  </a:lnTo>
                  <a:lnTo>
                    <a:pt x="6792" y="232"/>
                  </a:lnTo>
                  <a:lnTo>
                    <a:pt x="7304" y="1822"/>
                  </a:lnTo>
                  <a:lnTo>
                    <a:pt x="9422" y="4538"/>
                  </a:lnTo>
                  <a:lnTo>
                    <a:pt x="11053" y="39680"/>
                  </a:lnTo>
                  <a:lnTo>
                    <a:pt x="10684" y="48994"/>
                  </a:lnTo>
                  <a:lnTo>
                    <a:pt x="13264" y="83586"/>
                  </a:lnTo>
                  <a:lnTo>
                    <a:pt x="13588" y="118317"/>
                  </a:lnTo>
                  <a:lnTo>
                    <a:pt x="16430" y="152134"/>
                  </a:lnTo>
                  <a:lnTo>
                    <a:pt x="18299" y="187143"/>
                  </a:lnTo>
                  <a:lnTo>
                    <a:pt x="20565" y="221433"/>
                  </a:lnTo>
                  <a:lnTo>
                    <a:pt x="19139" y="238031"/>
                  </a:lnTo>
                  <a:lnTo>
                    <a:pt x="21336" y="273478"/>
                  </a:lnTo>
                  <a:lnTo>
                    <a:pt x="26358" y="301219"/>
                  </a:lnTo>
                  <a:lnTo>
                    <a:pt x="35576" y="319993"/>
                  </a:lnTo>
                  <a:lnTo>
                    <a:pt x="37772" y="322610"/>
                  </a:lnTo>
                  <a:lnTo>
                    <a:pt x="43206" y="326530"/>
                  </a:lnTo>
                  <a:lnTo>
                    <a:pt x="46631" y="327633"/>
                  </a:lnTo>
                  <a:lnTo>
                    <a:pt x="54062" y="326989"/>
                  </a:lnTo>
                  <a:lnTo>
                    <a:pt x="59175" y="325123"/>
                  </a:lnTo>
                  <a:lnTo>
                    <a:pt x="67917" y="318849"/>
                  </a:lnTo>
                  <a:lnTo>
                    <a:pt x="78581" y="30232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24" name="SMARTInkShape-640">
              <a:extLst>
                <a:ext uri="{FF2B5EF4-FFF2-40B4-BE49-F238E27FC236}">
                  <a16:creationId xmlns:a16="http://schemas.microsoft.com/office/drawing/2014/main" xmlns="" id="{B97910DB-7076-4C6A-90E6-C45485B3DBFC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7215190" y="2924217"/>
              <a:ext cx="128255" cy="163586"/>
            </a:xfrm>
            <a:custGeom>
              <a:avLst/>
              <a:gdLst/>
              <a:ahLst/>
              <a:cxnLst/>
              <a:rect l="0" t="0" r="0" b="0"/>
              <a:pathLst>
                <a:path w="128255" h="163586">
                  <a:moveTo>
                    <a:pt x="126204" y="14246"/>
                  </a:moveTo>
                  <a:lnTo>
                    <a:pt x="126204" y="14246"/>
                  </a:lnTo>
                  <a:lnTo>
                    <a:pt x="128254" y="14246"/>
                  </a:lnTo>
                  <a:lnTo>
                    <a:pt x="126230" y="11893"/>
                  </a:lnTo>
                  <a:lnTo>
                    <a:pt x="105373" y="1028"/>
                  </a:lnTo>
                  <a:lnTo>
                    <a:pt x="87248" y="0"/>
                  </a:lnTo>
                  <a:lnTo>
                    <a:pt x="52051" y="7121"/>
                  </a:lnTo>
                  <a:lnTo>
                    <a:pt x="45886" y="9491"/>
                  </a:lnTo>
                  <a:lnTo>
                    <a:pt x="22890" y="27636"/>
                  </a:lnTo>
                  <a:lnTo>
                    <a:pt x="9343" y="46165"/>
                  </a:lnTo>
                  <a:lnTo>
                    <a:pt x="2090" y="63948"/>
                  </a:lnTo>
                  <a:lnTo>
                    <a:pt x="181" y="83457"/>
                  </a:lnTo>
                  <a:lnTo>
                    <a:pt x="0" y="118160"/>
                  </a:lnTo>
                  <a:lnTo>
                    <a:pt x="5172" y="133295"/>
                  </a:lnTo>
                  <a:lnTo>
                    <a:pt x="8909" y="140301"/>
                  </a:lnTo>
                  <a:lnTo>
                    <a:pt x="26739" y="157911"/>
                  </a:lnTo>
                  <a:lnTo>
                    <a:pt x="34761" y="161970"/>
                  </a:lnTo>
                  <a:lnTo>
                    <a:pt x="41313" y="163585"/>
                  </a:lnTo>
                  <a:lnTo>
                    <a:pt x="66952" y="160163"/>
                  </a:lnTo>
                  <a:lnTo>
                    <a:pt x="97487" y="148576"/>
                  </a:lnTo>
                  <a:lnTo>
                    <a:pt x="114298" y="13330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026" name="SMARTInkShape-641">
            <a:extLst>
              <a:ext uri="{FF2B5EF4-FFF2-40B4-BE49-F238E27FC236}">
                <a16:creationId xmlns:a16="http://schemas.microsoft.com/office/drawing/2014/main" xmlns="" id="{177ECCBC-8A41-40CE-890C-B6DE1268895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72238" y="2812256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0" y="0"/>
                </a:moveTo>
                <a:lnTo>
                  <a:pt x="0" y="0"/>
                </a:lnTo>
                <a:lnTo>
                  <a:pt x="1901" y="4910"/>
                </a:lnTo>
                <a:lnTo>
                  <a:pt x="5597" y="8114"/>
                </a:lnTo>
                <a:lnTo>
                  <a:pt x="7161" y="8898"/>
                </a:lnTo>
                <a:lnTo>
                  <a:pt x="9525" y="952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27" name="SMARTInkShape-642">
            <a:extLst>
              <a:ext uri="{FF2B5EF4-FFF2-40B4-BE49-F238E27FC236}">
                <a16:creationId xmlns:a16="http://schemas.microsoft.com/office/drawing/2014/main" xmlns="" id="{53BA974C-6D2A-497C-979A-70313EAD1BF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755705" y="2623736"/>
            <a:ext cx="376140" cy="465768"/>
          </a:xfrm>
          <a:custGeom>
            <a:avLst/>
            <a:gdLst/>
            <a:ahLst/>
            <a:cxnLst/>
            <a:rect l="0" t="0" r="0" b="0"/>
            <a:pathLst>
              <a:path w="376140" h="465768">
                <a:moveTo>
                  <a:pt x="2283" y="395689"/>
                </a:moveTo>
                <a:lnTo>
                  <a:pt x="2283" y="395689"/>
                </a:lnTo>
                <a:lnTo>
                  <a:pt x="2283" y="394425"/>
                </a:lnTo>
                <a:lnTo>
                  <a:pt x="2018" y="394052"/>
                </a:lnTo>
                <a:lnTo>
                  <a:pt x="1577" y="393804"/>
                </a:lnTo>
                <a:lnTo>
                  <a:pt x="0" y="393337"/>
                </a:lnTo>
                <a:lnTo>
                  <a:pt x="2254" y="395660"/>
                </a:lnTo>
                <a:lnTo>
                  <a:pt x="30357" y="392374"/>
                </a:lnTo>
                <a:lnTo>
                  <a:pt x="38264" y="390091"/>
                </a:lnTo>
                <a:lnTo>
                  <a:pt x="53837" y="381096"/>
                </a:lnTo>
                <a:lnTo>
                  <a:pt x="62541" y="372600"/>
                </a:lnTo>
                <a:lnTo>
                  <a:pt x="65048" y="368494"/>
                </a:lnTo>
                <a:lnTo>
                  <a:pt x="70590" y="349370"/>
                </a:lnTo>
                <a:lnTo>
                  <a:pt x="73346" y="328827"/>
                </a:lnTo>
                <a:lnTo>
                  <a:pt x="69195" y="314019"/>
                </a:lnTo>
                <a:lnTo>
                  <a:pt x="64755" y="304628"/>
                </a:lnTo>
                <a:lnTo>
                  <a:pt x="62151" y="301331"/>
                </a:lnTo>
                <a:lnTo>
                  <a:pt x="57819" y="298807"/>
                </a:lnTo>
                <a:lnTo>
                  <a:pt x="50135" y="296604"/>
                </a:lnTo>
                <a:lnTo>
                  <a:pt x="38296" y="296063"/>
                </a:lnTo>
                <a:lnTo>
                  <a:pt x="33032" y="297614"/>
                </a:lnTo>
                <a:lnTo>
                  <a:pt x="28621" y="300807"/>
                </a:lnTo>
                <a:lnTo>
                  <a:pt x="18637" y="311791"/>
                </a:lnTo>
                <a:lnTo>
                  <a:pt x="9398" y="335061"/>
                </a:lnTo>
                <a:lnTo>
                  <a:pt x="3195" y="359688"/>
                </a:lnTo>
                <a:lnTo>
                  <a:pt x="2582" y="395369"/>
                </a:lnTo>
                <a:lnTo>
                  <a:pt x="6612" y="419167"/>
                </a:lnTo>
                <a:lnTo>
                  <a:pt x="13547" y="434696"/>
                </a:lnTo>
                <a:lnTo>
                  <a:pt x="33905" y="457791"/>
                </a:lnTo>
                <a:lnTo>
                  <a:pt x="39286" y="461156"/>
                </a:lnTo>
                <a:lnTo>
                  <a:pt x="52903" y="465767"/>
                </a:lnTo>
                <a:lnTo>
                  <a:pt x="61935" y="464320"/>
                </a:lnTo>
                <a:lnTo>
                  <a:pt x="70099" y="461486"/>
                </a:lnTo>
                <a:lnTo>
                  <a:pt x="96044" y="435290"/>
                </a:lnTo>
                <a:lnTo>
                  <a:pt x="110117" y="403916"/>
                </a:lnTo>
                <a:lnTo>
                  <a:pt x="123081" y="369822"/>
                </a:lnTo>
                <a:lnTo>
                  <a:pt x="134801" y="334318"/>
                </a:lnTo>
                <a:lnTo>
                  <a:pt x="141710" y="303956"/>
                </a:lnTo>
                <a:lnTo>
                  <a:pt x="151962" y="270292"/>
                </a:lnTo>
                <a:lnTo>
                  <a:pt x="162336" y="239237"/>
                </a:lnTo>
                <a:lnTo>
                  <a:pt x="169286" y="206515"/>
                </a:lnTo>
                <a:lnTo>
                  <a:pt x="173095" y="174375"/>
                </a:lnTo>
                <a:lnTo>
                  <a:pt x="178829" y="140185"/>
                </a:lnTo>
                <a:lnTo>
                  <a:pt x="182675" y="107494"/>
                </a:lnTo>
                <a:lnTo>
                  <a:pt x="183847" y="79470"/>
                </a:lnTo>
                <a:lnTo>
                  <a:pt x="184776" y="44826"/>
                </a:lnTo>
                <a:lnTo>
                  <a:pt x="178768" y="16169"/>
                </a:lnTo>
                <a:lnTo>
                  <a:pt x="174372" y="6308"/>
                </a:lnTo>
                <a:lnTo>
                  <a:pt x="169871" y="2321"/>
                </a:lnTo>
                <a:lnTo>
                  <a:pt x="167189" y="887"/>
                </a:lnTo>
                <a:lnTo>
                  <a:pt x="162094" y="0"/>
                </a:lnTo>
                <a:lnTo>
                  <a:pt x="155467" y="988"/>
                </a:lnTo>
                <a:lnTo>
                  <a:pt x="153618" y="1586"/>
                </a:lnTo>
                <a:lnTo>
                  <a:pt x="144695" y="8749"/>
                </a:lnTo>
                <a:lnTo>
                  <a:pt x="138729" y="16721"/>
                </a:lnTo>
                <a:lnTo>
                  <a:pt x="127955" y="46433"/>
                </a:lnTo>
                <a:lnTo>
                  <a:pt x="125346" y="70632"/>
                </a:lnTo>
                <a:lnTo>
                  <a:pt x="126008" y="102058"/>
                </a:lnTo>
                <a:lnTo>
                  <a:pt x="126099" y="137669"/>
                </a:lnTo>
                <a:lnTo>
                  <a:pt x="126107" y="172240"/>
                </a:lnTo>
                <a:lnTo>
                  <a:pt x="127286" y="206027"/>
                </a:lnTo>
                <a:lnTo>
                  <a:pt x="126528" y="237843"/>
                </a:lnTo>
                <a:lnTo>
                  <a:pt x="128282" y="272505"/>
                </a:lnTo>
                <a:lnTo>
                  <a:pt x="128735" y="306795"/>
                </a:lnTo>
                <a:lnTo>
                  <a:pt x="130648" y="339722"/>
                </a:lnTo>
                <a:lnTo>
                  <a:pt x="132742" y="374266"/>
                </a:lnTo>
                <a:lnTo>
                  <a:pt x="136536" y="405640"/>
                </a:lnTo>
                <a:lnTo>
                  <a:pt x="138516" y="419449"/>
                </a:lnTo>
                <a:lnTo>
                  <a:pt x="155062" y="454752"/>
                </a:lnTo>
                <a:lnTo>
                  <a:pt x="158291" y="457041"/>
                </a:lnTo>
                <a:lnTo>
                  <a:pt x="172539" y="461982"/>
                </a:lnTo>
                <a:lnTo>
                  <a:pt x="175907" y="460987"/>
                </a:lnTo>
                <a:lnTo>
                  <a:pt x="183423" y="454478"/>
                </a:lnTo>
                <a:lnTo>
                  <a:pt x="200748" y="431923"/>
                </a:lnTo>
                <a:lnTo>
                  <a:pt x="213205" y="401447"/>
                </a:lnTo>
                <a:lnTo>
                  <a:pt x="222923" y="371697"/>
                </a:lnTo>
                <a:lnTo>
                  <a:pt x="233103" y="342002"/>
                </a:lnTo>
                <a:lnTo>
                  <a:pt x="242559" y="308408"/>
                </a:lnTo>
                <a:lnTo>
                  <a:pt x="249588" y="279097"/>
                </a:lnTo>
                <a:lnTo>
                  <a:pt x="259213" y="244431"/>
                </a:lnTo>
                <a:lnTo>
                  <a:pt x="267853" y="213267"/>
                </a:lnTo>
                <a:lnTo>
                  <a:pt x="274704" y="179500"/>
                </a:lnTo>
                <a:lnTo>
                  <a:pt x="281234" y="147887"/>
                </a:lnTo>
                <a:lnTo>
                  <a:pt x="285142" y="115706"/>
                </a:lnTo>
                <a:lnTo>
                  <a:pt x="285621" y="81828"/>
                </a:lnTo>
                <a:lnTo>
                  <a:pt x="282336" y="49448"/>
                </a:lnTo>
                <a:lnTo>
                  <a:pt x="279009" y="33863"/>
                </a:lnTo>
                <a:lnTo>
                  <a:pt x="268617" y="15943"/>
                </a:lnTo>
                <a:lnTo>
                  <a:pt x="265380" y="13218"/>
                </a:lnTo>
                <a:lnTo>
                  <a:pt x="263406" y="12121"/>
                </a:lnTo>
                <a:lnTo>
                  <a:pt x="259802" y="11607"/>
                </a:lnTo>
                <a:lnTo>
                  <a:pt x="254797" y="12806"/>
                </a:lnTo>
                <a:lnTo>
                  <a:pt x="247101" y="16845"/>
                </a:lnTo>
                <a:lnTo>
                  <a:pt x="242802" y="21207"/>
                </a:lnTo>
                <a:lnTo>
                  <a:pt x="235254" y="37994"/>
                </a:lnTo>
                <a:lnTo>
                  <a:pt x="228517" y="72710"/>
                </a:lnTo>
                <a:lnTo>
                  <a:pt x="222946" y="107469"/>
                </a:lnTo>
                <a:lnTo>
                  <a:pt x="221186" y="141409"/>
                </a:lnTo>
                <a:lnTo>
                  <a:pt x="219129" y="175238"/>
                </a:lnTo>
                <a:lnTo>
                  <a:pt x="220271" y="206181"/>
                </a:lnTo>
                <a:lnTo>
                  <a:pt x="219998" y="240060"/>
                </a:lnTo>
                <a:lnTo>
                  <a:pt x="217400" y="274336"/>
                </a:lnTo>
                <a:lnTo>
                  <a:pt x="219232" y="307751"/>
                </a:lnTo>
                <a:lnTo>
                  <a:pt x="221275" y="341500"/>
                </a:lnTo>
                <a:lnTo>
                  <a:pt x="222126" y="354350"/>
                </a:lnTo>
                <a:lnTo>
                  <a:pt x="230960" y="389848"/>
                </a:lnTo>
                <a:lnTo>
                  <a:pt x="239880" y="424882"/>
                </a:lnTo>
                <a:lnTo>
                  <a:pt x="249540" y="444541"/>
                </a:lnTo>
                <a:lnTo>
                  <a:pt x="254201" y="449920"/>
                </a:lnTo>
                <a:lnTo>
                  <a:pt x="258341" y="452827"/>
                </a:lnTo>
                <a:lnTo>
                  <a:pt x="262401" y="454156"/>
                </a:lnTo>
                <a:lnTo>
                  <a:pt x="274440" y="455158"/>
                </a:lnTo>
                <a:lnTo>
                  <a:pt x="277405" y="454487"/>
                </a:lnTo>
                <a:lnTo>
                  <a:pt x="285257" y="449372"/>
                </a:lnTo>
                <a:lnTo>
                  <a:pt x="306809" y="426589"/>
                </a:lnTo>
                <a:lnTo>
                  <a:pt x="314643" y="410789"/>
                </a:lnTo>
                <a:lnTo>
                  <a:pt x="325528" y="376259"/>
                </a:lnTo>
                <a:lnTo>
                  <a:pt x="330136" y="353786"/>
                </a:lnTo>
                <a:lnTo>
                  <a:pt x="329229" y="320718"/>
                </a:lnTo>
                <a:lnTo>
                  <a:pt x="328197" y="309593"/>
                </a:lnTo>
                <a:lnTo>
                  <a:pt x="324081" y="299866"/>
                </a:lnTo>
                <a:lnTo>
                  <a:pt x="322046" y="297274"/>
                </a:lnTo>
                <a:lnTo>
                  <a:pt x="319377" y="295240"/>
                </a:lnTo>
                <a:lnTo>
                  <a:pt x="316428" y="294160"/>
                </a:lnTo>
                <a:lnTo>
                  <a:pt x="314900" y="293871"/>
                </a:lnTo>
                <a:lnTo>
                  <a:pt x="308958" y="294730"/>
                </a:lnTo>
                <a:lnTo>
                  <a:pt x="303434" y="297924"/>
                </a:lnTo>
                <a:lnTo>
                  <a:pt x="290303" y="311425"/>
                </a:lnTo>
                <a:lnTo>
                  <a:pt x="284502" y="323009"/>
                </a:lnTo>
                <a:lnTo>
                  <a:pt x="281365" y="345127"/>
                </a:lnTo>
                <a:lnTo>
                  <a:pt x="283073" y="377157"/>
                </a:lnTo>
                <a:lnTo>
                  <a:pt x="291067" y="408343"/>
                </a:lnTo>
                <a:lnTo>
                  <a:pt x="305245" y="440618"/>
                </a:lnTo>
                <a:lnTo>
                  <a:pt x="314069" y="453414"/>
                </a:lnTo>
                <a:lnTo>
                  <a:pt x="317773" y="456887"/>
                </a:lnTo>
                <a:lnTo>
                  <a:pt x="325360" y="460329"/>
                </a:lnTo>
                <a:lnTo>
                  <a:pt x="330552" y="460754"/>
                </a:lnTo>
                <a:lnTo>
                  <a:pt x="344145" y="457607"/>
                </a:lnTo>
                <a:lnTo>
                  <a:pt x="376139" y="440933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033" name="SMARTInkShape-Group295">
            <a:extLst>
              <a:ext uri="{FF2B5EF4-FFF2-40B4-BE49-F238E27FC236}">
                <a16:creationId xmlns:a16="http://schemas.microsoft.com/office/drawing/2014/main" xmlns="" id="{D3F16AB2-6C1A-449A-9D4D-2CEFA612DB23}"/>
              </a:ext>
            </a:extLst>
          </p:cNvPr>
          <p:cNvGrpSpPr/>
          <p:nvPr/>
        </p:nvGrpSpPr>
        <p:grpSpPr>
          <a:xfrm>
            <a:off x="5722178" y="2605672"/>
            <a:ext cx="1035469" cy="482163"/>
            <a:chOff x="5722178" y="2605672"/>
            <a:chExt cx="1035469" cy="482163"/>
          </a:xfrm>
        </p:grpSpPr>
        <p:sp>
          <p:nvSpPr>
            <p:cNvPr id="24028" name="SMARTInkShape-643">
              <a:extLst>
                <a:ext uri="{FF2B5EF4-FFF2-40B4-BE49-F238E27FC236}">
                  <a16:creationId xmlns:a16="http://schemas.microsoft.com/office/drawing/2014/main" xmlns="" id="{8D5F7EDA-E790-4EA7-89FB-9B01A46D8D19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6634163" y="2922057"/>
              <a:ext cx="123484" cy="165464"/>
            </a:xfrm>
            <a:custGeom>
              <a:avLst/>
              <a:gdLst/>
              <a:ahLst/>
              <a:cxnLst/>
              <a:rect l="0" t="0" r="0" b="0"/>
              <a:pathLst>
                <a:path w="123484" h="165464">
                  <a:moveTo>
                    <a:pt x="0" y="140231"/>
                  </a:moveTo>
                  <a:lnTo>
                    <a:pt x="0" y="140231"/>
                  </a:lnTo>
                  <a:lnTo>
                    <a:pt x="1264" y="140231"/>
                  </a:lnTo>
                  <a:lnTo>
                    <a:pt x="2590" y="139525"/>
                  </a:lnTo>
                  <a:lnTo>
                    <a:pt x="5988" y="136614"/>
                  </a:lnTo>
                  <a:lnTo>
                    <a:pt x="22875" y="102170"/>
                  </a:lnTo>
                  <a:lnTo>
                    <a:pt x="36516" y="67775"/>
                  </a:lnTo>
                  <a:lnTo>
                    <a:pt x="46735" y="35401"/>
                  </a:lnTo>
                  <a:lnTo>
                    <a:pt x="53895" y="14323"/>
                  </a:lnTo>
                  <a:lnTo>
                    <a:pt x="54764" y="0"/>
                  </a:lnTo>
                  <a:lnTo>
                    <a:pt x="53502" y="2343"/>
                  </a:lnTo>
                  <a:lnTo>
                    <a:pt x="53395" y="3062"/>
                  </a:lnTo>
                  <a:lnTo>
                    <a:pt x="53588" y="3541"/>
                  </a:lnTo>
                  <a:lnTo>
                    <a:pt x="53981" y="3860"/>
                  </a:lnTo>
                  <a:lnTo>
                    <a:pt x="62874" y="14892"/>
                  </a:lnTo>
                  <a:lnTo>
                    <a:pt x="97879" y="41251"/>
                  </a:lnTo>
                  <a:lnTo>
                    <a:pt x="111073" y="53012"/>
                  </a:lnTo>
                  <a:lnTo>
                    <a:pt x="120333" y="74219"/>
                  </a:lnTo>
                  <a:lnTo>
                    <a:pt x="123483" y="92970"/>
                  </a:lnTo>
                  <a:lnTo>
                    <a:pt x="123052" y="106994"/>
                  </a:lnTo>
                  <a:lnTo>
                    <a:pt x="114909" y="130196"/>
                  </a:lnTo>
                  <a:lnTo>
                    <a:pt x="102334" y="148798"/>
                  </a:lnTo>
                  <a:lnTo>
                    <a:pt x="98751" y="152946"/>
                  </a:lnTo>
                  <a:lnTo>
                    <a:pt x="82759" y="161559"/>
                  </a:lnTo>
                  <a:lnTo>
                    <a:pt x="71145" y="165463"/>
                  </a:lnTo>
                  <a:lnTo>
                    <a:pt x="58581" y="164333"/>
                  </a:lnTo>
                  <a:lnTo>
                    <a:pt x="35319" y="156417"/>
                  </a:lnTo>
                  <a:lnTo>
                    <a:pt x="28456" y="150024"/>
                  </a:lnTo>
                  <a:lnTo>
                    <a:pt x="23924" y="142691"/>
                  </a:lnTo>
                  <a:lnTo>
                    <a:pt x="23812" y="13308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29" name="SMARTInkShape-644">
              <a:extLst>
                <a:ext uri="{FF2B5EF4-FFF2-40B4-BE49-F238E27FC236}">
                  <a16:creationId xmlns:a16="http://schemas.microsoft.com/office/drawing/2014/main" xmlns="" id="{61D8E1A8-469E-4B3C-806A-132220263743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6318280" y="2924203"/>
              <a:ext cx="331166" cy="157878"/>
            </a:xfrm>
            <a:custGeom>
              <a:avLst/>
              <a:gdLst/>
              <a:ahLst/>
              <a:cxnLst/>
              <a:rect l="0" t="0" r="0" b="0"/>
              <a:pathLst>
                <a:path w="331166" h="157878">
                  <a:moveTo>
                    <a:pt x="80139" y="23785"/>
                  </a:moveTo>
                  <a:lnTo>
                    <a:pt x="80139" y="23785"/>
                  </a:lnTo>
                  <a:lnTo>
                    <a:pt x="82189" y="21734"/>
                  </a:lnTo>
                  <a:lnTo>
                    <a:pt x="82422" y="20237"/>
                  </a:lnTo>
                  <a:lnTo>
                    <a:pt x="78963" y="14088"/>
                  </a:lnTo>
                  <a:lnTo>
                    <a:pt x="75532" y="9692"/>
                  </a:lnTo>
                  <a:lnTo>
                    <a:pt x="60087" y="3868"/>
                  </a:lnTo>
                  <a:lnTo>
                    <a:pt x="54293" y="3291"/>
                  </a:lnTo>
                  <a:lnTo>
                    <a:pt x="48191" y="3917"/>
                  </a:lnTo>
                  <a:lnTo>
                    <a:pt x="31850" y="12078"/>
                  </a:lnTo>
                  <a:lnTo>
                    <a:pt x="15331" y="26847"/>
                  </a:lnTo>
                  <a:lnTo>
                    <a:pt x="4041" y="50764"/>
                  </a:lnTo>
                  <a:lnTo>
                    <a:pt x="0" y="73238"/>
                  </a:lnTo>
                  <a:lnTo>
                    <a:pt x="489" y="100659"/>
                  </a:lnTo>
                  <a:lnTo>
                    <a:pt x="11779" y="130585"/>
                  </a:lnTo>
                  <a:lnTo>
                    <a:pt x="17139" y="138097"/>
                  </a:lnTo>
                  <a:lnTo>
                    <a:pt x="28164" y="146906"/>
                  </a:lnTo>
                  <a:lnTo>
                    <a:pt x="47950" y="157417"/>
                  </a:lnTo>
                  <a:lnTo>
                    <a:pt x="52692" y="157877"/>
                  </a:lnTo>
                  <a:lnTo>
                    <a:pt x="57357" y="156671"/>
                  </a:lnTo>
                  <a:lnTo>
                    <a:pt x="71135" y="148499"/>
                  </a:lnTo>
                  <a:lnTo>
                    <a:pt x="80369" y="132736"/>
                  </a:lnTo>
                  <a:lnTo>
                    <a:pt x="88352" y="101166"/>
                  </a:lnTo>
                  <a:lnTo>
                    <a:pt x="91663" y="65690"/>
                  </a:lnTo>
                  <a:lnTo>
                    <a:pt x="90771" y="32992"/>
                  </a:lnTo>
                  <a:lnTo>
                    <a:pt x="85667" y="13537"/>
                  </a:lnTo>
                  <a:lnTo>
                    <a:pt x="84095" y="11293"/>
                  </a:lnTo>
                  <a:lnTo>
                    <a:pt x="83306" y="10959"/>
                  </a:lnTo>
                  <a:lnTo>
                    <a:pt x="82515" y="11001"/>
                  </a:lnTo>
                  <a:lnTo>
                    <a:pt x="80608" y="11705"/>
                  </a:lnTo>
                  <a:lnTo>
                    <a:pt x="80278" y="14355"/>
                  </a:lnTo>
                  <a:lnTo>
                    <a:pt x="82302" y="48758"/>
                  </a:lnTo>
                  <a:lnTo>
                    <a:pt x="85097" y="80491"/>
                  </a:lnTo>
                  <a:lnTo>
                    <a:pt x="91733" y="112982"/>
                  </a:lnTo>
                  <a:lnTo>
                    <a:pt x="104054" y="140825"/>
                  </a:lnTo>
                  <a:lnTo>
                    <a:pt x="107437" y="143977"/>
                  </a:lnTo>
                  <a:lnTo>
                    <a:pt x="116076" y="148156"/>
                  </a:lnTo>
                  <a:lnTo>
                    <a:pt x="121423" y="148470"/>
                  </a:lnTo>
                  <a:lnTo>
                    <a:pt x="128266" y="147159"/>
                  </a:lnTo>
                  <a:lnTo>
                    <a:pt x="138005" y="141817"/>
                  </a:lnTo>
                  <a:lnTo>
                    <a:pt x="142987" y="136216"/>
                  </a:lnTo>
                  <a:lnTo>
                    <a:pt x="162452" y="104544"/>
                  </a:lnTo>
                  <a:lnTo>
                    <a:pt x="166528" y="91811"/>
                  </a:lnTo>
                  <a:lnTo>
                    <a:pt x="175189" y="56205"/>
                  </a:lnTo>
                  <a:lnTo>
                    <a:pt x="179646" y="35513"/>
                  </a:lnTo>
                  <a:lnTo>
                    <a:pt x="180149" y="5181"/>
                  </a:lnTo>
                  <a:lnTo>
                    <a:pt x="179885" y="5296"/>
                  </a:lnTo>
                  <a:lnTo>
                    <a:pt x="178887" y="6131"/>
                  </a:lnTo>
                  <a:lnTo>
                    <a:pt x="178779" y="6988"/>
                  </a:lnTo>
                  <a:lnTo>
                    <a:pt x="179918" y="16186"/>
                  </a:lnTo>
                  <a:lnTo>
                    <a:pt x="178990" y="49777"/>
                  </a:lnTo>
                  <a:lnTo>
                    <a:pt x="177841" y="84282"/>
                  </a:lnTo>
                  <a:lnTo>
                    <a:pt x="180712" y="116505"/>
                  </a:lnTo>
                  <a:lnTo>
                    <a:pt x="184954" y="138467"/>
                  </a:lnTo>
                  <a:lnTo>
                    <a:pt x="192454" y="151263"/>
                  </a:lnTo>
                  <a:lnTo>
                    <a:pt x="194967" y="153908"/>
                  </a:lnTo>
                  <a:lnTo>
                    <a:pt x="197849" y="155700"/>
                  </a:lnTo>
                  <a:lnTo>
                    <a:pt x="200893" y="156497"/>
                  </a:lnTo>
                  <a:lnTo>
                    <a:pt x="202446" y="156180"/>
                  </a:lnTo>
                  <a:lnTo>
                    <a:pt x="207160" y="153206"/>
                  </a:lnTo>
                  <a:lnTo>
                    <a:pt x="211907" y="148445"/>
                  </a:lnTo>
                  <a:lnTo>
                    <a:pt x="230444" y="113608"/>
                  </a:lnTo>
                  <a:lnTo>
                    <a:pt x="241278" y="81602"/>
                  </a:lnTo>
                  <a:lnTo>
                    <a:pt x="251031" y="47157"/>
                  </a:lnTo>
                  <a:lnTo>
                    <a:pt x="253099" y="36531"/>
                  </a:lnTo>
                  <a:lnTo>
                    <a:pt x="253965" y="1070"/>
                  </a:lnTo>
                  <a:lnTo>
                    <a:pt x="253969" y="68"/>
                  </a:lnTo>
                  <a:lnTo>
                    <a:pt x="256498" y="0"/>
                  </a:lnTo>
                  <a:lnTo>
                    <a:pt x="258445" y="690"/>
                  </a:lnTo>
                  <a:lnTo>
                    <a:pt x="287008" y="20095"/>
                  </a:lnTo>
                  <a:lnTo>
                    <a:pt x="317471" y="53327"/>
                  </a:lnTo>
                  <a:lnTo>
                    <a:pt x="323761" y="66934"/>
                  </a:lnTo>
                  <a:lnTo>
                    <a:pt x="331165" y="93426"/>
                  </a:lnTo>
                  <a:lnTo>
                    <a:pt x="328391" y="114498"/>
                  </a:lnTo>
                  <a:lnTo>
                    <a:pt x="323325" y="128788"/>
                  </a:lnTo>
                  <a:lnTo>
                    <a:pt x="310151" y="143775"/>
                  </a:lnTo>
                  <a:lnTo>
                    <a:pt x="291861" y="154688"/>
                  </a:lnTo>
                  <a:lnTo>
                    <a:pt x="273070" y="156812"/>
                  </a:lnTo>
                  <a:lnTo>
                    <a:pt x="257155" y="155807"/>
                  </a:lnTo>
                  <a:lnTo>
                    <a:pt x="237434" y="148217"/>
                  </a:lnTo>
                  <a:lnTo>
                    <a:pt x="232686" y="145146"/>
                  </a:lnTo>
                  <a:lnTo>
                    <a:pt x="226217" y="138862"/>
                  </a:lnTo>
                  <a:lnTo>
                    <a:pt x="225414" y="136751"/>
                  </a:lnTo>
                  <a:lnTo>
                    <a:pt x="225395" y="12617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30" name="SMARTInkShape-645">
              <a:extLst>
                <a:ext uri="{FF2B5EF4-FFF2-40B4-BE49-F238E27FC236}">
                  <a16:creationId xmlns:a16="http://schemas.microsoft.com/office/drawing/2014/main" xmlns="" id="{7C123B42-2D5F-4F16-8FFD-2E99F6F60955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6106662" y="2908041"/>
              <a:ext cx="222702" cy="175455"/>
            </a:xfrm>
            <a:custGeom>
              <a:avLst/>
              <a:gdLst/>
              <a:ahLst/>
              <a:cxnLst/>
              <a:rect l="0" t="0" r="0" b="0"/>
              <a:pathLst>
                <a:path w="222702" h="175455">
                  <a:moveTo>
                    <a:pt x="8388" y="44709"/>
                  </a:moveTo>
                  <a:lnTo>
                    <a:pt x="8388" y="44709"/>
                  </a:lnTo>
                  <a:lnTo>
                    <a:pt x="7124" y="44709"/>
                  </a:lnTo>
                  <a:lnTo>
                    <a:pt x="3810" y="43445"/>
                  </a:lnTo>
                  <a:lnTo>
                    <a:pt x="2954" y="42808"/>
                  </a:lnTo>
                  <a:lnTo>
                    <a:pt x="0" y="38720"/>
                  </a:lnTo>
                  <a:lnTo>
                    <a:pt x="464" y="31587"/>
                  </a:lnTo>
                  <a:lnTo>
                    <a:pt x="2277" y="24887"/>
                  </a:lnTo>
                  <a:lnTo>
                    <a:pt x="7018" y="18287"/>
                  </a:lnTo>
                  <a:lnTo>
                    <a:pt x="22653" y="4173"/>
                  </a:lnTo>
                  <a:lnTo>
                    <a:pt x="33029" y="669"/>
                  </a:lnTo>
                  <a:lnTo>
                    <a:pt x="36361" y="0"/>
                  </a:lnTo>
                  <a:lnTo>
                    <a:pt x="42253" y="888"/>
                  </a:lnTo>
                  <a:lnTo>
                    <a:pt x="47761" y="2826"/>
                  </a:lnTo>
                  <a:lnTo>
                    <a:pt x="54009" y="7605"/>
                  </a:lnTo>
                  <a:lnTo>
                    <a:pt x="64074" y="19339"/>
                  </a:lnTo>
                  <a:lnTo>
                    <a:pt x="66210" y="23820"/>
                  </a:lnTo>
                  <a:lnTo>
                    <a:pt x="70087" y="53170"/>
                  </a:lnTo>
                  <a:lnTo>
                    <a:pt x="72453" y="88441"/>
                  </a:lnTo>
                  <a:lnTo>
                    <a:pt x="74827" y="116995"/>
                  </a:lnTo>
                  <a:lnTo>
                    <a:pt x="88319" y="150400"/>
                  </a:lnTo>
                  <a:lnTo>
                    <a:pt x="91009" y="155976"/>
                  </a:lnTo>
                  <a:lnTo>
                    <a:pt x="99908" y="166024"/>
                  </a:lnTo>
                  <a:lnTo>
                    <a:pt x="107987" y="173124"/>
                  </a:lnTo>
                  <a:lnTo>
                    <a:pt x="112362" y="174543"/>
                  </a:lnTo>
                  <a:lnTo>
                    <a:pt x="121266" y="175454"/>
                  </a:lnTo>
                  <a:lnTo>
                    <a:pt x="125496" y="174167"/>
                  </a:lnTo>
                  <a:lnTo>
                    <a:pt x="133414" y="170293"/>
                  </a:lnTo>
                  <a:lnTo>
                    <a:pt x="139713" y="163999"/>
                  </a:lnTo>
                  <a:lnTo>
                    <a:pt x="156885" y="132972"/>
                  </a:lnTo>
                  <a:lnTo>
                    <a:pt x="163192" y="116324"/>
                  </a:lnTo>
                  <a:lnTo>
                    <a:pt x="165413" y="84273"/>
                  </a:lnTo>
                  <a:lnTo>
                    <a:pt x="164745" y="60679"/>
                  </a:lnTo>
                  <a:lnTo>
                    <a:pt x="157777" y="43679"/>
                  </a:lnTo>
                  <a:lnTo>
                    <a:pt x="148054" y="28796"/>
                  </a:lnTo>
                  <a:lnTo>
                    <a:pt x="143751" y="24760"/>
                  </a:lnTo>
                  <a:lnTo>
                    <a:pt x="139193" y="22614"/>
                  </a:lnTo>
                  <a:lnTo>
                    <a:pt x="127694" y="19751"/>
                  </a:lnTo>
                  <a:lnTo>
                    <a:pt x="120120" y="20693"/>
                  </a:lnTo>
                  <a:lnTo>
                    <a:pt x="119389" y="21026"/>
                  </a:lnTo>
                  <a:lnTo>
                    <a:pt x="118901" y="21512"/>
                  </a:lnTo>
                  <a:lnTo>
                    <a:pt x="118575" y="22100"/>
                  </a:lnTo>
                  <a:lnTo>
                    <a:pt x="118888" y="23022"/>
                  </a:lnTo>
                  <a:lnTo>
                    <a:pt x="126087" y="32704"/>
                  </a:lnTo>
                  <a:lnTo>
                    <a:pt x="129138" y="35228"/>
                  </a:lnTo>
                  <a:lnTo>
                    <a:pt x="145987" y="40675"/>
                  </a:lnTo>
                  <a:lnTo>
                    <a:pt x="179305" y="44148"/>
                  </a:lnTo>
                  <a:lnTo>
                    <a:pt x="202258" y="42734"/>
                  </a:lnTo>
                  <a:lnTo>
                    <a:pt x="222701" y="3756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31" name="SMARTInkShape-646">
              <a:extLst>
                <a:ext uri="{FF2B5EF4-FFF2-40B4-BE49-F238E27FC236}">
                  <a16:creationId xmlns:a16="http://schemas.microsoft.com/office/drawing/2014/main" xmlns="" id="{A0431433-225F-4740-A5C8-1F974BF2F5C3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880784" y="2915687"/>
              <a:ext cx="179498" cy="172148"/>
            </a:xfrm>
            <a:custGeom>
              <a:avLst/>
              <a:gdLst/>
              <a:ahLst/>
              <a:cxnLst/>
              <a:rect l="0" t="0" r="0" b="0"/>
              <a:pathLst>
                <a:path w="179498" h="172148">
                  <a:moveTo>
                    <a:pt x="98535" y="10869"/>
                  </a:moveTo>
                  <a:lnTo>
                    <a:pt x="98535" y="10869"/>
                  </a:lnTo>
                  <a:lnTo>
                    <a:pt x="97271" y="10869"/>
                  </a:lnTo>
                  <a:lnTo>
                    <a:pt x="96898" y="10605"/>
                  </a:lnTo>
                  <a:lnTo>
                    <a:pt x="96650" y="10164"/>
                  </a:lnTo>
                  <a:lnTo>
                    <a:pt x="96484" y="9605"/>
                  </a:lnTo>
                  <a:lnTo>
                    <a:pt x="94890" y="8279"/>
                  </a:lnTo>
                  <a:lnTo>
                    <a:pt x="86691" y="1655"/>
                  </a:lnTo>
                  <a:lnTo>
                    <a:pt x="70346" y="0"/>
                  </a:lnTo>
                  <a:lnTo>
                    <a:pt x="57473" y="1706"/>
                  </a:lnTo>
                  <a:lnTo>
                    <a:pt x="45886" y="7119"/>
                  </a:lnTo>
                  <a:lnTo>
                    <a:pt x="28401" y="19697"/>
                  </a:lnTo>
                  <a:lnTo>
                    <a:pt x="16722" y="33319"/>
                  </a:lnTo>
                  <a:lnTo>
                    <a:pt x="2220" y="61865"/>
                  </a:lnTo>
                  <a:lnTo>
                    <a:pt x="0" y="73516"/>
                  </a:lnTo>
                  <a:lnTo>
                    <a:pt x="2771" y="106079"/>
                  </a:lnTo>
                  <a:lnTo>
                    <a:pt x="7543" y="122575"/>
                  </a:lnTo>
                  <a:lnTo>
                    <a:pt x="19988" y="142616"/>
                  </a:lnTo>
                  <a:lnTo>
                    <a:pt x="27574" y="149616"/>
                  </a:lnTo>
                  <a:lnTo>
                    <a:pt x="34118" y="153961"/>
                  </a:lnTo>
                  <a:lnTo>
                    <a:pt x="40055" y="155484"/>
                  </a:lnTo>
                  <a:lnTo>
                    <a:pt x="47752" y="155671"/>
                  </a:lnTo>
                  <a:lnTo>
                    <a:pt x="58317" y="152786"/>
                  </a:lnTo>
                  <a:lnTo>
                    <a:pt x="67804" y="142936"/>
                  </a:lnTo>
                  <a:lnTo>
                    <a:pt x="81530" y="121374"/>
                  </a:lnTo>
                  <a:lnTo>
                    <a:pt x="89774" y="88114"/>
                  </a:lnTo>
                  <a:lnTo>
                    <a:pt x="95447" y="54765"/>
                  </a:lnTo>
                  <a:lnTo>
                    <a:pt x="98424" y="20251"/>
                  </a:lnTo>
                  <a:lnTo>
                    <a:pt x="100907" y="6172"/>
                  </a:lnTo>
                  <a:lnTo>
                    <a:pt x="100650" y="9922"/>
                  </a:lnTo>
                  <a:lnTo>
                    <a:pt x="99031" y="17875"/>
                  </a:lnTo>
                  <a:lnTo>
                    <a:pt x="99387" y="26086"/>
                  </a:lnTo>
                  <a:lnTo>
                    <a:pt x="100782" y="48949"/>
                  </a:lnTo>
                  <a:lnTo>
                    <a:pt x="99015" y="83599"/>
                  </a:lnTo>
                  <a:lnTo>
                    <a:pt x="102090" y="115672"/>
                  </a:lnTo>
                  <a:lnTo>
                    <a:pt x="106506" y="136993"/>
                  </a:lnTo>
                  <a:lnTo>
                    <a:pt x="120943" y="163093"/>
                  </a:lnTo>
                  <a:lnTo>
                    <a:pt x="125841" y="168273"/>
                  </a:lnTo>
                  <a:lnTo>
                    <a:pt x="129986" y="170609"/>
                  </a:lnTo>
                  <a:lnTo>
                    <a:pt x="138046" y="172147"/>
                  </a:lnTo>
                  <a:lnTo>
                    <a:pt x="144608" y="171338"/>
                  </a:lnTo>
                  <a:lnTo>
                    <a:pt x="151168" y="168159"/>
                  </a:lnTo>
                  <a:lnTo>
                    <a:pt x="179497" y="14660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32" name="SMARTInkShape-647">
              <a:extLst>
                <a:ext uri="{FF2B5EF4-FFF2-40B4-BE49-F238E27FC236}">
                  <a16:creationId xmlns:a16="http://schemas.microsoft.com/office/drawing/2014/main" xmlns="" id="{AC9017D8-7F02-4467-BD7B-EE61F89DB32C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5722178" y="2605672"/>
              <a:ext cx="166654" cy="461363"/>
            </a:xfrm>
            <a:custGeom>
              <a:avLst/>
              <a:gdLst/>
              <a:ahLst/>
              <a:cxnLst/>
              <a:rect l="0" t="0" r="0" b="0"/>
              <a:pathLst>
                <a:path w="166654" h="461363">
                  <a:moveTo>
                    <a:pt x="7110" y="451853"/>
                  </a:moveTo>
                  <a:lnTo>
                    <a:pt x="7110" y="451853"/>
                  </a:lnTo>
                  <a:lnTo>
                    <a:pt x="7110" y="453903"/>
                  </a:lnTo>
                  <a:lnTo>
                    <a:pt x="3836" y="456070"/>
                  </a:lnTo>
                  <a:lnTo>
                    <a:pt x="2524" y="458012"/>
                  </a:lnTo>
                  <a:lnTo>
                    <a:pt x="0" y="458985"/>
                  </a:lnTo>
                  <a:lnTo>
                    <a:pt x="1240" y="458993"/>
                  </a:lnTo>
                  <a:lnTo>
                    <a:pt x="2561" y="458290"/>
                  </a:lnTo>
                  <a:lnTo>
                    <a:pt x="5564" y="455682"/>
                  </a:lnTo>
                  <a:lnTo>
                    <a:pt x="25369" y="421919"/>
                  </a:lnTo>
                  <a:lnTo>
                    <a:pt x="42104" y="386713"/>
                  </a:lnTo>
                  <a:lnTo>
                    <a:pt x="60675" y="351065"/>
                  </a:lnTo>
                  <a:lnTo>
                    <a:pt x="75938" y="315783"/>
                  </a:lnTo>
                  <a:lnTo>
                    <a:pt x="91106" y="284069"/>
                  </a:lnTo>
                  <a:lnTo>
                    <a:pt x="103817" y="248646"/>
                  </a:lnTo>
                  <a:lnTo>
                    <a:pt x="115774" y="218300"/>
                  </a:lnTo>
                  <a:lnTo>
                    <a:pt x="127372" y="184390"/>
                  </a:lnTo>
                  <a:lnTo>
                    <a:pt x="137024" y="153260"/>
                  </a:lnTo>
                  <a:lnTo>
                    <a:pt x="149663" y="120945"/>
                  </a:lnTo>
                  <a:lnTo>
                    <a:pt x="159063" y="88895"/>
                  </a:lnTo>
                  <a:lnTo>
                    <a:pt x="162890" y="57275"/>
                  </a:lnTo>
                  <a:lnTo>
                    <a:pt x="158631" y="24766"/>
                  </a:lnTo>
                  <a:lnTo>
                    <a:pt x="152517" y="14012"/>
                  </a:lnTo>
                  <a:lnTo>
                    <a:pt x="148376" y="9871"/>
                  </a:lnTo>
                  <a:lnTo>
                    <a:pt x="137072" y="3458"/>
                  </a:lnTo>
                  <a:lnTo>
                    <a:pt x="121258" y="0"/>
                  </a:lnTo>
                  <a:lnTo>
                    <a:pt x="112957" y="2117"/>
                  </a:lnTo>
                  <a:lnTo>
                    <a:pt x="106322" y="4831"/>
                  </a:lnTo>
                  <a:lnTo>
                    <a:pt x="102710" y="8614"/>
                  </a:lnTo>
                  <a:lnTo>
                    <a:pt x="88566" y="30462"/>
                  </a:lnTo>
                  <a:lnTo>
                    <a:pt x="81224" y="61912"/>
                  </a:lnTo>
                  <a:lnTo>
                    <a:pt x="78704" y="94257"/>
                  </a:lnTo>
                  <a:lnTo>
                    <a:pt x="78296" y="125948"/>
                  </a:lnTo>
                  <a:lnTo>
                    <a:pt x="76387" y="159198"/>
                  </a:lnTo>
                  <a:lnTo>
                    <a:pt x="76915" y="189982"/>
                  </a:lnTo>
                  <a:lnTo>
                    <a:pt x="78225" y="221091"/>
                  </a:lnTo>
                  <a:lnTo>
                    <a:pt x="78519" y="255739"/>
                  </a:lnTo>
                  <a:lnTo>
                    <a:pt x="78545" y="287449"/>
                  </a:lnTo>
                  <a:lnTo>
                    <a:pt x="78547" y="320114"/>
                  </a:lnTo>
                  <a:lnTo>
                    <a:pt x="78547" y="350198"/>
                  </a:lnTo>
                  <a:lnTo>
                    <a:pt x="80448" y="385418"/>
                  </a:lnTo>
                  <a:lnTo>
                    <a:pt x="87761" y="418964"/>
                  </a:lnTo>
                  <a:lnTo>
                    <a:pt x="99974" y="454114"/>
                  </a:lnTo>
                  <a:lnTo>
                    <a:pt x="103152" y="459296"/>
                  </a:lnTo>
                  <a:lnTo>
                    <a:pt x="105446" y="460453"/>
                  </a:lnTo>
                  <a:lnTo>
                    <a:pt x="124962" y="461362"/>
                  </a:lnTo>
                  <a:lnTo>
                    <a:pt x="131281" y="458845"/>
                  </a:lnTo>
                  <a:lnTo>
                    <a:pt x="137520" y="454361"/>
                  </a:lnTo>
                  <a:lnTo>
                    <a:pt x="166653" y="42565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36" name="SMARTInkShape-Group296">
            <a:extLst>
              <a:ext uri="{FF2B5EF4-FFF2-40B4-BE49-F238E27FC236}">
                <a16:creationId xmlns:a16="http://schemas.microsoft.com/office/drawing/2014/main" xmlns="" id="{FDB2C323-449A-4475-8C61-EE36A84DB572}"/>
              </a:ext>
            </a:extLst>
          </p:cNvPr>
          <p:cNvGrpSpPr/>
          <p:nvPr/>
        </p:nvGrpSpPr>
        <p:grpSpPr>
          <a:xfrm>
            <a:off x="5112601" y="2655094"/>
            <a:ext cx="507150" cy="436776"/>
            <a:chOff x="5112601" y="2655094"/>
            <a:chExt cx="507150" cy="436776"/>
          </a:xfrm>
        </p:grpSpPr>
        <p:sp>
          <p:nvSpPr>
            <p:cNvPr id="24034" name="SMARTInkShape-648">
              <a:extLst>
                <a:ext uri="{FF2B5EF4-FFF2-40B4-BE49-F238E27FC236}">
                  <a16:creationId xmlns:a16="http://schemas.microsoft.com/office/drawing/2014/main" xmlns="" id="{B22D3530-6F1E-4EC4-80D2-7D87BE28E272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5512594" y="2655094"/>
              <a:ext cx="61337" cy="176213"/>
            </a:xfrm>
            <a:custGeom>
              <a:avLst/>
              <a:gdLst/>
              <a:ahLst/>
              <a:cxnLst/>
              <a:rect l="0" t="0" r="0" b="0"/>
              <a:pathLst>
                <a:path w="61337" h="176213">
                  <a:moveTo>
                    <a:pt x="0" y="0"/>
                  </a:moveTo>
                  <a:lnTo>
                    <a:pt x="0" y="0"/>
                  </a:lnTo>
                  <a:lnTo>
                    <a:pt x="9787" y="0"/>
                  </a:lnTo>
                  <a:lnTo>
                    <a:pt x="11670" y="705"/>
                  </a:lnTo>
                  <a:lnTo>
                    <a:pt x="12542" y="1264"/>
                  </a:lnTo>
                  <a:lnTo>
                    <a:pt x="34098" y="34922"/>
                  </a:lnTo>
                  <a:lnTo>
                    <a:pt x="41878" y="44625"/>
                  </a:lnTo>
                  <a:lnTo>
                    <a:pt x="54432" y="76536"/>
                  </a:lnTo>
                  <a:lnTo>
                    <a:pt x="61336" y="108445"/>
                  </a:lnTo>
                  <a:lnTo>
                    <a:pt x="59625" y="134437"/>
                  </a:lnTo>
                  <a:lnTo>
                    <a:pt x="54091" y="153398"/>
                  </a:lnTo>
                  <a:lnTo>
                    <a:pt x="40481" y="17621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35" name="SMARTInkShape-649">
              <a:extLst>
                <a:ext uri="{FF2B5EF4-FFF2-40B4-BE49-F238E27FC236}">
                  <a16:creationId xmlns:a16="http://schemas.microsoft.com/office/drawing/2014/main" xmlns="" id="{617AC7A7-5BB9-4E88-B9F6-9557A06526B5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5112601" y="2908135"/>
              <a:ext cx="507150" cy="183735"/>
            </a:xfrm>
            <a:custGeom>
              <a:avLst/>
              <a:gdLst/>
              <a:ahLst/>
              <a:cxnLst/>
              <a:rect l="0" t="0" r="0" b="0"/>
              <a:pathLst>
                <a:path w="507150" h="183735">
                  <a:moveTo>
                    <a:pt x="102337" y="37471"/>
                  </a:moveTo>
                  <a:lnTo>
                    <a:pt x="102337" y="37471"/>
                  </a:lnTo>
                  <a:lnTo>
                    <a:pt x="104865" y="36207"/>
                  </a:lnTo>
                  <a:lnTo>
                    <a:pt x="105610" y="35041"/>
                  </a:lnTo>
                  <a:lnTo>
                    <a:pt x="106903" y="27773"/>
                  </a:lnTo>
                  <a:lnTo>
                    <a:pt x="106306" y="25841"/>
                  </a:lnTo>
                  <a:lnTo>
                    <a:pt x="105032" y="23709"/>
                  </a:lnTo>
                  <a:lnTo>
                    <a:pt x="104811" y="20811"/>
                  </a:lnTo>
                  <a:lnTo>
                    <a:pt x="92751" y="10446"/>
                  </a:lnTo>
                  <a:lnTo>
                    <a:pt x="87846" y="7116"/>
                  </a:lnTo>
                  <a:lnTo>
                    <a:pt x="78317" y="5017"/>
                  </a:lnTo>
                  <a:lnTo>
                    <a:pt x="70907" y="4396"/>
                  </a:lnTo>
                  <a:lnTo>
                    <a:pt x="50358" y="10901"/>
                  </a:lnTo>
                  <a:lnTo>
                    <a:pt x="32530" y="20616"/>
                  </a:lnTo>
                  <a:lnTo>
                    <a:pt x="19942" y="33456"/>
                  </a:lnTo>
                  <a:lnTo>
                    <a:pt x="6480" y="58961"/>
                  </a:lnTo>
                  <a:lnTo>
                    <a:pt x="1425" y="79282"/>
                  </a:lnTo>
                  <a:lnTo>
                    <a:pt x="0" y="114576"/>
                  </a:lnTo>
                  <a:lnTo>
                    <a:pt x="3261" y="139838"/>
                  </a:lnTo>
                  <a:lnTo>
                    <a:pt x="6806" y="147412"/>
                  </a:lnTo>
                  <a:lnTo>
                    <a:pt x="26657" y="165369"/>
                  </a:lnTo>
                  <a:lnTo>
                    <a:pt x="33435" y="168794"/>
                  </a:lnTo>
                  <a:lnTo>
                    <a:pt x="41734" y="170221"/>
                  </a:lnTo>
                  <a:lnTo>
                    <a:pt x="50896" y="168115"/>
                  </a:lnTo>
                  <a:lnTo>
                    <a:pt x="76622" y="156490"/>
                  </a:lnTo>
                  <a:lnTo>
                    <a:pt x="81118" y="152546"/>
                  </a:lnTo>
                  <a:lnTo>
                    <a:pt x="89061" y="140645"/>
                  </a:lnTo>
                  <a:lnTo>
                    <a:pt x="95591" y="123152"/>
                  </a:lnTo>
                  <a:lnTo>
                    <a:pt x="101844" y="88053"/>
                  </a:lnTo>
                  <a:lnTo>
                    <a:pt x="103595" y="52628"/>
                  </a:lnTo>
                  <a:lnTo>
                    <a:pt x="104231" y="42396"/>
                  </a:lnTo>
                  <a:lnTo>
                    <a:pt x="102345" y="26011"/>
                  </a:lnTo>
                  <a:lnTo>
                    <a:pt x="103600" y="52750"/>
                  </a:lnTo>
                  <a:lnTo>
                    <a:pt x="107061" y="87107"/>
                  </a:lnTo>
                  <a:lnTo>
                    <a:pt x="111674" y="119090"/>
                  </a:lnTo>
                  <a:lnTo>
                    <a:pt x="124637" y="153184"/>
                  </a:lnTo>
                  <a:lnTo>
                    <a:pt x="135214" y="173387"/>
                  </a:lnTo>
                  <a:lnTo>
                    <a:pt x="138909" y="176636"/>
                  </a:lnTo>
                  <a:lnTo>
                    <a:pt x="153510" y="183444"/>
                  </a:lnTo>
                  <a:lnTo>
                    <a:pt x="154973" y="183734"/>
                  </a:lnTo>
                  <a:lnTo>
                    <a:pt x="157304" y="183351"/>
                  </a:lnTo>
                  <a:lnTo>
                    <a:pt x="165924" y="177418"/>
                  </a:lnTo>
                  <a:lnTo>
                    <a:pt x="170625" y="169806"/>
                  </a:lnTo>
                  <a:lnTo>
                    <a:pt x="181630" y="134102"/>
                  </a:lnTo>
                  <a:lnTo>
                    <a:pt x="186467" y="102817"/>
                  </a:lnTo>
                  <a:lnTo>
                    <a:pt x="192824" y="68235"/>
                  </a:lnTo>
                  <a:lnTo>
                    <a:pt x="200762" y="32995"/>
                  </a:lnTo>
                  <a:lnTo>
                    <a:pt x="214522" y="5146"/>
                  </a:lnTo>
                  <a:lnTo>
                    <a:pt x="218538" y="1494"/>
                  </a:lnTo>
                  <a:lnTo>
                    <a:pt x="221816" y="0"/>
                  </a:lnTo>
                  <a:lnTo>
                    <a:pt x="224318" y="356"/>
                  </a:lnTo>
                  <a:lnTo>
                    <a:pt x="226930" y="1397"/>
                  </a:lnTo>
                  <a:lnTo>
                    <a:pt x="234138" y="7513"/>
                  </a:lnTo>
                  <a:lnTo>
                    <a:pt x="238167" y="15219"/>
                  </a:lnTo>
                  <a:lnTo>
                    <a:pt x="242570" y="45897"/>
                  </a:lnTo>
                  <a:lnTo>
                    <a:pt x="241187" y="81283"/>
                  </a:lnTo>
                  <a:lnTo>
                    <a:pt x="241742" y="115857"/>
                  </a:lnTo>
                  <a:lnTo>
                    <a:pt x="245921" y="141907"/>
                  </a:lnTo>
                  <a:lnTo>
                    <a:pt x="256636" y="161713"/>
                  </a:lnTo>
                  <a:lnTo>
                    <a:pt x="261179" y="166035"/>
                  </a:lnTo>
                  <a:lnTo>
                    <a:pt x="269620" y="169866"/>
                  </a:lnTo>
                  <a:lnTo>
                    <a:pt x="281760" y="172711"/>
                  </a:lnTo>
                  <a:lnTo>
                    <a:pt x="289584" y="173057"/>
                  </a:lnTo>
                  <a:lnTo>
                    <a:pt x="295536" y="171021"/>
                  </a:lnTo>
                  <a:lnTo>
                    <a:pt x="310047" y="163821"/>
                  </a:lnTo>
                  <a:lnTo>
                    <a:pt x="330921" y="138108"/>
                  </a:lnTo>
                  <a:lnTo>
                    <a:pt x="349150" y="103090"/>
                  </a:lnTo>
                  <a:lnTo>
                    <a:pt x="355648" y="83732"/>
                  </a:lnTo>
                  <a:lnTo>
                    <a:pt x="357454" y="49655"/>
                  </a:lnTo>
                  <a:lnTo>
                    <a:pt x="356453" y="33935"/>
                  </a:lnTo>
                  <a:lnTo>
                    <a:pt x="353822" y="26601"/>
                  </a:lnTo>
                  <a:lnTo>
                    <a:pt x="343943" y="18685"/>
                  </a:lnTo>
                  <a:lnTo>
                    <a:pt x="333097" y="13109"/>
                  </a:lnTo>
                  <a:lnTo>
                    <a:pt x="329868" y="12797"/>
                  </a:lnTo>
                  <a:lnTo>
                    <a:pt x="323111" y="14753"/>
                  </a:lnTo>
                  <a:lnTo>
                    <a:pt x="316299" y="19323"/>
                  </a:lnTo>
                  <a:lnTo>
                    <a:pt x="311425" y="24459"/>
                  </a:lnTo>
                  <a:lnTo>
                    <a:pt x="304911" y="33814"/>
                  </a:lnTo>
                  <a:lnTo>
                    <a:pt x="303117" y="39474"/>
                  </a:lnTo>
                  <a:lnTo>
                    <a:pt x="302406" y="53779"/>
                  </a:lnTo>
                  <a:lnTo>
                    <a:pt x="304957" y="63225"/>
                  </a:lnTo>
                  <a:lnTo>
                    <a:pt x="307188" y="67592"/>
                  </a:lnTo>
                  <a:lnTo>
                    <a:pt x="317745" y="79044"/>
                  </a:lnTo>
                  <a:lnTo>
                    <a:pt x="319870" y="79761"/>
                  </a:lnTo>
                  <a:lnTo>
                    <a:pt x="323018" y="80221"/>
                  </a:lnTo>
                  <a:lnTo>
                    <a:pt x="329642" y="78095"/>
                  </a:lnTo>
                  <a:lnTo>
                    <a:pt x="332592" y="77981"/>
                  </a:lnTo>
                  <a:lnTo>
                    <a:pt x="332569" y="77971"/>
                  </a:lnTo>
                  <a:lnTo>
                    <a:pt x="331802" y="77958"/>
                  </a:lnTo>
                  <a:lnTo>
                    <a:pt x="332468" y="77955"/>
                  </a:lnTo>
                  <a:lnTo>
                    <a:pt x="333646" y="76543"/>
                  </a:lnTo>
                  <a:lnTo>
                    <a:pt x="334330" y="75425"/>
                  </a:lnTo>
                  <a:lnTo>
                    <a:pt x="335316" y="74680"/>
                  </a:lnTo>
                  <a:lnTo>
                    <a:pt x="338966" y="73631"/>
                  </a:lnTo>
                  <a:lnTo>
                    <a:pt x="340943" y="73386"/>
                  </a:lnTo>
                  <a:lnTo>
                    <a:pt x="342704" y="73983"/>
                  </a:lnTo>
                  <a:lnTo>
                    <a:pt x="343544" y="74512"/>
                  </a:lnTo>
                  <a:lnTo>
                    <a:pt x="346594" y="74395"/>
                  </a:lnTo>
                  <a:lnTo>
                    <a:pt x="382000" y="68390"/>
                  </a:lnTo>
                  <a:lnTo>
                    <a:pt x="386313" y="66594"/>
                  </a:lnTo>
                  <a:lnTo>
                    <a:pt x="388445" y="65143"/>
                  </a:lnTo>
                  <a:lnTo>
                    <a:pt x="422810" y="58405"/>
                  </a:lnTo>
                  <a:lnTo>
                    <a:pt x="426538" y="56829"/>
                  </a:lnTo>
                  <a:lnTo>
                    <a:pt x="455958" y="37075"/>
                  </a:lnTo>
                  <a:lnTo>
                    <a:pt x="457147" y="35619"/>
                  </a:lnTo>
                  <a:lnTo>
                    <a:pt x="460475" y="26585"/>
                  </a:lnTo>
                  <a:lnTo>
                    <a:pt x="460564" y="23284"/>
                  </a:lnTo>
                  <a:lnTo>
                    <a:pt x="459585" y="15391"/>
                  </a:lnTo>
                  <a:lnTo>
                    <a:pt x="459036" y="14549"/>
                  </a:lnTo>
                  <a:lnTo>
                    <a:pt x="457014" y="12908"/>
                  </a:lnTo>
                  <a:lnTo>
                    <a:pt x="448808" y="9370"/>
                  </a:lnTo>
                  <a:lnTo>
                    <a:pt x="436207" y="8938"/>
                  </a:lnTo>
                  <a:lnTo>
                    <a:pt x="433198" y="10326"/>
                  </a:lnTo>
                  <a:lnTo>
                    <a:pt x="423794" y="17368"/>
                  </a:lnTo>
                  <a:lnTo>
                    <a:pt x="404501" y="50003"/>
                  </a:lnTo>
                  <a:lnTo>
                    <a:pt x="400769" y="67020"/>
                  </a:lnTo>
                  <a:lnTo>
                    <a:pt x="397723" y="100574"/>
                  </a:lnTo>
                  <a:lnTo>
                    <a:pt x="398147" y="124927"/>
                  </a:lnTo>
                  <a:lnTo>
                    <a:pt x="407914" y="151286"/>
                  </a:lnTo>
                  <a:lnTo>
                    <a:pt x="413955" y="158479"/>
                  </a:lnTo>
                  <a:lnTo>
                    <a:pt x="429525" y="173473"/>
                  </a:lnTo>
                  <a:lnTo>
                    <a:pt x="432609" y="174646"/>
                  </a:lnTo>
                  <a:lnTo>
                    <a:pt x="449895" y="173276"/>
                  </a:lnTo>
                  <a:lnTo>
                    <a:pt x="484442" y="154821"/>
                  </a:lnTo>
                  <a:lnTo>
                    <a:pt x="494991" y="148042"/>
                  </a:lnTo>
                  <a:lnTo>
                    <a:pt x="507149" y="13510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037" name="SMARTInkShape-650">
            <a:extLst>
              <a:ext uri="{FF2B5EF4-FFF2-40B4-BE49-F238E27FC236}">
                <a16:creationId xmlns:a16="http://schemas.microsoft.com/office/drawing/2014/main" xmlns="" id="{EAD02D6D-4C14-43C3-A2A6-C260192E093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886325" y="2599237"/>
            <a:ext cx="219076" cy="470194"/>
          </a:xfrm>
          <a:custGeom>
            <a:avLst/>
            <a:gdLst/>
            <a:ahLst/>
            <a:cxnLst/>
            <a:rect l="0" t="0" r="0" b="0"/>
            <a:pathLst>
              <a:path w="219076" h="470194">
                <a:moveTo>
                  <a:pt x="0" y="467813"/>
                </a:moveTo>
                <a:lnTo>
                  <a:pt x="0" y="467813"/>
                </a:lnTo>
                <a:lnTo>
                  <a:pt x="1264" y="469077"/>
                </a:lnTo>
                <a:lnTo>
                  <a:pt x="2590" y="469698"/>
                </a:lnTo>
                <a:lnTo>
                  <a:pt x="10748" y="470193"/>
                </a:lnTo>
                <a:lnTo>
                  <a:pt x="34603" y="460538"/>
                </a:lnTo>
                <a:lnTo>
                  <a:pt x="56306" y="442251"/>
                </a:lnTo>
                <a:lnTo>
                  <a:pt x="84186" y="406566"/>
                </a:lnTo>
                <a:lnTo>
                  <a:pt x="105910" y="372022"/>
                </a:lnTo>
                <a:lnTo>
                  <a:pt x="122338" y="338096"/>
                </a:lnTo>
                <a:lnTo>
                  <a:pt x="138576" y="306311"/>
                </a:lnTo>
                <a:lnTo>
                  <a:pt x="155213" y="271450"/>
                </a:lnTo>
                <a:lnTo>
                  <a:pt x="170223" y="237683"/>
                </a:lnTo>
                <a:lnTo>
                  <a:pt x="183361" y="207771"/>
                </a:lnTo>
                <a:lnTo>
                  <a:pt x="193248" y="173278"/>
                </a:lnTo>
                <a:lnTo>
                  <a:pt x="203873" y="137763"/>
                </a:lnTo>
                <a:lnTo>
                  <a:pt x="208698" y="107888"/>
                </a:lnTo>
                <a:lnTo>
                  <a:pt x="210143" y="77842"/>
                </a:lnTo>
                <a:lnTo>
                  <a:pt x="211774" y="44705"/>
                </a:lnTo>
                <a:lnTo>
                  <a:pt x="210474" y="31298"/>
                </a:lnTo>
                <a:lnTo>
                  <a:pt x="207579" y="23775"/>
                </a:lnTo>
                <a:lnTo>
                  <a:pt x="198509" y="10988"/>
                </a:lnTo>
                <a:lnTo>
                  <a:pt x="187919" y="1618"/>
                </a:lnTo>
                <a:lnTo>
                  <a:pt x="183267" y="0"/>
                </a:lnTo>
                <a:lnTo>
                  <a:pt x="173658" y="354"/>
                </a:lnTo>
                <a:lnTo>
                  <a:pt x="156344" y="6382"/>
                </a:lnTo>
                <a:lnTo>
                  <a:pt x="149012" y="12387"/>
                </a:lnTo>
                <a:lnTo>
                  <a:pt x="135213" y="28799"/>
                </a:lnTo>
                <a:lnTo>
                  <a:pt x="125977" y="50026"/>
                </a:lnTo>
                <a:lnTo>
                  <a:pt x="119913" y="82168"/>
                </a:lnTo>
                <a:lnTo>
                  <a:pt x="116584" y="114355"/>
                </a:lnTo>
                <a:lnTo>
                  <a:pt x="114336" y="143582"/>
                </a:lnTo>
                <a:lnTo>
                  <a:pt x="111025" y="173958"/>
                </a:lnTo>
                <a:lnTo>
                  <a:pt x="110913" y="206435"/>
                </a:lnTo>
                <a:lnTo>
                  <a:pt x="109983" y="240374"/>
                </a:lnTo>
                <a:lnTo>
                  <a:pt x="111611" y="274624"/>
                </a:lnTo>
                <a:lnTo>
                  <a:pt x="113763" y="305720"/>
                </a:lnTo>
                <a:lnTo>
                  <a:pt x="112368" y="339871"/>
                </a:lnTo>
                <a:lnTo>
                  <a:pt x="113995" y="373195"/>
                </a:lnTo>
                <a:lnTo>
                  <a:pt x="116801" y="404508"/>
                </a:lnTo>
                <a:lnTo>
                  <a:pt x="124601" y="435004"/>
                </a:lnTo>
                <a:lnTo>
                  <a:pt x="136661" y="453071"/>
                </a:lnTo>
                <a:lnTo>
                  <a:pt x="151503" y="466971"/>
                </a:lnTo>
                <a:lnTo>
                  <a:pt x="156147" y="468762"/>
                </a:lnTo>
                <a:lnTo>
                  <a:pt x="166487" y="469911"/>
                </a:lnTo>
                <a:lnTo>
                  <a:pt x="182530" y="466069"/>
                </a:lnTo>
                <a:lnTo>
                  <a:pt x="194080" y="459854"/>
                </a:lnTo>
                <a:lnTo>
                  <a:pt x="207013" y="447392"/>
                </a:lnTo>
                <a:lnTo>
                  <a:pt x="219075" y="43209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041" name="SMARTInkShape-Group298">
            <a:extLst>
              <a:ext uri="{FF2B5EF4-FFF2-40B4-BE49-F238E27FC236}">
                <a16:creationId xmlns:a16="http://schemas.microsoft.com/office/drawing/2014/main" xmlns="" id="{6FDAFB07-D17D-4D5D-BFEA-E2C864BFFC16}"/>
              </a:ext>
            </a:extLst>
          </p:cNvPr>
          <p:cNvGrpSpPr/>
          <p:nvPr/>
        </p:nvGrpSpPr>
        <p:grpSpPr>
          <a:xfrm>
            <a:off x="4002881" y="2833688"/>
            <a:ext cx="721520" cy="386949"/>
            <a:chOff x="4002881" y="2833688"/>
            <a:chExt cx="721520" cy="386949"/>
          </a:xfrm>
        </p:grpSpPr>
        <p:sp>
          <p:nvSpPr>
            <p:cNvPr id="24038" name="SMARTInkShape-651">
              <a:extLst>
                <a:ext uri="{FF2B5EF4-FFF2-40B4-BE49-F238E27FC236}">
                  <a16:creationId xmlns:a16="http://schemas.microsoft.com/office/drawing/2014/main" xmlns="" id="{40CCD385-6DAF-4FC3-8946-FEBD099E248F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4002881" y="3062288"/>
              <a:ext cx="376239" cy="158349"/>
            </a:xfrm>
            <a:custGeom>
              <a:avLst/>
              <a:gdLst/>
              <a:ahLst/>
              <a:cxnLst/>
              <a:rect l="0" t="0" r="0" b="0"/>
              <a:pathLst>
                <a:path w="376239" h="158349">
                  <a:moveTo>
                    <a:pt x="0" y="0"/>
                  </a:moveTo>
                  <a:lnTo>
                    <a:pt x="0" y="0"/>
                  </a:lnTo>
                  <a:lnTo>
                    <a:pt x="4636" y="4635"/>
                  </a:lnTo>
                  <a:lnTo>
                    <a:pt x="23049" y="36992"/>
                  </a:lnTo>
                  <a:lnTo>
                    <a:pt x="52086" y="72230"/>
                  </a:lnTo>
                  <a:lnTo>
                    <a:pt x="84193" y="105217"/>
                  </a:lnTo>
                  <a:lnTo>
                    <a:pt x="116887" y="127633"/>
                  </a:lnTo>
                  <a:lnTo>
                    <a:pt x="149851" y="145669"/>
                  </a:lnTo>
                  <a:lnTo>
                    <a:pt x="173958" y="153492"/>
                  </a:lnTo>
                  <a:lnTo>
                    <a:pt x="203754" y="158348"/>
                  </a:lnTo>
                  <a:lnTo>
                    <a:pt x="237888" y="156796"/>
                  </a:lnTo>
                  <a:lnTo>
                    <a:pt x="269413" y="149078"/>
                  </a:lnTo>
                  <a:lnTo>
                    <a:pt x="300300" y="135973"/>
                  </a:lnTo>
                  <a:lnTo>
                    <a:pt x="331594" y="116100"/>
                  </a:lnTo>
                  <a:lnTo>
                    <a:pt x="362052" y="91675"/>
                  </a:lnTo>
                  <a:lnTo>
                    <a:pt x="374417" y="75543"/>
                  </a:lnTo>
                  <a:lnTo>
                    <a:pt x="375698" y="71948"/>
                  </a:lnTo>
                  <a:lnTo>
                    <a:pt x="376238" y="6905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39" name="SMARTInkShape-652">
              <a:extLst>
                <a:ext uri="{FF2B5EF4-FFF2-40B4-BE49-F238E27FC236}">
                  <a16:creationId xmlns:a16="http://schemas.microsoft.com/office/drawing/2014/main" xmlns="" id="{240EB589-3D92-4BD1-BEF2-225C57531BD1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4655344" y="2833688"/>
              <a:ext cx="3754" cy="2382"/>
            </a:xfrm>
            <a:custGeom>
              <a:avLst/>
              <a:gdLst/>
              <a:ahLst/>
              <a:cxnLst/>
              <a:rect l="0" t="0" r="0" b="0"/>
              <a:pathLst>
                <a:path w="3754" h="2382">
                  <a:moveTo>
                    <a:pt x="2381" y="0"/>
                  </a:moveTo>
                  <a:lnTo>
                    <a:pt x="2381" y="0"/>
                  </a:lnTo>
                  <a:lnTo>
                    <a:pt x="3645" y="0"/>
                  </a:lnTo>
                  <a:lnTo>
                    <a:pt x="3753" y="264"/>
                  </a:lnTo>
                  <a:lnTo>
                    <a:pt x="2614" y="2050"/>
                  </a:lnTo>
                  <a:lnTo>
                    <a:pt x="0" y="238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40" name="SMARTInkShape-653">
              <a:extLst>
                <a:ext uri="{FF2B5EF4-FFF2-40B4-BE49-F238E27FC236}">
                  <a16:creationId xmlns:a16="http://schemas.microsoft.com/office/drawing/2014/main" xmlns="" id="{352888A9-4363-4B7E-824A-8B1D525BCC3A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4393458" y="2915536"/>
              <a:ext cx="330943" cy="185639"/>
            </a:xfrm>
            <a:custGeom>
              <a:avLst/>
              <a:gdLst/>
              <a:ahLst/>
              <a:cxnLst/>
              <a:rect l="0" t="0" r="0" b="0"/>
              <a:pathLst>
                <a:path w="330943" h="185639">
                  <a:moveTo>
                    <a:pt x="104723" y="27689"/>
                  </a:moveTo>
                  <a:lnTo>
                    <a:pt x="104723" y="27689"/>
                  </a:lnTo>
                  <a:lnTo>
                    <a:pt x="110088" y="24375"/>
                  </a:lnTo>
                  <a:lnTo>
                    <a:pt x="111076" y="22864"/>
                  </a:lnTo>
                  <a:lnTo>
                    <a:pt x="111515" y="21047"/>
                  </a:lnTo>
                  <a:lnTo>
                    <a:pt x="111821" y="16581"/>
                  </a:lnTo>
                  <a:lnTo>
                    <a:pt x="109325" y="12227"/>
                  </a:lnTo>
                  <a:lnTo>
                    <a:pt x="105234" y="8438"/>
                  </a:lnTo>
                  <a:lnTo>
                    <a:pt x="99407" y="4376"/>
                  </a:lnTo>
                  <a:lnTo>
                    <a:pt x="82206" y="27"/>
                  </a:lnTo>
                  <a:lnTo>
                    <a:pt x="69182" y="0"/>
                  </a:lnTo>
                  <a:lnTo>
                    <a:pt x="41715" y="5763"/>
                  </a:lnTo>
                  <a:lnTo>
                    <a:pt x="26164" y="15280"/>
                  </a:lnTo>
                  <a:lnTo>
                    <a:pt x="12083" y="33794"/>
                  </a:lnTo>
                  <a:lnTo>
                    <a:pt x="1938" y="56456"/>
                  </a:lnTo>
                  <a:lnTo>
                    <a:pt x="0" y="90700"/>
                  </a:lnTo>
                  <a:lnTo>
                    <a:pt x="752" y="107487"/>
                  </a:lnTo>
                  <a:lnTo>
                    <a:pt x="7364" y="129217"/>
                  </a:lnTo>
                  <a:lnTo>
                    <a:pt x="16967" y="143760"/>
                  </a:lnTo>
                  <a:lnTo>
                    <a:pt x="24570" y="150628"/>
                  </a:lnTo>
                  <a:lnTo>
                    <a:pt x="31409" y="156014"/>
                  </a:lnTo>
                  <a:lnTo>
                    <a:pt x="38618" y="162575"/>
                  </a:lnTo>
                  <a:lnTo>
                    <a:pt x="44475" y="164367"/>
                  </a:lnTo>
                  <a:lnTo>
                    <a:pt x="56486" y="165518"/>
                  </a:lnTo>
                  <a:lnTo>
                    <a:pt x="67874" y="162208"/>
                  </a:lnTo>
                  <a:lnTo>
                    <a:pt x="74520" y="158769"/>
                  </a:lnTo>
                  <a:lnTo>
                    <a:pt x="92698" y="144377"/>
                  </a:lnTo>
                  <a:lnTo>
                    <a:pt x="99790" y="132936"/>
                  </a:lnTo>
                  <a:lnTo>
                    <a:pt x="105776" y="116850"/>
                  </a:lnTo>
                  <a:lnTo>
                    <a:pt x="111895" y="81679"/>
                  </a:lnTo>
                  <a:lnTo>
                    <a:pt x="116421" y="48728"/>
                  </a:lnTo>
                  <a:lnTo>
                    <a:pt x="116362" y="14074"/>
                  </a:lnTo>
                  <a:lnTo>
                    <a:pt x="114277" y="6423"/>
                  </a:lnTo>
                  <a:lnTo>
                    <a:pt x="110701" y="39382"/>
                  </a:lnTo>
                  <a:lnTo>
                    <a:pt x="109517" y="73591"/>
                  </a:lnTo>
                  <a:lnTo>
                    <a:pt x="113285" y="107070"/>
                  </a:lnTo>
                  <a:lnTo>
                    <a:pt x="119575" y="137343"/>
                  </a:lnTo>
                  <a:lnTo>
                    <a:pt x="138738" y="173041"/>
                  </a:lnTo>
                  <a:lnTo>
                    <a:pt x="144699" y="180382"/>
                  </a:lnTo>
                  <a:lnTo>
                    <a:pt x="148684" y="183130"/>
                  </a:lnTo>
                  <a:lnTo>
                    <a:pt x="153983" y="185233"/>
                  </a:lnTo>
                  <a:lnTo>
                    <a:pt x="158455" y="185638"/>
                  </a:lnTo>
                  <a:lnTo>
                    <a:pt x="168166" y="183743"/>
                  </a:lnTo>
                  <a:lnTo>
                    <a:pt x="174644" y="180319"/>
                  </a:lnTo>
                  <a:lnTo>
                    <a:pt x="196152" y="161576"/>
                  </a:lnTo>
                  <a:lnTo>
                    <a:pt x="208097" y="144653"/>
                  </a:lnTo>
                  <a:lnTo>
                    <a:pt x="213572" y="129492"/>
                  </a:lnTo>
                  <a:lnTo>
                    <a:pt x="221248" y="97951"/>
                  </a:lnTo>
                  <a:lnTo>
                    <a:pt x="227484" y="66090"/>
                  </a:lnTo>
                  <a:lnTo>
                    <a:pt x="229897" y="42932"/>
                  </a:lnTo>
                  <a:lnTo>
                    <a:pt x="231529" y="36845"/>
                  </a:lnTo>
                  <a:lnTo>
                    <a:pt x="230969" y="24985"/>
                  </a:lnTo>
                  <a:lnTo>
                    <a:pt x="230691" y="24299"/>
                  </a:lnTo>
                  <a:lnTo>
                    <a:pt x="230241" y="23842"/>
                  </a:lnTo>
                  <a:lnTo>
                    <a:pt x="228883" y="23107"/>
                  </a:lnTo>
                  <a:lnTo>
                    <a:pt x="228577" y="29571"/>
                  </a:lnTo>
                  <a:lnTo>
                    <a:pt x="229926" y="36478"/>
                  </a:lnTo>
                  <a:lnTo>
                    <a:pt x="228827" y="70934"/>
                  </a:lnTo>
                  <a:lnTo>
                    <a:pt x="232765" y="104262"/>
                  </a:lnTo>
                  <a:lnTo>
                    <a:pt x="241304" y="137426"/>
                  </a:lnTo>
                  <a:lnTo>
                    <a:pt x="247188" y="148280"/>
                  </a:lnTo>
                  <a:lnTo>
                    <a:pt x="261406" y="165943"/>
                  </a:lnTo>
                  <a:lnTo>
                    <a:pt x="276917" y="175523"/>
                  </a:lnTo>
                  <a:lnTo>
                    <a:pt x="281972" y="176031"/>
                  </a:lnTo>
                  <a:lnTo>
                    <a:pt x="297212" y="173254"/>
                  </a:lnTo>
                  <a:lnTo>
                    <a:pt x="312226" y="167691"/>
                  </a:lnTo>
                  <a:lnTo>
                    <a:pt x="319135" y="160041"/>
                  </a:lnTo>
                  <a:lnTo>
                    <a:pt x="330942" y="14198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45" name="SMARTInkShape-Group299">
            <a:extLst>
              <a:ext uri="{FF2B5EF4-FFF2-40B4-BE49-F238E27FC236}">
                <a16:creationId xmlns:a16="http://schemas.microsoft.com/office/drawing/2014/main" xmlns="" id="{46C0BB04-15CF-4DE4-AC8A-B394DF95F9C1}"/>
              </a:ext>
            </a:extLst>
          </p:cNvPr>
          <p:cNvGrpSpPr/>
          <p:nvPr/>
        </p:nvGrpSpPr>
        <p:grpSpPr>
          <a:xfrm>
            <a:off x="4086525" y="2609850"/>
            <a:ext cx="389122" cy="495091"/>
            <a:chOff x="4086525" y="2609850"/>
            <a:chExt cx="389122" cy="495091"/>
          </a:xfrm>
        </p:grpSpPr>
        <p:sp>
          <p:nvSpPr>
            <p:cNvPr id="24042" name="SMARTInkShape-654">
              <a:extLst>
                <a:ext uri="{FF2B5EF4-FFF2-40B4-BE49-F238E27FC236}">
                  <a16:creationId xmlns:a16="http://schemas.microsoft.com/office/drawing/2014/main" xmlns="" id="{AD8AC5D1-BBCA-436D-9D1F-F4A9C497AF37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4105275" y="2609850"/>
              <a:ext cx="342901" cy="16626"/>
            </a:xfrm>
            <a:custGeom>
              <a:avLst/>
              <a:gdLst/>
              <a:ahLst/>
              <a:cxnLst/>
              <a:rect l="0" t="0" r="0" b="0"/>
              <a:pathLst>
                <a:path w="342901" h="16626">
                  <a:moveTo>
                    <a:pt x="0" y="14288"/>
                  </a:moveTo>
                  <a:lnTo>
                    <a:pt x="0" y="14288"/>
                  </a:lnTo>
                  <a:lnTo>
                    <a:pt x="0" y="12237"/>
                  </a:lnTo>
                  <a:lnTo>
                    <a:pt x="265" y="12127"/>
                  </a:lnTo>
                  <a:lnTo>
                    <a:pt x="7648" y="11915"/>
                  </a:lnTo>
                  <a:lnTo>
                    <a:pt x="41689" y="14279"/>
                  </a:lnTo>
                  <a:lnTo>
                    <a:pt x="76786" y="16625"/>
                  </a:lnTo>
                  <a:lnTo>
                    <a:pt x="110467" y="15030"/>
                  </a:lnTo>
                  <a:lnTo>
                    <a:pt x="142516" y="13052"/>
                  </a:lnTo>
                  <a:lnTo>
                    <a:pt x="175057" y="11973"/>
                  </a:lnTo>
                  <a:lnTo>
                    <a:pt x="206456" y="11910"/>
                  </a:lnTo>
                  <a:lnTo>
                    <a:pt x="237600" y="11907"/>
                  </a:lnTo>
                  <a:lnTo>
                    <a:pt x="271929" y="11201"/>
                  </a:lnTo>
                  <a:lnTo>
                    <a:pt x="305541" y="8157"/>
                  </a:lnTo>
                  <a:lnTo>
                    <a:pt x="340458" y="1005"/>
                  </a:lnTo>
                  <a:lnTo>
                    <a:pt x="34290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43" name="SMARTInkShape-655">
              <a:extLst>
                <a:ext uri="{FF2B5EF4-FFF2-40B4-BE49-F238E27FC236}">
                  <a16:creationId xmlns:a16="http://schemas.microsoft.com/office/drawing/2014/main" xmlns="" id="{58CCC121-73B2-41CC-829B-BD2771A154D0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4086525" y="2619375"/>
              <a:ext cx="197310" cy="485566"/>
            </a:xfrm>
            <a:custGeom>
              <a:avLst/>
              <a:gdLst/>
              <a:ahLst/>
              <a:cxnLst/>
              <a:rect l="0" t="0" r="0" b="0"/>
              <a:pathLst>
                <a:path w="197310" h="485566">
                  <a:moveTo>
                    <a:pt x="166388" y="0"/>
                  </a:moveTo>
                  <a:lnTo>
                    <a:pt x="166388" y="0"/>
                  </a:lnTo>
                  <a:lnTo>
                    <a:pt x="171043" y="0"/>
                  </a:lnTo>
                  <a:lnTo>
                    <a:pt x="173466" y="34415"/>
                  </a:lnTo>
                  <a:lnTo>
                    <a:pt x="175955" y="67665"/>
                  </a:lnTo>
                  <a:lnTo>
                    <a:pt x="178839" y="98418"/>
                  </a:lnTo>
                  <a:lnTo>
                    <a:pt x="180433" y="128956"/>
                  </a:lnTo>
                  <a:lnTo>
                    <a:pt x="180918" y="163385"/>
                  </a:lnTo>
                  <a:lnTo>
                    <a:pt x="183261" y="196345"/>
                  </a:lnTo>
                  <a:lnTo>
                    <a:pt x="187052" y="225616"/>
                  </a:lnTo>
                  <a:lnTo>
                    <a:pt x="190418" y="261076"/>
                  </a:lnTo>
                  <a:lnTo>
                    <a:pt x="194758" y="293806"/>
                  </a:lnTo>
                  <a:lnTo>
                    <a:pt x="197082" y="324215"/>
                  </a:lnTo>
                  <a:lnTo>
                    <a:pt x="197309" y="359326"/>
                  </a:lnTo>
                  <a:lnTo>
                    <a:pt x="194027" y="392897"/>
                  </a:lnTo>
                  <a:lnTo>
                    <a:pt x="187813" y="425297"/>
                  </a:lnTo>
                  <a:lnTo>
                    <a:pt x="182350" y="445498"/>
                  </a:lnTo>
                  <a:lnTo>
                    <a:pt x="179038" y="451735"/>
                  </a:lnTo>
                  <a:lnTo>
                    <a:pt x="164222" y="469937"/>
                  </a:lnTo>
                  <a:lnTo>
                    <a:pt x="142930" y="483388"/>
                  </a:lnTo>
                  <a:lnTo>
                    <a:pt x="125482" y="485565"/>
                  </a:lnTo>
                  <a:lnTo>
                    <a:pt x="104994" y="484336"/>
                  </a:lnTo>
                  <a:lnTo>
                    <a:pt x="88247" y="479188"/>
                  </a:lnTo>
                  <a:lnTo>
                    <a:pt x="52681" y="459333"/>
                  </a:lnTo>
                  <a:lnTo>
                    <a:pt x="30473" y="441887"/>
                  </a:lnTo>
                  <a:lnTo>
                    <a:pt x="16109" y="421662"/>
                  </a:lnTo>
                  <a:lnTo>
                    <a:pt x="2101" y="394018"/>
                  </a:lnTo>
                  <a:lnTo>
                    <a:pt x="0" y="375156"/>
                  </a:lnTo>
                  <a:lnTo>
                    <a:pt x="2330" y="350969"/>
                  </a:lnTo>
                  <a:lnTo>
                    <a:pt x="16369" y="3143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44" name="SMARTInkShape-656">
              <a:extLst>
                <a:ext uri="{FF2B5EF4-FFF2-40B4-BE49-F238E27FC236}">
                  <a16:creationId xmlns:a16="http://schemas.microsoft.com/office/drawing/2014/main" xmlns="" id="{5C2FD925-D54D-429C-9CE5-B7FF33C9C3D9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4405313" y="2645569"/>
              <a:ext cx="70334" cy="133351"/>
            </a:xfrm>
            <a:custGeom>
              <a:avLst/>
              <a:gdLst/>
              <a:ahLst/>
              <a:cxnLst/>
              <a:rect l="0" t="0" r="0" b="0"/>
              <a:pathLst>
                <a:path w="70334" h="133351">
                  <a:moveTo>
                    <a:pt x="57150" y="0"/>
                  </a:moveTo>
                  <a:lnTo>
                    <a:pt x="57150" y="0"/>
                  </a:lnTo>
                  <a:lnTo>
                    <a:pt x="53357" y="0"/>
                  </a:lnTo>
                  <a:lnTo>
                    <a:pt x="52505" y="264"/>
                  </a:lnTo>
                  <a:lnTo>
                    <a:pt x="52201" y="705"/>
                  </a:lnTo>
                  <a:lnTo>
                    <a:pt x="52263" y="1264"/>
                  </a:lnTo>
                  <a:lnTo>
                    <a:pt x="53743" y="2590"/>
                  </a:lnTo>
                  <a:lnTo>
                    <a:pt x="57741" y="5597"/>
                  </a:lnTo>
                  <a:lnTo>
                    <a:pt x="61424" y="11108"/>
                  </a:lnTo>
                  <a:lnTo>
                    <a:pt x="61851" y="11374"/>
                  </a:lnTo>
                  <a:lnTo>
                    <a:pt x="63032" y="11670"/>
                  </a:lnTo>
                  <a:lnTo>
                    <a:pt x="70333" y="44381"/>
                  </a:lnTo>
                  <a:lnTo>
                    <a:pt x="69535" y="50946"/>
                  </a:lnTo>
                  <a:lnTo>
                    <a:pt x="59447" y="74187"/>
                  </a:lnTo>
                  <a:lnTo>
                    <a:pt x="29330" y="108520"/>
                  </a:lnTo>
                  <a:lnTo>
                    <a:pt x="0" y="13335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48" name="SMARTInkShape-Group300">
            <a:extLst>
              <a:ext uri="{FF2B5EF4-FFF2-40B4-BE49-F238E27FC236}">
                <a16:creationId xmlns:a16="http://schemas.microsoft.com/office/drawing/2014/main" xmlns="" id="{0185C68B-8EBC-4D54-AC13-279CAC2C9CF3}"/>
              </a:ext>
            </a:extLst>
          </p:cNvPr>
          <p:cNvGrpSpPr/>
          <p:nvPr/>
        </p:nvGrpSpPr>
        <p:grpSpPr>
          <a:xfrm>
            <a:off x="2224271" y="4143645"/>
            <a:ext cx="621324" cy="239702"/>
            <a:chOff x="2224271" y="4143645"/>
            <a:chExt cx="621324" cy="239702"/>
          </a:xfrm>
        </p:grpSpPr>
        <p:sp>
          <p:nvSpPr>
            <p:cNvPr id="24046" name="SMARTInkShape-657">
              <a:extLst>
                <a:ext uri="{FF2B5EF4-FFF2-40B4-BE49-F238E27FC236}">
                  <a16:creationId xmlns:a16="http://schemas.microsoft.com/office/drawing/2014/main" xmlns="" id="{8AF7C5B2-6322-4299-9D67-D9E317633B7B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2224271" y="4143645"/>
              <a:ext cx="621324" cy="173297"/>
            </a:xfrm>
            <a:custGeom>
              <a:avLst/>
              <a:gdLst/>
              <a:ahLst/>
              <a:cxnLst/>
              <a:rect l="0" t="0" r="0" b="0"/>
              <a:pathLst>
                <a:path w="621324" h="173297">
                  <a:moveTo>
                    <a:pt x="99829" y="30686"/>
                  </a:moveTo>
                  <a:lnTo>
                    <a:pt x="99829" y="30686"/>
                  </a:lnTo>
                  <a:lnTo>
                    <a:pt x="99829" y="25875"/>
                  </a:lnTo>
                  <a:lnTo>
                    <a:pt x="99123" y="23873"/>
                  </a:lnTo>
                  <a:lnTo>
                    <a:pt x="97546" y="21320"/>
                  </a:lnTo>
                  <a:lnTo>
                    <a:pt x="97477" y="19944"/>
                  </a:lnTo>
                  <a:lnTo>
                    <a:pt x="82142" y="10689"/>
                  </a:lnTo>
                  <a:lnTo>
                    <a:pt x="79306" y="9417"/>
                  </a:lnTo>
                  <a:lnTo>
                    <a:pt x="73334" y="8710"/>
                  </a:lnTo>
                  <a:lnTo>
                    <a:pt x="63404" y="9147"/>
                  </a:lnTo>
                  <a:lnTo>
                    <a:pt x="59739" y="10618"/>
                  </a:lnTo>
                  <a:lnTo>
                    <a:pt x="30801" y="29727"/>
                  </a:lnTo>
                  <a:lnTo>
                    <a:pt x="10508" y="58583"/>
                  </a:lnTo>
                  <a:lnTo>
                    <a:pt x="4123" y="72984"/>
                  </a:lnTo>
                  <a:lnTo>
                    <a:pt x="0" y="102146"/>
                  </a:lnTo>
                  <a:lnTo>
                    <a:pt x="3136" y="118217"/>
                  </a:lnTo>
                  <a:lnTo>
                    <a:pt x="11805" y="139259"/>
                  </a:lnTo>
                  <a:lnTo>
                    <a:pt x="21255" y="151836"/>
                  </a:lnTo>
                  <a:lnTo>
                    <a:pt x="30127" y="159686"/>
                  </a:lnTo>
                  <a:lnTo>
                    <a:pt x="34543" y="162103"/>
                  </a:lnTo>
                  <a:lnTo>
                    <a:pt x="39063" y="163177"/>
                  </a:lnTo>
                  <a:lnTo>
                    <a:pt x="52039" y="163161"/>
                  </a:lnTo>
                  <a:lnTo>
                    <a:pt x="64871" y="159425"/>
                  </a:lnTo>
                  <a:lnTo>
                    <a:pt x="74419" y="151322"/>
                  </a:lnTo>
                  <a:lnTo>
                    <a:pt x="86849" y="133549"/>
                  </a:lnTo>
                  <a:lnTo>
                    <a:pt x="94163" y="111059"/>
                  </a:lnTo>
                  <a:lnTo>
                    <a:pt x="97938" y="80658"/>
                  </a:lnTo>
                  <a:lnTo>
                    <a:pt x="99755" y="46849"/>
                  </a:lnTo>
                  <a:lnTo>
                    <a:pt x="99558" y="28512"/>
                  </a:lnTo>
                  <a:lnTo>
                    <a:pt x="97477" y="18972"/>
                  </a:lnTo>
                  <a:lnTo>
                    <a:pt x="97448" y="53173"/>
                  </a:lnTo>
                  <a:lnTo>
                    <a:pt x="98153" y="88891"/>
                  </a:lnTo>
                  <a:lnTo>
                    <a:pt x="102453" y="121857"/>
                  </a:lnTo>
                  <a:lnTo>
                    <a:pt x="111344" y="150606"/>
                  </a:lnTo>
                  <a:lnTo>
                    <a:pt x="115823" y="157558"/>
                  </a:lnTo>
                  <a:lnTo>
                    <a:pt x="125542" y="165590"/>
                  </a:lnTo>
                  <a:lnTo>
                    <a:pt x="129937" y="167848"/>
                  </a:lnTo>
                  <a:lnTo>
                    <a:pt x="131014" y="168165"/>
                  </a:lnTo>
                  <a:lnTo>
                    <a:pt x="133621" y="167812"/>
                  </a:lnTo>
                  <a:lnTo>
                    <a:pt x="136543" y="166508"/>
                  </a:lnTo>
                  <a:lnTo>
                    <a:pt x="141428" y="162270"/>
                  </a:lnTo>
                  <a:lnTo>
                    <a:pt x="148645" y="152330"/>
                  </a:lnTo>
                  <a:lnTo>
                    <a:pt x="163350" y="119875"/>
                  </a:lnTo>
                  <a:lnTo>
                    <a:pt x="168745" y="88084"/>
                  </a:lnTo>
                  <a:lnTo>
                    <a:pt x="175731" y="55912"/>
                  </a:lnTo>
                  <a:lnTo>
                    <a:pt x="188539" y="20362"/>
                  </a:lnTo>
                  <a:lnTo>
                    <a:pt x="193915" y="11400"/>
                  </a:lnTo>
                  <a:lnTo>
                    <a:pt x="202809" y="1582"/>
                  </a:lnTo>
                  <a:lnTo>
                    <a:pt x="204512" y="553"/>
                  </a:lnTo>
                  <a:lnTo>
                    <a:pt x="205336" y="279"/>
                  </a:lnTo>
                  <a:lnTo>
                    <a:pt x="210289" y="1157"/>
                  </a:lnTo>
                  <a:lnTo>
                    <a:pt x="214255" y="3093"/>
                  </a:lnTo>
                  <a:lnTo>
                    <a:pt x="216214" y="5987"/>
                  </a:lnTo>
                  <a:lnTo>
                    <a:pt x="218098" y="11373"/>
                  </a:lnTo>
                  <a:lnTo>
                    <a:pt x="221198" y="45485"/>
                  </a:lnTo>
                  <a:lnTo>
                    <a:pt x="221270" y="79456"/>
                  </a:lnTo>
                  <a:lnTo>
                    <a:pt x="222328" y="111205"/>
                  </a:lnTo>
                  <a:lnTo>
                    <a:pt x="227929" y="137159"/>
                  </a:lnTo>
                  <a:lnTo>
                    <a:pt x="240880" y="163196"/>
                  </a:lnTo>
                  <a:lnTo>
                    <a:pt x="247007" y="170537"/>
                  </a:lnTo>
                  <a:lnTo>
                    <a:pt x="249997" y="172217"/>
                  </a:lnTo>
                  <a:lnTo>
                    <a:pt x="256227" y="173296"/>
                  </a:lnTo>
                  <a:lnTo>
                    <a:pt x="260969" y="172218"/>
                  </a:lnTo>
                  <a:lnTo>
                    <a:pt x="268419" y="167848"/>
                  </a:lnTo>
                  <a:lnTo>
                    <a:pt x="291468" y="133752"/>
                  </a:lnTo>
                  <a:lnTo>
                    <a:pt x="305490" y="107573"/>
                  </a:lnTo>
                  <a:lnTo>
                    <a:pt x="310365" y="89883"/>
                  </a:lnTo>
                  <a:lnTo>
                    <a:pt x="315843" y="56165"/>
                  </a:lnTo>
                  <a:lnTo>
                    <a:pt x="315904" y="36001"/>
                  </a:lnTo>
                  <a:lnTo>
                    <a:pt x="309425" y="12645"/>
                  </a:lnTo>
                  <a:lnTo>
                    <a:pt x="306453" y="7320"/>
                  </a:lnTo>
                  <a:lnTo>
                    <a:pt x="301368" y="2802"/>
                  </a:lnTo>
                  <a:lnTo>
                    <a:pt x="297793" y="1095"/>
                  </a:lnTo>
                  <a:lnTo>
                    <a:pt x="291186" y="0"/>
                  </a:lnTo>
                  <a:lnTo>
                    <a:pt x="280140" y="1685"/>
                  </a:lnTo>
                  <a:lnTo>
                    <a:pt x="276717" y="3068"/>
                  </a:lnTo>
                  <a:lnTo>
                    <a:pt x="266514" y="11782"/>
                  </a:lnTo>
                  <a:lnTo>
                    <a:pt x="262312" y="17148"/>
                  </a:lnTo>
                  <a:lnTo>
                    <a:pt x="260679" y="20788"/>
                  </a:lnTo>
                  <a:lnTo>
                    <a:pt x="260243" y="22500"/>
                  </a:lnTo>
                  <a:lnTo>
                    <a:pt x="260465" y="25813"/>
                  </a:lnTo>
                  <a:lnTo>
                    <a:pt x="264028" y="34780"/>
                  </a:lnTo>
                  <a:lnTo>
                    <a:pt x="268455" y="41569"/>
                  </a:lnTo>
                  <a:lnTo>
                    <a:pt x="277966" y="51080"/>
                  </a:lnTo>
                  <a:lnTo>
                    <a:pt x="291528" y="58202"/>
                  </a:lnTo>
                  <a:lnTo>
                    <a:pt x="308732" y="61306"/>
                  </a:lnTo>
                  <a:lnTo>
                    <a:pt x="331017" y="59579"/>
                  </a:lnTo>
                  <a:lnTo>
                    <a:pt x="343120" y="55787"/>
                  </a:lnTo>
                  <a:lnTo>
                    <a:pt x="364044" y="44374"/>
                  </a:lnTo>
                  <a:lnTo>
                    <a:pt x="367277" y="42062"/>
                  </a:lnTo>
                  <a:lnTo>
                    <a:pt x="373990" y="39191"/>
                  </a:lnTo>
                  <a:lnTo>
                    <a:pt x="376706" y="36969"/>
                  </a:lnTo>
                  <a:lnTo>
                    <a:pt x="379995" y="32476"/>
                  </a:lnTo>
                  <a:lnTo>
                    <a:pt x="381598" y="31482"/>
                  </a:lnTo>
                  <a:lnTo>
                    <a:pt x="385108" y="30756"/>
                  </a:lnTo>
                  <a:lnTo>
                    <a:pt x="386704" y="30707"/>
                  </a:lnTo>
                  <a:lnTo>
                    <a:pt x="387123" y="30435"/>
                  </a:lnTo>
                  <a:lnTo>
                    <a:pt x="387402" y="29990"/>
                  </a:lnTo>
                  <a:lnTo>
                    <a:pt x="390190" y="23144"/>
                  </a:lnTo>
                  <a:lnTo>
                    <a:pt x="390342" y="9417"/>
                  </a:lnTo>
                  <a:lnTo>
                    <a:pt x="387068" y="7386"/>
                  </a:lnTo>
                  <a:lnTo>
                    <a:pt x="385756" y="5467"/>
                  </a:lnTo>
                  <a:lnTo>
                    <a:pt x="384511" y="4926"/>
                  </a:lnTo>
                  <a:lnTo>
                    <a:pt x="383809" y="5046"/>
                  </a:lnTo>
                  <a:lnTo>
                    <a:pt x="381291" y="6214"/>
                  </a:lnTo>
                  <a:lnTo>
                    <a:pt x="377577" y="6943"/>
                  </a:lnTo>
                  <a:lnTo>
                    <a:pt x="374418" y="8981"/>
                  </a:lnTo>
                  <a:lnTo>
                    <a:pt x="358260" y="24936"/>
                  </a:lnTo>
                  <a:lnTo>
                    <a:pt x="351439" y="36079"/>
                  </a:lnTo>
                  <a:lnTo>
                    <a:pt x="343795" y="68172"/>
                  </a:lnTo>
                  <a:lnTo>
                    <a:pt x="342759" y="90664"/>
                  </a:lnTo>
                  <a:lnTo>
                    <a:pt x="349296" y="121067"/>
                  </a:lnTo>
                  <a:lnTo>
                    <a:pt x="357005" y="136755"/>
                  </a:lnTo>
                  <a:lnTo>
                    <a:pt x="360650" y="140901"/>
                  </a:lnTo>
                  <a:lnTo>
                    <a:pt x="365916" y="145512"/>
                  </a:lnTo>
                  <a:lnTo>
                    <a:pt x="368373" y="148395"/>
                  </a:lnTo>
                  <a:lnTo>
                    <a:pt x="380286" y="157556"/>
                  </a:lnTo>
                  <a:lnTo>
                    <a:pt x="383599" y="158765"/>
                  </a:lnTo>
                  <a:lnTo>
                    <a:pt x="399239" y="159261"/>
                  </a:lnTo>
                  <a:lnTo>
                    <a:pt x="412713" y="153908"/>
                  </a:lnTo>
                  <a:lnTo>
                    <a:pt x="426860" y="140632"/>
                  </a:lnTo>
                  <a:lnTo>
                    <a:pt x="447697" y="108131"/>
                  </a:lnTo>
                  <a:lnTo>
                    <a:pt x="452990" y="97068"/>
                  </a:lnTo>
                  <a:lnTo>
                    <a:pt x="462497" y="63695"/>
                  </a:lnTo>
                  <a:lnTo>
                    <a:pt x="467664" y="34703"/>
                  </a:lnTo>
                  <a:lnTo>
                    <a:pt x="466762" y="21452"/>
                  </a:lnTo>
                  <a:lnTo>
                    <a:pt x="464129" y="10554"/>
                  </a:lnTo>
                  <a:lnTo>
                    <a:pt x="461886" y="7033"/>
                  </a:lnTo>
                  <a:lnTo>
                    <a:pt x="460547" y="6921"/>
                  </a:lnTo>
                  <a:lnTo>
                    <a:pt x="460428" y="7170"/>
                  </a:lnTo>
                  <a:lnTo>
                    <a:pt x="461002" y="8152"/>
                  </a:lnTo>
                  <a:lnTo>
                    <a:pt x="465025" y="12473"/>
                  </a:lnTo>
                  <a:lnTo>
                    <a:pt x="468620" y="14824"/>
                  </a:lnTo>
                  <a:lnTo>
                    <a:pt x="473037" y="15932"/>
                  </a:lnTo>
                  <a:lnTo>
                    <a:pt x="505336" y="16398"/>
                  </a:lnTo>
                  <a:lnTo>
                    <a:pt x="508302" y="15693"/>
                  </a:lnTo>
                  <a:lnTo>
                    <a:pt x="510766" y="14762"/>
                  </a:lnTo>
                  <a:lnTo>
                    <a:pt x="515682" y="14116"/>
                  </a:lnTo>
                  <a:lnTo>
                    <a:pt x="516868" y="14767"/>
                  </a:lnTo>
                  <a:lnTo>
                    <a:pt x="517555" y="15311"/>
                  </a:lnTo>
                  <a:lnTo>
                    <a:pt x="518318" y="16621"/>
                  </a:lnTo>
                  <a:lnTo>
                    <a:pt x="518808" y="19618"/>
                  </a:lnTo>
                  <a:lnTo>
                    <a:pt x="518657" y="27822"/>
                  </a:lnTo>
                  <a:lnTo>
                    <a:pt x="516694" y="39640"/>
                  </a:lnTo>
                  <a:lnTo>
                    <a:pt x="516549" y="74096"/>
                  </a:lnTo>
                  <a:lnTo>
                    <a:pt x="514265" y="108581"/>
                  </a:lnTo>
                  <a:lnTo>
                    <a:pt x="518385" y="138224"/>
                  </a:lnTo>
                  <a:lnTo>
                    <a:pt x="526922" y="158230"/>
                  </a:lnTo>
                  <a:lnTo>
                    <a:pt x="528920" y="161279"/>
                  </a:lnTo>
                  <a:lnTo>
                    <a:pt x="532100" y="163517"/>
                  </a:lnTo>
                  <a:lnTo>
                    <a:pt x="541536" y="167672"/>
                  </a:lnTo>
                  <a:lnTo>
                    <a:pt x="553173" y="168650"/>
                  </a:lnTo>
                  <a:lnTo>
                    <a:pt x="557432" y="167322"/>
                  </a:lnTo>
                  <a:lnTo>
                    <a:pt x="578608" y="155550"/>
                  </a:lnTo>
                  <a:lnTo>
                    <a:pt x="604067" y="130736"/>
                  </a:lnTo>
                  <a:lnTo>
                    <a:pt x="621323" y="10688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47" name="SMARTInkShape-658">
              <a:extLst>
                <a:ext uri="{FF2B5EF4-FFF2-40B4-BE49-F238E27FC236}">
                  <a16:creationId xmlns:a16="http://schemas.microsoft.com/office/drawing/2014/main" xmlns="" id="{1BCB9F00-79BE-4C20-A238-C2F2DE2DD71E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2559844" y="4314825"/>
              <a:ext cx="276226" cy="68522"/>
            </a:xfrm>
            <a:custGeom>
              <a:avLst/>
              <a:gdLst/>
              <a:ahLst/>
              <a:cxnLst/>
              <a:rect l="0" t="0" r="0" b="0"/>
              <a:pathLst>
                <a:path w="276226" h="68522">
                  <a:moveTo>
                    <a:pt x="0" y="0"/>
                  </a:moveTo>
                  <a:lnTo>
                    <a:pt x="0" y="0"/>
                  </a:lnTo>
                  <a:lnTo>
                    <a:pt x="0" y="8019"/>
                  </a:lnTo>
                  <a:lnTo>
                    <a:pt x="264" y="8521"/>
                  </a:lnTo>
                  <a:lnTo>
                    <a:pt x="705" y="8856"/>
                  </a:lnTo>
                  <a:lnTo>
                    <a:pt x="2050" y="9393"/>
                  </a:lnTo>
                  <a:lnTo>
                    <a:pt x="2234" y="10172"/>
                  </a:lnTo>
                  <a:lnTo>
                    <a:pt x="2283" y="10750"/>
                  </a:lnTo>
                  <a:lnTo>
                    <a:pt x="17680" y="29163"/>
                  </a:lnTo>
                  <a:lnTo>
                    <a:pt x="50743" y="52048"/>
                  </a:lnTo>
                  <a:lnTo>
                    <a:pt x="84000" y="65390"/>
                  </a:lnTo>
                  <a:lnTo>
                    <a:pt x="107190" y="68521"/>
                  </a:lnTo>
                  <a:lnTo>
                    <a:pt x="142073" y="66600"/>
                  </a:lnTo>
                  <a:lnTo>
                    <a:pt x="174865" y="63386"/>
                  </a:lnTo>
                  <a:lnTo>
                    <a:pt x="206099" y="56926"/>
                  </a:lnTo>
                  <a:lnTo>
                    <a:pt x="236456" y="48785"/>
                  </a:lnTo>
                  <a:lnTo>
                    <a:pt x="256710" y="41212"/>
                  </a:lnTo>
                  <a:lnTo>
                    <a:pt x="268441" y="35128"/>
                  </a:lnTo>
                  <a:lnTo>
                    <a:pt x="276225" y="3333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51" name="SMARTInkShape-Group301">
            <a:extLst>
              <a:ext uri="{FF2B5EF4-FFF2-40B4-BE49-F238E27FC236}">
                <a16:creationId xmlns:a16="http://schemas.microsoft.com/office/drawing/2014/main" xmlns="" id="{0177BB7D-005E-4A07-AD5A-E32BD5096000}"/>
              </a:ext>
            </a:extLst>
          </p:cNvPr>
          <p:cNvGrpSpPr/>
          <p:nvPr/>
        </p:nvGrpSpPr>
        <p:grpSpPr>
          <a:xfrm>
            <a:off x="1914525" y="3832059"/>
            <a:ext cx="300039" cy="554205"/>
            <a:chOff x="1914525" y="3832059"/>
            <a:chExt cx="300039" cy="554205"/>
          </a:xfrm>
        </p:grpSpPr>
        <p:sp>
          <p:nvSpPr>
            <p:cNvPr id="24049" name="SMARTInkShape-659">
              <a:extLst>
                <a:ext uri="{FF2B5EF4-FFF2-40B4-BE49-F238E27FC236}">
                  <a16:creationId xmlns:a16="http://schemas.microsoft.com/office/drawing/2014/main" xmlns="" id="{626F29F1-00EE-4C40-8974-C14DDBEBEA31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914525" y="4280115"/>
              <a:ext cx="49442" cy="106149"/>
            </a:xfrm>
            <a:custGeom>
              <a:avLst/>
              <a:gdLst/>
              <a:ahLst/>
              <a:cxnLst/>
              <a:rect l="0" t="0" r="0" b="0"/>
              <a:pathLst>
                <a:path w="49442" h="106149">
                  <a:moveTo>
                    <a:pt x="38100" y="1373"/>
                  </a:moveTo>
                  <a:lnTo>
                    <a:pt x="38100" y="1373"/>
                  </a:lnTo>
                  <a:lnTo>
                    <a:pt x="36836" y="109"/>
                  </a:lnTo>
                  <a:lnTo>
                    <a:pt x="36463" y="0"/>
                  </a:lnTo>
                  <a:lnTo>
                    <a:pt x="36215" y="194"/>
                  </a:lnTo>
                  <a:lnTo>
                    <a:pt x="35817" y="1140"/>
                  </a:lnTo>
                  <a:lnTo>
                    <a:pt x="36468" y="1269"/>
                  </a:lnTo>
                  <a:lnTo>
                    <a:pt x="37778" y="1352"/>
                  </a:lnTo>
                  <a:lnTo>
                    <a:pt x="41386" y="4685"/>
                  </a:lnTo>
                  <a:lnTo>
                    <a:pt x="48097" y="14687"/>
                  </a:lnTo>
                  <a:lnTo>
                    <a:pt x="49441" y="18311"/>
                  </a:lnTo>
                  <a:lnTo>
                    <a:pt x="49365" y="30304"/>
                  </a:lnTo>
                  <a:lnTo>
                    <a:pt x="44804" y="48706"/>
                  </a:lnTo>
                  <a:lnTo>
                    <a:pt x="32486" y="67960"/>
                  </a:lnTo>
                  <a:lnTo>
                    <a:pt x="0" y="10614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50" name="SMARTInkShape-660">
              <a:extLst>
                <a:ext uri="{FF2B5EF4-FFF2-40B4-BE49-F238E27FC236}">
                  <a16:creationId xmlns:a16="http://schemas.microsoft.com/office/drawing/2014/main" xmlns="" id="{28F3D439-F06E-4BEB-8C07-71059BDED39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2033588" y="3832059"/>
              <a:ext cx="180976" cy="457627"/>
            </a:xfrm>
            <a:custGeom>
              <a:avLst/>
              <a:gdLst/>
              <a:ahLst/>
              <a:cxnLst/>
              <a:rect l="0" t="0" r="0" b="0"/>
              <a:pathLst>
                <a:path w="180976" h="457627">
                  <a:moveTo>
                    <a:pt x="0" y="442285"/>
                  </a:moveTo>
                  <a:lnTo>
                    <a:pt x="0" y="442285"/>
                  </a:lnTo>
                  <a:lnTo>
                    <a:pt x="2050" y="446385"/>
                  </a:lnTo>
                  <a:lnTo>
                    <a:pt x="2425" y="446606"/>
                  </a:lnTo>
                  <a:lnTo>
                    <a:pt x="4481" y="446917"/>
                  </a:lnTo>
                  <a:lnTo>
                    <a:pt x="13121" y="447047"/>
                  </a:lnTo>
                  <a:lnTo>
                    <a:pt x="47497" y="421920"/>
                  </a:lnTo>
                  <a:lnTo>
                    <a:pt x="73776" y="389664"/>
                  </a:lnTo>
                  <a:lnTo>
                    <a:pt x="94624" y="355363"/>
                  </a:lnTo>
                  <a:lnTo>
                    <a:pt x="112437" y="319978"/>
                  </a:lnTo>
                  <a:lnTo>
                    <a:pt x="127532" y="284680"/>
                  </a:lnTo>
                  <a:lnTo>
                    <a:pt x="141991" y="251580"/>
                  </a:lnTo>
                  <a:lnTo>
                    <a:pt x="154664" y="216552"/>
                  </a:lnTo>
                  <a:lnTo>
                    <a:pt x="165390" y="185911"/>
                  </a:lnTo>
                  <a:lnTo>
                    <a:pt x="173048" y="150832"/>
                  </a:lnTo>
                  <a:lnTo>
                    <a:pt x="177759" y="119722"/>
                  </a:lnTo>
                  <a:lnTo>
                    <a:pt x="180705" y="87916"/>
                  </a:lnTo>
                  <a:lnTo>
                    <a:pt x="180253" y="56215"/>
                  </a:lnTo>
                  <a:lnTo>
                    <a:pt x="173326" y="25504"/>
                  </a:lnTo>
                  <a:lnTo>
                    <a:pt x="164199" y="10365"/>
                  </a:lnTo>
                  <a:lnTo>
                    <a:pt x="156278" y="5128"/>
                  </a:lnTo>
                  <a:lnTo>
                    <a:pt x="146368" y="313"/>
                  </a:lnTo>
                  <a:lnTo>
                    <a:pt x="145203" y="0"/>
                  </a:lnTo>
                  <a:lnTo>
                    <a:pt x="138508" y="822"/>
                  </a:lnTo>
                  <a:lnTo>
                    <a:pt x="129194" y="5107"/>
                  </a:lnTo>
                  <a:lnTo>
                    <a:pt x="126388" y="7037"/>
                  </a:lnTo>
                  <a:lnTo>
                    <a:pt x="122056" y="14666"/>
                  </a:lnTo>
                  <a:lnTo>
                    <a:pt x="116010" y="36837"/>
                  </a:lnTo>
                  <a:lnTo>
                    <a:pt x="112499" y="66840"/>
                  </a:lnTo>
                  <a:lnTo>
                    <a:pt x="109979" y="98486"/>
                  </a:lnTo>
                  <a:lnTo>
                    <a:pt x="109576" y="132582"/>
                  </a:lnTo>
                  <a:lnTo>
                    <a:pt x="109804" y="167510"/>
                  </a:lnTo>
                  <a:lnTo>
                    <a:pt x="111433" y="201766"/>
                  </a:lnTo>
                  <a:lnTo>
                    <a:pt x="109738" y="235364"/>
                  </a:lnTo>
                  <a:lnTo>
                    <a:pt x="108843" y="266008"/>
                  </a:lnTo>
                  <a:lnTo>
                    <a:pt x="106598" y="301158"/>
                  </a:lnTo>
                  <a:lnTo>
                    <a:pt x="104881" y="332255"/>
                  </a:lnTo>
                  <a:lnTo>
                    <a:pt x="104779" y="366353"/>
                  </a:lnTo>
                  <a:lnTo>
                    <a:pt x="105480" y="394876"/>
                  </a:lnTo>
                  <a:lnTo>
                    <a:pt x="109840" y="429932"/>
                  </a:lnTo>
                  <a:lnTo>
                    <a:pt x="114673" y="440864"/>
                  </a:lnTo>
                  <a:lnTo>
                    <a:pt x="119459" y="447090"/>
                  </a:lnTo>
                  <a:lnTo>
                    <a:pt x="126363" y="451711"/>
                  </a:lnTo>
                  <a:lnTo>
                    <a:pt x="133131" y="454162"/>
                  </a:lnTo>
                  <a:lnTo>
                    <a:pt x="145394" y="457626"/>
                  </a:lnTo>
                  <a:lnTo>
                    <a:pt x="156429" y="455499"/>
                  </a:lnTo>
                  <a:lnTo>
                    <a:pt x="165170" y="452019"/>
                  </a:lnTo>
                  <a:lnTo>
                    <a:pt x="177077" y="444527"/>
                  </a:lnTo>
                  <a:lnTo>
                    <a:pt x="178376" y="442986"/>
                  </a:lnTo>
                  <a:lnTo>
                    <a:pt x="180975" y="43514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56" name="SMARTInkShape-Group302">
            <a:extLst>
              <a:ext uri="{FF2B5EF4-FFF2-40B4-BE49-F238E27FC236}">
                <a16:creationId xmlns:a16="http://schemas.microsoft.com/office/drawing/2014/main" xmlns="" id="{688277E1-6154-4703-9FAC-362E29E79FE7}"/>
              </a:ext>
            </a:extLst>
          </p:cNvPr>
          <p:cNvGrpSpPr/>
          <p:nvPr/>
        </p:nvGrpSpPr>
        <p:grpSpPr>
          <a:xfrm>
            <a:off x="1100147" y="3940969"/>
            <a:ext cx="757229" cy="440399"/>
            <a:chOff x="1100147" y="3940969"/>
            <a:chExt cx="757229" cy="440399"/>
          </a:xfrm>
        </p:grpSpPr>
        <p:sp>
          <p:nvSpPr>
            <p:cNvPr id="24052" name="SMARTInkShape-661">
              <a:extLst>
                <a:ext uri="{FF2B5EF4-FFF2-40B4-BE49-F238E27FC236}">
                  <a16:creationId xmlns:a16="http://schemas.microsoft.com/office/drawing/2014/main" xmlns="" id="{3334455A-9FDD-490D-A967-3FFD57A2CB0C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100147" y="4133863"/>
              <a:ext cx="742942" cy="178467"/>
            </a:xfrm>
            <a:custGeom>
              <a:avLst/>
              <a:gdLst/>
              <a:ahLst/>
              <a:cxnLst/>
              <a:rect l="0" t="0" r="0" b="0"/>
              <a:pathLst>
                <a:path w="742942" h="178467">
                  <a:moveTo>
                    <a:pt x="7134" y="145243"/>
                  </a:moveTo>
                  <a:lnTo>
                    <a:pt x="7134" y="145243"/>
                  </a:lnTo>
                  <a:lnTo>
                    <a:pt x="3820" y="145243"/>
                  </a:lnTo>
                  <a:lnTo>
                    <a:pt x="3337" y="145508"/>
                  </a:lnTo>
                  <a:lnTo>
                    <a:pt x="3015" y="145949"/>
                  </a:lnTo>
                  <a:lnTo>
                    <a:pt x="2393" y="147144"/>
                  </a:lnTo>
                  <a:lnTo>
                    <a:pt x="359" y="149577"/>
                  </a:lnTo>
                  <a:lnTo>
                    <a:pt x="0" y="152278"/>
                  </a:lnTo>
                  <a:lnTo>
                    <a:pt x="1257" y="153619"/>
                  </a:lnTo>
                  <a:lnTo>
                    <a:pt x="2582" y="154257"/>
                  </a:lnTo>
                  <a:lnTo>
                    <a:pt x="8117" y="154667"/>
                  </a:lnTo>
                  <a:lnTo>
                    <a:pt x="10922" y="154018"/>
                  </a:lnTo>
                  <a:lnTo>
                    <a:pt x="38851" y="139910"/>
                  </a:lnTo>
                  <a:lnTo>
                    <a:pt x="74255" y="111637"/>
                  </a:lnTo>
                  <a:lnTo>
                    <a:pt x="102912" y="77630"/>
                  </a:lnTo>
                  <a:lnTo>
                    <a:pt x="110749" y="64419"/>
                  </a:lnTo>
                  <a:lnTo>
                    <a:pt x="118026" y="37173"/>
                  </a:lnTo>
                  <a:lnTo>
                    <a:pt x="118918" y="26521"/>
                  </a:lnTo>
                  <a:lnTo>
                    <a:pt x="116445" y="15208"/>
                  </a:lnTo>
                  <a:lnTo>
                    <a:pt x="113452" y="8109"/>
                  </a:lnTo>
                  <a:lnTo>
                    <a:pt x="111889" y="6242"/>
                  </a:lnTo>
                  <a:lnTo>
                    <a:pt x="107466" y="3780"/>
                  </a:lnTo>
                  <a:lnTo>
                    <a:pt x="101773" y="2786"/>
                  </a:lnTo>
                  <a:lnTo>
                    <a:pt x="98761" y="3260"/>
                  </a:lnTo>
                  <a:lnTo>
                    <a:pt x="95578" y="4308"/>
                  </a:lnTo>
                  <a:lnTo>
                    <a:pt x="94672" y="4455"/>
                  </a:lnTo>
                  <a:lnTo>
                    <a:pt x="92959" y="5324"/>
                  </a:lnTo>
                  <a:lnTo>
                    <a:pt x="83208" y="14440"/>
                  </a:lnTo>
                  <a:lnTo>
                    <a:pt x="75651" y="30872"/>
                  </a:lnTo>
                  <a:lnTo>
                    <a:pt x="71607" y="58400"/>
                  </a:lnTo>
                  <a:lnTo>
                    <a:pt x="72703" y="78841"/>
                  </a:lnTo>
                  <a:lnTo>
                    <a:pt x="81750" y="114559"/>
                  </a:lnTo>
                  <a:lnTo>
                    <a:pt x="94537" y="143234"/>
                  </a:lnTo>
                  <a:lnTo>
                    <a:pt x="105123" y="155075"/>
                  </a:lnTo>
                  <a:lnTo>
                    <a:pt x="112334" y="160282"/>
                  </a:lnTo>
                  <a:lnTo>
                    <a:pt x="114832" y="161188"/>
                  </a:lnTo>
                  <a:lnTo>
                    <a:pt x="120747" y="161769"/>
                  </a:lnTo>
                  <a:lnTo>
                    <a:pt x="126699" y="160605"/>
                  </a:lnTo>
                  <a:lnTo>
                    <a:pt x="137461" y="154479"/>
                  </a:lnTo>
                  <a:lnTo>
                    <a:pt x="145329" y="147420"/>
                  </a:lnTo>
                  <a:lnTo>
                    <a:pt x="150447" y="136962"/>
                  </a:lnTo>
                  <a:lnTo>
                    <a:pt x="152608" y="130236"/>
                  </a:lnTo>
                  <a:lnTo>
                    <a:pt x="169371" y="96021"/>
                  </a:lnTo>
                  <a:lnTo>
                    <a:pt x="179035" y="62556"/>
                  </a:lnTo>
                  <a:lnTo>
                    <a:pt x="188914" y="28597"/>
                  </a:lnTo>
                  <a:lnTo>
                    <a:pt x="191699" y="22134"/>
                  </a:lnTo>
                  <a:lnTo>
                    <a:pt x="192090" y="20308"/>
                  </a:lnTo>
                  <a:lnTo>
                    <a:pt x="194641" y="16868"/>
                  </a:lnTo>
                  <a:lnTo>
                    <a:pt x="200218" y="11612"/>
                  </a:lnTo>
                  <a:lnTo>
                    <a:pt x="203545" y="10445"/>
                  </a:lnTo>
                  <a:lnTo>
                    <a:pt x="209620" y="9696"/>
                  </a:lnTo>
                  <a:lnTo>
                    <a:pt x="213768" y="10831"/>
                  </a:lnTo>
                  <a:lnTo>
                    <a:pt x="216094" y="12832"/>
                  </a:lnTo>
                  <a:lnTo>
                    <a:pt x="222206" y="23061"/>
                  </a:lnTo>
                  <a:lnTo>
                    <a:pt x="230266" y="50318"/>
                  </a:lnTo>
                  <a:lnTo>
                    <a:pt x="235705" y="84980"/>
                  </a:lnTo>
                  <a:lnTo>
                    <a:pt x="237604" y="106341"/>
                  </a:lnTo>
                  <a:lnTo>
                    <a:pt x="237297" y="124239"/>
                  </a:lnTo>
                  <a:lnTo>
                    <a:pt x="243776" y="157583"/>
                  </a:lnTo>
                  <a:lnTo>
                    <a:pt x="247348" y="164833"/>
                  </a:lnTo>
                  <a:lnTo>
                    <a:pt x="255152" y="174050"/>
                  </a:lnTo>
                  <a:lnTo>
                    <a:pt x="256976" y="175244"/>
                  </a:lnTo>
                  <a:lnTo>
                    <a:pt x="266386" y="178001"/>
                  </a:lnTo>
                  <a:lnTo>
                    <a:pt x="271716" y="178466"/>
                  </a:lnTo>
                  <a:lnTo>
                    <a:pt x="280226" y="176657"/>
                  </a:lnTo>
                  <a:lnTo>
                    <a:pt x="290396" y="170565"/>
                  </a:lnTo>
                  <a:lnTo>
                    <a:pt x="294234" y="167151"/>
                  </a:lnTo>
                  <a:lnTo>
                    <a:pt x="316138" y="136567"/>
                  </a:lnTo>
                  <a:lnTo>
                    <a:pt x="326022" y="112001"/>
                  </a:lnTo>
                  <a:lnTo>
                    <a:pt x="330921" y="79183"/>
                  </a:lnTo>
                  <a:lnTo>
                    <a:pt x="329099" y="46819"/>
                  </a:lnTo>
                  <a:lnTo>
                    <a:pt x="326582" y="28941"/>
                  </a:lnTo>
                  <a:lnTo>
                    <a:pt x="319909" y="18300"/>
                  </a:lnTo>
                  <a:lnTo>
                    <a:pt x="317595" y="15799"/>
                  </a:lnTo>
                  <a:lnTo>
                    <a:pt x="307327" y="8998"/>
                  </a:lnTo>
                  <a:lnTo>
                    <a:pt x="303455" y="7684"/>
                  </a:lnTo>
                  <a:lnTo>
                    <a:pt x="297252" y="7204"/>
                  </a:lnTo>
                  <a:lnTo>
                    <a:pt x="295443" y="7869"/>
                  </a:lnTo>
                  <a:lnTo>
                    <a:pt x="287331" y="15081"/>
                  </a:lnTo>
                  <a:lnTo>
                    <a:pt x="284948" y="19982"/>
                  </a:lnTo>
                  <a:lnTo>
                    <a:pt x="283421" y="32943"/>
                  </a:lnTo>
                  <a:lnTo>
                    <a:pt x="283651" y="35272"/>
                  </a:lnTo>
                  <a:lnTo>
                    <a:pt x="288366" y="50745"/>
                  </a:lnTo>
                  <a:lnTo>
                    <a:pt x="293449" y="57455"/>
                  </a:lnTo>
                  <a:lnTo>
                    <a:pt x="306815" y="66992"/>
                  </a:lnTo>
                  <a:lnTo>
                    <a:pt x="324071" y="73127"/>
                  </a:lnTo>
                  <a:lnTo>
                    <a:pt x="334967" y="73766"/>
                  </a:lnTo>
                  <a:lnTo>
                    <a:pt x="346529" y="68437"/>
                  </a:lnTo>
                  <a:lnTo>
                    <a:pt x="357952" y="60014"/>
                  </a:lnTo>
                  <a:lnTo>
                    <a:pt x="362199" y="54726"/>
                  </a:lnTo>
                  <a:lnTo>
                    <a:pt x="365306" y="49405"/>
                  </a:lnTo>
                  <a:lnTo>
                    <a:pt x="373209" y="38612"/>
                  </a:lnTo>
                  <a:lnTo>
                    <a:pt x="380312" y="16724"/>
                  </a:lnTo>
                  <a:lnTo>
                    <a:pt x="381166" y="8992"/>
                  </a:lnTo>
                  <a:lnTo>
                    <a:pt x="383029" y="4096"/>
                  </a:lnTo>
                  <a:lnTo>
                    <a:pt x="383371" y="0"/>
                  </a:lnTo>
                  <a:lnTo>
                    <a:pt x="382107" y="1255"/>
                  </a:lnTo>
                  <a:lnTo>
                    <a:pt x="381487" y="2579"/>
                  </a:lnTo>
                  <a:lnTo>
                    <a:pt x="380993" y="14738"/>
                  </a:lnTo>
                  <a:lnTo>
                    <a:pt x="380991" y="48870"/>
                  </a:lnTo>
                  <a:lnTo>
                    <a:pt x="380726" y="76869"/>
                  </a:lnTo>
                  <a:lnTo>
                    <a:pt x="378830" y="86760"/>
                  </a:lnTo>
                  <a:lnTo>
                    <a:pt x="378880" y="100948"/>
                  </a:lnTo>
                  <a:lnTo>
                    <a:pt x="380770" y="107323"/>
                  </a:lnTo>
                  <a:lnTo>
                    <a:pt x="381653" y="114087"/>
                  </a:lnTo>
                  <a:lnTo>
                    <a:pt x="382862" y="118990"/>
                  </a:lnTo>
                  <a:lnTo>
                    <a:pt x="383410" y="121933"/>
                  </a:lnTo>
                  <a:lnTo>
                    <a:pt x="392942" y="139970"/>
                  </a:lnTo>
                  <a:lnTo>
                    <a:pt x="394240" y="141841"/>
                  </a:lnTo>
                  <a:lnTo>
                    <a:pt x="397807" y="149496"/>
                  </a:lnTo>
                  <a:lnTo>
                    <a:pt x="399048" y="151367"/>
                  </a:lnTo>
                  <a:lnTo>
                    <a:pt x="400550" y="154723"/>
                  </a:lnTo>
                  <a:lnTo>
                    <a:pt x="401174" y="155532"/>
                  </a:lnTo>
                  <a:lnTo>
                    <a:pt x="402573" y="156431"/>
                  </a:lnTo>
                  <a:lnTo>
                    <a:pt x="406723" y="157107"/>
                  </a:lnTo>
                  <a:lnTo>
                    <a:pt x="418036" y="157149"/>
                  </a:lnTo>
                  <a:lnTo>
                    <a:pt x="429402" y="152932"/>
                  </a:lnTo>
                  <a:lnTo>
                    <a:pt x="440334" y="144394"/>
                  </a:lnTo>
                  <a:lnTo>
                    <a:pt x="455529" y="128133"/>
                  </a:lnTo>
                  <a:lnTo>
                    <a:pt x="458785" y="125974"/>
                  </a:lnTo>
                  <a:lnTo>
                    <a:pt x="469451" y="111951"/>
                  </a:lnTo>
                  <a:lnTo>
                    <a:pt x="487486" y="78175"/>
                  </a:lnTo>
                  <a:lnTo>
                    <a:pt x="498805" y="54275"/>
                  </a:lnTo>
                  <a:lnTo>
                    <a:pt x="504682" y="33028"/>
                  </a:lnTo>
                  <a:lnTo>
                    <a:pt x="504804" y="25762"/>
                  </a:lnTo>
                  <a:lnTo>
                    <a:pt x="504105" y="23966"/>
                  </a:lnTo>
                  <a:lnTo>
                    <a:pt x="501500" y="20657"/>
                  </a:lnTo>
                  <a:lnTo>
                    <a:pt x="499991" y="19757"/>
                  </a:lnTo>
                  <a:lnTo>
                    <a:pt x="492064" y="17693"/>
                  </a:lnTo>
                  <a:lnTo>
                    <a:pt x="485103" y="19641"/>
                  </a:lnTo>
                  <a:lnTo>
                    <a:pt x="474614" y="24629"/>
                  </a:lnTo>
                  <a:lnTo>
                    <a:pt x="472872" y="26197"/>
                  </a:lnTo>
                  <a:lnTo>
                    <a:pt x="472407" y="26985"/>
                  </a:lnTo>
                  <a:lnTo>
                    <a:pt x="471833" y="27511"/>
                  </a:lnTo>
                  <a:lnTo>
                    <a:pt x="470489" y="28095"/>
                  </a:lnTo>
                  <a:lnTo>
                    <a:pt x="469010" y="29765"/>
                  </a:lnTo>
                  <a:lnTo>
                    <a:pt x="463535" y="38959"/>
                  </a:lnTo>
                  <a:lnTo>
                    <a:pt x="460130" y="52703"/>
                  </a:lnTo>
                  <a:lnTo>
                    <a:pt x="459838" y="80926"/>
                  </a:lnTo>
                  <a:lnTo>
                    <a:pt x="466164" y="114558"/>
                  </a:lnTo>
                  <a:lnTo>
                    <a:pt x="474077" y="139370"/>
                  </a:lnTo>
                  <a:lnTo>
                    <a:pt x="483778" y="152398"/>
                  </a:lnTo>
                  <a:lnTo>
                    <a:pt x="489979" y="157752"/>
                  </a:lnTo>
                  <a:lnTo>
                    <a:pt x="492136" y="160328"/>
                  </a:lnTo>
                  <a:lnTo>
                    <a:pt x="496590" y="163265"/>
                  </a:lnTo>
                  <a:lnTo>
                    <a:pt x="504840" y="166173"/>
                  </a:lnTo>
                  <a:lnTo>
                    <a:pt x="512067" y="167314"/>
                  </a:lnTo>
                  <a:lnTo>
                    <a:pt x="516754" y="168540"/>
                  </a:lnTo>
                  <a:lnTo>
                    <a:pt x="521814" y="168954"/>
                  </a:lnTo>
                  <a:lnTo>
                    <a:pt x="530661" y="166452"/>
                  </a:lnTo>
                  <a:lnTo>
                    <a:pt x="539798" y="161893"/>
                  </a:lnTo>
                  <a:lnTo>
                    <a:pt x="548098" y="154304"/>
                  </a:lnTo>
                  <a:lnTo>
                    <a:pt x="559939" y="138959"/>
                  </a:lnTo>
                  <a:lnTo>
                    <a:pt x="574902" y="106062"/>
                  </a:lnTo>
                  <a:lnTo>
                    <a:pt x="583443" y="72705"/>
                  </a:lnTo>
                  <a:lnTo>
                    <a:pt x="590344" y="37603"/>
                  </a:lnTo>
                  <a:lnTo>
                    <a:pt x="590529" y="28210"/>
                  </a:lnTo>
                  <a:lnTo>
                    <a:pt x="589830" y="26377"/>
                  </a:lnTo>
                  <a:lnTo>
                    <a:pt x="589273" y="25518"/>
                  </a:lnTo>
                  <a:lnTo>
                    <a:pt x="587600" y="19551"/>
                  </a:lnTo>
                  <a:lnTo>
                    <a:pt x="586993" y="18586"/>
                  </a:lnTo>
                  <a:lnTo>
                    <a:pt x="585612" y="17513"/>
                  </a:lnTo>
                  <a:lnTo>
                    <a:pt x="584874" y="17227"/>
                  </a:lnTo>
                  <a:lnTo>
                    <a:pt x="584381" y="16772"/>
                  </a:lnTo>
                  <a:lnTo>
                    <a:pt x="583835" y="15561"/>
                  </a:lnTo>
                  <a:lnTo>
                    <a:pt x="583424" y="15132"/>
                  </a:lnTo>
                  <a:lnTo>
                    <a:pt x="581125" y="14308"/>
                  </a:lnTo>
                  <a:lnTo>
                    <a:pt x="578634" y="11894"/>
                  </a:lnTo>
                  <a:lnTo>
                    <a:pt x="599492" y="12158"/>
                  </a:lnTo>
                  <a:lnTo>
                    <a:pt x="613012" y="14176"/>
                  </a:lnTo>
                  <a:lnTo>
                    <a:pt x="631358" y="13565"/>
                  </a:lnTo>
                  <a:lnTo>
                    <a:pt x="645234" y="11958"/>
                  </a:lnTo>
                  <a:lnTo>
                    <a:pt x="659023" y="11894"/>
                  </a:lnTo>
                  <a:lnTo>
                    <a:pt x="659214" y="12158"/>
                  </a:lnTo>
                  <a:lnTo>
                    <a:pt x="659748" y="13794"/>
                  </a:lnTo>
                  <a:lnTo>
                    <a:pt x="663546" y="18737"/>
                  </a:lnTo>
                  <a:lnTo>
                    <a:pt x="663998" y="21197"/>
                  </a:lnTo>
                  <a:lnTo>
                    <a:pt x="659745" y="56606"/>
                  </a:lnTo>
                  <a:lnTo>
                    <a:pt x="657229" y="91443"/>
                  </a:lnTo>
                  <a:lnTo>
                    <a:pt x="657921" y="125877"/>
                  </a:lnTo>
                  <a:lnTo>
                    <a:pt x="665165" y="148969"/>
                  </a:lnTo>
                  <a:lnTo>
                    <a:pt x="668860" y="154142"/>
                  </a:lnTo>
                  <a:lnTo>
                    <a:pt x="675273" y="160142"/>
                  </a:lnTo>
                  <a:lnTo>
                    <a:pt x="685864" y="165123"/>
                  </a:lnTo>
                  <a:lnTo>
                    <a:pt x="689263" y="165279"/>
                  </a:lnTo>
                  <a:lnTo>
                    <a:pt x="691280" y="164951"/>
                  </a:lnTo>
                  <a:lnTo>
                    <a:pt x="713500" y="151618"/>
                  </a:lnTo>
                  <a:lnTo>
                    <a:pt x="717332" y="147283"/>
                  </a:lnTo>
                  <a:lnTo>
                    <a:pt x="720711" y="142710"/>
                  </a:lnTo>
                  <a:lnTo>
                    <a:pt x="739066" y="124227"/>
                  </a:lnTo>
                  <a:lnTo>
                    <a:pt x="742941" y="11905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53" name="SMARTInkShape-662">
              <a:extLst>
                <a:ext uri="{FF2B5EF4-FFF2-40B4-BE49-F238E27FC236}">
                  <a16:creationId xmlns:a16="http://schemas.microsoft.com/office/drawing/2014/main" xmlns="" id="{66A1AA93-4DC4-45E4-87B2-8BB823F2BF7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488281" y="4024313"/>
              <a:ext cx="4764" cy="9526"/>
            </a:xfrm>
            <a:custGeom>
              <a:avLst/>
              <a:gdLst/>
              <a:ahLst/>
              <a:cxnLst/>
              <a:rect l="0" t="0" r="0" b="0"/>
              <a:pathLst>
                <a:path w="4764" h="9526">
                  <a:moveTo>
                    <a:pt x="0" y="0"/>
                  </a:moveTo>
                  <a:lnTo>
                    <a:pt x="0" y="0"/>
                  </a:lnTo>
                  <a:lnTo>
                    <a:pt x="0" y="1263"/>
                  </a:lnTo>
                  <a:lnTo>
                    <a:pt x="706" y="2590"/>
                  </a:lnTo>
                  <a:lnTo>
                    <a:pt x="1637" y="4061"/>
                  </a:lnTo>
                  <a:lnTo>
                    <a:pt x="2283" y="6685"/>
                  </a:lnTo>
                  <a:lnTo>
                    <a:pt x="4763" y="95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54" name="SMARTInkShape-663">
              <a:extLst>
                <a:ext uri="{FF2B5EF4-FFF2-40B4-BE49-F238E27FC236}">
                  <a16:creationId xmlns:a16="http://schemas.microsoft.com/office/drawing/2014/main" xmlns="" id="{01C54167-9629-4816-814A-91FF4F5F053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200150" y="3940969"/>
              <a:ext cx="21431" cy="147638"/>
            </a:xfrm>
            <a:custGeom>
              <a:avLst/>
              <a:gdLst/>
              <a:ahLst/>
              <a:cxnLst/>
              <a:rect l="0" t="0" r="0" b="0"/>
              <a:pathLst>
                <a:path w="21431" h="147638">
                  <a:moveTo>
                    <a:pt x="19050" y="0"/>
                  </a:moveTo>
                  <a:lnTo>
                    <a:pt x="19050" y="0"/>
                  </a:lnTo>
                  <a:lnTo>
                    <a:pt x="21430" y="23572"/>
                  </a:lnTo>
                  <a:lnTo>
                    <a:pt x="16067" y="56935"/>
                  </a:lnTo>
                  <a:lnTo>
                    <a:pt x="13816" y="89313"/>
                  </a:lnTo>
                  <a:lnTo>
                    <a:pt x="7655" y="121344"/>
                  </a:lnTo>
                  <a:lnTo>
                    <a:pt x="0" y="14763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55" name="SMARTInkShape-664">
              <a:extLst>
                <a:ext uri="{FF2B5EF4-FFF2-40B4-BE49-F238E27FC236}">
                  <a16:creationId xmlns:a16="http://schemas.microsoft.com/office/drawing/2014/main" xmlns="" id="{57E236BB-1D19-4FB6-B8AD-996ABB88D2CB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538288" y="4317206"/>
              <a:ext cx="319088" cy="64162"/>
            </a:xfrm>
            <a:custGeom>
              <a:avLst/>
              <a:gdLst/>
              <a:ahLst/>
              <a:cxnLst/>
              <a:rect l="0" t="0" r="0" b="0"/>
              <a:pathLst>
                <a:path w="319088" h="64162">
                  <a:moveTo>
                    <a:pt x="0" y="0"/>
                  </a:moveTo>
                  <a:lnTo>
                    <a:pt x="0" y="0"/>
                  </a:lnTo>
                  <a:lnTo>
                    <a:pt x="0" y="2381"/>
                  </a:lnTo>
                  <a:lnTo>
                    <a:pt x="2528" y="3645"/>
                  </a:lnTo>
                  <a:lnTo>
                    <a:pt x="3273" y="4283"/>
                  </a:lnTo>
                  <a:lnTo>
                    <a:pt x="23908" y="26288"/>
                  </a:lnTo>
                  <a:lnTo>
                    <a:pt x="54469" y="44574"/>
                  </a:lnTo>
                  <a:lnTo>
                    <a:pt x="75546" y="53435"/>
                  </a:lnTo>
                  <a:lnTo>
                    <a:pt x="109611" y="60576"/>
                  </a:lnTo>
                  <a:lnTo>
                    <a:pt x="140459" y="64161"/>
                  </a:lnTo>
                  <a:lnTo>
                    <a:pt x="175157" y="60743"/>
                  </a:lnTo>
                  <a:lnTo>
                    <a:pt x="210037" y="54754"/>
                  </a:lnTo>
                  <a:lnTo>
                    <a:pt x="243749" y="44616"/>
                  </a:lnTo>
                  <a:lnTo>
                    <a:pt x="279317" y="28382"/>
                  </a:lnTo>
                  <a:lnTo>
                    <a:pt x="314212" y="9106"/>
                  </a:lnTo>
                  <a:lnTo>
                    <a:pt x="319087" y="476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057" name="SMARTInkShape-665">
            <a:extLst>
              <a:ext uri="{FF2B5EF4-FFF2-40B4-BE49-F238E27FC236}">
                <a16:creationId xmlns:a16="http://schemas.microsoft.com/office/drawing/2014/main" xmlns="" id="{30EBD58C-9B04-46DD-AA95-114B68A3A5F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8809" y="3714750"/>
            <a:ext cx="349827" cy="90217"/>
          </a:xfrm>
          <a:custGeom>
            <a:avLst/>
            <a:gdLst/>
            <a:ahLst/>
            <a:cxnLst/>
            <a:rect l="0" t="0" r="0" b="0"/>
            <a:pathLst>
              <a:path w="349827" h="90217">
                <a:moveTo>
                  <a:pt x="2372" y="0"/>
                </a:moveTo>
                <a:lnTo>
                  <a:pt x="2372" y="0"/>
                </a:lnTo>
                <a:lnTo>
                  <a:pt x="1108" y="0"/>
                </a:lnTo>
                <a:lnTo>
                  <a:pt x="736" y="265"/>
                </a:lnTo>
                <a:lnTo>
                  <a:pt x="487" y="705"/>
                </a:lnTo>
                <a:lnTo>
                  <a:pt x="138" y="3296"/>
                </a:lnTo>
                <a:lnTo>
                  <a:pt x="0" y="9447"/>
                </a:lnTo>
                <a:lnTo>
                  <a:pt x="6369" y="30312"/>
                </a:lnTo>
                <a:lnTo>
                  <a:pt x="7941" y="33139"/>
                </a:lnTo>
                <a:lnTo>
                  <a:pt x="16792" y="40857"/>
                </a:lnTo>
                <a:lnTo>
                  <a:pt x="25407" y="44103"/>
                </a:lnTo>
                <a:lnTo>
                  <a:pt x="41435" y="45177"/>
                </a:lnTo>
                <a:lnTo>
                  <a:pt x="51451" y="43967"/>
                </a:lnTo>
                <a:lnTo>
                  <a:pt x="85280" y="30588"/>
                </a:lnTo>
                <a:lnTo>
                  <a:pt x="92730" y="25379"/>
                </a:lnTo>
                <a:lnTo>
                  <a:pt x="112864" y="5874"/>
                </a:lnTo>
                <a:lnTo>
                  <a:pt x="114133" y="3534"/>
                </a:lnTo>
                <a:lnTo>
                  <a:pt x="116662" y="2385"/>
                </a:lnTo>
                <a:lnTo>
                  <a:pt x="116669" y="4911"/>
                </a:lnTo>
                <a:lnTo>
                  <a:pt x="117376" y="6857"/>
                </a:lnTo>
                <a:lnTo>
                  <a:pt x="118308" y="8604"/>
                </a:lnTo>
                <a:lnTo>
                  <a:pt x="126212" y="29728"/>
                </a:lnTo>
                <a:lnTo>
                  <a:pt x="146507" y="63770"/>
                </a:lnTo>
                <a:lnTo>
                  <a:pt x="152059" y="69871"/>
                </a:lnTo>
                <a:lnTo>
                  <a:pt x="171342" y="83448"/>
                </a:lnTo>
                <a:lnTo>
                  <a:pt x="194618" y="89638"/>
                </a:lnTo>
                <a:lnTo>
                  <a:pt x="222426" y="90216"/>
                </a:lnTo>
                <a:lnTo>
                  <a:pt x="249053" y="84110"/>
                </a:lnTo>
                <a:lnTo>
                  <a:pt x="269364" y="75989"/>
                </a:lnTo>
                <a:lnTo>
                  <a:pt x="304220" y="55032"/>
                </a:lnTo>
                <a:lnTo>
                  <a:pt x="339281" y="31813"/>
                </a:lnTo>
                <a:lnTo>
                  <a:pt x="349331" y="20070"/>
                </a:lnTo>
                <a:lnTo>
                  <a:pt x="349722" y="18798"/>
                </a:lnTo>
                <a:lnTo>
                  <a:pt x="349826" y="18088"/>
                </a:lnTo>
                <a:lnTo>
                  <a:pt x="349631" y="17615"/>
                </a:lnTo>
                <a:lnTo>
                  <a:pt x="349237" y="17300"/>
                </a:lnTo>
                <a:lnTo>
                  <a:pt x="348709" y="17089"/>
                </a:lnTo>
                <a:lnTo>
                  <a:pt x="348357" y="17214"/>
                </a:lnTo>
                <a:lnTo>
                  <a:pt x="347654" y="1905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58" name="SMARTInkShape-666">
            <a:extLst>
              <a:ext uri="{FF2B5EF4-FFF2-40B4-BE49-F238E27FC236}">
                <a16:creationId xmlns:a16="http://schemas.microsoft.com/office/drawing/2014/main" xmlns="" id="{1E4E999C-547C-47F5-AB91-0256F3DCED3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826436" y="3227729"/>
            <a:ext cx="504809" cy="472721"/>
          </a:xfrm>
          <a:custGeom>
            <a:avLst/>
            <a:gdLst/>
            <a:ahLst/>
            <a:cxnLst/>
            <a:rect l="0" t="0" r="0" b="0"/>
            <a:pathLst>
              <a:path w="504809" h="472721">
                <a:moveTo>
                  <a:pt x="4745" y="375102"/>
                </a:moveTo>
                <a:lnTo>
                  <a:pt x="4745" y="375102"/>
                </a:lnTo>
                <a:lnTo>
                  <a:pt x="41" y="379807"/>
                </a:lnTo>
                <a:lnTo>
                  <a:pt x="0" y="381112"/>
                </a:lnTo>
                <a:lnTo>
                  <a:pt x="259" y="381490"/>
                </a:lnTo>
                <a:lnTo>
                  <a:pt x="696" y="381742"/>
                </a:lnTo>
                <a:lnTo>
                  <a:pt x="9050" y="384387"/>
                </a:lnTo>
                <a:lnTo>
                  <a:pt x="27295" y="384356"/>
                </a:lnTo>
                <a:lnTo>
                  <a:pt x="48487" y="378993"/>
                </a:lnTo>
                <a:lnTo>
                  <a:pt x="54348" y="375773"/>
                </a:lnTo>
                <a:lnTo>
                  <a:pt x="79509" y="352934"/>
                </a:lnTo>
                <a:lnTo>
                  <a:pt x="88356" y="338533"/>
                </a:lnTo>
                <a:lnTo>
                  <a:pt x="89844" y="329459"/>
                </a:lnTo>
                <a:lnTo>
                  <a:pt x="89021" y="320921"/>
                </a:lnTo>
                <a:lnTo>
                  <a:pt x="87101" y="315892"/>
                </a:lnTo>
                <a:lnTo>
                  <a:pt x="76365" y="306012"/>
                </a:lnTo>
                <a:lnTo>
                  <a:pt x="65348" y="300556"/>
                </a:lnTo>
                <a:lnTo>
                  <a:pt x="61313" y="300343"/>
                </a:lnTo>
                <a:lnTo>
                  <a:pt x="48463" y="303626"/>
                </a:lnTo>
                <a:lnTo>
                  <a:pt x="30682" y="316562"/>
                </a:lnTo>
                <a:lnTo>
                  <a:pt x="21363" y="326556"/>
                </a:lnTo>
                <a:lnTo>
                  <a:pt x="18746" y="331125"/>
                </a:lnTo>
                <a:lnTo>
                  <a:pt x="10857" y="363316"/>
                </a:lnTo>
                <a:lnTo>
                  <a:pt x="11675" y="379840"/>
                </a:lnTo>
                <a:lnTo>
                  <a:pt x="17468" y="404038"/>
                </a:lnTo>
                <a:lnTo>
                  <a:pt x="33442" y="433845"/>
                </a:lnTo>
                <a:lnTo>
                  <a:pt x="47754" y="447750"/>
                </a:lnTo>
                <a:lnTo>
                  <a:pt x="63018" y="457167"/>
                </a:lnTo>
                <a:lnTo>
                  <a:pt x="65305" y="458142"/>
                </a:lnTo>
                <a:lnTo>
                  <a:pt x="67203" y="459458"/>
                </a:lnTo>
                <a:lnTo>
                  <a:pt x="76016" y="460557"/>
                </a:lnTo>
                <a:lnTo>
                  <a:pt x="96012" y="458767"/>
                </a:lnTo>
                <a:lnTo>
                  <a:pt x="102607" y="456013"/>
                </a:lnTo>
                <a:lnTo>
                  <a:pt x="122562" y="440254"/>
                </a:lnTo>
                <a:lnTo>
                  <a:pt x="143491" y="410639"/>
                </a:lnTo>
                <a:lnTo>
                  <a:pt x="163197" y="377839"/>
                </a:lnTo>
                <a:lnTo>
                  <a:pt x="181742" y="344108"/>
                </a:lnTo>
                <a:lnTo>
                  <a:pt x="200286" y="309474"/>
                </a:lnTo>
                <a:lnTo>
                  <a:pt x="210481" y="278285"/>
                </a:lnTo>
                <a:lnTo>
                  <a:pt x="220812" y="246694"/>
                </a:lnTo>
                <a:lnTo>
                  <a:pt x="232557" y="212936"/>
                </a:lnTo>
                <a:lnTo>
                  <a:pt x="242095" y="179345"/>
                </a:lnTo>
                <a:lnTo>
                  <a:pt x="248373" y="145349"/>
                </a:lnTo>
                <a:lnTo>
                  <a:pt x="253078" y="111092"/>
                </a:lnTo>
                <a:lnTo>
                  <a:pt x="257942" y="78491"/>
                </a:lnTo>
                <a:lnTo>
                  <a:pt x="256537" y="43567"/>
                </a:lnTo>
                <a:lnTo>
                  <a:pt x="251206" y="23351"/>
                </a:lnTo>
                <a:lnTo>
                  <a:pt x="246193" y="15351"/>
                </a:lnTo>
                <a:lnTo>
                  <a:pt x="234786" y="4116"/>
                </a:lnTo>
                <a:lnTo>
                  <a:pt x="229135" y="3227"/>
                </a:lnTo>
                <a:lnTo>
                  <a:pt x="215992" y="4812"/>
                </a:lnTo>
                <a:lnTo>
                  <a:pt x="210287" y="8299"/>
                </a:lnTo>
                <a:lnTo>
                  <a:pt x="192122" y="29154"/>
                </a:lnTo>
                <a:lnTo>
                  <a:pt x="185358" y="43016"/>
                </a:lnTo>
                <a:lnTo>
                  <a:pt x="179354" y="73395"/>
                </a:lnTo>
                <a:lnTo>
                  <a:pt x="180529" y="105276"/>
                </a:lnTo>
                <a:lnTo>
                  <a:pt x="183511" y="139424"/>
                </a:lnTo>
                <a:lnTo>
                  <a:pt x="188967" y="173283"/>
                </a:lnTo>
                <a:lnTo>
                  <a:pt x="194388" y="207928"/>
                </a:lnTo>
                <a:lnTo>
                  <a:pt x="199208" y="243353"/>
                </a:lnTo>
                <a:lnTo>
                  <a:pt x="202180" y="277388"/>
                </a:lnTo>
                <a:lnTo>
                  <a:pt x="203998" y="310131"/>
                </a:lnTo>
                <a:lnTo>
                  <a:pt x="206610" y="344627"/>
                </a:lnTo>
                <a:lnTo>
                  <a:pt x="209372" y="380102"/>
                </a:lnTo>
                <a:lnTo>
                  <a:pt x="209791" y="413589"/>
                </a:lnTo>
                <a:lnTo>
                  <a:pt x="212222" y="430927"/>
                </a:lnTo>
                <a:lnTo>
                  <a:pt x="222858" y="456333"/>
                </a:lnTo>
                <a:lnTo>
                  <a:pt x="224539" y="458653"/>
                </a:lnTo>
                <a:lnTo>
                  <a:pt x="235303" y="466368"/>
                </a:lnTo>
                <a:lnTo>
                  <a:pt x="239805" y="467496"/>
                </a:lnTo>
                <a:lnTo>
                  <a:pt x="242214" y="467054"/>
                </a:lnTo>
                <a:lnTo>
                  <a:pt x="243226" y="466566"/>
                </a:lnTo>
                <a:lnTo>
                  <a:pt x="243901" y="465976"/>
                </a:lnTo>
                <a:lnTo>
                  <a:pt x="266299" y="432761"/>
                </a:lnTo>
                <a:lnTo>
                  <a:pt x="280157" y="398538"/>
                </a:lnTo>
                <a:lnTo>
                  <a:pt x="289741" y="364007"/>
                </a:lnTo>
                <a:lnTo>
                  <a:pt x="300235" y="329704"/>
                </a:lnTo>
                <a:lnTo>
                  <a:pt x="307480" y="300721"/>
                </a:lnTo>
                <a:lnTo>
                  <a:pt x="314614" y="268960"/>
                </a:lnTo>
                <a:lnTo>
                  <a:pt x="320208" y="238698"/>
                </a:lnTo>
                <a:lnTo>
                  <a:pt x="327184" y="209017"/>
                </a:lnTo>
                <a:lnTo>
                  <a:pt x="337314" y="175131"/>
                </a:lnTo>
                <a:lnTo>
                  <a:pt x="344060" y="141247"/>
                </a:lnTo>
                <a:lnTo>
                  <a:pt x="351151" y="105926"/>
                </a:lnTo>
                <a:lnTo>
                  <a:pt x="354219" y="72034"/>
                </a:lnTo>
                <a:lnTo>
                  <a:pt x="354033" y="46874"/>
                </a:lnTo>
                <a:lnTo>
                  <a:pt x="350041" y="24241"/>
                </a:lnTo>
                <a:lnTo>
                  <a:pt x="341185" y="6689"/>
                </a:lnTo>
                <a:lnTo>
                  <a:pt x="337366" y="2695"/>
                </a:lnTo>
                <a:lnTo>
                  <a:pt x="332317" y="567"/>
                </a:lnTo>
                <a:lnTo>
                  <a:pt x="329489" y="0"/>
                </a:lnTo>
                <a:lnTo>
                  <a:pt x="319188" y="1729"/>
                </a:lnTo>
                <a:lnTo>
                  <a:pt x="310286" y="6857"/>
                </a:lnTo>
                <a:lnTo>
                  <a:pt x="300696" y="17338"/>
                </a:lnTo>
                <a:lnTo>
                  <a:pt x="296722" y="25417"/>
                </a:lnTo>
                <a:lnTo>
                  <a:pt x="291240" y="50187"/>
                </a:lnTo>
                <a:lnTo>
                  <a:pt x="290539" y="81807"/>
                </a:lnTo>
                <a:lnTo>
                  <a:pt x="292134" y="115646"/>
                </a:lnTo>
                <a:lnTo>
                  <a:pt x="294448" y="150535"/>
                </a:lnTo>
                <a:lnTo>
                  <a:pt x="296415" y="182804"/>
                </a:lnTo>
                <a:lnTo>
                  <a:pt x="299476" y="216807"/>
                </a:lnTo>
                <a:lnTo>
                  <a:pt x="302039" y="249086"/>
                </a:lnTo>
                <a:lnTo>
                  <a:pt x="302370" y="280202"/>
                </a:lnTo>
                <a:lnTo>
                  <a:pt x="302400" y="314053"/>
                </a:lnTo>
                <a:lnTo>
                  <a:pt x="300241" y="346817"/>
                </a:lnTo>
                <a:lnTo>
                  <a:pt x="300026" y="379919"/>
                </a:lnTo>
                <a:lnTo>
                  <a:pt x="302445" y="414216"/>
                </a:lnTo>
                <a:lnTo>
                  <a:pt x="307326" y="438759"/>
                </a:lnTo>
                <a:lnTo>
                  <a:pt x="315985" y="461834"/>
                </a:lnTo>
                <a:lnTo>
                  <a:pt x="316641" y="465508"/>
                </a:lnTo>
                <a:lnTo>
                  <a:pt x="318497" y="469064"/>
                </a:lnTo>
                <a:lnTo>
                  <a:pt x="319962" y="470926"/>
                </a:lnTo>
                <a:lnTo>
                  <a:pt x="321495" y="471930"/>
                </a:lnTo>
                <a:lnTo>
                  <a:pt x="323323" y="472377"/>
                </a:lnTo>
                <a:lnTo>
                  <a:pt x="332937" y="472720"/>
                </a:lnTo>
                <a:lnTo>
                  <a:pt x="335905" y="471316"/>
                </a:lnTo>
                <a:lnTo>
                  <a:pt x="340858" y="467368"/>
                </a:lnTo>
                <a:lnTo>
                  <a:pt x="371981" y="432837"/>
                </a:lnTo>
                <a:lnTo>
                  <a:pt x="385034" y="410656"/>
                </a:lnTo>
                <a:lnTo>
                  <a:pt x="396832" y="378534"/>
                </a:lnTo>
                <a:lnTo>
                  <a:pt x="409694" y="345566"/>
                </a:lnTo>
                <a:lnTo>
                  <a:pt x="413792" y="328411"/>
                </a:lnTo>
                <a:lnTo>
                  <a:pt x="412224" y="315922"/>
                </a:lnTo>
                <a:lnTo>
                  <a:pt x="410654" y="312993"/>
                </a:lnTo>
                <a:lnTo>
                  <a:pt x="408193" y="310192"/>
                </a:lnTo>
                <a:lnTo>
                  <a:pt x="400751" y="305380"/>
                </a:lnTo>
                <a:lnTo>
                  <a:pt x="398924" y="305338"/>
                </a:lnTo>
                <a:lnTo>
                  <a:pt x="393090" y="307541"/>
                </a:lnTo>
                <a:lnTo>
                  <a:pt x="390509" y="309180"/>
                </a:lnTo>
                <a:lnTo>
                  <a:pt x="377993" y="325172"/>
                </a:lnTo>
                <a:lnTo>
                  <a:pt x="370966" y="340261"/>
                </a:lnTo>
                <a:lnTo>
                  <a:pt x="367302" y="361066"/>
                </a:lnTo>
                <a:lnTo>
                  <a:pt x="368620" y="395437"/>
                </a:lnTo>
                <a:lnTo>
                  <a:pt x="378816" y="425158"/>
                </a:lnTo>
                <a:lnTo>
                  <a:pt x="392430" y="449998"/>
                </a:lnTo>
                <a:lnTo>
                  <a:pt x="396957" y="453856"/>
                </a:lnTo>
                <a:lnTo>
                  <a:pt x="407872" y="457658"/>
                </a:lnTo>
                <a:lnTo>
                  <a:pt x="424480" y="458400"/>
                </a:lnTo>
                <a:lnTo>
                  <a:pt x="460111" y="448514"/>
                </a:lnTo>
                <a:lnTo>
                  <a:pt x="491197" y="434771"/>
                </a:lnTo>
                <a:lnTo>
                  <a:pt x="504808" y="42510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063" name="SMARTInkShape-Group305">
            <a:extLst>
              <a:ext uri="{FF2B5EF4-FFF2-40B4-BE49-F238E27FC236}">
                <a16:creationId xmlns:a16="http://schemas.microsoft.com/office/drawing/2014/main" xmlns="" id="{C7499DC1-9DB1-41B3-A5C4-889188237F2C}"/>
              </a:ext>
            </a:extLst>
          </p:cNvPr>
          <p:cNvGrpSpPr/>
          <p:nvPr/>
        </p:nvGrpSpPr>
        <p:grpSpPr>
          <a:xfrm>
            <a:off x="1328792" y="3448050"/>
            <a:ext cx="499429" cy="310546"/>
            <a:chOff x="1328792" y="3448050"/>
            <a:chExt cx="499429" cy="310546"/>
          </a:xfrm>
        </p:grpSpPr>
        <p:sp>
          <p:nvSpPr>
            <p:cNvPr id="24059" name="SMARTInkShape-667">
              <a:extLst>
                <a:ext uri="{FF2B5EF4-FFF2-40B4-BE49-F238E27FC236}">
                  <a16:creationId xmlns:a16="http://schemas.microsoft.com/office/drawing/2014/main" xmlns="" id="{E768E1D2-1675-4610-8321-F4BF0222E95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355463" y="3538562"/>
              <a:ext cx="339469" cy="162889"/>
            </a:xfrm>
            <a:custGeom>
              <a:avLst/>
              <a:gdLst/>
              <a:ahLst/>
              <a:cxnLst/>
              <a:rect l="0" t="0" r="0" b="0"/>
              <a:pathLst>
                <a:path w="339469" h="162889">
                  <a:moveTo>
                    <a:pt x="89956" y="11882"/>
                  </a:moveTo>
                  <a:lnTo>
                    <a:pt x="89956" y="11882"/>
                  </a:lnTo>
                  <a:lnTo>
                    <a:pt x="87905" y="11882"/>
                  </a:lnTo>
                  <a:lnTo>
                    <a:pt x="87795" y="11617"/>
                  </a:lnTo>
                  <a:lnTo>
                    <a:pt x="87604" y="9831"/>
                  </a:lnTo>
                  <a:lnTo>
                    <a:pt x="78628" y="7659"/>
                  </a:lnTo>
                  <a:lnTo>
                    <a:pt x="66971" y="7151"/>
                  </a:lnTo>
                  <a:lnTo>
                    <a:pt x="44700" y="14980"/>
                  </a:lnTo>
                  <a:lnTo>
                    <a:pt x="23032" y="28317"/>
                  </a:lnTo>
                  <a:lnTo>
                    <a:pt x="8185" y="43482"/>
                  </a:lnTo>
                  <a:lnTo>
                    <a:pt x="4138" y="53965"/>
                  </a:lnTo>
                  <a:lnTo>
                    <a:pt x="0" y="77764"/>
                  </a:lnTo>
                  <a:lnTo>
                    <a:pt x="1765" y="105577"/>
                  </a:lnTo>
                  <a:lnTo>
                    <a:pt x="7536" y="118809"/>
                  </a:lnTo>
                  <a:lnTo>
                    <a:pt x="13765" y="125702"/>
                  </a:lnTo>
                  <a:lnTo>
                    <a:pt x="24912" y="132730"/>
                  </a:lnTo>
                  <a:lnTo>
                    <a:pt x="32583" y="134825"/>
                  </a:lnTo>
                  <a:lnTo>
                    <a:pt x="36764" y="134609"/>
                  </a:lnTo>
                  <a:lnTo>
                    <a:pt x="54784" y="128036"/>
                  </a:lnTo>
                  <a:lnTo>
                    <a:pt x="68095" y="118143"/>
                  </a:lnTo>
                  <a:lnTo>
                    <a:pt x="70362" y="113084"/>
                  </a:lnTo>
                  <a:lnTo>
                    <a:pt x="81117" y="78435"/>
                  </a:lnTo>
                  <a:lnTo>
                    <a:pt x="84943" y="43185"/>
                  </a:lnTo>
                  <a:lnTo>
                    <a:pt x="84483" y="17048"/>
                  </a:lnTo>
                  <a:lnTo>
                    <a:pt x="83032" y="9122"/>
                  </a:lnTo>
                  <a:lnTo>
                    <a:pt x="82959" y="8984"/>
                  </a:lnTo>
                  <a:lnTo>
                    <a:pt x="82877" y="9535"/>
                  </a:lnTo>
                  <a:lnTo>
                    <a:pt x="82821" y="11521"/>
                  </a:lnTo>
                  <a:lnTo>
                    <a:pt x="84863" y="22579"/>
                  </a:lnTo>
                  <a:lnTo>
                    <a:pt x="82902" y="54064"/>
                  </a:lnTo>
                  <a:lnTo>
                    <a:pt x="83521" y="89226"/>
                  </a:lnTo>
                  <a:lnTo>
                    <a:pt x="89719" y="122685"/>
                  </a:lnTo>
                  <a:lnTo>
                    <a:pt x="98777" y="142766"/>
                  </a:lnTo>
                  <a:lnTo>
                    <a:pt x="102608" y="147575"/>
                  </a:lnTo>
                  <a:lnTo>
                    <a:pt x="108367" y="150948"/>
                  </a:lnTo>
                  <a:lnTo>
                    <a:pt x="116523" y="154004"/>
                  </a:lnTo>
                  <a:lnTo>
                    <a:pt x="124257" y="152005"/>
                  </a:lnTo>
                  <a:lnTo>
                    <a:pt x="131134" y="148062"/>
                  </a:lnTo>
                  <a:lnTo>
                    <a:pt x="141207" y="138451"/>
                  </a:lnTo>
                  <a:lnTo>
                    <a:pt x="152623" y="114143"/>
                  </a:lnTo>
                  <a:lnTo>
                    <a:pt x="165833" y="79521"/>
                  </a:lnTo>
                  <a:lnTo>
                    <a:pt x="172264" y="44023"/>
                  </a:lnTo>
                  <a:lnTo>
                    <a:pt x="174000" y="11629"/>
                  </a:lnTo>
                  <a:lnTo>
                    <a:pt x="175349" y="6746"/>
                  </a:lnTo>
                  <a:lnTo>
                    <a:pt x="175195" y="6077"/>
                  </a:lnTo>
                  <a:lnTo>
                    <a:pt x="174828" y="5631"/>
                  </a:lnTo>
                  <a:lnTo>
                    <a:pt x="173601" y="4914"/>
                  </a:lnTo>
                  <a:lnTo>
                    <a:pt x="173501" y="5120"/>
                  </a:lnTo>
                  <a:lnTo>
                    <a:pt x="173307" y="17447"/>
                  </a:lnTo>
                  <a:lnTo>
                    <a:pt x="174480" y="28839"/>
                  </a:lnTo>
                  <a:lnTo>
                    <a:pt x="169211" y="61762"/>
                  </a:lnTo>
                  <a:lnTo>
                    <a:pt x="168563" y="97284"/>
                  </a:lnTo>
                  <a:lnTo>
                    <a:pt x="171129" y="124038"/>
                  </a:lnTo>
                  <a:lnTo>
                    <a:pt x="178537" y="143511"/>
                  </a:lnTo>
                  <a:lnTo>
                    <a:pt x="185505" y="153613"/>
                  </a:lnTo>
                  <a:lnTo>
                    <a:pt x="192252" y="158980"/>
                  </a:lnTo>
                  <a:lnTo>
                    <a:pt x="198494" y="161741"/>
                  </a:lnTo>
                  <a:lnTo>
                    <a:pt x="203283" y="162888"/>
                  </a:lnTo>
                  <a:lnTo>
                    <a:pt x="206293" y="162516"/>
                  </a:lnTo>
                  <a:lnTo>
                    <a:pt x="212003" y="159555"/>
                  </a:lnTo>
                  <a:lnTo>
                    <a:pt x="214314" y="157507"/>
                  </a:lnTo>
                  <a:lnTo>
                    <a:pt x="235051" y="125417"/>
                  </a:lnTo>
                  <a:lnTo>
                    <a:pt x="249930" y="91006"/>
                  </a:lnTo>
                  <a:lnTo>
                    <a:pt x="261492" y="56845"/>
                  </a:lnTo>
                  <a:lnTo>
                    <a:pt x="275155" y="22738"/>
                  </a:lnTo>
                  <a:lnTo>
                    <a:pt x="277818" y="7714"/>
                  </a:lnTo>
                  <a:lnTo>
                    <a:pt x="277999" y="3092"/>
                  </a:lnTo>
                  <a:lnTo>
                    <a:pt x="277759" y="2053"/>
                  </a:lnTo>
                  <a:lnTo>
                    <a:pt x="277335" y="1360"/>
                  </a:lnTo>
                  <a:lnTo>
                    <a:pt x="276018" y="249"/>
                  </a:lnTo>
                  <a:lnTo>
                    <a:pt x="273671" y="0"/>
                  </a:lnTo>
                  <a:lnTo>
                    <a:pt x="274683" y="2511"/>
                  </a:lnTo>
                  <a:lnTo>
                    <a:pt x="275549" y="3253"/>
                  </a:lnTo>
                  <a:lnTo>
                    <a:pt x="280741" y="5856"/>
                  </a:lnTo>
                  <a:lnTo>
                    <a:pt x="287059" y="10922"/>
                  </a:lnTo>
                  <a:lnTo>
                    <a:pt x="302700" y="18751"/>
                  </a:lnTo>
                  <a:lnTo>
                    <a:pt x="324739" y="36450"/>
                  </a:lnTo>
                  <a:lnTo>
                    <a:pt x="333583" y="54308"/>
                  </a:lnTo>
                  <a:lnTo>
                    <a:pt x="336733" y="66721"/>
                  </a:lnTo>
                  <a:lnTo>
                    <a:pt x="338053" y="74080"/>
                  </a:lnTo>
                  <a:lnTo>
                    <a:pt x="338697" y="75572"/>
                  </a:lnTo>
                  <a:lnTo>
                    <a:pt x="339468" y="90481"/>
                  </a:lnTo>
                  <a:lnTo>
                    <a:pt x="334705" y="121656"/>
                  </a:lnTo>
                  <a:lnTo>
                    <a:pt x="323731" y="141079"/>
                  </a:lnTo>
                  <a:lnTo>
                    <a:pt x="316708" y="147794"/>
                  </a:lnTo>
                  <a:lnTo>
                    <a:pt x="312355" y="150339"/>
                  </a:lnTo>
                  <a:lnTo>
                    <a:pt x="298200" y="154082"/>
                  </a:lnTo>
                  <a:lnTo>
                    <a:pt x="287692" y="154403"/>
                  </a:lnTo>
                  <a:lnTo>
                    <a:pt x="282041" y="152565"/>
                  </a:lnTo>
                  <a:lnTo>
                    <a:pt x="273312" y="14761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60" name="SMARTInkShape-668">
              <a:extLst>
                <a:ext uri="{FF2B5EF4-FFF2-40B4-BE49-F238E27FC236}">
                  <a16:creationId xmlns:a16="http://schemas.microsoft.com/office/drawing/2014/main" xmlns="" id="{951DB31F-C287-4ABE-A261-D8C62228275C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543050" y="3448050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0" y="0"/>
                  </a:lnTo>
                  <a:lnTo>
                    <a:pt x="7144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61" name="SMARTInkShape-669">
              <a:extLst>
                <a:ext uri="{FF2B5EF4-FFF2-40B4-BE49-F238E27FC236}">
                  <a16:creationId xmlns:a16="http://schemas.microsoft.com/office/drawing/2014/main" xmlns="" id="{E310CF6D-AAF9-41C7-9C1F-A959A9689F1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328792" y="3709988"/>
              <a:ext cx="211878" cy="48608"/>
            </a:xfrm>
            <a:custGeom>
              <a:avLst/>
              <a:gdLst/>
              <a:ahLst/>
              <a:cxnLst/>
              <a:rect l="0" t="0" r="0" b="0"/>
              <a:pathLst>
                <a:path w="211878" h="48608">
                  <a:moveTo>
                    <a:pt x="9471" y="0"/>
                  </a:moveTo>
                  <a:lnTo>
                    <a:pt x="9471" y="0"/>
                  </a:lnTo>
                  <a:lnTo>
                    <a:pt x="571" y="0"/>
                  </a:lnTo>
                  <a:lnTo>
                    <a:pt x="362" y="264"/>
                  </a:lnTo>
                  <a:lnTo>
                    <a:pt x="0" y="2050"/>
                  </a:lnTo>
                  <a:lnTo>
                    <a:pt x="247" y="2160"/>
                  </a:lnTo>
                  <a:lnTo>
                    <a:pt x="2001" y="2352"/>
                  </a:lnTo>
                  <a:lnTo>
                    <a:pt x="30294" y="29092"/>
                  </a:lnTo>
                  <a:lnTo>
                    <a:pt x="60158" y="42820"/>
                  </a:lnTo>
                  <a:lnTo>
                    <a:pt x="94788" y="48607"/>
                  </a:lnTo>
                  <a:lnTo>
                    <a:pt x="127479" y="47833"/>
                  </a:lnTo>
                  <a:lnTo>
                    <a:pt x="154382" y="42471"/>
                  </a:lnTo>
                  <a:lnTo>
                    <a:pt x="188624" y="25296"/>
                  </a:lnTo>
                  <a:lnTo>
                    <a:pt x="202570" y="14659"/>
                  </a:lnTo>
                  <a:lnTo>
                    <a:pt x="211659" y="4990"/>
                  </a:lnTo>
                  <a:lnTo>
                    <a:pt x="211877" y="238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62" name="SMARTInkShape-670">
              <a:extLst>
                <a:ext uri="{FF2B5EF4-FFF2-40B4-BE49-F238E27FC236}">
                  <a16:creationId xmlns:a16="http://schemas.microsoft.com/office/drawing/2014/main" xmlns="" id="{BE023F0C-B659-4F69-BCF5-F08BBDECA875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685926" y="3536227"/>
              <a:ext cx="142295" cy="148342"/>
            </a:xfrm>
            <a:custGeom>
              <a:avLst/>
              <a:gdLst/>
              <a:ahLst/>
              <a:cxnLst/>
              <a:rect l="0" t="0" r="0" b="0"/>
              <a:pathLst>
                <a:path w="142295" h="148342">
                  <a:moveTo>
                    <a:pt x="2380" y="123754"/>
                  </a:moveTo>
                  <a:lnTo>
                    <a:pt x="2380" y="123754"/>
                  </a:lnTo>
                  <a:lnTo>
                    <a:pt x="0" y="138035"/>
                  </a:lnTo>
                  <a:lnTo>
                    <a:pt x="1263" y="135512"/>
                  </a:lnTo>
                  <a:lnTo>
                    <a:pt x="2165" y="134768"/>
                  </a:lnTo>
                  <a:lnTo>
                    <a:pt x="11496" y="130023"/>
                  </a:lnTo>
                  <a:lnTo>
                    <a:pt x="13752" y="127775"/>
                  </a:lnTo>
                  <a:lnTo>
                    <a:pt x="37133" y="93159"/>
                  </a:lnTo>
                  <a:lnTo>
                    <a:pt x="55736" y="59447"/>
                  </a:lnTo>
                  <a:lnTo>
                    <a:pt x="62075" y="38423"/>
                  </a:lnTo>
                  <a:lnTo>
                    <a:pt x="66688" y="18958"/>
                  </a:lnTo>
                  <a:lnTo>
                    <a:pt x="68003" y="15266"/>
                  </a:lnTo>
                  <a:lnTo>
                    <a:pt x="68917" y="6293"/>
                  </a:lnTo>
                  <a:lnTo>
                    <a:pt x="66768" y="167"/>
                  </a:lnTo>
                  <a:lnTo>
                    <a:pt x="65438" y="0"/>
                  </a:lnTo>
                  <a:lnTo>
                    <a:pt x="65321" y="241"/>
                  </a:lnTo>
                  <a:lnTo>
                    <a:pt x="66444" y="1986"/>
                  </a:lnTo>
                  <a:lnTo>
                    <a:pt x="75958" y="8651"/>
                  </a:lnTo>
                  <a:lnTo>
                    <a:pt x="79002" y="10155"/>
                  </a:lnTo>
                  <a:lnTo>
                    <a:pt x="113092" y="31499"/>
                  </a:lnTo>
                  <a:lnTo>
                    <a:pt x="127451" y="44461"/>
                  </a:lnTo>
                  <a:lnTo>
                    <a:pt x="131748" y="50813"/>
                  </a:lnTo>
                  <a:lnTo>
                    <a:pt x="141277" y="82822"/>
                  </a:lnTo>
                  <a:lnTo>
                    <a:pt x="142294" y="97883"/>
                  </a:lnTo>
                  <a:lnTo>
                    <a:pt x="136185" y="128216"/>
                  </a:lnTo>
                  <a:lnTo>
                    <a:pt x="132073" y="135160"/>
                  </a:lnTo>
                  <a:lnTo>
                    <a:pt x="127091" y="140128"/>
                  </a:lnTo>
                  <a:lnTo>
                    <a:pt x="116600" y="145813"/>
                  </a:lnTo>
                  <a:lnTo>
                    <a:pt x="105868" y="148341"/>
                  </a:lnTo>
                  <a:lnTo>
                    <a:pt x="90245" y="147721"/>
                  </a:lnTo>
                  <a:lnTo>
                    <a:pt x="74368" y="141894"/>
                  </a:lnTo>
                  <a:lnTo>
                    <a:pt x="62445" y="133306"/>
                  </a:lnTo>
                  <a:lnTo>
                    <a:pt x="57865" y="127819"/>
                  </a:lnTo>
                  <a:lnTo>
                    <a:pt x="57097" y="125935"/>
                  </a:lnTo>
                  <a:lnTo>
                    <a:pt x="57149" y="11899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064" name="SMARTInkShape-671">
            <a:extLst>
              <a:ext uri="{FF2B5EF4-FFF2-40B4-BE49-F238E27FC236}">
                <a16:creationId xmlns:a16="http://schemas.microsoft.com/office/drawing/2014/main" xmlns="" id="{9258E23C-7E30-440A-9472-1804FA23900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97756" y="3533885"/>
            <a:ext cx="264320" cy="147165"/>
          </a:xfrm>
          <a:custGeom>
            <a:avLst/>
            <a:gdLst/>
            <a:ahLst/>
            <a:cxnLst/>
            <a:rect l="0" t="0" r="0" b="0"/>
            <a:pathLst>
              <a:path w="264320" h="147165">
                <a:moveTo>
                  <a:pt x="0" y="30846"/>
                </a:moveTo>
                <a:lnTo>
                  <a:pt x="0" y="30846"/>
                </a:lnTo>
                <a:lnTo>
                  <a:pt x="2051" y="30846"/>
                </a:lnTo>
                <a:lnTo>
                  <a:pt x="8" y="28474"/>
                </a:lnTo>
                <a:lnTo>
                  <a:pt x="1267" y="24675"/>
                </a:lnTo>
                <a:lnTo>
                  <a:pt x="4003" y="21401"/>
                </a:lnTo>
                <a:lnTo>
                  <a:pt x="7071" y="18446"/>
                </a:lnTo>
                <a:lnTo>
                  <a:pt x="8434" y="16251"/>
                </a:lnTo>
                <a:lnTo>
                  <a:pt x="20159" y="8995"/>
                </a:lnTo>
                <a:lnTo>
                  <a:pt x="36732" y="2991"/>
                </a:lnTo>
                <a:lnTo>
                  <a:pt x="49561" y="0"/>
                </a:lnTo>
                <a:lnTo>
                  <a:pt x="54079" y="1187"/>
                </a:lnTo>
                <a:lnTo>
                  <a:pt x="69052" y="7841"/>
                </a:lnTo>
                <a:lnTo>
                  <a:pt x="77857" y="15906"/>
                </a:lnTo>
                <a:lnTo>
                  <a:pt x="79582" y="19708"/>
                </a:lnTo>
                <a:lnTo>
                  <a:pt x="81259" y="24900"/>
                </a:lnTo>
                <a:lnTo>
                  <a:pt x="81954" y="26088"/>
                </a:lnTo>
                <a:lnTo>
                  <a:pt x="83333" y="60019"/>
                </a:lnTo>
                <a:lnTo>
                  <a:pt x="83344" y="93323"/>
                </a:lnTo>
                <a:lnTo>
                  <a:pt x="83873" y="103715"/>
                </a:lnTo>
                <a:lnTo>
                  <a:pt x="88194" y="119871"/>
                </a:lnTo>
                <a:lnTo>
                  <a:pt x="93200" y="127954"/>
                </a:lnTo>
                <a:lnTo>
                  <a:pt x="97730" y="132379"/>
                </a:lnTo>
                <a:lnTo>
                  <a:pt x="116148" y="144122"/>
                </a:lnTo>
                <a:lnTo>
                  <a:pt x="125317" y="146776"/>
                </a:lnTo>
                <a:lnTo>
                  <a:pt x="136457" y="147164"/>
                </a:lnTo>
                <a:lnTo>
                  <a:pt x="150500" y="144200"/>
                </a:lnTo>
                <a:lnTo>
                  <a:pt x="167505" y="133672"/>
                </a:lnTo>
                <a:lnTo>
                  <a:pt x="175632" y="125548"/>
                </a:lnTo>
                <a:lnTo>
                  <a:pt x="184212" y="110260"/>
                </a:lnTo>
                <a:lnTo>
                  <a:pt x="195825" y="76785"/>
                </a:lnTo>
                <a:lnTo>
                  <a:pt x="199846" y="44183"/>
                </a:lnTo>
                <a:lnTo>
                  <a:pt x="198708" y="35621"/>
                </a:lnTo>
                <a:lnTo>
                  <a:pt x="192151" y="22813"/>
                </a:lnTo>
                <a:lnTo>
                  <a:pt x="183918" y="13502"/>
                </a:lnTo>
                <a:lnTo>
                  <a:pt x="180431" y="11232"/>
                </a:lnTo>
                <a:lnTo>
                  <a:pt x="177117" y="10222"/>
                </a:lnTo>
                <a:lnTo>
                  <a:pt x="158954" y="10227"/>
                </a:lnTo>
                <a:lnTo>
                  <a:pt x="147992" y="12750"/>
                </a:lnTo>
                <a:lnTo>
                  <a:pt x="138712" y="19070"/>
                </a:lnTo>
                <a:lnTo>
                  <a:pt x="133077" y="24826"/>
                </a:lnTo>
                <a:lnTo>
                  <a:pt x="131580" y="26833"/>
                </a:lnTo>
                <a:lnTo>
                  <a:pt x="131112" y="28964"/>
                </a:lnTo>
                <a:lnTo>
                  <a:pt x="132003" y="33450"/>
                </a:lnTo>
                <a:lnTo>
                  <a:pt x="133457" y="35972"/>
                </a:lnTo>
                <a:lnTo>
                  <a:pt x="137880" y="38803"/>
                </a:lnTo>
                <a:lnTo>
                  <a:pt x="147592" y="43237"/>
                </a:lnTo>
                <a:lnTo>
                  <a:pt x="171386" y="47017"/>
                </a:lnTo>
                <a:lnTo>
                  <a:pt x="206786" y="43850"/>
                </a:lnTo>
                <a:lnTo>
                  <a:pt x="242104" y="38082"/>
                </a:lnTo>
                <a:lnTo>
                  <a:pt x="264319" y="3560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65" name="SMARTInkShape-672">
            <a:extLst>
              <a:ext uri="{FF2B5EF4-FFF2-40B4-BE49-F238E27FC236}">
                <a16:creationId xmlns:a16="http://schemas.microsoft.com/office/drawing/2014/main" xmlns="" id="{3746C7BF-5AD7-49F7-87C8-18BF58B5FF4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143250" y="2913131"/>
            <a:ext cx="566739" cy="177354"/>
          </a:xfrm>
          <a:custGeom>
            <a:avLst/>
            <a:gdLst/>
            <a:ahLst/>
            <a:cxnLst/>
            <a:rect l="0" t="0" r="0" b="0"/>
            <a:pathLst>
              <a:path w="566739" h="177354">
                <a:moveTo>
                  <a:pt x="0" y="168207"/>
                </a:moveTo>
                <a:lnTo>
                  <a:pt x="0" y="168207"/>
                </a:lnTo>
                <a:lnTo>
                  <a:pt x="30981" y="168207"/>
                </a:lnTo>
                <a:lnTo>
                  <a:pt x="57241" y="159294"/>
                </a:lnTo>
                <a:lnTo>
                  <a:pt x="87515" y="141688"/>
                </a:lnTo>
                <a:lnTo>
                  <a:pt x="120500" y="111100"/>
                </a:lnTo>
                <a:lnTo>
                  <a:pt x="137652" y="87665"/>
                </a:lnTo>
                <a:lnTo>
                  <a:pt x="153923" y="55377"/>
                </a:lnTo>
                <a:lnTo>
                  <a:pt x="158803" y="37363"/>
                </a:lnTo>
                <a:lnTo>
                  <a:pt x="159214" y="22196"/>
                </a:lnTo>
                <a:lnTo>
                  <a:pt x="157359" y="14289"/>
                </a:lnTo>
                <a:lnTo>
                  <a:pt x="154957" y="10193"/>
                </a:lnTo>
                <a:lnTo>
                  <a:pt x="145996" y="2046"/>
                </a:lnTo>
                <a:lnTo>
                  <a:pt x="142851" y="431"/>
                </a:lnTo>
                <a:lnTo>
                  <a:pt x="141272" y="0"/>
                </a:lnTo>
                <a:lnTo>
                  <a:pt x="136694" y="932"/>
                </a:lnTo>
                <a:lnTo>
                  <a:pt x="115871" y="9223"/>
                </a:lnTo>
                <a:lnTo>
                  <a:pt x="105880" y="17363"/>
                </a:lnTo>
                <a:lnTo>
                  <a:pt x="95285" y="38432"/>
                </a:lnTo>
                <a:lnTo>
                  <a:pt x="87334" y="71428"/>
                </a:lnTo>
                <a:lnTo>
                  <a:pt x="88509" y="96692"/>
                </a:lnTo>
                <a:lnTo>
                  <a:pt x="93262" y="111855"/>
                </a:lnTo>
                <a:lnTo>
                  <a:pt x="115089" y="144462"/>
                </a:lnTo>
                <a:lnTo>
                  <a:pt x="136846" y="163981"/>
                </a:lnTo>
                <a:lnTo>
                  <a:pt x="150893" y="172538"/>
                </a:lnTo>
                <a:lnTo>
                  <a:pt x="165993" y="176865"/>
                </a:lnTo>
                <a:lnTo>
                  <a:pt x="177395" y="177353"/>
                </a:lnTo>
                <a:lnTo>
                  <a:pt x="191041" y="174402"/>
                </a:lnTo>
                <a:lnTo>
                  <a:pt x="205621" y="167730"/>
                </a:lnTo>
                <a:lnTo>
                  <a:pt x="215585" y="159126"/>
                </a:lnTo>
                <a:lnTo>
                  <a:pt x="244384" y="126087"/>
                </a:lnTo>
                <a:lnTo>
                  <a:pt x="259517" y="93467"/>
                </a:lnTo>
                <a:lnTo>
                  <a:pt x="269053" y="58828"/>
                </a:lnTo>
                <a:lnTo>
                  <a:pt x="270127" y="51331"/>
                </a:lnTo>
                <a:lnTo>
                  <a:pt x="267087" y="22368"/>
                </a:lnTo>
                <a:lnTo>
                  <a:pt x="266429" y="20710"/>
                </a:lnTo>
                <a:lnTo>
                  <a:pt x="264287" y="18162"/>
                </a:lnTo>
                <a:lnTo>
                  <a:pt x="260105" y="15240"/>
                </a:lnTo>
                <a:lnTo>
                  <a:pt x="255515" y="13963"/>
                </a:lnTo>
                <a:lnTo>
                  <a:pt x="250210" y="13439"/>
                </a:lnTo>
                <a:lnTo>
                  <a:pt x="251348" y="14694"/>
                </a:lnTo>
                <a:lnTo>
                  <a:pt x="255889" y="15477"/>
                </a:lnTo>
                <a:lnTo>
                  <a:pt x="284921" y="15540"/>
                </a:lnTo>
                <a:lnTo>
                  <a:pt x="318188" y="13428"/>
                </a:lnTo>
                <a:lnTo>
                  <a:pt x="318488" y="13692"/>
                </a:lnTo>
                <a:lnTo>
                  <a:pt x="318821" y="14690"/>
                </a:lnTo>
                <a:lnTo>
                  <a:pt x="319300" y="17752"/>
                </a:lnTo>
                <a:lnTo>
                  <a:pt x="320708" y="21969"/>
                </a:lnTo>
                <a:lnTo>
                  <a:pt x="320979" y="27598"/>
                </a:lnTo>
                <a:lnTo>
                  <a:pt x="319288" y="39352"/>
                </a:lnTo>
                <a:lnTo>
                  <a:pt x="319089" y="73392"/>
                </a:lnTo>
                <a:lnTo>
                  <a:pt x="319876" y="106581"/>
                </a:lnTo>
                <a:lnTo>
                  <a:pt x="321983" y="139392"/>
                </a:lnTo>
                <a:lnTo>
                  <a:pt x="331324" y="158972"/>
                </a:lnTo>
                <a:lnTo>
                  <a:pt x="334316" y="163044"/>
                </a:lnTo>
                <a:lnTo>
                  <a:pt x="340548" y="167814"/>
                </a:lnTo>
                <a:lnTo>
                  <a:pt x="344584" y="169766"/>
                </a:lnTo>
                <a:lnTo>
                  <a:pt x="349583" y="170425"/>
                </a:lnTo>
                <a:lnTo>
                  <a:pt x="354111" y="169276"/>
                </a:lnTo>
                <a:lnTo>
                  <a:pt x="361176" y="165723"/>
                </a:lnTo>
                <a:lnTo>
                  <a:pt x="386243" y="147086"/>
                </a:lnTo>
                <a:lnTo>
                  <a:pt x="403006" y="120237"/>
                </a:lnTo>
                <a:lnTo>
                  <a:pt x="414653" y="86499"/>
                </a:lnTo>
                <a:lnTo>
                  <a:pt x="421159" y="51965"/>
                </a:lnTo>
                <a:lnTo>
                  <a:pt x="419552" y="28621"/>
                </a:lnTo>
                <a:lnTo>
                  <a:pt x="415880" y="17889"/>
                </a:lnTo>
                <a:lnTo>
                  <a:pt x="412907" y="13998"/>
                </a:lnTo>
                <a:lnTo>
                  <a:pt x="407058" y="8452"/>
                </a:lnTo>
                <a:lnTo>
                  <a:pt x="404399" y="7246"/>
                </a:lnTo>
                <a:lnTo>
                  <a:pt x="400909" y="6472"/>
                </a:lnTo>
                <a:lnTo>
                  <a:pt x="399726" y="7072"/>
                </a:lnTo>
                <a:lnTo>
                  <a:pt x="399040" y="7602"/>
                </a:lnTo>
                <a:lnTo>
                  <a:pt x="398848" y="7956"/>
                </a:lnTo>
                <a:lnTo>
                  <a:pt x="398984" y="8191"/>
                </a:lnTo>
                <a:lnTo>
                  <a:pt x="399841" y="8718"/>
                </a:lnTo>
                <a:lnTo>
                  <a:pt x="404566" y="11950"/>
                </a:lnTo>
                <a:lnTo>
                  <a:pt x="410208" y="14252"/>
                </a:lnTo>
                <a:lnTo>
                  <a:pt x="435584" y="16925"/>
                </a:lnTo>
                <a:lnTo>
                  <a:pt x="459972" y="13949"/>
                </a:lnTo>
                <a:lnTo>
                  <a:pt x="487292" y="4068"/>
                </a:lnTo>
                <a:lnTo>
                  <a:pt x="489164" y="3950"/>
                </a:lnTo>
                <a:lnTo>
                  <a:pt x="489622" y="4198"/>
                </a:lnTo>
                <a:lnTo>
                  <a:pt x="489927" y="4628"/>
                </a:lnTo>
                <a:lnTo>
                  <a:pt x="490131" y="5179"/>
                </a:lnTo>
                <a:lnTo>
                  <a:pt x="489651" y="7203"/>
                </a:lnTo>
                <a:lnTo>
                  <a:pt x="486578" y="18758"/>
                </a:lnTo>
                <a:lnTo>
                  <a:pt x="481824" y="52503"/>
                </a:lnTo>
                <a:lnTo>
                  <a:pt x="481017" y="86704"/>
                </a:lnTo>
                <a:lnTo>
                  <a:pt x="482649" y="120246"/>
                </a:lnTo>
                <a:lnTo>
                  <a:pt x="483438" y="127096"/>
                </a:lnTo>
                <a:lnTo>
                  <a:pt x="491341" y="146132"/>
                </a:lnTo>
                <a:lnTo>
                  <a:pt x="500856" y="162680"/>
                </a:lnTo>
                <a:lnTo>
                  <a:pt x="504560" y="165133"/>
                </a:lnTo>
                <a:lnTo>
                  <a:pt x="518333" y="169438"/>
                </a:lnTo>
                <a:lnTo>
                  <a:pt x="526290" y="169983"/>
                </a:lnTo>
                <a:lnTo>
                  <a:pt x="540182" y="167228"/>
                </a:lnTo>
                <a:lnTo>
                  <a:pt x="554907" y="156862"/>
                </a:lnTo>
                <a:lnTo>
                  <a:pt x="566738" y="14439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070" name="SMARTInkShape-Group308">
            <a:extLst>
              <a:ext uri="{FF2B5EF4-FFF2-40B4-BE49-F238E27FC236}">
                <a16:creationId xmlns:a16="http://schemas.microsoft.com/office/drawing/2014/main" xmlns="" id="{0B2D95CD-45B6-476F-8581-D3B27C610BF8}"/>
              </a:ext>
            </a:extLst>
          </p:cNvPr>
          <p:cNvGrpSpPr/>
          <p:nvPr/>
        </p:nvGrpSpPr>
        <p:grpSpPr>
          <a:xfrm>
            <a:off x="2495709" y="2786064"/>
            <a:ext cx="545249" cy="361950"/>
            <a:chOff x="2495709" y="2786064"/>
            <a:chExt cx="545249" cy="361950"/>
          </a:xfrm>
        </p:grpSpPr>
        <p:sp>
          <p:nvSpPr>
            <p:cNvPr id="24066" name="SMARTInkShape-673">
              <a:extLst>
                <a:ext uri="{FF2B5EF4-FFF2-40B4-BE49-F238E27FC236}">
                  <a16:creationId xmlns:a16="http://schemas.microsoft.com/office/drawing/2014/main" xmlns="" id="{1272F11A-F58C-4D2B-AA40-0D44EDA04EE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2495709" y="2786064"/>
              <a:ext cx="457042" cy="318905"/>
            </a:xfrm>
            <a:custGeom>
              <a:avLst/>
              <a:gdLst/>
              <a:ahLst/>
              <a:cxnLst/>
              <a:rect l="0" t="0" r="0" b="0"/>
              <a:pathLst>
                <a:path w="457042" h="318905">
                  <a:moveTo>
                    <a:pt x="9366" y="273842"/>
                  </a:moveTo>
                  <a:lnTo>
                    <a:pt x="9366" y="273842"/>
                  </a:lnTo>
                  <a:lnTo>
                    <a:pt x="1448" y="282289"/>
                  </a:lnTo>
                  <a:lnTo>
                    <a:pt x="648" y="283971"/>
                  </a:lnTo>
                  <a:lnTo>
                    <a:pt x="0" y="287308"/>
                  </a:lnTo>
                  <a:lnTo>
                    <a:pt x="212" y="287582"/>
                  </a:lnTo>
                  <a:lnTo>
                    <a:pt x="2128" y="288108"/>
                  </a:lnTo>
                  <a:lnTo>
                    <a:pt x="3458" y="289388"/>
                  </a:lnTo>
                  <a:lnTo>
                    <a:pt x="6917" y="289306"/>
                  </a:lnTo>
                  <a:lnTo>
                    <a:pt x="34647" y="283314"/>
                  </a:lnTo>
                  <a:lnTo>
                    <a:pt x="57925" y="271636"/>
                  </a:lnTo>
                  <a:lnTo>
                    <a:pt x="93190" y="238357"/>
                  </a:lnTo>
                  <a:lnTo>
                    <a:pt x="108724" y="216970"/>
                  </a:lnTo>
                  <a:lnTo>
                    <a:pt x="126261" y="183695"/>
                  </a:lnTo>
                  <a:lnTo>
                    <a:pt x="129674" y="160743"/>
                  </a:lnTo>
                  <a:lnTo>
                    <a:pt x="128650" y="150167"/>
                  </a:lnTo>
                  <a:lnTo>
                    <a:pt x="127381" y="146292"/>
                  </a:lnTo>
                  <a:lnTo>
                    <a:pt x="123914" y="141358"/>
                  </a:lnTo>
                  <a:lnTo>
                    <a:pt x="121042" y="139554"/>
                  </a:lnTo>
                  <a:lnTo>
                    <a:pt x="115745" y="138539"/>
                  </a:lnTo>
                  <a:lnTo>
                    <a:pt x="108108" y="138195"/>
                  </a:lnTo>
                  <a:lnTo>
                    <a:pt x="91665" y="144747"/>
                  </a:lnTo>
                  <a:lnTo>
                    <a:pt x="82317" y="151837"/>
                  </a:lnTo>
                  <a:lnTo>
                    <a:pt x="61695" y="180677"/>
                  </a:lnTo>
                  <a:lnTo>
                    <a:pt x="49466" y="212917"/>
                  </a:lnTo>
                  <a:lnTo>
                    <a:pt x="47642" y="237155"/>
                  </a:lnTo>
                  <a:lnTo>
                    <a:pt x="52060" y="259555"/>
                  </a:lnTo>
                  <a:lnTo>
                    <a:pt x="58437" y="273431"/>
                  </a:lnTo>
                  <a:lnTo>
                    <a:pt x="84755" y="307519"/>
                  </a:lnTo>
                  <a:lnTo>
                    <a:pt x="93322" y="314424"/>
                  </a:lnTo>
                  <a:lnTo>
                    <a:pt x="99067" y="317014"/>
                  </a:lnTo>
                  <a:lnTo>
                    <a:pt x="115251" y="318904"/>
                  </a:lnTo>
                  <a:lnTo>
                    <a:pt x="120191" y="318476"/>
                  </a:lnTo>
                  <a:lnTo>
                    <a:pt x="135761" y="313711"/>
                  </a:lnTo>
                  <a:lnTo>
                    <a:pt x="163625" y="292912"/>
                  </a:lnTo>
                  <a:lnTo>
                    <a:pt x="179961" y="275770"/>
                  </a:lnTo>
                  <a:lnTo>
                    <a:pt x="194598" y="245633"/>
                  </a:lnTo>
                  <a:lnTo>
                    <a:pt x="207418" y="212688"/>
                  </a:lnTo>
                  <a:lnTo>
                    <a:pt x="216755" y="179199"/>
                  </a:lnTo>
                  <a:lnTo>
                    <a:pt x="220691" y="145085"/>
                  </a:lnTo>
                  <a:lnTo>
                    <a:pt x="226071" y="112442"/>
                  </a:lnTo>
                  <a:lnTo>
                    <a:pt x="228302" y="79088"/>
                  </a:lnTo>
                  <a:lnTo>
                    <a:pt x="230721" y="45232"/>
                  </a:lnTo>
                  <a:lnTo>
                    <a:pt x="230842" y="9627"/>
                  </a:lnTo>
                  <a:lnTo>
                    <a:pt x="230828" y="6615"/>
                  </a:lnTo>
                  <a:lnTo>
                    <a:pt x="230119" y="4879"/>
                  </a:lnTo>
                  <a:lnTo>
                    <a:pt x="229560" y="4046"/>
                  </a:lnTo>
                  <a:lnTo>
                    <a:pt x="228233" y="3120"/>
                  </a:lnTo>
                  <a:lnTo>
                    <a:pt x="226187" y="2423"/>
                  </a:lnTo>
                  <a:lnTo>
                    <a:pt x="226060" y="36511"/>
                  </a:lnTo>
                  <a:lnTo>
                    <a:pt x="226060" y="69187"/>
                  </a:lnTo>
                  <a:lnTo>
                    <a:pt x="224796" y="104470"/>
                  </a:lnTo>
                  <a:lnTo>
                    <a:pt x="223744" y="139967"/>
                  </a:lnTo>
                  <a:lnTo>
                    <a:pt x="222977" y="171270"/>
                  </a:lnTo>
                  <a:lnTo>
                    <a:pt x="221395" y="203989"/>
                  </a:lnTo>
                  <a:lnTo>
                    <a:pt x="223615" y="238535"/>
                  </a:lnTo>
                  <a:lnTo>
                    <a:pt x="224940" y="266058"/>
                  </a:lnTo>
                  <a:lnTo>
                    <a:pt x="228684" y="280057"/>
                  </a:lnTo>
                  <a:lnTo>
                    <a:pt x="233768" y="288174"/>
                  </a:lnTo>
                  <a:lnTo>
                    <a:pt x="239028" y="293587"/>
                  </a:lnTo>
                  <a:lnTo>
                    <a:pt x="242054" y="295671"/>
                  </a:lnTo>
                  <a:lnTo>
                    <a:pt x="246733" y="297067"/>
                  </a:lnTo>
                  <a:lnTo>
                    <a:pt x="257489" y="297603"/>
                  </a:lnTo>
                  <a:lnTo>
                    <a:pt x="263036" y="296375"/>
                  </a:lnTo>
                  <a:lnTo>
                    <a:pt x="277938" y="285668"/>
                  </a:lnTo>
                  <a:lnTo>
                    <a:pt x="283764" y="278845"/>
                  </a:lnTo>
                  <a:lnTo>
                    <a:pt x="287690" y="271832"/>
                  </a:lnTo>
                  <a:lnTo>
                    <a:pt x="297887" y="238500"/>
                  </a:lnTo>
                  <a:lnTo>
                    <a:pt x="305195" y="206910"/>
                  </a:lnTo>
                  <a:lnTo>
                    <a:pt x="310685" y="174125"/>
                  </a:lnTo>
                  <a:lnTo>
                    <a:pt x="314278" y="141279"/>
                  </a:lnTo>
                  <a:lnTo>
                    <a:pt x="316459" y="105641"/>
                  </a:lnTo>
                  <a:lnTo>
                    <a:pt x="317917" y="71053"/>
                  </a:lnTo>
                  <a:lnTo>
                    <a:pt x="318106" y="38607"/>
                  </a:lnTo>
                  <a:lnTo>
                    <a:pt x="316855" y="28027"/>
                  </a:lnTo>
                  <a:lnTo>
                    <a:pt x="318838" y="11707"/>
                  </a:lnTo>
                  <a:lnTo>
                    <a:pt x="317539" y="6417"/>
                  </a:lnTo>
                  <a:lnTo>
                    <a:pt x="318135" y="3429"/>
                  </a:lnTo>
                  <a:lnTo>
                    <a:pt x="316549" y="1"/>
                  </a:lnTo>
                  <a:lnTo>
                    <a:pt x="316548" y="0"/>
                  </a:lnTo>
                  <a:lnTo>
                    <a:pt x="316547" y="3313"/>
                  </a:lnTo>
                  <a:lnTo>
                    <a:pt x="317919" y="8013"/>
                  </a:lnTo>
                  <a:lnTo>
                    <a:pt x="317336" y="11692"/>
                  </a:lnTo>
                  <a:lnTo>
                    <a:pt x="318924" y="47115"/>
                  </a:lnTo>
                  <a:lnTo>
                    <a:pt x="319193" y="82033"/>
                  </a:lnTo>
                  <a:lnTo>
                    <a:pt x="320457" y="104580"/>
                  </a:lnTo>
                  <a:lnTo>
                    <a:pt x="319394" y="125434"/>
                  </a:lnTo>
                  <a:lnTo>
                    <a:pt x="321283" y="158225"/>
                  </a:lnTo>
                  <a:lnTo>
                    <a:pt x="324856" y="191889"/>
                  </a:lnTo>
                  <a:lnTo>
                    <a:pt x="328091" y="227053"/>
                  </a:lnTo>
                  <a:lnTo>
                    <a:pt x="330996" y="242659"/>
                  </a:lnTo>
                  <a:lnTo>
                    <a:pt x="345289" y="272717"/>
                  </a:lnTo>
                  <a:lnTo>
                    <a:pt x="353082" y="281367"/>
                  </a:lnTo>
                  <a:lnTo>
                    <a:pt x="363116" y="288867"/>
                  </a:lnTo>
                  <a:lnTo>
                    <a:pt x="376696" y="294140"/>
                  </a:lnTo>
                  <a:lnTo>
                    <a:pt x="386802" y="295124"/>
                  </a:lnTo>
                  <a:lnTo>
                    <a:pt x="395894" y="293078"/>
                  </a:lnTo>
                  <a:lnTo>
                    <a:pt x="415806" y="285644"/>
                  </a:lnTo>
                  <a:lnTo>
                    <a:pt x="439219" y="266067"/>
                  </a:lnTo>
                  <a:lnTo>
                    <a:pt x="457041" y="24050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67" name="SMARTInkShape-674">
              <a:extLst>
                <a:ext uri="{FF2B5EF4-FFF2-40B4-BE49-F238E27FC236}">
                  <a16:creationId xmlns:a16="http://schemas.microsoft.com/office/drawing/2014/main" xmlns="" id="{774C8E4F-9999-495E-9D7A-870C2459D092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2707490" y="2864644"/>
              <a:ext cx="69049" cy="21432"/>
            </a:xfrm>
            <a:custGeom>
              <a:avLst/>
              <a:gdLst/>
              <a:ahLst/>
              <a:cxnLst/>
              <a:rect l="0" t="0" r="0" b="0"/>
              <a:pathLst>
                <a:path w="69049" h="21432">
                  <a:moveTo>
                    <a:pt x="2373" y="0"/>
                  </a:moveTo>
                  <a:lnTo>
                    <a:pt x="2373" y="0"/>
                  </a:lnTo>
                  <a:lnTo>
                    <a:pt x="0" y="21011"/>
                  </a:lnTo>
                  <a:lnTo>
                    <a:pt x="262" y="21151"/>
                  </a:lnTo>
                  <a:lnTo>
                    <a:pt x="30868" y="21431"/>
                  </a:lnTo>
                  <a:lnTo>
                    <a:pt x="69048" y="166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68" name="SMARTInkShape-675">
              <a:extLst>
                <a:ext uri="{FF2B5EF4-FFF2-40B4-BE49-F238E27FC236}">
                  <a16:creationId xmlns:a16="http://schemas.microsoft.com/office/drawing/2014/main" xmlns="" id="{26DF3FE6-6C0A-4204-9CAD-77E70AD3AA70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2812256" y="2871788"/>
              <a:ext cx="80964" cy="9255"/>
            </a:xfrm>
            <a:custGeom>
              <a:avLst/>
              <a:gdLst/>
              <a:ahLst/>
              <a:cxnLst/>
              <a:rect l="0" t="0" r="0" b="0"/>
              <a:pathLst>
                <a:path w="80964" h="9255">
                  <a:moveTo>
                    <a:pt x="0" y="4762"/>
                  </a:moveTo>
                  <a:lnTo>
                    <a:pt x="0" y="4762"/>
                  </a:lnTo>
                  <a:lnTo>
                    <a:pt x="2051" y="4762"/>
                  </a:lnTo>
                  <a:lnTo>
                    <a:pt x="4217" y="6399"/>
                  </a:lnTo>
                  <a:lnTo>
                    <a:pt x="6424" y="7187"/>
                  </a:lnTo>
                  <a:lnTo>
                    <a:pt x="8753" y="8714"/>
                  </a:lnTo>
                  <a:lnTo>
                    <a:pt x="10329" y="9164"/>
                  </a:lnTo>
                  <a:lnTo>
                    <a:pt x="31541" y="9254"/>
                  </a:lnTo>
                  <a:lnTo>
                    <a:pt x="66073" y="2228"/>
                  </a:lnTo>
                  <a:lnTo>
                    <a:pt x="80963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69" name="SMARTInkShape-676">
              <a:extLst>
                <a:ext uri="{FF2B5EF4-FFF2-40B4-BE49-F238E27FC236}">
                  <a16:creationId xmlns:a16="http://schemas.microsoft.com/office/drawing/2014/main" xmlns="" id="{B7841936-85E2-4BA0-9718-BE9E469FD61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3009900" y="3043238"/>
              <a:ext cx="31058" cy="104776"/>
            </a:xfrm>
            <a:custGeom>
              <a:avLst/>
              <a:gdLst/>
              <a:ahLst/>
              <a:cxnLst/>
              <a:rect l="0" t="0" r="0" b="0"/>
              <a:pathLst>
                <a:path w="31058" h="104776">
                  <a:moveTo>
                    <a:pt x="11906" y="0"/>
                  </a:moveTo>
                  <a:lnTo>
                    <a:pt x="11906" y="0"/>
                  </a:lnTo>
                  <a:lnTo>
                    <a:pt x="13957" y="4100"/>
                  </a:lnTo>
                  <a:lnTo>
                    <a:pt x="14331" y="4321"/>
                  </a:lnTo>
                  <a:lnTo>
                    <a:pt x="18837" y="5968"/>
                  </a:lnTo>
                  <a:lnTo>
                    <a:pt x="25930" y="11679"/>
                  </a:lnTo>
                  <a:lnTo>
                    <a:pt x="30787" y="42641"/>
                  </a:lnTo>
                  <a:lnTo>
                    <a:pt x="31057" y="55111"/>
                  </a:lnTo>
                  <a:lnTo>
                    <a:pt x="22137" y="77154"/>
                  </a:lnTo>
                  <a:lnTo>
                    <a:pt x="0" y="10477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74" name="SMARTInkShape-Group309">
            <a:extLst>
              <a:ext uri="{FF2B5EF4-FFF2-40B4-BE49-F238E27FC236}">
                <a16:creationId xmlns:a16="http://schemas.microsoft.com/office/drawing/2014/main" xmlns="" id="{D288DF52-B17D-4E07-AC0C-02EC56A5AB96}"/>
              </a:ext>
            </a:extLst>
          </p:cNvPr>
          <p:cNvGrpSpPr/>
          <p:nvPr/>
        </p:nvGrpSpPr>
        <p:grpSpPr>
          <a:xfrm>
            <a:off x="1797844" y="2921817"/>
            <a:ext cx="563542" cy="261915"/>
            <a:chOff x="1797844" y="2921817"/>
            <a:chExt cx="563542" cy="261915"/>
          </a:xfrm>
        </p:grpSpPr>
        <p:sp>
          <p:nvSpPr>
            <p:cNvPr id="24071" name="SMARTInkShape-677">
              <a:extLst>
                <a:ext uri="{FF2B5EF4-FFF2-40B4-BE49-F238E27FC236}">
                  <a16:creationId xmlns:a16="http://schemas.microsoft.com/office/drawing/2014/main" xmlns="" id="{F8A5135F-1116-4242-89FF-3FA13C0062DB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797844" y="2921817"/>
              <a:ext cx="309522" cy="173327"/>
            </a:xfrm>
            <a:custGeom>
              <a:avLst/>
              <a:gdLst/>
              <a:ahLst/>
              <a:cxnLst/>
              <a:rect l="0" t="0" r="0" b="0"/>
              <a:pathLst>
                <a:path w="309522" h="173327">
                  <a:moveTo>
                    <a:pt x="0" y="140471"/>
                  </a:moveTo>
                  <a:lnTo>
                    <a:pt x="0" y="140471"/>
                  </a:lnTo>
                  <a:lnTo>
                    <a:pt x="0" y="142521"/>
                  </a:lnTo>
                  <a:lnTo>
                    <a:pt x="2050" y="144873"/>
                  </a:lnTo>
                  <a:lnTo>
                    <a:pt x="4402" y="145201"/>
                  </a:lnTo>
                  <a:lnTo>
                    <a:pt x="8716" y="147819"/>
                  </a:lnTo>
                  <a:lnTo>
                    <a:pt x="14753" y="149351"/>
                  </a:lnTo>
                  <a:lnTo>
                    <a:pt x="18728" y="149444"/>
                  </a:lnTo>
                  <a:lnTo>
                    <a:pt x="47120" y="140725"/>
                  </a:lnTo>
                  <a:lnTo>
                    <a:pt x="79965" y="118832"/>
                  </a:lnTo>
                  <a:lnTo>
                    <a:pt x="112448" y="85741"/>
                  </a:lnTo>
                  <a:lnTo>
                    <a:pt x="124507" y="71108"/>
                  </a:lnTo>
                  <a:lnTo>
                    <a:pt x="133905" y="48194"/>
                  </a:lnTo>
                  <a:lnTo>
                    <a:pt x="137785" y="28283"/>
                  </a:lnTo>
                  <a:lnTo>
                    <a:pt x="137342" y="18974"/>
                  </a:lnTo>
                  <a:lnTo>
                    <a:pt x="136805" y="16610"/>
                  </a:lnTo>
                  <a:lnTo>
                    <a:pt x="134797" y="13278"/>
                  </a:lnTo>
                  <a:lnTo>
                    <a:pt x="127670" y="6726"/>
                  </a:lnTo>
                  <a:lnTo>
                    <a:pt x="122995" y="5328"/>
                  </a:lnTo>
                  <a:lnTo>
                    <a:pt x="111296" y="4817"/>
                  </a:lnTo>
                  <a:lnTo>
                    <a:pt x="98988" y="8292"/>
                  </a:lnTo>
                  <a:lnTo>
                    <a:pt x="92447" y="11495"/>
                  </a:lnTo>
                  <a:lnTo>
                    <a:pt x="73016" y="28629"/>
                  </a:lnTo>
                  <a:lnTo>
                    <a:pt x="61278" y="55570"/>
                  </a:lnTo>
                  <a:lnTo>
                    <a:pt x="59577" y="89444"/>
                  </a:lnTo>
                  <a:lnTo>
                    <a:pt x="62222" y="117917"/>
                  </a:lnTo>
                  <a:lnTo>
                    <a:pt x="67248" y="132248"/>
                  </a:lnTo>
                  <a:lnTo>
                    <a:pt x="77598" y="145525"/>
                  </a:lnTo>
                  <a:lnTo>
                    <a:pt x="93340" y="158006"/>
                  </a:lnTo>
                  <a:lnTo>
                    <a:pt x="108339" y="162702"/>
                  </a:lnTo>
                  <a:lnTo>
                    <a:pt x="122455" y="162094"/>
                  </a:lnTo>
                  <a:lnTo>
                    <a:pt x="128887" y="160695"/>
                  </a:lnTo>
                  <a:lnTo>
                    <a:pt x="152788" y="145595"/>
                  </a:lnTo>
                  <a:lnTo>
                    <a:pt x="160070" y="139461"/>
                  </a:lnTo>
                  <a:lnTo>
                    <a:pt x="181749" y="106066"/>
                  </a:lnTo>
                  <a:lnTo>
                    <a:pt x="200930" y="70998"/>
                  </a:lnTo>
                  <a:lnTo>
                    <a:pt x="215864" y="38360"/>
                  </a:lnTo>
                  <a:lnTo>
                    <a:pt x="219535" y="30047"/>
                  </a:lnTo>
                  <a:lnTo>
                    <a:pt x="223268" y="22821"/>
                  </a:lnTo>
                  <a:lnTo>
                    <a:pt x="225636" y="12162"/>
                  </a:lnTo>
                  <a:lnTo>
                    <a:pt x="226046" y="7350"/>
                  </a:lnTo>
                  <a:lnTo>
                    <a:pt x="223846" y="0"/>
                  </a:lnTo>
                  <a:lnTo>
                    <a:pt x="222576" y="1248"/>
                  </a:lnTo>
                  <a:lnTo>
                    <a:pt x="222467" y="1618"/>
                  </a:lnTo>
                  <a:lnTo>
                    <a:pt x="222659" y="1865"/>
                  </a:lnTo>
                  <a:lnTo>
                    <a:pt x="223578" y="2403"/>
                  </a:lnTo>
                  <a:lnTo>
                    <a:pt x="228382" y="6400"/>
                  </a:lnTo>
                  <a:lnTo>
                    <a:pt x="234760" y="8811"/>
                  </a:lnTo>
                  <a:lnTo>
                    <a:pt x="267123" y="15347"/>
                  </a:lnTo>
                  <a:lnTo>
                    <a:pt x="288737" y="25841"/>
                  </a:lnTo>
                  <a:lnTo>
                    <a:pt x="291046" y="28758"/>
                  </a:lnTo>
                  <a:lnTo>
                    <a:pt x="304788" y="63002"/>
                  </a:lnTo>
                  <a:lnTo>
                    <a:pt x="307972" y="75426"/>
                  </a:lnTo>
                  <a:lnTo>
                    <a:pt x="309521" y="104008"/>
                  </a:lnTo>
                  <a:lnTo>
                    <a:pt x="305498" y="127918"/>
                  </a:lnTo>
                  <a:lnTo>
                    <a:pt x="297190" y="146118"/>
                  </a:lnTo>
                  <a:lnTo>
                    <a:pt x="290214" y="156040"/>
                  </a:lnTo>
                  <a:lnTo>
                    <a:pt x="276816" y="167961"/>
                  </a:lnTo>
                  <a:lnTo>
                    <a:pt x="270138" y="170547"/>
                  </a:lnTo>
                  <a:lnTo>
                    <a:pt x="252071" y="173326"/>
                  </a:lnTo>
                  <a:lnTo>
                    <a:pt x="237187" y="171715"/>
                  </a:lnTo>
                  <a:lnTo>
                    <a:pt x="227307" y="166310"/>
                  </a:lnTo>
                  <a:lnTo>
                    <a:pt x="214756" y="156297"/>
                  </a:lnTo>
                  <a:lnTo>
                    <a:pt x="208050" y="147448"/>
                  </a:lnTo>
                  <a:lnTo>
                    <a:pt x="206943" y="141367"/>
                  </a:lnTo>
                  <a:lnTo>
                    <a:pt x="207597" y="135048"/>
                  </a:lnTo>
                  <a:lnTo>
                    <a:pt x="211931" y="12618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72" name="SMARTInkShape-678">
              <a:extLst>
                <a:ext uri="{FF2B5EF4-FFF2-40B4-BE49-F238E27FC236}">
                  <a16:creationId xmlns:a16="http://schemas.microsoft.com/office/drawing/2014/main" xmlns="" id="{527B6554-A7FC-4738-BDE3-B524413DBD0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105025" y="2927999"/>
              <a:ext cx="152385" cy="153093"/>
            </a:xfrm>
            <a:custGeom>
              <a:avLst/>
              <a:gdLst/>
              <a:ahLst/>
              <a:cxnLst/>
              <a:rect l="0" t="0" r="0" b="0"/>
              <a:pathLst>
                <a:path w="152385" h="153093">
                  <a:moveTo>
                    <a:pt x="0" y="117620"/>
                  </a:moveTo>
                  <a:lnTo>
                    <a:pt x="0" y="117620"/>
                  </a:lnTo>
                  <a:lnTo>
                    <a:pt x="2283" y="119903"/>
                  </a:lnTo>
                  <a:lnTo>
                    <a:pt x="5929" y="102647"/>
                  </a:lnTo>
                  <a:lnTo>
                    <a:pt x="16882" y="76159"/>
                  </a:lnTo>
                  <a:lnTo>
                    <a:pt x="39216" y="41543"/>
                  </a:lnTo>
                  <a:lnTo>
                    <a:pt x="43094" y="35918"/>
                  </a:lnTo>
                  <a:lnTo>
                    <a:pt x="61350" y="2137"/>
                  </a:lnTo>
                  <a:lnTo>
                    <a:pt x="61746" y="0"/>
                  </a:lnTo>
                  <a:lnTo>
                    <a:pt x="61801" y="48"/>
                  </a:lnTo>
                  <a:lnTo>
                    <a:pt x="61906" y="886"/>
                  </a:lnTo>
                  <a:lnTo>
                    <a:pt x="60646" y="2187"/>
                  </a:lnTo>
                  <a:lnTo>
                    <a:pt x="60539" y="3094"/>
                  </a:lnTo>
                  <a:lnTo>
                    <a:pt x="61126" y="5512"/>
                  </a:lnTo>
                  <a:lnTo>
                    <a:pt x="62944" y="8585"/>
                  </a:lnTo>
                  <a:lnTo>
                    <a:pt x="65664" y="11993"/>
                  </a:lnTo>
                  <a:lnTo>
                    <a:pt x="66225" y="13613"/>
                  </a:lnTo>
                  <a:lnTo>
                    <a:pt x="67886" y="15215"/>
                  </a:lnTo>
                  <a:lnTo>
                    <a:pt x="77072" y="20782"/>
                  </a:lnTo>
                  <a:lnTo>
                    <a:pt x="81074" y="21899"/>
                  </a:lnTo>
                  <a:lnTo>
                    <a:pt x="114777" y="24249"/>
                  </a:lnTo>
                  <a:lnTo>
                    <a:pt x="127641" y="26586"/>
                  </a:lnTo>
                  <a:lnTo>
                    <a:pt x="133628" y="29058"/>
                  </a:lnTo>
                  <a:lnTo>
                    <a:pt x="138754" y="33288"/>
                  </a:lnTo>
                  <a:lnTo>
                    <a:pt x="143815" y="40284"/>
                  </a:lnTo>
                  <a:lnTo>
                    <a:pt x="151062" y="63294"/>
                  </a:lnTo>
                  <a:lnTo>
                    <a:pt x="152384" y="96125"/>
                  </a:lnTo>
                  <a:lnTo>
                    <a:pt x="150497" y="111790"/>
                  </a:lnTo>
                  <a:lnTo>
                    <a:pt x="145238" y="129937"/>
                  </a:lnTo>
                  <a:lnTo>
                    <a:pt x="141458" y="135116"/>
                  </a:lnTo>
                  <a:lnTo>
                    <a:pt x="129278" y="145241"/>
                  </a:lnTo>
                  <a:lnTo>
                    <a:pt x="114231" y="152089"/>
                  </a:lnTo>
                  <a:lnTo>
                    <a:pt x="104144" y="153092"/>
                  </a:lnTo>
                  <a:lnTo>
                    <a:pt x="76122" y="151282"/>
                  </a:lnTo>
                  <a:lnTo>
                    <a:pt x="67769" y="147261"/>
                  </a:lnTo>
                  <a:lnTo>
                    <a:pt x="62384" y="143571"/>
                  </a:lnTo>
                  <a:lnTo>
                    <a:pt x="57848" y="138274"/>
                  </a:lnTo>
                  <a:lnTo>
                    <a:pt x="56137" y="132532"/>
                  </a:lnTo>
                  <a:lnTo>
                    <a:pt x="54769" y="12238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73" name="SMARTInkShape-679">
              <a:extLst>
                <a:ext uri="{FF2B5EF4-FFF2-40B4-BE49-F238E27FC236}">
                  <a16:creationId xmlns:a16="http://schemas.microsoft.com/office/drawing/2014/main" xmlns="" id="{C3B0E07D-79B0-4778-994A-71DDDC25958F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2290763" y="3059906"/>
              <a:ext cx="70623" cy="123826"/>
            </a:xfrm>
            <a:custGeom>
              <a:avLst/>
              <a:gdLst/>
              <a:ahLst/>
              <a:cxnLst/>
              <a:rect l="0" t="0" r="0" b="0"/>
              <a:pathLst>
                <a:path w="70623" h="123826">
                  <a:moveTo>
                    <a:pt x="57150" y="0"/>
                  </a:moveTo>
                  <a:lnTo>
                    <a:pt x="57150" y="0"/>
                  </a:lnTo>
                  <a:lnTo>
                    <a:pt x="54768" y="9524"/>
                  </a:lnTo>
                  <a:lnTo>
                    <a:pt x="68687" y="43990"/>
                  </a:lnTo>
                  <a:lnTo>
                    <a:pt x="70622" y="52428"/>
                  </a:lnTo>
                  <a:lnTo>
                    <a:pt x="67474" y="72004"/>
                  </a:lnTo>
                  <a:lnTo>
                    <a:pt x="64737" y="80244"/>
                  </a:lnTo>
                  <a:lnTo>
                    <a:pt x="53900" y="94626"/>
                  </a:lnTo>
                  <a:lnTo>
                    <a:pt x="38959" y="108089"/>
                  </a:lnTo>
                  <a:lnTo>
                    <a:pt x="0" y="1238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075" name="SMARTInkShape-680">
            <a:extLst>
              <a:ext uri="{FF2B5EF4-FFF2-40B4-BE49-F238E27FC236}">
                <a16:creationId xmlns:a16="http://schemas.microsoft.com/office/drawing/2014/main" xmlns="" id="{6120AE13-F969-4331-A693-AF0BB95F774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43063" y="3067050"/>
            <a:ext cx="51196" cy="114301"/>
          </a:xfrm>
          <a:custGeom>
            <a:avLst/>
            <a:gdLst/>
            <a:ahLst/>
            <a:cxnLst/>
            <a:rect l="0" t="0" r="0" b="0"/>
            <a:pathLst>
              <a:path w="51196" h="114301">
                <a:moveTo>
                  <a:pt x="40481" y="0"/>
                </a:moveTo>
                <a:lnTo>
                  <a:pt x="40481" y="0"/>
                </a:lnTo>
                <a:lnTo>
                  <a:pt x="40481" y="3314"/>
                </a:lnTo>
                <a:lnTo>
                  <a:pt x="40745" y="3797"/>
                </a:lnTo>
                <a:lnTo>
                  <a:pt x="41186" y="4119"/>
                </a:lnTo>
                <a:lnTo>
                  <a:pt x="41745" y="4333"/>
                </a:lnTo>
                <a:lnTo>
                  <a:pt x="42117" y="4741"/>
                </a:lnTo>
                <a:lnTo>
                  <a:pt x="43061" y="7163"/>
                </a:lnTo>
                <a:lnTo>
                  <a:pt x="44097" y="8299"/>
                </a:lnTo>
                <a:lnTo>
                  <a:pt x="50747" y="34329"/>
                </a:lnTo>
                <a:lnTo>
                  <a:pt x="51195" y="47478"/>
                </a:lnTo>
                <a:lnTo>
                  <a:pt x="50799" y="50702"/>
                </a:lnTo>
                <a:lnTo>
                  <a:pt x="35979" y="78676"/>
                </a:lnTo>
                <a:lnTo>
                  <a:pt x="21332" y="95014"/>
                </a:lnTo>
                <a:lnTo>
                  <a:pt x="0" y="11430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76" name="SMARTInkShape-681">
            <a:extLst>
              <a:ext uri="{FF2B5EF4-FFF2-40B4-BE49-F238E27FC236}">
                <a16:creationId xmlns:a16="http://schemas.microsoft.com/office/drawing/2014/main" xmlns="" id="{DAD7A106-4423-4480-9F1B-98EE031EDEC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90613" y="2616121"/>
            <a:ext cx="502444" cy="469869"/>
          </a:xfrm>
          <a:custGeom>
            <a:avLst/>
            <a:gdLst/>
            <a:ahLst/>
            <a:cxnLst/>
            <a:rect l="0" t="0" r="0" b="0"/>
            <a:pathLst>
              <a:path w="502444" h="469869">
                <a:moveTo>
                  <a:pt x="2381" y="455692"/>
                </a:moveTo>
                <a:lnTo>
                  <a:pt x="2381" y="455692"/>
                </a:lnTo>
                <a:lnTo>
                  <a:pt x="0" y="455692"/>
                </a:lnTo>
                <a:lnTo>
                  <a:pt x="8382" y="457852"/>
                </a:lnTo>
                <a:lnTo>
                  <a:pt x="10163" y="457975"/>
                </a:lnTo>
                <a:lnTo>
                  <a:pt x="44151" y="447675"/>
                </a:lnTo>
                <a:lnTo>
                  <a:pt x="52684" y="440934"/>
                </a:lnTo>
                <a:lnTo>
                  <a:pt x="59674" y="432915"/>
                </a:lnTo>
                <a:lnTo>
                  <a:pt x="80175" y="416998"/>
                </a:lnTo>
                <a:lnTo>
                  <a:pt x="88533" y="406548"/>
                </a:lnTo>
                <a:lnTo>
                  <a:pt x="89978" y="405466"/>
                </a:lnTo>
                <a:lnTo>
                  <a:pt x="97979" y="392765"/>
                </a:lnTo>
                <a:lnTo>
                  <a:pt x="103690" y="377315"/>
                </a:lnTo>
                <a:lnTo>
                  <a:pt x="104293" y="373585"/>
                </a:lnTo>
                <a:lnTo>
                  <a:pt x="103701" y="355161"/>
                </a:lnTo>
                <a:lnTo>
                  <a:pt x="102781" y="350057"/>
                </a:lnTo>
                <a:lnTo>
                  <a:pt x="102301" y="346301"/>
                </a:lnTo>
                <a:lnTo>
                  <a:pt x="101206" y="343750"/>
                </a:lnTo>
                <a:lnTo>
                  <a:pt x="93860" y="333935"/>
                </a:lnTo>
                <a:lnTo>
                  <a:pt x="88455" y="330875"/>
                </a:lnTo>
                <a:lnTo>
                  <a:pt x="85269" y="329897"/>
                </a:lnTo>
                <a:lnTo>
                  <a:pt x="74833" y="331572"/>
                </a:lnTo>
                <a:lnTo>
                  <a:pt x="68651" y="334307"/>
                </a:lnTo>
                <a:lnTo>
                  <a:pt x="65524" y="337008"/>
                </a:lnTo>
                <a:lnTo>
                  <a:pt x="54459" y="353141"/>
                </a:lnTo>
                <a:lnTo>
                  <a:pt x="53001" y="359101"/>
                </a:lnTo>
                <a:lnTo>
                  <a:pt x="50052" y="393149"/>
                </a:lnTo>
                <a:lnTo>
                  <a:pt x="54793" y="427960"/>
                </a:lnTo>
                <a:lnTo>
                  <a:pt x="59579" y="443463"/>
                </a:lnTo>
                <a:lnTo>
                  <a:pt x="61669" y="447082"/>
                </a:lnTo>
                <a:lnTo>
                  <a:pt x="67361" y="454461"/>
                </a:lnTo>
                <a:lnTo>
                  <a:pt x="67926" y="455665"/>
                </a:lnTo>
                <a:lnTo>
                  <a:pt x="76371" y="463226"/>
                </a:lnTo>
                <a:lnTo>
                  <a:pt x="83318" y="466460"/>
                </a:lnTo>
                <a:lnTo>
                  <a:pt x="95927" y="469868"/>
                </a:lnTo>
                <a:lnTo>
                  <a:pt x="111883" y="469712"/>
                </a:lnTo>
                <a:lnTo>
                  <a:pt x="115936" y="467813"/>
                </a:lnTo>
                <a:lnTo>
                  <a:pt x="137202" y="450804"/>
                </a:lnTo>
                <a:lnTo>
                  <a:pt x="163728" y="416937"/>
                </a:lnTo>
                <a:lnTo>
                  <a:pt x="186692" y="384384"/>
                </a:lnTo>
                <a:lnTo>
                  <a:pt x="203439" y="352666"/>
                </a:lnTo>
                <a:lnTo>
                  <a:pt x="221820" y="319221"/>
                </a:lnTo>
                <a:lnTo>
                  <a:pt x="238851" y="283618"/>
                </a:lnTo>
                <a:lnTo>
                  <a:pt x="255203" y="250195"/>
                </a:lnTo>
                <a:lnTo>
                  <a:pt x="266986" y="219189"/>
                </a:lnTo>
                <a:lnTo>
                  <a:pt x="277845" y="185254"/>
                </a:lnTo>
                <a:lnTo>
                  <a:pt x="286651" y="152937"/>
                </a:lnTo>
                <a:lnTo>
                  <a:pt x="295813" y="118165"/>
                </a:lnTo>
                <a:lnTo>
                  <a:pt x="299631" y="83227"/>
                </a:lnTo>
                <a:lnTo>
                  <a:pt x="300021" y="49425"/>
                </a:lnTo>
                <a:lnTo>
                  <a:pt x="291357" y="25613"/>
                </a:lnTo>
                <a:lnTo>
                  <a:pt x="280999" y="8785"/>
                </a:lnTo>
                <a:lnTo>
                  <a:pt x="276847" y="6330"/>
                </a:lnTo>
                <a:lnTo>
                  <a:pt x="267409" y="2287"/>
                </a:lnTo>
                <a:lnTo>
                  <a:pt x="260148" y="3114"/>
                </a:lnTo>
                <a:lnTo>
                  <a:pt x="256203" y="4339"/>
                </a:lnTo>
                <a:lnTo>
                  <a:pt x="249743" y="9043"/>
                </a:lnTo>
                <a:lnTo>
                  <a:pt x="245330" y="14200"/>
                </a:lnTo>
                <a:lnTo>
                  <a:pt x="233020" y="42681"/>
                </a:lnTo>
                <a:lnTo>
                  <a:pt x="229770" y="78064"/>
                </a:lnTo>
                <a:lnTo>
                  <a:pt x="228630" y="113344"/>
                </a:lnTo>
                <a:lnTo>
                  <a:pt x="230652" y="147566"/>
                </a:lnTo>
                <a:lnTo>
                  <a:pt x="231226" y="179951"/>
                </a:lnTo>
                <a:lnTo>
                  <a:pt x="233263" y="215414"/>
                </a:lnTo>
                <a:lnTo>
                  <a:pt x="235404" y="247451"/>
                </a:lnTo>
                <a:lnTo>
                  <a:pt x="235730" y="282640"/>
                </a:lnTo>
                <a:lnTo>
                  <a:pt x="236531" y="314111"/>
                </a:lnTo>
                <a:lnTo>
                  <a:pt x="238008" y="345695"/>
                </a:lnTo>
                <a:lnTo>
                  <a:pt x="238120" y="378019"/>
                </a:lnTo>
                <a:lnTo>
                  <a:pt x="240285" y="411233"/>
                </a:lnTo>
                <a:lnTo>
                  <a:pt x="244837" y="444124"/>
                </a:lnTo>
                <a:lnTo>
                  <a:pt x="246488" y="447993"/>
                </a:lnTo>
                <a:lnTo>
                  <a:pt x="257617" y="460866"/>
                </a:lnTo>
                <a:lnTo>
                  <a:pt x="260811" y="461960"/>
                </a:lnTo>
                <a:lnTo>
                  <a:pt x="265536" y="462662"/>
                </a:lnTo>
                <a:lnTo>
                  <a:pt x="267594" y="461347"/>
                </a:lnTo>
                <a:lnTo>
                  <a:pt x="270536" y="459264"/>
                </a:lnTo>
                <a:lnTo>
                  <a:pt x="279915" y="454950"/>
                </a:lnTo>
                <a:lnTo>
                  <a:pt x="291744" y="442725"/>
                </a:lnTo>
                <a:lnTo>
                  <a:pt x="310723" y="411119"/>
                </a:lnTo>
                <a:lnTo>
                  <a:pt x="329653" y="376821"/>
                </a:lnTo>
                <a:lnTo>
                  <a:pt x="345428" y="342035"/>
                </a:lnTo>
                <a:lnTo>
                  <a:pt x="360347" y="311077"/>
                </a:lnTo>
                <a:lnTo>
                  <a:pt x="372328" y="281465"/>
                </a:lnTo>
                <a:lnTo>
                  <a:pt x="382788" y="250274"/>
                </a:lnTo>
                <a:lnTo>
                  <a:pt x="394778" y="219238"/>
                </a:lnTo>
                <a:lnTo>
                  <a:pt x="405862" y="186664"/>
                </a:lnTo>
                <a:lnTo>
                  <a:pt x="411787" y="155933"/>
                </a:lnTo>
                <a:lnTo>
                  <a:pt x="420254" y="122941"/>
                </a:lnTo>
                <a:lnTo>
                  <a:pt x="425412" y="90163"/>
                </a:lnTo>
                <a:lnTo>
                  <a:pt x="428413" y="57758"/>
                </a:lnTo>
                <a:lnTo>
                  <a:pt x="428068" y="38654"/>
                </a:lnTo>
                <a:lnTo>
                  <a:pt x="420743" y="15142"/>
                </a:lnTo>
                <a:lnTo>
                  <a:pt x="411043" y="3399"/>
                </a:lnTo>
                <a:lnTo>
                  <a:pt x="407405" y="1290"/>
                </a:lnTo>
                <a:lnTo>
                  <a:pt x="403054" y="0"/>
                </a:lnTo>
                <a:lnTo>
                  <a:pt x="400238" y="308"/>
                </a:lnTo>
                <a:lnTo>
                  <a:pt x="389215" y="6188"/>
                </a:lnTo>
                <a:lnTo>
                  <a:pt x="384257" y="12531"/>
                </a:lnTo>
                <a:lnTo>
                  <a:pt x="375921" y="29881"/>
                </a:lnTo>
                <a:lnTo>
                  <a:pt x="370704" y="62707"/>
                </a:lnTo>
                <a:lnTo>
                  <a:pt x="367303" y="95576"/>
                </a:lnTo>
                <a:lnTo>
                  <a:pt x="366747" y="129523"/>
                </a:lnTo>
                <a:lnTo>
                  <a:pt x="366713" y="162924"/>
                </a:lnTo>
                <a:lnTo>
                  <a:pt x="368349" y="196659"/>
                </a:lnTo>
                <a:lnTo>
                  <a:pt x="369028" y="230368"/>
                </a:lnTo>
                <a:lnTo>
                  <a:pt x="369091" y="264617"/>
                </a:lnTo>
                <a:lnTo>
                  <a:pt x="371327" y="298561"/>
                </a:lnTo>
                <a:lnTo>
                  <a:pt x="372730" y="332347"/>
                </a:lnTo>
                <a:lnTo>
                  <a:pt x="374517" y="366619"/>
                </a:lnTo>
                <a:lnTo>
                  <a:pt x="380541" y="401180"/>
                </a:lnTo>
                <a:lnTo>
                  <a:pt x="388868" y="427946"/>
                </a:lnTo>
                <a:lnTo>
                  <a:pt x="397794" y="438949"/>
                </a:lnTo>
                <a:lnTo>
                  <a:pt x="411419" y="449221"/>
                </a:lnTo>
                <a:lnTo>
                  <a:pt x="428696" y="452747"/>
                </a:lnTo>
                <a:lnTo>
                  <a:pt x="436495" y="452438"/>
                </a:lnTo>
                <a:lnTo>
                  <a:pt x="446084" y="449963"/>
                </a:lnTo>
                <a:lnTo>
                  <a:pt x="462797" y="443251"/>
                </a:lnTo>
                <a:lnTo>
                  <a:pt x="476559" y="431122"/>
                </a:lnTo>
                <a:lnTo>
                  <a:pt x="496199" y="410294"/>
                </a:lnTo>
                <a:lnTo>
                  <a:pt x="502443" y="40568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086" name="SMARTInkShape-Group312">
            <a:extLst>
              <a:ext uri="{FF2B5EF4-FFF2-40B4-BE49-F238E27FC236}">
                <a16:creationId xmlns:a16="http://schemas.microsoft.com/office/drawing/2014/main" xmlns="" id="{13CAF7CA-D240-49B2-B7F7-9DB99A7C3B5F}"/>
              </a:ext>
            </a:extLst>
          </p:cNvPr>
          <p:cNvGrpSpPr/>
          <p:nvPr/>
        </p:nvGrpSpPr>
        <p:grpSpPr>
          <a:xfrm>
            <a:off x="3977697" y="2109788"/>
            <a:ext cx="1037217" cy="452438"/>
            <a:chOff x="3977697" y="2109788"/>
            <a:chExt cx="1037217" cy="452438"/>
          </a:xfrm>
        </p:grpSpPr>
        <p:sp>
          <p:nvSpPr>
            <p:cNvPr id="24077" name="SMARTInkShape-682">
              <a:extLst>
                <a:ext uri="{FF2B5EF4-FFF2-40B4-BE49-F238E27FC236}">
                  <a16:creationId xmlns:a16="http://schemas.microsoft.com/office/drawing/2014/main" xmlns="" id="{C57E2E55-393D-43D1-AA39-FA273C63C0D5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977697" y="2307638"/>
              <a:ext cx="215685" cy="175490"/>
            </a:xfrm>
            <a:custGeom>
              <a:avLst/>
              <a:gdLst/>
              <a:ahLst/>
              <a:cxnLst/>
              <a:rect l="0" t="0" r="0" b="0"/>
              <a:pathLst>
                <a:path w="215685" h="175490">
                  <a:moveTo>
                    <a:pt x="1372" y="147431"/>
                  </a:moveTo>
                  <a:lnTo>
                    <a:pt x="1372" y="147431"/>
                  </a:lnTo>
                  <a:lnTo>
                    <a:pt x="108" y="149959"/>
                  </a:lnTo>
                  <a:lnTo>
                    <a:pt x="0" y="150704"/>
                  </a:lnTo>
                  <a:lnTo>
                    <a:pt x="193" y="151200"/>
                  </a:lnTo>
                  <a:lnTo>
                    <a:pt x="1303" y="152135"/>
                  </a:lnTo>
                  <a:lnTo>
                    <a:pt x="5944" y="152188"/>
                  </a:lnTo>
                  <a:lnTo>
                    <a:pt x="8078" y="151486"/>
                  </a:lnTo>
                  <a:lnTo>
                    <a:pt x="10703" y="150291"/>
                  </a:lnTo>
                  <a:lnTo>
                    <a:pt x="18894" y="147369"/>
                  </a:lnTo>
                  <a:lnTo>
                    <a:pt x="53042" y="128100"/>
                  </a:lnTo>
                  <a:lnTo>
                    <a:pt x="86994" y="100959"/>
                  </a:lnTo>
                  <a:lnTo>
                    <a:pt x="119946" y="65409"/>
                  </a:lnTo>
                  <a:lnTo>
                    <a:pt x="135171" y="30451"/>
                  </a:lnTo>
                  <a:lnTo>
                    <a:pt x="136245" y="26824"/>
                  </a:lnTo>
                  <a:lnTo>
                    <a:pt x="134977" y="15209"/>
                  </a:lnTo>
                  <a:lnTo>
                    <a:pt x="132269" y="8947"/>
                  </a:lnTo>
                  <a:lnTo>
                    <a:pt x="128116" y="3329"/>
                  </a:lnTo>
                  <a:lnTo>
                    <a:pt x="125789" y="1364"/>
                  </a:lnTo>
                  <a:lnTo>
                    <a:pt x="123872" y="491"/>
                  </a:lnTo>
                  <a:lnTo>
                    <a:pt x="120512" y="0"/>
                  </a:lnTo>
                  <a:lnTo>
                    <a:pt x="112902" y="384"/>
                  </a:lnTo>
                  <a:lnTo>
                    <a:pt x="98566" y="5166"/>
                  </a:lnTo>
                  <a:lnTo>
                    <a:pt x="83891" y="15461"/>
                  </a:lnTo>
                  <a:lnTo>
                    <a:pt x="68263" y="31359"/>
                  </a:lnTo>
                  <a:lnTo>
                    <a:pt x="63054" y="41984"/>
                  </a:lnTo>
                  <a:lnTo>
                    <a:pt x="54488" y="75347"/>
                  </a:lnTo>
                  <a:lnTo>
                    <a:pt x="55066" y="101495"/>
                  </a:lnTo>
                  <a:lnTo>
                    <a:pt x="59877" y="133310"/>
                  </a:lnTo>
                  <a:lnTo>
                    <a:pt x="66638" y="146179"/>
                  </a:lnTo>
                  <a:lnTo>
                    <a:pt x="84531" y="162672"/>
                  </a:lnTo>
                  <a:lnTo>
                    <a:pt x="103087" y="171511"/>
                  </a:lnTo>
                  <a:lnTo>
                    <a:pt x="123358" y="175489"/>
                  </a:lnTo>
                  <a:lnTo>
                    <a:pt x="156203" y="171181"/>
                  </a:lnTo>
                  <a:lnTo>
                    <a:pt x="162172" y="168481"/>
                  </a:lnTo>
                  <a:lnTo>
                    <a:pt x="197873" y="142432"/>
                  </a:lnTo>
                  <a:lnTo>
                    <a:pt x="215684" y="11885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78" name="SMARTInkShape-683">
              <a:extLst>
                <a:ext uri="{FF2B5EF4-FFF2-40B4-BE49-F238E27FC236}">
                  <a16:creationId xmlns:a16="http://schemas.microsoft.com/office/drawing/2014/main" xmlns="" id="{2483FB68-5F30-4404-A5E6-CB49023DFE0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107656" y="2109788"/>
              <a:ext cx="19788" cy="133351"/>
            </a:xfrm>
            <a:custGeom>
              <a:avLst/>
              <a:gdLst/>
              <a:ahLst/>
              <a:cxnLst/>
              <a:rect l="0" t="0" r="0" b="0"/>
              <a:pathLst>
                <a:path w="19788" h="133351">
                  <a:moveTo>
                    <a:pt x="9525" y="0"/>
                  </a:moveTo>
                  <a:lnTo>
                    <a:pt x="9525" y="0"/>
                  </a:lnTo>
                  <a:lnTo>
                    <a:pt x="6517" y="1636"/>
                  </a:lnTo>
                  <a:lnTo>
                    <a:pt x="6461" y="1884"/>
                  </a:lnTo>
                  <a:lnTo>
                    <a:pt x="11698" y="4655"/>
                  </a:lnTo>
                  <a:lnTo>
                    <a:pt x="13109" y="7259"/>
                  </a:lnTo>
                  <a:lnTo>
                    <a:pt x="19787" y="38435"/>
                  </a:lnTo>
                  <a:lnTo>
                    <a:pt x="19533" y="56014"/>
                  </a:lnTo>
                  <a:lnTo>
                    <a:pt x="14616" y="86437"/>
                  </a:lnTo>
                  <a:lnTo>
                    <a:pt x="0" y="13335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79" name="SMARTInkShape-684">
              <a:extLst>
                <a:ext uri="{FF2B5EF4-FFF2-40B4-BE49-F238E27FC236}">
                  <a16:creationId xmlns:a16="http://schemas.microsoft.com/office/drawing/2014/main" xmlns="" id="{584A8DE4-865D-4930-A592-71E2A490875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250531" y="2467984"/>
              <a:ext cx="39811" cy="94242"/>
            </a:xfrm>
            <a:custGeom>
              <a:avLst/>
              <a:gdLst/>
              <a:ahLst/>
              <a:cxnLst/>
              <a:rect l="0" t="0" r="0" b="0"/>
              <a:pathLst>
                <a:path w="39811" h="94242">
                  <a:moveTo>
                    <a:pt x="30957" y="1372"/>
                  </a:moveTo>
                  <a:lnTo>
                    <a:pt x="30957" y="1372"/>
                  </a:lnTo>
                  <a:lnTo>
                    <a:pt x="30957" y="108"/>
                  </a:lnTo>
                  <a:lnTo>
                    <a:pt x="31221" y="0"/>
                  </a:lnTo>
                  <a:lnTo>
                    <a:pt x="32220" y="586"/>
                  </a:lnTo>
                  <a:lnTo>
                    <a:pt x="34271" y="2403"/>
                  </a:lnTo>
                  <a:lnTo>
                    <a:pt x="35075" y="4564"/>
                  </a:lnTo>
                  <a:lnTo>
                    <a:pt x="39810" y="31748"/>
                  </a:lnTo>
                  <a:lnTo>
                    <a:pt x="38066" y="42918"/>
                  </a:lnTo>
                  <a:lnTo>
                    <a:pt x="28314" y="64397"/>
                  </a:lnTo>
                  <a:lnTo>
                    <a:pt x="0" y="9424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80" name="SMARTInkShape-685">
              <a:extLst>
                <a:ext uri="{FF2B5EF4-FFF2-40B4-BE49-F238E27FC236}">
                  <a16:creationId xmlns:a16="http://schemas.microsoft.com/office/drawing/2014/main" xmlns="" id="{ED5B42B1-C700-4C39-9933-868DDEFBB96E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432515" y="2315717"/>
              <a:ext cx="210924" cy="151259"/>
            </a:xfrm>
            <a:custGeom>
              <a:avLst/>
              <a:gdLst/>
              <a:ahLst/>
              <a:cxnLst/>
              <a:rect l="0" t="0" r="0" b="0"/>
              <a:pathLst>
                <a:path w="210924" h="151259">
                  <a:moveTo>
                    <a:pt x="1373" y="151258"/>
                  </a:moveTo>
                  <a:lnTo>
                    <a:pt x="1373" y="151258"/>
                  </a:lnTo>
                  <a:lnTo>
                    <a:pt x="0" y="151258"/>
                  </a:lnTo>
                  <a:lnTo>
                    <a:pt x="32143" y="147985"/>
                  </a:lnTo>
                  <a:lnTo>
                    <a:pt x="52377" y="145428"/>
                  </a:lnTo>
                  <a:lnTo>
                    <a:pt x="84778" y="129406"/>
                  </a:lnTo>
                  <a:lnTo>
                    <a:pt x="93966" y="123822"/>
                  </a:lnTo>
                  <a:lnTo>
                    <a:pt x="119945" y="95641"/>
                  </a:lnTo>
                  <a:lnTo>
                    <a:pt x="139539" y="60801"/>
                  </a:lnTo>
                  <a:lnTo>
                    <a:pt x="145436" y="40776"/>
                  </a:lnTo>
                  <a:lnTo>
                    <a:pt x="145746" y="30534"/>
                  </a:lnTo>
                  <a:lnTo>
                    <a:pt x="139520" y="9083"/>
                  </a:lnTo>
                  <a:lnTo>
                    <a:pt x="135355" y="4637"/>
                  </a:lnTo>
                  <a:lnTo>
                    <a:pt x="130506" y="1426"/>
                  </a:lnTo>
                  <a:lnTo>
                    <a:pt x="126587" y="0"/>
                  </a:lnTo>
                  <a:lnTo>
                    <a:pt x="121670" y="776"/>
                  </a:lnTo>
                  <a:lnTo>
                    <a:pt x="110063" y="4304"/>
                  </a:lnTo>
                  <a:lnTo>
                    <a:pt x="95783" y="16826"/>
                  </a:lnTo>
                  <a:lnTo>
                    <a:pt x="86510" y="28973"/>
                  </a:lnTo>
                  <a:lnTo>
                    <a:pt x="75165" y="57163"/>
                  </a:lnTo>
                  <a:lnTo>
                    <a:pt x="72871" y="91573"/>
                  </a:lnTo>
                  <a:lnTo>
                    <a:pt x="78692" y="114114"/>
                  </a:lnTo>
                  <a:lnTo>
                    <a:pt x="82303" y="120462"/>
                  </a:lnTo>
                  <a:lnTo>
                    <a:pt x="103078" y="142076"/>
                  </a:lnTo>
                  <a:lnTo>
                    <a:pt x="111970" y="147714"/>
                  </a:lnTo>
                  <a:lnTo>
                    <a:pt x="121307" y="150208"/>
                  </a:lnTo>
                  <a:lnTo>
                    <a:pt x="137346" y="150414"/>
                  </a:lnTo>
                  <a:lnTo>
                    <a:pt x="166355" y="146439"/>
                  </a:lnTo>
                  <a:lnTo>
                    <a:pt x="196890" y="131012"/>
                  </a:lnTo>
                  <a:lnTo>
                    <a:pt x="210923" y="11792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81" name="SMARTInkShape-686">
              <a:extLst>
                <a:ext uri="{FF2B5EF4-FFF2-40B4-BE49-F238E27FC236}">
                  <a16:creationId xmlns:a16="http://schemas.microsoft.com/office/drawing/2014/main" xmlns="" id="{96FA84B8-26E4-492B-A3F6-C800DB70F786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4538993" y="2119313"/>
              <a:ext cx="78252" cy="100013"/>
            </a:xfrm>
            <a:custGeom>
              <a:avLst/>
              <a:gdLst/>
              <a:ahLst/>
              <a:cxnLst/>
              <a:rect l="0" t="0" r="0" b="0"/>
              <a:pathLst>
                <a:path w="78252" h="100013">
                  <a:moveTo>
                    <a:pt x="2051" y="0"/>
                  </a:moveTo>
                  <a:lnTo>
                    <a:pt x="2051" y="0"/>
                  </a:lnTo>
                  <a:lnTo>
                    <a:pt x="0" y="7414"/>
                  </a:lnTo>
                  <a:lnTo>
                    <a:pt x="1961" y="19867"/>
                  </a:lnTo>
                  <a:lnTo>
                    <a:pt x="18054" y="53729"/>
                  </a:lnTo>
                  <a:lnTo>
                    <a:pt x="35081" y="76788"/>
                  </a:lnTo>
                  <a:lnTo>
                    <a:pt x="48320" y="87281"/>
                  </a:lnTo>
                  <a:lnTo>
                    <a:pt x="78251" y="10001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82" name="SMARTInkShape-687">
              <a:extLst>
                <a:ext uri="{FF2B5EF4-FFF2-40B4-BE49-F238E27FC236}">
                  <a16:creationId xmlns:a16="http://schemas.microsoft.com/office/drawing/2014/main" xmlns="" id="{F558DFC1-C5FD-4D09-AD53-91B0A7BB44B1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702969" y="2464594"/>
              <a:ext cx="44725" cy="90488"/>
            </a:xfrm>
            <a:custGeom>
              <a:avLst/>
              <a:gdLst/>
              <a:ahLst/>
              <a:cxnLst/>
              <a:rect l="0" t="0" r="0" b="0"/>
              <a:pathLst>
                <a:path w="44725" h="90488">
                  <a:moveTo>
                    <a:pt x="28575" y="0"/>
                  </a:moveTo>
                  <a:lnTo>
                    <a:pt x="28575" y="0"/>
                  </a:lnTo>
                  <a:lnTo>
                    <a:pt x="29839" y="1264"/>
                  </a:lnTo>
                  <a:lnTo>
                    <a:pt x="31165" y="1885"/>
                  </a:lnTo>
                  <a:lnTo>
                    <a:pt x="32908" y="2283"/>
                  </a:lnTo>
                  <a:lnTo>
                    <a:pt x="38426" y="9701"/>
                  </a:lnTo>
                  <a:lnTo>
                    <a:pt x="42613" y="20496"/>
                  </a:lnTo>
                  <a:lnTo>
                    <a:pt x="44724" y="35210"/>
                  </a:lnTo>
                  <a:lnTo>
                    <a:pt x="43825" y="44387"/>
                  </a:lnTo>
                  <a:lnTo>
                    <a:pt x="34076" y="62782"/>
                  </a:lnTo>
                  <a:lnTo>
                    <a:pt x="19000" y="79333"/>
                  </a:lnTo>
                  <a:lnTo>
                    <a:pt x="7869" y="87735"/>
                  </a:lnTo>
                  <a:lnTo>
                    <a:pt x="0" y="9048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83" name="SMARTInkShape-688">
              <a:extLst>
                <a:ext uri="{FF2B5EF4-FFF2-40B4-BE49-F238E27FC236}">
                  <a16:creationId xmlns:a16="http://schemas.microsoft.com/office/drawing/2014/main" xmlns="" id="{83864D7A-C10F-4A87-962B-47B72F6B08DF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793456" y="2320209"/>
              <a:ext cx="221458" cy="146660"/>
            </a:xfrm>
            <a:custGeom>
              <a:avLst/>
              <a:gdLst/>
              <a:ahLst/>
              <a:cxnLst/>
              <a:rect l="0" t="0" r="0" b="0"/>
              <a:pathLst>
                <a:path w="221458" h="146660">
                  <a:moveTo>
                    <a:pt x="0" y="142004"/>
                  </a:moveTo>
                  <a:lnTo>
                    <a:pt x="0" y="142004"/>
                  </a:lnTo>
                  <a:lnTo>
                    <a:pt x="1264" y="142004"/>
                  </a:lnTo>
                  <a:lnTo>
                    <a:pt x="2590" y="142709"/>
                  </a:lnTo>
                  <a:lnTo>
                    <a:pt x="3314" y="143268"/>
                  </a:lnTo>
                  <a:lnTo>
                    <a:pt x="5530" y="143888"/>
                  </a:lnTo>
                  <a:lnTo>
                    <a:pt x="9753" y="144943"/>
                  </a:lnTo>
                  <a:lnTo>
                    <a:pt x="14022" y="146659"/>
                  </a:lnTo>
                  <a:lnTo>
                    <a:pt x="32484" y="146231"/>
                  </a:lnTo>
                  <a:lnTo>
                    <a:pt x="51230" y="141401"/>
                  </a:lnTo>
                  <a:lnTo>
                    <a:pt x="81980" y="122471"/>
                  </a:lnTo>
                  <a:lnTo>
                    <a:pt x="117288" y="87093"/>
                  </a:lnTo>
                  <a:lnTo>
                    <a:pt x="127296" y="72615"/>
                  </a:lnTo>
                  <a:lnTo>
                    <a:pt x="138925" y="47915"/>
                  </a:lnTo>
                  <a:lnTo>
                    <a:pt x="142493" y="29401"/>
                  </a:lnTo>
                  <a:lnTo>
                    <a:pt x="142825" y="16586"/>
                  </a:lnTo>
                  <a:lnTo>
                    <a:pt x="140736" y="12708"/>
                  </a:lnTo>
                  <a:lnTo>
                    <a:pt x="137214" y="7474"/>
                  </a:lnTo>
                  <a:lnTo>
                    <a:pt x="136720" y="6279"/>
                  </a:lnTo>
                  <a:lnTo>
                    <a:pt x="130968" y="2070"/>
                  </a:lnTo>
                  <a:lnTo>
                    <a:pt x="126353" y="0"/>
                  </a:lnTo>
                  <a:lnTo>
                    <a:pt x="115613" y="1202"/>
                  </a:lnTo>
                  <a:lnTo>
                    <a:pt x="111267" y="2519"/>
                  </a:lnTo>
                  <a:lnTo>
                    <a:pt x="100632" y="10776"/>
                  </a:lnTo>
                  <a:lnTo>
                    <a:pt x="92521" y="19862"/>
                  </a:lnTo>
                  <a:lnTo>
                    <a:pt x="83804" y="35386"/>
                  </a:lnTo>
                  <a:lnTo>
                    <a:pt x="75141" y="64113"/>
                  </a:lnTo>
                  <a:lnTo>
                    <a:pt x="75344" y="80080"/>
                  </a:lnTo>
                  <a:lnTo>
                    <a:pt x="82901" y="106012"/>
                  </a:lnTo>
                  <a:lnTo>
                    <a:pt x="96774" y="131134"/>
                  </a:lnTo>
                  <a:lnTo>
                    <a:pt x="101396" y="135938"/>
                  </a:lnTo>
                  <a:lnTo>
                    <a:pt x="114250" y="143333"/>
                  </a:lnTo>
                  <a:lnTo>
                    <a:pt x="134627" y="146314"/>
                  </a:lnTo>
                  <a:lnTo>
                    <a:pt x="168359" y="146219"/>
                  </a:lnTo>
                  <a:lnTo>
                    <a:pt x="183530" y="140876"/>
                  </a:lnTo>
                  <a:lnTo>
                    <a:pt x="204859" y="126147"/>
                  </a:lnTo>
                  <a:lnTo>
                    <a:pt x="221457" y="11104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84" name="SMARTInkShape-689">
              <a:extLst>
                <a:ext uri="{FF2B5EF4-FFF2-40B4-BE49-F238E27FC236}">
                  <a16:creationId xmlns:a16="http://schemas.microsoft.com/office/drawing/2014/main" xmlns="" id="{A469F8F2-B62D-4695-AD28-2E2DB356C102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857898" y="2174081"/>
              <a:ext cx="30809" cy="71439"/>
            </a:xfrm>
            <a:custGeom>
              <a:avLst/>
              <a:gdLst/>
              <a:ahLst/>
              <a:cxnLst/>
              <a:rect l="0" t="0" r="0" b="0"/>
              <a:pathLst>
                <a:path w="30809" h="71439">
                  <a:moveTo>
                    <a:pt x="30808" y="0"/>
                  </a:moveTo>
                  <a:lnTo>
                    <a:pt x="30808" y="0"/>
                  </a:lnTo>
                  <a:lnTo>
                    <a:pt x="29544" y="1264"/>
                  </a:lnTo>
                  <a:lnTo>
                    <a:pt x="29436" y="1637"/>
                  </a:lnTo>
                  <a:lnTo>
                    <a:pt x="29629" y="1885"/>
                  </a:lnTo>
                  <a:lnTo>
                    <a:pt x="30022" y="2051"/>
                  </a:lnTo>
                  <a:lnTo>
                    <a:pt x="30284" y="2425"/>
                  </a:lnTo>
                  <a:lnTo>
                    <a:pt x="30575" y="3548"/>
                  </a:lnTo>
                  <a:lnTo>
                    <a:pt x="30802" y="9298"/>
                  </a:lnTo>
                  <a:lnTo>
                    <a:pt x="28377" y="13233"/>
                  </a:lnTo>
                  <a:lnTo>
                    <a:pt x="19316" y="33453"/>
                  </a:lnTo>
                  <a:lnTo>
                    <a:pt x="11654" y="44012"/>
                  </a:lnTo>
                  <a:lnTo>
                    <a:pt x="0" y="70788"/>
                  </a:lnTo>
                  <a:lnTo>
                    <a:pt x="215" y="71005"/>
                  </a:lnTo>
                  <a:lnTo>
                    <a:pt x="2233" y="7143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85" name="SMARTInkShape-690">
              <a:extLst>
                <a:ext uri="{FF2B5EF4-FFF2-40B4-BE49-F238E27FC236}">
                  <a16:creationId xmlns:a16="http://schemas.microsoft.com/office/drawing/2014/main" xmlns="" id="{FF5D5670-5F7A-4E73-A0D2-F29BC883CC0D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879181" y="2171700"/>
              <a:ext cx="66676" cy="59532"/>
            </a:xfrm>
            <a:custGeom>
              <a:avLst/>
              <a:gdLst/>
              <a:ahLst/>
              <a:cxnLst/>
              <a:rect l="0" t="0" r="0" b="0"/>
              <a:pathLst>
                <a:path w="66676" h="59532">
                  <a:moveTo>
                    <a:pt x="0" y="0"/>
                  </a:moveTo>
                  <a:lnTo>
                    <a:pt x="0" y="0"/>
                  </a:lnTo>
                  <a:lnTo>
                    <a:pt x="3314" y="0"/>
                  </a:lnTo>
                  <a:lnTo>
                    <a:pt x="3797" y="265"/>
                  </a:lnTo>
                  <a:lnTo>
                    <a:pt x="4119" y="706"/>
                  </a:lnTo>
                  <a:lnTo>
                    <a:pt x="4334" y="1264"/>
                  </a:lnTo>
                  <a:lnTo>
                    <a:pt x="4741" y="1637"/>
                  </a:lnTo>
                  <a:lnTo>
                    <a:pt x="7035" y="2352"/>
                  </a:lnTo>
                  <a:lnTo>
                    <a:pt x="29655" y="31127"/>
                  </a:lnTo>
                  <a:lnTo>
                    <a:pt x="60907" y="57161"/>
                  </a:lnTo>
                  <a:lnTo>
                    <a:pt x="66675" y="5953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087" name="SMARTInkShape-691">
            <a:extLst>
              <a:ext uri="{FF2B5EF4-FFF2-40B4-BE49-F238E27FC236}">
                <a16:creationId xmlns:a16="http://schemas.microsoft.com/office/drawing/2014/main" xmlns="" id="{6489F9A2-9B06-4317-8229-E8E0125D698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629025" y="2457482"/>
            <a:ext cx="41613" cy="90457"/>
          </a:xfrm>
          <a:custGeom>
            <a:avLst/>
            <a:gdLst/>
            <a:ahLst/>
            <a:cxnLst/>
            <a:rect l="0" t="0" r="0" b="0"/>
            <a:pathLst>
              <a:path w="41613" h="90457">
                <a:moveTo>
                  <a:pt x="23813" y="4731"/>
                </a:moveTo>
                <a:lnTo>
                  <a:pt x="23813" y="4731"/>
                </a:lnTo>
                <a:lnTo>
                  <a:pt x="23813" y="0"/>
                </a:lnTo>
                <a:lnTo>
                  <a:pt x="34161" y="5678"/>
                </a:lnTo>
                <a:lnTo>
                  <a:pt x="38642" y="9914"/>
                </a:lnTo>
                <a:lnTo>
                  <a:pt x="40987" y="13737"/>
                </a:lnTo>
                <a:lnTo>
                  <a:pt x="41612" y="15497"/>
                </a:lnTo>
                <a:lnTo>
                  <a:pt x="41228" y="25560"/>
                </a:lnTo>
                <a:lnTo>
                  <a:pt x="36910" y="38595"/>
                </a:lnTo>
                <a:lnTo>
                  <a:pt x="15723" y="73009"/>
                </a:lnTo>
                <a:lnTo>
                  <a:pt x="0" y="9045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88" name="SMARTInkShape-692">
            <a:extLst>
              <a:ext uri="{FF2B5EF4-FFF2-40B4-BE49-F238E27FC236}">
                <a16:creationId xmlns:a16="http://schemas.microsoft.com/office/drawing/2014/main" xmlns="" id="{3AB5FE82-FDC9-4075-B2CB-93C6BC5DCF9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381125" y="2462213"/>
            <a:ext cx="42529" cy="80963"/>
          </a:xfrm>
          <a:custGeom>
            <a:avLst/>
            <a:gdLst/>
            <a:ahLst/>
            <a:cxnLst/>
            <a:rect l="0" t="0" r="0" b="0"/>
            <a:pathLst>
              <a:path w="42529" h="80963">
                <a:moveTo>
                  <a:pt x="35719" y="0"/>
                </a:moveTo>
                <a:lnTo>
                  <a:pt x="35719" y="0"/>
                </a:lnTo>
                <a:lnTo>
                  <a:pt x="40444" y="0"/>
                </a:lnTo>
                <a:lnTo>
                  <a:pt x="42528" y="18144"/>
                </a:lnTo>
                <a:lnTo>
                  <a:pt x="35721" y="37950"/>
                </a:lnTo>
                <a:lnTo>
                  <a:pt x="20772" y="58427"/>
                </a:lnTo>
                <a:lnTo>
                  <a:pt x="0" y="8096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89" name="SMARTInkShape-693">
            <a:extLst>
              <a:ext uri="{FF2B5EF4-FFF2-40B4-BE49-F238E27FC236}">
                <a16:creationId xmlns:a16="http://schemas.microsoft.com/office/drawing/2014/main" xmlns="" id="{9AE5F903-4EAA-4F33-81CE-8BBB0EE4829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816894" y="2457453"/>
            <a:ext cx="30061" cy="76198"/>
          </a:xfrm>
          <a:custGeom>
            <a:avLst/>
            <a:gdLst/>
            <a:ahLst/>
            <a:cxnLst/>
            <a:rect l="0" t="0" r="0" b="0"/>
            <a:pathLst>
              <a:path w="30061" h="76198">
                <a:moveTo>
                  <a:pt x="26194" y="2378"/>
                </a:moveTo>
                <a:lnTo>
                  <a:pt x="26194" y="2378"/>
                </a:lnTo>
                <a:lnTo>
                  <a:pt x="27458" y="2378"/>
                </a:lnTo>
                <a:lnTo>
                  <a:pt x="27566" y="2114"/>
                </a:lnTo>
                <a:lnTo>
                  <a:pt x="26200" y="6"/>
                </a:lnTo>
                <a:lnTo>
                  <a:pt x="27460" y="0"/>
                </a:lnTo>
                <a:lnTo>
                  <a:pt x="28785" y="2115"/>
                </a:lnTo>
                <a:lnTo>
                  <a:pt x="29991" y="5965"/>
                </a:lnTo>
                <a:lnTo>
                  <a:pt x="30060" y="18472"/>
                </a:lnTo>
                <a:lnTo>
                  <a:pt x="27604" y="30077"/>
                </a:lnTo>
                <a:lnTo>
                  <a:pt x="12041" y="61328"/>
                </a:lnTo>
                <a:lnTo>
                  <a:pt x="0" y="76197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096" name="SMARTInkShape-Group316">
            <a:extLst>
              <a:ext uri="{FF2B5EF4-FFF2-40B4-BE49-F238E27FC236}">
                <a16:creationId xmlns:a16="http://schemas.microsoft.com/office/drawing/2014/main" xmlns="" id="{8BDBD9F1-4183-4E1E-818A-E0BEDAAE79DD}"/>
              </a:ext>
            </a:extLst>
          </p:cNvPr>
          <p:cNvGrpSpPr/>
          <p:nvPr/>
        </p:nvGrpSpPr>
        <p:grpSpPr>
          <a:xfrm>
            <a:off x="2890838" y="2152650"/>
            <a:ext cx="695326" cy="405890"/>
            <a:chOff x="2890838" y="2152650"/>
            <a:chExt cx="695326" cy="405890"/>
          </a:xfrm>
        </p:grpSpPr>
        <p:sp>
          <p:nvSpPr>
            <p:cNvPr id="24090" name="SMARTInkShape-694">
              <a:extLst>
                <a:ext uri="{FF2B5EF4-FFF2-40B4-BE49-F238E27FC236}">
                  <a16:creationId xmlns:a16="http://schemas.microsoft.com/office/drawing/2014/main" xmlns="" id="{347B65A1-BFBE-4CA9-B8CE-3A6C540B0AE4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993231" y="2317475"/>
              <a:ext cx="180976" cy="158860"/>
            </a:xfrm>
            <a:custGeom>
              <a:avLst/>
              <a:gdLst/>
              <a:ahLst/>
              <a:cxnLst/>
              <a:rect l="0" t="0" r="0" b="0"/>
              <a:pathLst>
                <a:path w="180976" h="158860">
                  <a:moveTo>
                    <a:pt x="0" y="144738"/>
                  </a:moveTo>
                  <a:lnTo>
                    <a:pt x="0" y="144738"/>
                  </a:lnTo>
                  <a:lnTo>
                    <a:pt x="9465" y="146788"/>
                  </a:lnTo>
                  <a:lnTo>
                    <a:pt x="24737" y="144410"/>
                  </a:lnTo>
                  <a:lnTo>
                    <a:pt x="39690" y="138164"/>
                  </a:lnTo>
                  <a:lnTo>
                    <a:pt x="73521" y="113869"/>
                  </a:lnTo>
                  <a:lnTo>
                    <a:pt x="92196" y="91069"/>
                  </a:lnTo>
                  <a:lnTo>
                    <a:pt x="110800" y="59361"/>
                  </a:lnTo>
                  <a:lnTo>
                    <a:pt x="118589" y="30412"/>
                  </a:lnTo>
                  <a:lnTo>
                    <a:pt x="116105" y="15156"/>
                  </a:lnTo>
                  <a:lnTo>
                    <a:pt x="113393" y="7693"/>
                  </a:lnTo>
                  <a:lnTo>
                    <a:pt x="111163" y="5071"/>
                  </a:lnTo>
                  <a:lnTo>
                    <a:pt x="105420" y="1232"/>
                  </a:lnTo>
                  <a:lnTo>
                    <a:pt x="102026" y="0"/>
                  </a:lnTo>
                  <a:lnTo>
                    <a:pt x="99497" y="417"/>
                  </a:lnTo>
                  <a:lnTo>
                    <a:pt x="87147" y="5737"/>
                  </a:lnTo>
                  <a:lnTo>
                    <a:pt x="70404" y="19736"/>
                  </a:lnTo>
                  <a:lnTo>
                    <a:pt x="65252" y="27296"/>
                  </a:lnTo>
                  <a:lnTo>
                    <a:pt x="56675" y="51751"/>
                  </a:lnTo>
                  <a:lnTo>
                    <a:pt x="55020" y="69619"/>
                  </a:lnTo>
                  <a:lnTo>
                    <a:pt x="56841" y="91365"/>
                  </a:lnTo>
                  <a:lnTo>
                    <a:pt x="65802" y="111916"/>
                  </a:lnTo>
                  <a:lnTo>
                    <a:pt x="84076" y="139353"/>
                  </a:lnTo>
                  <a:lnTo>
                    <a:pt x="96560" y="150406"/>
                  </a:lnTo>
                  <a:lnTo>
                    <a:pt x="107329" y="154967"/>
                  </a:lnTo>
                  <a:lnTo>
                    <a:pt x="141091" y="158859"/>
                  </a:lnTo>
                  <a:lnTo>
                    <a:pt x="146316" y="158422"/>
                  </a:lnTo>
                  <a:lnTo>
                    <a:pt x="163348" y="153651"/>
                  </a:lnTo>
                  <a:lnTo>
                    <a:pt x="180975" y="13997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91" name="SMARTInkShape-695">
              <a:extLst>
                <a:ext uri="{FF2B5EF4-FFF2-40B4-BE49-F238E27FC236}">
                  <a16:creationId xmlns:a16="http://schemas.microsoft.com/office/drawing/2014/main" xmlns="" id="{A8DD8ECA-0C49-4B2D-A45E-D2A5FA7499A9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057525" y="2152650"/>
              <a:ext cx="102395" cy="130970"/>
            </a:xfrm>
            <a:custGeom>
              <a:avLst/>
              <a:gdLst/>
              <a:ahLst/>
              <a:cxnLst/>
              <a:rect l="0" t="0" r="0" b="0"/>
              <a:pathLst>
                <a:path w="102395" h="130970">
                  <a:moveTo>
                    <a:pt x="0" y="0"/>
                  </a:moveTo>
                  <a:lnTo>
                    <a:pt x="0" y="0"/>
                  </a:lnTo>
                  <a:lnTo>
                    <a:pt x="2050" y="0"/>
                  </a:lnTo>
                  <a:lnTo>
                    <a:pt x="2161" y="265"/>
                  </a:lnTo>
                  <a:lnTo>
                    <a:pt x="2283" y="1264"/>
                  </a:lnTo>
                  <a:lnTo>
                    <a:pt x="3043" y="2590"/>
                  </a:lnTo>
                  <a:lnTo>
                    <a:pt x="4263" y="4591"/>
                  </a:lnTo>
                  <a:lnTo>
                    <a:pt x="18525" y="33860"/>
                  </a:lnTo>
                  <a:lnTo>
                    <a:pt x="41340" y="68906"/>
                  </a:lnTo>
                  <a:lnTo>
                    <a:pt x="52087" y="85254"/>
                  </a:lnTo>
                  <a:lnTo>
                    <a:pt x="85881" y="120479"/>
                  </a:lnTo>
                  <a:lnTo>
                    <a:pt x="102394" y="1309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92" name="SMARTInkShape-696">
              <a:extLst>
                <a:ext uri="{FF2B5EF4-FFF2-40B4-BE49-F238E27FC236}">
                  <a16:creationId xmlns:a16="http://schemas.microsoft.com/office/drawing/2014/main" xmlns="" id="{A73AD5C2-F421-4779-93F0-7F16BA8B0C98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293269" y="2459831"/>
              <a:ext cx="54630" cy="98709"/>
            </a:xfrm>
            <a:custGeom>
              <a:avLst/>
              <a:gdLst/>
              <a:ahLst/>
              <a:cxnLst/>
              <a:rect l="0" t="0" r="0" b="0"/>
              <a:pathLst>
                <a:path w="54630" h="98709">
                  <a:moveTo>
                    <a:pt x="16669" y="0"/>
                  </a:moveTo>
                  <a:lnTo>
                    <a:pt x="16669" y="0"/>
                  </a:lnTo>
                  <a:lnTo>
                    <a:pt x="23028" y="3770"/>
                  </a:lnTo>
                  <a:lnTo>
                    <a:pt x="24083" y="4101"/>
                  </a:lnTo>
                  <a:lnTo>
                    <a:pt x="38167" y="15475"/>
                  </a:lnTo>
                  <a:lnTo>
                    <a:pt x="53369" y="43130"/>
                  </a:lnTo>
                  <a:lnTo>
                    <a:pt x="54629" y="47010"/>
                  </a:lnTo>
                  <a:lnTo>
                    <a:pt x="53913" y="55554"/>
                  </a:lnTo>
                  <a:lnTo>
                    <a:pt x="52611" y="60055"/>
                  </a:lnTo>
                  <a:lnTo>
                    <a:pt x="33355" y="86410"/>
                  </a:lnTo>
                  <a:lnTo>
                    <a:pt x="23670" y="94748"/>
                  </a:lnTo>
                  <a:lnTo>
                    <a:pt x="16958" y="97673"/>
                  </a:lnTo>
                  <a:lnTo>
                    <a:pt x="10712" y="98708"/>
                  </a:lnTo>
                  <a:lnTo>
                    <a:pt x="0" y="9763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93" name="SMARTInkShape-697">
              <a:extLst>
                <a:ext uri="{FF2B5EF4-FFF2-40B4-BE49-F238E27FC236}">
                  <a16:creationId xmlns:a16="http://schemas.microsoft.com/office/drawing/2014/main" xmlns="" id="{DA8668CD-9923-4FC8-9159-9FA6EAB7BCD2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415943" y="2322301"/>
              <a:ext cx="170221" cy="154702"/>
            </a:xfrm>
            <a:custGeom>
              <a:avLst/>
              <a:gdLst/>
              <a:ahLst/>
              <a:cxnLst/>
              <a:rect l="0" t="0" r="0" b="0"/>
              <a:pathLst>
                <a:path w="170221" h="154702">
                  <a:moveTo>
                    <a:pt x="3532" y="128005"/>
                  </a:moveTo>
                  <a:lnTo>
                    <a:pt x="3532" y="128005"/>
                  </a:lnTo>
                  <a:lnTo>
                    <a:pt x="218" y="128005"/>
                  </a:lnTo>
                  <a:lnTo>
                    <a:pt x="0" y="128270"/>
                  </a:lnTo>
                  <a:lnTo>
                    <a:pt x="119" y="128711"/>
                  </a:lnTo>
                  <a:lnTo>
                    <a:pt x="463" y="129269"/>
                  </a:lnTo>
                  <a:lnTo>
                    <a:pt x="957" y="129642"/>
                  </a:lnTo>
                  <a:lnTo>
                    <a:pt x="2211" y="130056"/>
                  </a:lnTo>
                  <a:lnTo>
                    <a:pt x="3650" y="131651"/>
                  </a:lnTo>
                  <a:lnTo>
                    <a:pt x="5781" y="134944"/>
                  </a:lnTo>
                  <a:lnTo>
                    <a:pt x="22782" y="137181"/>
                  </a:lnTo>
                  <a:lnTo>
                    <a:pt x="38459" y="135449"/>
                  </a:lnTo>
                  <a:lnTo>
                    <a:pt x="65437" y="120414"/>
                  </a:lnTo>
                  <a:lnTo>
                    <a:pt x="75242" y="112620"/>
                  </a:lnTo>
                  <a:lnTo>
                    <a:pt x="99902" y="79810"/>
                  </a:lnTo>
                  <a:lnTo>
                    <a:pt x="109853" y="56100"/>
                  </a:lnTo>
                  <a:lnTo>
                    <a:pt x="112646" y="39053"/>
                  </a:lnTo>
                  <a:lnTo>
                    <a:pt x="112352" y="31586"/>
                  </a:lnTo>
                  <a:lnTo>
                    <a:pt x="108557" y="18834"/>
                  </a:lnTo>
                  <a:lnTo>
                    <a:pt x="107680" y="17125"/>
                  </a:lnTo>
                  <a:lnTo>
                    <a:pt x="94956" y="5258"/>
                  </a:lnTo>
                  <a:lnTo>
                    <a:pt x="88002" y="728"/>
                  </a:lnTo>
                  <a:lnTo>
                    <a:pt x="84730" y="0"/>
                  </a:lnTo>
                  <a:lnTo>
                    <a:pt x="72556" y="238"/>
                  </a:lnTo>
                  <a:lnTo>
                    <a:pt x="66753" y="1634"/>
                  </a:lnTo>
                  <a:lnTo>
                    <a:pt x="60247" y="5660"/>
                  </a:lnTo>
                  <a:lnTo>
                    <a:pt x="51247" y="13753"/>
                  </a:lnTo>
                  <a:lnTo>
                    <a:pt x="43628" y="30711"/>
                  </a:lnTo>
                  <a:lnTo>
                    <a:pt x="39757" y="49578"/>
                  </a:lnTo>
                  <a:lnTo>
                    <a:pt x="40729" y="68174"/>
                  </a:lnTo>
                  <a:lnTo>
                    <a:pt x="47947" y="103599"/>
                  </a:lnTo>
                  <a:lnTo>
                    <a:pt x="54474" y="118601"/>
                  </a:lnTo>
                  <a:lnTo>
                    <a:pt x="67122" y="134164"/>
                  </a:lnTo>
                  <a:lnTo>
                    <a:pt x="82052" y="146036"/>
                  </a:lnTo>
                  <a:lnTo>
                    <a:pt x="100496" y="154503"/>
                  </a:lnTo>
                  <a:lnTo>
                    <a:pt x="111902" y="154701"/>
                  </a:lnTo>
                  <a:lnTo>
                    <a:pt x="145528" y="146629"/>
                  </a:lnTo>
                  <a:lnTo>
                    <a:pt x="170220" y="13514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94" name="SMARTInkShape-698">
              <a:extLst>
                <a:ext uri="{FF2B5EF4-FFF2-40B4-BE49-F238E27FC236}">
                  <a16:creationId xmlns:a16="http://schemas.microsoft.com/office/drawing/2014/main" xmlns="" id="{1CB61A25-E57D-4DC8-A68C-73AFB6AB8AF3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890838" y="2462213"/>
              <a:ext cx="40276" cy="90488"/>
            </a:xfrm>
            <a:custGeom>
              <a:avLst/>
              <a:gdLst/>
              <a:ahLst/>
              <a:cxnLst/>
              <a:rect l="0" t="0" r="0" b="0"/>
              <a:pathLst>
                <a:path w="40276" h="90488">
                  <a:moveTo>
                    <a:pt x="14287" y="0"/>
                  </a:moveTo>
                  <a:lnTo>
                    <a:pt x="14287" y="0"/>
                  </a:lnTo>
                  <a:lnTo>
                    <a:pt x="24416" y="2590"/>
                  </a:lnTo>
                  <a:lnTo>
                    <a:pt x="28048" y="4118"/>
                  </a:lnTo>
                  <a:lnTo>
                    <a:pt x="29017" y="4333"/>
                  </a:lnTo>
                  <a:lnTo>
                    <a:pt x="35472" y="9317"/>
                  </a:lnTo>
                  <a:lnTo>
                    <a:pt x="36909" y="10727"/>
                  </a:lnTo>
                  <a:lnTo>
                    <a:pt x="40275" y="22934"/>
                  </a:lnTo>
                  <a:lnTo>
                    <a:pt x="39596" y="34358"/>
                  </a:lnTo>
                  <a:lnTo>
                    <a:pt x="36648" y="45168"/>
                  </a:lnTo>
                  <a:lnTo>
                    <a:pt x="26171" y="61397"/>
                  </a:lnTo>
                  <a:lnTo>
                    <a:pt x="0" y="9048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95" name="SMARTInkShape-699">
              <a:extLst>
                <a:ext uri="{FF2B5EF4-FFF2-40B4-BE49-F238E27FC236}">
                  <a16:creationId xmlns:a16="http://schemas.microsoft.com/office/drawing/2014/main" xmlns="" id="{46D05F74-B4D4-481B-8F04-28DD96FD454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437552" y="2189233"/>
              <a:ext cx="115274" cy="75337"/>
            </a:xfrm>
            <a:custGeom>
              <a:avLst/>
              <a:gdLst/>
              <a:ahLst/>
              <a:cxnLst/>
              <a:rect l="0" t="0" r="0" b="0"/>
              <a:pathLst>
                <a:path w="115274" h="75337">
                  <a:moveTo>
                    <a:pt x="43836" y="15805"/>
                  </a:moveTo>
                  <a:lnTo>
                    <a:pt x="43836" y="15805"/>
                  </a:lnTo>
                  <a:lnTo>
                    <a:pt x="49986" y="7603"/>
                  </a:lnTo>
                  <a:lnTo>
                    <a:pt x="49788" y="7162"/>
                  </a:lnTo>
                  <a:lnTo>
                    <a:pt x="48157" y="6672"/>
                  </a:lnTo>
                  <a:lnTo>
                    <a:pt x="45527" y="6396"/>
                  </a:lnTo>
                  <a:lnTo>
                    <a:pt x="44963" y="6622"/>
                  </a:lnTo>
                  <a:lnTo>
                    <a:pt x="44587" y="7037"/>
                  </a:lnTo>
                  <a:lnTo>
                    <a:pt x="43984" y="8340"/>
                  </a:lnTo>
                  <a:lnTo>
                    <a:pt x="18616" y="43127"/>
                  </a:lnTo>
                  <a:lnTo>
                    <a:pt x="5117" y="60955"/>
                  </a:lnTo>
                  <a:lnTo>
                    <a:pt x="2054" y="65813"/>
                  </a:lnTo>
                  <a:lnTo>
                    <a:pt x="307" y="67135"/>
                  </a:lnTo>
                  <a:lnTo>
                    <a:pt x="0" y="67222"/>
                  </a:lnTo>
                  <a:lnTo>
                    <a:pt x="59" y="67016"/>
                  </a:lnTo>
                  <a:lnTo>
                    <a:pt x="793" y="66049"/>
                  </a:lnTo>
                  <a:lnTo>
                    <a:pt x="3448" y="64617"/>
                  </a:lnTo>
                  <a:lnTo>
                    <a:pt x="5424" y="61841"/>
                  </a:lnTo>
                  <a:lnTo>
                    <a:pt x="8243" y="57432"/>
                  </a:lnTo>
                  <a:lnTo>
                    <a:pt x="36205" y="22250"/>
                  </a:lnTo>
                  <a:lnTo>
                    <a:pt x="50473" y="36"/>
                  </a:lnTo>
                  <a:lnTo>
                    <a:pt x="50906" y="0"/>
                  </a:lnTo>
                  <a:lnTo>
                    <a:pt x="53503" y="1139"/>
                  </a:lnTo>
                  <a:lnTo>
                    <a:pt x="54249" y="1265"/>
                  </a:lnTo>
                  <a:lnTo>
                    <a:pt x="57828" y="6499"/>
                  </a:lnTo>
                  <a:lnTo>
                    <a:pt x="76081" y="42095"/>
                  </a:lnTo>
                  <a:lnTo>
                    <a:pt x="106253" y="68065"/>
                  </a:lnTo>
                  <a:lnTo>
                    <a:pt x="115273" y="7533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99" name="SMARTInkShape-Group317">
            <a:extLst>
              <a:ext uri="{FF2B5EF4-FFF2-40B4-BE49-F238E27FC236}">
                <a16:creationId xmlns:a16="http://schemas.microsoft.com/office/drawing/2014/main" xmlns="" id="{8D945299-AA2E-4795-8FB7-8226DF2DE5A0}"/>
              </a:ext>
            </a:extLst>
          </p:cNvPr>
          <p:cNvGrpSpPr/>
          <p:nvPr/>
        </p:nvGrpSpPr>
        <p:grpSpPr>
          <a:xfrm>
            <a:off x="2607469" y="2109788"/>
            <a:ext cx="214313" cy="365986"/>
            <a:chOff x="2607469" y="2109788"/>
            <a:chExt cx="214313" cy="365986"/>
          </a:xfrm>
        </p:grpSpPr>
        <p:sp>
          <p:nvSpPr>
            <p:cNvPr id="24097" name="SMARTInkShape-700">
              <a:extLst>
                <a:ext uri="{FF2B5EF4-FFF2-40B4-BE49-F238E27FC236}">
                  <a16:creationId xmlns:a16="http://schemas.microsoft.com/office/drawing/2014/main" xmlns="" id="{C6CA393A-D44F-4DE0-A3A1-0D933BA1B10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2607469" y="2302869"/>
              <a:ext cx="214313" cy="172905"/>
            </a:xfrm>
            <a:custGeom>
              <a:avLst/>
              <a:gdLst/>
              <a:ahLst/>
              <a:cxnLst/>
              <a:rect l="0" t="0" r="0" b="0"/>
              <a:pathLst>
                <a:path w="214313" h="172905">
                  <a:moveTo>
                    <a:pt x="0" y="140294"/>
                  </a:moveTo>
                  <a:lnTo>
                    <a:pt x="0" y="140294"/>
                  </a:lnTo>
                  <a:lnTo>
                    <a:pt x="0" y="156957"/>
                  </a:lnTo>
                  <a:lnTo>
                    <a:pt x="7415" y="159012"/>
                  </a:lnTo>
                  <a:lnTo>
                    <a:pt x="17232" y="156000"/>
                  </a:lnTo>
                  <a:lnTo>
                    <a:pt x="51152" y="138372"/>
                  </a:lnTo>
                  <a:lnTo>
                    <a:pt x="83304" y="113533"/>
                  </a:lnTo>
                  <a:lnTo>
                    <a:pt x="105758" y="91172"/>
                  </a:lnTo>
                  <a:lnTo>
                    <a:pt x="125939" y="57034"/>
                  </a:lnTo>
                  <a:lnTo>
                    <a:pt x="135737" y="33810"/>
                  </a:lnTo>
                  <a:lnTo>
                    <a:pt x="137799" y="20516"/>
                  </a:lnTo>
                  <a:lnTo>
                    <a:pt x="135491" y="12611"/>
                  </a:lnTo>
                  <a:lnTo>
                    <a:pt x="131456" y="6095"/>
                  </a:lnTo>
                  <a:lnTo>
                    <a:pt x="126909" y="2077"/>
                  </a:lnTo>
                  <a:lnTo>
                    <a:pt x="122373" y="812"/>
                  </a:lnTo>
                  <a:lnTo>
                    <a:pt x="114630" y="0"/>
                  </a:lnTo>
                  <a:lnTo>
                    <a:pt x="101427" y="5182"/>
                  </a:lnTo>
                  <a:lnTo>
                    <a:pt x="86822" y="16841"/>
                  </a:lnTo>
                  <a:lnTo>
                    <a:pt x="66145" y="46306"/>
                  </a:lnTo>
                  <a:lnTo>
                    <a:pt x="58363" y="74917"/>
                  </a:lnTo>
                  <a:lnTo>
                    <a:pt x="58461" y="104610"/>
                  </a:lnTo>
                  <a:lnTo>
                    <a:pt x="68415" y="134991"/>
                  </a:lnTo>
                  <a:lnTo>
                    <a:pt x="73070" y="142926"/>
                  </a:lnTo>
                  <a:lnTo>
                    <a:pt x="91151" y="159618"/>
                  </a:lnTo>
                  <a:lnTo>
                    <a:pt x="105599" y="167716"/>
                  </a:lnTo>
                  <a:lnTo>
                    <a:pt x="129365" y="172904"/>
                  </a:lnTo>
                  <a:lnTo>
                    <a:pt x="138342" y="172710"/>
                  </a:lnTo>
                  <a:lnTo>
                    <a:pt x="169388" y="165677"/>
                  </a:lnTo>
                  <a:lnTo>
                    <a:pt x="180558" y="158449"/>
                  </a:lnTo>
                  <a:lnTo>
                    <a:pt x="214312" y="1307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98" name="SMARTInkShape-701">
              <a:extLst>
                <a:ext uri="{FF2B5EF4-FFF2-40B4-BE49-F238E27FC236}">
                  <a16:creationId xmlns:a16="http://schemas.microsoft.com/office/drawing/2014/main" xmlns="" id="{78C91710-47FE-4C34-B4C0-85A6BBB1B539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717006" y="2109788"/>
              <a:ext cx="44740" cy="138113"/>
            </a:xfrm>
            <a:custGeom>
              <a:avLst/>
              <a:gdLst/>
              <a:ahLst/>
              <a:cxnLst/>
              <a:rect l="0" t="0" r="0" b="0"/>
              <a:pathLst>
                <a:path w="44740" h="138113">
                  <a:moveTo>
                    <a:pt x="28575" y="0"/>
                  </a:moveTo>
                  <a:lnTo>
                    <a:pt x="28575" y="0"/>
                  </a:lnTo>
                  <a:lnTo>
                    <a:pt x="28575" y="2283"/>
                  </a:lnTo>
                  <a:lnTo>
                    <a:pt x="30858" y="2378"/>
                  </a:lnTo>
                  <a:lnTo>
                    <a:pt x="39896" y="23090"/>
                  </a:lnTo>
                  <a:lnTo>
                    <a:pt x="44739" y="47450"/>
                  </a:lnTo>
                  <a:lnTo>
                    <a:pt x="37307" y="79855"/>
                  </a:lnTo>
                  <a:lnTo>
                    <a:pt x="23499" y="107875"/>
                  </a:lnTo>
                  <a:lnTo>
                    <a:pt x="0" y="13811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100" name="SMARTInkShape-702">
            <a:extLst>
              <a:ext uri="{FF2B5EF4-FFF2-40B4-BE49-F238E27FC236}">
                <a16:creationId xmlns:a16="http://schemas.microsoft.com/office/drawing/2014/main" xmlns="" id="{A9FE55D2-CFA4-48F5-B2D0-B577C3FFE22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57438" y="2457450"/>
            <a:ext cx="62262" cy="111920"/>
          </a:xfrm>
          <a:custGeom>
            <a:avLst/>
            <a:gdLst/>
            <a:ahLst/>
            <a:cxnLst/>
            <a:rect l="0" t="0" r="0" b="0"/>
            <a:pathLst>
              <a:path w="62262" h="111920">
                <a:moveTo>
                  <a:pt x="45243" y="0"/>
                </a:moveTo>
                <a:lnTo>
                  <a:pt x="45243" y="0"/>
                </a:lnTo>
                <a:lnTo>
                  <a:pt x="47772" y="0"/>
                </a:lnTo>
                <a:lnTo>
                  <a:pt x="48781" y="529"/>
                </a:lnTo>
                <a:lnTo>
                  <a:pt x="59292" y="13947"/>
                </a:lnTo>
                <a:lnTo>
                  <a:pt x="62261" y="41769"/>
                </a:lnTo>
                <a:lnTo>
                  <a:pt x="61097" y="51108"/>
                </a:lnTo>
                <a:lnTo>
                  <a:pt x="38996" y="81992"/>
                </a:lnTo>
                <a:lnTo>
                  <a:pt x="0" y="11191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104" name="SMARTInkShape-Group319">
            <a:extLst>
              <a:ext uri="{FF2B5EF4-FFF2-40B4-BE49-F238E27FC236}">
                <a16:creationId xmlns:a16="http://schemas.microsoft.com/office/drawing/2014/main" xmlns="" id="{B40C80AC-295A-4D60-A96F-EE829C08D565}"/>
              </a:ext>
            </a:extLst>
          </p:cNvPr>
          <p:cNvGrpSpPr/>
          <p:nvPr/>
        </p:nvGrpSpPr>
        <p:grpSpPr>
          <a:xfrm>
            <a:off x="1956016" y="2188400"/>
            <a:ext cx="239498" cy="287768"/>
            <a:chOff x="1956016" y="2188400"/>
            <a:chExt cx="239498" cy="287768"/>
          </a:xfrm>
        </p:grpSpPr>
        <p:sp>
          <p:nvSpPr>
            <p:cNvPr id="24101" name="SMARTInkShape-703">
              <a:extLst>
                <a:ext uri="{FF2B5EF4-FFF2-40B4-BE49-F238E27FC236}">
                  <a16:creationId xmlns:a16="http://schemas.microsoft.com/office/drawing/2014/main" xmlns="" id="{7C1E8F4C-7A89-417C-A1E5-B042247295DD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956016" y="2317363"/>
              <a:ext cx="239498" cy="158805"/>
            </a:xfrm>
            <a:custGeom>
              <a:avLst/>
              <a:gdLst/>
              <a:ahLst/>
              <a:cxnLst/>
              <a:rect l="0" t="0" r="0" b="0"/>
              <a:pathLst>
                <a:path w="239498" h="158805">
                  <a:moveTo>
                    <a:pt x="1372" y="149612"/>
                  </a:moveTo>
                  <a:lnTo>
                    <a:pt x="1372" y="149612"/>
                  </a:lnTo>
                  <a:lnTo>
                    <a:pt x="107" y="150876"/>
                  </a:lnTo>
                  <a:lnTo>
                    <a:pt x="0" y="151249"/>
                  </a:lnTo>
                  <a:lnTo>
                    <a:pt x="192" y="151497"/>
                  </a:lnTo>
                  <a:lnTo>
                    <a:pt x="1139" y="151895"/>
                  </a:lnTo>
                  <a:lnTo>
                    <a:pt x="3649" y="151991"/>
                  </a:lnTo>
                  <a:lnTo>
                    <a:pt x="39263" y="137341"/>
                  </a:lnTo>
                  <a:lnTo>
                    <a:pt x="71599" y="119284"/>
                  </a:lnTo>
                  <a:lnTo>
                    <a:pt x="106356" y="93569"/>
                  </a:lnTo>
                  <a:lnTo>
                    <a:pt x="115791" y="83577"/>
                  </a:lnTo>
                  <a:lnTo>
                    <a:pt x="140962" y="48420"/>
                  </a:lnTo>
                  <a:lnTo>
                    <a:pt x="145222" y="32558"/>
                  </a:lnTo>
                  <a:lnTo>
                    <a:pt x="146211" y="26529"/>
                  </a:lnTo>
                  <a:lnTo>
                    <a:pt x="144644" y="16948"/>
                  </a:lnTo>
                  <a:lnTo>
                    <a:pt x="141787" y="10116"/>
                  </a:lnTo>
                  <a:lnTo>
                    <a:pt x="139714" y="7710"/>
                  </a:lnTo>
                  <a:lnTo>
                    <a:pt x="134613" y="3909"/>
                  </a:lnTo>
                  <a:lnTo>
                    <a:pt x="128096" y="965"/>
                  </a:lnTo>
                  <a:lnTo>
                    <a:pt x="120999" y="0"/>
                  </a:lnTo>
                  <a:lnTo>
                    <a:pt x="118039" y="479"/>
                  </a:lnTo>
                  <a:lnTo>
                    <a:pt x="117250" y="978"/>
                  </a:lnTo>
                  <a:lnTo>
                    <a:pt x="95926" y="10074"/>
                  </a:lnTo>
                  <a:lnTo>
                    <a:pt x="88860" y="15281"/>
                  </a:lnTo>
                  <a:lnTo>
                    <a:pt x="81996" y="25319"/>
                  </a:lnTo>
                  <a:lnTo>
                    <a:pt x="70103" y="55589"/>
                  </a:lnTo>
                  <a:lnTo>
                    <a:pt x="68070" y="91103"/>
                  </a:lnTo>
                  <a:lnTo>
                    <a:pt x="71363" y="113567"/>
                  </a:lnTo>
                  <a:lnTo>
                    <a:pt x="80517" y="137748"/>
                  </a:lnTo>
                  <a:lnTo>
                    <a:pt x="83643" y="142223"/>
                  </a:lnTo>
                  <a:lnTo>
                    <a:pt x="92823" y="149407"/>
                  </a:lnTo>
                  <a:lnTo>
                    <a:pt x="98373" y="152166"/>
                  </a:lnTo>
                  <a:lnTo>
                    <a:pt x="122331" y="158804"/>
                  </a:lnTo>
                  <a:lnTo>
                    <a:pt x="144181" y="158402"/>
                  </a:lnTo>
                  <a:lnTo>
                    <a:pt x="175201" y="150563"/>
                  </a:lnTo>
                  <a:lnTo>
                    <a:pt x="207669" y="135572"/>
                  </a:lnTo>
                  <a:lnTo>
                    <a:pt x="239497" y="11865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02" name="SMARTInkShape-704">
              <a:extLst>
                <a:ext uri="{FF2B5EF4-FFF2-40B4-BE49-F238E27FC236}">
                  <a16:creationId xmlns:a16="http://schemas.microsoft.com/office/drawing/2014/main" xmlns="" id="{785207DC-4640-4BA3-AA89-481A4A01BA76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2015039" y="2190750"/>
              <a:ext cx="56289" cy="91796"/>
            </a:xfrm>
            <a:custGeom>
              <a:avLst/>
              <a:gdLst/>
              <a:ahLst/>
              <a:cxnLst/>
              <a:rect l="0" t="0" r="0" b="0"/>
              <a:pathLst>
                <a:path w="56289" h="91796">
                  <a:moveTo>
                    <a:pt x="51886" y="0"/>
                  </a:moveTo>
                  <a:lnTo>
                    <a:pt x="51886" y="0"/>
                  </a:lnTo>
                  <a:lnTo>
                    <a:pt x="54311" y="4586"/>
                  </a:lnTo>
                  <a:lnTo>
                    <a:pt x="56288" y="6755"/>
                  </a:lnTo>
                  <a:lnTo>
                    <a:pt x="56144" y="7149"/>
                  </a:lnTo>
                  <a:lnTo>
                    <a:pt x="55278" y="8293"/>
                  </a:lnTo>
                  <a:lnTo>
                    <a:pt x="54011" y="8977"/>
                  </a:lnTo>
                  <a:lnTo>
                    <a:pt x="52306" y="9417"/>
                  </a:lnTo>
                  <a:lnTo>
                    <a:pt x="48745" y="17637"/>
                  </a:lnTo>
                  <a:lnTo>
                    <a:pt x="21796" y="51747"/>
                  </a:lnTo>
                  <a:lnTo>
                    <a:pt x="2035" y="86725"/>
                  </a:lnTo>
                  <a:lnTo>
                    <a:pt x="0" y="91655"/>
                  </a:lnTo>
                  <a:lnTo>
                    <a:pt x="97" y="91795"/>
                  </a:lnTo>
                  <a:lnTo>
                    <a:pt x="1880" y="9048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03" name="SMARTInkShape-705">
              <a:extLst>
                <a:ext uri="{FF2B5EF4-FFF2-40B4-BE49-F238E27FC236}">
                  <a16:creationId xmlns:a16="http://schemas.microsoft.com/office/drawing/2014/main" xmlns="" id="{254432C4-B3B5-42CC-8BF2-2D2371787726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2062163" y="2188400"/>
              <a:ext cx="78582" cy="97601"/>
            </a:xfrm>
            <a:custGeom>
              <a:avLst/>
              <a:gdLst/>
              <a:ahLst/>
              <a:cxnLst/>
              <a:rect l="0" t="0" r="0" b="0"/>
              <a:pathLst>
                <a:path w="78582" h="97601">
                  <a:moveTo>
                    <a:pt x="0" y="4731"/>
                  </a:moveTo>
                  <a:lnTo>
                    <a:pt x="0" y="4731"/>
                  </a:lnTo>
                  <a:lnTo>
                    <a:pt x="1264" y="4731"/>
                  </a:lnTo>
                  <a:lnTo>
                    <a:pt x="1636" y="4467"/>
                  </a:lnTo>
                  <a:lnTo>
                    <a:pt x="1884" y="4026"/>
                  </a:lnTo>
                  <a:lnTo>
                    <a:pt x="2050" y="3467"/>
                  </a:lnTo>
                  <a:lnTo>
                    <a:pt x="2425" y="3095"/>
                  </a:lnTo>
                  <a:lnTo>
                    <a:pt x="4927" y="1792"/>
                  </a:lnTo>
                  <a:lnTo>
                    <a:pt x="6705" y="329"/>
                  </a:lnTo>
                  <a:lnTo>
                    <a:pt x="6587" y="209"/>
                  </a:lnTo>
                  <a:lnTo>
                    <a:pt x="5749" y="76"/>
                  </a:lnTo>
                  <a:lnTo>
                    <a:pt x="5685" y="40"/>
                  </a:lnTo>
                  <a:lnTo>
                    <a:pt x="6319" y="0"/>
                  </a:lnTo>
                  <a:lnTo>
                    <a:pt x="6593" y="254"/>
                  </a:lnTo>
                  <a:lnTo>
                    <a:pt x="7245" y="1876"/>
                  </a:lnTo>
                  <a:lnTo>
                    <a:pt x="8335" y="3286"/>
                  </a:lnTo>
                  <a:lnTo>
                    <a:pt x="8996" y="5500"/>
                  </a:lnTo>
                  <a:lnTo>
                    <a:pt x="9420" y="8705"/>
                  </a:lnTo>
                  <a:lnTo>
                    <a:pt x="22602" y="34793"/>
                  </a:lnTo>
                  <a:lnTo>
                    <a:pt x="23005" y="36679"/>
                  </a:lnTo>
                  <a:lnTo>
                    <a:pt x="27365" y="43125"/>
                  </a:lnTo>
                  <a:lnTo>
                    <a:pt x="52962" y="77658"/>
                  </a:lnTo>
                  <a:lnTo>
                    <a:pt x="59074" y="87059"/>
                  </a:lnTo>
                  <a:lnTo>
                    <a:pt x="61356" y="88946"/>
                  </a:lnTo>
                  <a:lnTo>
                    <a:pt x="64834" y="91420"/>
                  </a:lnTo>
                  <a:lnTo>
                    <a:pt x="67444" y="93530"/>
                  </a:lnTo>
                  <a:lnTo>
                    <a:pt x="78581" y="9760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07" name="SMARTInkShape-Group320">
            <a:extLst>
              <a:ext uri="{FF2B5EF4-FFF2-40B4-BE49-F238E27FC236}">
                <a16:creationId xmlns:a16="http://schemas.microsoft.com/office/drawing/2014/main" xmlns="" id="{CF80F69E-75D4-496D-828C-74DA908265D2}"/>
              </a:ext>
            </a:extLst>
          </p:cNvPr>
          <p:cNvGrpSpPr/>
          <p:nvPr/>
        </p:nvGrpSpPr>
        <p:grpSpPr>
          <a:xfrm>
            <a:off x="1521619" y="2155042"/>
            <a:ext cx="214313" cy="318704"/>
            <a:chOff x="1521619" y="2155042"/>
            <a:chExt cx="214313" cy="318704"/>
          </a:xfrm>
        </p:grpSpPr>
        <p:sp>
          <p:nvSpPr>
            <p:cNvPr id="24105" name="SMARTInkShape-706">
              <a:extLst>
                <a:ext uri="{FF2B5EF4-FFF2-40B4-BE49-F238E27FC236}">
                  <a16:creationId xmlns:a16="http://schemas.microsoft.com/office/drawing/2014/main" xmlns="" id="{C91A8EFE-BBAE-4F8F-BA82-DC477517232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521619" y="2307801"/>
              <a:ext cx="214313" cy="165945"/>
            </a:xfrm>
            <a:custGeom>
              <a:avLst/>
              <a:gdLst/>
              <a:ahLst/>
              <a:cxnLst/>
              <a:rect l="0" t="0" r="0" b="0"/>
              <a:pathLst>
                <a:path w="214313" h="165945">
                  <a:moveTo>
                    <a:pt x="0" y="159174"/>
                  </a:moveTo>
                  <a:lnTo>
                    <a:pt x="0" y="159174"/>
                  </a:lnTo>
                  <a:lnTo>
                    <a:pt x="15833" y="158909"/>
                  </a:lnTo>
                  <a:lnTo>
                    <a:pt x="28181" y="155112"/>
                  </a:lnTo>
                  <a:lnTo>
                    <a:pt x="48248" y="142926"/>
                  </a:lnTo>
                  <a:lnTo>
                    <a:pt x="83072" y="109360"/>
                  </a:lnTo>
                  <a:lnTo>
                    <a:pt x="110171" y="75045"/>
                  </a:lnTo>
                  <a:lnTo>
                    <a:pt x="132225" y="41500"/>
                  </a:lnTo>
                  <a:lnTo>
                    <a:pt x="137629" y="22395"/>
                  </a:lnTo>
                  <a:lnTo>
                    <a:pt x="138070" y="13642"/>
                  </a:lnTo>
                  <a:lnTo>
                    <a:pt x="136203" y="6778"/>
                  </a:lnTo>
                  <a:lnTo>
                    <a:pt x="133286" y="2326"/>
                  </a:lnTo>
                  <a:lnTo>
                    <a:pt x="132514" y="1427"/>
                  </a:lnTo>
                  <a:lnTo>
                    <a:pt x="128833" y="429"/>
                  </a:lnTo>
                  <a:lnTo>
                    <a:pt x="118085" y="0"/>
                  </a:lnTo>
                  <a:lnTo>
                    <a:pt x="106276" y="2959"/>
                  </a:lnTo>
                  <a:lnTo>
                    <a:pt x="90741" y="12946"/>
                  </a:lnTo>
                  <a:lnTo>
                    <a:pt x="87954" y="16220"/>
                  </a:lnTo>
                  <a:lnTo>
                    <a:pt x="74896" y="44629"/>
                  </a:lnTo>
                  <a:lnTo>
                    <a:pt x="71548" y="78840"/>
                  </a:lnTo>
                  <a:lnTo>
                    <a:pt x="73340" y="110392"/>
                  </a:lnTo>
                  <a:lnTo>
                    <a:pt x="78080" y="125004"/>
                  </a:lnTo>
                  <a:lnTo>
                    <a:pt x="84448" y="136012"/>
                  </a:lnTo>
                  <a:lnTo>
                    <a:pt x="85876" y="140876"/>
                  </a:lnTo>
                  <a:lnTo>
                    <a:pt x="89679" y="145668"/>
                  </a:lnTo>
                  <a:lnTo>
                    <a:pt x="96531" y="152028"/>
                  </a:lnTo>
                  <a:lnTo>
                    <a:pt x="97691" y="153616"/>
                  </a:lnTo>
                  <a:lnTo>
                    <a:pt x="101097" y="156086"/>
                  </a:lnTo>
                  <a:lnTo>
                    <a:pt x="115891" y="162851"/>
                  </a:lnTo>
                  <a:lnTo>
                    <a:pt x="131154" y="165944"/>
                  </a:lnTo>
                  <a:lnTo>
                    <a:pt x="150907" y="164025"/>
                  </a:lnTo>
                  <a:lnTo>
                    <a:pt x="154471" y="162565"/>
                  </a:lnTo>
                  <a:lnTo>
                    <a:pt x="188806" y="145091"/>
                  </a:lnTo>
                  <a:lnTo>
                    <a:pt x="203179" y="136960"/>
                  </a:lnTo>
                  <a:lnTo>
                    <a:pt x="214312" y="12345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06" name="SMARTInkShape-707">
              <a:extLst>
                <a:ext uri="{FF2B5EF4-FFF2-40B4-BE49-F238E27FC236}">
                  <a16:creationId xmlns:a16="http://schemas.microsoft.com/office/drawing/2014/main" xmlns="" id="{E0492C10-56A4-40B0-9ED9-65C11F443983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554964" y="2155042"/>
              <a:ext cx="92862" cy="107147"/>
            </a:xfrm>
            <a:custGeom>
              <a:avLst/>
              <a:gdLst/>
              <a:ahLst/>
              <a:cxnLst/>
              <a:rect l="0" t="0" r="0" b="0"/>
              <a:pathLst>
                <a:path w="92862" h="107147">
                  <a:moveTo>
                    <a:pt x="7136" y="4752"/>
                  </a:moveTo>
                  <a:lnTo>
                    <a:pt x="7136" y="4752"/>
                  </a:lnTo>
                  <a:lnTo>
                    <a:pt x="2227" y="2851"/>
                  </a:lnTo>
                  <a:lnTo>
                    <a:pt x="4" y="6"/>
                  </a:lnTo>
                  <a:lnTo>
                    <a:pt x="0" y="0"/>
                  </a:lnTo>
                  <a:lnTo>
                    <a:pt x="16162" y="24876"/>
                  </a:lnTo>
                  <a:lnTo>
                    <a:pt x="19600" y="32234"/>
                  </a:lnTo>
                  <a:lnTo>
                    <a:pt x="28616" y="43935"/>
                  </a:lnTo>
                  <a:lnTo>
                    <a:pt x="41733" y="58128"/>
                  </a:lnTo>
                  <a:lnTo>
                    <a:pt x="61460" y="80634"/>
                  </a:lnTo>
                  <a:lnTo>
                    <a:pt x="92861" y="10714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10" name="SMARTInkShape-Group321">
            <a:extLst>
              <a:ext uri="{FF2B5EF4-FFF2-40B4-BE49-F238E27FC236}">
                <a16:creationId xmlns:a16="http://schemas.microsoft.com/office/drawing/2014/main" xmlns="" id="{CB967F32-9279-4DAD-8A6D-B6CA98CFE9F5}"/>
              </a:ext>
            </a:extLst>
          </p:cNvPr>
          <p:cNvGrpSpPr/>
          <p:nvPr/>
        </p:nvGrpSpPr>
        <p:grpSpPr>
          <a:xfrm>
            <a:off x="1095375" y="2140745"/>
            <a:ext cx="211932" cy="327716"/>
            <a:chOff x="1095375" y="2140745"/>
            <a:chExt cx="211932" cy="327716"/>
          </a:xfrm>
        </p:grpSpPr>
        <p:sp>
          <p:nvSpPr>
            <p:cNvPr id="24108" name="SMARTInkShape-708">
              <a:extLst>
                <a:ext uri="{FF2B5EF4-FFF2-40B4-BE49-F238E27FC236}">
                  <a16:creationId xmlns:a16="http://schemas.microsoft.com/office/drawing/2014/main" xmlns="" id="{9E3CCD73-068D-47E1-84FF-8136521799B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095375" y="2318059"/>
              <a:ext cx="211932" cy="150402"/>
            </a:xfrm>
            <a:custGeom>
              <a:avLst/>
              <a:gdLst/>
              <a:ahLst/>
              <a:cxnLst/>
              <a:rect l="0" t="0" r="0" b="0"/>
              <a:pathLst>
                <a:path w="211932" h="150402">
                  <a:moveTo>
                    <a:pt x="0" y="146535"/>
                  </a:moveTo>
                  <a:lnTo>
                    <a:pt x="0" y="146535"/>
                  </a:lnTo>
                  <a:lnTo>
                    <a:pt x="15612" y="146270"/>
                  </a:lnTo>
                  <a:lnTo>
                    <a:pt x="38503" y="139351"/>
                  </a:lnTo>
                  <a:lnTo>
                    <a:pt x="71137" y="118235"/>
                  </a:lnTo>
                  <a:lnTo>
                    <a:pt x="106747" y="89753"/>
                  </a:lnTo>
                  <a:lnTo>
                    <a:pt x="116339" y="78297"/>
                  </a:lnTo>
                  <a:lnTo>
                    <a:pt x="135684" y="43966"/>
                  </a:lnTo>
                  <a:lnTo>
                    <a:pt x="140178" y="29410"/>
                  </a:lnTo>
                  <a:lnTo>
                    <a:pt x="140452" y="23184"/>
                  </a:lnTo>
                  <a:lnTo>
                    <a:pt x="138066" y="12113"/>
                  </a:lnTo>
                  <a:lnTo>
                    <a:pt x="135565" y="8524"/>
                  </a:lnTo>
                  <a:lnTo>
                    <a:pt x="133805" y="6880"/>
                  </a:lnTo>
                  <a:lnTo>
                    <a:pt x="130369" y="4467"/>
                  </a:lnTo>
                  <a:lnTo>
                    <a:pt x="129379" y="2872"/>
                  </a:lnTo>
                  <a:lnTo>
                    <a:pt x="128586" y="2341"/>
                  </a:lnTo>
                  <a:lnTo>
                    <a:pt x="124217" y="783"/>
                  </a:lnTo>
                  <a:lnTo>
                    <a:pt x="123292" y="154"/>
                  </a:lnTo>
                  <a:lnTo>
                    <a:pt x="122412" y="0"/>
                  </a:lnTo>
                  <a:lnTo>
                    <a:pt x="121560" y="162"/>
                  </a:lnTo>
                  <a:lnTo>
                    <a:pt x="119097" y="948"/>
                  </a:lnTo>
                  <a:lnTo>
                    <a:pt x="111561" y="3136"/>
                  </a:lnTo>
                  <a:lnTo>
                    <a:pt x="105567" y="6094"/>
                  </a:lnTo>
                  <a:lnTo>
                    <a:pt x="90729" y="18990"/>
                  </a:lnTo>
                  <a:lnTo>
                    <a:pt x="84490" y="31753"/>
                  </a:lnTo>
                  <a:lnTo>
                    <a:pt x="74218" y="65742"/>
                  </a:lnTo>
                  <a:lnTo>
                    <a:pt x="72526" y="74602"/>
                  </a:lnTo>
                  <a:lnTo>
                    <a:pt x="78559" y="109974"/>
                  </a:lnTo>
                  <a:lnTo>
                    <a:pt x="84168" y="124230"/>
                  </a:lnTo>
                  <a:lnTo>
                    <a:pt x="92121" y="135942"/>
                  </a:lnTo>
                  <a:lnTo>
                    <a:pt x="97797" y="141169"/>
                  </a:lnTo>
                  <a:lnTo>
                    <a:pt x="104014" y="144828"/>
                  </a:lnTo>
                  <a:lnTo>
                    <a:pt x="123547" y="150038"/>
                  </a:lnTo>
                  <a:lnTo>
                    <a:pt x="134283" y="149952"/>
                  </a:lnTo>
                  <a:lnTo>
                    <a:pt x="135560" y="150401"/>
                  </a:lnTo>
                  <a:lnTo>
                    <a:pt x="147354" y="149168"/>
                  </a:lnTo>
                  <a:lnTo>
                    <a:pt x="164473" y="142179"/>
                  </a:lnTo>
                  <a:lnTo>
                    <a:pt x="196614" y="122356"/>
                  </a:lnTo>
                  <a:lnTo>
                    <a:pt x="211931" y="10843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09" name="SMARTInkShape-709">
              <a:extLst>
                <a:ext uri="{FF2B5EF4-FFF2-40B4-BE49-F238E27FC236}">
                  <a16:creationId xmlns:a16="http://schemas.microsoft.com/office/drawing/2014/main" xmlns="" id="{0064714D-9D0E-4955-B1DB-FE6CBD75587C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207294" y="2140745"/>
              <a:ext cx="25973" cy="119062"/>
            </a:xfrm>
            <a:custGeom>
              <a:avLst/>
              <a:gdLst/>
              <a:ahLst/>
              <a:cxnLst/>
              <a:rect l="0" t="0" r="0" b="0"/>
              <a:pathLst>
                <a:path w="25973" h="119062">
                  <a:moveTo>
                    <a:pt x="19050" y="2380"/>
                  </a:moveTo>
                  <a:lnTo>
                    <a:pt x="19050" y="2380"/>
                  </a:lnTo>
                  <a:lnTo>
                    <a:pt x="19050" y="1116"/>
                  </a:lnTo>
                  <a:lnTo>
                    <a:pt x="19314" y="743"/>
                  </a:lnTo>
                  <a:lnTo>
                    <a:pt x="19755" y="495"/>
                  </a:lnTo>
                  <a:lnTo>
                    <a:pt x="21475" y="64"/>
                  </a:lnTo>
                  <a:lnTo>
                    <a:pt x="23781" y="0"/>
                  </a:lnTo>
                  <a:lnTo>
                    <a:pt x="24071" y="5438"/>
                  </a:lnTo>
                  <a:lnTo>
                    <a:pt x="25972" y="16706"/>
                  </a:lnTo>
                  <a:lnTo>
                    <a:pt x="22644" y="47607"/>
                  </a:lnTo>
                  <a:lnTo>
                    <a:pt x="13714" y="80015"/>
                  </a:lnTo>
                  <a:lnTo>
                    <a:pt x="0" y="11906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13" name="SMARTInkShape-Group322">
            <a:extLst>
              <a:ext uri="{FF2B5EF4-FFF2-40B4-BE49-F238E27FC236}">
                <a16:creationId xmlns:a16="http://schemas.microsoft.com/office/drawing/2014/main" xmlns="" id="{B6AF3FD4-6A0E-407F-83B2-E78D98F4796F}"/>
              </a:ext>
            </a:extLst>
          </p:cNvPr>
          <p:cNvGrpSpPr/>
          <p:nvPr/>
        </p:nvGrpSpPr>
        <p:grpSpPr>
          <a:xfrm>
            <a:off x="6677025" y="1710654"/>
            <a:ext cx="595314" cy="163130"/>
            <a:chOff x="6677025" y="1710654"/>
            <a:chExt cx="595314" cy="163130"/>
          </a:xfrm>
        </p:grpSpPr>
        <p:sp>
          <p:nvSpPr>
            <p:cNvPr id="24111" name="SMARTInkShape-710">
              <a:extLst>
                <a:ext uri="{FF2B5EF4-FFF2-40B4-BE49-F238E27FC236}">
                  <a16:creationId xmlns:a16="http://schemas.microsoft.com/office/drawing/2014/main" xmlns="" id="{F85EF6DA-DAC3-48C5-92E4-E2071FAAF8EC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677025" y="1710654"/>
              <a:ext cx="195264" cy="163130"/>
            </a:xfrm>
            <a:custGeom>
              <a:avLst/>
              <a:gdLst/>
              <a:ahLst/>
              <a:cxnLst/>
              <a:rect l="0" t="0" r="0" b="0"/>
              <a:pathLst>
                <a:path w="195264" h="163130">
                  <a:moveTo>
                    <a:pt x="0" y="151484"/>
                  </a:moveTo>
                  <a:lnTo>
                    <a:pt x="0" y="151484"/>
                  </a:lnTo>
                  <a:lnTo>
                    <a:pt x="3315" y="148169"/>
                  </a:lnTo>
                  <a:lnTo>
                    <a:pt x="5530" y="147365"/>
                  </a:lnTo>
                  <a:lnTo>
                    <a:pt x="8014" y="146743"/>
                  </a:lnTo>
                  <a:lnTo>
                    <a:pt x="10000" y="145584"/>
                  </a:lnTo>
                  <a:lnTo>
                    <a:pt x="23272" y="144372"/>
                  </a:lnTo>
                  <a:lnTo>
                    <a:pt x="57438" y="129774"/>
                  </a:lnTo>
                  <a:lnTo>
                    <a:pt x="90714" y="107102"/>
                  </a:lnTo>
                  <a:lnTo>
                    <a:pt x="104143" y="93298"/>
                  </a:lnTo>
                  <a:lnTo>
                    <a:pt x="134347" y="59770"/>
                  </a:lnTo>
                  <a:lnTo>
                    <a:pt x="142160" y="48876"/>
                  </a:lnTo>
                  <a:lnTo>
                    <a:pt x="148872" y="22713"/>
                  </a:lnTo>
                  <a:lnTo>
                    <a:pt x="149868" y="9463"/>
                  </a:lnTo>
                  <a:lnTo>
                    <a:pt x="148541" y="6254"/>
                  </a:lnTo>
                  <a:lnTo>
                    <a:pt x="144641" y="1147"/>
                  </a:lnTo>
                  <a:lnTo>
                    <a:pt x="140838" y="0"/>
                  </a:lnTo>
                  <a:lnTo>
                    <a:pt x="135090" y="20"/>
                  </a:lnTo>
                  <a:lnTo>
                    <a:pt x="118959" y="4502"/>
                  </a:lnTo>
                  <a:lnTo>
                    <a:pt x="114960" y="8283"/>
                  </a:lnTo>
                  <a:lnTo>
                    <a:pt x="92123" y="43645"/>
                  </a:lnTo>
                  <a:lnTo>
                    <a:pt x="85408" y="60687"/>
                  </a:lnTo>
                  <a:lnTo>
                    <a:pt x="84016" y="78917"/>
                  </a:lnTo>
                  <a:lnTo>
                    <a:pt x="88625" y="109671"/>
                  </a:lnTo>
                  <a:lnTo>
                    <a:pt x="100788" y="137281"/>
                  </a:lnTo>
                  <a:lnTo>
                    <a:pt x="113890" y="155235"/>
                  </a:lnTo>
                  <a:lnTo>
                    <a:pt x="123439" y="161415"/>
                  </a:lnTo>
                  <a:lnTo>
                    <a:pt x="129739" y="163129"/>
                  </a:lnTo>
                  <a:lnTo>
                    <a:pt x="135979" y="162745"/>
                  </a:lnTo>
                  <a:lnTo>
                    <a:pt x="160784" y="154727"/>
                  </a:lnTo>
                  <a:lnTo>
                    <a:pt x="195263" y="13243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12" name="SMARTInkShape-711">
              <a:extLst>
                <a:ext uri="{FF2B5EF4-FFF2-40B4-BE49-F238E27FC236}">
                  <a16:creationId xmlns:a16="http://schemas.microsoft.com/office/drawing/2014/main" xmlns="" id="{D3B8ABA4-3C7D-4365-B963-BF4D4DCD19A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887182" y="1729461"/>
              <a:ext cx="385157" cy="141907"/>
            </a:xfrm>
            <a:custGeom>
              <a:avLst/>
              <a:gdLst/>
              <a:ahLst/>
              <a:cxnLst/>
              <a:rect l="0" t="0" r="0" b="0"/>
              <a:pathLst>
                <a:path w="385157" h="141907">
                  <a:moveTo>
                    <a:pt x="104168" y="20758"/>
                  </a:moveTo>
                  <a:lnTo>
                    <a:pt x="104168" y="20758"/>
                  </a:lnTo>
                  <a:lnTo>
                    <a:pt x="104168" y="18229"/>
                  </a:lnTo>
                  <a:lnTo>
                    <a:pt x="104873" y="16283"/>
                  </a:lnTo>
                  <a:lnTo>
                    <a:pt x="105432" y="15393"/>
                  </a:lnTo>
                  <a:lnTo>
                    <a:pt x="106451" y="7619"/>
                  </a:lnTo>
                  <a:lnTo>
                    <a:pt x="105955" y="6972"/>
                  </a:lnTo>
                  <a:lnTo>
                    <a:pt x="101981" y="4217"/>
                  </a:lnTo>
                  <a:lnTo>
                    <a:pt x="80823" y="0"/>
                  </a:lnTo>
                  <a:lnTo>
                    <a:pt x="59958" y="6800"/>
                  </a:lnTo>
                  <a:lnTo>
                    <a:pt x="27599" y="21726"/>
                  </a:lnTo>
                  <a:lnTo>
                    <a:pt x="15448" y="34569"/>
                  </a:lnTo>
                  <a:lnTo>
                    <a:pt x="3602" y="55510"/>
                  </a:lnTo>
                  <a:lnTo>
                    <a:pt x="0" y="74249"/>
                  </a:lnTo>
                  <a:lnTo>
                    <a:pt x="3062" y="101112"/>
                  </a:lnTo>
                  <a:lnTo>
                    <a:pt x="11412" y="127132"/>
                  </a:lnTo>
                  <a:lnTo>
                    <a:pt x="15054" y="132064"/>
                  </a:lnTo>
                  <a:lnTo>
                    <a:pt x="26519" y="139958"/>
                  </a:lnTo>
                  <a:lnTo>
                    <a:pt x="40680" y="141906"/>
                  </a:lnTo>
                  <a:lnTo>
                    <a:pt x="47257" y="141409"/>
                  </a:lnTo>
                  <a:lnTo>
                    <a:pt x="53474" y="139203"/>
                  </a:lnTo>
                  <a:lnTo>
                    <a:pt x="68245" y="131053"/>
                  </a:lnTo>
                  <a:lnTo>
                    <a:pt x="87037" y="110375"/>
                  </a:lnTo>
                  <a:lnTo>
                    <a:pt x="100335" y="88062"/>
                  </a:lnTo>
                  <a:lnTo>
                    <a:pt x="110240" y="54787"/>
                  </a:lnTo>
                  <a:lnTo>
                    <a:pt x="115932" y="19676"/>
                  </a:lnTo>
                  <a:lnTo>
                    <a:pt x="116032" y="14558"/>
                  </a:lnTo>
                  <a:lnTo>
                    <a:pt x="115781" y="13449"/>
                  </a:lnTo>
                  <a:lnTo>
                    <a:pt x="115349" y="12710"/>
                  </a:lnTo>
                  <a:lnTo>
                    <a:pt x="114020" y="11525"/>
                  </a:lnTo>
                  <a:lnTo>
                    <a:pt x="113758" y="15093"/>
                  </a:lnTo>
                  <a:lnTo>
                    <a:pt x="113693" y="49151"/>
                  </a:lnTo>
                  <a:lnTo>
                    <a:pt x="117463" y="82617"/>
                  </a:lnTo>
                  <a:lnTo>
                    <a:pt x="119572" y="92180"/>
                  </a:lnTo>
                  <a:lnTo>
                    <a:pt x="128369" y="114727"/>
                  </a:lnTo>
                  <a:lnTo>
                    <a:pt x="137044" y="122840"/>
                  </a:lnTo>
                  <a:lnTo>
                    <a:pt x="140916" y="125482"/>
                  </a:lnTo>
                  <a:lnTo>
                    <a:pt x="146518" y="126128"/>
                  </a:lnTo>
                  <a:lnTo>
                    <a:pt x="160094" y="124817"/>
                  </a:lnTo>
                  <a:lnTo>
                    <a:pt x="171098" y="119853"/>
                  </a:lnTo>
                  <a:lnTo>
                    <a:pt x="179473" y="113355"/>
                  </a:lnTo>
                  <a:lnTo>
                    <a:pt x="187884" y="101931"/>
                  </a:lnTo>
                  <a:lnTo>
                    <a:pt x="203450" y="70703"/>
                  </a:lnTo>
                  <a:lnTo>
                    <a:pt x="213126" y="37569"/>
                  </a:lnTo>
                  <a:lnTo>
                    <a:pt x="218006" y="12828"/>
                  </a:lnTo>
                  <a:lnTo>
                    <a:pt x="216377" y="5100"/>
                  </a:lnTo>
                  <a:lnTo>
                    <a:pt x="216015" y="4763"/>
                  </a:lnTo>
                  <a:lnTo>
                    <a:pt x="214909" y="4389"/>
                  </a:lnTo>
                  <a:lnTo>
                    <a:pt x="212798" y="4178"/>
                  </a:lnTo>
                  <a:lnTo>
                    <a:pt x="212307" y="4677"/>
                  </a:lnTo>
                  <a:lnTo>
                    <a:pt x="211761" y="6643"/>
                  </a:lnTo>
                  <a:lnTo>
                    <a:pt x="211328" y="40332"/>
                  </a:lnTo>
                  <a:lnTo>
                    <a:pt x="214264" y="71047"/>
                  </a:lnTo>
                  <a:lnTo>
                    <a:pt x="219809" y="105605"/>
                  </a:lnTo>
                  <a:lnTo>
                    <a:pt x="221506" y="119234"/>
                  </a:lnTo>
                  <a:lnTo>
                    <a:pt x="224581" y="125820"/>
                  </a:lnTo>
                  <a:lnTo>
                    <a:pt x="228593" y="130335"/>
                  </a:lnTo>
                  <a:lnTo>
                    <a:pt x="230774" y="131909"/>
                  </a:lnTo>
                  <a:lnTo>
                    <a:pt x="236020" y="132953"/>
                  </a:lnTo>
                  <a:lnTo>
                    <a:pt x="245483" y="132731"/>
                  </a:lnTo>
                  <a:lnTo>
                    <a:pt x="250495" y="129879"/>
                  </a:lnTo>
                  <a:lnTo>
                    <a:pt x="264911" y="115061"/>
                  </a:lnTo>
                  <a:lnTo>
                    <a:pt x="285660" y="88482"/>
                  </a:lnTo>
                  <a:lnTo>
                    <a:pt x="295270" y="53601"/>
                  </a:lnTo>
                  <a:lnTo>
                    <a:pt x="298882" y="35127"/>
                  </a:lnTo>
                  <a:lnTo>
                    <a:pt x="301841" y="6430"/>
                  </a:lnTo>
                  <a:lnTo>
                    <a:pt x="303831" y="366"/>
                  </a:lnTo>
                  <a:lnTo>
                    <a:pt x="303952" y="284"/>
                  </a:lnTo>
                  <a:lnTo>
                    <a:pt x="304033" y="494"/>
                  </a:lnTo>
                  <a:lnTo>
                    <a:pt x="304161" y="2732"/>
                  </a:lnTo>
                  <a:lnTo>
                    <a:pt x="297245" y="35797"/>
                  </a:lnTo>
                  <a:lnTo>
                    <a:pt x="295194" y="60254"/>
                  </a:lnTo>
                  <a:lnTo>
                    <a:pt x="299508" y="88105"/>
                  </a:lnTo>
                  <a:lnTo>
                    <a:pt x="310899" y="111883"/>
                  </a:lnTo>
                  <a:lnTo>
                    <a:pt x="319991" y="123150"/>
                  </a:lnTo>
                  <a:lnTo>
                    <a:pt x="321869" y="124738"/>
                  </a:lnTo>
                  <a:lnTo>
                    <a:pt x="327483" y="126502"/>
                  </a:lnTo>
                  <a:lnTo>
                    <a:pt x="338082" y="126790"/>
                  </a:lnTo>
                  <a:lnTo>
                    <a:pt x="345184" y="125562"/>
                  </a:lnTo>
                  <a:lnTo>
                    <a:pt x="354967" y="120838"/>
                  </a:lnTo>
                  <a:lnTo>
                    <a:pt x="385156" y="9933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16" name="SMARTInkShape-Group323">
            <a:extLst>
              <a:ext uri="{FF2B5EF4-FFF2-40B4-BE49-F238E27FC236}">
                <a16:creationId xmlns:a16="http://schemas.microsoft.com/office/drawing/2014/main" xmlns="" id="{6930C3CE-02D1-4C2D-8DF5-5B423D166600}"/>
              </a:ext>
            </a:extLst>
          </p:cNvPr>
          <p:cNvGrpSpPr/>
          <p:nvPr/>
        </p:nvGrpSpPr>
        <p:grpSpPr>
          <a:xfrm>
            <a:off x="6032248" y="1705287"/>
            <a:ext cx="506203" cy="249720"/>
            <a:chOff x="6032248" y="1705287"/>
            <a:chExt cx="506203" cy="249720"/>
          </a:xfrm>
        </p:grpSpPr>
        <p:sp>
          <p:nvSpPr>
            <p:cNvPr id="24114" name="SMARTInkShape-712">
              <a:extLst>
                <a:ext uri="{FF2B5EF4-FFF2-40B4-BE49-F238E27FC236}">
                  <a16:creationId xmlns:a16="http://schemas.microsoft.com/office/drawing/2014/main" xmlns="" id="{304198F7-6CC9-48DC-ABF4-DF0D05D27A54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032248" y="1705287"/>
              <a:ext cx="389984" cy="160718"/>
            </a:xfrm>
            <a:custGeom>
              <a:avLst/>
              <a:gdLst/>
              <a:ahLst/>
              <a:cxnLst/>
              <a:rect l="0" t="0" r="0" b="0"/>
              <a:pathLst>
                <a:path w="389984" h="160718">
                  <a:moveTo>
                    <a:pt x="104233" y="42551"/>
                  </a:moveTo>
                  <a:lnTo>
                    <a:pt x="104233" y="42551"/>
                  </a:lnTo>
                  <a:lnTo>
                    <a:pt x="106761" y="42551"/>
                  </a:lnTo>
                  <a:lnTo>
                    <a:pt x="107771" y="42021"/>
                  </a:lnTo>
                  <a:lnTo>
                    <a:pt x="109598" y="40022"/>
                  </a:lnTo>
                  <a:lnTo>
                    <a:pt x="110586" y="38075"/>
                  </a:lnTo>
                  <a:lnTo>
                    <a:pt x="111221" y="34670"/>
                  </a:lnTo>
                  <a:lnTo>
                    <a:pt x="111373" y="30785"/>
                  </a:lnTo>
                  <a:lnTo>
                    <a:pt x="101911" y="8890"/>
                  </a:lnTo>
                  <a:lnTo>
                    <a:pt x="97028" y="5012"/>
                  </a:lnTo>
                  <a:lnTo>
                    <a:pt x="90448" y="2054"/>
                  </a:lnTo>
                  <a:lnTo>
                    <a:pt x="74075" y="0"/>
                  </a:lnTo>
                  <a:lnTo>
                    <a:pt x="60372" y="1915"/>
                  </a:lnTo>
                  <a:lnTo>
                    <a:pt x="47200" y="7820"/>
                  </a:lnTo>
                  <a:lnTo>
                    <a:pt x="33142" y="19080"/>
                  </a:lnTo>
                  <a:lnTo>
                    <a:pt x="17967" y="38722"/>
                  </a:lnTo>
                  <a:lnTo>
                    <a:pt x="3174" y="73298"/>
                  </a:lnTo>
                  <a:lnTo>
                    <a:pt x="0" y="92696"/>
                  </a:lnTo>
                  <a:lnTo>
                    <a:pt x="3125" y="122720"/>
                  </a:lnTo>
                  <a:lnTo>
                    <a:pt x="11583" y="144095"/>
                  </a:lnTo>
                  <a:lnTo>
                    <a:pt x="15077" y="149506"/>
                  </a:lnTo>
                  <a:lnTo>
                    <a:pt x="25076" y="156791"/>
                  </a:lnTo>
                  <a:lnTo>
                    <a:pt x="34301" y="160184"/>
                  </a:lnTo>
                  <a:lnTo>
                    <a:pt x="48067" y="159430"/>
                  </a:lnTo>
                  <a:lnTo>
                    <a:pt x="57488" y="157203"/>
                  </a:lnTo>
                  <a:lnTo>
                    <a:pt x="75003" y="145281"/>
                  </a:lnTo>
                  <a:lnTo>
                    <a:pt x="84695" y="136225"/>
                  </a:lnTo>
                  <a:lnTo>
                    <a:pt x="102329" y="106170"/>
                  </a:lnTo>
                  <a:lnTo>
                    <a:pt x="109754" y="84413"/>
                  </a:lnTo>
                  <a:lnTo>
                    <a:pt x="111349" y="49047"/>
                  </a:lnTo>
                  <a:lnTo>
                    <a:pt x="111112" y="21216"/>
                  </a:lnTo>
                  <a:lnTo>
                    <a:pt x="110671" y="20390"/>
                  </a:lnTo>
                  <a:lnTo>
                    <a:pt x="109327" y="19064"/>
                  </a:lnTo>
                  <a:lnTo>
                    <a:pt x="106449" y="27257"/>
                  </a:lnTo>
                  <a:lnTo>
                    <a:pt x="104671" y="37589"/>
                  </a:lnTo>
                  <a:lnTo>
                    <a:pt x="106881" y="52732"/>
                  </a:lnTo>
                  <a:lnTo>
                    <a:pt x="110354" y="68135"/>
                  </a:lnTo>
                  <a:lnTo>
                    <a:pt x="112601" y="102790"/>
                  </a:lnTo>
                  <a:lnTo>
                    <a:pt x="121550" y="130597"/>
                  </a:lnTo>
                  <a:lnTo>
                    <a:pt x="126973" y="138606"/>
                  </a:lnTo>
                  <a:lnTo>
                    <a:pt x="141639" y="149630"/>
                  </a:lnTo>
                  <a:lnTo>
                    <a:pt x="146876" y="150996"/>
                  </a:lnTo>
                  <a:lnTo>
                    <a:pt x="158488" y="151872"/>
                  </a:lnTo>
                  <a:lnTo>
                    <a:pt x="168522" y="148232"/>
                  </a:lnTo>
                  <a:lnTo>
                    <a:pt x="178609" y="142126"/>
                  </a:lnTo>
                  <a:lnTo>
                    <a:pt x="195825" y="120344"/>
                  </a:lnTo>
                  <a:lnTo>
                    <a:pt x="204474" y="104670"/>
                  </a:lnTo>
                  <a:lnTo>
                    <a:pt x="214403" y="70265"/>
                  </a:lnTo>
                  <a:lnTo>
                    <a:pt x="215542" y="55708"/>
                  </a:lnTo>
                  <a:lnTo>
                    <a:pt x="211421" y="21562"/>
                  </a:lnTo>
                  <a:lnTo>
                    <a:pt x="211146" y="21679"/>
                  </a:lnTo>
                  <a:lnTo>
                    <a:pt x="210135" y="22515"/>
                  </a:lnTo>
                  <a:lnTo>
                    <a:pt x="209509" y="24473"/>
                  </a:lnTo>
                  <a:lnTo>
                    <a:pt x="207132" y="45415"/>
                  </a:lnTo>
                  <a:lnTo>
                    <a:pt x="209674" y="80227"/>
                  </a:lnTo>
                  <a:lnTo>
                    <a:pt x="215384" y="113304"/>
                  </a:lnTo>
                  <a:lnTo>
                    <a:pt x="225810" y="144494"/>
                  </a:lnTo>
                  <a:lnTo>
                    <a:pt x="232448" y="153219"/>
                  </a:lnTo>
                  <a:lnTo>
                    <a:pt x="239534" y="156559"/>
                  </a:lnTo>
                  <a:lnTo>
                    <a:pt x="247975" y="157515"/>
                  </a:lnTo>
                  <a:lnTo>
                    <a:pt x="267243" y="153711"/>
                  </a:lnTo>
                  <a:lnTo>
                    <a:pt x="277827" y="147512"/>
                  </a:lnTo>
                  <a:lnTo>
                    <a:pt x="285550" y="140237"/>
                  </a:lnTo>
                  <a:lnTo>
                    <a:pt x="296997" y="119748"/>
                  </a:lnTo>
                  <a:lnTo>
                    <a:pt x="305278" y="86570"/>
                  </a:lnTo>
                  <a:lnTo>
                    <a:pt x="310511" y="52340"/>
                  </a:lnTo>
                  <a:lnTo>
                    <a:pt x="310521" y="37027"/>
                  </a:lnTo>
                  <a:lnTo>
                    <a:pt x="308447" y="22673"/>
                  </a:lnTo>
                  <a:lnTo>
                    <a:pt x="307443" y="19957"/>
                  </a:lnTo>
                  <a:lnTo>
                    <a:pt x="306671" y="14240"/>
                  </a:lnTo>
                  <a:lnTo>
                    <a:pt x="306640" y="48662"/>
                  </a:lnTo>
                  <a:lnTo>
                    <a:pt x="306904" y="81817"/>
                  </a:lnTo>
                  <a:lnTo>
                    <a:pt x="315551" y="115737"/>
                  </a:lnTo>
                  <a:lnTo>
                    <a:pt x="326115" y="145259"/>
                  </a:lnTo>
                  <a:lnTo>
                    <a:pt x="331284" y="152181"/>
                  </a:lnTo>
                  <a:lnTo>
                    <a:pt x="337842" y="156731"/>
                  </a:lnTo>
                  <a:lnTo>
                    <a:pt x="352608" y="160374"/>
                  </a:lnTo>
                  <a:lnTo>
                    <a:pt x="364298" y="160717"/>
                  </a:lnTo>
                  <a:lnTo>
                    <a:pt x="389983" y="15208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15" name="SMARTInkShape-713">
              <a:extLst>
                <a:ext uri="{FF2B5EF4-FFF2-40B4-BE49-F238E27FC236}">
                  <a16:creationId xmlns:a16="http://schemas.microsoft.com/office/drawing/2014/main" xmlns="" id="{DB7EFB98-E94C-4650-BB98-2E5AB143B712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491288" y="1843088"/>
              <a:ext cx="47163" cy="111919"/>
            </a:xfrm>
            <a:custGeom>
              <a:avLst/>
              <a:gdLst/>
              <a:ahLst/>
              <a:cxnLst/>
              <a:rect l="0" t="0" r="0" b="0"/>
              <a:pathLst>
                <a:path w="47163" h="111919">
                  <a:moveTo>
                    <a:pt x="35718" y="0"/>
                  </a:moveTo>
                  <a:lnTo>
                    <a:pt x="35718" y="0"/>
                  </a:lnTo>
                  <a:lnTo>
                    <a:pt x="40530" y="4811"/>
                  </a:lnTo>
                  <a:lnTo>
                    <a:pt x="45084" y="18499"/>
                  </a:lnTo>
                  <a:lnTo>
                    <a:pt x="47162" y="44497"/>
                  </a:lnTo>
                  <a:lnTo>
                    <a:pt x="43009" y="60346"/>
                  </a:lnTo>
                  <a:lnTo>
                    <a:pt x="29441" y="81615"/>
                  </a:lnTo>
                  <a:lnTo>
                    <a:pt x="0" y="11191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19" name="SMARTInkShape-Group324">
            <a:extLst>
              <a:ext uri="{FF2B5EF4-FFF2-40B4-BE49-F238E27FC236}">
                <a16:creationId xmlns:a16="http://schemas.microsoft.com/office/drawing/2014/main" xmlns="" id="{5F76987F-DF11-4E26-BF07-1084034DA80B}"/>
              </a:ext>
            </a:extLst>
          </p:cNvPr>
          <p:cNvGrpSpPr/>
          <p:nvPr/>
        </p:nvGrpSpPr>
        <p:grpSpPr>
          <a:xfrm>
            <a:off x="5522298" y="1706734"/>
            <a:ext cx="318627" cy="236413"/>
            <a:chOff x="5522298" y="1706734"/>
            <a:chExt cx="318627" cy="236413"/>
          </a:xfrm>
        </p:grpSpPr>
        <p:sp>
          <p:nvSpPr>
            <p:cNvPr id="24117" name="SMARTInkShape-714">
              <a:extLst>
                <a:ext uri="{FF2B5EF4-FFF2-40B4-BE49-F238E27FC236}">
                  <a16:creationId xmlns:a16="http://schemas.microsoft.com/office/drawing/2014/main" xmlns="" id="{68E081FA-9CDE-49A9-AF4F-D283097DE0A8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522298" y="1706734"/>
              <a:ext cx="187941" cy="156695"/>
            </a:xfrm>
            <a:custGeom>
              <a:avLst/>
              <a:gdLst/>
              <a:ahLst/>
              <a:cxnLst/>
              <a:rect l="0" t="0" r="0" b="0"/>
              <a:pathLst>
                <a:path w="187941" h="156695">
                  <a:moveTo>
                    <a:pt x="78402" y="17291"/>
                  </a:moveTo>
                  <a:lnTo>
                    <a:pt x="78402" y="17291"/>
                  </a:lnTo>
                  <a:lnTo>
                    <a:pt x="78402" y="19643"/>
                  </a:lnTo>
                  <a:lnTo>
                    <a:pt x="78402" y="18399"/>
                  </a:lnTo>
                  <a:lnTo>
                    <a:pt x="75580" y="17078"/>
                  </a:lnTo>
                  <a:lnTo>
                    <a:pt x="67594" y="15195"/>
                  </a:lnTo>
                  <a:lnTo>
                    <a:pt x="63176" y="15259"/>
                  </a:lnTo>
                  <a:lnTo>
                    <a:pt x="58780" y="16836"/>
                  </a:lnTo>
                  <a:lnTo>
                    <a:pt x="27480" y="36674"/>
                  </a:lnTo>
                  <a:lnTo>
                    <a:pt x="5315" y="64783"/>
                  </a:lnTo>
                  <a:lnTo>
                    <a:pt x="1180" y="75786"/>
                  </a:lnTo>
                  <a:lnTo>
                    <a:pt x="0" y="89105"/>
                  </a:lnTo>
                  <a:lnTo>
                    <a:pt x="5201" y="112636"/>
                  </a:lnTo>
                  <a:lnTo>
                    <a:pt x="17560" y="137791"/>
                  </a:lnTo>
                  <a:lnTo>
                    <a:pt x="22686" y="144335"/>
                  </a:lnTo>
                  <a:lnTo>
                    <a:pt x="41409" y="152659"/>
                  </a:lnTo>
                  <a:lnTo>
                    <a:pt x="60355" y="156694"/>
                  </a:lnTo>
                  <a:lnTo>
                    <a:pt x="77983" y="156305"/>
                  </a:lnTo>
                  <a:lnTo>
                    <a:pt x="98925" y="150118"/>
                  </a:lnTo>
                  <a:lnTo>
                    <a:pt x="112188" y="141287"/>
                  </a:lnTo>
                  <a:lnTo>
                    <a:pt x="119134" y="133229"/>
                  </a:lnTo>
                  <a:lnTo>
                    <a:pt x="138729" y="99874"/>
                  </a:lnTo>
                  <a:lnTo>
                    <a:pt x="145185" y="85511"/>
                  </a:lnTo>
                  <a:lnTo>
                    <a:pt x="146448" y="78744"/>
                  </a:lnTo>
                  <a:lnTo>
                    <a:pt x="141540" y="51262"/>
                  </a:lnTo>
                  <a:lnTo>
                    <a:pt x="130729" y="24626"/>
                  </a:lnTo>
                  <a:lnTo>
                    <a:pt x="119764" y="8311"/>
                  </a:lnTo>
                  <a:lnTo>
                    <a:pt x="112707" y="2788"/>
                  </a:lnTo>
                  <a:lnTo>
                    <a:pt x="102766" y="0"/>
                  </a:lnTo>
                  <a:lnTo>
                    <a:pt x="91030" y="26"/>
                  </a:lnTo>
                  <a:lnTo>
                    <a:pt x="72170" y="5149"/>
                  </a:lnTo>
                  <a:lnTo>
                    <a:pt x="66283" y="9425"/>
                  </a:lnTo>
                  <a:lnTo>
                    <a:pt x="55486" y="22487"/>
                  </a:lnTo>
                  <a:lnTo>
                    <a:pt x="53665" y="27273"/>
                  </a:lnTo>
                  <a:lnTo>
                    <a:pt x="52904" y="35918"/>
                  </a:lnTo>
                  <a:lnTo>
                    <a:pt x="53664" y="42062"/>
                  </a:lnTo>
                  <a:lnTo>
                    <a:pt x="55589" y="46204"/>
                  </a:lnTo>
                  <a:lnTo>
                    <a:pt x="63717" y="55749"/>
                  </a:lnTo>
                  <a:lnTo>
                    <a:pt x="74139" y="61847"/>
                  </a:lnTo>
                  <a:lnTo>
                    <a:pt x="106844" y="70794"/>
                  </a:lnTo>
                  <a:lnTo>
                    <a:pt x="141656" y="70746"/>
                  </a:lnTo>
                  <a:lnTo>
                    <a:pt x="158127" y="68408"/>
                  </a:lnTo>
                  <a:lnTo>
                    <a:pt x="187940" y="6015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18" name="SMARTInkShape-715">
              <a:extLst>
                <a:ext uri="{FF2B5EF4-FFF2-40B4-BE49-F238E27FC236}">
                  <a16:creationId xmlns:a16="http://schemas.microsoft.com/office/drawing/2014/main" xmlns="" id="{F62AFCD3-ACA3-4F6F-8B16-CF547D504E4B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779294" y="1843088"/>
              <a:ext cx="61631" cy="100059"/>
            </a:xfrm>
            <a:custGeom>
              <a:avLst/>
              <a:gdLst/>
              <a:ahLst/>
              <a:cxnLst/>
              <a:rect l="0" t="0" r="0" b="0"/>
              <a:pathLst>
                <a:path w="61631" h="100059">
                  <a:moveTo>
                    <a:pt x="28575" y="0"/>
                  </a:moveTo>
                  <a:lnTo>
                    <a:pt x="28575" y="0"/>
                  </a:lnTo>
                  <a:lnTo>
                    <a:pt x="29839" y="1264"/>
                  </a:lnTo>
                  <a:lnTo>
                    <a:pt x="31165" y="1884"/>
                  </a:lnTo>
                  <a:lnTo>
                    <a:pt x="42224" y="5308"/>
                  </a:lnTo>
                  <a:lnTo>
                    <a:pt x="44647" y="6781"/>
                  </a:lnTo>
                  <a:lnTo>
                    <a:pt x="44846" y="7166"/>
                  </a:lnTo>
                  <a:lnTo>
                    <a:pt x="45067" y="8300"/>
                  </a:lnTo>
                  <a:lnTo>
                    <a:pt x="61630" y="37812"/>
                  </a:lnTo>
                  <a:lnTo>
                    <a:pt x="60976" y="53154"/>
                  </a:lnTo>
                  <a:lnTo>
                    <a:pt x="54903" y="68578"/>
                  </a:lnTo>
                  <a:lnTo>
                    <a:pt x="47665" y="79409"/>
                  </a:lnTo>
                  <a:lnTo>
                    <a:pt x="27190" y="95899"/>
                  </a:lnTo>
                  <a:lnTo>
                    <a:pt x="14288" y="100058"/>
                  </a:lnTo>
                  <a:lnTo>
                    <a:pt x="0" y="10001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120" name="SMARTInkShape-716">
            <a:extLst>
              <a:ext uri="{FF2B5EF4-FFF2-40B4-BE49-F238E27FC236}">
                <a16:creationId xmlns:a16="http://schemas.microsoft.com/office/drawing/2014/main" xmlns="" id="{A8F7EF1D-1CBE-4C3E-9FDA-53110C0422F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579230" y="1717612"/>
            <a:ext cx="426159" cy="162952"/>
          </a:xfrm>
          <a:custGeom>
            <a:avLst/>
            <a:gdLst/>
            <a:ahLst/>
            <a:cxnLst/>
            <a:rect l="0" t="0" r="0" b="0"/>
            <a:pathLst>
              <a:path w="426159" h="162952">
                <a:moveTo>
                  <a:pt x="111833" y="27844"/>
                </a:moveTo>
                <a:lnTo>
                  <a:pt x="111833" y="27844"/>
                </a:lnTo>
                <a:lnTo>
                  <a:pt x="113717" y="23369"/>
                </a:lnTo>
                <a:lnTo>
                  <a:pt x="114211" y="11444"/>
                </a:lnTo>
                <a:lnTo>
                  <a:pt x="100083" y="2966"/>
                </a:lnTo>
                <a:lnTo>
                  <a:pt x="89785" y="0"/>
                </a:lnTo>
                <a:lnTo>
                  <a:pt x="80547" y="750"/>
                </a:lnTo>
                <a:lnTo>
                  <a:pt x="67210" y="5539"/>
                </a:lnTo>
                <a:lnTo>
                  <a:pt x="36753" y="23347"/>
                </a:lnTo>
                <a:lnTo>
                  <a:pt x="18805" y="42196"/>
                </a:lnTo>
                <a:lnTo>
                  <a:pt x="3222" y="69044"/>
                </a:lnTo>
                <a:lnTo>
                  <a:pt x="567" y="83706"/>
                </a:lnTo>
                <a:lnTo>
                  <a:pt x="0" y="100762"/>
                </a:lnTo>
                <a:lnTo>
                  <a:pt x="10510" y="132685"/>
                </a:lnTo>
                <a:lnTo>
                  <a:pt x="17343" y="144068"/>
                </a:lnTo>
                <a:lnTo>
                  <a:pt x="31246" y="157853"/>
                </a:lnTo>
                <a:lnTo>
                  <a:pt x="39389" y="161468"/>
                </a:lnTo>
                <a:lnTo>
                  <a:pt x="47241" y="162951"/>
                </a:lnTo>
                <a:lnTo>
                  <a:pt x="55858" y="162126"/>
                </a:lnTo>
                <a:lnTo>
                  <a:pt x="69624" y="157312"/>
                </a:lnTo>
                <a:lnTo>
                  <a:pt x="77983" y="150960"/>
                </a:lnTo>
                <a:lnTo>
                  <a:pt x="92473" y="134653"/>
                </a:lnTo>
                <a:lnTo>
                  <a:pt x="99003" y="120331"/>
                </a:lnTo>
                <a:lnTo>
                  <a:pt x="107848" y="86296"/>
                </a:lnTo>
                <a:lnTo>
                  <a:pt x="110795" y="51936"/>
                </a:lnTo>
                <a:lnTo>
                  <a:pt x="107174" y="20275"/>
                </a:lnTo>
                <a:lnTo>
                  <a:pt x="106875" y="19623"/>
                </a:lnTo>
                <a:lnTo>
                  <a:pt x="106411" y="19188"/>
                </a:lnTo>
                <a:lnTo>
                  <a:pt x="105837" y="18898"/>
                </a:lnTo>
                <a:lnTo>
                  <a:pt x="105454" y="18441"/>
                </a:lnTo>
                <a:lnTo>
                  <a:pt x="104790" y="16320"/>
                </a:lnTo>
                <a:lnTo>
                  <a:pt x="104719" y="18580"/>
                </a:lnTo>
                <a:lnTo>
                  <a:pt x="107057" y="52826"/>
                </a:lnTo>
                <a:lnTo>
                  <a:pt x="108954" y="85179"/>
                </a:lnTo>
                <a:lnTo>
                  <a:pt x="110617" y="99024"/>
                </a:lnTo>
                <a:lnTo>
                  <a:pt x="120946" y="124487"/>
                </a:lnTo>
                <a:lnTo>
                  <a:pt x="125439" y="131062"/>
                </a:lnTo>
                <a:lnTo>
                  <a:pt x="131386" y="135098"/>
                </a:lnTo>
                <a:lnTo>
                  <a:pt x="136911" y="137969"/>
                </a:lnTo>
                <a:lnTo>
                  <a:pt x="154144" y="139605"/>
                </a:lnTo>
                <a:lnTo>
                  <a:pt x="161676" y="138452"/>
                </a:lnTo>
                <a:lnTo>
                  <a:pt x="180998" y="125960"/>
                </a:lnTo>
                <a:lnTo>
                  <a:pt x="198022" y="107252"/>
                </a:lnTo>
                <a:lnTo>
                  <a:pt x="214189" y="74299"/>
                </a:lnTo>
                <a:lnTo>
                  <a:pt x="223140" y="40950"/>
                </a:lnTo>
                <a:lnTo>
                  <a:pt x="223750" y="16558"/>
                </a:lnTo>
                <a:lnTo>
                  <a:pt x="224015" y="16616"/>
                </a:lnTo>
                <a:lnTo>
                  <a:pt x="225015" y="17386"/>
                </a:lnTo>
                <a:lnTo>
                  <a:pt x="225636" y="18610"/>
                </a:lnTo>
                <a:lnTo>
                  <a:pt x="228365" y="52856"/>
                </a:lnTo>
                <a:lnTo>
                  <a:pt x="229216" y="85048"/>
                </a:lnTo>
                <a:lnTo>
                  <a:pt x="236463" y="119928"/>
                </a:lnTo>
                <a:lnTo>
                  <a:pt x="244433" y="142764"/>
                </a:lnTo>
                <a:lnTo>
                  <a:pt x="247142" y="146212"/>
                </a:lnTo>
                <a:lnTo>
                  <a:pt x="260428" y="154383"/>
                </a:lnTo>
                <a:lnTo>
                  <a:pt x="265364" y="154816"/>
                </a:lnTo>
                <a:lnTo>
                  <a:pt x="274628" y="154202"/>
                </a:lnTo>
                <a:lnTo>
                  <a:pt x="283688" y="149039"/>
                </a:lnTo>
                <a:lnTo>
                  <a:pt x="303853" y="128014"/>
                </a:lnTo>
                <a:lnTo>
                  <a:pt x="310809" y="116085"/>
                </a:lnTo>
                <a:lnTo>
                  <a:pt x="324873" y="83623"/>
                </a:lnTo>
                <a:lnTo>
                  <a:pt x="334635" y="49105"/>
                </a:lnTo>
                <a:lnTo>
                  <a:pt x="335099" y="40523"/>
                </a:lnTo>
                <a:lnTo>
                  <a:pt x="333291" y="14726"/>
                </a:lnTo>
                <a:lnTo>
                  <a:pt x="333555" y="14336"/>
                </a:lnTo>
                <a:lnTo>
                  <a:pt x="333995" y="14076"/>
                </a:lnTo>
                <a:lnTo>
                  <a:pt x="335572" y="13587"/>
                </a:lnTo>
                <a:lnTo>
                  <a:pt x="334377" y="16094"/>
                </a:lnTo>
                <a:lnTo>
                  <a:pt x="334279" y="17100"/>
                </a:lnTo>
                <a:lnTo>
                  <a:pt x="334875" y="20045"/>
                </a:lnTo>
                <a:lnTo>
                  <a:pt x="331245" y="51272"/>
                </a:lnTo>
                <a:lnTo>
                  <a:pt x="335313" y="86449"/>
                </a:lnTo>
                <a:lnTo>
                  <a:pt x="338953" y="105682"/>
                </a:lnTo>
                <a:lnTo>
                  <a:pt x="353582" y="138550"/>
                </a:lnTo>
                <a:lnTo>
                  <a:pt x="363145" y="152261"/>
                </a:lnTo>
                <a:lnTo>
                  <a:pt x="369312" y="155284"/>
                </a:lnTo>
                <a:lnTo>
                  <a:pt x="381151" y="158116"/>
                </a:lnTo>
                <a:lnTo>
                  <a:pt x="390656" y="157342"/>
                </a:lnTo>
                <a:lnTo>
                  <a:pt x="415118" y="141682"/>
                </a:lnTo>
                <a:lnTo>
                  <a:pt x="426158" y="130238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124" name="SMARTInkShape-Group326">
            <a:extLst>
              <a:ext uri="{FF2B5EF4-FFF2-40B4-BE49-F238E27FC236}">
                <a16:creationId xmlns:a16="http://schemas.microsoft.com/office/drawing/2014/main" xmlns="" id="{630DC584-F871-452D-B23E-B58EC9C7C90E}"/>
              </a:ext>
            </a:extLst>
          </p:cNvPr>
          <p:cNvGrpSpPr/>
          <p:nvPr/>
        </p:nvGrpSpPr>
        <p:grpSpPr>
          <a:xfrm>
            <a:off x="3736568" y="1712471"/>
            <a:ext cx="835433" cy="242536"/>
            <a:chOff x="3736568" y="1712471"/>
            <a:chExt cx="835433" cy="242536"/>
          </a:xfrm>
        </p:grpSpPr>
        <p:sp>
          <p:nvSpPr>
            <p:cNvPr id="24121" name="SMARTInkShape-717">
              <a:extLst>
                <a:ext uri="{FF2B5EF4-FFF2-40B4-BE49-F238E27FC236}">
                  <a16:creationId xmlns:a16="http://schemas.microsoft.com/office/drawing/2014/main" xmlns="" id="{B7CE2ECA-C989-4BE7-898A-18E7E8AE88E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3736568" y="1712471"/>
              <a:ext cx="387758" cy="156286"/>
            </a:xfrm>
            <a:custGeom>
              <a:avLst/>
              <a:gdLst/>
              <a:ahLst/>
              <a:cxnLst/>
              <a:rect l="0" t="0" r="0" b="0"/>
              <a:pathLst>
                <a:path w="387758" h="156286">
                  <a:moveTo>
                    <a:pt x="106770" y="13935"/>
                  </a:moveTo>
                  <a:lnTo>
                    <a:pt x="106770" y="13935"/>
                  </a:lnTo>
                  <a:lnTo>
                    <a:pt x="105506" y="12671"/>
                  </a:lnTo>
                  <a:lnTo>
                    <a:pt x="104885" y="10639"/>
                  </a:lnTo>
                  <a:lnTo>
                    <a:pt x="104344" y="8237"/>
                  </a:lnTo>
                  <a:lnTo>
                    <a:pt x="102247" y="4516"/>
                  </a:lnTo>
                  <a:lnTo>
                    <a:pt x="102114" y="3311"/>
                  </a:lnTo>
                  <a:lnTo>
                    <a:pt x="90043" y="646"/>
                  </a:lnTo>
                  <a:lnTo>
                    <a:pt x="72500" y="0"/>
                  </a:lnTo>
                  <a:lnTo>
                    <a:pt x="66933" y="951"/>
                  </a:lnTo>
                  <a:lnTo>
                    <a:pt x="36743" y="19138"/>
                  </a:lnTo>
                  <a:lnTo>
                    <a:pt x="17567" y="37277"/>
                  </a:lnTo>
                  <a:lnTo>
                    <a:pt x="3897" y="58416"/>
                  </a:lnTo>
                  <a:lnTo>
                    <a:pt x="1000" y="66890"/>
                  </a:lnTo>
                  <a:lnTo>
                    <a:pt x="0" y="87601"/>
                  </a:lnTo>
                  <a:lnTo>
                    <a:pt x="5216" y="114180"/>
                  </a:lnTo>
                  <a:lnTo>
                    <a:pt x="15843" y="134951"/>
                  </a:lnTo>
                  <a:lnTo>
                    <a:pt x="28078" y="145965"/>
                  </a:lnTo>
                  <a:lnTo>
                    <a:pt x="40554" y="152948"/>
                  </a:lnTo>
                  <a:lnTo>
                    <a:pt x="50328" y="155401"/>
                  </a:lnTo>
                  <a:lnTo>
                    <a:pt x="64468" y="154631"/>
                  </a:lnTo>
                  <a:lnTo>
                    <a:pt x="76691" y="151176"/>
                  </a:lnTo>
                  <a:lnTo>
                    <a:pt x="92228" y="137806"/>
                  </a:lnTo>
                  <a:lnTo>
                    <a:pt x="102470" y="123743"/>
                  </a:lnTo>
                  <a:lnTo>
                    <a:pt x="116175" y="100286"/>
                  </a:lnTo>
                  <a:lnTo>
                    <a:pt x="122585" y="64803"/>
                  </a:lnTo>
                  <a:lnTo>
                    <a:pt x="122921" y="56788"/>
                  </a:lnTo>
                  <a:lnTo>
                    <a:pt x="117769" y="27702"/>
                  </a:lnTo>
                  <a:lnTo>
                    <a:pt x="114949" y="21868"/>
                  </a:lnTo>
                  <a:lnTo>
                    <a:pt x="113413" y="15032"/>
                  </a:lnTo>
                  <a:lnTo>
                    <a:pt x="111642" y="11758"/>
                  </a:lnTo>
                  <a:lnTo>
                    <a:pt x="111289" y="15396"/>
                  </a:lnTo>
                  <a:lnTo>
                    <a:pt x="110277" y="18201"/>
                  </a:lnTo>
                  <a:lnTo>
                    <a:pt x="110167" y="19425"/>
                  </a:lnTo>
                  <a:lnTo>
                    <a:pt x="115078" y="53890"/>
                  </a:lnTo>
                  <a:lnTo>
                    <a:pt x="116288" y="88538"/>
                  </a:lnTo>
                  <a:lnTo>
                    <a:pt x="119842" y="122630"/>
                  </a:lnTo>
                  <a:lnTo>
                    <a:pt x="124655" y="138371"/>
                  </a:lnTo>
                  <a:lnTo>
                    <a:pt x="127154" y="142265"/>
                  </a:lnTo>
                  <a:lnTo>
                    <a:pt x="133070" y="146921"/>
                  </a:lnTo>
                  <a:lnTo>
                    <a:pt x="144879" y="153356"/>
                  </a:lnTo>
                  <a:lnTo>
                    <a:pt x="150731" y="154217"/>
                  </a:lnTo>
                  <a:lnTo>
                    <a:pt x="154619" y="154070"/>
                  </a:lnTo>
                  <a:lnTo>
                    <a:pt x="158110" y="153123"/>
                  </a:lnTo>
                  <a:lnTo>
                    <a:pt x="167866" y="146778"/>
                  </a:lnTo>
                  <a:lnTo>
                    <a:pt x="182961" y="128638"/>
                  </a:lnTo>
                  <a:lnTo>
                    <a:pt x="189788" y="117163"/>
                  </a:lnTo>
                  <a:lnTo>
                    <a:pt x="198801" y="81735"/>
                  </a:lnTo>
                  <a:lnTo>
                    <a:pt x="201917" y="46882"/>
                  </a:lnTo>
                  <a:lnTo>
                    <a:pt x="201753" y="25440"/>
                  </a:lnTo>
                  <a:lnTo>
                    <a:pt x="200134" y="20608"/>
                  </a:lnTo>
                  <a:lnTo>
                    <a:pt x="199641" y="11703"/>
                  </a:lnTo>
                  <a:lnTo>
                    <a:pt x="199638" y="45061"/>
                  </a:lnTo>
                  <a:lnTo>
                    <a:pt x="198459" y="60067"/>
                  </a:lnTo>
                  <a:lnTo>
                    <a:pt x="202219" y="95047"/>
                  </a:lnTo>
                  <a:lnTo>
                    <a:pt x="203754" y="102791"/>
                  </a:lnTo>
                  <a:lnTo>
                    <a:pt x="207065" y="122302"/>
                  </a:lnTo>
                  <a:lnTo>
                    <a:pt x="214653" y="139370"/>
                  </a:lnTo>
                  <a:lnTo>
                    <a:pt x="223912" y="152139"/>
                  </a:lnTo>
                  <a:lnTo>
                    <a:pt x="225684" y="153411"/>
                  </a:lnTo>
                  <a:lnTo>
                    <a:pt x="235057" y="156224"/>
                  </a:lnTo>
                  <a:lnTo>
                    <a:pt x="238928" y="156285"/>
                  </a:lnTo>
                  <a:lnTo>
                    <a:pt x="255516" y="153150"/>
                  </a:lnTo>
                  <a:lnTo>
                    <a:pt x="260456" y="150685"/>
                  </a:lnTo>
                  <a:lnTo>
                    <a:pt x="264989" y="146058"/>
                  </a:lnTo>
                  <a:lnTo>
                    <a:pt x="283358" y="119535"/>
                  </a:lnTo>
                  <a:lnTo>
                    <a:pt x="294882" y="83989"/>
                  </a:lnTo>
                  <a:lnTo>
                    <a:pt x="299180" y="63067"/>
                  </a:lnTo>
                  <a:lnTo>
                    <a:pt x="299650" y="28869"/>
                  </a:lnTo>
                  <a:lnTo>
                    <a:pt x="299651" y="21727"/>
                  </a:lnTo>
                  <a:lnTo>
                    <a:pt x="297766" y="18574"/>
                  </a:lnTo>
                  <a:lnTo>
                    <a:pt x="297600" y="17821"/>
                  </a:lnTo>
                  <a:lnTo>
                    <a:pt x="297755" y="17584"/>
                  </a:lnTo>
                  <a:lnTo>
                    <a:pt x="298122" y="17691"/>
                  </a:lnTo>
                  <a:lnTo>
                    <a:pt x="299349" y="18499"/>
                  </a:lnTo>
                  <a:lnTo>
                    <a:pt x="295635" y="53641"/>
                  </a:lnTo>
                  <a:lnTo>
                    <a:pt x="296544" y="85763"/>
                  </a:lnTo>
                  <a:lnTo>
                    <a:pt x="299312" y="117131"/>
                  </a:lnTo>
                  <a:lnTo>
                    <a:pt x="306118" y="131408"/>
                  </a:lnTo>
                  <a:lnTo>
                    <a:pt x="310239" y="137466"/>
                  </a:lnTo>
                  <a:lnTo>
                    <a:pt x="322680" y="149725"/>
                  </a:lnTo>
                  <a:lnTo>
                    <a:pt x="329963" y="152623"/>
                  </a:lnTo>
                  <a:lnTo>
                    <a:pt x="335083" y="152921"/>
                  </a:lnTo>
                  <a:lnTo>
                    <a:pt x="345866" y="151634"/>
                  </a:lnTo>
                  <a:lnTo>
                    <a:pt x="363041" y="143670"/>
                  </a:lnTo>
                  <a:lnTo>
                    <a:pt x="378153" y="130243"/>
                  </a:lnTo>
                  <a:lnTo>
                    <a:pt x="387757" y="11871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22" name="SMARTInkShape-718">
              <a:extLst>
                <a:ext uri="{FF2B5EF4-FFF2-40B4-BE49-F238E27FC236}">
                  <a16:creationId xmlns:a16="http://schemas.microsoft.com/office/drawing/2014/main" xmlns="" id="{02306441-663F-4ED8-9A0C-E72C8851940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229100" y="1874142"/>
              <a:ext cx="49131" cy="80865"/>
            </a:xfrm>
            <a:custGeom>
              <a:avLst/>
              <a:gdLst/>
              <a:ahLst/>
              <a:cxnLst/>
              <a:rect l="0" t="0" r="0" b="0"/>
              <a:pathLst>
                <a:path w="49131" h="80865">
                  <a:moveTo>
                    <a:pt x="26194" y="2283"/>
                  </a:moveTo>
                  <a:lnTo>
                    <a:pt x="26194" y="2283"/>
                  </a:lnTo>
                  <a:lnTo>
                    <a:pt x="30261" y="2018"/>
                  </a:lnTo>
                  <a:lnTo>
                    <a:pt x="39798" y="0"/>
                  </a:lnTo>
                  <a:lnTo>
                    <a:pt x="42807" y="1195"/>
                  </a:lnTo>
                  <a:lnTo>
                    <a:pt x="47050" y="5753"/>
                  </a:lnTo>
                  <a:lnTo>
                    <a:pt x="49130" y="22244"/>
                  </a:lnTo>
                  <a:lnTo>
                    <a:pt x="47500" y="32497"/>
                  </a:lnTo>
                  <a:lnTo>
                    <a:pt x="43336" y="41376"/>
                  </a:lnTo>
                  <a:lnTo>
                    <a:pt x="27040" y="62549"/>
                  </a:lnTo>
                  <a:lnTo>
                    <a:pt x="0" y="8086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23" name="SMARTInkShape-719">
              <a:extLst>
                <a:ext uri="{FF2B5EF4-FFF2-40B4-BE49-F238E27FC236}">
                  <a16:creationId xmlns:a16="http://schemas.microsoft.com/office/drawing/2014/main" xmlns="" id="{34F777F1-86FD-44A4-A3F8-A8717B2C276D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391552" y="1717582"/>
              <a:ext cx="180449" cy="153735"/>
            </a:xfrm>
            <a:custGeom>
              <a:avLst/>
              <a:gdLst/>
              <a:ahLst/>
              <a:cxnLst/>
              <a:rect l="0" t="0" r="0" b="0"/>
              <a:pathLst>
                <a:path w="180449" h="153735">
                  <a:moveTo>
                    <a:pt x="6617" y="127887"/>
                  </a:moveTo>
                  <a:lnTo>
                    <a:pt x="6617" y="127887"/>
                  </a:lnTo>
                  <a:lnTo>
                    <a:pt x="0" y="132220"/>
                  </a:lnTo>
                  <a:lnTo>
                    <a:pt x="89" y="132628"/>
                  </a:lnTo>
                  <a:lnTo>
                    <a:pt x="1829" y="134998"/>
                  </a:lnTo>
                  <a:lnTo>
                    <a:pt x="26282" y="132979"/>
                  </a:lnTo>
                  <a:lnTo>
                    <a:pt x="40795" y="127314"/>
                  </a:lnTo>
                  <a:lnTo>
                    <a:pt x="70314" y="108300"/>
                  </a:lnTo>
                  <a:lnTo>
                    <a:pt x="90160" y="86229"/>
                  </a:lnTo>
                  <a:lnTo>
                    <a:pt x="107659" y="57864"/>
                  </a:lnTo>
                  <a:lnTo>
                    <a:pt x="116145" y="33980"/>
                  </a:lnTo>
                  <a:lnTo>
                    <a:pt x="116941" y="32739"/>
                  </a:lnTo>
                  <a:lnTo>
                    <a:pt x="118063" y="25935"/>
                  </a:lnTo>
                  <a:lnTo>
                    <a:pt x="116444" y="11722"/>
                  </a:lnTo>
                  <a:lnTo>
                    <a:pt x="112674" y="4223"/>
                  </a:lnTo>
                  <a:lnTo>
                    <a:pt x="110815" y="1664"/>
                  </a:lnTo>
                  <a:lnTo>
                    <a:pt x="108401" y="350"/>
                  </a:lnTo>
                  <a:lnTo>
                    <a:pt x="107017" y="0"/>
                  </a:lnTo>
                  <a:lnTo>
                    <a:pt x="96348" y="1339"/>
                  </a:lnTo>
                  <a:lnTo>
                    <a:pt x="92976" y="2675"/>
                  </a:lnTo>
                  <a:lnTo>
                    <a:pt x="77446" y="14669"/>
                  </a:lnTo>
                  <a:lnTo>
                    <a:pt x="58657" y="37807"/>
                  </a:lnTo>
                  <a:lnTo>
                    <a:pt x="55550" y="45076"/>
                  </a:lnTo>
                  <a:lnTo>
                    <a:pt x="52059" y="71378"/>
                  </a:lnTo>
                  <a:lnTo>
                    <a:pt x="53788" y="93144"/>
                  </a:lnTo>
                  <a:lnTo>
                    <a:pt x="56459" y="101923"/>
                  </a:lnTo>
                  <a:lnTo>
                    <a:pt x="74631" y="135424"/>
                  </a:lnTo>
                  <a:lnTo>
                    <a:pt x="86883" y="146005"/>
                  </a:lnTo>
                  <a:lnTo>
                    <a:pt x="99926" y="152328"/>
                  </a:lnTo>
                  <a:lnTo>
                    <a:pt x="111626" y="153734"/>
                  </a:lnTo>
                  <a:lnTo>
                    <a:pt x="121545" y="152714"/>
                  </a:lnTo>
                  <a:lnTo>
                    <a:pt x="137651" y="146196"/>
                  </a:lnTo>
                  <a:lnTo>
                    <a:pt x="152319" y="136197"/>
                  </a:lnTo>
                  <a:lnTo>
                    <a:pt x="180448" y="10407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27" name="SMARTInkShape-Group327">
            <a:extLst>
              <a:ext uri="{FF2B5EF4-FFF2-40B4-BE49-F238E27FC236}">
                <a16:creationId xmlns:a16="http://schemas.microsoft.com/office/drawing/2014/main" xmlns="" id="{30E38232-D310-493C-A8AE-D0B9D918661F}"/>
              </a:ext>
            </a:extLst>
          </p:cNvPr>
          <p:cNvGrpSpPr/>
          <p:nvPr/>
        </p:nvGrpSpPr>
        <p:grpSpPr>
          <a:xfrm>
            <a:off x="3334264" y="1717355"/>
            <a:ext cx="275677" cy="223365"/>
            <a:chOff x="3334264" y="1717355"/>
            <a:chExt cx="275677" cy="223365"/>
          </a:xfrm>
        </p:grpSpPr>
        <p:sp>
          <p:nvSpPr>
            <p:cNvPr id="24125" name="SMARTInkShape-720">
              <a:extLst>
                <a:ext uri="{FF2B5EF4-FFF2-40B4-BE49-F238E27FC236}">
                  <a16:creationId xmlns:a16="http://schemas.microsoft.com/office/drawing/2014/main" xmlns="" id="{19CD9B02-2627-46E7-B06C-25F7F739937C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334264" y="1717355"/>
              <a:ext cx="182843" cy="151879"/>
            </a:xfrm>
            <a:custGeom>
              <a:avLst/>
              <a:gdLst/>
              <a:ahLst/>
              <a:cxnLst/>
              <a:rect l="0" t="0" r="0" b="0"/>
              <a:pathLst>
                <a:path w="182843" h="151879">
                  <a:moveTo>
                    <a:pt x="85211" y="9051"/>
                  </a:moveTo>
                  <a:lnTo>
                    <a:pt x="85211" y="9051"/>
                  </a:lnTo>
                  <a:lnTo>
                    <a:pt x="85211" y="2037"/>
                  </a:lnTo>
                  <a:lnTo>
                    <a:pt x="72149" y="733"/>
                  </a:lnTo>
                  <a:lnTo>
                    <a:pt x="37798" y="14375"/>
                  </a:lnTo>
                  <a:lnTo>
                    <a:pt x="24728" y="24567"/>
                  </a:lnTo>
                  <a:lnTo>
                    <a:pt x="7505" y="44833"/>
                  </a:lnTo>
                  <a:lnTo>
                    <a:pt x="2991" y="52935"/>
                  </a:lnTo>
                  <a:lnTo>
                    <a:pt x="0" y="64706"/>
                  </a:lnTo>
                  <a:lnTo>
                    <a:pt x="259" y="80318"/>
                  </a:lnTo>
                  <a:lnTo>
                    <a:pt x="3821" y="94705"/>
                  </a:lnTo>
                  <a:lnTo>
                    <a:pt x="15083" y="117991"/>
                  </a:lnTo>
                  <a:lnTo>
                    <a:pt x="34196" y="140506"/>
                  </a:lnTo>
                  <a:lnTo>
                    <a:pt x="40048" y="144469"/>
                  </a:lnTo>
                  <a:lnTo>
                    <a:pt x="57165" y="150701"/>
                  </a:lnTo>
                  <a:lnTo>
                    <a:pt x="77193" y="151878"/>
                  </a:lnTo>
                  <a:lnTo>
                    <a:pt x="84952" y="150648"/>
                  </a:lnTo>
                  <a:lnTo>
                    <a:pt x="93542" y="146080"/>
                  </a:lnTo>
                  <a:lnTo>
                    <a:pt x="109705" y="129945"/>
                  </a:lnTo>
                  <a:lnTo>
                    <a:pt x="119526" y="114580"/>
                  </a:lnTo>
                  <a:lnTo>
                    <a:pt x="128744" y="92703"/>
                  </a:lnTo>
                  <a:lnTo>
                    <a:pt x="130354" y="64823"/>
                  </a:lnTo>
                  <a:lnTo>
                    <a:pt x="124855" y="36228"/>
                  </a:lnTo>
                  <a:lnTo>
                    <a:pt x="118177" y="24542"/>
                  </a:lnTo>
                  <a:lnTo>
                    <a:pt x="101279" y="7395"/>
                  </a:lnTo>
                  <a:lnTo>
                    <a:pt x="95410" y="3533"/>
                  </a:lnTo>
                  <a:lnTo>
                    <a:pt x="79843" y="0"/>
                  </a:lnTo>
                  <a:lnTo>
                    <a:pt x="70597" y="2195"/>
                  </a:lnTo>
                  <a:lnTo>
                    <a:pt x="64536" y="4933"/>
                  </a:lnTo>
                  <a:lnTo>
                    <a:pt x="62087" y="8014"/>
                  </a:lnTo>
                  <a:lnTo>
                    <a:pt x="55883" y="22631"/>
                  </a:lnTo>
                  <a:lnTo>
                    <a:pt x="56001" y="31537"/>
                  </a:lnTo>
                  <a:lnTo>
                    <a:pt x="58676" y="40755"/>
                  </a:lnTo>
                  <a:lnTo>
                    <a:pt x="61159" y="46249"/>
                  </a:lnTo>
                  <a:lnTo>
                    <a:pt x="64732" y="50101"/>
                  </a:lnTo>
                  <a:lnTo>
                    <a:pt x="83920" y="62514"/>
                  </a:lnTo>
                  <a:lnTo>
                    <a:pt x="106590" y="67847"/>
                  </a:lnTo>
                  <a:lnTo>
                    <a:pt x="140739" y="67858"/>
                  </a:lnTo>
                  <a:lnTo>
                    <a:pt x="161269" y="63051"/>
                  </a:lnTo>
                  <a:lnTo>
                    <a:pt x="182842" y="5667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26" name="SMARTInkShape-721">
              <a:extLst>
                <a:ext uri="{FF2B5EF4-FFF2-40B4-BE49-F238E27FC236}">
                  <a16:creationId xmlns:a16="http://schemas.microsoft.com/office/drawing/2014/main" xmlns="" id="{F588851B-5552-43A1-8A5C-F83145603D1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536156" y="1843088"/>
              <a:ext cx="73785" cy="97632"/>
            </a:xfrm>
            <a:custGeom>
              <a:avLst/>
              <a:gdLst/>
              <a:ahLst/>
              <a:cxnLst/>
              <a:rect l="0" t="0" r="0" b="0"/>
              <a:pathLst>
                <a:path w="73785" h="97632">
                  <a:moveTo>
                    <a:pt x="64294" y="0"/>
                  </a:moveTo>
                  <a:lnTo>
                    <a:pt x="64294" y="0"/>
                  </a:lnTo>
                  <a:lnTo>
                    <a:pt x="68872" y="5842"/>
                  </a:lnTo>
                  <a:lnTo>
                    <a:pt x="70298" y="9299"/>
                  </a:lnTo>
                  <a:lnTo>
                    <a:pt x="73784" y="31079"/>
                  </a:lnTo>
                  <a:lnTo>
                    <a:pt x="68109" y="55234"/>
                  </a:lnTo>
                  <a:lnTo>
                    <a:pt x="58289" y="72939"/>
                  </a:lnTo>
                  <a:lnTo>
                    <a:pt x="42421" y="87814"/>
                  </a:lnTo>
                  <a:lnTo>
                    <a:pt x="22785" y="97498"/>
                  </a:lnTo>
                  <a:lnTo>
                    <a:pt x="0" y="9763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128" name="SMARTInkShape-722">
            <a:extLst>
              <a:ext uri="{FF2B5EF4-FFF2-40B4-BE49-F238E27FC236}">
                <a16:creationId xmlns:a16="http://schemas.microsoft.com/office/drawing/2014/main" xmlns="" id="{8EE953E1-D6A3-477F-8ED5-0592C135F03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513877" y="1717168"/>
            <a:ext cx="381724" cy="146461"/>
          </a:xfrm>
          <a:custGeom>
            <a:avLst/>
            <a:gdLst/>
            <a:ahLst/>
            <a:cxnLst/>
            <a:rect l="0" t="0" r="0" b="0"/>
            <a:pathLst>
              <a:path w="381724" h="146461">
                <a:moveTo>
                  <a:pt x="110261" y="18763"/>
                </a:moveTo>
                <a:lnTo>
                  <a:pt x="110261" y="18763"/>
                </a:lnTo>
                <a:lnTo>
                  <a:pt x="110261" y="14185"/>
                </a:lnTo>
                <a:lnTo>
                  <a:pt x="110966" y="12054"/>
                </a:lnTo>
                <a:lnTo>
                  <a:pt x="111525" y="11115"/>
                </a:lnTo>
                <a:lnTo>
                  <a:pt x="111633" y="10225"/>
                </a:lnTo>
                <a:lnTo>
                  <a:pt x="110329" y="7004"/>
                </a:lnTo>
                <a:lnTo>
                  <a:pt x="93387" y="2769"/>
                </a:lnTo>
                <a:lnTo>
                  <a:pt x="77889" y="4774"/>
                </a:lnTo>
                <a:lnTo>
                  <a:pt x="70065" y="7651"/>
                </a:lnTo>
                <a:lnTo>
                  <a:pt x="37877" y="25640"/>
                </a:lnTo>
                <a:lnTo>
                  <a:pt x="24558" y="36142"/>
                </a:lnTo>
                <a:lnTo>
                  <a:pt x="5503" y="64703"/>
                </a:lnTo>
                <a:lnTo>
                  <a:pt x="0" y="82456"/>
                </a:lnTo>
                <a:lnTo>
                  <a:pt x="538" y="98864"/>
                </a:lnTo>
                <a:lnTo>
                  <a:pt x="9863" y="127482"/>
                </a:lnTo>
                <a:lnTo>
                  <a:pt x="19801" y="139988"/>
                </a:lnTo>
                <a:lnTo>
                  <a:pt x="26513" y="144346"/>
                </a:lnTo>
                <a:lnTo>
                  <a:pt x="40262" y="146460"/>
                </a:lnTo>
                <a:lnTo>
                  <a:pt x="52684" y="144559"/>
                </a:lnTo>
                <a:lnTo>
                  <a:pt x="63068" y="139380"/>
                </a:lnTo>
                <a:lnTo>
                  <a:pt x="79919" y="125061"/>
                </a:lnTo>
                <a:lnTo>
                  <a:pt x="91117" y="108720"/>
                </a:lnTo>
                <a:lnTo>
                  <a:pt x="98739" y="88766"/>
                </a:lnTo>
                <a:lnTo>
                  <a:pt x="102073" y="53707"/>
                </a:lnTo>
                <a:lnTo>
                  <a:pt x="100742" y="23329"/>
                </a:lnTo>
                <a:lnTo>
                  <a:pt x="100475" y="22601"/>
                </a:lnTo>
                <a:lnTo>
                  <a:pt x="100033" y="22115"/>
                </a:lnTo>
                <a:lnTo>
                  <a:pt x="98686" y="21336"/>
                </a:lnTo>
                <a:lnTo>
                  <a:pt x="98575" y="21537"/>
                </a:lnTo>
                <a:lnTo>
                  <a:pt x="98357" y="34693"/>
                </a:lnTo>
                <a:lnTo>
                  <a:pt x="103282" y="66782"/>
                </a:lnTo>
                <a:lnTo>
                  <a:pt x="108774" y="102290"/>
                </a:lnTo>
                <a:lnTo>
                  <a:pt x="113444" y="119247"/>
                </a:lnTo>
                <a:lnTo>
                  <a:pt x="122586" y="132629"/>
                </a:lnTo>
                <a:lnTo>
                  <a:pt x="126322" y="137368"/>
                </a:lnTo>
                <a:lnTo>
                  <a:pt x="127982" y="141238"/>
                </a:lnTo>
                <a:lnTo>
                  <a:pt x="129483" y="142482"/>
                </a:lnTo>
                <a:lnTo>
                  <a:pt x="136123" y="144233"/>
                </a:lnTo>
                <a:lnTo>
                  <a:pt x="142206" y="144487"/>
                </a:lnTo>
                <a:lnTo>
                  <a:pt x="150212" y="142739"/>
                </a:lnTo>
                <a:lnTo>
                  <a:pt x="164084" y="135569"/>
                </a:lnTo>
                <a:lnTo>
                  <a:pt x="167519" y="132060"/>
                </a:lnTo>
                <a:lnTo>
                  <a:pt x="193712" y="99426"/>
                </a:lnTo>
                <a:lnTo>
                  <a:pt x="199201" y="84644"/>
                </a:lnTo>
                <a:lnTo>
                  <a:pt x="204827" y="51195"/>
                </a:lnTo>
                <a:lnTo>
                  <a:pt x="208552" y="15570"/>
                </a:lnTo>
                <a:lnTo>
                  <a:pt x="210243" y="2731"/>
                </a:lnTo>
                <a:lnTo>
                  <a:pt x="210264" y="3547"/>
                </a:lnTo>
                <a:lnTo>
                  <a:pt x="207957" y="31127"/>
                </a:lnTo>
                <a:lnTo>
                  <a:pt x="207893" y="65667"/>
                </a:lnTo>
                <a:lnTo>
                  <a:pt x="210175" y="99304"/>
                </a:lnTo>
                <a:lnTo>
                  <a:pt x="213579" y="116026"/>
                </a:lnTo>
                <a:lnTo>
                  <a:pt x="220187" y="125582"/>
                </a:lnTo>
                <a:lnTo>
                  <a:pt x="223587" y="129386"/>
                </a:lnTo>
                <a:lnTo>
                  <a:pt x="237376" y="136055"/>
                </a:lnTo>
                <a:lnTo>
                  <a:pt x="242616" y="137301"/>
                </a:lnTo>
                <a:lnTo>
                  <a:pt x="254037" y="135821"/>
                </a:lnTo>
                <a:lnTo>
                  <a:pt x="260928" y="133204"/>
                </a:lnTo>
                <a:lnTo>
                  <a:pt x="276846" y="121003"/>
                </a:lnTo>
                <a:lnTo>
                  <a:pt x="287636" y="108270"/>
                </a:lnTo>
                <a:lnTo>
                  <a:pt x="298697" y="85428"/>
                </a:lnTo>
                <a:lnTo>
                  <a:pt x="307337" y="56165"/>
                </a:lnTo>
                <a:lnTo>
                  <a:pt x="310136" y="20799"/>
                </a:lnTo>
                <a:lnTo>
                  <a:pt x="310285" y="0"/>
                </a:lnTo>
                <a:lnTo>
                  <a:pt x="310286" y="33857"/>
                </a:lnTo>
                <a:lnTo>
                  <a:pt x="310286" y="67101"/>
                </a:lnTo>
                <a:lnTo>
                  <a:pt x="308002" y="101100"/>
                </a:lnTo>
                <a:lnTo>
                  <a:pt x="310600" y="121142"/>
                </a:lnTo>
                <a:lnTo>
                  <a:pt x="312718" y="127059"/>
                </a:lnTo>
                <a:lnTo>
                  <a:pt x="316129" y="131806"/>
                </a:lnTo>
                <a:lnTo>
                  <a:pt x="320291" y="135415"/>
                </a:lnTo>
                <a:lnTo>
                  <a:pt x="324787" y="137901"/>
                </a:lnTo>
                <a:lnTo>
                  <a:pt x="334308" y="139524"/>
                </a:lnTo>
                <a:lnTo>
                  <a:pt x="341716" y="138740"/>
                </a:lnTo>
                <a:lnTo>
                  <a:pt x="353869" y="132568"/>
                </a:lnTo>
                <a:lnTo>
                  <a:pt x="381723" y="10687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132" name="SMARTInkShape-Group329">
            <a:extLst>
              <a:ext uri="{FF2B5EF4-FFF2-40B4-BE49-F238E27FC236}">
                <a16:creationId xmlns:a16="http://schemas.microsoft.com/office/drawing/2014/main" xmlns="" id="{77F1D8DE-1414-46AC-8905-9F51298678AC}"/>
              </a:ext>
            </a:extLst>
          </p:cNvPr>
          <p:cNvGrpSpPr/>
          <p:nvPr/>
        </p:nvGrpSpPr>
        <p:grpSpPr>
          <a:xfrm>
            <a:off x="1669657" y="1715025"/>
            <a:ext cx="835419" cy="225695"/>
            <a:chOff x="1669657" y="1715025"/>
            <a:chExt cx="835419" cy="225695"/>
          </a:xfrm>
        </p:grpSpPr>
        <p:sp>
          <p:nvSpPr>
            <p:cNvPr id="24129" name="SMARTInkShape-723">
              <a:extLst>
                <a:ext uri="{FF2B5EF4-FFF2-40B4-BE49-F238E27FC236}">
                  <a16:creationId xmlns:a16="http://schemas.microsoft.com/office/drawing/2014/main" xmlns="" id="{11224DCD-CD88-4311-982B-1FB3F833BEF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669657" y="1715025"/>
              <a:ext cx="423463" cy="151720"/>
            </a:xfrm>
            <a:custGeom>
              <a:avLst/>
              <a:gdLst/>
              <a:ahLst/>
              <a:cxnLst/>
              <a:rect l="0" t="0" r="0" b="0"/>
              <a:pathLst>
                <a:path w="423463" h="151720">
                  <a:moveTo>
                    <a:pt x="118662" y="18525"/>
                  </a:moveTo>
                  <a:lnTo>
                    <a:pt x="118662" y="18525"/>
                  </a:lnTo>
                  <a:lnTo>
                    <a:pt x="121976" y="18525"/>
                  </a:lnTo>
                  <a:lnTo>
                    <a:pt x="122459" y="18260"/>
                  </a:lnTo>
                  <a:lnTo>
                    <a:pt x="122781" y="17819"/>
                  </a:lnTo>
                  <a:lnTo>
                    <a:pt x="122995" y="17261"/>
                  </a:lnTo>
                  <a:lnTo>
                    <a:pt x="123403" y="16888"/>
                  </a:lnTo>
                  <a:lnTo>
                    <a:pt x="124561" y="16475"/>
                  </a:lnTo>
                  <a:lnTo>
                    <a:pt x="126701" y="16242"/>
                  </a:lnTo>
                  <a:lnTo>
                    <a:pt x="127196" y="15945"/>
                  </a:lnTo>
                  <a:lnTo>
                    <a:pt x="127526" y="15482"/>
                  </a:lnTo>
                  <a:lnTo>
                    <a:pt x="128148" y="13863"/>
                  </a:lnTo>
                  <a:lnTo>
                    <a:pt x="128175" y="12528"/>
                  </a:lnTo>
                  <a:lnTo>
                    <a:pt x="124391" y="7929"/>
                  </a:lnTo>
                  <a:lnTo>
                    <a:pt x="115972" y="1247"/>
                  </a:lnTo>
                  <a:lnTo>
                    <a:pt x="106929" y="0"/>
                  </a:lnTo>
                  <a:lnTo>
                    <a:pt x="89543" y="2435"/>
                  </a:lnTo>
                  <a:lnTo>
                    <a:pt x="55568" y="16612"/>
                  </a:lnTo>
                  <a:lnTo>
                    <a:pt x="30273" y="32270"/>
                  </a:lnTo>
                  <a:lnTo>
                    <a:pt x="13545" y="52304"/>
                  </a:lnTo>
                  <a:lnTo>
                    <a:pt x="3172" y="80895"/>
                  </a:lnTo>
                  <a:lnTo>
                    <a:pt x="0" y="98705"/>
                  </a:lnTo>
                  <a:lnTo>
                    <a:pt x="982" y="104724"/>
                  </a:lnTo>
                  <a:lnTo>
                    <a:pt x="13140" y="131055"/>
                  </a:lnTo>
                  <a:lnTo>
                    <a:pt x="17046" y="136975"/>
                  </a:lnTo>
                  <a:lnTo>
                    <a:pt x="31589" y="147267"/>
                  </a:lnTo>
                  <a:lnTo>
                    <a:pt x="41921" y="150690"/>
                  </a:lnTo>
                  <a:lnTo>
                    <a:pt x="53033" y="151719"/>
                  </a:lnTo>
                  <a:lnTo>
                    <a:pt x="73562" y="149176"/>
                  </a:lnTo>
                  <a:lnTo>
                    <a:pt x="96225" y="136744"/>
                  </a:lnTo>
                  <a:lnTo>
                    <a:pt x="105430" y="128317"/>
                  </a:lnTo>
                  <a:lnTo>
                    <a:pt x="110400" y="121826"/>
                  </a:lnTo>
                  <a:lnTo>
                    <a:pt x="119914" y="98839"/>
                  </a:lnTo>
                  <a:lnTo>
                    <a:pt x="124811" y="66707"/>
                  </a:lnTo>
                  <a:lnTo>
                    <a:pt x="125515" y="39062"/>
                  </a:lnTo>
                  <a:lnTo>
                    <a:pt x="122762" y="17342"/>
                  </a:lnTo>
                  <a:lnTo>
                    <a:pt x="121807" y="14559"/>
                  </a:lnTo>
                  <a:lnTo>
                    <a:pt x="121063" y="3324"/>
                  </a:lnTo>
                  <a:lnTo>
                    <a:pt x="121046" y="5329"/>
                  </a:lnTo>
                  <a:lnTo>
                    <a:pt x="128698" y="39700"/>
                  </a:lnTo>
                  <a:lnTo>
                    <a:pt x="132438" y="74937"/>
                  </a:lnTo>
                  <a:lnTo>
                    <a:pt x="136488" y="104651"/>
                  </a:lnTo>
                  <a:lnTo>
                    <a:pt x="143277" y="125692"/>
                  </a:lnTo>
                  <a:lnTo>
                    <a:pt x="146271" y="129743"/>
                  </a:lnTo>
                  <a:lnTo>
                    <a:pt x="150302" y="134293"/>
                  </a:lnTo>
                  <a:lnTo>
                    <a:pt x="150868" y="135391"/>
                  </a:lnTo>
                  <a:lnTo>
                    <a:pt x="156720" y="139465"/>
                  </a:lnTo>
                  <a:lnTo>
                    <a:pt x="166945" y="143361"/>
                  </a:lnTo>
                  <a:lnTo>
                    <a:pt x="182204" y="142561"/>
                  </a:lnTo>
                  <a:lnTo>
                    <a:pt x="190421" y="138589"/>
                  </a:lnTo>
                  <a:lnTo>
                    <a:pt x="203797" y="128502"/>
                  </a:lnTo>
                  <a:lnTo>
                    <a:pt x="222452" y="107232"/>
                  </a:lnTo>
                  <a:lnTo>
                    <a:pt x="237164" y="73055"/>
                  </a:lnTo>
                  <a:lnTo>
                    <a:pt x="243788" y="55342"/>
                  </a:lnTo>
                  <a:lnTo>
                    <a:pt x="247492" y="22318"/>
                  </a:lnTo>
                  <a:lnTo>
                    <a:pt x="248879" y="19237"/>
                  </a:lnTo>
                  <a:lnTo>
                    <a:pt x="249297" y="16548"/>
                  </a:lnTo>
                  <a:lnTo>
                    <a:pt x="248776" y="14295"/>
                  </a:lnTo>
                  <a:lnTo>
                    <a:pt x="247551" y="11957"/>
                  </a:lnTo>
                  <a:lnTo>
                    <a:pt x="247309" y="10123"/>
                  </a:lnTo>
                  <a:lnTo>
                    <a:pt x="247249" y="44784"/>
                  </a:lnTo>
                  <a:lnTo>
                    <a:pt x="247514" y="55364"/>
                  </a:lnTo>
                  <a:lnTo>
                    <a:pt x="252036" y="88640"/>
                  </a:lnTo>
                  <a:lnTo>
                    <a:pt x="259377" y="117879"/>
                  </a:lnTo>
                  <a:lnTo>
                    <a:pt x="264480" y="127776"/>
                  </a:lnTo>
                  <a:lnTo>
                    <a:pt x="269742" y="133454"/>
                  </a:lnTo>
                  <a:lnTo>
                    <a:pt x="277447" y="138255"/>
                  </a:lnTo>
                  <a:lnTo>
                    <a:pt x="289776" y="141868"/>
                  </a:lnTo>
                  <a:lnTo>
                    <a:pt x="292697" y="141430"/>
                  </a:lnTo>
                  <a:lnTo>
                    <a:pt x="302094" y="137996"/>
                  </a:lnTo>
                  <a:lnTo>
                    <a:pt x="322444" y="122574"/>
                  </a:lnTo>
                  <a:lnTo>
                    <a:pt x="332891" y="109132"/>
                  </a:lnTo>
                  <a:lnTo>
                    <a:pt x="350646" y="73454"/>
                  </a:lnTo>
                  <a:lnTo>
                    <a:pt x="356342" y="39520"/>
                  </a:lnTo>
                  <a:lnTo>
                    <a:pt x="356786" y="11116"/>
                  </a:lnTo>
                  <a:lnTo>
                    <a:pt x="354736" y="5085"/>
                  </a:lnTo>
                  <a:lnTo>
                    <a:pt x="354891" y="4803"/>
                  </a:lnTo>
                  <a:lnTo>
                    <a:pt x="355258" y="4614"/>
                  </a:lnTo>
                  <a:lnTo>
                    <a:pt x="355768" y="4489"/>
                  </a:lnTo>
                  <a:lnTo>
                    <a:pt x="355843" y="4934"/>
                  </a:lnTo>
                  <a:lnTo>
                    <a:pt x="354567" y="11268"/>
                  </a:lnTo>
                  <a:lnTo>
                    <a:pt x="353703" y="31896"/>
                  </a:lnTo>
                  <a:lnTo>
                    <a:pt x="352356" y="38982"/>
                  </a:lnTo>
                  <a:lnTo>
                    <a:pt x="352734" y="72476"/>
                  </a:lnTo>
                  <a:lnTo>
                    <a:pt x="358603" y="106011"/>
                  </a:lnTo>
                  <a:lnTo>
                    <a:pt x="362373" y="119207"/>
                  </a:lnTo>
                  <a:lnTo>
                    <a:pt x="369158" y="131620"/>
                  </a:lnTo>
                  <a:lnTo>
                    <a:pt x="380371" y="140256"/>
                  </a:lnTo>
                  <a:lnTo>
                    <a:pt x="384643" y="141419"/>
                  </a:lnTo>
                  <a:lnTo>
                    <a:pt x="399152" y="142296"/>
                  </a:lnTo>
                  <a:lnTo>
                    <a:pt x="405382" y="141070"/>
                  </a:lnTo>
                  <a:lnTo>
                    <a:pt x="420020" y="133287"/>
                  </a:lnTo>
                  <a:lnTo>
                    <a:pt x="423462" y="13044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30" name="SMARTInkShape-724">
              <a:extLst>
                <a:ext uri="{FF2B5EF4-FFF2-40B4-BE49-F238E27FC236}">
                  <a16:creationId xmlns:a16="http://schemas.microsoft.com/office/drawing/2014/main" xmlns="" id="{875B1671-FC96-4BD1-A575-ABD333805C4C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157413" y="1857375"/>
              <a:ext cx="45077" cy="83345"/>
            </a:xfrm>
            <a:custGeom>
              <a:avLst/>
              <a:gdLst/>
              <a:ahLst/>
              <a:cxnLst/>
              <a:rect l="0" t="0" r="0" b="0"/>
              <a:pathLst>
                <a:path w="45077" h="83345">
                  <a:moveTo>
                    <a:pt x="33337" y="0"/>
                  </a:moveTo>
                  <a:lnTo>
                    <a:pt x="33337" y="0"/>
                  </a:lnTo>
                  <a:lnTo>
                    <a:pt x="41351" y="9915"/>
                  </a:lnTo>
                  <a:lnTo>
                    <a:pt x="45076" y="16374"/>
                  </a:lnTo>
                  <a:lnTo>
                    <a:pt x="36550" y="49139"/>
                  </a:lnTo>
                  <a:lnTo>
                    <a:pt x="22104" y="70012"/>
                  </a:lnTo>
                  <a:lnTo>
                    <a:pt x="8588" y="80900"/>
                  </a:lnTo>
                  <a:lnTo>
                    <a:pt x="0" y="8334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31" name="SMARTInkShape-725">
              <a:extLst>
                <a:ext uri="{FF2B5EF4-FFF2-40B4-BE49-F238E27FC236}">
                  <a16:creationId xmlns:a16="http://schemas.microsoft.com/office/drawing/2014/main" xmlns="" id="{B2EB9203-D7BA-4035-AA0E-509DA98565F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319338" y="1716086"/>
              <a:ext cx="185738" cy="161965"/>
            </a:xfrm>
            <a:custGeom>
              <a:avLst/>
              <a:gdLst/>
              <a:ahLst/>
              <a:cxnLst/>
              <a:rect l="0" t="0" r="0" b="0"/>
              <a:pathLst>
                <a:path w="185738" h="161965">
                  <a:moveTo>
                    <a:pt x="0" y="143670"/>
                  </a:moveTo>
                  <a:lnTo>
                    <a:pt x="0" y="143670"/>
                  </a:lnTo>
                  <a:lnTo>
                    <a:pt x="2283" y="141387"/>
                  </a:lnTo>
                  <a:lnTo>
                    <a:pt x="11511" y="139008"/>
                  </a:lnTo>
                  <a:lnTo>
                    <a:pt x="13053" y="137674"/>
                  </a:lnTo>
                  <a:lnTo>
                    <a:pt x="47823" y="122583"/>
                  </a:lnTo>
                  <a:lnTo>
                    <a:pt x="81163" y="98557"/>
                  </a:lnTo>
                  <a:lnTo>
                    <a:pt x="112428" y="66629"/>
                  </a:lnTo>
                  <a:lnTo>
                    <a:pt x="125623" y="43364"/>
                  </a:lnTo>
                  <a:lnTo>
                    <a:pt x="128002" y="33536"/>
                  </a:lnTo>
                  <a:lnTo>
                    <a:pt x="127884" y="24989"/>
                  </a:lnTo>
                  <a:lnTo>
                    <a:pt x="124078" y="14737"/>
                  </a:lnTo>
                  <a:lnTo>
                    <a:pt x="117200" y="3169"/>
                  </a:lnTo>
                  <a:lnTo>
                    <a:pt x="116233" y="2378"/>
                  </a:lnTo>
                  <a:lnTo>
                    <a:pt x="109816" y="0"/>
                  </a:lnTo>
                  <a:lnTo>
                    <a:pt x="104899" y="530"/>
                  </a:lnTo>
                  <a:lnTo>
                    <a:pt x="92746" y="6446"/>
                  </a:lnTo>
                  <a:lnTo>
                    <a:pt x="80301" y="16630"/>
                  </a:lnTo>
                  <a:lnTo>
                    <a:pt x="69248" y="32814"/>
                  </a:lnTo>
                  <a:lnTo>
                    <a:pt x="59138" y="59282"/>
                  </a:lnTo>
                  <a:lnTo>
                    <a:pt x="57530" y="88531"/>
                  </a:lnTo>
                  <a:lnTo>
                    <a:pt x="61751" y="111999"/>
                  </a:lnTo>
                  <a:lnTo>
                    <a:pt x="74219" y="142112"/>
                  </a:lnTo>
                  <a:lnTo>
                    <a:pt x="84079" y="154380"/>
                  </a:lnTo>
                  <a:lnTo>
                    <a:pt x="89756" y="158837"/>
                  </a:lnTo>
                  <a:lnTo>
                    <a:pt x="102471" y="161570"/>
                  </a:lnTo>
                  <a:lnTo>
                    <a:pt x="118715" y="161964"/>
                  </a:lnTo>
                  <a:lnTo>
                    <a:pt x="147279" y="154577"/>
                  </a:lnTo>
                  <a:lnTo>
                    <a:pt x="153563" y="151516"/>
                  </a:lnTo>
                  <a:lnTo>
                    <a:pt x="173848" y="131823"/>
                  </a:lnTo>
                  <a:lnTo>
                    <a:pt x="185737" y="11271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135" name="SMARTInkShape-Group330">
            <a:extLst>
              <a:ext uri="{FF2B5EF4-FFF2-40B4-BE49-F238E27FC236}">
                <a16:creationId xmlns:a16="http://schemas.microsoft.com/office/drawing/2014/main" xmlns="" id="{A97CF3C1-00C7-4455-80A8-1DC2FBA18C9B}"/>
              </a:ext>
            </a:extLst>
          </p:cNvPr>
          <p:cNvGrpSpPr/>
          <p:nvPr/>
        </p:nvGrpSpPr>
        <p:grpSpPr>
          <a:xfrm>
            <a:off x="1159698" y="1702740"/>
            <a:ext cx="335640" cy="235599"/>
            <a:chOff x="1159698" y="1702740"/>
            <a:chExt cx="335640" cy="235599"/>
          </a:xfrm>
        </p:grpSpPr>
        <p:sp>
          <p:nvSpPr>
            <p:cNvPr id="24133" name="SMARTInkShape-726">
              <a:extLst>
                <a:ext uri="{FF2B5EF4-FFF2-40B4-BE49-F238E27FC236}">
                  <a16:creationId xmlns:a16="http://schemas.microsoft.com/office/drawing/2014/main" xmlns="" id="{284FC46B-997B-40BA-85C8-41B1F0794BA8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159698" y="1702740"/>
              <a:ext cx="192853" cy="152212"/>
            </a:xfrm>
            <a:custGeom>
              <a:avLst/>
              <a:gdLst/>
              <a:ahLst/>
              <a:cxnLst/>
              <a:rect l="0" t="0" r="0" b="0"/>
              <a:pathLst>
                <a:path w="192853" h="152212">
                  <a:moveTo>
                    <a:pt x="52358" y="9379"/>
                  </a:moveTo>
                  <a:lnTo>
                    <a:pt x="52358" y="9379"/>
                  </a:lnTo>
                  <a:lnTo>
                    <a:pt x="54731" y="9379"/>
                  </a:lnTo>
                  <a:lnTo>
                    <a:pt x="52689" y="9379"/>
                  </a:lnTo>
                  <a:lnTo>
                    <a:pt x="50009" y="7027"/>
                  </a:lnTo>
                  <a:lnTo>
                    <a:pt x="40637" y="6998"/>
                  </a:lnTo>
                  <a:lnTo>
                    <a:pt x="38506" y="7703"/>
                  </a:lnTo>
                  <a:lnTo>
                    <a:pt x="32523" y="10795"/>
                  </a:lnTo>
                  <a:lnTo>
                    <a:pt x="29577" y="11738"/>
                  </a:lnTo>
                  <a:lnTo>
                    <a:pt x="25402" y="15037"/>
                  </a:lnTo>
                  <a:lnTo>
                    <a:pt x="24503" y="17273"/>
                  </a:lnTo>
                  <a:lnTo>
                    <a:pt x="24263" y="18611"/>
                  </a:lnTo>
                  <a:lnTo>
                    <a:pt x="23574" y="19766"/>
                  </a:lnTo>
                  <a:lnTo>
                    <a:pt x="19226" y="23818"/>
                  </a:lnTo>
                  <a:lnTo>
                    <a:pt x="17259" y="26827"/>
                  </a:lnTo>
                  <a:lnTo>
                    <a:pt x="15265" y="28219"/>
                  </a:lnTo>
                  <a:lnTo>
                    <a:pt x="13127" y="31681"/>
                  </a:lnTo>
                  <a:lnTo>
                    <a:pt x="11727" y="32520"/>
                  </a:lnTo>
                  <a:lnTo>
                    <a:pt x="10983" y="32744"/>
                  </a:lnTo>
                  <a:lnTo>
                    <a:pt x="10487" y="33422"/>
                  </a:lnTo>
                  <a:lnTo>
                    <a:pt x="9525" y="36376"/>
                  </a:lnTo>
                  <a:lnTo>
                    <a:pt x="8986" y="36902"/>
                  </a:lnTo>
                  <a:lnTo>
                    <a:pt x="8362" y="37252"/>
                  </a:lnTo>
                  <a:lnTo>
                    <a:pt x="6220" y="40274"/>
                  </a:lnTo>
                  <a:lnTo>
                    <a:pt x="5174" y="43257"/>
                  </a:lnTo>
                  <a:lnTo>
                    <a:pt x="4556" y="46635"/>
                  </a:lnTo>
                  <a:lnTo>
                    <a:pt x="3123" y="49316"/>
                  </a:lnTo>
                  <a:lnTo>
                    <a:pt x="0" y="80130"/>
                  </a:lnTo>
                  <a:lnTo>
                    <a:pt x="689" y="82540"/>
                  </a:lnTo>
                  <a:lnTo>
                    <a:pt x="1244" y="83553"/>
                  </a:lnTo>
                  <a:lnTo>
                    <a:pt x="8018" y="113338"/>
                  </a:lnTo>
                  <a:lnTo>
                    <a:pt x="27270" y="142734"/>
                  </a:lnTo>
                  <a:lnTo>
                    <a:pt x="34937" y="148077"/>
                  </a:lnTo>
                  <a:lnTo>
                    <a:pt x="42890" y="151154"/>
                  </a:lnTo>
                  <a:lnTo>
                    <a:pt x="57084" y="152211"/>
                  </a:lnTo>
                  <a:lnTo>
                    <a:pt x="78639" y="148036"/>
                  </a:lnTo>
                  <a:lnTo>
                    <a:pt x="88454" y="143019"/>
                  </a:lnTo>
                  <a:lnTo>
                    <a:pt x="110155" y="122473"/>
                  </a:lnTo>
                  <a:lnTo>
                    <a:pt x="119723" y="108096"/>
                  </a:lnTo>
                  <a:lnTo>
                    <a:pt x="125704" y="82574"/>
                  </a:lnTo>
                  <a:lnTo>
                    <a:pt x="125819" y="72177"/>
                  </a:lnTo>
                  <a:lnTo>
                    <a:pt x="123330" y="51144"/>
                  </a:lnTo>
                  <a:lnTo>
                    <a:pt x="111001" y="26525"/>
                  </a:lnTo>
                  <a:lnTo>
                    <a:pt x="92873" y="7055"/>
                  </a:lnTo>
                  <a:lnTo>
                    <a:pt x="79941" y="1516"/>
                  </a:lnTo>
                  <a:lnTo>
                    <a:pt x="67037" y="0"/>
                  </a:lnTo>
                  <a:lnTo>
                    <a:pt x="57472" y="3685"/>
                  </a:lnTo>
                  <a:lnTo>
                    <a:pt x="42185" y="12918"/>
                  </a:lnTo>
                  <a:lnTo>
                    <a:pt x="38026" y="17983"/>
                  </a:lnTo>
                  <a:lnTo>
                    <a:pt x="36728" y="21228"/>
                  </a:lnTo>
                  <a:lnTo>
                    <a:pt x="34358" y="33459"/>
                  </a:lnTo>
                  <a:lnTo>
                    <a:pt x="35442" y="38592"/>
                  </a:lnTo>
                  <a:lnTo>
                    <a:pt x="36726" y="41853"/>
                  </a:lnTo>
                  <a:lnTo>
                    <a:pt x="38884" y="44361"/>
                  </a:lnTo>
                  <a:lnTo>
                    <a:pt x="59873" y="61224"/>
                  </a:lnTo>
                  <a:lnTo>
                    <a:pt x="78042" y="67831"/>
                  </a:lnTo>
                  <a:lnTo>
                    <a:pt x="113418" y="68904"/>
                  </a:lnTo>
                  <a:lnTo>
                    <a:pt x="134204" y="67646"/>
                  </a:lnTo>
                  <a:lnTo>
                    <a:pt x="157401" y="59514"/>
                  </a:lnTo>
                  <a:lnTo>
                    <a:pt x="188065" y="43526"/>
                  </a:lnTo>
                  <a:lnTo>
                    <a:pt x="192852" y="4271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34" name="SMARTInkShape-727">
              <a:extLst>
                <a:ext uri="{FF2B5EF4-FFF2-40B4-BE49-F238E27FC236}">
                  <a16:creationId xmlns:a16="http://schemas.microsoft.com/office/drawing/2014/main" xmlns="" id="{75E54199-8969-4994-B56F-81048B7C60E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440656" y="1845469"/>
              <a:ext cx="54682" cy="92870"/>
            </a:xfrm>
            <a:custGeom>
              <a:avLst/>
              <a:gdLst/>
              <a:ahLst/>
              <a:cxnLst/>
              <a:rect l="0" t="0" r="0" b="0"/>
              <a:pathLst>
                <a:path w="54682" h="92870">
                  <a:moveTo>
                    <a:pt x="23813" y="0"/>
                  </a:moveTo>
                  <a:lnTo>
                    <a:pt x="23813" y="0"/>
                  </a:lnTo>
                  <a:lnTo>
                    <a:pt x="22549" y="1264"/>
                  </a:lnTo>
                  <a:lnTo>
                    <a:pt x="22441" y="1901"/>
                  </a:lnTo>
                  <a:lnTo>
                    <a:pt x="22634" y="2590"/>
                  </a:lnTo>
                  <a:lnTo>
                    <a:pt x="23289" y="4061"/>
                  </a:lnTo>
                  <a:lnTo>
                    <a:pt x="23580" y="5597"/>
                  </a:lnTo>
                  <a:lnTo>
                    <a:pt x="30656" y="11670"/>
                  </a:lnTo>
                  <a:lnTo>
                    <a:pt x="45144" y="22784"/>
                  </a:lnTo>
                  <a:lnTo>
                    <a:pt x="53181" y="33591"/>
                  </a:lnTo>
                  <a:lnTo>
                    <a:pt x="54681" y="40947"/>
                  </a:lnTo>
                  <a:lnTo>
                    <a:pt x="53487" y="53920"/>
                  </a:lnTo>
                  <a:lnTo>
                    <a:pt x="48921" y="61661"/>
                  </a:lnTo>
                  <a:lnTo>
                    <a:pt x="23460" y="82682"/>
                  </a:lnTo>
                  <a:lnTo>
                    <a:pt x="0" y="928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9622"/>
            <a:ext cx="7762875" cy="3600053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la plage, je joue avec une pelle et un …………… .</a:t>
            </a: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Jalia</a:t>
            </a: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et Kahina adorent se faire des ..................... .</a:t>
            </a: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Notre maîtresse nous a appris à écrire des  ............... . </a:t>
            </a: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L’autre jour, Lola s’est promenée en .............. .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79388" y="280988"/>
            <a:ext cx="14398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3200">
                <a:solidFill>
                  <a:srgbClr val="0070C0"/>
                </a:solidFill>
                <a:latin typeface="Calibri" pitchFamily="34" charset="0"/>
              </a:rPr>
              <a:t>forêt</a:t>
            </a:r>
          </a:p>
        </p:txBody>
      </p:sp>
      <p:sp>
        <p:nvSpPr>
          <p:cNvPr id="24580" name="Espace réservé du contenu 2"/>
          <p:cNvSpPr txBox="1">
            <a:spLocks/>
          </p:cNvSpPr>
          <p:nvPr/>
        </p:nvSpPr>
        <p:spPr bwMode="auto">
          <a:xfrm>
            <a:off x="7667625" y="247650"/>
            <a:ext cx="12700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3200">
                <a:solidFill>
                  <a:srgbClr val="0070C0"/>
                </a:solidFill>
                <a:latin typeface="Calibri" pitchFamily="34" charset="0"/>
              </a:rPr>
              <a:t>verre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822450" y="280988"/>
            <a:ext cx="19446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3200">
                <a:solidFill>
                  <a:srgbClr val="0070C0"/>
                </a:solidFill>
                <a:latin typeface="Calibri" pitchFamily="34" charset="0"/>
              </a:rPr>
              <a:t>râteau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95738" y="280988"/>
            <a:ext cx="16557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3200">
                <a:solidFill>
                  <a:srgbClr val="0070C0"/>
                </a:solidFill>
                <a:latin typeface="Calibri" pitchFamily="34" charset="0"/>
              </a:rPr>
              <a:t>tresses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786438" y="280988"/>
            <a:ext cx="1714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3200">
                <a:solidFill>
                  <a:srgbClr val="0070C0"/>
                </a:solidFill>
                <a:latin typeface="Calibri" pitchFamily="34" charset="0"/>
              </a:rPr>
              <a:t>lettres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43854 0.202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27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15365 0.32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16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07275 0.462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" y="23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97531E-6 L 0.575 0.593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29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uage 5"/>
          <p:cNvSpPr/>
          <p:nvPr/>
        </p:nvSpPr>
        <p:spPr>
          <a:xfrm>
            <a:off x="1691680" y="1059582"/>
            <a:ext cx="1214438" cy="642938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400" b="1" dirty="0">
                <a:solidFill>
                  <a:srgbClr val="0070C0"/>
                </a:solidFill>
              </a:rPr>
              <a:t>eau</a:t>
            </a:r>
            <a:endParaRPr lang="fr-FR" sz="2400" dirty="0"/>
          </a:p>
        </p:txBody>
      </p:sp>
      <p:sp>
        <p:nvSpPr>
          <p:cNvPr id="5" name="Nuage 4"/>
          <p:cNvSpPr/>
          <p:nvPr/>
        </p:nvSpPr>
        <p:spPr>
          <a:xfrm>
            <a:off x="4283968" y="999113"/>
            <a:ext cx="928687" cy="78581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None/>
            </a:pPr>
            <a:r>
              <a:rPr lang="fr-FR" altLang="fr-FR" sz="2800" b="1" dirty="0">
                <a:solidFill>
                  <a:srgbClr val="0070C0"/>
                </a:solidFill>
              </a:rPr>
              <a:t>au</a:t>
            </a:r>
          </a:p>
        </p:txBody>
      </p:sp>
      <p:sp>
        <p:nvSpPr>
          <p:cNvPr id="4" name="Nuage 3"/>
          <p:cNvSpPr/>
          <p:nvPr/>
        </p:nvSpPr>
        <p:spPr>
          <a:xfrm>
            <a:off x="6516216" y="1023863"/>
            <a:ext cx="785812" cy="714375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3200" b="1" dirty="0">
                <a:solidFill>
                  <a:srgbClr val="0070C0"/>
                </a:solidFill>
              </a:rPr>
              <a:t>o</a:t>
            </a:r>
            <a:endParaRPr lang="fr-FR" sz="3200" dirty="0"/>
          </a:p>
        </p:txBody>
      </p:sp>
      <p:sp>
        <p:nvSpPr>
          <p:cNvPr id="25605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08000"/>
          </a:xfrm>
        </p:spPr>
        <p:txBody>
          <a:bodyPr/>
          <a:lstStyle/>
          <a:p>
            <a:r>
              <a:rPr lang="fr-FR" altLang="fr-FR" sz="3200" dirty="0"/>
              <a:t>À toi de jouer ! Complète ces mots !</a:t>
            </a:r>
          </a:p>
        </p:txBody>
      </p:sp>
      <p:sp>
        <p:nvSpPr>
          <p:cNvPr id="25606" name="Espace réservé du contenu 2"/>
          <p:cNvSpPr>
            <a:spLocks noGrp="1"/>
          </p:cNvSpPr>
          <p:nvPr>
            <p:ph idx="1"/>
          </p:nvPr>
        </p:nvSpPr>
        <p:spPr>
          <a:xfrm>
            <a:off x="251520" y="3939902"/>
            <a:ext cx="8640960" cy="65432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altLang="fr-FR" sz="2400" dirty="0"/>
              <a:t>un </a:t>
            </a:r>
            <a:r>
              <a:rPr lang="fr-FR" altLang="fr-FR" sz="2400" dirty="0" err="1"/>
              <a:t>crap</a:t>
            </a:r>
            <a:r>
              <a:rPr lang="fr-FR" altLang="fr-FR" sz="2400" dirty="0"/>
              <a:t>……d        un </a:t>
            </a:r>
            <a:r>
              <a:rPr lang="fr-FR" altLang="fr-FR" sz="2400" dirty="0" err="1"/>
              <a:t>cad</a:t>
            </a:r>
            <a:r>
              <a:rPr lang="fr-FR" altLang="fr-FR" sz="2400" dirty="0"/>
              <a:t>……       un </a:t>
            </a:r>
            <a:r>
              <a:rPr lang="fr-FR" altLang="fr-FR" sz="2400" dirty="0" err="1"/>
              <a:t>lass</a:t>
            </a:r>
            <a:r>
              <a:rPr lang="fr-FR" altLang="fr-FR" sz="2400" dirty="0"/>
              <a:t>….        une m…t…         la p……..</a:t>
            </a:r>
            <a:r>
              <a:rPr lang="fr-FR" altLang="fr-FR" sz="2000" dirty="0"/>
              <a:t>	</a:t>
            </a: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3743908" y="1581195"/>
            <a:ext cx="358992" cy="31408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906118" y="2355410"/>
            <a:ext cx="360040" cy="3600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481911" y="2922955"/>
            <a:ext cx="360040" cy="3600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979712" y="3151996"/>
            <a:ext cx="360040" cy="3600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499984" y="2016684"/>
            <a:ext cx="360040" cy="3600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691680" y="3632944"/>
            <a:ext cx="360040" cy="3600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250534" y="39718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au</a:t>
            </a:r>
          </a:p>
        </p:txBody>
      </p:sp>
      <p:cxnSp>
        <p:nvCxnSpPr>
          <p:cNvPr id="19" name="Connecteur droit 18"/>
          <p:cNvCxnSpPr/>
          <p:nvPr/>
        </p:nvCxnSpPr>
        <p:spPr>
          <a:xfrm flipH="1" flipV="1">
            <a:off x="2149771" y="1821316"/>
            <a:ext cx="252939" cy="462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2456803" y="1983304"/>
            <a:ext cx="252939" cy="462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 flipV="1">
            <a:off x="2583272" y="2541396"/>
            <a:ext cx="252939" cy="462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2977840" y="2887972"/>
            <a:ext cx="252939" cy="462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 flipV="1">
            <a:off x="3036117" y="3379480"/>
            <a:ext cx="252939" cy="462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174521" y="397184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eau</a:t>
            </a:r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336195" y="1738238"/>
            <a:ext cx="360041" cy="4374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6336194" y="2103923"/>
            <a:ext cx="360041" cy="4374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5732668" y="2526688"/>
            <a:ext cx="360041" cy="4374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5583716" y="3074563"/>
            <a:ext cx="360041" cy="4374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5032634" y="3510690"/>
            <a:ext cx="360041" cy="4374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4927960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6694587" y="1827737"/>
            <a:ext cx="42910" cy="6042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6761338" y="2355410"/>
            <a:ext cx="42910" cy="6042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648284" y="2772597"/>
            <a:ext cx="42910" cy="6042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6732240" y="3237614"/>
            <a:ext cx="42910" cy="6042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6563350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7092280" y="1821316"/>
            <a:ext cx="0" cy="5732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7020272" y="2196704"/>
            <a:ext cx="0" cy="5732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7097960" y="2620250"/>
            <a:ext cx="0" cy="5732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7008772" y="3092875"/>
            <a:ext cx="0" cy="5732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7097960" y="3379480"/>
            <a:ext cx="0" cy="5732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851382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2878331" y="1621946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3482295" y="2058608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4179171" y="2251326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4683576" y="2621053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 flipV="1">
            <a:off x="5454470" y="2784378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 flipV="1">
            <a:off x="6086469" y="3169695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 flipV="1">
            <a:off x="6870774" y="3379480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 flipV="1">
            <a:off x="7380312" y="3729426"/>
            <a:ext cx="801673" cy="3613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8100392" y="397184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5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25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5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50"/>
                            </p:stCondLst>
                            <p:childTnLst>
                              <p:par>
                                <p:cTn id="2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50"/>
                            </p:stCondLst>
                            <p:childTnLst>
                              <p:par>
                                <p:cTn id="2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750"/>
                            </p:stCondLst>
                            <p:childTnLst>
                              <p:par>
                                <p:cTn id="2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37" grpId="0"/>
      <p:bldP spid="48" grpId="0"/>
      <p:bldP spid="5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 d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 crap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endParaRPr lang="fr-FR" alt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des cad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075" name="Titr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/>
          <a:lstStyle/>
          <a:p>
            <a:pPr eaLnBrk="1" hangingPunct="1"/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,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au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,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eau 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prononcés « 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3076" name="Picture 4" descr="C:\Users\christine\AppData\Local\Microsoft\Windows\INetCache\IE\DQDP0ZDZ\15082-illustration-of-a-domino-tile-pv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10259">
            <a:off x="3685003" y="1170807"/>
            <a:ext cx="432048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7654"/>
            <a:ext cx="1944216" cy="13488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27" y="3149088"/>
            <a:ext cx="2278130" cy="1366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uage 5"/>
          <p:cNvSpPr/>
          <p:nvPr/>
        </p:nvSpPr>
        <p:spPr>
          <a:xfrm>
            <a:off x="6372200" y="1156643"/>
            <a:ext cx="1214438" cy="642938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800" b="1" dirty="0">
                <a:solidFill>
                  <a:srgbClr val="0070C0"/>
                </a:solidFill>
              </a:rPr>
              <a:t> ê</a:t>
            </a:r>
            <a:endParaRPr lang="fr-FR" sz="2800" dirty="0"/>
          </a:p>
        </p:txBody>
      </p:sp>
      <p:sp>
        <p:nvSpPr>
          <p:cNvPr id="5" name="Nuage 4"/>
          <p:cNvSpPr/>
          <p:nvPr/>
        </p:nvSpPr>
        <p:spPr>
          <a:xfrm>
            <a:off x="4011935" y="1120925"/>
            <a:ext cx="928687" cy="78581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800" b="1" dirty="0">
                <a:solidFill>
                  <a:srgbClr val="0070C0"/>
                </a:solidFill>
              </a:rPr>
              <a:t>è</a:t>
            </a:r>
            <a:endParaRPr lang="fr-FR" sz="2800" dirty="0"/>
          </a:p>
        </p:txBody>
      </p:sp>
      <p:sp>
        <p:nvSpPr>
          <p:cNvPr id="4" name="Nuage 3"/>
          <p:cNvSpPr/>
          <p:nvPr/>
        </p:nvSpPr>
        <p:spPr>
          <a:xfrm>
            <a:off x="1691680" y="1120925"/>
            <a:ext cx="785812" cy="714375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800" b="1" dirty="0">
                <a:solidFill>
                  <a:srgbClr val="0070C0"/>
                </a:solidFill>
              </a:rPr>
              <a:t>é</a:t>
            </a:r>
            <a:endParaRPr lang="fr-FR" sz="2800" dirty="0"/>
          </a:p>
        </p:txBody>
      </p:sp>
      <p:sp>
        <p:nvSpPr>
          <p:cNvPr id="26629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08000"/>
          </a:xfrm>
        </p:spPr>
        <p:txBody>
          <a:bodyPr/>
          <a:lstStyle/>
          <a:p>
            <a:r>
              <a:rPr lang="fr-FR" altLang="fr-FR" sz="3200" dirty="0"/>
              <a:t>À toi de jouer! Complète ces mots !</a:t>
            </a:r>
          </a:p>
        </p:txBody>
      </p:sp>
      <p:sp>
        <p:nvSpPr>
          <p:cNvPr id="26630" name="Espace réservé du contenu 2"/>
          <p:cNvSpPr>
            <a:spLocks noGrp="1"/>
          </p:cNvSpPr>
          <p:nvPr>
            <p:ph idx="1"/>
          </p:nvPr>
        </p:nvSpPr>
        <p:spPr>
          <a:xfrm>
            <a:off x="467544" y="3939506"/>
            <a:ext cx="8352928" cy="550614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altLang="fr-FR" sz="2400" dirty="0"/>
              <a:t>une for……t         un …l…</a:t>
            </a:r>
            <a:r>
              <a:rPr lang="fr-FR" altLang="fr-FR" sz="2400" dirty="0" err="1"/>
              <a:t>ve</a:t>
            </a:r>
            <a:r>
              <a:rPr lang="fr-FR" altLang="fr-FR" sz="2400" dirty="0"/>
              <a:t>        une r….</a:t>
            </a:r>
            <a:r>
              <a:rPr lang="fr-FR" altLang="fr-FR" sz="2400" dirty="0" err="1"/>
              <a:t>gle</a:t>
            </a:r>
            <a:r>
              <a:rPr lang="fr-FR" altLang="fr-FR" sz="2400" dirty="0"/>
              <a:t>       une …toile      la f….te							</a:t>
            </a: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5435572" y="1598564"/>
            <a:ext cx="801309" cy="46699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4716016" y="2100910"/>
            <a:ext cx="854466" cy="4734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856594" y="2360943"/>
            <a:ext cx="887525" cy="4734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959157" y="2963518"/>
            <a:ext cx="1007064" cy="5527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895463" y="3363838"/>
            <a:ext cx="1007064" cy="5527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528013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ê</a:t>
            </a:r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2196784" y="2122885"/>
            <a:ext cx="252859" cy="68823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2602043" y="2543363"/>
            <a:ext cx="252859" cy="68823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2700316" y="3124658"/>
            <a:ext cx="252859" cy="68823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948522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é</a:t>
            </a:r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3948269" y="1993530"/>
            <a:ext cx="317333" cy="6882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3783336" y="2710363"/>
            <a:ext cx="317333" cy="6882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3445355" y="3106716"/>
            <a:ext cx="317333" cy="6882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164546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è</a:t>
            </a:r>
          </a:p>
        </p:txBody>
      </p:sp>
      <p:cxnSp>
        <p:nvCxnSpPr>
          <p:cNvPr id="31" name="Connecteur droit 30"/>
          <p:cNvCxnSpPr/>
          <p:nvPr/>
        </p:nvCxnSpPr>
        <p:spPr>
          <a:xfrm flipH="1" flipV="1">
            <a:off x="4546013" y="2050307"/>
            <a:ext cx="170003" cy="71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4855985" y="2648086"/>
            <a:ext cx="170003" cy="71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4923383" y="3256088"/>
            <a:ext cx="170003" cy="71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923383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è</a:t>
            </a:r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2438400" y="1838326"/>
            <a:ext cx="837456" cy="4453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 flipV="1">
            <a:off x="3185293" y="2110862"/>
            <a:ext cx="837456" cy="4453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3681941" y="2528334"/>
            <a:ext cx="837456" cy="4453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4519397" y="2831783"/>
            <a:ext cx="837456" cy="4453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 flipV="1">
            <a:off x="5132980" y="3277175"/>
            <a:ext cx="837456" cy="4453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5816804" y="3516238"/>
            <a:ext cx="837456" cy="4453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6588224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é</a:t>
            </a:r>
          </a:p>
        </p:txBody>
      </p:sp>
      <p:cxnSp>
        <p:nvCxnSpPr>
          <p:cNvPr id="45" name="Connecteur droit 44"/>
          <p:cNvCxnSpPr/>
          <p:nvPr/>
        </p:nvCxnSpPr>
        <p:spPr>
          <a:xfrm flipH="1" flipV="1">
            <a:off x="7113487" y="1853261"/>
            <a:ext cx="356418" cy="6286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 flipV="1">
            <a:off x="7469905" y="2241916"/>
            <a:ext cx="356418" cy="6286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 flipV="1">
            <a:off x="7635440" y="2822157"/>
            <a:ext cx="356418" cy="6286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8033146" y="3277175"/>
            <a:ext cx="356418" cy="6286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8172400" y="3971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5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5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75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30" grpId="0"/>
      <p:bldP spid="35" grpId="0"/>
      <p:bldP spid="44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7195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452" y="437195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390" y="4371950"/>
            <a:ext cx="1227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327" y="437195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23528" y="180083"/>
            <a:ext cx="857929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l’anniversaire de Léo, ses parents ont organisé une très belle fête. 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 ont préparé des verres bleus, des serviettes jaunes mais surtout son gâteau préféré, celui au chocolat.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 ses copains sont venus, même les jumelles, Annette et Antoinette. </a:t>
            </a: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Elles lui ont offert un chapeau et un lasso. Ils ont joué aux indiens avec des arcs et des flèches, mais aussi à la marelle.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fr-FR" altLang="fr-FR" sz="3000" dirty="0">
              <a:latin typeface="Script cole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420886" y="1203598"/>
            <a:ext cx="8229600" cy="339407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 v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lo	</a:t>
            </a:r>
            <a:endParaRPr lang="fr-FR" alt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une fl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che	</a:t>
            </a:r>
            <a:endParaRPr lang="fr-FR" alt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une fen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fr-FR" altLang="fr-FR" sz="5000" dirty="0">
                <a:latin typeface="Script cole" pitchFamily="2" charset="0"/>
              </a:rPr>
              <a:t>	</a:t>
            </a:r>
            <a:endParaRPr lang="fr-FR" altLang="fr-FR" sz="5400" dirty="0"/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é, è, ê</a:t>
            </a:r>
          </a:p>
        </p:txBody>
      </p:sp>
      <p:pic>
        <p:nvPicPr>
          <p:cNvPr id="4101" name="Picture 8" descr="C:\Users\christine\AppData\Local\Microsoft\Windows\INetCache\IE\8ENRREWF\arrow-14627532723j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57008">
            <a:off x="3351615" y="2215461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185596"/>
            <a:ext cx="2232248" cy="14230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459" y="987574"/>
            <a:ext cx="1879091" cy="1174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28625" y="1419622"/>
            <a:ext cx="8229600" cy="317460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une p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</a:p>
          <a:p>
            <a:pPr eaLnBrk="1" hangingPunct="1"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alt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une tr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buFont typeface="Arial" pitchFamily="34" charset="0"/>
              <a:buNone/>
            </a:pPr>
            <a:endParaRPr lang="fr-FR" altLang="fr-FR" sz="5000" dirty="0">
              <a:latin typeface="Script cole" pitchFamily="2" charset="0"/>
            </a:endParaRPr>
          </a:p>
          <a:p>
            <a:pPr eaLnBrk="1" hangingPunct="1">
              <a:buFont typeface="Arial" pitchFamily="34" charset="0"/>
              <a:buNone/>
            </a:pPr>
            <a:endParaRPr lang="fr-FR" altLang="fr-FR" sz="5400" dirty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ell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et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ess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 avec le e prononcé « 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è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275605"/>
            <a:ext cx="2369061" cy="105127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910" y="2643758"/>
            <a:ext cx="2277147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29600" cy="310259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un v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 	</a:t>
            </a:r>
            <a:endParaRPr lang="fr-FR" alt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fr-FR" alt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des lun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fr-FR" altLang="fr-F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buFont typeface="Arial" pitchFamily="34" charset="0"/>
              <a:buNone/>
            </a:pPr>
            <a:endParaRPr lang="fr-FR" altLang="fr-FR" sz="5000" dirty="0">
              <a:latin typeface="Script cole" pitchFamily="2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fr-FR" altLang="fr-FR" sz="5000" dirty="0">
                <a:latin typeface="Script cole" pitchFamily="2" charset="0"/>
              </a:rPr>
              <a:t>		</a:t>
            </a:r>
            <a:endParaRPr lang="fr-FR" altLang="fr-FR" sz="5400" dirty="0"/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400" b="1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ett </a:t>
            </a:r>
            <a:r>
              <a:rPr lang="fr-FR" altLang="fr-FR" sz="2400" b="1">
                <a:latin typeface="Arial" pitchFamily="34" charset="0"/>
                <a:cs typeface="Arial" pitchFamily="34" charset="0"/>
              </a:rPr>
              <a:t>et</a:t>
            </a:r>
            <a:r>
              <a:rPr lang="fr-FR" altLang="fr-FR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err</a:t>
            </a:r>
            <a:r>
              <a:rPr lang="fr-FR" altLang="fr-FR" sz="2400" b="1">
                <a:latin typeface="Arial" pitchFamily="34" charset="0"/>
                <a:cs typeface="Arial" pitchFamily="34" charset="0"/>
              </a:rPr>
              <a:t> avec le e prononcé « </a:t>
            </a:r>
            <a:r>
              <a:rPr lang="fr-FR" altLang="fr-FR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è</a:t>
            </a:r>
            <a:r>
              <a:rPr lang="fr-FR" altLang="fr-FR" sz="2400" b="1">
                <a:latin typeface="Arial" pitchFamily="34" charset="0"/>
                <a:cs typeface="Arial" pitchFamily="34" charset="0"/>
              </a:rPr>
              <a:t> »</a:t>
            </a:r>
            <a:endParaRPr lang="fr-FR" altLang="fr-F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549" y="2931790"/>
            <a:ext cx="2654424" cy="149311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736" y="1059582"/>
            <a:ext cx="2438400" cy="1623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182715"/>
          </a:xfrm>
        </p:spPr>
        <p:txBody>
          <a:bodyPr/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les d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s - le lass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 - le crap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le j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ne - le cad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 - le gât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endParaRPr lang="fr-FR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cole - un v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lo - une f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une r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gle - une fl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che - une rivi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une f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te - une fen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tre - une for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>
              <a:buFont typeface="Arial" pitchFamily="34" charset="0"/>
              <a:buNone/>
            </a:pPr>
            <a:endParaRPr lang="fr-FR" altLang="fr-FR" sz="3600" dirty="0">
              <a:latin typeface="Script cole" pitchFamily="2" charset="0"/>
            </a:endParaRPr>
          </a:p>
          <a:p>
            <a:pPr>
              <a:buFont typeface="Arial" pitchFamily="34" charset="0"/>
              <a:buNone/>
            </a:pPr>
            <a:endParaRPr lang="fr-FR" altLang="fr-FR" sz="3600" dirty="0">
              <a:latin typeface="Script cole" pitchFamily="2" charset="0"/>
            </a:endParaRPr>
          </a:p>
          <a:p>
            <a:pPr algn="ctr">
              <a:buFont typeface="Arial" pitchFamily="34" charset="0"/>
              <a:buNone/>
            </a:pPr>
            <a:endParaRPr lang="fr-FR" altLang="fr-FR" sz="4000" b="1" dirty="0">
              <a:solidFill>
                <a:srgbClr val="0070C0"/>
              </a:solidFill>
              <a:latin typeface="Script co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816811"/>
            <a:ext cx="7920880" cy="3404009"/>
          </a:xfrm>
        </p:spPr>
        <p:txBody>
          <a:bodyPr wrap="square" anchor="ctr">
            <a:spAutoFit/>
          </a:bodyPr>
          <a:lstStyle/>
          <a:p>
            <a:pPr marL="0" indent="0" algn="ctr">
              <a:lnSpc>
                <a:spcPct val="13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 p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ell</a:t>
            </a: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 - la mar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ell</a:t>
            </a: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 - les jum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ell</a:t>
            </a: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3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 l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ess</a:t>
            </a: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ive - les tr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ess</a:t>
            </a: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 - l’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ess</a:t>
            </a: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ence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ure - le v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 - la t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servi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 - des l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res - les lun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fr-FR" sz="3600" dirty="0">
              <a:latin typeface="Script cole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251520" y="339502"/>
            <a:ext cx="8579296" cy="432048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Pour l’anniversaire de Lé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, ses parents ont organis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une tr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 b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 f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te. 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Ils ont pr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par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des v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es bleus, des servi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es j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nes mais surtout son gât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pr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, celui 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ch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lat.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Tous ses copains sont venus, m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me les jum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s, Ann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 et Antoin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e. Elles lui ont 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ffert un chap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et un lass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. Ils ont jou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x indiens avec des arcs et des fl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ches, mais 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ssi à la mar</a:t>
            </a: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</a:t>
            </a:r>
            <a:r>
              <a:rPr lang="fr-FR" alt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fr-FR" altLang="fr-FR" sz="3000" dirty="0">
              <a:latin typeface="Script co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Qu’organisent les parents ?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66295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576</Words>
  <Application>Microsoft Office PowerPoint</Application>
  <PresentationFormat>Affichage à l'écran (16:9)</PresentationFormat>
  <Paragraphs>159</Paragraphs>
  <Slides>22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Français</vt:lpstr>
      <vt:lpstr> o, au, eau prononcés « o »</vt:lpstr>
      <vt:lpstr> é, è, ê</vt:lpstr>
      <vt:lpstr> ell et ess avec le e prononcé « è »</vt:lpstr>
      <vt:lpstr> ett et err avec le e prononcé « è »</vt:lpstr>
      <vt:lpstr>Présentation PowerPoint</vt:lpstr>
      <vt:lpstr>Présentation PowerPoint</vt:lpstr>
      <vt:lpstr>Présentation PowerPoint</vt:lpstr>
      <vt:lpstr>Le quiz du jour Qu’organisent les parents ?</vt:lpstr>
      <vt:lpstr>Le quiz du jour Qu’organisent les parents ?</vt:lpstr>
      <vt:lpstr>Le quiz du jour De quelle couleur sont les verres ?</vt:lpstr>
      <vt:lpstr>Le quiz du jour De quelle couleur sont les verres ?</vt:lpstr>
      <vt:lpstr>Le quiz du jour Qui a offert un chapeau et un lasso ?</vt:lpstr>
      <vt:lpstr>Le quiz du jour Qui a offert un chapeau et un lasso ?</vt:lpstr>
      <vt:lpstr>Le quiz du jour Dans la deuxième phrase du texte, il est écrit « ils ont préparé un gâteau ». Qui a préparé le gâteau ? </vt:lpstr>
      <vt:lpstr>Le quiz du jour Dans la deuxième phrase du texte, il est écrit « ils ont préparé un gâteau ». Qui a préparé le gâteau ? </vt:lpstr>
      <vt:lpstr>et  prononcé « è »</vt:lpstr>
      <vt:lpstr>Présentation PowerPoint</vt:lpstr>
      <vt:lpstr>À toi de jouer ! Complète ces mots !</vt:lpstr>
      <vt:lpstr>À toi de jouer! Complète ces mots !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133</cp:revision>
  <dcterms:created xsi:type="dcterms:W3CDTF">2020-03-20T11:24:42Z</dcterms:created>
  <dcterms:modified xsi:type="dcterms:W3CDTF">2020-05-03T20:58:37Z</dcterms:modified>
</cp:coreProperties>
</file>