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1" r:id="rId22"/>
    <p:sldId id="276" r:id="rId23"/>
    <p:sldId id="290"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2" r:id="rId37"/>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485"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400" b="1" dirty="0"/>
            <a:t>qu</a:t>
          </a:r>
          <a:r>
            <a:rPr lang="fr-FR" sz="2400" b="1" dirty="0">
              <a:solidFill>
                <a:srgbClr val="0070C0"/>
              </a:solidFill>
            </a:rPr>
            <a:t>in</a:t>
          </a:r>
          <a:r>
            <a:rPr lang="fr-FR" sz="2400" b="1" dirty="0"/>
            <a:t>ze</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400" b="1" dirty="0"/>
            <a:t> </a:t>
          </a:r>
          <a:r>
            <a:rPr lang="fr-FR" sz="2400" b="1" dirty="0">
              <a:solidFill>
                <a:srgbClr val="0070C0"/>
              </a:solidFill>
            </a:rPr>
            <a:t>in</a:t>
          </a:r>
          <a:r>
            <a:rPr lang="fr-FR" sz="2400" b="1" dirty="0"/>
            <a:t>habité</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400" b="1" dirty="0"/>
            <a:t>f</a:t>
          </a:r>
          <a:r>
            <a:rPr lang="fr-FR" sz="2400" b="1" dirty="0">
              <a:solidFill>
                <a:srgbClr val="0070C0"/>
              </a:solidFill>
            </a:rPr>
            <a:t>in</a:t>
          </a:r>
          <a:r>
            <a:rPr lang="fr-FR" sz="2400" b="1" dirty="0"/>
            <a: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400" b="1" dirty="0"/>
            <a:t> mo</a:t>
          </a:r>
          <a:r>
            <a:rPr lang="fr-FR" sz="2400" b="1" dirty="0">
              <a:solidFill>
                <a:srgbClr val="0070C0"/>
              </a:solidFill>
            </a:rPr>
            <a:t>in</a:t>
          </a:r>
          <a:r>
            <a:rPr lang="fr-FR" sz="2400" b="1" dirty="0"/>
            <a:t>eau</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516E5F08-738A-47FA-8751-4E57DCEAFE3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9FDE5365-BEA6-4E24-A6CD-B5380A15363B}"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95912F01-59DD-41CC-B3FE-DFD389A1F398}" type="presOf" srcId="{5A256FE1-617A-F64B-AAA5-E71BA3D8E71B}" destId="{5131D196-118F-ED4B-8F8C-9F861CEE6268}" srcOrd="0" destOrd="0" presId="urn:microsoft.com/office/officeart/2005/8/layout/vList5"/>
    <dgm:cxn modelId="{902B7717-62A0-40C7-868E-EE147B5A0B56}" type="presOf" srcId="{31427C3A-E33A-4C40-B6A8-DF440F9FA9C2}" destId="{09F84ED2-5430-D348-8351-1C588DA968EF}" srcOrd="0" destOrd="0" presId="urn:microsoft.com/office/officeart/2005/8/layout/vList5"/>
    <dgm:cxn modelId="{336F9D2B-DD7B-45AB-9F85-A20DD6BFCA58}"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A96520F-7D12-4D17-876D-ECFA820CF106}"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A08548-1C96-4F42-B965-55E972E1EFDB}" type="presOf" srcId="{39104730-2024-374C-98E0-3A4CE7ED9881}" destId="{82B71E07-46A9-1F4C-9980-576B2FA3ADD8}" srcOrd="0" destOrd="0" presId="urn:microsoft.com/office/officeart/2005/8/layout/vList5"/>
    <dgm:cxn modelId="{949BB1FF-BCAE-4072-AAC8-7518157F8DCE}" type="presOf" srcId="{DD6BBC1B-D149-744A-A30E-EFE273F02222}" destId="{B2E2EFB5-3D81-DA40-B0AB-7277103CCFA5}" srcOrd="0" destOrd="0" presId="urn:microsoft.com/office/officeart/2005/8/layout/vList5"/>
    <dgm:cxn modelId="{27CC751B-C0FB-49FE-9AF1-46C7A375BA30}" type="presOf" srcId="{C98D5B68-7884-6648-A6A0-2E344EE2F2C1}" destId="{70B8D9E0-4A6D-2F44-B595-4E51FB1CC510}" srcOrd="0" destOrd="0" presId="urn:microsoft.com/office/officeart/2005/8/layout/vList5"/>
    <dgm:cxn modelId="{4BDE771F-C607-40D4-A57F-1C2CBCF4B317}" type="presParOf" srcId="{82B71E07-46A9-1F4C-9980-576B2FA3ADD8}" destId="{A3A8D8DA-067B-EC42-9EAF-7E4FD8AA6489}" srcOrd="0" destOrd="0" presId="urn:microsoft.com/office/officeart/2005/8/layout/vList5"/>
    <dgm:cxn modelId="{B54D5118-3F04-4A78-8916-9D544C452BC2}" type="presParOf" srcId="{A3A8D8DA-067B-EC42-9EAF-7E4FD8AA6489}" destId="{5131D196-118F-ED4B-8F8C-9F861CEE6268}" srcOrd="0" destOrd="0" presId="urn:microsoft.com/office/officeart/2005/8/layout/vList5"/>
    <dgm:cxn modelId="{EB39C336-B251-4080-8E16-883B1A97F976}" type="presParOf" srcId="{A3A8D8DA-067B-EC42-9EAF-7E4FD8AA6489}" destId="{B2E2EFB5-3D81-DA40-B0AB-7277103CCFA5}" srcOrd="1" destOrd="0" presId="urn:microsoft.com/office/officeart/2005/8/layout/vList5"/>
    <dgm:cxn modelId="{EC5877E3-9965-421E-84A4-2FB6950CEDFD}" type="presParOf" srcId="{82B71E07-46A9-1F4C-9980-576B2FA3ADD8}" destId="{86757E5C-20F4-E745-A720-B10E686939A4}" srcOrd="1" destOrd="0" presId="urn:microsoft.com/office/officeart/2005/8/layout/vList5"/>
    <dgm:cxn modelId="{2380F472-918A-4DA5-8E25-C292C225CBD2}" type="presParOf" srcId="{82B71E07-46A9-1F4C-9980-576B2FA3ADD8}" destId="{0760AE06-7B56-494A-A0E8-36B594643D8E}" srcOrd="2" destOrd="0" presId="urn:microsoft.com/office/officeart/2005/8/layout/vList5"/>
    <dgm:cxn modelId="{265E12E3-7602-4537-AC8A-FA92F8D26BB6}" type="presParOf" srcId="{0760AE06-7B56-494A-A0E8-36B594643D8E}" destId="{C3381103-080C-D746-8B27-46B2DEE4028C}" srcOrd="0" destOrd="0" presId="urn:microsoft.com/office/officeart/2005/8/layout/vList5"/>
    <dgm:cxn modelId="{C73B2C25-9072-455A-9276-7E5CFE243F76}" type="presParOf" srcId="{0760AE06-7B56-494A-A0E8-36B594643D8E}" destId="{FBE9ED35-B856-174C-8737-A32D2C924CA6}" srcOrd="1" destOrd="0" presId="urn:microsoft.com/office/officeart/2005/8/layout/vList5"/>
    <dgm:cxn modelId="{8F334DE4-B7A9-4B53-8542-E53E54FAF3AB}" type="presParOf" srcId="{82B71E07-46A9-1F4C-9980-576B2FA3ADD8}" destId="{42D27948-8160-FF47-9116-9786F5E669CE}" srcOrd="3" destOrd="0" presId="urn:microsoft.com/office/officeart/2005/8/layout/vList5"/>
    <dgm:cxn modelId="{8BAF4CF0-094B-4363-A1B4-B5CA7F1D3475}" type="presParOf" srcId="{82B71E07-46A9-1F4C-9980-576B2FA3ADD8}" destId="{39BBA486-03BD-2144-ABBF-AE369E5400B7}" srcOrd="4" destOrd="0" presId="urn:microsoft.com/office/officeart/2005/8/layout/vList5"/>
    <dgm:cxn modelId="{3359A82C-802D-4CB0-AC86-C2EF7AE71DEB}" type="presParOf" srcId="{39BBA486-03BD-2144-ABBF-AE369E5400B7}" destId="{70B8D9E0-4A6D-2F44-B595-4E51FB1CC510}" srcOrd="0" destOrd="0" presId="urn:microsoft.com/office/officeart/2005/8/layout/vList5"/>
    <dgm:cxn modelId="{38F81E21-8931-4373-B92A-75E6460D4B60}" type="presParOf" srcId="{39BBA486-03BD-2144-ABBF-AE369E5400B7}" destId="{09F84ED2-5430-D348-8351-1C588DA968EF}" srcOrd="1" destOrd="0" presId="urn:microsoft.com/office/officeart/2005/8/layout/vList5"/>
    <dgm:cxn modelId="{9FC2D767-B115-40E5-B335-E41924951D5F}" type="presParOf" srcId="{82B71E07-46A9-1F4C-9980-576B2FA3ADD8}" destId="{26A10C18-A8F4-6A4C-BDEE-6F7DE3CE4615}" srcOrd="5" destOrd="0" presId="urn:microsoft.com/office/officeart/2005/8/layout/vList5"/>
    <dgm:cxn modelId="{502905BE-8D55-4A4B-8DC0-5725CA987F0A}" type="presParOf" srcId="{82B71E07-46A9-1F4C-9980-576B2FA3ADD8}" destId="{4ECD3363-8FE6-2E4D-AEB8-DD61ACBB9653}" srcOrd="6" destOrd="0" presId="urn:microsoft.com/office/officeart/2005/8/layout/vList5"/>
    <dgm:cxn modelId="{8817D1A3-5FB7-4A45-A22F-9E5D0445DED3}" type="presParOf" srcId="{4ECD3363-8FE6-2E4D-AEB8-DD61ACBB9653}" destId="{E895D6B0-A2C0-8846-B022-1C147093D231}" srcOrd="0" destOrd="0" presId="urn:microsoft.com/office/officeart/2005/8/layout/vList5"/>
    <dgm:cxn modelId="{1406EE8D-488E-4A1D-8956-C5880BF7132E}"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6699FF">
            <a:alpha val="89804"/>
          </a:srgbClr>
        </a:solidFill>
      </dgm:spPr>
      <dgm:t>
        <a:bodyPr/>
        <a:lstStyle/>
        <a:p>
          <a:pPr algn="ctr">
            <a:buNone/>
          </a:pPr>
          <a:r>
            <a:rPr lang="fr-FR" sz="2400" b="1" dirty="0"/>
            <a:t>qu</a:t>
          </a:r>
          <a:r>
            <a:rPr lang="fr-FR" sz="2400" b="1" dirty="0">
              <a:solidFill>
                <a:srgbClr val="0070C0"/>
              </a:solidFill>
            </a:rPr>
            <a:t>in</a:t>
          </a:r>
          <a:r>
            <a:rPr lang="fr-FR" sz="2400" b="1" dirty="0"/>
            <a:t>ze</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FF5050">
            <a:alpha val="90000"/>
          </a:srgbClr>
        </a:solidFill>
      </dgm:spPr>
      <dgm:t>
        <a:bodyPr/>
        <a:lstStyle/>
        <a:p>
          <a:pPr algn="ctr">
            <a:buNone/>
          </a:pPr>
          <a:r>
            <a:rPr lang="fr-FR" sz="2400" b="1" dirty="0"/>
            <a:t> </a:t>
          </a:r>
          <a:r>
            <a:rPr lang="fr-FR" sz="2400" b="1" dirty="0">
              <a:solidFill>
                <a:srgbClr val="0070C0"/>
              </a:solidFill>
            </a:rPr>
            <a:t>in</a:t>
          </a:r>
          <a:r>
            <a:rPr lang="fr-FR" sz="2400" b="1" dirty="0"/>
            <a:t>habité</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2400" b="1" dirty="0"/>
            <a:t>f</a:t>
          </a:r>
          <a:r>
            <a:rPr lang="fr-FR" sz="2400" b="1" dirty="0">
              <a:solidFill>
                <a:srgbClr val="0070C0"/>
              </a:solidFill>
            </a:rPr>
            <a:t>in</a:t>
          </a:r>
          <a:r>
            <a:rPr lang="fr-FR" sz="2400" b="1" dirty="0"/>
            <a: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89804"/>
          </a:srgbClr>
        </a:solidFill>
      </dgm:spPr>
      <dgm:t>
        <a:bodyPr/>
        <a:lstStyle/>
        <a:p>
          <a:pPr algn="ctr">
            <a:buNone/>
          </a:pPr>
          <a:r>
            <a:rPr lang="fr-FR" sz="2400" b="1" dirty="0"/>
            <a:t> mo</a:t>
          </a:r>
          <a:r>
            <a:rPr lang="fr-FR" sz="2400" b="1" dirty="0">
              <a:solidFill>
                <a:srgbClr val="0070C0"/>
              </a:solidFill>
            </a:rPr>
            <a:t>in</a:t>
          </a:r>
          <a:r>
            <a:rPr lang="fr-FR" sz="2400" b="1" dirty="0"/>
            <a:t>eau</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0E23973B-6BCA-4773-A9A7-EC299F8B93B8}" type="presOf" srcId="{39104730-2024-374C-98E0-3A4CE7ED9881}" destId="{82B71E07-46A9-1F4C-9980-576B2FA3ADD8}" srcOrd="0" destOrd="0" presId="urn:microsoft.com/office/officeart/2005/8/layout/vList5"/>
    <dgm:cxn modelId="{70D2E1A3-BC53-456F-BA64-51AFBABB7C86}" type="presOf" srcId="{C98D5B68-7884-6648-A6A0-2E344EE2F2C1}" destId="{70B8D9E0-4A6D-2F44-B595-4E51FB1CC510}" srcOrd="0" destOrd="0" presId="urn:microsoft.com/office/officeart/2005/8/layout/vList5"/>
    <dgm:cxn modelId="{494ED68F-FE9D-4CB6-9A7D-DF4A044B41E0}" type="presOf" srcId="{31427C3A-E33A-4C40-B6A8-DF440F9FA9C2}" destId="{09F84ED2-5430-D348-8351-1C588DA968EF}"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559908B3-07CC-492E-916C-5FFB72C44600}" type="presOf" srcId="{5A256FE1-617A-F64B-AAA5-E71BA3D8E71B}" destId="{5131D196-118F-ED4B-8F8C-9F861CEE6268}" srcOrd="0" destOrd="0" presId="urn:microsoft.com/office/officeart/2005/8/layout/vList5"/>
    <dgm:cxn modelId="{8DFC1CE8-F60E-479E-B43B-80A59533965E}" type="presOf" srcId="{D865DF60-6A8A-1346-86CF-ADC5241F7441}" destId="{C3381103-080C-D746-8B27-46B2DEE4028C}" srcOrd="0" destOrd="0" presId="urn:microsoft.com/office/officeart/2005/8/layout/vList5"/>
    <dgm:cxn modelId="{DB127629-2363-46E5-9BC2-143B59D6CD99}" type="presOf" srcId="{DD6BBC1B-D149-744A-A30E-EFE273F02222}" destId="{B2E2EFB5-3D81-DA40-B0AB-7277103CCFA5}" srcOrd="0" destOrd="0" presId="urn:microsoft.com/office/officeart/2005/8/layout/vList5"/>
    <dgm:cxn modelId="{259A52CF-C44A-43D3-8BB6-ECBC9F19E23F}"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E328896C-D41F-1447-83EE-3427764BA201}" srcId="{877D7047-60CD-754B-B94B-0D52DA8802EF}" destId="{8943F2E6-3B0D-E448-9217-B317A1C852F5}" srcOrd="0" destOrd="0" parTransId="{BACB9BDF-48A8-8446-9EF0-0777EB594CBD}" sibTransId="{8E47323C-8EED-B74F-B64B-018CD74E9966}"/>
    <dgm:cxn modelId="{A3CBA274-D7F7-CB45-BAA7-46A89E45535F}" srcId="{D865DF60-6A8A-1346-86CF-ADC5241F7441}" destId="{2C8EC395-066D-984E-8F48-1D03BBA365D6}" srcOrd="0" destOrd="0" parTransId="{E889BD5D-09F1-B84F-9539-CDB6EA89993B}" sibTransId="{788D42F9-2A3B-334A-B81A-EE2D57E4C222}"/>
    <dgm:cxn modelId="{F29E88BF-B2B7-8C4D-8CAE-014202FBF28B}" srcId="{39104730-2024-374C-98E0-3A4CE7ED9881}" destId="{877D7047-60CD-754B-B94B-0D52DA8802EF}" srcOrd="3" destOrd="0" parTransId="{F776D0C3-C0C0-7847-978B-D8398B928E33}" sibTransId="{D8C37D6F-0C89-C44B-B88F-7FDB054464A6}"/>
    <dgm:cxn modelId="{BBB76332-05A7-BD4A-AEE7-B327FE3E9402}" srcId="{5A256FE1-617A-F64B-AAA5-E71BA3D8E71B}" destId="{DD6BBC1B-D149-744A-A30E-EFE273F02222}" srcOrd="0" destOrd="0" parTransId="{58BA337C-5D18-7648-9FBC-E3DFEE45FE39}" sibTransId="{FA359944-C295-7C49-BDAC-C5B8B15CDFE7}"/>
    <dgm:cxn modelId="{7934A507-6EA5-4338-84B5-2A5C19709415}" type="presOf" srcId="{877D7047-60CD-754B-B94B-0D52DA8802EF}" destId="{E895D6B0-A2C0-8846-B022-1C147093D231}" srcOrd="0" destOrd="0" presId="urn:microsoft.com/office/officeart/2005/8/layout/vList5"/>
    <dgm:cxn modelId="{CE2557D1-5FDF-4538-AC16-7425AFAF4BC7}" type="presOf" srcId="{2C8EC395-066D-984E-8F48-1D03BBA365D6}" destId="{FBE9ED35-B856-174C-8737-A32D2C924CA6}" srcOrd="0" destOrd="0" presId="urn:microsoft.com/office/officeart/2005/8/layout/vList5"/>
    <dgm:cxn modelId="{235FB5FA-911B-4999-A51F-CB8503362DF3}" type="presParOf" srcId="{82B71E07-46A9-1F4C-9980-576B2FA3ADD8}" destId="{A3A8D8DA-067B-EC42-9EAF-7E4FD8AA6489}" srcOrd="0" destOrd="0" presId="urn:microsoft.com/office/officeart/2005/8/layout/vList5"/>
    <dgm:cxn modelId="{3FCF6E1C-841B-4109-AD36-F528C9D68EDA}" type="presParOf" srcId="{A3A8D8DA-067B-EC42-9EAF-7E4FD8AA6489}" destId="{5131D196-118F-ED4B-8F8C-9F861CEE6268}" srcOrd="0" destOrd="0" presId="urn:microsoft.com/office/officeart/2005/8/layout/vList5"/>
    <dgm:cxn modelId="{02FE3CF0-C206-4169-BFF9-FBFA656C3317}" type="presParOf" srcId="{A3A8D8DA-067B-EC42-9EAF-7E4FD8AA6489}" destId="{B2E2EFB5-3D81-DA40-B0AB-7277103CCFA5}" srcOrd="1" destOrd="0" presId="urn:microsoft.com/office/officeart/2005/8/layout/vList5"/>
    <dgm:cxn modelId="{854426CE-8A99-4EE9-8C10-AFBE3094FC56}" type="presParOf" srcId="{82B71E07-46A9-1F4C-9980-576B2FA3ADD8}" destId="{86757E5C-20F4-E745-A720-B10E686939A4}" srcOrd="1" destOrd="0" presId="urn:microsoft.com/office/officeart/2005/8/layout/vList5"/>
    <dgm:cxn modelId="{8B72C534-74E2-4881-96D6-F37793703A56}" type="presParOf" srcId="{82B71E07-46A9-1F4C-9980-576B2FA3ADD8}" destId="{0760AE06-7B56-494A-A0E8-36B594643D8E}" srcOrd="2" destOrd="0" presId="urn:microsoft.com/office/officeart/2005/8/layout/vList5"/>
    <dgm:cxn modelId="{4FFE3586-3915-4169-9613-104A280D9F51}" type="presParOf" srcId="{0760AE06-7B56-494A-A0E8-36B594643D8E}" destId="{C3381103-080C-D746-8B27-46B2DEE4028C}" srcOrd="0" destOrd="0" presId="urn:microsoft.com/office/officeart/2005/8/layout/vList5"/>
    <dgm:cxn modelId="{0748A7A0-5F68-4D52-81FB-25A1AAEE0BB7}" type="presParOf" srcId="{0760AE06-7B56-494A-A0E8-36B594643D8E}" destId="{FBE9ED35-B856-174C-8737-A32D2C924CA6}" srcOrd="1" destOrd="0" presId="urn:microsoft.com/office/officeart/2005/8/layout/vList5"/>
    <dgm:cxn modelId="{4B41C735-55D2-4252-B896-EB2E48CCAD86}" type="presParOf" srcId="{82B71E07-46A9-1F4C-9980-576B2FA3ADD8}" destId="{42D27948-8160-FF47-9116-9786F5E669CE}" srcOrd="3" destOrd="0" presId="urn:microsoft.com/office/officeart/2005/8/layout/vList5"/>
    <dgm:cxn modelId="{20AD1B86-29DF-4273-8BAF-83AD80F61B50}" type="presParOf" srcId="{82B71E07-46A9-1F4C-9980-576B2FA3ADD8}" destId="{39BBA486-03BD-2144-ABBF-AE369E5400B7}" srcOrd="4" destOrd="0" presId="urn:microsoft.com/office/officeart/2005/8/layout/vList5"/>
    <dgm:cxn modelId="{8D9066EF-D98F-494B-9FF1-40EECD3D68A0}" type="presParOf" srcId="{39BBA486-03BD-2144-ABBF-AE369E5400B7}" destId="{70B8D9E0-4A6D-2F44-B595-4E51FB1CC510}" srcOrd="0" destOrd="0" presId="urn:microsoft.com/office/officeart/2005/8/layout/vList5"/>
    <dgm:cxn modelId="{80F95277-A794-4E75-A81F-BE434892AF62}" type="presParOf" srcId="{39BBA486-03BD-2144-ABBF-AE369E5400B7}" destId="{09F84ED2-5430-D348-8351-1C588DA968EF}" srcOrd="1" destOrd="0" presId="urn:microsoft.com/office/officeart/2005/8/layout/vList5"/>
    <dgm:cxn modelId="{C43AEBEC-B3BE-4946-87FE-BDE2E50C9E74}" type="presParOf" srcId="{82B71E07-46A9-1F4C-9980-576B2FA3ADD8}" destId="{26A10C18-A8F4-6A4C-BDEE-6F7DE3CE4615}" srcOrd="5" destOrd="0" presId="urn:microsoft.com/office/officeart/2005/8/layout/vList5"/>
    <dgm:cxn modelId="{120EF775-4D48-4A69-960D-7F82D9907401}" type="presParOf" srcId="{82B71E07-46A9-1F4C-9980-576B2FA3ADD8}" destId="{4ECD3363-8FE6-2E4D-AEB8-DD61ACBB9653}" srcOrd="6" destOrd="0" presId="urn:microsoft.com/office/officeart/2005/8/layout/vList5"/>
    <dgm:cxn modelId="{ED11E069-7746-4922-9EBD-29131C1C2038}" type="presParOf" srcId="{4ECD3363-8FE6-2E4D-AEB8-DD61ACBB9653}" destId="{E895D6B0-A2C0-8846-B022-1C147093D231}" srcOrd="0" destOrd="0" presId="urn:microsoft.com/office/officeart/2005/8/layout/vList5"/>
    <dgm:cxn modelId="{436306B8-D73B-4028-B67A-BAAFFB9AE555}"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400" b="1" dirty="0"/>
            <a:t>s</a:t>
          </a:r>
          <a:r>
            <a:rPr lang="fr-FR" sz="2400" b="1" dirty="0">
              <a:solidFill>
                <a:srgbClr val="0070C0"/>
              </a:solidFill>
            </a:rPr>
            <a:t>oi</a:t>
          </a:r>
          <a:r>
            <a:rPr lang="fr-FR" sz="2400" b="1" dirty="0"/>
            <a:t>n</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400" b="1" dirty="0"/>
            <a:t> </a:t>
          </a:r>
          <a:r>
            <a:rPr lang="fr-FR" sz="2400" b="1" dirty="0">
              <a:solidFill>
                <a:schemeClr val="tx1"/>
              </a:solidFill>
            </a:rPr>
            <a:t>p</a:t>
          </a:r>
          <a:r>
            <a:rPr lang="fr-FR" sz="2400" b="1" dirty="0">
              <a:solidFill>
                <a:srgbClr val="0070C0"/>
              </a:solidFill>
            </a:rPr>
            <a:t>oi</a:t>
          </a:r>
          <a:r>
            <a:rPr lang="fr-FR" sz="2400" b="1" dirty="0">
              <a:solidFill>
                <a:schemeClr val="tx1"/>
              </a:solidFill>
            </a:rPr>
            <a:t>re</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400" b="1" dirty="0"/>
            <a:t>ég</a:t>
          </a:r>
          <a:r>
            <a:rPr lang="fr-FR" sz="2400" b="1" dirty="0">
              <a:solidFill>
                <a:srgbClr val="0070C0"/>
              </a:solidFill>
            </a:rPr>
            <a:t>oï</a:t>
          </a:r>
          <a:r>
            <a:rPr lang="fr-FR" sz="2400" b="1" dirty="0"/>
            <a:t>ste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400" b="1" dirty="0"/>
            <a:t> f</a:t>
          </a:r>
          <a:r>
            <a:rPr lang="fr-FR" sz="2400" b="1" dirty="0">
              <a:solidFill>
                <a:srgbClr val="0070C0"/>
              </a:solidFill>
            </a:rPr>
            <a:t>oi</a:t>
          </a:r>
          <a:r>
            <a:rPr lang="fr-FR" sz="2400" b="1" dirty="0">
              <a:solidFill>
                <a:schemeClr val="tx1"/>
              </a:solidFill>
            </a:rPr>
            <a:t>n</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0E8F1B56-FCE1-4602-A037-40350AF8F156}" type="presOf" srcId="{5A256FE1-617A-F64B-AAA5-E71BA3D8E71B}" destId="{5131D196-118F-ED4B-8F8C-9F861CEE6268}"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3FCF5DDF-AF0C-4353-9F09-43C7D26AE891}" type="presOf" srcId="{2C8EC395-066D-984E-8F48-1D03BBA365D6}" destId="{FBE9ED35-B856-174C-8737-A32D2C924CA6}" srcOrd="0" destOrd="0" presId="urn:microsoft.com/office/officeart/2005/8/layout/vList5"/>
    <dgm:cxn modelId="{8042416D-E3E5-4B78-9ABD-812F0C389586}" type="presOf" srcId="{C98D5B68-7884-6648-A6A0-2E344EE2F2C1}" destId="{70B8D9E0-4A6D-2F44-B595-4E51FB1CC510}"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DB0C06ED-8B30-490B-B51C-9CA382CEC077}" type="presOf" srcId="{39104730-2024-374C-98E0-3A4CE7ED9881}" destId="{82B71E07-46A9-1F4C-9980-576B2FA3ADD8}" srcOrd="0" destOrd="0" presId="urn:microsoft.com/office/officeart/2005/8/layout/vList5"/>
    <dgm:cxn modelId="{D282AADF-7A18-4BFA-8637-4C5FA56C4E44}" type="presOf" srcId="{31427C3A-E33A-4C40-B6A8-DF440F9FA9C2}" destId="{09F84ED2-5430-D348-8351-1C588DA968EF}"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40C54AB7-8BF0-4963-BDAA-88DAE4F45DB5}" type="presOf" srcId="{8943F2E6-3B0D-E448-9217-B317A1C852F5}" destId="{1017B7CB-13B4-9B4A-A898-E550BB192901}"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A5CE05B7-2804-4DE1-BD71-AFC00B198090}" type="presOf" srcId="{877D7047-60CD-754B-B94B-0D52DA8802EF}" destId="{E895D6B0-A2C0-8846-B022-1C147093D231}" srcOrd="0" destOrd="0" presId="urn:microsoft.com/office/officeart/2005/8/layout/vList5"/>
    <dgm:cxn modelId="{8393B036-9E6B-4F26-9E54-31D18BFCF88A}" type="presOf" srcId="{DD6BBC1B-D149-744A-A30E-EFE273F02222}" destId="{B2E2EFB5-3D81-DA40-B0AB-7277103CCFA5}" srcOrd="0" destOrd="0" presId="urn:microsoft.com/office/officeart/2005/8/layout/vList5"/>
    <dgm:cxn modelId="{8D18BD28-AE2B-4C15-A262-6449828D70B4}" type="presOf" srcId="{D865DF60-6A8A-1346-86CF-ADC5241F7441}" destId="{C3381103-080C-D746-8B27-46B2DEE4028C}" srcOrd="0" destOrd="0" presId="urn:microsoft.com/office/officeart/2005/8/layout/vList5"/>
    <dgm:cxn modelId="{DE3CDF7F-8727-4DD6-9793-C5523620E795}" type="presParOf" srcId="{82B71E07-46A9-1F4C-9980-576B2FA3ADD8}" destId="{A3A8D8DA-067B-EC42-9EAF-7E4FD8AA6489}" srcOrd="0" destOrd="0" presId="urn:microsoft.com/office/officeart/2005/8/layout/vList5"/>
    <dgm:cxn modelId="{7F2C4ECF-FD7D-49E0-A468-AA5B4FE409CE}" type="presParOf" srcId="{A3A8D8DA-067B-EC42-9EAF-7E4FD8AA6489}" destId="{5131D196-118F-ED4B-8F8C-9F861CEE6268}" srcOrd="0" destOrd="0" presId="urn:microsoft.com/office/officeart/2005/8/layout/vList5"/>
    <dgm:cxn modelId="{AEF997E7-D0CC-4EC0-9F77-1EE507826D24}" type="presParOf" srcId="{A3A8D8DA-067B-EC42-9EAF-7E4FD8AA6489}" destId="{B2E2EFB5-3D81-DA40-B0AB-7277103CCFA5}" srcOrd="1" destOrd="0" presId="urn:microsoft.com/office/officeart/2005/8/layout/vList5"/>
    <dgm:cxn modelId="{D8559292-2F01-4059-B513-1B5F7A840DDF}" type="presParOf" srcId="{82B71E07-46A9-1F4C-9980-576B2FA3ADD8}" destId="{86757E5C-20F4-E745-A720-B10E686939A4}" srcOrd="1" destOrd="0" presId="urn:microsoft.com/office/officeart/2005/8/layout/vList5"/>
    <dgm:cxn modelId="{F411C7CC-C0FF-492B-936E-3844E47F8FDB}" type="presParOf" srcId="{82B71E07-46A9-1F4C-9980-576B2FA3ADD8}" destId="{0760AE06-7B56-494A-A0E8-36B594643D8E}" srcOrd="2" destOrd="0" presId="urn:microsoft.com/office/officeart/2005/8/layout/vList5"/>
    <dgm:cxn modelId="{B3A5B031-6AD5-473E-87C6-06F90A1ABB43}" type="presParOf" srcId="{0760AE06-7B56-494A-A0E8-36B594643D8E}" destId="{C3381103-080C-D746-8B27-46B2DEE4028C}" srcOrd="0" destOrd="0" presId="urn:microsoft.com/office/officeart/2005/8/layout/vList5"/>
    <dgm:cxn modelId="{35347A87-4039-4A85-94C5-433A115125CB}" type="presParOf" srcId="{0760AE06-7B56-494A-A0E8-36B594643D8E}" destId="{FBE9ED35-B856-174C-8737-A32D2C924CA6}" srcOrd="1" destOrd="0" presId="urn:microsoft.com/office/officeart/2005/8/layout/vList5"/>
    <dgm:cxn modelId="{069612B5-8A4C-45AF-B16F-5129EC38A243}" type="presParOf" srcId="{82B71E07-46A9-1F4C-9980-576B2FA3ADD8}" destId="{42D27948-8160-FF47-9116-9786F5E669CE}" srcOrd="3" destOrd="0" presId="urn:microsoft.com/office/officeart/2005/8/layout/vList5"/>
    <dgm:cxn modelId="{2C243288-A74A-4D7B-ADF9-C3542A6DACD5}" type="presParOf" srcId="{82B71E07-46A9-1F4C-9980-576B2FA3ADD8}" destId="{39BBA486-03BD-2144-ABBF-AE369E5400B7}" srcOrd="4" destOrd="0" presId="urn:microsoft.com/office/officeart/2005/8/layout/vList5"/>
    <dgm:cxn modelId="{C447D2EA-7148-430B-AF1B-F0BD1F07A702}" type="presParOf" srcId="{39BBA486-03BD-2144-ABBF-AE369E5400B7}" destId="{70B8D9E0-4A6D-2F44-B595-4E51FB1CC510}" srcOrd="0" destOrd="0" presId="urn:microsoft.com/office/officeart/2005/8/layout/vList5"/>
    <dgm:cxn modelId="{52E71FF1-9D2A-476C-BF57-E3FC9194ACB6}" type="presParOf" srcId="{39BBA486-03BD-2144-ABBF-AE369E5400B7}" destId="{09F84ED2-5430-D348-8351-1C588DA968EF}" srcOrd="1" destOrd="0" presId="urn:microsoft.com/office/officeart/2005/8/layout/vList5"/>
    <dgm:cxn modelId="{0FACE9AC-A6B9-4512-8456-F98CA89C7F75}" type="presParOf" srcId="{82B71E07-46A9-1F4C-9980-576B2FA3ADD8}" destId="{26A10C18-A8F4-6A4C-BDEE-6F7DE3CE4615}" srcOrd="5" destOrd="0" presId="urn:microsoft.com/office/officeart/2005/8/layout/vList5"/>
    <dgm:cxn modelId="{EE4FDCF2-3CDD-4A3C-AD5F-B37C1D52E216}" type="presParOf" srcId="{82B71E07-46A9-1F4C-9980-576B2FA3ADD8}" destId="{4ECD3363-8FE6-2E4D-AEB8-DD61ACBB9653}" srcOrd="6" destOrd="0" presId="urn:microsoft.com/office/officeart/2005/8/layout/vList5"/>
    <dgm:cxn modelId="{473F9B81-3186-4CEE-90F9-24E69E704F04}" type="presParOf" srcId="{4ECD3363-8FE6-2E4D-AEB8-DD61ACBB9653}" destId="{E895D6B0-A2C0-8846-B022-1C147093D231}" srcOrd="0" destOrd="0" presId="urn:microsoft.com/office/officeart/2005/8/layout/vList5"/>
    <dgm:cxn modelId="{B3ED5CDB-E3C4-4024-9086-3482D270EC98}"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2400" b="1" dirty="0"/>
            <a:t>s</a:t>
          </a:r>
          <a:r>
            <a:rPr lang="fr-FR" sz="2400" b="1" dirty="0">
              <a:solidFill>
                <a:srgbClr val="0070C0"/>
              </a:solidFill>
            </a:rPr>
            <a:t>oi</a:t>
          </a:r>
          <a:r>
            <a:rPr lang="fr-FR" sz="2400" b="1" dirty="0"/>
            <a:t>n</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6699FF">
            <a:alpha val="90000"/>
          </a:srgbClr>
        </a:solidFill>
      </dgm:spPr>
      <dgm:t>
        <a:bodyPr/>
        <a:lstStyle/>
        <a:p>
          <a:pPr algn="ctr">
            <a:buNone/>
          </a:pPr>
          <a:r>
            <a:rPr lang="fr-FR" sz="2400" b="1" dirty="0"/>
            <a:t> </a:t>
          </a:r>
          <a:r>
            <a:rPr lang="fr-FR" sz="2400" b="1" dirty="0">
              <a:solidFill>
                <a:schemeClr val="tx1"/>
              </a:solidFill>
            </a:rPr>
            <a:t>p</a:t>
          </a:r>
          <a:r>
            <a:rPr lang="fr-FR" sz="2400" b="1" dirty="0">
              <a:solidFill>
                <a:srgbClr val="0070C0"/>
              </a:solidFill>
            </a:rPr>
            <a:t>oi</a:t>
          </a:r>
          <a:r>
            <a:rPr lang="fr-FR" sz="2400" b="1" dirty="0">
              <a:solidFill>
                <a:schemeClr val="tx1"/>
              </a:solidFill>
            </a:rPr>
            <a:t>re</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2400" b="1" dirty="0"/>
            <a:t>ég</a:t>
          </a:r>
          <a:r>
            <a:rPr lang="fr-FR" sz="2400" b="1" dirty="0">
              <a:solidFill>
                <a:srgbClr val="0070C0"/>
              </a:solidFill>
            </a:rPr>
            <a:t>oï</a:t>
          </a:r>
          <a:r>
            <a:rPr lang="fr-FR" sz="2400" b="1" dirty="0"/>
            <a:t>ste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400" b="1" dirty="0"/>
            <a:t> f</a:t>
          </a:r>
          <a:r>
            <a:rPr lang="fr-FR" sz="2400" b="1" dirty="0">
              <a:solidFill>
                <a:srgbClr val="0070C0"/>
              </a:solidFill>
            </a:rPr>
            <a:t>oi</a:t>
          </a:r>
          <a:r>
            <a:rPr lang="fr-FR" sz="2400" b="1" dirty="0">
              <a:solidFill>
                <a:schemeClr val="tx1"/>
              </a:solidFill>
            </a:rPr>
            <a:t>n</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26514B5C-E4AC-D045-BD76-2A427C25A6C9}" srcId="{39104730-2024-374C-98E0-3A4CE7ED9881}" destId="{D865DF60-6A8A-1346-86CF-ADC5241F7441}" srcOrd="1" destOrd="0" parTransId="{806608CC-D2DF-374E-A47A-AC1E4E471D34}" sibTransId="{752CCB7B-ADC2-E04D-8F22-DB13BC887169}"/>
    <dgm:cxn modelId="{FB35E746-09A5-4249-BC10-C82409F487F2}" type="presOf" srcId="{877D7047-60CD-754B-B94B-0D52DA8802EF}" destId="{E895D6B0-A2C0-8846-B022-1C147093D231}" srcOrd="0" destOrd="0" presId="urn:microsoft.com/office/officeart/2005/8/layout/vList5"/>
    <dgm:cxn modelId="{0E741E6F-EE1F-4CD0-BEBA-3C337F7F1BD0}" type="presOf" srcId="{D865DF60-6A8A-1346-86CF-ADC5241F7441}" destId="{C3381103-080C-D746-8B27-46B2DEE4028C}" srcOrd="0" destOrd="0" presId="urn:microsoft.com/office/officeart/2005/8/layout/vList5"/>
    <dgm:cxn modelId="{1507FD3E-E2B4-4B03-979E-8F39075895EF}" type="presOf" srcId="{5A256FE1-617A-F64B-AAA5-E71BA3D8E71B}" destId="{5131D196-118F-ED4B-8F8C-9F861CEE6268}" srcOrd="0" destOrd="0" presId="urn:microsoft.com/office/officeart/2005/8/layout/vList5"/>
    <dgm:cxn modelId="{C81AAA06-AFB1-47DD-B05F-4C1E4EF8814B}" type="presOf" srcId="{C98D5B68-7884-6648-A6A0-2E344EE2F2C1}" destId="{70B8D9E0-4A6D-2F44-B595-4E51FB1CC510}"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646070C2-63C1-4D22-A627-9984754B4708}" type="presOf" srcId="{8943F2E6-3B0D-E448-9217-B317A1C852F5}" destId="{1017B7CB-13B4-9B4A-A898-E550BB192901}"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0FF18306-3229-4E5C-ABEE-3CBCEA69392A}" type="presOf" srcId="{31427C3A-E33A-4C40-B6A8-DF440F9FA9C2}" destId="{09F84ED2-5430-D348-8351-1C588DA968EF}"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689EBD33-BE07-4818-A788-245CEFBBDDDD}" type="presOf" srcId="{2C8EC395-066D-984E-8F48-1D03BBA365D6}" destId="{FBE9ED35-B856-174C-8737-A32D2C924CA6}" srcOrd="0" destOrd="0" presId="urn:microsoft.com/office/officeart/2005/8/layout/vList5"/>
    <dgm:cxn modelId="{339D18CC-4501-4CA7-883A-2E7613900C1F}" type="presOf" srcId="{39104730-2024-374C-98E0-3A4CE7ED9881}" destId="{82B71E07-46A9-1F4C-9980-576B2FA3ADD8}"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F29E88BF-B2B7-8C4D-8CAE-014202FBF28B}" srcId="{39104730-2024-374C-98E0-3A4CE7ED9881}" destId="{877D7047-60CD-754B-B94B-0D52DA8802EF}" srcOrd="3" destOrd="0" parTransId="{F776D0C3-C0C0-7847-978B-D8398B928E33}" sibTransId="{D8C37D6F-0C89-C44B-B88F-7FDB054464A6}"/>
    <dgm:cxn modelId="{9A69D927-C7BA-4404-B5E1-23544731B283}" type="presOf" srcId="{DD6BBC1B-D149-744A-A30E-EFE273F02222}" destId="{B2E2EFB5-3D81-DA40-B0AB-7277103CCFA5}" srcOrd="0" destOrd="0" presId="urn:microsoft.com/office/officeart/2005/8/layout/vList5"/>
    <dgm:cxn modelId="{48C93BCD-2CDC-4973-A664-0434B7837C95}" type="presParOf" srcId="{82B71E07-46A9-1F4C-9980-576B2FA3ADD8}" destId="{A3A8D8DA-067B-EC42-9EAF-7E4FD8AA6489}" srcOrd="0" destOrd="0" presId="urn:microsoft.com/office/officeart/2005/8/layout/vList5"/>
    <dgm:cxn modelId="{8FCC7749-4947-4CC8-982F-00B74A2ADFA8}" type="presParOf" srcId="{A3A8D8DA-067B-EC42-9EAF-7E4FD8AA6489}" destId="{5131D196-118F-ED4B-8F8C-9F861CEE6268}" srcOrd="0" destOrd="0" presId="urn:microsoft.com/office/officeart/2005/8/layout/vList5"/>
    <dgm:cxn modelId="{C1549736-AA66-45AE-973C-66E2118CC5B1}" type="presParOf" srcId="{A3A8D8DA-067B-EC42-9EAF-7E4FD8AA6489}" destId="{B2E2EFB5-3D81-DA40-B0AB-7277103CCFA5}" srcOrd="1" destOrd="0" presId="urn:microsoft.com/office/officeart/2005/8/layout/vList5"/>
    <dgm:cxn modelId="{CD2B5038-7408-4EC3-8235-69BA1C3C01DA}" type="presParOf" srcId="{82B71E07-46A9-1F4C-9980-576B2FA3ADD8}" destId="{86757E5C-20F4-E745-A720-B10E686939A4}" srcOrd="1" destOrd="0" presId="urn:microsoft.com/office/officeart/2005/8/layout/vList5"/>
    <dgm:cxn modelId="{65527B11-1700-4BFD-9B8D-F5C51AFBC83F}" type="presParOf" srcId="{82B71E07-46A9-1F4C-9980-576B2FA3ADD8}" destId="{0760AE06-7B56-494A-A0E8-36B594643D8E}" srcOrd="2" destOrd="0" presId="urn:microsoft.com/office/officeart/2005/8/layout/vList5"/>
    <dgm:cxn modelId="{4D78FEF7-FD77-4CD5-B76A-7A2E669B701D}" type="presParOf" srcId="{0760AE06-7B56-494A-A0E8-36B594643D8E}" destId="{C3381103-080C-D746-8B27-46B2DEE4028C}" srcOrd="0" destOrd="0" presId="urn:microsoft.com/office/officeart/2005/8/layout/vList5"/>
    <dgm:cxn modelId="{3A991312-467F-478C-86AD-A4DB6B4A6BF8}" type="presParOf" srcId="{0760AE06-7B56-494A-A0E8-36B594643D8E}" destId="{FBE9ED35-B856-174C-8737-A32D2C924CA6}" srcOrd="1" destOrd="0" presId="urn:microsoft.com/office/officeart/2005/8/layout/vList5"/>
    <dgm:cxn modelId="{E8D31278-67F7-4EFF-A9DA-C6038464E3D6}" type="presParOf" srcId="{82B71E07-46A9-1F4C-9980-576B2FA3ADD8}" destId="{42D27948-8160-FF47-9116-9786F5E669CE}" srcOrd="3" destOrd="0" presId="urn:microsoft.com/office/officeart/2005/8/layout/vList5"/>
    <dgm:cxn modelId="{184A2B35-FC2C-439C-B93C-552163794C28}" type="presParOf" srcId="{82B71E07-46A9-1F4C-9980-576B2FA3ADD8}" destId="{39BBA486-03BD-2144-ABBF-AE369E5400B7}" srcOrd="4" destOrd="0" presId="urn:microsoft.com/office/officeart/2005/8/layout/vList5"/>
    <dgm:cxn modelId="{E855825E-4392-44DE-9691-8E9FED6D4196}" type="presParOf" srcId="{39BBA486-03BD-2144-ABBF-AE369E5400B7}" destId="{70B8D9E0-4A6D-2F44-B595-4E51FB1CC510}" srcOrd="0" destOrd="0" presId="urn:microsoft.com/office/officeart/2005/8/layout/vList5"/>
    <dgm:cxn modelId="{327AD4B0-8B84-4A6A-A165-4DBA86D0F19C}" type="presParOf" srcId="{39BBA486-03BD-2144-ABBF-AE369E5400B7}" destId="{09F84ED2-5430-D348-8351-1C588DA968EF}" srcOrd="1" destOrd="0" presId="urn:microsoft.com/office/officeart/2005/8/layout/vList5"/>
    <dgm:cxn modelId="{D836A5CC-2ED8-4D70-89F4-37C0FB45C0F4}" type="presParOf" srcId="{82B71E07-46A9-1F4C-9980-576B2FA3ADD8}" destId="{26A10C18-A8F4-6A4C-BDEE-6F7DE3CE4615}" srcOrd="5" destOrd="0" presId="urn:microsoft.com/office/officeart/2005/8/layout/vList5"/>
    <dgm:cxn modelId="{E119BCEC-CB53-492D-B175-4273FCC39336}" type="presParOf" srcId="{82B71E07-46A9-1F4C-9980-576B2FA3ADD8}" destId="{4ECD3363-8FE6-2E4D-AEB8-DD61ACBB9653}" srcOrd="6" destOrd="0" presId="urn:microsoft.com/office/officeart/2005/8/layout/vList5"/>
    <dgm:cxn modelId="{B4138BE9-2E20-4328-BE47-8EDE7FD42BC0}" type="presParOf" srcId="{4ECD3363-8FE6-2E4D-AEB8-DD61ACBB9653}" destId="{E895D6B0-A2C0-8846-B022-1C147093D231}" srcOrd="0" destOrd="0" presId="urn:microsoft.com/office/officeart/2005/8/layout/vList5"/>
    <dgm:cxn modelId="{B02BFFDC-549E-4983-9C39-CD75068C3F39}"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400" b="1" dirty="0"/>
            <a:t>n</a:t>
          </a:r>
          <a:r>
            <a:rPr lang="fr-FR" sz="2400" b="1" dirty="0">
              <a:solidFill>
                <a:srgbClr val="0070C0"/>
              </a:solidFill>
            </a:rPr>
            <a:t>ui</a:t>
          </a:r>
          <a:r>
            <a:rPr lang="fr-FR" sz="2400" b="1" dirty="0"/>
            <a:t>t</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400" b="1" dirty="0"/>
            <a:t> </a:t>
          </a:r>
          <a:r>
            <a:rPr lang="fr-FR" sz="2400" b="1" dirty="0">
              <a:solidFill>
                <a:schemeClr val="tx1"/>
              </a:solidFill>
            </a:rPr>
            <a:t>g</a:t>
          </a:r>
          <a:r>
            <a:rPr lang="fr-FR" sz="2400" b="1" dirty="0">
              <a:solidFill>
                <a:srgbClr val="0070C0"/>
              </a:solidFill>
            </a:rPr>
            <a:t>ui</a:t>
          </a:r>
          <a:r>
            <a:rPr lang="fr-FR" sz="2400" b="1" dirty="0">
              <a:solidFill>
                <a:schemeClr val="tx1"/>
              </a:solidFill>
            </a:rPr>
            <a:t>de</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400" b="1" dirty="0"/>
            <a:t>j</a:t>
          </a:r>
          <a:r>
            <a:rPr lang="fr-FR" sz="2400" b="1" dirty="0">
              <a:solidFill>
                <a:srgbClr val="0070C0"/>
              </a:solidFill>
            </a:rPr>
            <a:t>ui</a:t>
          </a:r>
          <a:r>
            <a:rPr lang="fr-FR" sz="2400" b="1" dirty="0"/>
            <a:t>n</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400" b="1" dirty="0"/>
            <a:t> q</a:t>
          </a:r>
          <a:r>
            <a:rPr lang="fr-FR" sz="2400" b="1" dirty="0">
              <a:solidFill>
                <a:srgbClr val="0070C0"/>
              </a:solidFill>
            </a:rPr>
            <a:t>ui</a:t>
          </a:r>
          <a:endParaRPr lang="fr-FR" sz="2400" b="1" dirty="0">
            <a:solidFill>
              <a:schemeClr val="tx1"/>
            </a:solidFill>
          </a:endParaRP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A7AA8BD3-4C21-4303-9539-53C618771CD1}" type="presOf" srcId="{C98D5B68-7884-6648-A6A0-2E344EE2F2C1}" destId="{70B8D9E0-4A6D-2F44-B595-4E51FB1CC510}" srcOrd="0" destOrd="0" presId="urn:microsoft.com/office/officeart/2005/8/layout/vList5"/>
    <dgm:cxn modelId="{3E957467-47D8-4478-AB43-982C29857977}" type="presOf" srcId="{2C8EC395-066D-984E-8F48-1D03BBA365D6}" destId="{FBE9ED35-B856-174C-8737-A32D2C924CA6}" srcOrd="0" destOrd="0" presId="urn:microsoft.com/office/officeart/2005/8/layout/vList5"/>
    <dgm:cxn modelId="{EA4BD475-857A-4F29-9703-A180CE2DE43B}" type="presOf" srcId="{5A256FE1-617A-F64B-AAA5-E71BA3D8E71B}" destId="{5131D196-118F-ED4B-8F8C-9F861CEE6268}" srcOrd="0" destOrd="0" presId="urn:microsoft.com/office/officeart/2005/8/layout/vList5"/>
    <dgm:cxn modelId="{7FA5F7D1-48E1-45B3-B1A6-5BD24904B927}"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2743A622-B179-4FB3-BE68-79650AC5088D}" type="presOf" srcId="{39104730-2024-374C-98E0-3A4CE7ED9881}" destId="{82B71E07-46A9-1F4C-9980-576B2FA3ADD8}" srcOrd="0" destOrd="0" presId="urn:microsoft.com/office/officeart/2005/8/layout/vList5"/>
    <dgm:cxn modelId="{8CD83D82-47AF-45E9-876B-5AD4312951ED}" type="presOf" srcId="{31427C3A-E33A-4C40-B6A8-DF440F9FA9C2}" destId="{09F84ED2-5430-D348-8351-1C588DA968EF}"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FB8BD705-E8E5-49C9-B902-11F102505194}" type="presOf" srcId="{D865DF60-6A8A-1346-86CF-ADC5241F7441}" destId="{C3381103-080C-D746-8B27-46B2DEE4028C}"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84782999-B23D-405B-A398-D401C487125F}" type="presOf" srcId="{DD6BBC1B-D149-744A-A30E-EFE273F02222}" destId="{B2E2EFB5-3D81-DA40-B0AB-7277103CCFA5}"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DD389CF0-C4F4-4BC7-A277-5BA0F07212B6}"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EB2918DA-D787-43E1-8B90-7C1D4D7F4EB4}" type="presParOf" srcId="{82B71E07-46A9-1F4C-9980-576B2FA3ADD8}" destId="{A3A8D8DA-067B-EC42-9EAF-7E4FD8AA6489}" srcOrd="0" destOrd="0" presId="urn:microsoft.com/office/officeart/2005/8/layout/vList5"/>
    <dgm:cxn modelId="{F7BD9C2E-59BB-4432-A831-B1AD3CA70DD6}" type="presParOf" srcId="{A3A8D8DA-067B-EC42-9EAF-7E4FD8AA6489}" destId="{5131D196-118F-ED4B-8F8C-9F861CEE6268}" srcOrd="0" destOrd="0" presId="urn:microsoft.com/office/officeart/2005/8/layout/vList5"/>
    <dgm:cxn modelId="{8130EF00-F0F2-4714-9106-57C015AD6663}" type="presParOf" srcId="{A3A8D8DA-067B-EC42-9EAF-7E4FD8AA6489}" destId="{B2E2EFB5-3D81-DA40-B0AB-7277103CCFA5}" srcOrd="1" destOrd="0" presId="urn:microsoft.com/office/officeart/2005/8/layout/vList5"/>
    <dgm:cxn modelId="{CE683370-929F-4141-A737-526565949B58}" type="presParOf" srcId="{82B71E07-46A9-1F4C-9980-576B2FA3ADD8}" destId="{86757E5C-20F4-E745-A720-B10E686939A4}" srcOrd="1" destOrd="0" presId="urn:microsoft.com/office/officeart/2005/8/layout/vList5"/>
    <dgm:cxn modelId="{4BA9110D-4F74-4BA9-9AC5-8C3CF02CCB3D}" type="presParOf" srcId="{82B71E07-46A9-1F4C-9980-576B2FA3ADD8}" destId="{0760AE06-7B56-494A-A0E8-36B594643D8E}" srcOrd="2" destOrd="0" presId="urn:microsoft.com/office/officeart/2005/8/layout/vList5"/>
    <dgm:cxn modelId="{E4149930-E4E3-4324-8F84-6F66F59788C5}" type="presParOf" srcId="{0760AE06-7B56-494A-A0E8-36B594643D8E}" destId="{C3381103-080C-D746-8B27-46B2DEE4028C}" srcOrd="0" destOrd="0" presId="urn:microsoft.com/office/officeart/2005/8/layout/vList5"/>
    <dgm:cxn modelId="{10A7678D-E5CA-4029-A1A8-1AE3623E1B0C}" type="presParOf" srcId="{0760AE06-7B56-494A-A0E8-36B594643D8E}" destId="{FBE9ED35-B856-174C-8737-A32D2C924CA6}" srcOrd="1" destOrd="0" presId="urn:microsoft.com/office/officeart/2005/8/layout/vList5"/>
    <dgm:cxn modelId="{1160B68B-F6CC-4B22-93A9-B46C24FE9946}" type="presParOf" srcId="{82B71E07-46A9-1F4C-9980-576B2FA3ADD8}" destId="{42D27948-8160-FF47-9116-9786F5E669CE}" srcOrd="3" destOrd="0" presId="urn:microsoft.com/office/officeart/2005/8/layout/vList5"/>
    <dgm:cxn modelId="{503C9370-6C7E-4C73-A566-9E78A3232EC0}" type="presParOf" srcId="{82B71E07-46A9-1F4C-9980-576B2FA3ADD8}" destId="{39BBA486-03BD-2144-ABBF-AE369E5400B7}" srcOrd="4" destOrd="0" presId="urn:microsoft.com/office/officeart/2005/8/layout/vList5"/>
    <dgm:cxn modelId="{8F10D8C6-FD2B-4CA2-B36E-6312A9701ABE}" type="presParOf" srcId="{39BBA486-03BD-2144-ABBF-AE369E5400B7}" destId="{70B8D9E0-4A6D-2F44-B595-4E51FB1CC510}" srcOrd="0" destOrd="0" presId="urn:microsoft.com/office/officeart/2005/8/layout/vList5"/>
    <dgm:cxn modelId="{24E823EC-C733-4F1D-853E-8DF0A8691EB8}" type="presParOf" srcId="{39BBA486-03BD-2144-ABBF-AE369E5400B7}" destId="{09F84ED2-5430-D348-8351-1C588DA968EF}" srcOrd="1" destOrd="0" presId="urn:microsoft.com/office/officeart/2005/8/layout/vList5"/>
    <dgm:cxn modelId="{3CD8C752-0677-4A7B-B82D-DD33B45113D0}" type="presParOf" srcId="{82B71E07-46A9-1F4C-9980-576B2FA3ADD8}" destId="{26A10C18-A8F4-6A4C-BDEE-6F7DE3CE4615}" srcOrd="5" destOrd="0" presId="urn:microsoft.com/office/officeart/2005/8/layout/vList5"/>
    <dgm:cxn modelId="{C9F0E420-8E40-4905-9AD1-D0F39650C0F7}" type="presParOf" srcId="{82B71E07-46A9-1F4C-9980-576B2FA3ADD8}" destId="{4ECD3363-8FE6-2E4D-AEB8-DD61ACBB9653}" srcOrd="6" destOrd="0" presId="urn:microsoft.com/office/officeart/2005/8/layout/vList5"/>
    <dgm:cxn modelId="{27CE1ACB-3301-4A21-9D18-B3F7E68662B4}" type="presParOf" srcId="{4ECD3363-8FE6-2E4D-AEB8-DD61ACBB9653}" destId="{E895D6B0-A2C0-8846-B022-1C147093D231}" srcOrd="0" destOrd="0" presId="urn:microsoft.com/office/officeart/2005/8/layout/vList5"/>
    <dgm:cxn modelId="{5D450F1D-1930-499F-8E56-DF9A4A7D859C}"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6699FF">
            <a:alpha val="90000"/>
          </a:srgbClr>
        </a:solidFill>
      </dgm:spPr>
      <dgm:t>
        <a:bodyPr/>
        <a:lstStyle/>
        <a:p>
          <a:pPr algn="ctr">
            <a:buNone/>
          </a:pPr>
          <a:r>
            <a:rPr lang="fr-FR" sz="2400" b="1" dirty="0"/>
            <a:t>n</a:t>
          </a:r>
          <a:r>
            <a:rPr lang="fr-FR" sz="2400" b="1" dirty="0">
              <a:solidFill>
                <a:srgbClr val="0070C0"/>
              </a:solidFill>
            </a:rPr>
            <a:t>ui</a:t>
          </a:r>
          <a:r>
            <a:rPr lang="fr-FR" sz="2400" b="1" dirty="0"/>
            <a:t>t</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FF5050">
            <a:alpha val="90000"/>
          </a:srgbClr>
        </a:solidFill>
      </dgm:spPr>
      <dgm:t>
        <a:bodyPr/>
        <a:lstStyle/>
        <a:p>
          <a:pPr algn="ctr">
            <a:buNone/>
          </a:pPr>
          <a:r>
            <a:rPr lang="fr-FR" sz="2400" b="1" dirty="0"/>
            <a:t> </a:t>
          </a:r>
          <a:r>
            <a:rPr lang="fr-FR" sz="2400" b="1" dirty="0">
              <a:solidFill>
                <a:schemeClr val="tx1"/>
              </a:solidFill>
            </a:rPr>
            <a:t>g</a:t>
          </a:r>
          <a:r>
            <a:rPr lang="fr-FR" sz="2400" b="1" dirty="0">
              <a:solidFill>
                <a:srgbClr val="0070C0"/>
              </a:solidFill>
            </a:rPr>
            <a:t>ui</a:t>
          </a:r>
          <a:r>
            <a:rPr lang="fr-FR" sz="2400" b="1" dirty="0">
              <a:solidFill>
                <a:schemeClr val="tx1"/>
              </a:solidFill>
            </a:rPr>
            <a:t>de</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2400" b="1" dirty="0"/>
            <a:t>j</a:t>
          </a:r>
          <a:r>
            <a:rPr lang="fr-FR" sz="2400" b="1" dirty="0">
              <a:solidFill>
                <a:srgbClr val="0070C0"/>
              </a:solidFill>
            </a:rPr>
            <a:t>ui</a:t>
          </a:r>
          <a:r>
            <a:rPr lang="fr-FR" sz="2400" b="1" dirty="0"/>
            <a:t>n</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400" b="1" dirty="0"/>
            <a:t> q</a:t>
          </a:r>
          <a:r>
            <a:rPr lang="fr-FR" sz="2400" b="1" dirty="0">
              <a:solidFill>
                <a:srgbClr val="0070C0"/>
              </a:solidFill>
            </a:rPr>
            <a:t>ui</a:t>
          </a:r>
          <a:endParaRPr lang="fr-FR" sz="2400" b="1" dirty="0">
            <a:solidFill>
              <a:schemeClr val="tx1"/>
            </a:solidFill>
          </a:endParaRP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6B45F215-08D0-4C51-8E0F-DA8EB6FBEE6A}" type="presOf" srcId="{31427C3A-E33A-4C40-B6A8-DF440F9FA9C2}" destId="{09F84ED2-5430-D348-8351-1C588DA968EF}"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0DB7E011-324C-422B-B4B1-B5694D98FB91}" type="presOf" srcId="{877D7047-60CD-754B-B94B-0D52DA8802EF}" destId="{E895D6B0-A2C0-8846-B022-1C147093D231}" srcOrd="0" destOrd="0" presId="urn:microsoft.com/office/officeart/2005/8/layout/vList5"/>
    <dgm:cxn modelId="{C5AB41BD-070B-4BD5-BDE8-F4F80DE63D0A}" type="presOf" srcId="{39104730-2024-374C-98E0-3A4CE7ED9881}" destId="{82B71E07-46A9-1F4C-9980-576B2FA3ADD8}" srcOrd="0" destOrd="0" presId="urn:microsoft.com/office/officeart/2005/8/layout/vList5"/>
    <dgm:cxn modelId="{B6C3FBDE-6379-4D7A-BF85-27B9EEE6D663}" type="presOf" srcId="{C98D5B68-7884-6648-A6A0-2E344EE2F2C1}" destId="{70B8D9E0-4A6D-2F44-B595-4E51FB1CC510}" srcOrd="0" destOrd="0" presId="urn:microsoft.com/office/officeart/2005/8/layout/vList5"/>
    <dgm:cxn modelId="{EE57BDD9-24B9-4F06-853A-0A4CD4F29E29}" type="presOf" srcId="{8943F2E6-3B0D-E448-9217-B317A1C852F5}" destId="{1017B7CB-13B4-9B4A-A898-E550BB19290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937AF584-C3F3-493D-BC83-BC85762412A6}" type="presOf" srcId="{2C8EC395-066D-984E-8F48-1D03BBA365D6}" destId="{FBE9ED35-B856-174C-8737-A32D2C924CA6}" srcOrd="0" destOrd="0" presId="urn:microsoft.com/office/officeart/2005/8/layout/vList5"/>
    <dgm:cxn modelId="{959913E4-3CAD-44BA-8B6E-F56DFD53A663}" type="presOf" srcId="{D865DF60-6A8A-1346-86CF-ADC5241F7441}" destId="{C3381103-080C-D746-8B27-46B2DEE4028C}"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B8E55461-23B9-4558-8CD3-F4C287927785}" type="presOf" srcId="{DD6BBC1B-D149-744A-A30E-EFE273F02222}" destId="{B2E2EFB5-3D81-DA40-B0AB-7277103CCFA5}"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EBADC756-ABC2-4D85-AC66-582EA0369384}" type="presOf" srcId="{5A256FE1-617A-F64B-AAA5-E71BA3D8E71B}" destId="{5131D196-118F-ED4B-8F8C-9F861CEE626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9EE2496B-7654-41D1-AF10-91DFFA524A83}" type="presParOf" srcId="{82B71E07-46A9-1F4C-9980-576B2FA3ADD8}" destId="{A3A8D8DA-067B-EC42-9EAF-7E4FD8AA6489}" srcOrd="0" destOrd="0" presId="urn:microsoft.com/office/officeart/2005/8/layout/vList5"/>
    <dgm:cxn modelId="{6EECDC20-C863-4ECB-9B14-EFFEEF17D80A}" type="presParOf" srcId="{A3A8D8DA-067B-EC42-9EAF-7E4FD8AA6489}" destId="{5131D196-118F-ED4B-8F8C-9F861CEE6268}" srcOrd="0" destOrd="0" presId="urn:microsoft.com/office/officeart/2005/8/layout/vList5"/>
    <dgm:cxn modelId="{70450D84-5E66-445D-AE3C-E20C98D1F38A}" type="presParOf" srcId="{A3A8D8DA-067B-EC42-9EAF-7E4FD8AA6489}" destId="{B2E2EFB5-3D81-DA40-B0AB-7277103CCFA5}" srcOrd="1" destOrd="0" presId="urn:microsoft.com/office/officeart/2005/8/layout/vList5"/>
    <dgm:cxn modelId="{E6D620CB-2064-4EFB-B4A6-9230B06055E3}" type="presParOf" srcId="{82B71E07-46A9-1F4C-9980-576B2FA3ADD8}" destId="{86757E5C-20F4-E745-A720-B10E686939A4}" srcOrd="1" destOrd="0" presId="urn:microsoft.com/office/officeart/2005/8/layout/vList5"/>
    <dgm:cxn modelId="{D4B95776-2748-4072-B4EC-A436F7F1BE4B}" type="presParOf" srcId="{82B71E07-46A9-1F4C-9980-576B2FA3ADD8}" destId="{0760AE06-7B56-494A-A0E8-36B594643D8E}" srcOrd="2" destOrd="0" presId="urn:microsoft.com/office/officeart/2005/8/layout/vList5"/>
    <dgm:cxn modelId="{0C6D1EF4-B862-4ADA-BF65-9ABF3CBD77B6}" type="presParOf" srcId="{0760AE06-7B56-494A-A0E8-36B594643D8E}" destId="{C3381103-080C-D746-8B27-46B2DEE4028C}" srcOrd="0" destOrd="0" presId="urn:microsoft.com/office/officeart/2005/8/layout/vList5"/>
    <dgm:cxn modelId="{002445F3-6D41-4080-9F95-24386C21D786}" type="presParOf" srcId="{0760AE06-7B56-494A-A0E8-36B594643D8E}" destId="{FBE9ED35-B856-174C-8737-A32D2C924CA6}" srcOrd="1" destOrd="0" presId="urn:microsoft.com/office/officeart/2005/8/layout/vList5"/>
    <dgm:cxn modelId="{445F1E63-37BF-46A1-83FE-80F3A7B50902}" type="presParOf" srcId="{82B71E07-46A9-1F4C-9980-576B2FA3ADD8}" destId="{42D27948-8160-FF47-9116-9786F5E669CE}" srcOrd="3" destOrd="0" presId="urn:microsoft.com/office/officeart/2005/8/layout/vList5"/>
    <dgm:cxn modelId="{742D5C89-129B-42A8-A098-455ADE71FC84}" type="presParOf" srcId="{82B71E07-46A9-1F4C-9980-576B2FA3ADD8}" destId="{39BBA486-03BD-2144-ABBF-AE369E5400B7}" srcOrd="4" destOrd="0" presId="urn:microsoft.com/office/officeart/2005/8/layout/vList5"/>
    <dgm:cxn modelId="{3A9D1A75-61C3-4792-B1E7-BA6B182AD74C}" type="presParOf" srcId="{39BBA486-03BD-2144-ABBF-AE369E5400B7}" destId="{70B8D9E0-4A6D-2F44-B595-4E51FB1CC510}" srcOrd="0" destOrd="0" presId="urn:microsoft.com/office/officeart/2005/8/layout/vList5"/>
    <dgm:cxn modelId="{5D57339F-D047-4DE9-A71C-8BE8D40AD22D}" type="presParOf" srcId="{39BBA486-03BD-2144-ABBF-AE369E5400B7}" destId="{09F84ED2-5430-D348-8351-1C588DA968EF}" srcOrd="1" destOrd="0" presId="urn:microsoft.com/office/officeart/2005/8/layout/vList5"/>
    <dgm:cxn modelId="{21DD4DD2-192F-4F65-95CD-ADA89AD3C253}" type="presParOf" srcId="{82B71E07-46A9-1F4C-9980-576B2FA3ADD8}" destId="{26A10C18-A8F4-6A4C-BDEE-6F7DE3CE4615}" srcOrd="5" destOrd="0" presId="urn:microsoft.com/office/officeart/2005/8/layout/vList5"/>
    <dgm:cxn modelId="{B11FC19B-9310-441B-8AD9-DE8B14B4D653}" type="presParOf" srcId="{82B71E07-46A9-1F4C-9980-576B2FA3ADD8}" destId="{4ECD3363-8FE6-2E4D-AEB8-DD61ACBB9653}" srcOrd="6" destOrd="0" presId="urn:microsoft.com/office/officeart/2005/8/layout/vList5"/>
    <dgm:cxn modelId="{DE144FDC-9CB3-4920-B49C-6C969F5305C0}" type="presParOf" srcId="{4ECD3363-8FE6-2E4D-AEB8-DD61ACBB9653}" destId="{E895D6B0-A2C0-8846-B022-1C147093D231}" srcOrd="0" destOrd="0" presId="urn:microsoft.com/office/officeart/2005/8/layout/vList5"/>
    <dgm:cxn modelId="{220B3CD8-3338-46D8-8730-4CBEE4ECC326}"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400" b="1" dirty="0"/>
            <a:t>m</a:t>
          </a:r>
          <a:r>
            <a:rPr lang="fr-FR" sz="2400" b="1" dirty="0">
              <a:solidFill>
                <a:srgbClr val="0070C0"/>
              </a:solidFill>
            </a:rPr>
            <a:t>oin</a:t>
          </a:r>
          <a:r>
            <a:rPr lang="fr-FR" sz="2400" b="1" dirty="0"/>
            <a:t>es</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400" b="1" dirty="0"/>
            <a:t> </a:t>
          </a:r>
          <a:r>
            <a:rPr lang="fr-FR" sz="2400" b="1" dirty="0">
              <a:solidFill>
                <a:schemeClr val="tx1"/>
              </a:solidFill>
            </a:rPr>
            <a:t>f</a:t>
          </a:r>
          <a:r>
            <a:rPr lang="fr-FR" sz="2400" b="1" dirty="0">
              <a:solidFill>
                <a:srgbClr val="0070C0"/>
              </a:solidFill>
            </a:rPr>
            <a:t>oin</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400" b="1" dirty="0"/>
            <a:t>av</a:t>
          </a:r>
          <a:r>
            <a:rPr lang="fr-FR" sz="2400" b="1" dirty="0">
              <a:solidFill>
                <a:srgbClr val="0070C0"/>
              </a:solidFill>
            </a:rPr>
            <a:t>oin</a:t>
          </a:r>
          <a:r>
            <a:rPr lang="fr-FR" sz="2400" b="1" dirty="0"/>
            <a: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400" b="1" dirty="0"/>
            <a:t> m</a:t>
          </a:r>
          <a:r>
            <a:rPr lang="fr-FR" sz="2400" b="1" dirty="0">
              <a:solidFill>
                <a:srgbClr val="0070C0"/>
              </a:solidFill>
            </a:rPr>
            <a:t>oin</a:t>
          </a:r>
          <a:r>
            <a:rPr lang="fr-FR" sz="2400" b="1" dirty="0"/>
            <a:t>eau</a:t>
          </a:r>
          <a:endParaRPr lang="fr-FR" sz="2400" b="1" dirty="0">
            <a:solidFill>
              <a:schemeClr val="tx1"/>
            </a:solidFill>
          </a:endParaRP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A3FF8608-4B0F-45C3-AFD1-2C71257D0FBC}" type="presOf" srcId="{39104730-2024-374C-98E0-3A4CE7ED9881}" destId="{82B71E07-46A9-1F4C-9980-576B2FA3ADD8}"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FDB06369-EE9E-425B-961D-56EBA69CE8D8}" type="presOf" srcId="{8943F2E6-3B0D-E448-9217-B317A1C852F5}" destId="{1017B7CB-13B4-9B4A-A898-E550BB192901}" srcOrd="0" destOrd="0" presId="urn:microsoft.com/office/officeart/2005/8/layout/vList5"/>
    <dgm:cxn modelId="{748E2D15-D653-42F9-BC01-908EFC7ADE0C}" type="presOf" srcId="{31427C3A-E33A-4C40-B6A8-DF440F9FA9C2}" destId="{09F84ED2-5430-D348-8351-1C588DA968EF}"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0F46D493-0711-4A27-9C70-4235F5A3FC73}" type="presOf" srcId="{5A256FE1-617A-F64B-AAA5-E71BA3D8E71B}" destId="{5131D196-118F-ED4B-8F8C-9F861CEE6268}" srcOrd="0" destOrd="0" presId="urn:microsoft.com/office/officeart/2005/8/layout/vList5"/>
    <dgm:cxn modelId="{465F2729-215A-4561-AF4B-28344EA0ED3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ADC0B15F-B985-43E6-8904-9983FFDACE05}" type="presOf" srcId="{2C8EC395-066D-984E-8F48-1D03BBA365D6}" destId="{FBE9ED35-B856-174C-8737-A32D2C924CA6}" srcOrd="0" destOrd="0" presId="urn:microsoft.com/office/officeart/2005/8/layout/vList5"/>
    <dgm:cxn modelId="{D3D4C300-E8DA-4C7C-94F6-EB6E790775C6}" type="presOf" srcId="{DD6BBC1B-D149-744A-A30E-EFE273F02222}" destId="{B2E2EFB5-3D81-DA40-B0AB-7277103CCFA5}" srcOrd="0" destOrd="0" presId="urn:microsoft.com/office/officeart/2005/8/layout/vList5"/>
    <dgm:cxn modelId="{F2E5A99F-9995-4D3B-985F-6704CF5AA515}" type="presOf" srcId="{877D7047-60CD-754B-B94B-0D52DA8802EF}" destId="{E895D6B0-A2C0-8846-B022-1C147093D231}"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A1031B81-2943-4F49-A4C8-A34B453DE11A}" type="presOf" srcId="{D865DF60-6A8A-1346-86CF-ADC5241F7441}" destId="{C3381103-080C-D746-8B27-46B2DEE4028C}" srcOrd="0" destOrd="0" presId="urn:microsoft.com/office/officeart/2005/8/layout/vList5"/>
    <dgm:cxn modelId="{C4CDB42F-91A0-4B18-9124-F80C516BFD93}" type="presParOf" srcId="{82B71E07-46A9-1F4C-9980-576B2FA3ADD8}" destId="{A3A8D8DA-067B-EC42-9EAF-7E4FD8AA6489}" srcOrd="0" destOrd="0" presId="urn:microsoft.com/office/officeart/2005/8/layout/vList5"/>
    <dgm:cxn modelId="{C5298F50-FF22-4072-B057-658EA92D6BCF}" type="presParOf" srcId="{A3A8D8DA-067B-EC42-9EAF-7E4FD8AA6489}" destId="{5131D196-118F-ED4B-8F8C-9F861CEE6268}" srcOrd="0" destOrd="0" presId="urn:microsoft.com/office/officeart/2005/8/layout/vList5"/>
    <dgm:cxn modelId="{68EC8C89-EABE-4421-A56E-5D6DC03CCC3C}" type="presParOf" srcId="{A3A8D8DA-067B-EC42-9EAF-7E4FD8AA6489}" destId="{B2E2EFB5-3D81-DA40-B0AB-7277103CCFA5}" srcOrd="1" destOrd="0" presId="urn:microsoft.com/office/officeart/2005/8/layout/vList5"/>
    <dgm:cxn modelId="{8FE7F187-A8A2-4EED-A853-973CAC21C551}" type="presParOf" srcId="{82B71E07-46A9-1F4C-9980-576B2FA3ADD8}" destId="{86757E5C-20F4-E745-A720-B10E686939A4}" srcOrd="1" destOrd="0" presId="urn:microsoft.com/office/officeart/2005/8/layout/vList5"/>
    <dgm:cxn modelId="{62447E3E-8315-4CBC-BC17-8239EE4B99FA}" type="presParOf" srcId="{82B71E07-46A9-1F4C-9980-576B2FA3ADD8}" destId="{0760AE06-7B56-494A-A0E8-36B594643D8E}" srcOrd="2" destOrd="0" presId="urn:microsoft.com/office/officeart/2005/8/layout/vList5"/>
    <dgm:cxn modelId="{799BBB02-8B75-4C4A-837B-6DD07D2F4C97}" type="presParOf" srcId="{0760AE06-7B56-494A-A0E8-36B594643D8E}" destId="{C3381103-080C-D746-8B27-46B2DEE4028C}" srcOrd="0" destOrd="0" presId="urn:microsoft.com/office/officeart/2005/8/layout/vList5"/>
    <dgm:cxn modelId="{12B97F69-8935-43A2-8031-D04592CEE9A6}" type="presParOf" srcId="{0760AE06-7B56-494A-A0E8-36B594643D8E}" destId="{FBE9ED35-B856-174C-8737-A32D2C924CA6}" srcOrd="1" destOrd="0" presId="urn:microsoft.com/office/officeart/2005/8/layout/vList5"/>
    <dgm:cxn modelId="{5AD0A712-8F12-4A00-9807-3A0E67584A4A}" type="presParOf" srcId="{82B71E07-46A9-1F4C-9980-576B2FA3ADD8}" destId="{42D27948-8160-FF47-9116-9786F5E669CE}" srcOrd="3" destOrd="0" presId="urn:microsoft.com/office/officeart/2005/8/layout/vList5"/>
    <dgm:cxn modelId="{F83124BA-3980-4781-B8CF-24050CE01851}" type="presParOf" srcId="{82B71E07-46A9-1F4C-9980-576B2FA3ADD8}" destId="{39BBA486-03BD-2144-ABBF-AE369E5400B7}" srcOrd="4" destOrd="0" presId="urn:microsoft.com/office/officeart/2005/8/layout/vList5"/>
    <dgm:cxn modelId="{7E85B208-8CE7-4DF2-8FBA-01D3D0E7BCE4}" type="presParOf" srcId="{39BBA486-03BD-2144-ABBF-AE369E5400B7}" destId="{70B8D9E0-4A6D-2F44-B595-4E51FB1CC510}" srcOrd="0" destOrd="0" presId="urn:microsoft.com/office/officeart/2005/8/layout/vList5"/>
    <dgm:cxn modelId="{E66F8BCF-F212-45FD-90D2-A45801CBCEE9}" type="presParOf" srcId="{39BBA486-03BD-2144-ABBF-AE369E5400B7}" destId="{09F84ED2-5430-D348-8351-1C588DA968EF}" srcOrd="1" destOrd="0" presId="urn:microsoft.com/office/officeart/2005/8/layout/vList5"/>
    <dgm:cxn modelId="{D56A550B-5F35-4C9A-A47E-1CA628854906}" type="presParOf" srcId="{82B71E07-46A9-1F4C-9980-576B2FA3ADD8}" destId="{26A10C18-A8F4-6A4C-BDEE-6F7DE3CE4615}" srcOrd="5" destOrd="0" presId="urn:microsoft.com/office/officeart/2005/8/layout/vList5"/>
    <dgm:cxn modelId="{E8BBCB35-1A1D-414E-B70D-1C55666E2C95}" type="presParOf" srcId="{82B71E07-46A9-1F4C-9980-576B2FA3ADD8}" destId="{4ECD3363-8FE6-2E4D-AEB8-DD61ACBB9653}" srcOrd="6" destOrd="0" presId="urn:microsoft.com/office/officeart/2005/8/layout/vList5"/>
    <dgm:cxn modelId="{78DDF930-695D-4D89-9419-9FDE7E3559C3}" type="presParOf" srcId="{4ECD3363-8FE6-2E4D-AEB8-DD61ACBB9653}" destId="{E895D6B0-A2C0-8846-B022-1C147093D231}" srcOrd="0" destOrd="0" presId="urn:microsoft.com/office/officeart/2005/8/layout/vList5"/>
    <dgm:cxn modelId="{60870D3E-E03B-43E6-9EFD-600511976854}"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2400" b="1" dirty="0"/>
            <a:t>m</a:t>
          </a:r>
          <a:r>
            <a:rPr lang="fr-FR" sz="2400" b="1" dirty="0">
              <a:solidFill>
                <a:srgbClr val="0070C0"/>
              </a:solidFill>
            </a:rPr>
            <a:t>oin</a:t>
          </a:r>
          <a:r>
            <a:rPr lang="fr-FR" sz="2400" b="1" dirty="0"/>
            <a:t>es</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6699FF">
            <a:alpha val="90000"/>
          </a:srgbClr>
        </a:solidFill>
      </dgm:spPr>
      <dgm:t>
        <a:bodyPr/>
        <a:lstStyle/>
        <a:p>
          <a:pPr algn="ctr">
            <a:buNone/>
          </a:pPr>
          <a:r>
            <a:rPr lang="fr-FR" sz="2400" b="1" dirty="0"/>
            <a:t> </a:t>
          </a:r>
          <a:r>
            <a:rPr lang="fr-FR" sz="2400" b="1" dirty="0">
              <a:solidFill>
                <a:schemeClr val="tx1"/>
              </a:solidFill>
            </a:rPr>
            <a:t>f</a:t>
          </a:r>
          <a:r>
            <a:rPr lang="fr-FR" sz="2400" b="1" dirty="0">
              <a:solidFill>
                <a:srgbClr val="0070C0"/>
              </a:solidFill>
            </a:rPr>
            <a:t>oin</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2400" b="1" dirty="0"/>
            <a:t>av</a:t>
          </a:r>
          <a:r>
            <a:rPr lang="fr-FR" sz="2400" b="1" dirty="0">
              <a:solidFill>
                <a:srgbClr val="0070C0"/>
              </a:solidFill>
            </a:rPr>
            <a:t>oin</a:t>
          </a:r>
          <a:r>
            <a:rPr lang="fr-FR" sz="2400" b="1" dirty="0"/>
            <a: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400" b="1" dirty="0"/>
            <a:t> m</a:t>
          </a:r>
          <a:r>
            <a:rPr lang="fr-FR" sz="2400" b="1" dirty="0">
              <a:solidFill>
                <a:srgbClr val="0070C0"/>
              </a:solidFill>
            </a:rPr>
            <a:t>oin</a:t>
          </a:r>
          <a:r>
            <a:rPr lang="fr-FR" sz="2400" b="1" dirty="0"/>
            <a:t>eau</a:t>
          </a:r>
          <a:endParaRPr lang="fr-FR" sz="2400" b="1" dirty="0">
            <a:solidFill>
              <a:schemeClr val="tx1"/>
            </a:solidFill>
          </a:endParaRP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26514B5C-E4AC-D045-BD76-2A427C25A6C9}" srcId="{39104730-2024-374C-98E0-3A4CE7ED9881}" destId="{D865DF60-6A8A-1346-86CF-ADC5241F7441}" srcOrd="1" destOrd="0" parTransId="{806608CC-D2DF-374E-A47A-AC1E4E471D34}" sibTransId="{752CCB7B-ADC2-E04D-8F22-DB13BC887169}"/>
    <dgm:cxn modelId="{11A0CC02-B086-4A23-9380-B9642B9343CF}" type="presOf" srcId="{5A256FE1-617A-F64B-AAA5-E71BA3D8E71B}" destId="{5131D196-118F-ED4B-8F8C-9F861CEE6268}"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00E1533C-6177-410D-8251-AAAB45FC5DDE}" type="presOf" srcId="{877D7047-60CD-754B-B94B-0D52DA8802EF}" destId="{E895D6B0-A2C0-8846-B022-1C147093D231}" srcOrd="0" destOrd="0" presId="urn:microsoft.com/office/officeart/2005/8/layout/vList5"/>
    <dgm:cxn modelId="{AAC54D66-4CA5-46EE-8374-E0E3084E790A}" type="presOf" srcId="{DD6BBC1B-D149-744A-A30E-EFE273F02222}" destId="{B2E2EFB5-3D81-DA40-B0AB-7277103CCFA5}" srcOrd="0" destOrd="0" presId="urn:microsoft.com/office/officeart/2005/8/layout/vList5"/>
    <dgm:cxn modelId="{E5C13749-C3F9-4C9B-8FA5-0742B69E03FB}" type="presOf" srcId="{8943F2E6-3B0D-E448-9217-B317A1C852F5}" destId="{1017B7CB-13B4-9B4A-A898-E550BB192901}"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E328896C-D41F-1447-83EE-3427764BA201}" srcId="{877D7047-60CD-754B-B94B-0D52DA8802EF}" destId="{8943F2E6-3B0D-E448-9217-B317A1C852F5}" srcOrd="0" destOrd="0" parTransId="{BACB9BDF-48A8-8446-9EF0-0777EB594CBD}" sibTransId="{8E47323C-8EED-B74F-B64B-018CD74E9966}"/>
    <dgm:cxn modelId="{FE432F25-EA8F-40DA-B883-6EE283A92BEA}" type="presOf" srcId="{D865DF60-6A8A-1346-86CF-ADC5241F7441}" destId="{C3381103-080C-D746-8B27-46B2DEE4028C}" srcOrd="0" destOrd="0" presId="urn:microsoft.com/office/officeart/2005/8/layout/vList5"/>
    <dgm:cxn modelId="{1F71AE56-E5E9-4E3E-B47B-B7FA2915C856}" type="presOf" srcId="{2C8EC395-066D-984E-8F48-1D03BBA365D6}" destId="{FBE9ED35-B856-174C-8737-A32D2C924CA6}" srcOrd="0" destOrd="0" presId="urn:microsoft.com/office/officeart/2005/8/layout/vList5"/>
    <dgm:cxn modelId="{5ACBA866-8B20-4040-909E-F565F29318AE}" type="presOf" srcId="{C98D5B68-7884-6648-A6A0-2E344EE2F2C1}" destId="{70B8D9E0-4A6D-2F44-B595-4E51FB1CC510}"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F29E88BF-B2B7-8C4D-8CAE-014202FBF28B}" srcId="{39104730-2024-374C-98E0-3A4CE7ED9881}" destId="{877D7047-60CD-754B-B94B-0D52DA8802EF}" srcOrd="3" destOrd="0" parTransId="{F776D0C3-C0C0-7847-978B-D8398B928E33}" sibTransId="{D8C37D6F-0C89-C44B-B88F-7FDB054464A6}"/>
    <dgm:cxn modelId="{BBB76332-05A7-BD4A-AEE7-B327FE3E9402}" srcId="{5A256FE1-617A-F64B-AAA5-E71BA3D8E71B}" destId="{DD6BBC1B-D149-744A-A30E-EFE273F02222}" srcOrd="0" destOrd="0" parTransId="{58BA337C-5D18-7648-9FBC-E3DFEE45FE39}" sibTransId="{FA359944-C295-7C49-BDAC-C5B8B15CDFE7}"/>
    <dgm:cxn modelId="{B36486DA-875F-4444-AECA-DA0F3656B528}" type="presOf" srcId="{31427C3A-E33A-4C40-B6A8-DF440F9FA9C2}" destId="{09F84ED2-5430-D348-8351-1C588DA968EF}" srcOrd="0" destOrd="0" presId="urn:microsoft.com/office/officeart/2005/8/layout/vList5"/>
    <dgm:cxn modelId="{2499BF60-6007-4D70-905E-69FD56EFDBE9}" type="presOf" srcId="{39104730-2024-374C-98E0-3A4CE7ED9881}" destId="{82B71E07-46A9-1F4C-9980-576B2FA3ADD8}" srcOrd="0" destOrd="0" presId="urn:microsoft.com/office/officeart/2005/8/layout/vList5"/>
    <dgm:cxn modelId="{F81D71FC-567D-4549-86E6-D919ED42C42B}" type="presParOf" srcId="{82B71E07-46A9-1F4C-9980-576B2FA3ADD8}" destId="{A3A8D8DA-067B-EC42-9EAF-7E4FD8AA6489}" srcOrd="0" destOrd="0" presId="urn:microsoft.com/office/officeart/2005/8/layout/vList5"/>
    <dgm:cxn modelId="{58DE5CBD-208C-4374-9C35-F2404ED21959}" type="presParOf" srcId="{A3A8D8DA-067B-EC42-9EAF-7E4FD8AA6489}" destId="{5131D196-118F-ED4B-8F8C-9F861CEE6268}" srcOrd="0" destOrd="0" presId="urn:microsoft.com/office/officeart/2005/8/layout/vList5"/>
    <dgm:cxn modelId="{0D6BBB17-0DF6-43A7-AE8F-5E74B1DCF03B}" type="presParOf" srcId="{A3A8D8DA-067B-EC42-9EAF-7E4FD8AA6489}" destId="{B2E2EFB5-3D81-DA40-B0AB-7277103CCFA5}" srcOrd="1" destOrd="0" presId="urn:microsoft.com/office/officeart/2005/8/layout/vList5"/>
    <dgm:cxn modelId="{AE0077F1-B455-4053-A0F9-A32186FAA6D1}" type="presParOf" srcId="{82B71E07-46A9-1F4C-9980-576B2FA3ADD8}" destId="{86757E5C-20F4-E745-A720-B10E686939A4}" srcOrd="1" destOrd="0" presId="urn:microsoft.com/office/officeart/2005/8/layout/vList5"/>
    <dgm:cxn modelId="{1563D9DC-1925-4B4E-8FDE-58639A7958F6}" type="presParOf" srcId="{82B71E07-46A9-1F4C-9980-576B2FA3ADD8}" destId="{0760AE06-7B56-494A-A0E8-36B594643D8E}" srcOrd="2" destOrd="0" presId="urn:microsoft.com/office/officeart/2005/8/layout/vList5"/>
    <dgm:cxn modelId="{DF65233E-FE2B-4238-9461-5BECDD9762F2}" type="presParOf" srcId="{0760AE06-7B56-494A-A0E8-36B594643D8E}" destId="{C3381103-080C-D746-8B27-46B2DEE4028C}" srcOrd="0" destOrd="0" presId="urn:microsoft.com/office/officeart/2005/8/layout/vList5"/>
    <dgm:cxn modelId="{D74A235B-105E-4B59-9826-38D70485AC55}" type="presParOf" srcId="{0760AE06-7B56-494A-A0E8-36B594643D8E}" destId="{FBE9ED35-B856-174C-8737-A32D2C924CA6}" srcOrd="1" destOrd="0" presId="urn:microsoft.com/office/officeart/2005/8/layout/vList5"/>
    <dgm:cxn modelId="{06B0E08C-4F25-4FF5-9AF0-1A7CC89EB353}" type="presParOf" srcId="{82B71E07-46A9-1F4C-9980-576B2FA3ADD8}" destId="{42D27948-8160-FF47-9116-9786F5E669CE}" srcOrd="3" destOrd="0" presId="urn:microsoft.com/office/officeart/2005/8/layout/vList5"/>
    <dgm:cxn modelId="{5D9FF17C-B70C-4BB1-934F-A4EE2A2835C0}" type="presParOf" srcId="{82B71E07-46A9-1F4C-9980-576B2FA3ADD8}" destId="{39BBA486-03BD-2144-ABBF-AE369E5400B7}" srcOrd="4" destOrd="0" presId="urn:microsoft.com/office/officeart/2005/8/layout/vList5"/>
    <dgm:cxn modelId="{53A3448D-B214-464A-B3A1-AA6D10F25ECA}" type="presParOf" srcId="{39BBA486-03BD-2144-ABBF-AE369E5400B7}" destId="{70B8D9E0-4A6D-2F44-B595-4E51FB1CC510}" srcOrd="0" destOrd="0" presId="urn:microsoft.com/office/officeart/2005/8/layout/vList5"/>
    <dgm:cxn modelId="{58D7A01F-5555-4162-899E-0ABBCA4F21E2}" type="presParOf" srcId="{39BBA486-03BD-2144-ABBF-AE369E5400B7}" destId="{09F84ED2-5430-D348-8351-1C588DA968EF}" srcOrd="1" destOrd="0" presId="urn:microsoft.com/office/officeart/2005/8/layout/vList5"/>
    <dgm:cxn modelId="{2E55BF94-2E54-458E-8CD6-73089F4DFFB3}" type="presParOf" srcId="{82B71E07-46A9-1F4C-9980-576B2FA3ADD8}" destId="{26A10C18-A8F4-6A4C-BDEE-6F7DE3CE4615}" srcOrd="5" destOrd="0" presId="urn:microsoft.com/office/officeart/2005/8/layout/vList5"/>
    <dgm:cxn modelId="{69613AD9-A43F-45A1-AC8A-01F1298B35AB}" type="presParOf" srcId="{82B71E07-46A9-1F4C-9980-576B2FA3ADD8}" destId="{4ECD3363-8FE6-2E4D-AEB8-DD61ACBB9653}" srcOrd="6" destOrd="0" presId="urn:microsoft.com/office/officeart/2005/8/layout/vList5"/>
    <dgm:cxn modelId="{B03EFE97-C240-475A-91D1-E242CD77ED97}" type="presParOf" srcId="{4ECD3363-8FE6-2E4D-AEB8-DD61ACBB9653}" destId="{E895D6B0-A2C0-8846-B022-1C147093D231}" srcOrd="0" destOrd="0" presId="urn:microsoft.com/office/officeart/2005/8/layout/vList5"/>
    <dgm:cxn modelId="{0984A520-4753-4094-BE10-610418D09C90}"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mo</a:t>
          </a:r>
          <a:r>
            <a:rPr lang="fr-FR" sz="2400" b="1" kern="1200" dirty="0">
              <a:solidFill>
                <a:srgbClr val="0070C0"/>
              </a:solidFill>
            </a:rPr>
            <a:t>in</a:t>
          </a:r>
          <a:r>
            <a:rPr lang="fr-FR" sz="2400" b="1" kern="1200" dirty="0"/>
            <a:t>eau</a:t>
          </a: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f</a:t>
          </a:r>
          <a:r>
            <a:rPr lang="fr-FR" sz="2400" b="1" kern="1200" dirty="0">
              <a:solidFill>
                <a:srgbClr val="0070C0"/>
              </a:solidFill>
            </a:rPr>
            <a:t>in</a:t>
          </a:r>
          <a:r>
            <a:rPr lang="fr-FR" sz="2400" b="1" kern="1200" dirty="0"/>
            <a:t>e</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qu</a:t>
          </a:r>
          <a:r>
            <a:rPr lang="fr-FR" sz="2400" b="1" kern="1200" dirty="0">
              <a:solidFill>
                <a:srgbClr val="0070C0"/>
              </a:solidFill>
            </a:rPr>
            <a:t>in</a:t>
          </a:r>
          <a:r>
            <a:rPr lang="fr-FR" sz="2400" b="1" kern="1200" dirty="0"/>
            <a:t>ze</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rgbClr val="0070C0"/>
              </a:solidFill>
            </a:rPr>
            <a:t>in</a:t>
          </a:r>
          <a:r>
            <a:rPr lang="fr-FR" sz="2400" b="1" kern="1200" dirty="0"/>
            <a:t>habité</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rgbClr val="FF5050">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mo</a:t>
          </a:r>
          <a:r>
            <a:rPr lang="fr-FR" sz="2400" b="1" kern="1200" dirty="0">
              <a:solidFill>
                <a:srgbClr val="0070C0"/>
              </a:solidFill>
            </a:rPr>
            <a:t>in</a:t>
          </a:r>
          <a:r>
            <a:rPr lang="fr-FR" sz="2400" b="1" kern="1200" dirty="0"/>
            <a:t>eau</a:t>
          </a: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f</a:t>
          </a:r>
          <a:r>
            <a:rPr lang="fr-FR" sz="2400" b="1" kern="1200" dirty="0">
              <a:solidFill>
                <a:srgbClr val="0070C0"/>
              </a:solidFill>
            </a:rPr>
            <a:t>in</a:t>
          </a:r>
          <a:r>
            <a:rPr lang="fr-FR" sz="2400" b="1" kern="1200" dirty="0"/>
            <a:t>e</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rgbClr val="6699FF">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qu</a:t>
          </a:r>
          <a:r>
            <a:rPr lang="fr-FR" sz="2400" b="1" kern="1200" dirty="0">
              <a:solidFill>
                <a:srgbClr val="0070C0"/>
              </a:solidFill>
            </a:rPr>
            <a:t>in</a:t>
          </a:r>
          <a:r>
            <a:rPr lang="fr-FR" sz="2400" b="1" kern="1200" dirty="0"/>
            <a:t>ze</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rgbClr val="0070C0"/>
              </a:solidFill>
            </a:rPr>
            <a:t>in</a:t>
          </a:r>
          <a:r>
            <a:rPr lang="fr-FR" sz="2400" b="1" kern="1200" dirty="0"/>
            <a:t>habité</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f</a:t>
          </a:r>
          <a:r>
            <a:rPr lang="fr-FR" sz="2400" b="1" kern="1200" dirty="0">
              <a:solidFill>
                <a:srgbClr val="0070C0"/>
              </a:solidFill>
            </a:rPr>
            <a:t>oi</a:t>
          </a:r>
          <a:r>
            <a:rPr lang="fr-FR" sz="2400" b="1" kern="1200" dirty="0">
              <a:solidFill>
                <a:schemeClr val="tx1"/>
              </a:solidFill>
            </a:rPr>
            <a:t>n</a:t>
          </a: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ég</a:t>
          </a:r>
          <a:r>
            <a:rPr lang="fr-FR" sz="2400" b="1" kern="1200" dirty="0">
              <a:solidFill>
                <a:srgbClr val="0070C0"/>
              </a:solidFill>
            </a:rPr>
            <a:t>oï</a:t>
          </a:r>
          <a:r>
            <a:rPr lang="fr-FR" sz="2400" b="1" kern="1200" dirty="0"/>
            <a:t>ste</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s</a:t>
          </a:r>
          <a:r>
            <a:rPr lang="fr-FR" sz="2400" b="1" kern="1200" dirty="0">
              <a:solidFill>
                <a:srgbClr val="0070C0"/>
              </a:solidFill>
            </a:rPr>
            <a:t>oi</a:t>
          </a:r>
          <a:r>
            <a:rPr lang="fr-FR" sz="2400" b="1" kern="1200" dirty="0"/>
            <a:t>n</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chemeClr val="tx1"/>
              </a:solidFill>
            </a:rPr>
            <a:t>p</a:t>
          </a:r>
          <a:r>
            <a:rPr lang="fr-FR" sz="2400" b="1" kern="1200" dirty="0">
              <a:solidFill>
                <a:srgbClr val="0070C0"/>
              </a:solidFill>
            </a:rPr>
            <a:t>oi</a:t>
          </a:r>
          <a:r>
            <a:rPr lang="fr-FR" sz="2400" b="1" kern="1200" dirty="0">
              <a:solidFill>
                <a:schemeClr val="tx1"/>
              </a:solidFill>
            </a:rPr>
            <a:t>re</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f</a:t>
          </a:r>
          <a:r>
            <a:rPr lang="fr-FR" sz="2400" b="1" kern="1200" dirty="0">
              <a:solidFill>
                <a:srgbClr val="0070C0"/>
              </a:solidFill>
            </a:rPr>
            <a:t>oi</a:t>
          </a:r>
          <a:r>
            <a:rPr lang="fr-FR" sz="2400" b="1" kern="1200" dirty="0">
              <a:solidFill>
                <a:schemeClr val="tx1"/>
              </a:solidFill>
            </a:rPr>
            <a:t>n</a:t>
          </a: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ég</a:t>
          </a:r>
          <a:r>
            <a:rPr lang="fr-FR" sz="2400" b="1" kern="1200" dirty="0">
              <a:solidFill>
                <a:srgbClr val="0070C0"/>
              </a:solidFill>
            </a:rPr>
            <a:t>oï</a:t>
          </a:r>
          <a:r>
            <a:rPr lang="fr-FR" sz="2400" b="1" kern="1200" dirty="0"/>
            <a:t>ste</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s</a:t>
          </a:r>
          <a:r>
            <a:rPr lang="fr-FR" sz="2400" b="1" kern="1200" dirty="0">
              <a:solidFill>
                <a:srgbClr val="0070C0"/>
              </a:solidFill>
            </a:rPr>
            <a:t>oi</a:t>
          </a:r>
          <a:r>
            <a:rPr lang="fr-FR" sz="2400" b="1" kern="1200" dirty="0"/>
            <a:t>n</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chemeClr val="tx1"/>
              </a:solidFill>
            </a:rPr>
            <a:t>p</a:t>
          </a:r>
          <a:r>
            <a:rPr lang="fr-FR" sz="2400" b="1" kern="1200" dirty="0">
              <a:solidFill>
                <a:srgbClr val="0070C0"/>
              </a:solidFill>
            </a:rPr>
            <a:t>oi</a:t>
          </a:r>
          <a:r>
            <a:rPr lang="fr-FR" sz="2400" b="1" kern="1200" dirty="0">
              <a:solidFill>
                <a:schemeClr val="tx1"/>
              </a:solidFill>
            </a:rPr>
            <a:t>re</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q</a:t>
          </a:r>
          <a:r>
            <a:rPr lang="fr-FR" sz="2400" b="1" kern="1200" dirty="0">
              <a:solidFill>
                <a:srgbClr val="0070C0"/>
              </a:solidFill>
            </a:rPr>
            <a:t>ui</a:t>
          </a:r>
          <a:endParaRPr lang="fr-FR" sz="2400" b="1" kern="1200" dirty="0">
            <a:solidFill>
              <a:schemeClr val="tx1"/>
            </a:solidFill>
          </a:endParaRP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j</a:t>
          </a:r>
          <a:r>
            <a:rPr lang="fr-FR" sz="2400" b="1" kern="1200" dirty="0">
              <a:solidFill>
                <a:srgbClr val="0070C0"/>
              </a:solidFill>
            </a:rPr>
            <a:t>ui</a:t>
          </a:r>
          <a:r>
            <a:rPr lang="fr-FR" sz="2400" b="1" kern="1200" dirty="0"/>
            <a:t>n</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n</a:t>
          </a:r>
          <a:r>
            <a:rPr lang="fr-FR" sz="2400" b="1" kern="1200" dirty="0">
              <a:solidFill>
                <a:srgbClr val="0070C0"/>
              </a:solidFill>
            </a:rPr>
            <a:t>ui</a:t>
          </a:r>
          <a:r>
            <a:rPr lang="fr-FR" sz="2400" b="1" kern="1200" dirty="0"/>
            <a:t>t</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chemeClr val="tx1"/>
              </a:solidFill>
            </a:rPr>
            <a:t>g</a:t>
          </a:r>
          <a:r>
            <a:rPr lang="fr-FR" sz="2400" b="1" kern="1200" dirty="0">
              <a:solidFill>
                <a:srgbClr val="0070C0"/>
              </a:solidFill>
            </a:rPr>
            <a:t>ui</a:t>
          </a:r>
          <a:r>
            <a:rPr lang="fr-FR" sz="2400" b="1" kern="1200" dirty="0">
              <a:solidFill>
                <a:schemeClr val="tx1"/>
              </a:solidFill>
            </a:rPr>
            <a:t>de</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q</a:t>
          </a:r>
          <a:r>
            <a:rPr lang="fr-FR" sz="2400" b="1" kern="1200" dirty="0">
              <a:solidFill>
                <a:srgbClr val="0070C0"/>
              </a:solidFill>
            </a:rPr>
            <a:t>ui</a:t>
          </a:r>
          <a:endParaRPr lang="fr-FR" sz="2400" b="1" kern="1200" dirty="0">
            <a:solidFill>
              <a:schemeClr val="tx1"/>
            </a:solidFill>
          </a:endParaRP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j</a:t>
          </a:r>
          <a:r>
            <a:rPr lang="fr-FR" sz="2400" b="1" kern="1200" dirty="0">
              <a:solidFill>
                <a:srgbClr val="0070C0"/>
              </a:solidFill>
            </a:rPr>
            <a:t>ui</a:t>
          </a:r>
          <a:r>
            <a:rPr lang="fr-FR" sz="2400" b="1" kern="1200" dirty="0"/>
            <a:t>n</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n</a:t>
          </a:r>
          <a:r>
            <a:rPr lang="fr-FR" sz="2400" b="1" kern="1200" dirty="0">
              <a:solidFill>
                <a:srgbClr val="0070C0"/>
              </a:solidFill>
            </a:rPr>
            <a:t>ui</a:t>
          </a:r>
          <a:r>
            <a:rPr lang="fr-FR" sz="2400" b="1" kern="1200" dirty="0"/>
            <a:t>t</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chemeClr val="tx1"/>
              </a:solidFill>
            </a:rPr>
            <a:t>g</a:t>
          </a:r>
          <a:r>
            <a:rPr lang="fr-FR" sz="2400" b="1" kern="1200" dirty="0">
              <a:solidFill>
                <a:srgbClr val="0070C0"/>
              </a:solidFill>
            </a:rPr>
            <a:t>ui</a:t>
          </a:r>
          <a:r>
            <a:rPr lang="fr-FR" sz="2400" b="1" kern="1200" dirty="0">
              <a:solidFill>
                <a:schemeClr val="tx1"/>
              </a:solidFill>
            </a:rPr>
            <a:t>de</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m</a:t>
          </a:r>
          <a:r>
            <a:rPr lang="fr-FR" sz="2400" b="1" kern="1200" dirty="0">
              <a:solidFill>
                <a:srgbClr val="0070C0"/>
              </a:solidFill>
            </a:rPr>
            <a:t>oin</a:t>
          </a:r>
          <a:r>
            <a:rPr lang="fr-FR" sz="2400" b="1" kern="1200" dirty="0"/>
            <a:t>eau</a:t>
          </a:r>
          <a:endParaRPr lang="fr-FR" sz="2400" b="1" kern="1200" dirty="0">
            <a:solidFill>
              <a:schemeClr val="tx1"/>
            </a:solidFill>
          </a:endParaRP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av</a:t>
          </a:r>
          <a:r>
            <a:rPr lang="fr-FR" sz="2400" b="1" kern="1200" dirty="0">
              <a:solidFill>
                <a:srgbClr val="0070C0"/>
              </a:solidFill>
            </a:rPr>
            <a:t>oin</a:t>
          </a:r>
          <a:r>
            <a:rPr lang="fr-FR" sz="2400" b="1" kern="1200" dirty="0"/>
            <a:t>e</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m</a:t>
          </a:r>
          <a:r>
            <a:rPr lang="fr-FR" sz="2400" b="1" kern="1200" dirty="0">
              <a:solidFill>
                <a:srgbClr val="0070C0"/>
              </a:solidFill>
            </a:rPr>
            <a:t>oin</a:t>
          </a:r>
          <a:r>
            <a:rPr lang="fr-FR" sz="2400" b="1" kern="1200" dirty="0"/>
            <a:t>es</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chemeClr val="tx1"/>
              </a:solidFill>
            </a:rPr>
            <a:t>f</a:t>
          </a:r>
          <a:r>
            <a:rPr lang="fr-FR" sz="2400" b="1" kern="1200" dirty="0">
              <a:solidFill>
                <a:srgbClr val="0070C0"/>
              </a:solidFill>
            </a:rPr>
            <a:t>oin</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89512" y="-2183302"/>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m</a:t>
          </a:r>
          <a:r>
            <a:rPr lang="fr-FR" sz="2400" b="1" kern="1200" dirty="0">
              <a:solidFill>
                <a:srgbClr val="0070C0"/>
              </a:solidFill>
            </a:rPr>
            <a:t>oin</a:t>
          </a:r>
          <a:r>
            <a:rPr lang="fr-FR" sz="2400" b="1" kern="1200" dirty="0"/>
            <a:t>eau</a:t>
          </a:r>
          <a:endParaRPr lang="fr-FR" sz="2400" b="1" kern="1200" dirty="0">
            <a:solidFill>
              <a:schemeClr val="tx1"/>
            </a:solidFill>
          </a:endParaRPr>
        </a:p>
      </dsp:txBody>
      <dsp:txXfrm rot="-5400000">
        <a:off x="2837333" y="95227"/>
        <a:ext cx="5017797" cy="487088"/>
      </dsp:txXfrm>
    </dsp:sp>
    <dsp:sp modelId="{5131D196-118F-ED4B-8F8C-9F861CEE6268}">
      <dsp:nvSpPr>
        <dsp:cNvPr id="0" name=""/>
        <dsp:cNvSpPr/>
      </dsp:nvSpPr>
      <dsp:spPr>
        <a:xfrm>
          <a:off x="0" y="1402"/>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38" y="34340"/>
        <a:ext cx="2771456" cy="608859"/>
      </dsp:txXfrm>
    </dsp:sp>
    <dsp:sp modelId="{FBE9ED35-B856-174C-8737-A32D2C924CA6}">
      <dsp:nvSpPr>
        <dsp:cNvPr id="0" name=""/>
        <dsp:cNvSpPr/>
      </dsp:nvSpPr>
      <dsp:spPr>
        <a:xfrm rot="5400000">
          <a:off x="5089512" y="-1474829"/>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av</a:t>
          </a:r>
          <a:r>
            <a:rPr lang="fr-FR" sz="2400" b="1" kern="1200" dirty="0">
              <a:solidFill>
                <a:srgbClr val="0070C0"/>
              </a:solidFill>
            </a:rPr>
            <a:t>oin</a:t>
          </a:r>
          <a:r>
            <a:rPr lang="fr-FR" sz="2400" b="1" kern="1200" dirty="0"/>
            <a:t>e</a:t>
          </a:r>
        </a:p>
      </dsp:txBody>
      <dsp:txXfrm rot="-5400000">
        <a:off x="2837333" y="803700"/>
        <a:ext cx="5017797" cy="487088"/>
      </dsp:txXfrm>
    </dsp:sp>
    <dsp:sp modelId="{C3381103-080C-D746-8B27-46B2DEE4028C}">
      <dsp:nvSpPr>
        <dsp:cNvPr id="0" name=""/>
        <dsp:cNvSpPr/>
      </dsp:nvSpPr>
      <dsp:spPr>
        <a:xfrm>
          <a:off x="0" y="709875"/>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38" y="742813"/>
        <a:ext cx="2771456" cy="608859"/>
      </dsp:txXfrm>
    </dsp:sp>
    <dsp:sp modelId="{09F84ED2-5430-D348-8351-1C588DA968EF}">
      <dsp:nvSpPr>
        <dsp:cNvPr id="0" name=""/>
        <dsp:cNvSpPr/>
      </dsp:nvSpPr>
      <dsp:spPr>
        <a:xfrm rot="5400000">
          <a:off x="5089512" y="-766357"/>
          <a:ext cx="539788" cy="5044147"/>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m</a:t>
          </a:r>
          <a:r>
            <a:rPr lang="fr-FR" sz="2400" b="1" kern="1200" dirty="0">
              <a:solidFill>
                <a:srgbClr val="0070C0"/>
              </a:solidFill>
            </a:rPr>
            <a:t>oin</a:t>
          </a:r>
          <a:r>
            <a:rPr lang="fr-FR" sz="2400" b="1" kern="1200" dirty="0"/>
            <a:t>es</a:t>
          </a:r>
        </a:p>
      </dsp:txBody>
      <dsp:txXfrm rot="-5400000">
        <a:off x="2837333" y="1512172"/>
        <a:ext cx="5017797" cy="487088"/>
      </dsp:txXfrm>
    </dsp:sp>
    <dsp:sp modelId="{70B8D9E0-4A6D-2F44-B595-4E51FB1CC510}">
      <dsp:nvSpPr>
        <dsp:cNvPr id="0" name=""/>
        <dsp:cNvSpPr/>
      </dsp:nvSpPr>
      <dsp:spPr>
        <a:xfrm>
          <a:off x="0" y="1418348"/>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38" y="1451286"/>
        <a:ext cx="2771456" cy="608859"/>
      </dsp:txXfrm>
    </dsp:sp>
    <dsp:sp modelId="{1017B7CB-13B4-9B4A-A898-E550BB192901}">
      <dsp:nvSpPr>
        <dsp:cNvPr id="0" name=""/>
        <dsp:cNvSpPr/>
      </dsp:nvSpPr>
      <dsp:spPr>
        <a:xfrm rot="5400000">
          <a:off x="5089512" y="-68809"/>
          <a:ext cx="539788" cy="5044147"/>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a:t>
          </a:r>
          <a:r>
            <a:rPr lang="fr-FR" sz="2400" b="1" kern="1200" dirty="0">
              <a:solidFill>
                <a:schemeClr val="tx1"/>
              </a:solidFill>
            </a:rPr>
            <a:t>f</a:t>
          </a:r>
          <a:r>
            <a:rPr lang="fr-FR" sz="2400" b="1" kern="1200" dirty="0">
              <a:solidFill>
                <a:srgbClr val="0070C0"/>
              </a:solidFill>
            </a:rPr>
            <a:t>oin</a:t>
          </a:r>
        </a:p>
      </dsp:txBody>
      <dsp:txXfrm rot="-5400000">
        <a:off x="2837333" y="2209720"/>
        <a:ext cx="5017797" cy="487088"/>
      </dsp:txXfrm>
    </dsp:sp>
    <dsp:sp modelId="{E895D6B0-A2C0-8846-B022-1C147093D231}">
      <dsp:nvSpPr>
        <dsp:cNvPr id="0" name=""/>
        <dsp:cNvSpPr/>
      </dsp:nvSpPr>
      <dsp:spPr>
        <a:xfrm>
          <a:off x="0" y="2126821"/>
          <a:ext cx="2837332" cy="67473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38" y="2159759"/>
        <a:ext cx="2771456" cy="6088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BA22C72-9F8B-480F-AF73-E33BE2666CAA}"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301261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noRot="1" noChangeAspect="1"/>
          </p:cNvSpPr>
          <p:nvPr>
            <p:ph type="sldImg"/>
          </p:nvPr>
        </p:nvSpPr>
        <p:spPr>
          <a:xfrm>
            <a:off x="217488" y="812800"/>
            <a:ext cx="7124700" cy="4008438"/>
          </a:xfrm>
          <a:prstGeom prst="rect">
            <a:avLst/>
          </a:prstGeom>
        </p:spPr>
      </p:sp>
      <p:sp>
        <p:nvSpPr>
          <p:cNvPr id="239" name="PlaceHolder 2"/>
          <p:cNvSpPr>
            <a:spLocks noGrp="1"/>
          </p:cNvSpPr>
          <p:nvPr>
            <p:ph type="body"/>
          </p:nvPr>
        </p:nvSpPr>
        <p:spPr>
          <a:xfrm>
            <a:off x="756000" y="5078520"/>
            <a:ext cx="6046920" cy="4810320"/>
          </a:xfrm>
          <a:prstGeom prst="rect">
            <a:avLst/>
          </a:prstGeom>
        </p:spPr>
        <p:txBody>
          <a:bodyPr lIns="0" tIns="0" rIns="0" bIns="0">
            <a:noAutofit/>
          </a:bodyPr>
          <a:lstStyle/>
          <a:p>
            <a:endParaRPr lang="fr-FR" sz="2000" b="0" strike="noStrike" spc="-1">
              <a:latin typeface="Arial"/>
            </a:endParaRPr>
          </a:p>
        </p:txBody>
      </p:sp>
      <p:sp>
        <p:nvSpPr>
          <p:cNvPr id="240" name="CustomShape 3"/>
          <p:cNvSpPr/>
          <p:nvPr/>
        </p:nvSpPr>
        <p:spPr>
          <a:xfrm>
            <a:off x="4278960" y="10157400"/>
            <a:ext cx="3279960" cy="53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005F43-7BE2-4CD4-AE3F-9E6B38C16B16}" type="slidenum">
              <a:rPr lang="fr-FR" sz="1400" b="0" strike="noStrike" spc="-1">
                <a:solidFill>
                  <a:srgbClr val="000000"/>
                </a:solidFill>
                <a:latin typeface="Times New Roman"/>
                <a:ea typeface="+mn-ea"/>
              </a:rPr>
              <a:t>13</a:t>
            </a:fld>
            <a:endParaRPr lang="fr-FR" sz="14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217488" y="801688"/>
            <a:ext cx="7119937" cy="4005262"/>
          </a:xfrm>
          <a:prstGeom prst="rect">
            <a:avLst/>
          </a:prstGeom>
        </p:spPr>
      </p:sp>
      <p:sp>
        <p:nvSpPr>
          <p:cNvPr id="266"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67"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3D91C12-26A4-40CA-ADE1-ED9301A96D7D}" type="slidenum">
              <a:rPr lang="fr-FR" sz="1200" b="0" strike="noStrike" spc="-1">
                <a:solidFill>
                  <a:srgbClr val="000000"/>
                </a:solidFill>
                <a:latin typeface="Times New Roman"/>
                <a:ea typeface="+mn-ea"/>
              </a:rPr>
              <a:t>34</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noRot="1" noChangeAspect="1"/>
          </p:cNvSpPr>
          <p:nvPr>
            <p:ph type="sldImg"/>
          </p:nvPr>
        </p:nvSpPr>
        <p:spPr>
          <a:xfrm>
            <a:off x="217488" y="812800"/>
            <a:ext cx="7124700" cy="4008438"/>
          </a:xfrm>
          <a:prstGeom prst="rect">
            <a:avLst/>
          </a:prstGeom>
        </p:spPr>
      </p:sp>
      <p:sp>
        <p:nvSpPr>
          <p:cNvPr id="242" name="PlaceHolder 2"/>
          <p:cNvSpPr>
            <a:spLocks noGrp="1"/>
          </p:cNvSpPr>
          <p:nvPr>
            <p:ph type="body"/>
          </p:nvPr>
        </p:nvSpPr>
        <p:spPr>
          <a:xfrm>
            <a:off x="756000" y="5078520"/>
            <a:ext cx="6046920" cy="4810320"/>
          </a:xfrm>
          <a:prstGeom prst="rect">
            <a:avLst/>
          </a:prstGeom>
        </p:spPr>
        <p:txBody>
          <a:bodyPr lIns="0" tIns="0" rIns="0" bIns="0">
            <a:noAutofit/>
          </a:bodyPr>
          <a:lstStyle/>
          <a:p>
            <a:endParaRPr lang="fr-FR" sz="2000" b="0" strike="noStrike" spc="-1">
              <a:latin typeface="Arial"/>
            </a:endParaRPr>
          </a:p>
        </p:txBody>
      </p:sp>
      <p:sp>
        <p:nvSpPr>
          <p:cNvPr id="243" name="CustomShape 3"/>
          <p:cNvSpPr/>
          <p:nvPr/>
        </p:nvSpPr>
        <p:spPr>
          <a:xfrm>
            <a:off x="4278960" y="10157400"/>
            <a:ext cx="3279960" cy="53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CEB5CB8-0A50-49E4-9769-A0C8BFAA1072}" type="slidenum">
              <a:rPr lang="fr-FR" sz="1400" b="0" strike="noStrike" spc="-1">
                <a:solidFill>
                  <a:srgbClr val="000000"/>
                </a:solidFill>
                <a:latin typeface="Times New Roman"/>
                <a:ea typeface="+mn-ea"/>
              </a:rPr>
              <a:t>14</a:t>
            </a:fld>
            <a:endParaRPr lang="fr-FR" sz="14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noRot="1" noChangeAspect="1"/>
          </p:cNvSpPr>
          <p:nvPr>
            <p:ph type="sldImg"/>
          </p:nvPr>
        </p:nvSpPr>
        <p:spPr>
          <a:xfrm>
            <a:off x="217488" y="801688"/>
            <a:ext cx="7119937" cy="4005262"/>
          </a:xfrm>
          <a:prstGeom prst="rect">
            <a:avLst/>
          </a:prstGeom>
        </p:spPr>
      </p:sp>
      <p:sp>
        <p:nvSpPr>
          <p:cNvPr id="245"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46"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DA4A91F-2D7A-46A3-A1DA-B5529964906A}" type="slidenum">
              <a:rPr lang="fr-FR" sz="1200" b="0" strike="noStrike" spc="-1">
                <a:solidFill>
                  <a:srgbClr val="000000"/>
                </a:solidFill>
                <a:latin typeface="Times New Roman"/>
                <a:ea typeface="+mn-ea"/>
              </a:rPr>
              <a:t>27</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217488" y="801688"/>
            <a:ext cx="7119937" cy="4005262"/>
          </a:xfrm>
          <a:prstGeom prst="rect">
            <a:avLst/>
          </a:prstGeom>
        </p:spPr>
      </p:sp>
      <p:sp>
        <p:nvSpPr>
          <p:cNvPr id="248"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49"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B5DA7D6-3A15-4BBB-A23E-26E255BB26CA}" type="slidenum">
              <a:rPr lang="fr-FR" sz="1200" b="0" strike="noStrike" spc="-1">
                <a:solidFill>
                  <a:srgbClr val="000000"/>
                </a:solidFill>
                <a:latin typeface="Times New Roman"/>
                <a:ea typeface="+mn-ea"/>
              </a:rPr>
              <a:t>28</a:t>
            </a:fld>
            <a:endParaRPr lang="fr-FR"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217488" y="801688"/>
            <a:ext cx="7119937" cy="4005262"/>
          </a:xfrm>
          <a:prstGeom prst="rect">
            <a:avLst/>
          </a:prstGeom>
        </p:spPr>
      </p:sp>
      <p:sp>
        <p:nvSpPr>
          <p:cNvPr id="251"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52"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B6B4525-2162-4B9F-A0E1-0820D5328625}" type="slidenum">
              <a:rPr lang="fr-FR" sz="1200" b="0" strike="noStrike" spc="-1">
                <a:solidFill>
                  <a:srgbClr val="000000"/>
                </a:solidFill>
                <a:latin typeface="Times New Roman"/>
                <a:ea typeface="+mn-ea"/>
              </a:rPr>
              <a:t>29</a:t>
            </a:fld>
            <a:endParaRPr lang="fr-FR"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217488" y="801688"/>
            <a:ext cx="7119937" cy="4005262"/>
          </a:xfrm>
          <a:prstGeom prst="rect">
            <a:avLst/>
          </a:prstGeom>
        </p:spPr>
      </p:sp>
      <p:sp>
        <p:nvSpPr>
          <p:cNvPr id="254"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55"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07A2AF6-8266-4E1A-B1E7-C13B31D3F02B}" type="slidenum">
              <a:rPr lang="fr-FR" sz="1200" b="0" strike="noStrike" spc="-1">
                <a:solidFill>
                  <a:srgbClr val="000000"/>
                </a:solidFill>
                <a:latin typeface="Times New Roman"/>
                <a:ea typeface="+mn-ea"/>
              </a:rPr>
              <a:t>30</a:t>
            </a:fld>
            <a:endParaRPr lang="fr-FR"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noRot="1" noChangeAspect="1"/>
          </p:cNvSpPr>
          <p:nvPr>
            <p:ph type="sldImg"/>
          </p:nvPr>
        </p:nvSpPr>
        <p:spPr>
          <a:xfrm>
            <a:off x="217488" y="801688"/>
            <a:ext cx="7119937" cy="4005262"/>
          </a:xfrm>
          <a:prstGeom prst="rect">
            <a:avLst/>
          </a:prstGeom>
        </p:spPr>
      </p:sp>
      <p:sp>
        <p:nvSpPr>
          <p:cNvPr id="257"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58"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75DCF0F-4C9F-4AED-9666-F87098301041}" type="slidenum">
              <a:rPr lang="fr-FR" sz="1200" b="0" strike="noStrike" spc="-1">
                <a:solidFill>
                  <a:srgbClr val="000000"/>
                </a:solidFill>
                <a:latin typeface="Times New Roman"/>
                <a:ea typeface="+mn-ea"/>
              </a:rPr>
              <a:t>31</a:t>
            </a:fld>
            <a:endParaRPr lang="fr-FR"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217488" y="801688"/>
            <a:ext cx="7119937" cy="4005262"/>
          </a:xfrm>
          <a:prstGeom prst="rect">
            <a:avLst/>
          </a:prstGeom>
        </p:spPr>
      </p:sp>
      <p:sp>
        <p:nvSpPr>
          <p:cNvPr id="260"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61"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EAD71C9-2985-4192-A6F1-55D4890819B7}" type="slidenum">
              <a:rPr lang="fr-FR" sz="1200" b="0" strike="noStrike" spc="-1">
                <a:solidFill>
                  <a:srgbClr val="000000"/>
                </a:solidFill>
                <a:latin typeface="Times New Roman"/>
                <a:ea typeface="+mn-ea"/>
              </a:rPr>
              <a:t>32</a:t>
            </a:fld>
            <a:endParaRPr lang="fr-FR"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noRot="1" noChangeAspect="1"/>
          </p:cNvSpPr>
          <p:nvPr>
            <p:ph type="sldImg"/>
          </p:nvPr>
        </p:nvSpPr>
        <p:spPr>
          <a:xfrm>
            <a:off x="217488" y="801688"/>
            <a:ext cx="7119937" cy="4005262"/>
          </a:xfrm>
          <a:prstGeom prst="rect">
            <a:avLst/>
          </a:prstGeom>
        </p:spPr>
      </p:sp>
      <p:sp>
        <p:nvSpPr>
          <p:cNvPr id="263" name="PlaceHolder 2"/>
          <p:cNvSpPr>
            <a:spLocks noGrp="1"/>
          </p:cNvSpPr>
          <p:nvPr>
            <p:ph type="body"/>
          </p:nvPr>
        </p:nvSpPr>
        <p:spPr>
          <a:xfrm>
            <a:off x="755640" y="5078520"/>
            <a:ext cx="6042960" cy="4806360"/>
          </a:xfrm>
          <a:prstGeom prst="rect">
            <a:avLst/>
          </a:prstGeom>
        </p:spPr>
        <p:txBody>
          <a:bodyPr lIns="0" tIns="0" rIns="0" bIns="0">
            <a:noAutofit/>
          </a:bodyPr>
          <a:lstStyle/>
          <a:p>
            <a:pPr marL="216000" indent="-210960">
              <a:lnSpc>
                <a:spcPct val="100000"/>
              </a:lnSpc>
            </a:pPr>
            <a:r>
              <a:rPr lang="fr-FR" sz="2000" b="0" strike="noStrike" spc="-1">
                <a:latin typeface="Arial"/>
              </a:rPr>
              <a:t>4+2</a:t>
            </a:r>
          </a:p>
        </p:txBody>
      </p:sp>
      <p:sp>
        <p:nvSpPr>
          <p:cNvPr id="264" name="CustomShape 3"/>
          <p:cNvSpPr/>
          <p:nvPr/>
        </p:nvSpPr>
        <p:spPr>
          <a:xfrm>
            <a:off x="4281480" y="10155240"/>
            <a:ext cx="3271320" cy="52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907B264-3969-415D-AB92-966CD8CCAE36}" type="slidenum">
              <a:rPr lang="fr-FR" sz="1200" b="0" strike="noStrike" spc="-1">
                <a:solidFill>
                  <a:srgbClr val="000000"/>
                </a:solidFill>
                <a:latin typeface="Times New Roman"/>
                <a:ea typeface="+mn-ea"/>
              </a:rPr>
              <a:t>33</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457200" y="1203480"/>
            <a:ext cx="8229240" cy="2982960"/>
          </a:xfrm>
          <a:prstGeom prst="rect">
            <a:avLst/>
          </a:prstGeom>
        </p:spPr>
        <p:txBody>
          <a:bodyPr lIns="0" tIns="0" rIns="0" bIns="0">
            <a:normAutofit fontScale="80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tags" Target="../tags/tag64.xml"/><Relationship Id="rId68" Type="http://schemas.openxmlformats.org/officeDocument/2006/relationships/tags" Target="../tags/tag69.xml"/><Relationship Id="rId7" Type="http://schemas.openxmlformats.org/officeDocument/2006/relationships/tags" Target="../tags/tag8.xml"/><Relationship Id="rId71" Type="http://schemas.openxmlformats.org/officeDocument/2006/relationships/image" Target="../media/image15.png"/><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61" Type="http://schemas.openxmlformats.org/officeDocument/2006/relationships/tags" Target="../tags/tag62.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slideLayout" Target="../slideLayouts/slideLayout13.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image" Target="../media/image16.png"/><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3.xml"/><Relationship Id="rId7" Type="http://schemas.openxmlformats.org/officeDocument/2006/relationships/diagramQuickStyle" Target="../diagrams/quickStyle4.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6.xml"/><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442520" y="1708560"/>
            <a:ext cx="6032880" cy="209484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0">
            <a:scrgbClr r="0" g="0" b="0"/>
          </a:effectRef>
          <a:fontRef idx="minor"/>
        </p:style>
        <p:txBody>
          <a:bodyPr lIns="90000" tIns="45000" rIns="90000" bIns="45000" anchor="ctr">
            <a:normAutofit fontScale="82000" lnSpcReduction="20000"/>
          </a:bodyPr>
          <a:lstStyle/>
          <a:p>
            <a:pPr algn="ctr">
              <a:lnSpc>
                <a:spcPct val="100000"/>
              </a:lnSpc>
            </a:pPr>
            <a:r>
              <a:rPr lang="fr-FR" sz="9600" b="1" strike="noStrike" spc="-1">
                <a:solidFill>
                  <a:srgbClr val="000000"/>
                </a:solidFill>
                <a:latin typeface="Calibri"/>
                <a:ea typeface="DejaVu Sans"/>
              </a:rPr>
              <a:t>Français</a:t>
            </a:r>
            <a:r>
              <a:t/>
            </a:r>
            <a:br/>
            <a:endParaRPr lang="fr-FR" sz="9600" b="0" strike="noStrike" spc="-1">
              <a:latin typeface="Arial"/>
            </a:endParaRPr>
          </a:p>
        </p:txBody>
      </p:sp>
      <p:sp>
        <p:nvSpPr>
          <p:cNvPr id="83" name="CustomShape 2"/>
          <p:cNvSpPr/>
          <p:nvPr/>
        </p:nvSpPr>
        <p:spPr>
          <a:xfrm>
            <a:off x="1371600" y="2914560"/>
            <a:ext cx="6384960" cy="1298520"/>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23"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24"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FF0000"/>
                </a:solidFill>
                <a:latin typeface="Arial"/>
                <a:ea typeface="DejaVu Sans"/>
              </a:rPr>
              <a:t>des cois   des coins   </a:t>
            </a:r>
            <a:r>
              <a:rPr lang="fr-FR" sz="3200" b="0" strike="noStrike" spc="-1" dirty="0">
                <a:solidFill>
                  <a:srgbClr val="0070C0"/>
                </a:solidFill>
                <a:latin typeface="Arial"/>
                <a:ea typeface="DejaVu Sans"/>
              </a:rPr>
              <a:t>des coings   </a:t>
            </a:r>
            <a:r>
              <a:rPr lang="fr-FR" sz="3200" b="0" strike="noStrike" spc="-1" dirty="0">
                <a:solidFill>
                  <a:srgbClr val="FF0000"/>
                </a:solidFill>
                <a:latin typeface="Arial"/>
                <a:ea typeface="DejaVu Sans"/>
              </a:rPr>
              <a:t>des cui</a:t>
            </a:r>
            <a:r>
              <a:rPr lang="fr-FR" sz="3200" spc="-1" dirty="0">
                <a:solidFill>
                  <a:srgbClr val="FF0000"/>
                </a:solidFill>
                <a:latin typeface="Arial"/>
                <a:ea typeface="DejaVu Sans"/>
              </a:rPr>
              <a:t>s</a:t>
            </a:r>
            <a:r>
              <a:rPr lang="fr-FR" sz="1800" b="0" strike="noStrike" spc="-1" dirty="0">
                <a:solidFill>
                  <a:srgbClr val="FF0000"/>
                </a:solidFill>
                <a:latin typeface="Arial"/>
                <a:ea typeface="DejaVu Sans"/>
              </a:rPr>
              <a:t>            </a:t>
            </a:r>
            <a:endParaRPr lang="fr-FR" sz="1800" b="0" strike="noStrike" spc="-1" dirty="0">
              <a:latin typeface="Arial"/>
            </a:endParaRPr>
          </a:p>
        </p:txBody>
      </p:sp>
      <p:pic>
        <p:nvPicPr>
          <p:cNvPr id="125" name="Image 99"/>
          <p:cNvPicPr/>
          <p:nvPr/>
        </p:nvPicPr>
        <p:blipFill>
          <a:blip r:embed="rId2"/>
          <a:stretch/>
        </p:blipFill>
        <p:spPr>
          <a:xfrm>
            <a:off x="4392000" y="1296000"/>
            <a:ext cx="2445840" cy="2202480"/>
          </a:xfrm>
          <a:prstGeom prst="rect">
            <a:avLst/>
          </a:prstGeom>
          <a:ln>
            <a:noFill/>
          </a:ln>
        </p:spPr>
      </p:pic>
      <p:sp>
        <p:nvSpPr>
          <p:cNvPr id="7"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1                 2                  </a:t>
            </a:r>
            <a:r>
              <a:rPr lang="fr-FR" sz="3200" b="0" strike="noStrike" spc="-1" dirty="0">
                <a:solidFill>
                  <a:srgbClr val="0070C0"/>
                </a:solidFill>
                <a:latin typeface="Arial"/>
                <a:ea typeface="DejaVu Sans"/>
              </a:rPr>
              <a:t>3</a:t>
            </a: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4 </a:t>
            </a:r>
            <a:endParaRPr lang="fr-FR" sz="1800" b="0" strike="noStrike" spc="-1" dirty="0">
              <a:solidFill>
                <a:srgbClr val="FF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28"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29"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le puits       le poil           le point       le poing </a:t>
            </a: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130" name="Image 103"/>
          <p:cNvPicPr/>
          <p:nvPr/>
        </p:nvPicPr>
        <p:blipFill>
          <a:blip r:embed="rId2"/>
          <a:stretch/>
        </p:blipFill>
        <p:spPr>
          <a:xfrm>
            <a:off x="4296240" y="1152000"/>
            <a:ext cx="2110320" cy="228240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1                 2                  3                  4 </a:t>
            </a:r>
            <a:endParaRPr lang="fr-FR" sz="18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32"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33"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FF0000"/>
                </a:solidFill>
                <a:latin typeface="Arial"/>
                <a:ea typeface="DejaVu Sans"/>
              </a:rPr>
              <a:t>le puits       le poil           le point       </a:t>
            </a:r>
            <a:r>
              <a:rPr lang="fr-FR" sz="3200" b="0" strike="noStrike" spc="-1" dirty="0">
                <a:solidFill>
                  <a:srgbClr val="0070C0"/>
                </a:solidFill>
                <a:latin typeface="Arial"/>
                <a:ea typeface="DejaVu Sans"/>
              </a:rPr>
              <a:t>le poing </a:t>
            </a:r>
            <a:r>
              <a:rPr lang="fr-FR" sz="1800" b="0" strike="noStrike" spc="-1" dirty="0">
                <a:solidFill>
                  <a:srgbClr val="0070C0"/>
                </a:solidFill>
                <a:latin typeface="Arial"/>
                <a:ea typeface="DejaVu Sans"/>
              </a:rPr>
              <a:t>           </a:t>
            </a:r>
            <a:endParaRPr lang="fr-FR" sz="1800" b="0" strike="noStrike" spc="-1" dirty="0">
              <a:latin typeface="Arial"/>
            </a:endParaRPr>
          </a:p>
        </p:txBody>
      </p:sp>
      <p:pic>
        <p:nvPicPr>
          <p:cNvPr id="134" name="Image 103"/>
          <p:cNvPicPr/>
          <p:nvPr/>
        </p:nvPicPr>
        <p:blipFill>
          <a:blip r:embed="rId2"/>
          <a:stretch/>
        </p:blipFill>
        <p:spPr>
          <a:xfrm>
            <a:off x="4296240" y="1152000"/>
            <a:ext cx="2110320" cy="2282400"/>
          </a:xfrm>
          <a:prstGeom prst="rect">
            <a:avLst/>
          </a:prstGeom>
          <a:ln>
            <a:noFill/>
          </a:ln>
        </p:spPr>
      </p:pic>
      <p:pic>
        <p:nvPicPr>
          <p:cNvPr id="135" name="Image 134"/>
          <p:cNvPicPr/>
          <p:nvPr/>
        </p:nvPicPr>
        <p:blipFill>
          <a:blip r:embed="rId3"/>
          <a:stretch/>
        </p:blipFill>
        <p:spPr>
          <a:xfrm>
            <a:off x="755576" y="2766030"/>
            <a:ext cx="755280" cy="920130"/>
          </a:xfrm>
          <a:prstGeom prst="rect">
            <a:avLst/>
          </a:prstGeom>
          <a:ln>
            <a:noFill/>
          </a:ln>
        </p:spPr>
      </p:pic>
      <p:pic>
        <p:nvPicPr>
          <p:cNvPr id="137" name="Image 136"/>
          <p:cNvPicPr/>
          <p:nvPr/>
        </p:nvPicPr>
        <p:blipFill>
          <a:blip r:embed="rId4"/>
          <a:stretch/>
        </p:blipFill>
        <p:spPr>
          <a:xfrm>
            <a:off x="2520000" y="2963160"/>
            <a:ext cx="1115640" cy="721440"/>
          </a:xfrm>
          <a:prstGeom prst="rect">
            <a:avLst/>
          </a:prstGeom>
          <a:ln>
            <a:noFill/>
          </a:ln>
        </p:spPr>
      </p:pic>
      <p:sp>
        <p:nvSpPr>
          <p:cNvPr id="9"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FF0000"/>
                </a:solidFill>
                <a:latin typeface="Arial"/>
                <a:ea typeface="DejaVu Sans"/>
              </a:rPr>
              <a:t>     1                 2                  3       </a:t>
            </a: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4</a:t>
            </a:r>
            <a:r>
              <a:rPr lang="fr-FR" sz="3200" b="0" strike="noStrike" spc="-1" dirty="0">
                <a:solidFill>
                  <a:srgbClr val="000000"/>
                </a:solidFill>
                <a:latin typeface="Arial"/>
                <a:ea typeface="DejaVu Sans"/>
              </a:rPr>
              <a:t> </a:t>
            </a:r>
            <a:endParaRPr lang="fr-FR" sz="18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39"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40"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Il pointe du doigt.              Il poite du doingt.   </a:t>
            </a:r>
            <a:r>
              <a:rPr lang="fr-FR" sz="1800" b="0" strike="noStrike" spc="-1">
                <a:solidFill>
                  <a:srgbClr val="000000"/>
                </a:solidFill>
                <a:latin typeface="Arial"/>
                <a:ea typeface="DejaVu Sans"/>
              </a:rPr>
              <a:t>       </a:t>
            </a:r>
            <a:endParaRPr lang="fr-FR" sz="1800" b="0" strike="noStrike" spc="-1">
              <a:latin typeface="Arial"/>
            </a:endParaRPr>
          </a:p>
        </p:txBody>
      </p:sp>
      <p:pic>
        <p:nvPicPr>
          <p:cNvPr id="141" name="Picture 2"/>
          <p:cNvPicPr/>
          <p:nvPr/>
        </p:nvPicPr>
        <p:blipFill>
          <a:blip r:embed="rId3"/>
          <a:stretch/>
        </p:blipFill>
        <p:spPr>
          <a:xfrm>
            <a:off x="4678560" y="1347480"/>
            <a:ext cx="1735920" cy="226296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a:t>
            </a:r>
            <a:endParaRPr lang="fr-FR" sz="18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43"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44"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70C0"/>
                </a:solidFill>
                <a:latin typeface="Arial"/>
                <a:ea typeface="DejaVu Sans"/>
              </a:rPr>
              <a:t>Il pointe du doigt.              </a:t>
            </a:r>
            <a:r>
              <a:rPr lang="fr-FR" sz="3200" b="0" strike="noStrike" spc="-1">
                <a:solidFill>
                  <a:srgbClr val="FF0000"/>
                </a:solidFill>
                <a:latin typeface="Arial"/>
                <a:ea typeface="DejaVu Sans"/>
              </a:rPr>
              <a:t>Il poite du doingt.   </a:t>
            </a:r>
            <a:r>
              <a:rPr lang="fr-FR" sz="1800" b="0" strike="noStrike" spc="-1">
                <a:solidFill>
                  <a:srgbClr val="FF0000"/>
                </a:solidFill>
                <a:latin typeface="Arial"/>
                <a:ea typeface="DejaVu Sans"/>
              </a:rPr>
              <a:t>       </a:t>
            </a:r>
            <a:endParaRPr lang="fr-FR" sz="1800" b="0" strike="noStrike" spc="-1">
              <a:latin typeface="Arial"/>
            </a:endParaRPr>
          </a:p>
        </p:txBody>
      </p:sp>
      <p:pic>
        <p:nvPicPr>
          <p:cNvPr id="145" name="Picture 2"/>
          <p:cNvPicPr/>
          <p:nvPr/>
        </p:nvPicPr>
        <p:blipFill>
          <a:blip r:embed="rId3"/>
          <a:stretch/>
        </p:blipFill>
        <p:spPr>
          <a:xfrm>
            <a:off x="4678560" y="1347480"/>
            <a:ext cx="1735920" cy="2262960"/>
          </a:xfrm>
          <a:prstGeom prst="rect">
            <a:avLst/>
          </a:prstGeom>
          <a:ln>
            <a:noFill/>
          </a:ln>
        </p:spPr>
      </p:pic>
      <p:sp>
        <p:nvSpPr>
          <p:cNvPr id="8"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1</a:t>
            </a: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2</a:t>
            </a:r>
            <a:endParaRPr lang="fr-FR" sz="1800" b="0" strike="noStrike" spc="-1" dirty="0">
              <a:solidFill>
                <a:srgbClr val="FF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49"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50" name="CustomShape 3"/>
          <p:cNvSpPr/>
          <p:nvPr/>
        </p:nvSpPr>
        <p:spPr>
          <a:xfrm>
            <a:off x="864720" y="3685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la plin      la pluie      le poing      la suie          </a:t>
            </a:r>
            <a:r>
              <a:rPr lang="fr-FR" sz="1800" b="0" strike="noStrike" spc="-1">
                <a:solidFill>
                  <a:srgbClr val="000000"/>
                </a:solidFill>
                <a:latin typeface="Arial"/>
                <a:ea typeface="DejaVu Sans"/>
              </a:rPr>
              <a:t>    </a:t>
            </a:r>
            <a:endParaRPr lang="fr-FR" sz="1800" b="0" strike="noStrike" spc="-1">
              <a:latin typeface="Arial"/>
            </a:endParaRPr>
          </a:p>
        </p:txBody>
      </p:sp>
      <p:pic>
        <p:nvPicPr>
          <p:cNvPr id="151" name="Image 1"/>
          <p:cNvPicPr/>
          <p:nvPr/>
        </p:nvPicPr>
        <p:blipFill>
          <a:blip r:embed="rId2"/>
          <a:stretch/>
        </p:blipFill>
        <p:spPr>
          <a:xfrm>
            <a:off x="2420280" y="1617840"/>
            <a:ext cx="4303080" cy="190728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1                 2                  3                  4 </a:t>
            </a:r>
            <a:endParaRPr lang="fr-FR" sz="18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53"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54" name="CustomShape 3"/>
          <p:cNvSpPr/>
          <p:nvPr/>
        </p:nvSpPr>
        <p:spPr>
          <a:xfrm>
            <a:off x="864720" y="3685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FF0000"/>
                </a:solidFill>
                <a:latin typeface="Arial"/>
                <a:ea typeface="DejaVu Sans"/>
              </a:rPr>
              <a:t>la plin      </a:t>
            </a:r>
            <a:r>
              <a:rPr lang="fr-FR" sz="3200" b="0" strike="noStrike" spc="-1">
                <a:solidFill>
                  <a:srgbClr val="0070C0"/>
                </a:solidFill>
                <a:latin typeface="Arial"/>
                <a:ea typeface="DejaVu Sans"/>
              </a:rPr>
              <a:t>la pluie      </a:t>
            </a:r>
            <a:r>
              <a:rPr lang="fr-FR" sz="3200" b="0" strike="noStrike" spc="-1">
                <a:solidFill>
                  <a:srgbClr val="FF0000"/>
                </a:solidFill>
                <a:latin typeface="Arial"/>
                <a:ea typeface="DejaVu Sans"/>
              </a:rPr>
              <a:t>le poing      la suie          </a:t>
            </a:r>
            <a:r>
              <a:rPr lang="fr-FR" sz="1800" b="0" strike="noStrike" spc="-1">
                <a:solidFill>
                  <a:srgbClr val="FF0000"/>
                </a:solidFill>
                <a:latin typeface="Arial"/>
                <a:ea typeface="DejaVu Sans"/>
              </a:rPr>
              <a:t>    </a:t>
            </a:r>
            <a:endParaRPr lang="fr-FR" sz="1800" b="0" strike="noStrike" spc="-1">
              <a:latin typeface="Arial"/>
            </a:endParaRPr>
          </a:p>
        </p:txBody>
      </p:sp>
      <p:pic>
        <p:nvPicPr>
          <p:cNvPr id="155" name="Image 1"/>
          <p:cNvPicPr/>
          <p:nvPr/>
        </p:nvPicPr>
        <p:blipFill>
          <a:blip r:embed="rId2"/>
          <a:stretch/>
        </p:blipFill>
        <p:spPr>
          <a:xfrm>
            <a:off x="2420280" y="1617840"/>
            <a:ext cx="4303080" cy="1907280"/>
          </a:xfrm>
          <a:prstGeom prst="rect">
            <a:avLst/>
          </a:prstGeom>
          <a:ln>
            <a:noFill/>
          </a:ln>
        </p:spPr>
      </p:pic>
      <p:sp>
        <p:nvSpPr>
          <p:cNvPr id="9"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1</a:t>
            </a: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2</a:t>
            </a: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3                  4 </a:t>
            </a:r>
            <a:endParaRPr lang="fr-FR" sz="1800" b="0" strike="noStrike" spc="-1" dirty="0">
              <a:solidFill>
                <a:srgbClr val="FF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60"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61" name="CustomShape 3"/>
          <p:cNvSpPr/>
          <p:nvPr/>
        </p:nvSpPr>
        <p:spPr>
          <a:xfrm>
            <a:off x="864720" y="3685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l’huile        lu île           l’</a:t>
            </a:r>
            <a:r>
              <a:rPr lang="fr-FR" sz="3200" b="0" strike="noStrike" spc="-1" dirty="0" err="1">
                <a:solidFill>
                  <a:srgbClr val="000000"/>
                </a:solidFill>
                <a:latin typeface="Arial"/>
                <a:ea typeface="DejaVu Sans"/>
              </a:rPr>
              <a:t>oile</a:t>
            </a:r>
            <a:r>
              <a:rPr lang="fr-FR" sz="3200" b="0" strike="noStrike" spc="-1" dirty="0">
                <a:solidFill>
                  <a:srgbClr val="000000"/>
                </a:solidFill>
                <a:latin typeface="Arial"/>
                <a:ea typeface="DejaVu Sans"/>
              </a:rPr>
              <a:t>        le vinaigre          </a:t>
            </a: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162" name="Image 115"/>
          <p:cNvPicPr/>
          <p:nvPr/>
        </p:nvPicPr>
        <p:blipFill>
          <a:blip r:embed="rId2"/>
          <a:stretch/>
        </p:blipFill>
        <p:spPr>
          <a:xfrm>
            <a:off x="4484520" y="1152000"/>
            <a:ext cx="1706040" cy="251856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1                 2                  3                  4 </a:t>
            </a:r>
            <a:endParaRPr lang="fr-FR" sz="18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64"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65" name="CustomShape 3"/>
          <p:cNvSpPr/>
          <p:nvPr/>
        </p:nvSpPr>
        <p:spPr>
          <a:xfrm>
            <a:off x="864720" y="3685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70C0"/>
                </a:solidFill>
                <a:latin typeface="Arial"/>
                <a:ea typeface="DejaVu Sans"/>
              </a:rPr>
              <a:t>l’huile  </a:t>
            </a: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lu île           l’</a:t>
            </a:r>
            <a:r>
              <a:rPr lang="fr-FR" sz="3200" b="0" strike="noStrike" spc="-1" dirty="0" err="1">
                <a:solidFill>
                  <a:srgbClr val="FF0000"/>
                </a:solidFill>
                <a:latin typeface="Arial"/>
                <a:ea typeface="DejaVu Sans"/>
              </a:rPr>
              <a:t>oile</a:t>
            </a:r>
            <a:r>
              <a:rPr lang="fr-FR" sz="3200" b="0" strike="noStrike" spc="-1" dirty="0">
                <a:solidFill>
                  <a:srgbClr val="FF0000"/>
                </a:solidFill>
                <a:latin typeface="Arial"/>
                <a:ea typeface="DejaVu Sans"/>
              </a:rPr>
              <a:t>        le vinaigre          </a:t>
            </a:r>
            <a:r>
              <a:rPr lang="fr-FR" sz="1800" b="0" strike="noStrike" spc="-1" dirty="0">
                <a:solidFill>
                  <a:srgbClr val="FF0000"/>
                </a:solidFill>
                <a:latin typeface="Arial"/>
                <a:ea typeface="DejaVu Sans"/>
              </a:rPr>
              <a:t>    </a:t>
            </a:r>
            <a:endParaRPr lang="fr-FR" sz="1800" b="0" strike="noStrike" spc="-1" dirty="0">
              <a:latin typeface="Arial"/>
            </a:endParaRPr>
          </a:p>
        </p:txBody>
      </p:sp>
      <p:pic>
        <p:nvPicPr>
          <p:cNvPr id="166" name="Image 115"/>
          <p:cNvPicPr/>
          <p:nvPr/>
        </p:nvPicPr>
        <p:blipFill>
          <a:blip r:embed="rId2"/>
          <a:stretch/>
        </p:blipFill>
        <p:spPr>
          <a:xfrm>
            <a:off x="4484520" y="1152000"/>
            <a:ext cx="1706040" cy="2518560"/>
          </a:xfrm>
          <a:prstGeom prst="rect">
            <a:avLst/>
          </a:prstGeom>
          <a:ln>
            <a:noFill/>
          </a:ln>
        </p:spPr>
      </p:pic>
      <p:sp>
        <p:nvSpPr>
          <p:cNvPr id="7"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1                 </a:t>
            </a:r>
            <a:r>
              <a:rPr lang="fr-FR" sz="3200" b="0" strike="noStrike" spc="-1" dirty="0">
                <a:solidFill>
                  <a:srgbClr val="FF0000"/>
                </a:solidFill>
                <a:latin typeface="Arial"/>
                <a:ea typeface="DejaVu Sans"/>
              </a:rPr>
              <a:t>2                  3                  4 </a:t>
            </a:r>
            <a:endParaRPr lang="fr-FR" sz="1800" b="0" strike="noStrike" spc="-1" dirty="0">
              <a:solidFill>
                <a:srgbClr val="FF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69"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70" name="CustomShape 3"/>
          <p:cNvSpPr/>
          <p:nvPr/>
        </p:nvSpPr>
        <p:spPr>
          <a:xfrm>
            <a:off x="899592" y="2715766"/>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Les canetons suivent la cane.</a:t>
            </a:r>
            <a:endParaRPr lang="fr-FR" sz="3200" b="0" strike="noStrike" spc="-1" dirty="0">
              <a:latin typeface="Arial"/>
            </a:endParaRPr>
          </a:p>
          <a:p>
            <a:pPr>
              <a:lnSpc>
                <a:spcPct val="100000"/>
              </a:lnSpc>
            </a:pPr>
            <a:endParaRPr lang="fr-FR" sz="3200" b="0" strike="noStrike" spc="-1" dirty="0">
              <a:latin typeface="Arial"/>
            </a:endParaRPr>
          </a:p>
          <a:p>
            <a:pPr>
              <a:lnSpc>
                <a:spcPct val="100000"/>
              </a:lnSpc>
            </a:pPr>
            <a:r>
              <a:rPr lang="fr-FR" sz="3200" b="0" strike="noStrike" spc="-1" dirty="0">
                <a:solidFill>
                  <a:srgbClr val="000000"/>
                </a:solidFill>
                <a:latin typeface="Arial"/>
                <a:ea typeface="DejaVu Sans"/>
              </a:rPr>
              <a:t>Les canetons souvent la cane.  </a:t>
            </a:r>
            <a:endParaRPr lang="fr-FR" sz="3200" b="0" strike="noStrike" spc="-1" dirty="0">
              <a:latin typeface="Arial"/>
            </a:endParaRPr>
          </a:p>
          <a:p>
            <a:pPr>
              <a:lnSpc>
                <a:spcPct val="100000"/>
              </a:lnSpc>
            </a:pPr>
            <a:r>
              <a:rPr lang="fr-FR" sz="3200" b="0" strike="noStrike" spc="-1" dirty="0">
                <a:solidFill>
                  <a:srgbClr val="000000"/>
                </a:solidFill>
                <a:latin typeface="Arial"/>
                <a:ea typeface="DejaVu Sans"/>
              </a:rPr>
              <a:t>        </a:t>
            </a: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171" name="Image 119"/>
          <p:cNvPicPr/>
          <p:nvPr/>
        </p:nvPicPr>
        <p:blipFill>
          <a:blip r:embed="rId2"/>
          <a:stretch/>
        </p:blipFill>
        <p:spPr>
          <a:xfrm>
            <a:off x="4932040" y="863640"/>
            <a:ext cx="2887560" cy="1784520"/>
          </a:xfrm>
          <a:prstGeom prst="rect">
            <a:avLst/>
          </a:prstGeom>
          <a:ln>
            <a:noFill/>
          </a:ln>
        </p:spPr>
      </p:pic>
      <p:sp>
        <p:nvSpPr>
          <p:cNvPr id="6" name="CustomShape 3"/>
          <p:cNvSpPr/>
          <p:nvPr/>
        </p:nvSpPr>
        <p:spPr>
          <a:xfrm>
            <a:off x="251520" y="2749444"/>
            <a:ext cx="1548784" cy="16225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1 </a:t>
            </a:r>
          </a:p>
          <a:p>
            <a:pPr>
              <a:lnSpc>
                <a:spcPct val="100000"/>
              </a:lnSpc>
            </a:pPr>
            <a:r>
              <a:rPr lang="fr-FR" sz="3200" b="0" strike="noStrike" spc="-1" dirty="0">
                <a:solidFill>
                  <a:srgbClr val="000000"/>
                </a:solidFill>
                <a:latin typeface="Arial"/>
                <a:ea typeface="DejaVu Sans"/>
              </a:rPr>
              <a:t>                2              </a:t>
            </a:r>
            <a:endParaRPr lang="fr-FR" sz="18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21920" y="1224000"/>
            <a:ext cx="9995400" cy="194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fr-FR" sz="4400" b="1" strike="noStrike" spc="-1">
                <a:solidFill>
                  <a:srgbClr val="000000"/>
                </a:solidFill>
                <a:latin typeface="Calibri"/>
                <a:ea typeface="DejaVu Sans"/>
              </a:rPr>
              <a:t>Révisions </a:t>
            </a:r>
            <a:endParaRPr lang="fr-FR" sz="4400" b="0" strike="noStrike" spc="-1">
              <a:latin typeface="Arial"/>
            </a:endParaRPr>
          </a:p>
          <a:p>
            <a:pPr algn="ctr">
              <a:lnSpc>
                <a:spcPct val="100000"/>
              </a:lnSpc>
            </a:pPr>
            <a:r>
              <a:rPr lang="fr-FR" sz="4400" b="1" strike="noStrike" spc="-1">
                <a:solidFill>
                  <a:srgbClr val="000000"/>
                </a:solidFill>
                <a:latin typeface="Calibri"/>
                <a:ea typeface="DejaVu Sans"/>
              </a:rPr>
              <a:t>Les lettres  </a:t>
            </a:r>
            <a:r>
              <a:rPr lang="fr-FR" sz="4400" b="0" strike="noStrike" spc="-1">
                <a:solidFill>
                  <a:srgbClr val="2A6099"/>
                </a:solidFill>
                <a:latin typeface="Calibri"/>
                <a:ea typeface="DejaVu Sans"/>
              </a:rPr>
              <a:t>in </a:t>
            </a:r>
            <a:r>
              <a:rPr lang="fr-FR" sz="4400" b="1" strike="noStrike" spc="-1">
                <a:solidFill>
                  <a:srgbClr val="000000"/>
                </a:solidFill>
                <a:latin typeface="Calibri"/>
                <a:ea typeface="DejaVu Sans"/>
              </a:rPr>
              <a:t>,</a:t>
            </a:r>
            <a:r>
              <a:rPr lang="fr-FR" sz="4400" b="0" strike="noStrike" spc="-1">
                <a:solidFill>
                  <a:srgbClr val="2A6099"/>
                </a:solidFill>
                <a:latin typeface="Calibri"/>
                <a:ea typeface="DejaVu Sans"/>
              </a:rPr>
              <a:t> oi </a:t>
            </a:r>
            <a:r>
              <a:rPr lang="fr-FR" sz="4400" b="1" strike="noStrike" spc="-1">
                <a:solidFill>
                  <a:srgbClr val="000000"/>
                </a:solidFill>
                <a:latin typeface="Calibri"/>
                <a:ea typeface="DejaVu Sans"/>
              </a:rPr>
              <a:t>,</a:t>
            </a:r>
            <a:r>
              <a:rPr lang="fr-FR" sz="4400" b="0" strike="noStrike" spc="-1">
                <a:solidFill>
                  <a:srgbClr val="2A6099"/>
                </a:solidFill>
                <a:latin typeface="Calibri"/>
                <a:ea typeface="DejaVu Sans"/>
              </a:rPr>
              <a:t> oin </a:t>
            </a:r>
            <a:r>
              <a:rPr lang="fr-FR" sz="4400" b="1" strike="noStrike" spc="-1">
                <a:solidFill>
                  <a:srgbClr val="000000"/>
                </a:solidFill>
                <a:latin typeface="Calibri"/>
                <a:ea typeface="DejaVu Sans"/>
              </a:rPr>
              <a:t>,</a:t>
            </a:r>
            <a:r>
              <a:rPr lang="fr-FR" sz="4400" b="0" strike="noStrike" spc="-1">
                <a:solidFill>
                  <a:srgbClr val="2A6099"/>
                </a:solidFill>
                <a:latin typeface="Calibri"/>
                <a:ea typeface="DejaVu Sans"/>
              </a:rPr>
              <a:t> ui </a:t>
            </a:r>
            <a:endParaRPr lang="fr-FR" sz="4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69"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70" name="CustomShape 3"/>
          <p:cNvSpPr/>
          <p:nvPr/>
        </p:nvSpPr>
        <p:spPr>
          <a:xfrm>
            <a:off x="899592" y="2715766"/>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70C0"/>
                </a:solidFill>
                <a:latin typeface="Arial"/>
                <a:ea typeface="DejaVu Sans"/>
              </a:rPr>
              <a:t>Les canetons suivent la cane.</a:t>
            </a:r>
            <a:endParaRPr lang="fr-FR" sz="3200" b="0" strike="noStrike" spc="-1" dirty="0">
              <a:solidFill>
                <a:srgbClr val="0070C0"/>
              </a:solidFill>
              <a:latin typeface="Arial"/>
            </a:endParaRPr>
          </a:p>
          <a:p>
            <a:pPr>
              <a:lnSpc>
                <a:spcPct val="100000"/>
              </a:lnSpc>
            </a:pPr>
            <a:endParaRPr lang="fr-FR" sz="3200" b="0" strike="noStrike" spc="-1" dirty="0">
              <a:latin typeface="Arial"/>
            </a:endParaRPr>
          </a:p>
          <a:p>
            <a:pPr>
              <a:lnSpc>
                <a:spcPct val="100000"/>
              </a:lnSpc>
            </a:pPr>
            <a:r>
              <a:rPr lang="fr-FR" sz="3200" b="0" strike="noStrike" spc="-1" dirty="0">
                <a:solidFill>
                  <a:srgbClr val="FF0000"/>
                </a:solidFill>
                <a:latin typeface="Arial"/>
                <a:ea typeface="DejaVu Sans"/>
              </a:rPr>
              <a:t>Les canetons souvent la cane.  </a:t>
            </a:r>
            <a:endParaRPr lang="fr-FR" sz="3200" b="0" strike="noStrike" spc="-1" dirty="0">
              <a:solidFill>
                <a:srgbClr val="FF0000"/>
              </a:solidFill>
              <a:latin typeface="Arial"/>
            </a:endParaRPr>
          </a:p>
          <a:p>
            <a:pPr>
              <a:lnSpc>
                <a:spcPct val="100000"/>
              </a:lnSpc>
            </a:pPr>
            <a:r>
              <a:rPr lang="fr-FR" sz="3200" b="0" strike="noStrike" spc="-1" dirty="0">
                <a:solidFill>
                  <a:srgbClr val="000000"/>
                </a:solidFill>
                <a:latin typeface="Arial"/>
                <a:ea typeface="DejaVu Sans"/>
              </a:rPr>
              <a:t>        </a:t>
            </a: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171" name="Image 119"/>
          <p:cNvPicPr/>
          <p:nvPr/>
        </p:nvPicPr>
        <p:blipFill>
          <a:blip r:embed="rId2"/>
          <a:stretch/>
        </p:blipFill>
        <p:spPr>
          <a:xfrm>
            <a:off x="4932040" y="863640"/>
            <a:ext cx="2887560" cy="1784520"/>
          </a:xfrm>
          <a:prstGeom prst="rect">
            <a:avLst/>
          </a:prstGeom>
          <a:ln>
            <a:noFill/>
          </a:ln>
        </p:spPr>
      </p:pic>
      <p:sp>
        <p:nvSpPr>
          <p:cNvPr id="6" name="CustomShape 3"/>
          <p:cNvSpPr/>
          <p:nvPr/>
        </p:nvSpPr>
        <p:spPr>
          <a:xfrm>
            <a:off x="251520" y="2749444"/>
            <a:ext cx="1548784" cy="16225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70C0"/>
                </a:solidFill>
                <a:latin typeface="Arial"/>
                <a:ea typeface="DejaVu Sans"/>
              </a:rPr>
              <a:t>1</a:t>
            </a:r>
            <a:r>
              <a:rPr lang="fr-FR" sz="3200" b="0" strike="noStrike" spc="-1" dirty="0">
                <a:solidFill>
                  <a:srgbClr val="000000"/>
                </a:solidFill>
                <a:latin typeface="Arial"/>
                <a:ea typeface="DejaVu Sans"/>
              </a:rPr>
              <a:t> </a:t>
            </a:r>
          </a:p>
          <a:p>
            <a:pPr>
              <a:lnSpc>
                <a:spcPct val="100000"/>
              </a:lnSpc>
            </a:pP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2</a:t>
            </a:r>
            <a:r>
              <a:rPr lang="fr-FR" sz="3200" b="0" strike="noStrike" spc="-1" dirty="0">
                <a:solidFill>
                  <a:srgbClr val="000000"/>
                </a:solidFill>
                <a:latin typeface="Arial"/>
                <a:ea typeface="DejaVu Sans"/>
              </a:rPr>
              <a:t>              </a:t>
            </a:r>
            <a:endParaRPr lang="fr-FR" sz="1800" b="0" strike="noStrike" spc="-1" dirty="0">
              <a:latin typeface="Arial"/>
            </a:endParaRPr>
          </a:p>
        </p:txBody>
      </p:sp>
    </p:spTree>
    <p:extLst>
      <p:ext uri="{BB962C8B-B14F-4D97-AF65-F5344CB8AC3E}">
        <p14:creationId xmlns:p14="http://schemas.microsoft.com/office/powerpoint/2010/main" val="155121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77"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Quelle image correspond au titre ?  </a:t>
            </a:r>
            <a:endParaRPr lang="fr-FR" sz="1800" b="0" strike="noStrike" spc="-1">
              <a:latin typeface="Arial"/>
            </a:endParaRPr>
          </a:p>
        </p:txBody>
      </p:sp>
      <p:sp>
        <p:nvSpPr>
          <p:cNvPr id="178"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a:t>
            </a:r>
            <a:r>
              <a:rPr lang="fr-FR" sz="1800" b="0" strike="noStrike" spc="-1">
                <a:solidFill>
                  <a:srgbClr val="000000"/>
                </a:solidFill>
                <a:latin typeface="Arial"/>
                <a:ea typeface="DejaVu Sans"/>
              </a:rPr>
              <a:t>       </a:t>
            </a:r>
            <a:endParaRPr lang="fr-FR" sz="1800" b="0" strike="noStrike" spc="-1">
              <a:latin typeface="Arial"/>
            </a:endParaRPr>
          </a:p>
        </p:txBody>
      </p:sp>
      <p:sp>
        <p:nvSpPr>
          <p:cNvPr id="179" name="CustomShape 4"/>
          <p:cNvSpPr/>
          <p:nvPr/>
        </p:nvSpPr>
        <p:spPr>
          <a:xfrm>
            <a:off x="1600920" y="1669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Il tient le guidon.   </a:t>
            </a:r>
            <a:r>
              <a:rPr lang="fr-FR" sz="1800" b="0" strike="noStrike" spc="-1">
                <a:solidFill>
                  <a:srgbClr val="000000"/>
                </a:solidFill>
                <a:latin typeface="Arial"/>
                <a:ea typeface="DejaVu Sans"/>
              </a:rPr>
              <a:t>       </a:t>
            </a:r>
            <a:endParaRPr lang="fr-FR" sz="1800" b="0" strike="noStrike" spc="-1">
              <a:latin typeface="Arial"/>
            </a:endParaRPr>
          </a:p>
        </p:txBody>
      </p:sp>
      <p:pic>
        <p:nvPicPr>
          <p:cNvPr id="180" name="Image 125"/>
          <p:cNvPicPr/>
          <p:nvPr/>
        </p:nvPicPr>
        <p:blipFill>
          <a:blip r:embed="rId2"/>
          <a:stretch/>
        </p:blipFill>
        <p:spPr>
          <a:xfrm>
            <a:off x="2232000" y="2551680"/>
            <a:ext cx="1870560" cy="1974240"/>
          </a:xfrm>
          <a:prstGeom prst="rect">
            <a:avLst/>
          </a:prstGeom>
          <a:ln>
            <a:noFill/>
          </a:ln>
        </p:spPr>
      </p:pic>
      <p:pic>
        <p:nvPicPr>
          <p:cNvPr id="181" name="Image 180"/>
          <p:cNvPicPr/>
          <p:nvPr/>
        </p:nvPicPr>
        <p:blipFill>
          <a:blip r:embed="rId3"/>
          <a:stretch/>
        </p:blipFill>
        <p:spPr>
          <a:xfrm>
            <a:off x="4614480" y="2591640"/>
            <a:ext cx="2657160" cy="1944000"/>
          </a:xfrm>
          <a:prstGeom prst="rect">
            <a:avLst/>
          </a:prstGeom>
          <a:ln>
            <a:noFill/>
          </a:ln>
        </p:spPr>
      </p:pic>
      <p:sp>
        <p:nvSpPr>
          <p:cNvPr id="8" name="CustomShape 3"/>
          <p:cNvSpPr/>
          <p:nvPr/>
        </p:nvSpPr>
        <p:spPr>
          <a:xfrm>
            <a:off x="1259632" y="3973580"/>
            <a:ext cx="6661352"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a:t>
            </a:r>
            <a:endParaRPr lang="fr-FR" sz="18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77"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Quelle image correspond au titre ?  </a:t>
            </a:r>
            <a:endParaRPr lang="fr-FR" sz="1800" b="0" strike="noStrike" spc="-1">
              <a:latin typeface="Arial"/>
            </a:endParaRPr>
          </a:p>
        </p:txBody>
      </p:sp>
      <p:sp>
        <p:nvSpPr>
          <p:cNvPr id="178"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a:t>
            </a:r>
            <a:r>
              <a:rPr lang="fr-FR" sz="1800" b="0" strike="noStrike" spc="-1">
                <a:solidFill>
                  <a:srgbClr val="000000"/>
                </a:solidFill>
                <a:latin typeface="Arial"/>
                <a:ea typeface="DejaVu Sans"/>
              </a:rPr>
              <a:t>       </a:t>
            </a:r>
            <a:endParaRPr lang="fr-FR" sz="1800" b="0" strike="noStrike" spc="-1">
              <a:latin typeface="Arial"/>
            </a:endParaRPr>
          </a:p>
        </p:txBody>
      </p:sp>
      <p:sp>
        <p:nvSpPr>
          <p:cNvPr id="179" name="CustomShape 4"/>
          <p:cNvSpPr/>
          <p:nvPr/>
        </p:nvSpPr>
        <p:spPr>
          <a:xfrm>
            <a:off x="1600920" y="1669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Il tient le guidon.   </a:t>
            </a:r>
            <a:r>
              <a:rPr lang="fr-FR" sz="1800" b="0" strike="noStrike" spc="-1">
                <a:solidFill>
                  <a:srgbClr val="000000"/>
                </a:solidFill>
                <a:latin typeface="Arial"/>
                <a:ea typeface="DejaVu Sans"/>
              </a:rPr>
              <a:t>       </a:t>
            </a:r>
            <a:endParaRPr lang="fr-FR" sz="1800" b="0" strike="noStrike" spc="-1">
              <a:latin typeface="Arial"/>
            </a:endParaRPr>
          </a:p>
        </p:txBody>
      </p:sp>
      <p:pic>
        <p:nvPicPr>
          <p:cNvPr id="180" name="Image 125"/>
          <p:cNvPicPr/>
          <p:nvPr/>
        </p:nvPicPr>
        <p:blipFill>
          <a:blip r:embed="rId2"/>
          <a:stretch/>
        </p:blipFill>
        <p:spPr>
          <a:xfrm>
            <a:off x="2232000" y="2551680"/>
            <a:ext cx="1870560" cy="1974240"/>
          </a:xfrm>
          <a:prstGeom prst="rect">
            <a:avLst/>
          </a:prstGeom>
          <a:ln w="76200">
            <a:solidFill>
              <a:srgbClr val="0070C0"/>
            </a:solidFill>
          </a:ln>
        </p:spPr>
      </p:pic>
      <p:pic>
        <p:nvPicPr>
          <p:cNvPr id="181" name="Image 180"/>
          <p:cNvPicPr/>
          <p:nvPr/>
        </p:nvPicPr>
        <p:blipFill>
          <a:blip r:embed="rId3"/>
          <a:stretch/>
        </p:blipFill>
        <p:spPr>
          <a:xfrm>
            <a:off x="4614480" y="2591640"/>
            <a:ext cx="2657160" cy="1944000"/>
          </a:xfrm>
          <a:prstGeom prst="rect">
            <a:avLst/>
          </a:prstGeom>
          <a:ln w="76200">
            <a:solidFill>
              <a:srgbClr val="FF0000"/>
            </a:solidFill>
          </a:ln>
        </p:spPr>
      </p:pic>
      <p:sp>
        <p:nvSpPr>
          <p:cNvPr id="9" name="CustomShape 3"/>
          <p:cNvSpPr/>
          <p:nvPr/>
        </p:nvSpPr>
        <p:spPr>
          <a:xfrm>
            <a:off x="1259632" y="3973580"/>
            <a:ext cx="6661352"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1</a:t>
            </a: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2</a:t>
            </a:r>
            <a:r>
              <a:rPr lang="fr-FR" sz="3200" b="0" strike="noStrike" spc="-1" dirty="0">
                <a:solidFill>
                  <a:srgbClr val="000000"/>
                </a:solidFill>
                <a:latin typeface="Arial"/>
                <a:ea typeface="DejaVu Sans"/>
              </a:rPr>
              <a:t> </a:t>
            </a:r>
            <a:endParaRPr lang="fr-FR" sz="1800" b="0" strike="noStrike" spc="-1" dirty="0">
              <a:latin typeface="Arial"/>
            </a:endParaRPr>
          </a:p>
        </p:txBody>
      </p:sp>
    </p:spTree>
    <p:extLst>
      <p:ext uri="{BB962C8B-B14F-4D97-AF65-F5344CB8AC3E}">
        <p14:creationId xmlns:p14="http://schemas.microsoft.com/office/powerpoint/2010/main" val="405639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83" name="CustomShape 2"/>
          <p:cNvSpPr/>
          <p:nvPr/>
        </p:nvSpPr>
        <p:spPr>
          <a:xfrm>
            <a:off x="360000" y="1496880"/>
            <a:ext cx="7558560" cy="66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800" b="0" strike="noStrike" spc="-1">
                <a:solidFill>
                  <a:srgbClr val="000000"/>
                </a:solidFill>
                <a:latin typeface="Arial"/>
                <a:ea typeface="DejaVu Sans"/>
              </a:rPr>
              <a:t>Comment écrit-on </a:t>
            </a:r>
            <a:r>
              <a:rPr lang="fr-FR" sz="2800" b="1" strike="noStrike" spc="-1">
                <a:solidFill>
                  <a:srgbClr val="000000"/>
                </a:solidFill>
                <a:latin typeface="Arial"/>
                <a:ea typeface="DejaVu Sans"/>
              </a:rPr>
              <a:t>vingt-huit</a:t>
            </a:r>
            <a:r>
              <a:rPr lang="fr-FR" sz="2800" b="0" strike="noStrike" spc="-1">
                <a:solidFill>
                  <a:srgbClr val="000000"/>
                </a:solidFill>
                <a:latin typeface="Arial"/>
                <a:ea typeface="DejaVu Sans"/>
              </a:rPr>
              <a:t> en chiffres ? </a:t>
            </a:r>
            <a:endParaRPr lang="fr-FR" sz="2800" b="0" strike="noStrike" spc="-1">
              <a:latin typeface="Arial"/>
            </a:endParaRPr>
          </a:p>
          <a:p>
            <a:pPr>
              <a:lnSpc>
                <a:spcPct val="100000"/>
              </a:lnSpc>
            </a:pPr>
            <a:endParaRPr lang="fr-FR" sz="2800" b="0" strike="noStrike" spc="-1">
              <a:latin typeface="Arial"/>
            </a:endParaRPr>
          </a:p>
        </p:txBody>
      </p:sp>
      <p:sp>
        <p:nvSpPr>
          <p:cNvPr id="184"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a:t>
            </a:r>
            <a:r>
              <a:rPr lang="fr-FR" sz="1800" b="0" strike="noStrike" spc="-1">
                <a:solidFill>
                  <a:srgbClr val="000000"/>
                </a:solidFill>
                <a:latin typeface="Arial"/>
                <a:ea typeface="DejaVu Sans"/>
              </a:rPr>
              <a:t>       </a:t>
            </a:r>
            <a:endParaRPr lang="fr-FR" sz="1800" b="0" strike="noStrike" spc="-1">
              <a:latin typeface="Arial"/>
            </a:endParaRPr>
          </a:p>
        </p:txBody>
      </p:sp>
      <p:sp>
        <p:nvSpPr>
          <p:cNvPr id="185" name="CustomShape 4"/>
          <p:cNvSpPr/>
          <p:nvPr/>
        </p:nvSpPr>
        <p:spPr>
          <a:xfrm>
            <a:off x="1600920" y="1669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a:t>
            </a:r>
            <a:r>
              <a:rPr lang="fr-FR" sz="1800" b="0" strike="noStrike" spc="-1">
                <a:solidFill>
                  <a:srgbClr val="000000"/>
                </a:solidFill>
                <a:latin typeface="Arial"/>
                <a:ea typeface="DejaVu Sans"/>
              </a:rPr>
              <a:t>       </a:t>
            </a:r>
            <a:endParaRPr lang="fr-FR" sz="1800" b="0" strike="noStrike" spc="-1">
              <a:latin typeface="Arial"/>
            </a:endParaRPr>
          </a:p>
        </p:txBody>
      </p:sp>
      <p:sp>
        <p:nvSpPr>
          <p:cNvPr id="186" name="CustomShape 5"/>
          <p:cNvSpPr/>
          <p:nvPr/>
        </p:nvSpPr>
        <p:spPr>
          <a:xfrm>
            <a:off x="1080000" y="2736000"/>
            <a:ext cx="6838560" cy="179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6000" b="0" strike="noStrike" spc="-1">
                <a:solidFill>
                  <a:srgbClr val="000000"/>
                </a:solidFill>
                <a:latin typeface="Arial"/>
                <a:ea typeface="DejaVu Sans"/>
              </a:rPr>
              <a:t>26   –    28   –   208 </a:t>
            </a:r>
            <a:endParaRPr lang="fr-FR" sz="60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88" name="CustomShape 2"/>
          <p:cNvSpPr/>
          <p:nvPr/>
        </p:nvSpPr>
        <p:spPr>
          <a:xfrm>
            <a:off x="360000" y="1496880"/>
            <a:ext cx="7558560" cy="66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800" b="0" strike="noStrike" spc="-1">
                <a:solidFill>
                  <a:srgbClr val="000000"/>
                </a:solidFill>
                <a:latin typeface="Arial"/>
                <a:ea typeface="DejaVu Sans"/>
              </a:rPr>
              <a:t>Comment écrit-on </a:t>
            </a:r>
            <a:r>
              <a:rPr lang="fr-FR" sz="2800" b="1" strike="noStrike" spc="-1">
                <a:solidFill>
                  <a:srgbClr val="000000"/>
                </a:solidFill>
                <a:latin typeface="Arial"/>
                <a:ea typeface="DejaVu Sans"/>
              </a:rPr>
              <a:t>vingt-huit</a:t>
            </a:r>
            <a:r>
              <a:rPr lang="fr-FR" sz="2800" b="0" strike="noStrike" spc="-1">
                <a:solidFill>
                  <a:srgbClr val="000000"/>
                </a:solidFill>
                <a:latin typeface="Arial"/>
                <a:ea typeface="DejaVu Sans"/>
              </a:rPr>
              <a:t> en chiffres ? </a:t>
            </a:r>
            <a:endParaRPr lang="fr-FR" sz="2800" b="0" strike="noStrike" spc="-1">
              <a:latin typeface="Arial"/>
            </a:endParaRPr>
          </a:p>
          <a:p>
            <a:pPr>
              <a:lnSpc>
                <a:spcPct val="100000"/>
              </a:lnSpc>
            </a:pPr>
            <a:endParaRPr lang="fr-FR" sz="2800" b="0" strike="noStrike" spc="-1">
              <a:latin typeface="Arial"/>
            </a:endParaRPr>
          </a:p>
        </p:txBody>
      </p:sp>
      <p:sp>
        <p:nvSpPr>
          <p:cNvPr id="189"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a:t>
            </a:r>
            <a:r>
              <a:rPr lang="fr-FR" sz="1800" b="0" strike="noStrike" spc="-1">
                <a:solidFill>
                  <a:srgbClr val="000000"/>
                </a:solidFill>
                <a:latin typeface="Arial"/>
                <a:ea typeface="DejaVu Sans"/>
              </a:rPr>
              <a:t>       </a:t>
            </a:r>
            <a:endParaRPr lang="fr-FR" sz="1800" b="0" strike="noStrike" spc="-1">
              <a:latin typeface="Arial"/>
            </a:endParaRPr>
          </a:p>
        </p:txBody>
      </p:sp>
      <p:sp>
        <p:nvSpPr>
          <p:cNvPr id="190" name="CustomShape 4"/>
          <p:cNvSpPr/>
          <p:nvPr/>
        </p:nvSpPr>
        <p:spPr>
          <a:xfrm>
            <a:off x="1600920" y="166932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                </a:t>
            </a:r>
            <a:r>
              <a:rPr lang="fr-FR" sz="1800" b="0" strike="noStrike" spc="-1">
                <a:solidFill>
                  <a:srgbClr val="000000"/>
                </a:solidFill>
                <a:latin typeface="Arial"/>
                <a:ea typeface="DejaVu Sans"/>
              </a:rPr>
              <a:t>       </a:t>
            </a:r>
            <a:endParaRPr lang="fr-FR" sz="1800" b="0" strike="noStrike" spc="-1">
              <a:latin typeface="Arial"/>
            </a:endParaRPr>
          </a:p>
        </p:txBody>
      </p:sp>
      <p:sp>
        <p:nvSpPr>
          <p:cNvPr id="191" name="CustomShape 5"/>
          <p:cNvSpPr/>
          <p:nvPr/>
        </p:nvSpPr>
        <p:spPr>
          <a:xfrm>
            <a:off x="1080000" y="2736000"/>
            <a:ext cx="6838560" cy="179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6000" b="0" strike="noStrike" spc="-1">
                <a:solidFill>
                  <a:srgbClr val="FF0000"/>
                </a:solidFill>
                <a:latin typeface="Arial"/>
                <a:ea typeface="DejaVu Sans"/>
              </a:rPr>
              <a:t>26</a:t>
            </a:r>
            <a:r>
              <a:rPr lang="fr-FR" sz="6000" b="0" strike="noStrike" spc="-1">
                <a:solidFill>
                  <a:srgbClr val="000000"/>
                </a:solidFill>
                <a:latin typeface="Arial"/>
                <a:ea typeface="DejaVu Sans"/>
              </a:rPr>
              <a:t>   –    </a:t>
            </a:r>
            <a:r>
              <a:rPr lang="fr-FR" sz="6000" b="0" strike="noStrike" spc="-1">
                <a:solidFill>
                  <a:srgbClr val="0070C0"/>
                </a:solidFill>
                <a:latin typeface="Arial"/>
                <a:ea typeface="DejaVu Sans"/>
              </a:rPr>
              <a:t>28</a:t>
            </a:r>
            <a:r>
              <a:rPr lang="fr-FR" sz="6000" b="0" strike="noStrike" spc="-1">
                <a:solidFill>
                  <a:srgbClr val="000000"/>
                </a:solidFill>
                <a:latin typeface="Arial"/>
                <a:ea typeface="DejaVu Sans"/>
              </a:rPr>
              <a:t>   –   </a:t>
            </a:r>
            <a:r>
              <a:rPr lang="fr-FR" sz="6000" b="0" strike="noStrike" spc="-1">
                <a:solidFill>
                  <a:srgbClr val="FF0000"/>
                </a:solidFill>
                <a:latin typeface="Arial"/>
                <a:ea typeface="DejaVu Sans"/>
              </a:rPr>
              <a:t>208</a:t>
            </a:r>
            <a:r>
              <a:rPr lang="fr-FR" sz="6000" b="0" strike="noStrike" spc="-1">
                <a:solidFill>
                  <a:srgbClr val="000000"/>
                </a:solidFill>
                <a:latin typeface="Arial"/>
                <a:ea typeface="DejaVu Sans"/>
              </a:rPr>
              <a:t> </a:t>
            </a:r>
            <a:endParaRPr lang="fr-FR" sz="60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323640" y="482400"/>
            <a:ext cx="87123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20000"/>
              </a:lnSpc>
            </a:pPr>
            <a:r>
              <a:rPr lang="fr-FR" sz="2800" b="0" strike="noStrike" spc="-1">
                <a:solidFill>
                  <a:srgbClr val="000000"/>
                </a:solidFill>
                <a:latin typeface="Arial"/>
                <a:ea typeface="DejaVu Sans"/>
              </a:rPr>
              <a:t>Martin cherche des coings. Il va loin, tout au fond du jardin, près de la cabane en ruine. Des moineaux s’envolent quand il arrive. En cherchant bien, il trouve huit coings. Sur le chemin du retour, il voit un lapin coincé, mal en point, qui a besoin de soins. Martin fait cinq câlins au lapin. Depuis cela, il va bien ! </a:t>
            </a:r>
            <a:endParaRPr lang="fr-FR" sz="2800" b="0" strike="noStrike" spc="-1">
              <a:latin typeface="Arial"/>
            </a:endParaRPr>
          </a:p>
          <a:p>
            <a:pPr>
              <a:lnSpc>
                <a:spcPct val="100000"/>
              </a:lnSpc>
            </a:pPr>
            <a:endParaRPr lang="fr-FR" sz="2800" b="0" strike="noStrike" spc="-1">
              <a:latin typeface="Arial"/>
            </a:endParaRPr>
          </a:p>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sp>
        <p:nvSpPr>
          <p:cNvPr id="193" name="CustomShape 2"/>
          <p:cNvSpPr/>
          <p:nvPr/>
        </p:nvSpPr>
        <p:spPr>
          <a:xfrm>
            <a:off x="323640" y="483480"/>
            <a:ext cx="87123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20000"/>
              </a:lnSpc>
            </a:pPr>
            <a:r>
              <a:rPr lang="fr-FR" sz="2800" b="0" strike="noStrike" spc="-1">
                <a:solidFill>
                  <a:srgbClr val="000000"/>
                </a:solidFill>
                <a:latin typeface="Arial"/>
                <a:ea typeface="DejaVu Sans"/>
              </a:rPr>
              <a:t>Martin cherche des coings. Il va loin, tout au fond du jardin, près de la cabane en ruine. </a:t>
            </a:r>
            <a:endParaRPr lang="fr-FR" sz="2800" b="0" strike="noStrike" spc="-1">
              <a:latin typeface="Arial"/>
            </a:endParaRPr>
          </a:p>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sp>
        <p:nvSpPr>
          <p:cNvPr id="194" name="CustomShape 3"/>
          <p:cNvSpPr/>
          <p:nvPr/>
        </p:nvSpPr>
        <p:spPr>
          <a:xfrm>
            <a:off x="323640" y="483480"/>
            <a:ext cx="8712360" cy="374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20000"/>
              </a:lnSpc>
            </a:pPr>
            <a:r>
              <a:rPr lang="fr-FR" sz="2800" b="0" strike="noStrike" spc="-1">
                <a:solidFill>
                  <a:srgbClr val="000000"/>
                </a:solidFill>
                <a:latin typeface="Arial"/>
                <a:ea typeface="DejaVu Sans"/>
              </a:rPr>
              <a:t>Martin cherche des coings. </a:t>
            </a:r>
            <a:endParaRPr lang="fr-FR" sz="2800" b="0" strike="noStrike" spc="-1">
              <a:latin typeface="Arial"/>
            </a:endParaRPr>
          </a:p>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398880" y="7200"/>
            <a:ext cx="8483400" cy="106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a:p>
        </p:txBody>
      </p:sp>
      <p:pic>
        <p:nvPicPr>
          <p:cNvPr id="199" name="Image 3_6"/>
          <p:cNvPicPr/>
          <p:nvPr/>
        </p:nvPicPr>
        <p:blipFill>
          <a:blip r:embed="rId70"/>
          <a:srcRect l="8725" t="30340" r="22758" b="13677"/>
          <a:stretch/>
        </p:blipFill>
        <p:spPr>
          <a:xfrm>
            <a:off x="899640" y="1203480"/>
            <a:ext cx="7563960" cy="3823560"/>
          </a:xfrm>
          <a:prstGeom prst="rect">
            <a:avLst/>
          </a:prstGeom>
          <a:ln>
            <a:noFill/>
          </a:ln>
        </p:spPr>
      </p:pic>
      <p:pic>
        <p:nvPicPr>
          <p:cNvPr id="200" name="Image 2_0"/>
          <p:cNvPicPr/>
          <p:nvPr/>
        </p:nvPicPr>
        <p:blipFill>
          <a:blip r:embed="rId71"/>
          <a:srcRect l="20294" r="26741"/>
          <a:stretch/>
        </p:blipFill>
        <p:spPr>
          <a:xfrm>
            <a:off x="395640" y="251640"/>
            <a:ext cx="781920" cy="653760"/>
          </a:xfrm>
          <a:prstGeom prst="rect">
            <a:avLst/>
          </a:prstGeom>
          <a:ln>
            <a:noFill/>
          </a:ln>
        </p:spPr>
      </p:pic>
      <p:pic>
        <p:nvPicPr>
          <p:cNvPr id="201" name="Image 8"/>
          <p:cNvPicPr/>
          <p:nvPr/>
        </p:nvPicPr>
        <p:blipFill>
          <a:blip r:embed="rId72"/>
          <a:stretch/>
        </p:blipFill>
        <p:spPr>
          <a:xfrm>
            <a:off x="8114400" y="170640"/>
            <a:ext cx="705240" cy="815760"/>
          </a:xfrm>
          <a:prstGeom prst="rect">
            <a:avLst/>
          </a:prstGeom>
          <a:ln>
            <a:noFill/>
          </a:ln>
        </p:spPr>
      </p:pic>
      <p:pic>
        <p:nvPicPr>
          <p:cNvPr id="203" name="Image 3_6"/>
          <p:cNvPicPr/>
          <p:nvPr/>
        </p:nvPicPr>
        <p:blipFill>
          <a:blip r:embed="rId70"/>
          <a:srcRect l="35731" t="58266" r="45939" b="26158"/>
          <a:stretch/>
        </p:blipFill>
        <p:spPr>
          <a:xfrm>
            <a:off x="-5011920" y="1883880"/>
            <a:ext cx="4255200" cy="2463120"/>
          </a:xfrm>
          <a:prstGeom prst="rect">
            <a:avLst/>
          </a:prstGeom>
          <a:ln w="57240">
            <a:solidFill>
              <a:schemeClr val="accent1"/>
            </a:solidFill>
            <a:round/>
          </a:ln>
        </p:spPr>
      </p:pic>
      <p:pic>
        <p:nvPicPr>
          <p:cNvPr id="204" name="Image 107"/>
          <p:cNvPicPr/>
          <p:nvPr/>
        </p:nvPicPr>
        <p:blipFill>
          <a:blip r:embed="rId72"/>
          <a:stretch/>
        </p:blipFill>
        <p:spPr>
          <a:xfrm>
            <a:off x="3783600" y="1563480"/>
            <a:ext cx="2074680" cy="2396520"/>
          </a:xfrm>
          <a:prstGeom prst="rect">
            <a:avLst/>
          </a:prstGeom>
          <a:ln>
            <a:noFill/>
          </a:ln>
        </p:spPr>
      </p:pic>
      <p:pic>
        <p:nvPicPr>
          <p:cNvPr id="205" name="Image 2_0"/>
          <p:cNvPicPr/>
          <p:nvPr/>
        </p:nvPicPr>
        <p:blipFill>
          <a:blip r:embed="rId71"/>
          <a:srcRect l="20294" r="26741"/>
          <a:stretch/>
        </p:blipFill>
        <p:spPr>
          <a:xfrm>
            <a:off x="3208680" y="1563480"/>
            <a:ext cx="2864160" cy="2399040"/>
          </a:xfrm>
          <a:prstGeom prst="rect">
            <a:avLst/>
          </a:prstGeom>
          <a:ln>
            <a:noFill/>
          </a:ln>
        </p:spPr>
      </p:pic>
      <p:sp>
        <p:nvSpPr>
          <p:cNvPr id="206" name="CustomShape 2"/>
          <p:cNvSpPr/>
          <p:nvPr/>
        </p:nvSpPr>
        <p:spPr>
          <a:xfrm>
            <a:off x="1656000" y="144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4400" b="1" strike="noStrike" spc="-1">
                <a:solidFill>
                  <a:srgbClr val="000000"/>
                </a:solidFill>
                <a:latin typeface="Calibri"/>
                <a:ea typeface="DejaVu Sans"/>
              </a:rPr>
              <a:t>Les lettres  </a:t>
            </a:r>
            <a:r>
              <a:rPr lang="fr-FR" sz="4400" b="0" strike="noStrike" spc="-1">
                <a:solidFill>
                  <a:srgbClr val="2A6099"/>
                </a:solidFill>
                <a:latin typeface="Calibri"/>
                <a:ea typeface="DejaVu Sans"/>
              </a:rPr>
              <a:t>in </a:t>
            </a:r>
            <a:r>
              <a:rPr lang="fr-FR" sz="4400" b="1" strike="noStrike" spc="-1">
                <a:solidFill>
                  <a:srgbClr val="000000"/>
                </a:solidFill>
                <a:latin typeface="Calibri"/>
                <a:ea typeface="DejaVu Sans"/>
              </a:rPr>
              <a:t>,</a:t>
            </a:r>
            <a:r>
              <a:rPr lang="fr-FR" sz="4400" b="0" strike="noStrike" spc="-1">
                <a:solidFill>
                  <a:srgbClr val="2A6099"/>
                </a:solidFill>
                <a:latin typeface="Calibri"/>
                <a:ea typeface="DejaVu Sans"/>
              </a:rPr>
              <a:t> oi </a:t>
            </a:r>
            <a:r>
              <a:rPr lang="fr-FR" sz="4400" b="1" strike="noStrike" spc="-1">
                <a:solidFill>
                  <a:srgbClr val="000000"/>
                </a:solidFill>
                <a:latin typeface="Calibri"/>
                <a:ea typeface="DejaVu Sans"/>
              </a:rPr>
              <a:t>,</a:t>
            </a:r>
            <a:r>
              <a:rPr lang="fr-FR" sz="4400" b="0" strike="noStrike" spc="-1">
                <a:solidFill>
                  <a:srgbClr val="2A6099"/>
                </a:solidFill>
                <a:latin typeface="Calibri"/>
                <a:ea typeface="DejaVu Sans"/>
              </a:rPr>
              <a:t> oin </a:t>
            </a:r>
            <a:r>
              <a:rPr lang="fr-FR" sz="4400" b="1" strike="noStrike" spc="-1">
                <a:solidFill>
                  <a:srgbClr val="000000"/>
                </a:solidFill>
                <a:latin typeface="Calibri"/>
                <a:ea typeface="DejaVu Sans"/>
              </a:rPr>
              <a:t>,</a:t>
            </a:r>
            <a:r>
              <a:rPr lang="fr-FR" sz="4400" b="0" strike="noStrike" spc="-1">
                <a:solidFill>
                  <a:srgbClr val="2A6099"/>
                </a:solidFill>
                <a:latin typeface="Calibri"/>
                <a:ea typeface="DejaVu Sans"/>
              </a:rPr>
              <a:t> ui </a:t>
            </a:r>
            <a:endParaRPr lang="fr-FR" sz="4400" b="0" strike="noStrike" spc="-1">
              <a:latin typeface="Arial"/>
            </a:endParaRPr>
          </a:p>
        </p:txBody>
      </p:sp>
      <p:grpSp>
        <p:nvGrpSpPr>
          <p:cNvPr id="207" name="Group 3"/>
          <p:cNvGrpSpPr/>
          <p:nvPr/>
        </p:nvGrpSpPr>
        <p:grpSpPr>
          <a:xfrm>
            <a:off x="9828720" y="3513240"/>
            <a:ext cx="5075640" cy="1440000"/>
            <a:chOff x="9828720" y="3513240"/>
            <a:chExt cx="5075640" cy="1440000"/>
          </a:xfrm>
        </p:grpSpPr>
        <p:graphicFrame>
          <p:nvGraphicFramePr>
            <p:cNvPr id="208" name="Table 4"/>
            <p:cNvGraphicFramePr/>
            <p:nvPr/>
          </p:nvGraphicFramePr>
          <p:xfrm>
            <a:off x="9828720" y="3513240"/>
            <a:ext cx="5075640" cy="973800"/>
          </p:xfrm>
          <a:graphic>
            <a:graphicData uri="http://schemas.openxmlformats.org/drawingml/2006/table">
              <a:tbl>
                <a:tblPr/>
                <a:tblGrid>
                  <a:gridCol w="1014840">
                    <a:extLst>
                      <a:ext uri="{9D8B030D-6E8A-4147-A177-3AD203B41FA5}">
                        <a16:colId xmlns:a16="http://schemas.microsoft.com/office/drawing/2014/main" xmlns="" val="20000"/>
                      </a:ext>
                    </a:extLst>
                  </a:gridCol>
                  <a:gridCol w="1014840">
                    <a:extLst>
                      <a:ext uri="{9D8B030D-6E8A-4147-A177-3AD203B41FA5}">
                        <a16:colId xmlns:a16="http://schemas.microsoft.com/office/drawing/2014/main" xmlns="" val="20001"/>
                      </a:ext>
                    </a:extLst>
                  </a:gridCol>
                  <a:gridCol w="1014840">
                    <a:extLst>
                      <a:ext uri="{9D8B030D-6E8A-4147-A177-3AD203B41FA5}">
                        <a16:colId xmlns:a16="http://schemas.microsoft.com/office/drawing/2014/main" xmlns="" val="20002"/>
                      </a:ext>
                    </a:extLst>
                  </a:gridCol>
                  <a:gridCol w="1014840">
                    <a:extLst>
                      <a:ext uri="{9D8B030D-6E8A-4147-A177-3AD203B41FA5}">
                        <a16:colId xmlns:a16="http://schemas.microsoft.com/office/drawing/2014/main" xmlns="" val="20003"/>
                      </a:ext>
                    </a:extLst>
                  </a:gridCol>
                  <a:gridCol w="1016280">
                    <a:extLst>
                      <a:ext uri="{9D8B030D-6E8A-4147-A177-3AD203B41FA5}">
                        <a16:colId xmlns:a16="http://schemas.microsoft.com/office/drawing/2014/main" xmlns="" val="20004"/>
                      </a:ext>
                    </a:extLst>
                  </a:gridCol>
                </a:tblGrid>
                <a:tr h="973800">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209" name="CustomShape 5"/>
            <p:cNvSpPr/>
            <p:nvPr/>
          </p:nvSpPr>
          <p:spPr>
            <a:xfrm flipV="1">
              <a:off x="9889560" y="4052520"/>
              <a:ext cx="190764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10" name="CustomShape 6"/>
            <p:cNvSpPr/>
            <p:nvPr/>
          </p:nvSpPr>
          <p:spPr>
            <a:xfrm flipV="1">
              <a:off x="11870280" y="4052520"/>
              <a:ext cx="295092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11" name="CustomShape 7"/>
            <p:cNvSpPr/>
            <p:nvPr/>
          </p:nvSpPr>
          <p:spPr>
            <a:xfrm>
              <a:off x="10862280" y="3550680"/>
              <a:ext cx="1006920" cy="93492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grpSp>
        <p:nvGrpSpPr>
          <p:cNvPr id="212" name="Group 8"/>
          <p:cNvGrpSpPr/>
          <p:nvPr/>
        </p:nvGrpSpPr>
        <p:grpSpPr>
          <a:xfrm>
            <a:off x="1979640" y="5380200"/>
            <a:ext cx="5075640" cy="1330200"/>
            <a:chOff x="1979640" y="5380200"/>
            <a:chExt cx="5075640" cy="1330200"/>
          </a:xfrm>
        </p:grpSpPr>
        <p:graphicFrame>
          <p:nvGraphicFramePr>
            <p:cNvPr id="213" name="Table 9"/>
            <p:cNvGraphicFramePr/>
            <p:nvPr/>
          </p:nvGraphicFramePr>
          <p:xfrm>
            <a:off x="1979640" y="5380200"/>
            <a:ext cx="5075640" cy="865440"/>
          </p:xfrm>
          <a:graphic>
            <a:graphicData uri="http://schemas.openxmlformats.org/drawingml/2006/table">
              <a:tbl>
                <a:tblPr/>
                <a:tblGrid>
                  <a:gridCol w="845640">
                    <a:extLst>
                      <a:ext uri="{9D8B030D-6E8A-4147-A177-3AD203B41FA5}">
                        <a16:colId xmlns:a16="http://schemas.microsoft.com/office/drawing/2014/main" xmlns="" val="20000"/>
                      </a:ext>
                    </a:extLst>
                  </a:gridCol>
                  <a:gridCol w="845640">
                    <a:extLst>
                      <a:ext uri="{9D8B030D-6E8A-4147-A177-3AD203B41FA5}">
                        <a16:colId xmlns:a16="http://schemas.microsoft.com/office/drawing/2014/main" xmlns="" val="20001"/>
                      </a:ext>
                    </a:extLst>
                  </a:gridCol>
                  <a:gridCol w="845640">
                    <a:extLst>
                      <a:ext uri="{9D8B030D-6E8A-4147-A177-3AD203B41FA5}">
                        <a16:colId xmlns:a16="http://schemas.microsoft.com/office/drawing/2014/main" xmlns="" val="20002"/>
                      </a:ext>
                    </a:extLst>
                  </a:gridCol>
                  <a:gridCol w="845640">
                    <a:extLst>
                      <a:ext uri="{9D8B030D-6E8A-4147-A177-3AD203B41FA5}">
                        <a16:colId xmlns:a16="http://schemas.microsoft.com/office/drawing/2014/main" xmlns="" val="20003"/>
                      </a:ext>
                    </a:extLst>
                  </a:gridCol>
                  <a:gridCol w="845640">
                    <a:extLst>
                      <a:ext uri="{9D8B030D-6E8A-4147-A177-3AD203B41FA5}">
                        <a16:colId xmlns:a16="http://schemas.microsoft.com/office/drawing/2014/main" xmlns="" val="20004"/>
                      </a:ext>
                    </a:extLst>
                  </a:gridCol>
                  <a:gridCol w="847440">
                    <a:extLst>
                      <a:ext uri="{9D8B030D-6E8A-4147-A177-3AD203B41FA5}">
                        <a16:colId xmlns:a16="http://schemas.microsoft.com/office/drawing/2014/main" xmlns="" val="20005"/>
                      </a:ext>
                    </a:extLst>
                  </a:gridCol>
                </a:tblGrid>
                <a:tr h="865440">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214" name="CustomShape 10"/>
            <p:cNvSpPr/>
            <p:nvPr/>
          </p:nvSpPr>
          <p:spPr>
            <a:xfrm flipV="1">
              <a:off x="1979640" y="5809680"/>
              <a:ext cx="331092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15" name="CustomShape 11"/>
            <p:cNvSpPr/>
            <p:nvPr/>
          </p:nvSpPr>
          <p:spPr>
            <a:xfrm flipV="1">
              <a:off x="5420520" y="5809680"/>
              <a:ext cx="161964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grpSp>
        <p:nvGrpSpPr>
          <p:cNvPr id="216" name="Group 12"/>
          <p:cNvGrpSpPr/>
          <p:nvPr/>
        </p:nvGrpSpPr>
        <p:grpSpPr>
          <a:xfrm>
            <a:off x="1610280" y="-1604880"/>
            <a:ext cx="5541480" cy="1258920"/>
            <a:chOff x="1610280" y="-1604880"/>
            <a:chExt cx="5541480" cy="1258920"/>
          </a:xfrm>
        </p:grpSpPr>
        <p:graphicFrame>
          <p:nvGraphicFramePr>
            <p:cNvPr id="217" name="Table 13"/>
            <p:cNvGraphicFramePr/>
            <p:nvPr/>
          </p:nvGraphicFramePr>
          <p:xfrm>
            <a:off x="1610280" y="-1604880"/>
            <a:ext cx="5541480" cy="781200"/>
          </p:xfrm>
          <a:graphic>
            <a:graphicData uri="http://schemas.openxmlformats.org/drawingml/2006/table">
              <a:tbl>
                <a:tblPr/>
                <a:tblGrid>
                  <a:gridCol w="791280">
                    <a:extLst>
                      <a:ext uri="{9D8B030D-6E8A-4147-A177-3AD203B41FA5}">
                        <a16:colId xmlns:a16="http://schemas.microsoft.com/office/drawing/2014/main" xmlns="" val="20000"/>
                      </a:ext>
                    </a:extLst>
                  </a:gridCol>
                  <a:gridCol w="791280">
                    <a:extLst>
                      <a:ext uri="{9D8B030D-6E8A-4147-A177-3AD203B41FA5}">
                        <a16:colId xmlns:a16="http://schemas.microsoft.com/office/drawing/2014/main" xmlns="" val="20001"/>
                      </a:ext>
                    </a:extLst>
                  </a:gridCol>
                  <a:gridCol w="791280">
                    <a:extLst>
                      <a:ext uri="{9D8B030D-6E8A-4147-A177-3AD203B41FA5}">
                        <a16:colId xmlns:a16="http://schemas.microsoft.com/office/drawing/2014/main" xmlns="" val="20002"/>
                      </a:ext>
                    </a:extLst>
                  </a:gridCol>
                  <a:gridCol w="791280">
                    <a:extLst>
                      <a:ext uri="{9D8B030D-6E8A-4147-A177-3AD203B41FA5}">
                        <a16:colId xmlns:a16="http://schemas.microsoft.com/office/drawing/2014/main" xmlns="" val="20003"/>
                      </a:ext>
                    </a:extLst>
                  </a:gridCol>
                  <a:gridCol w="791280">
                    <a:extLst>
                      <a:ext uri="{9D8B030D-6E8A-4147-A177-3AD203B41FA5}">
                        <a16:colId xmlns:a16="http://schemas.microsoft.com/office/drawing/2014/main" xmlns="" val="20004"/>
                      </a:ext>
                    </a:extLst>
                  </a:gridCol>
                  <a:gridCol w="791280">
                    <a:extLst>
                      <a:ext uri="{9D8B030D-6E8A-4147-A177-3AD203B41FA5}">
                        <a16:colId xmlns:a16="http://schemas.microsoft.com/office/drawing/2014/main" xmlns="" val="20005"/>
                      </a:ext>
                    </a:extLst>
                  </a:gridCol>
                  <a:gridCol w="793800">
                    <a:extLst>
                      <a:ext uri="{9D8B030D-6E8A-4147-A177-3AD203B41FA5}">
                        <a16:colId xmlns:a16="http://schemas.microsoft.com/office/drawing/2014/main" xmlns="" val="20006"/>
                      </a:ext>
                    </a:extLst>
                  </a:gridCol>
                </a:tblGrid>
                <a:tr h="781200">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218" name="CustomShape 14"/>
            <p:cNvSpPr/>
            <p:nvPr/>
          </p:nvSpPr>
          <p:spPr>
            <a:xfrm flipV="1">
              <a:off x="1617840" y="-1246680"/>
              <a:ext cx="154764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19" name="CustomShape 15"/>
            <p:cNvSpPr/>
            <p:nvPr/>
          </p:nvSpPr>
          <p:spPr>
            <a:xfrm flipV="1">
              <a:off x="4750560" y="-1246680"/>
              <a:ext cx="237492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20" name="CustomShape 16"/>
            <p:cNvSpPr/>
            <p:nvPr/>
          </p:nvSpPr>
          <p:spPr>
            <a:xfrm flipV="1">
              <a:off x="3166560" y="-1246680"/>
              <a:ext cx="1547640" cy="900720"/>
            </a:xfrm>
            <a:prstGeom prst="blockArc">
              <a:avLst>
                <a:gd name="adj1" fmla="val 10620000"/>
                <a:gd name="adj2" fmla="val 180000"/>
                <a:gd name="adj3" fmla="val 17569"/>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21" name="CustomShape 17"/>
            <p:cNvSpPr/>
            <p:nvPr/>
          </p:nvSpPr>
          <p:spPr>
            <a:xfrm>
              <a:off x="3995280" y="-1604880"/>
              <a:ext cx="754200" cy="7797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grpSp>
        <p:nvGrpSpPr>
          <p:cNvPr id="404" name="SMARTInkShape-Group193">
            <a:extLst>
              <a:ext uri="{FF2B5EF4-FFF2-40B4-BE49-F238E27FC236}">
                <a16:creationId xmlns:a16="http://schemas.microsoft.com/office/drawing/2014/main" xmlns="" id="{8B4FCE9F-DCCF-4263-825A-EFD8D303D374}"/>
              </a:ext>
            </a:extLst>
          </p:cNvPr>
          <p:cNvGrpSpPr/>
          <p:nvPr/>
        </p:nvGrpSpPr>
        <p:grpSpPr>
          <a:xfrm>
            <a:off x="1457325" y="1502569"/>
            <a:ext cx="381001" cy="191434"/>
            <a:chOff x="1457325" y="1502569"/>
            <a:chExt cx="381001" cy="191434"/>
          </a:xfrm>
        </p:grpSpPr>
        <p:sp>
          <p:nvSpPr>
            <p:cNvPr id="402" name="SMARTInkShape-236">
              <a:extLst>
                <a:ext uri="{FF2B5EF4-FFF2-40B4-BE49-F238E27FC236}">
                  <a16:creationId xmlns:a16="http://schemas.microsoft.com/office/drawing/2014/main" xmlns="" id="{8C10B393-CA06-4846-9964-819D034F1F42}"/>
                </a:ext>
              </a:extLst>
            </p:cNvPr>
            <p:cNvSpPr/>
            <p:nvPr>
              <p:custDataLst>
                <p:tags r:id="rId67"/>
              </p:custDataLst>
            </p:nvPr>
          </p:nvSpPr>
          <p:spPr>
            <a:xfrm>
              <a:off x="1559719" y="1502569"/>
              <a:ext cx="1" cy="9526"/>
            </a:xfrm>
            <a:custGeom>
              <a:avLst/>
              <a:gdLst/>
              <a:ahLst/>
              <a:cxnLst/>
              <a:rect l="0" t="0" r="0" b="0"/>
              <a:pathLst>
                <a:path w="1" h="9526">
                  <a:moveTo>
                    <a:pt x="0" y="9525"/>
                  </a:moveTo>
                  <a:lnTo>
                    <a:pt x="0" y="9525"/>
                  </a:lnTo>
                  <a:lnTo>
                    <a:pt x="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3" name="SMARTInkShape-237">
              <a:extLst>
                <a:ext uri="{FF2B5EF4-FFF2-40B4-BE49-F238E27FC236}">
                  <a16:creationId xmlns:a16="http://schemas.microsoft.com/office/drawing/2014/main" xmlns="" id="{EDD83A9F-C7B3-46F4-8E9A-A88F9E3FB85D}"/>
                </a:ext>
              </a:extLst>
            </p:cNvPr>
            <p:cNvSpPr/>
            <p:nvPr>
              <p:custDataLst>
                <p:tags r:id="rId68"/>
              </p:custDataLst>
            </p:nvPr>
          </p:nvSpPr>
          <p:spPr>
            <a:xfrm>
              <a:off x="1457325" y="1588297"/>
              <a:ext cx="381001" cy="105706"/>
            </a:xfrm>
            <a:custGeom>
              <a:avLst/>
              <a:gdLst/>
              <a:ahLst/>
              <a:cxnLst/>
              <a:rect l="0" t="0" r="0" b="0"/>
              <a:pathLst>
                <a:path w="381001" h="105706">
                  <a:moveTo>
                    <a:pt x="0" y="102391"/>
                  </a:moveTo>
                  <a:lnTo>
                    <a:pt x="0" y="102391"/>
                  </a:lnTo>
                  <a:lnTo>
                    <a:pt x="2283" y="102391"/>
                  </a:lnTo>
                  <a:lnTo>
                    <a:pt x="2352" y="103655"/>
                  </a:lnTo>
                  <a:lnTo>
                    <a:pt x="4485" y="104981"/>
                  </a:lnTo>
                  <a:lnTo>
                    <a:pt x="6165" y="105705"/>
                  </a:lnTo>
                  <a:lnTo>
                    <a:pt x="16114" y="104196"/>
                  </a:lnTo>
                  <a:lnTo>
                    <a:pt x="40017" y="97184"/>
                  </a:lnTo>
                  <a:lnTo>
                    <a:pt x="68995" y="73460"/>
                  </a:lnTo>
                  <a:lnTo>
                    <a:pt x="88041" y="48026"/>
                  </a:lnTo>
                  <a:lnTo>
                    <a:pt x="96332" y="31682"/>
                  </a:lnTo>
                  <a:lnTo>
                    <a:pt x="100002" y="5710"/>
                  </a:lnTo>
                  <a:lnTo>
                    <a:pt x="100013" y="0"/>
                  </a:lnTo>
                  <a:lnTo>
                    <a:pt x="99307" y="12586"/>
                  </a:lnTo>
                  <a:lnTo>
                    <a:pt x="97778" y="26250"/>
                  </a:lnTo>
                  <a:lnTo>
                    <a:pt x="98338" y="61551"/>
                  </a:lnTo>
                  <a:lnTo>
                    <a:pt x="105286" y="90791"/>
                  </a:lnTo>
                  <a:lnTo>
                    <a:pt x="105909" y="92276"/>
                  </a:lnTo>
                  <a:lnTo>
                    <a:pt x="108013" y="94632"/>
                  </a:lnTo>
                  <a:lnTo>
                    <a:pt x="110448" y="96296"/>
                  </a:lnTo>
                  <a:lnTo>
                    <a:pt x="114166" y="98071"/>
                  </a:lnTo>
                  <a:lnTo>
                    <a:pt x="118713" y="100890"/>
                  </a:lnTo>
                  <a:lnTo>
                    <a:pt x="123163" y="101946"/>
                  </a:lnTo>
                  <a:lnTo>
                    <a:pt x="131308" y="102038"/>
                  </a:lnTo>
                  <a:lnTo>
                    <a:pt x="142013" y="99693"/>
                  </a:lnTo>
                  <a:lnTo>
                    <a:pt x="149741" y="95178"/>
                  </a:lnTo>
                  <a:lnTo>
                    <a:pt x="162753" y="81450"/>
                  </a:lnTo>
                  <a:lnTo>
                    <a:pt x="169397" y="70434"/>
                  </a:lnTo>
                  <a:lnTo>
                    <a:pt x="172591" y="60102"/>
                  </a:lnTo>
                  <a:lnTo>
                    <a:pt x="174603" y="56608"/>
                  </a:lnTo>
                  <a:lnTo>
                    <a:pt x="189702" y="22453"/>
                  </a:lnTo>
                  <a:lnTo>
                    <a:pt x="193674" y="14253"/>
                  </a:lnTo>
                  <a:lnTo>
                    <a:pt x="203102" y="4083"/>
                  </a:lnTo>
                  <a:lnTo>
                    <a:pt x="204744" y="3136"/>
                  </a:lnTo>
                  <a:lnTo>
                    <a:pt x="207861" y="2603"/>
                  </a:lnTo>
                  <a:lnTo>
                    <a:pt x="215007" y="2391"/>
                  </a:lnTo>
                  <a:lnTo>
                    <a:pt x="218722" y="3646"/>
                  </a:lnTo>
                  <a:lnTo>
                    <a:pt x="219634" y="4282"/>
                  </a:lnTo>
                  <a:lnTo>
                    <a:pt x="220646" y="5693"/>
                  </a:lnTo>
                  <a:lnTo>
                    <a:pt x="231454" y="41117"/>
                  </a:lnTo>
                  <a:lnTo>
                    <a:pt x="237963" y="75930"/>
                  </a:lnTo>
                  <a:lnTo>
                    <a:pt x="238125" y="104428"/>
                  </a:lnTo>
                  <a:lnTo>
                    <a:pt x="238390" y="104543"/>
                  </a:lnTo>
                  <a:lnTo>
                    <a:pt x="240408" y="104763"/>
                  </a:lnTo>
                  <a:lnTo>
                    <a:pt x="240477" y="103505"/>
                  </a:lnTo>
                  <a:lnTo>
                    <a:pt x="240222" y="103133"/>
                  </a:lnTo>
                  <a:lnTo>
                    <a:pt x="239788" y="102886"/>
                  </a:lnTo>
                  <a:lnTo>
                    <a:pt x="239233" y="102721"/>
                  </a:lnTo>
                  <a:lnTo>
                    <a:pt x="239129" y="102611"/>
                  </a:lnTo>
                  <a:lnTo>
                    <a:pt x="239323" y="102537"/>
                  </a:lnTo>
                  <a:lnTo>
                    <a:pt x="239718" y="102488"/>
                  </a:lnTo>
                  <a:lnTo>
                    <a:pt x="239716" y="102456"/>
                  </a:lnTo>
                  <a:lnTo>
                    <a:pt x="239008" y="102419"/>
                  </a:lnTo>
                  <a:lnTo>
                    <a:pt x="238979" y="102410"/>
                  </a:lnTo>
                  <a:lnTo>
                    <a:pt x="240253" y="102393"/>
                  </a:lnTo>
                  <a:lnTo>
                    <a:pt x="240394" y="101686"/>
                  </a:lnTo>
                  <a:lnTo>
                    <a:pt x="240504" y="92391"/>
                  </a:lnTo>
                  <a:lnTo>
                    <a:pt x="239800" y="90626"/>
                  </a:lnTo>
                  <a:lnTo>
                    <a:pt x="238869" y="88960"/>
                  </a:lnTo>
                  <a:lnTo>
                    <a:pt x="238346" y="86270"/>
                  </a:lnTo>
                  <a:lnTo>
                    <a:pt x="238391" y="63666"/>
                  </a:lnTo>
                  <a:lnTo>
                    <a:pt x="240291" y="56961"/>
                  </a:lnTo>
                  <a:lnTo>
                    <a:pt x="244129" y="48291"/>
                  </a:lnTo>
                  <a:lnTo>
                    <a:pt x="247572" y="38876"/>
                  </a:lnTo>
                  <a:lnTo>
                    <a:pt x="260417" y="14151"/>
                  </a:lnTo>
                  <a:lnTo>
                    <a:pt x="273326" y="6364"/>
                  </a:lnTo>
                  <a:lnTo>
                    <a:pt x="279190" y="5076"/>
                  </a:lnTo>
                  <a:lnTo>
                    <a:pt x="285294" y="4801"/>
                  </a:lnTo>
                  <a:lnTo>
                    <a:pt x="289819" y="6036"/>
                  </a:lnTo>
                  <a:lnTo>
                    <a:pt x="293247" y="8077"/>
                  </a:lnTo>
                  <a:lnTo>
                    <a:pt x="304134" y="23994"/>
                  </a:lnTo>
                  <a:lnTo>
                    <a:pt x="306278" y="28479"/>
                  </a:lnTo>
                  <a:lnTo>
                    <a:pt x="307102" y="42251"/>
                  </a:lnTo>
                  <a:lnTo>
                    <a:pt x="305992" y="54503"/>
                  </a:lnTo>
                  <a:lnTo>
                    <a:pt x="310475" y="79360"/>
                  </a:lnTo>
                  <a:lnTo>
                    <a:pt x="314037" y="85953"/>
                  </a:lnTo>
                  <a:lnTo>
                    <a:pt x="318444" y="90406"/>
                  </a:lnTo>
                  <a:lnTo>
                    <a:pt x="327832" y="95964"/>
                  </a:lnTo>
                  <a:lnTo>
                    <a:pt x="336378" y="98399"/>
                  </a:lnTo>
                  <a:lnTo>
                    <a:pt x="353596" y="97790"/>
                  </a:lnTo>
                  <a:lnTo>
                    <a:pt x="359207" y="96553"/>
                  </a:lnTo>
                  <a:lnTo>
                    <a:pt x="381000" y="8095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08" name="SMARTInkShape-Group194">
            <a:extLst>
              <a:ext uri="{FF2B5EF4-FFF2-40B4-BE49-F238E27FC236}">
                <a16:creationId xmlns:a16="http://schemas.microsoft.com/office/drawing/2014/main" xmlns="" id="{49F80C79-40BA-412D-A6CB-D5D6DCFBD632}"/>
              </a:ext>
            </a:extLst>
          </p:cNvPr>
          <p:cNvGrpSpPr/>
          <p:nvPr/>
        </p:nvGrpSpPr>
        <p:grpSpPr>
          <a:xfrm>
            <a:off x="2055019" y="1514475"/>
            <a:ext cx="302420" cy="190356"/>
            <a:chOff x="2055019" y="1514475"/>
            <a:chExt cx="302420" cy="190356"/>
          </a:xfrm>
        </p:grpSpPr>
        <p:sp>
          <p:nvSpPr>
            <p:cNvPr id="405" name="SMARTInkShape-238">
              <a:extLst>
                <a:ext uri="{FF2B5EF4-FFF2-40B4-BE49-F238E27FC236}">
                  <a16:creationId xmlns:a16="http://schemas.microsoft.com/office/drawing/2014/main" xmlns="" id="{003E67F1-6F9B-45CC-8EE8-009FD7A76A47}"/>
                </a:ext>
              </a:extLst>
            </p:cNvPr>
            <p:cNvSpPr/>
            <p:nvPr>
              <p:custDataLst>
                <p:tags r:id="rId64"/>
              </p:custDataLst>
            </p:nvPr>
          </p:nvSpPr>
          <p:spPr>
            <a:xfrm>
              <a:off x="2283619" y="1514475"/>
              <a:ext cx="14288" cy="4764"/>
            </a:xfrm>
            <a:custGeom>
              <a:avLst/>
              <a:gdLst/>
              <a:ahLst/>
              <a:cxnLst/>
              <a:rect l="0" t="0" r="0" b="0"/>
              <a:pathLst>
                <a:path w="14288" h="4764">
                  <a:moveTo>
                    <a:pt x="0" y="4763"/>
                  </a:moveTo>
                  <a:lnTo>
                    <a:pt x="0" y="4763"/>
                  </a:lnTo>
                  <a:lnTo>
                    <a:pt x="2166" y="2861"/>
                  </a:lnTo>
                  <a:lnTo>
                    <a:pt x="4578" y="1448"/>
                  </a:lnTo>
                  <a:lnTo>
                    <a:pt x="14287"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6" name="SMARTInkShape-239">
              <a:extLst>
                <a:ext uri="{FF2B5EF4-FFF2-40B4-BE49-F238E27FC236}">
                  <a16:creationId xmlns:a16="http://schemas.microsoft.com/office/drawing/2014/main" xmlns="" id="{2FA35A1A-64F9-4BF6-8785-55B6752CEB80}"/>
                </a:ext>
              </a:extLst>
            </p:cNvPr>
            <p:cNvSpPr/>
            <p:nvPr>
              <p:custDataLst>
                <p:tags r:id="rId65"/>
              </p:custDataLst>
            </p:nvPr>
          </p:nvSpPr>
          <p:spPr>
            <a:xfrm>
              <a:off x="2103675" y="1583658"/>
              <a:ext cx="253764" cy="121173"/>
            </a:xfrm>
            <a:custGeom>
              <a:avLst/>
              <a:gdLst/>
              <a:ahLst/>
              <a:cxnLst/>
              <a:rect l="0" t="0" r="0" b="0"/>
              <a:pathLst>
                <a:path w="253764" h="121173">
                  <a:moveTo>
                    <a:pt x="60881" y="4636"/>
                  </a:moveTo>
                  <a:lnTo>
                    <a:pt x="60881" y="4636"/>
                  </a:lnTo>
                  <a:lnTo>
                    <a:pt x="60881" y="3372"/>
                  </a:lnTo>
                  <a:lnTo>
                    <a:pt x="60176" y="2045"/>
                  </a:lnTo>
                  <a:lnTo>
                    <a:pt x="59617" y="1321"/>
                  </a:lnTo>
                  <a:lnTo>
                    <a:pt x="58291" y="517"/>
                  </a:lnTo>
                  <a:lnTo>
                    <a:pt x="55284" y="0"/>
                  </a:lnTo>
                  <a:lnTo>
                    <a:pt x="49976" y="163"/>
                  </a:lnTo>
                  <a:lnTo>
                    <a:pt x="37373" y="4509"/>
                  </a:lnTo>
                  <a:lnTo>
                    <a:pt x="19673" y="15236"/>
                  </a:lnTo>
                  <a:lnTo>
                    <a:pt x="16108" y="18431"/>
                  </a:lnTo>
                  <a:lnTo>
                    <a:pt x="5329" y="39534"/>
                  </a:lnTo>
                  <a:lnTo>
                    <a:pt x="1723" y="54634"/>
                  </a:lnTo>
                  <a:lnTo>
                    <a:pt x="1159" y="60089"/>
                  </a:lnTo>
                  <a:lnTo>
                    <a:pt x="118" y="62178"/>
                  </a:lnTo>
                  <a:lnTo>
                    <a:pt x="0" y="63370"/>
                  </a:lnTo>
                  <a:lnTo>
                    <a:pt x="4985" y="88802"/>
                  </a:lnTo>
                  <a:lnTo>
                    <a:pt x="10373" y="98474"/>
                  </a:lnTo>
                  <a:lnTo>
                    <a:pt x="14107" y="102584"/>
                  </a:lnTo>
                  <a:lnTo>
                    <a:pt x="24479" y="107882"/>
                  </a:lnTo>
                  <a:lnTo>
                    <a:pt x="46002" y="113091"/>
                  </a:lnTo>
                  <a:lnTo>
                    <a:pt x="64718" y="111186"/>
                  </a:lnTo>
                  <a:lnTo>
                    <a:pt x="68407" y="109670"/>
                  </a:lnTo>
                  <a:lnTo>
                    <a:pt x="87063" y="97068"/>
                  </a:lnTo>
                  <a:lnTo>
                    <a:pt x="97699" y="82793"/>
                  </a:lnTo>
                  <a:lnTo>
                    <a:pt x="104279" y="69658"/>
                  </a:lnTo>
                  <a:lnTo>
                    <a:pt x="105760" y="61381"/>
                  </a:lnTo>
                  <a:lnTo>
                    <a:pt x="106722" y="55228"/>
                  </a:lnTo>
                  <a:lnTo>
                    <a:pt x="107317" y="53445"/>
                  </a:lnTo>
                  <a:lnTo>
                    <a:pt x="107272" y="50053"/>
                  </a:lnTo>
                  <a:lnTo>
                    <a:pt x="103449" y="32419"/>
                  </a:lnTo>
                  <a:lnTo>
                    <a:pt x="92929" y="20125"/>
                  </a:lnTo>
                  <a:lnTo>
                    <a:pt x="90206" y="17870"/>
                  </a:lnTo>
                  <a:lnTo>
                    <a:pt x="83401" y="14972"/>
                  </a:lnTo>
                  <a:lnTo>
                    <a:pt x="63403" y="11786"/>
                  </a:lnTo>
                  <a:lnTo>
                    <a:pt x="58632" y="11780"/>
                  </a:lnTo>
                  <a:lnTo>
                    <a:pt x="60562" y="13830"/>
                  </a:lnTo>
                  <a:lnTo>
                    <a:pt x="62719" y="14360"/>
                  </a:lnTo>
                  <a:lnTo>
                    <a:pt x="65189" y="15778"/>
                  </a:lnTo>
                  <a:lnTo>
                    <a:pt x="98580" y="20156"/>
                  </a:lnTo>
                  <a:lnTo>
                    <a:pt x="108701" y="20813"/>
                  </a:lnTo>
                  <a:lnTo>
                    <a:pt x="141873" y="16573"/>
                  </a:lnTo>
                  <a:lnTo>
                    <a:pt x="142921" y="16034"/>
                  </a:lnTo>
                  <a:lnTo>
                    <a:pt x="146505" y="12777"/>
                  </a:lnTo>
                  <a:lnTo>
                    <a:pt x="148149" y="11958"/>
                  </a:lnTo>
                  <a:lnTo>
                    <a:pt x="158510" y="2257"/>
                  </a:lnTo>
                  <a:lnTo>
                    <a:pt x="159776" y="2255"/>
                  </a:lnTo>
                  <a:lnTo>
                    <a:pt x="160148" y="2784"/>
                  </a:lnTo>
                  <a:lnTo>
                    <a:pt x="160563" y="4783"/>
                  </a:lnTo>
                  <a:lnTo>
                    <a:pt x="160041" y="6730"/>
                  </a:lnTo>
                  <a:lnTo>
                    <a:pt x="159531" y="7619"/>
                  </a:lnTo>
                  <a:lnTo>
                    <a:pt x="158714" y="12584"/>
                  </a:lnTo>
                  <a:lnTo>
                    <a:pt x="158539" y="18497"/>
                  </a:lnTo>
                  <a:lnTo>
                    <a:pt x="160939" y="28999"/>
                  </a:lnTo>
                  <a:lnTo>
                    <a:pt x="162465" y="32904"/>
                  </a:lnTo>
                  <a:lnTo>
                    <a:pt x="163243" y="50183"/>
                  </a:lnTo>
                  <a:lnTo>
                    <a:pt x="160898" y="84703"/>
                  </a:lnTo>
                  <a:lnTo>
                    <a:pt x="161600" y="90801"/>
                  </a:lnTo>
                  <a:lnTo>
                    <a:pt x="163060" y="95054"/>
                  </a:lnTo>
                  <a:lnTo>
                    <a:pt x="168324" y="103730"/>
                  </a:lnTo>
                  <a:lnTo>
                    <a:pt x="171605" y="106533"/>
                  </a:lnTo>
                  <a:lnTo>
                    <a:pt x="175003" y="108132"/>
                  </a:lnTo>
                  <a:lnTo>
                    <a:pt x="209570" y="119662"/>
                  </a:lnTo>
                  <a:lnTo>
                    <a:pt x="219858" y="121099"/>
                  </a:lnTo>
                  <a:lnTo>
                    <a:pt x="221634" y="121172"/>
                  </a:lnTo>
                  <a:lnTo>
                    <a:pt x="230455" y="116218"/>
                  </a:lnTo>
                  <a:lnTo>
                    <a:pt x="253763" y="8798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7" name="SMARTInkShape-240">
              <a:extLst>
                <a:ext uri="{FF2B5EF4-FFF2-40B4-BE49-F238E27FC236}">
                  <a16:creationId xmlns:a16="http://schemas.microsoft.com/office/drawing/2014/main" xmlns="" id="{3D9AC8DD-BFC5-4A2E-A414-120A9DC7A1C8}"/>
                </a:ext>
              </a:extLst>
            </p:cNvPr>
            <p:cNvSpPr/>
            <p:nvPr>
              <p:custDataLst>
                <p:tags r:id="rId66"/>
              </p:custDataLst>
            </p:nvPr>
          </p:nvSpPr>
          <p:spPr>
            <a:xfrm>
              <a:off x="2055019" y="1683544"/>
              <a:ext cx="45245" cy="9526"/>
            </a:xfrm>
            <a:custGeom>
              <a:avLst/>
              <a:gdLst/>
              <a:ahLst/>
              <a:cxnLst/>
              <a:rect l="0" t="0" r="0" b="0"/>
              <a:pathLst>
                <a:path w="45245" h="9526">
                  <a:moveTo>
                    <a:pt x="0" y="9525"/>
                  </a:moveTo>
                  <a:lnTo>
                    <a:pt x="0" y="9525"/>
                  </a:lnTo>
                  <a:lnTo>
                    <a:pt x="28845" y="8261"/>
                  </a:lnTo>
                  <a:lnTo>
                    <a:pt x="34946" y="6210"/>
                  </a:lnTo>
                  <a:lnTo>
                    <a:pt x="45244"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11" name="SMARTInkShape-Group195">
            <a:extLst>
              <a:ext uri="{FF2B5EF4-FFF2-40B4-BE49-F238E27FC236}">
                <a16:creationId xmlns:a16="http://schemas.microsoft.com/office/drawing/2014/main" xmlns="" id="{072A1F25-42D5-46E3-B8D1-4CC63AE69DD6}"/>
              </a:ext>
            </a:extLst>
          </p:cNvPr>
          <p:cNvGrpSpPr/>
          <p:nvPr/>
        </p:nvGrpSpPr>
        <p:grpSpPr>
          <a:xfrm>
            <a:off x="2664619" y="1500188"/>
            <a:ext cx="345282" cy="195165"/>
            <a:chOff x="2664619" y="1500188"/>
            <a:chExt cx="345282" cy="195165"/>
          </a:xfrm>
        </p:grpSpPr>
        <p:sp>
          <p:nvSpPr>
            <p:cNvPr id="409" name="SMARTInkShape-241">
              <a:extLst>
                <a:ext uri="{FF2B5EF4-FFF2-40B4-BE49-F238E27FC236}">
                  <a16:creationId xmlns:a16="http://schemas.microsoft.com/office/drawing/2014/main" xmlns="" id="{EA91C280-0E9C-47F6-85D5-C6F80F017137}"/>
                </a:ext>
              </a:extLst>
            </p:cNvPr>
            <p:cNvSpPr/>
            <p:nvPr>
              <p:custDataLst>
                <p:tags r:id="rId62"/>
              </p:custDataLst>
            </p:nvPr>
          </p:nvSpPr>
          <p:spPr>
            <a:xfrm>
              <a:off x="2717006" y="1500188"/>
              <a:ext cx="9526" cy="7144"/>
            </a:xfrm>
            <a:custGeom>
              <a:avLst/>
              <a:gdLst/>
              <a:ahLst/>
              <a:cxnLst/>
              <a:rect l="0" t="0" r="0" b="0"/>
              <a:pathLst>
                <a:path w="9526" h="7144">
                  <a:moveTo>
                    <a:pt x="0" y="7143"/>
                  </a:moveTo>
                  <a:lnTo>
                    <a:pt x="0" y="7143"/>
                  </a:lnTo>
                  <a:lnTo>
                    <a:pt x="1901" y="4978"/>
                  </a:lnTo>
                  <a:lnTo>
                    <a:pt x="4062" y="1710"/>
                  </a:lnTo>
                  <a:lnTo>
                    <a:pt x="5598" y="760"/>
                  </a:lnTo>
                  <a:lnTo>
                    <a:pt x="9525"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0" name="SMARTInkShape-242">
              <a:extLst>
                <a:ext uri="{FF2B5EF4-FFF2-40B4-BE49-F238E27FC236}">
                  <a16:creationId xmlns:a16="http://schemas.microsoft.com/office/drawing/2014/main" xmlns="" id="{9788A577-A806-4E8A-81B8-0C8107A99CC4}"/>
                </a:ext>
              </a:extLst>
            </p:cNvPr>
            <p:cNvSpPr/>
            <p:nvPr>
              <p:custDataLst>
                <p:tags r:id="rId63"/>
              </p:custDataLst>
            </p:nvPr>
          </p:nvSpPr>
          <p:spPr>
            <a:xfrm>
              <a:off x="2664619" y="1581219"/>
              <a:ext cx="345282" cy="114134"/>
            </a:xfrm>
            <a:custGeom>
              <a:avLst/>
              <a:gdLst/>
              <a:ahLst/>
              <a:cxnLst/>
              <a:rect l="0" t="0" r="0" b="0"/>
              <a:pathLst>
                <a:path w="345282" h="114134">
                  <a:moveTo>
                    <a:pt x="0" y="111850"/>
                  </a:moveTo>
                  <a:lnTo>
                    <a:pt x="0" y="111850"/>
                  </a:lnTo>
                  <a:lnTo>
                    <a:pt x="1264" y="111850"/>
                  </a:lnTo>
                  <a:lnTo>
                    <a:pt x="6918" y="114133"/>
                  </a:lnTo>
                  <a:lnTo>
                    <a:pt x="41280" y="105007"/>
                  </a:lnTo>
                  <a:lnTo>
                    <a:pt x="63002" y="89118"/>
                  </a:lnTo>
                  <a:lnTo>
                    <a:pt x="65572" y="86136"/>
                  </a:lnTo>
                  <a:lnTo>
                    <a:pt x="73638" y="72103"/>
                  </a:lnTo>
                  <a:lnTo>
                    <a:pt x="82803" y="44403"/>
                  </a:lnTo>
                  <a:lnTo>
                    <a:pt x="83343" y="14780"/>
                  </a:lnTo>
                  <a:lnTo>
                    <a:pt x="81293" y="12218"/>
                  </a:lnTo>
                  <a:lnTo>
                    <a:pt x="80963" y="9465"/>
                  </a:lnTo>
                  <a:lnTo>
                    <a:pt x="83013" y="13557"/>
                  </a:lnTo>
                  <a:lnTo>
                    <a:pt x="83543" y="17625"/>
                  </a:lnTo>
                  <a:lnTo>
                    <a:pt x="84961" y="20931"/>
                  </a:lnTo>
                  <a:lnTo>
                    <a:pt x="85723" y="55027"/>
                  </a:lnTo>
                  <a:lnTo>
                    <a:pt x="88150" y="79170"/>
                  </a:lnTo>
                  <a:lnTo>
                    <a:pt x="91742" y="101783"/>
                  </a:lnTo>
                  <a:lnTo>
                    <a:pt x="92382" y="102757"/>
                  </a:lnTo>
                  <a:lnTo>
                    <a:pt x="95310" y="105732"/>
                  </a:lnTo>
                  <a:lnTo>
                    <a:pt x="96864" y="107808"/>
                  </a:lnTo>
                  <a:lnTo>
                    <a:pt x="101867" y="110959"/>
                  </a:lnTo>
                  <a:lnTo>
                    <a:pt x="112283" y="111815"/>
                  </a:lnTo>
                  <a:lnTo>
                    <a:pt x="118811" y="111578"/>
                  </a:lnTo>
                  <a:lnTo>
                    <a:pt x="119688" y="111140"/>
                  </a:lnTo>
                  <a:lnTo>
                    <a:pt x="120273" y="110583"/>
                  </a:lnTo>
                  <a:lnTo>
                    <a:pt x="122335" y="109964"/>
                  </a:lnTo>
                  <a:lnTo>
                    <a:pt x="124750" y="109424"/>
                  </a:lnTo>
                  <a:lnTo>
                    <a:pt x="138947" y="100257"/>
                  </a:lnTo>
                  <a:lnTo>
                    <a:pt x="141835" y="96643"/>
                  </a:lnTo>
                  <a:lnTo>
                    <a:pt x="148370" y="82104"/>
                  </a:lnTo>
                  <a:lnTo>
                    <a:pt x="149801" y="71214"/>
                  </a:lnTo>
                  <a:lnTo>
                    <a:pt x="151240" y="61813"/>
                  </a:lnTo>
                  <a:lnTo>
                    <a:pt x="162727" y="26891"/>
                  </a:lnTo>
                  <a:lnTo>
                    <a:pt x="165102" y="21736"/>
                  </a:lnTo>
                  <a:lnTo>
                    <a:pt x="177763" y="7914"/>
                  </a:lnTo>
                  <a:lnTo>
                    <a:pt x="188503" y="713"/>
                  </a:lnTo>
                  <a:lnTo>
                    <a:pt x="192375" y="0"/>
                  </a:lnTo>
                  <a:lnTo>
                    <a:pt x="194947" y="4276"/>
                  </a:lnTo>
                  <a:lnTo>
                    <a:pt x="201146" y="18645"/>
                  </a:lnTo>
                  <a:lnTo>
                    <a:pt x="205478" y="53801"/>
                  </a:lnTo>
                  <a:lnTo>
                    <a:pt x="207167" y="88063"/>
                  </a:lnTo>
                  <a:lnTo>
                    <a:pt x="207169" y="111826"/>
                  </a:lnTo>
                  <a:lnTo>
                    <a:pt x="208541" y="111845"/>
                  </a:lnTo>
                  <a:lnTo>
                    <a:pt x="207401" y="111849"/>
                  </a:lnTo>
                  <a:lnTo>
                    <a:pt x="208502" y="111850"/>
                  </a:lnTo>
                  <a:lnTo>
                    <a:pt x="208586" y="111585"/>
                  </a:lnTo>
                  <a:lnTo>
                    <a:pt x="207407" y="109799"/>
                  </a:lnTo>
                  <a:lnTo>
                    <a:pt x="206463" y="75742"/>
                  </a:lnTo>
                  <a:lnTo>
                    <a:pt x="204816" y="56834"/>
                  </a:lnTo>
                  <a:lnTo>
                    <a:pt x="206959" y="50790"/>
                  </a:lnTo>
                  <a:lnTo>
                    <a:pt x="222227" y="18945"/>
                  </a:lnTo>
                  <a:lnTo>
                    <a:pt x="227395" y="12434"/>
                  </a:lnTo>
                  <a:lnTo>
                    <a:pt x="227797" y="11441"/>
                  </a:lnTo>
                  <a:lnTo>
                    <a:pt x="229654" y="9633"/>
                  </a:lnTo>
                  <a:lnTo>
                    <a:pt x="232243" y="8212"/>
                  </a:lnTo>
                  <a:lnTo>
                    <a:pt x="240324" y="7141"/>
                  </a:lnTo>
                  <a:lnTo>
                    <a:pt x="246052" y="7079"/>
                  </a:lnTo>
                  <a:lnTo>
                    <a:pt x="249704" y="8340"/>
                  </a:lnTo>
                  <a:lnTo>
                    <a:pt x="251914" y="10371"/>
                  </a:lnTo>
                  <a:lnTo>
                    <a:pt x="254308" y="13038"/>
                  </a:lnTo>
                  <a:lnTo>
                    <a:pt x="259589" y="17779"/>
                  </a:lnTo>
                  <a:lnTo>
                    <a:pt x="262799" y="23564"/>
                  </a:lnTo>
                  <a:lnTo>
                    <a:pt x="263868" y="27718"/>
                  </a:lnTo>
                  <a:lnTo>
                    <a:pt x="264450" y="32947"/>
                  </a:lnTo>
                  <a:lnTo>
                    <a:pt x="264935" y="33848"/>
                  </a:lnTo>
                  <a:lnTo>
                    <a:pt x="265523" y="34448"/>
                  </a:lnTo>
                  <a:lnTo>
                    <a:pt x="268104" y="40587"/>
                  </a:lnTo>
                  <a:lnTo>
                    <a:pt x="268952" y="48311"/>
                  </a:lnTo>
                  <a:lnTo>
                    <a:pt x="269320" y="55329"/>
                  </a:lnTo>
                  <a:lnTo>
                    <a:pt x="271314" y="66596"/>
                  </a:lnTo>
                  <a:lnTo>
                    <a:pt x="272124" y="72071"/>
                  </a:lnTo>
                  <a:lnTo>
                    <a:pt x="278655" y="95851"/>
                  </a:lnTo>
                  <a:lnTo>
                    <a:pt x="283373" y="102175"/>
                  </a:lnTo>
                  <a:lnTo>
                    <a:pt x="284165" y="103018"/>
                  </a:lnTo>
                  <a:lnTo>
                    <a:pt x="290611" y="106009"/>
                  </a:lnTo>
                  <a:lnTo>
                    <a:pt x="294834" y="106768"/>
                  </a:lnTo>
                  <a:lnTo>
                    <a:pt x="304634" y="106318"/>
                  </a:lnTo>
                  <a:lnTo>
                    <a:pt x="323495" y="100852"/>
                  </a:lnTo>
                  <a:lnTo>
                    <a:pt x="334122" y="94480"/>
                  </a:lnTo>
                  <a:lnTo>
                    <a:pt x="345281" y="8327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14" name="SMARTInkShape-Group196">
            <a:extLst>
              <a:ext uri="{FF2B5EF4-FFF2-40B4-BE49-F238E27FC236}">
                <a16:creationId xmlns:a16="http://schemas.microsoft.com/office/drawing/2014/main" xmlns="" id="{367478B8-FC3F-4C66-AE3C-27DBD5CD8790}"/>
              </a:ext>
            </a:extLst>
          </p:cNvPr>
          <p:cNvGrpSpPr/>
          <p:nvPr/>
        </p:nvGrpSpPr>
        <p:grpSpPr>
          <a:xfrm>
            <a:off x="3286275" y="1512094"/>
            <a:ext cx="221307" cy="187852"/>
            <a:chOff x="3286275" y="1512094"/>
            <a:chExt cx="221307" cy="187852"/>
          </a:xfrm>
        </p:grpSpPr>
        <p:sp>
          <p:nvSpPr>
            <p:cNvPr id="412" name="SMARTInkShape-243">
              <a:extLst>
                <a:ext uri="{FF2B5EF4-FFF2-40B4-BE49-F238E27FC236}">
                  <a16:creationId xmlns:a16="http://schemas.microsoft.com/office/drawing/2014/main" xmlns="" id="{3E4C1083-DB51-40BA-8F8A-FE6F392F1A21}"/>
                </a:ext>
              </a:extLst>
            </p:cNvPr>
            <p:cNvSpPr/>
            <p:nvPr>
              <p:custDataLst>
                <p:tags r:id="rId60"/>
              </p:custDataLst>
            </p:nvPr>
          </p:nvSpPr>
          <p:spPr>
            <a:xfrm>
              <a:off x="3443288" y="1512094"/>
              <a:ext cx="14288" cy="9526"/>
            </a:xfrm>
            <a:custGeom>
              <a:avLst/>
              <a:gdLst/>
              <a:ahLst/>
              <a:cxnLst/>
              <a:rect l="0" t="0" r="0" b="0"/>
              <a:pathLst>
                <a:path w="14288" h="9526">
                  <a:moveTo>
                    <a:pt x="0" y="9525"/>
                  </a:moveTo>
                  <a:lnTo>
                    <a:pt x="0" y="9525"/>
                  </a:lnTo>
                  <a:lnTo>
                    <a:pt x="8538" y="1251"/>
                  </a:lnTo>
                  <a:lnTo>
                    <a:pt x="11410" y="165"/>
                  </a:lnTo>
                  <a:lnTo>
                    <a:pt x="14287"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3" name="SMARTInkShape-244">
              <a:extLst>
                <a:ext uri="{FF2B5EF4-FFF2-40B4-BE49-F238E27FC236}">
                  <a16:creationId xmlns:a16="http://schemas.microsoft.com/office/drawing/2014/main" xmlns="" id="{EA35B2B7-E106-48A2-9672-9CF428A95B37}"/>
                </a:ext>
              </a:extLst>
            </p:cNvPr>
            <p:cNvSpPr/>
            <p:nvPr>
              <p:custDataLst>
                <p:tags r:id="rId61"/>
              </p:custDataLst>
            </p:nvPr>
          </p:nvSpPr>
          <p:spPr>
            <a:xfrm>
              <a:off x="3286275" y="1585915"/>
              <a:ext cx="221307" cy="114031"/>
            </a:xfrm>
            <a:custGeom>
              <a:avLst/>
              <a:gdLst/>
              <a:ahLst/>
              <a:cxnLst/>
              <a:rect l="0" t="0" r="0" b="0"/>
              <a:pathLst>
                <a:path w="221307" h="114031">
                  <a:moveTo>
                    <a:pt x="80813" y="2379"/>
                  </a:moveTo>
                  <a:lnTo>
                    <a:pt x="80813" y="2379"/>
                  </a:lnTo>
                  <a:lnTo>
                    <a:pt x="76712" y="328"/>
                  </a:lnTo>
                  <a:lnTo>
                    <a:pt x="72008" y="27"/>
                  </a:lnTo>
                  <a:lnTo>
                    <a:pt x="46180" y="6928"/>
                  </a:lnTo>
                  <a:lnTo>
                    <a:pt x="39321" y="11176"/>
                  </a:lnTo>
                  <a:lnTo>
                    <a:pt x="8995" y="41565"/>
                  </a:lnTo>
                  <a:lnTo>
                    <a:pt x="986" y="53873"/>
                  </a:lnTo>
                  <a:lnTo>
                    <a:pt x="0" y="61208"/>
                  </a:lnTo>
                  <a:lnTo>
                    <a:pt x="144" y="67484"/>
                  </a:lnTo>
                  <a:lnTo>
                    <a:pt x="3497" y="80464"/>
                  </a:lnTo>
                  <a:lnTo>
                    <a:pt x="5440" y="83915"/>
                  </a:lnTo>
                  <a:lnTo>
                    <a:pt x="7327" y="89097"/>
                  </a:lnTo>
                  <a:lnTo>
                    <a:pt x="14229" y="98676"/>
                  </a:lnTo>
                  <a:lnTo>
                    <a:pt x="18839" y="101437"/>
                  </a:lnTo>
                  <a:lnTo>
                    <a:pt x="31237" y="112270"/>
                  </a:lnTo>
                  <a:lnTo>
                    <a:pt x="33467" y="113396"/>
                  </a:lnTo>
                  <a:lnTo>
                    <a:pt x="38738" y="114030"/>
                  </a:lnTo>
                  <a:lnTo>
                    <a:pt x="61452" y="108693"/>
                  </a:lnTo>
                  <a:lnTo>
                    <a:pt x="83730" y="97070"/>
                  </a:lnTo>
                  <a:lnTo>
                    <a:pt x="95793" y="87270"/>
                  </a:lnTo>
                  <a:lnTo>
                    <a:pt x="99921" y="81977"/>
                  </a:lnTo>
                  <a:lnTo>
                    <a:pt x="103823" y="72667"/>
                  </a:lnTo>
                  <a:lnTo>
                    <a:pt x="104466" y="63447"/>
                  </a:lnTo>
                  <a:lnTo>
                    <a:pt x="99695" y="40306"/>
                  </a:lnTo>
                  <a:lnTo>
                    <a:pt x="93506" y="25748"/>
                  </a:lnTo>
                  <a:lnTo>
                    <a:pt x="84468" y="11532"/>
                  </a:lnTo>
                  <a:lnTo>
                    <a:pt x="72127" y="2863"/>
                  </a:lnTo>
                  <a:lnTo>
                    <a:pt x="62164" y="2391"/>
                  </a:lnTo>
                  <a:lnTo>
                    <a:pt x="61237" y="2652"/>
                  </a:lnTo>
                  <a:lnTo>
                    <a:pt x="60618" y="3090"/>
                  </a:lnTo>
                  <a:lnTo>
                    <a:pt x="60206" y="3647"/>
                  </a:lnTo>
                  <a:lnTo>
                    <a:pt x="59667" y="4018"/>
                  </a:lnTo>
                  <a:lnTo>
                    <a:pt x="57120" y="4731"/>
                  </a:lnTo>
                  <a:lnTo>
                    <a:pt x="68431" y="12640"/>
                  </a:lnTo>
                  <a:lnTo>
                    <a:pt x="96863" y="19870"/>
                  </a:lnTo>
                  <a:lnTo>
                    <a:pt x="115691" y="18912"/>
                  </a:lnTo>
                  <a:lnTo>
                    <a:pt x="147898" y="11393"/>
                  </a:lnTo>
                  <a:lnTo>
                    <a:pt x="159101" y="7119"/>
                  </a:lnTo>
                  <a:lnTo>
                    <a:pt x="160410" y="5985"/>
                  </a:lnTo>
                  <a:lnTo>
                    <a:pt x="161168" y="4599"/>
                  </a:lnTo>
                  <a:lnTo>
                    <a:pt x="161371" y="3859"/>
                  </a:lnTo>
                  <a:lnTo>
                    <a:pt x="161241" y="3365"/>
                  </a:lnTo>
                  <a:lnTo>
                    <a:pt x="160890" y="3037"/>
                  </a:lnTo>
                  <a:lnTo>
                    <a:pt x="159689" y="2509"/>
                  </a:lnTo>
                  <a:lnTo>
                    <a:pt x="160745" y="2417"/>
                  </a:lnTo>
                  <a:lnTo>
                    <a:pt x="160824" y="2140"/>
                  </a:lnTo>
                  <a:lnTo>
                    <a:pt x="160206" y="1126"/>
                  </a:lnTo>
                  <a:lnTo>
                    <a:pt x="160200" y="750"/>
                  </a:lnTo>
                  <a:lnTo>
                    <a:pt x="160460" y="499"/>
                  </a:lnTo>
                  <a:lnTo>
                    <a:pt x="161698" y="27"/>
                  </a:lnTo>
                  <a:lnTo>
                    <a:pt x="159718" y="0"/>
                  </a:lnTo>
                  <a:lnTo>
                    <a:pt x="159610" y="264"/>
                  </a:lnTo>
                  <a:lnTo>
                    <a:pt x="156969" y="35332"/>
                  </a:lnTo>
                  <a:lnTo>
                    <a:pt x="155171" y="41500"/>
                  </a:lnTo>
                  <a:lnTo>
                    <a:pt x="153399" y="53107"/>
                  </a:lnTo>
                  <a:lnTo>
                    <a:pt x="150840" y="59044"/>
                  </a:lnTo>
                  <a:lnTo>
                    <a:pt x="149907" y="74444"/>
                  </a:lnTo>
                  <a:lnTo>
                    <a:pt x="152221" y="95534"/>
                  </a:lnTo>
                  <a:lnTo>
                    <a:pt x="153648" y="98109"/>
                  </a:lnTo>
                  <a:lnTo>
                    <a:pt x="155782" y="100488"/>
                  </a:lnTo>
                  <a:lnTo>
                    <a:pt x="161394" y="103405"/>
                  </a:lnTo>
                  <a:lnTo>
                    <a:pt x="182154" y="106812"/>
                  </a:lnTo>
                  <a:lnTo>
                    <a:pt x="211957" y="104079"/>
                  </a:lnTo>
                  <a:lnTo>
                    <a:pt x="215034" y="102612"/>
                  </a:lnTo>
                  <a:lnTo>
                    <a:pt x="221306" y="9762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17" name="SMARTInkShape-Group197">
            <a:extLst>
              <a:ext uri="{FF2B5EF4-FFF2-40B4-BE49-F238E27FC236}">
                <a16:creationId xmlns:a16="http://schemas.microsoft.com/office/drawing/2014/main" xmlns="" id="{BBAC025B-F744-4B70-92E3-217B39922FAE}"/>
              </a:ext>
            </a:extLst>
          </p:cNvPr>
          <p:cNvGrpSpPr/>
          <p:nvPr/>
        </p:nvGrpSpPr>
        <p:grpSpPr>
          <a:xfrm>
            <a:off x="3874294" y="1528763"/>
            <a:ext cx="335757" cy="166688"/>
            <a:chOff x="3874294" y="1528763"/>
            <a:chExt cx="335757" cy="166688"/>
          </a:xfrm>
        </p:grpSpPr>
        <p:sp>
          <p:nvSpPr>
            <p:cNvPr id="415" name="SMARTInkShape-245">
              <a:extLst>
                <a:ext uri="{FF2B5EF4-FFF2-40B4-BE49-F238E27FC236}">
                  <a16:creationId xmlns:a16="http://schemas.microsoft.com/office/drawing/2014/main" xmlns="" id="{8C73FC2E-A31D-4A9F-BAF4-EE8C1A37A336}"/>
                </a:ext>
              </a:extLst>
            </p:cNvPr>
            <p:cNvSpPr/>
            <p:nvPr>
              <p:custDataLst>
                <p:tags r:id="rId58"/>
              </p:custDataLst>
            </p:nvPr>
          </p:nvSpPr>
          <p:spPr>
            <a:xfrm>
              <a:off x="3926681" y="1528763"/>
              <a:ext cx="9526" cy="4763"/>
            </a:xfrm>
            <a:custGeom>
              <a:avLst/>
              <a:gdLst/>
              <a:ahLst/>
              <a:cxnLst/>
              <a:rect l="0" t="0" r="0" b="0"/>
              <a:pathLst>
                <a:path w="9526" h="4763">
                  <a:moveTo>
                    <a:pt x="0" y="4762"/>
                  </a:moveTo>
                  <a:lnTo>
                    <a:pt x="0" y="4762"/>
                  </a:lnTo>
                  <a:lnTo>
                    <a:pt x="3314" y="1448"/>
                  </a:lnTo>
                  <a:lnTo>
                    <a:pt x="5530" y="643"/>
                  </a:lnTo>
                  <a:lnTo>
                    <a:pt x="9525"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6" name="SMARTInkShape-246">
              <a:extLst>
                <a:ext uri="{FF2B5EF4-FFF2-40B4-BE49-F238E27FC236}">
                  <a16:creationId xmlns:a16="http://schemas.microsoft.com/office/drawing/2014/main" xmlns="" id="{215AA2BC-87D4-4EFF-BFDF-F1C218B686FB}"/>
                </a:ext>
              </a:extLst>
            </p:cNvPr>
            <p:cNvSpPr/>
            <p:nvPr>
              <p:custDataLst>
                <p:tags r:id="rId59"/>
              </p:custDataLst>
            </p:nvPr>
          </p:nvSpPr>
          <p:spPr>
            <a:xfrm>
              <a:off x="3874294" y="1590678"/>
              <a:ext cx="335757" cy="104773"/>
            </a:xfrm>
            <a:custGeom>
              <a:avLst/>
              <a:gdLst/>
              <a:ahLst/>
              <a:cxnLst/>
              <a:rect l="0" t="0" r="0" b="0"/>
              <a:pathLst>
                <a:path w="335757" h="104773">
                  <a:moveTo>
                    <a:pt x="0" y="104772"/>
                  </a:moveTo>
                  <a:lnTo>
                    <a:pt x="0" y="104772"/>
                  </a:lnTo>
                  <a:lnTo>
                    <a:pt x="1264" y="104772"/>
                  </a:lnTo>
                  <a:lnTo>
                    <a:pt x="1636" y="104507"/>
                  </a:lnTo>
                  <a:lnTo>
                    <a:pt x="1885" y="104066"/>
                  </a:lnTo>
                  <a:lnTo>
                    <a:pt x="2050" y="103508"/>
                  </a:lnTo>
                  <a:lnTo>
                    <a:pt x="2425" y="103135"/>
                  </a:lnTo>
                  <a:lnTo>
                    <a:pt x="3547" y="102722"/>
                  </a:lnTo>
                  <a:lnTo>
                    <a:pt x="7014" y="102399"/>
                  </a:lnTo>
                  <a:lnTo>
                    <a:pt x="27456" y="104674"/>
                  </a:lnTo>
                  <a:lnTo>
                    <a:pt x="42810" y="96889"/>
                  </a:lnTo>
                  <a:lnTo>
                    <a:pt x="52960" y="84795"/>
                  </a:lnTo>
                  <a:lnTo>
                    <a:pt x="60549" y="73254"/>
                  </a:lnTo>
                  <a:lnTo>
                    <a:pt x="63599" y="69950"/>
                  </a:lnTo>
                  <a:lnTo>
                    <a:pt x="67704" y="58872"/>
                  </a:lnTo>
                  <a:lnTo>
                    <a:pt x="73786" y="23840"/>
                  </a:lnTo>
                  <a:lnTo>
                    <a:pt x="71178" y="5580"/>
                  </a:lnTo>
                  <a:lnTo>
                    <a:pt x="69388" y="2852"/>
                  </a:lnTo>
                  <a:lnTo>
                    <a:pt x="69056" y="0"/>
                  </a:lnTo>
                  <a:lnTo>
                    <a:pt x="71436" y="35262"/>
                  </a:lnTo>
                  <a:lnTo>
                    <a:pt x="71702" y="54140"/>
                  </a:lnTo>
                  <a:lnTo>
                    <a:pt x="79092" y="80243"/>
                  </a:lnTo>
                  <a:lnTo>
                    <a:pt x="80131" y="82493"/>
                  </a:lnTo>
                  <a:lnTo>
                    <a:pt x="80980" y="86470"/>
                  </a:lnTo>
                  <a:lnTo>
                    <a:pt x="82790" y="89442"/>
                  </a:lnTo>
                  <a:lnTo>
                    <a:pt x="85267" y="91998"/>
                  </a:lnTo>
                  <a:lnTo>
                    <a:pt x="88705" y="94431"/>
                  </a:lnTo>
                  <a:lnTo>
                    <a:pt x="90488" y="96828"/>
                  </a:lnTo>
                  <a:lnTo>
                    <a:pt x="93868" y="98949"/>
                  </a:lnTo>
                  <a:lnTo>
                    <a:pt x="97515" y="99800"/>
                  </a:lnTo>
                  <a:lnTo>
                    <a:pt x="114754" y="100009"/>
                  </a:lnTo>
                  <a:lnTo>
                    <a:pt x="116530" y="99304"/>
                  </a:lnTo>
                  <a:lnTo>
                    <a:pt x="117374" y="98745"/>
                  </a:lnTo>
                  <a:lnTo>
                    <a:pt x="122002" y="97584"/>
                  </a:lnTo>
                  <a:lnTo>
                    <a:pt x="122609" y="97070"/>
                  </a:lnTo>
                  <a:lnTo>
                    <a:pt x="125566" y="92214"/>
                  </a:lnTo>
                  <a:lnTo>
                    <a:pt x="127068" y="91253"/>
                  </a:lnTo>
                  <a:lnTo>
                    <a:pt x="133932" y="80246"/>
                  </a:lnTo>
                  <a:lnTo>
                    <a:pt x="137510" y="67173"/>
                  </a:lnTo>
                  <a:lnTo>
                    <a:pt x="146157" y="33120"/>
                  </a:lnTo>
                  <a:lnTo>
                    <a:pt x="149246" y="27569"/>
                  </a:lnTo>
                  <a:lnTo>
                    <a:pt x="166235" y="5319"/>
                  </a:lnTo>
                  <a:lnTo>
                    <a:pt x="170135" y="3234"/>
                  </a:lnTo>
                  <a:lnTo>
                    <a:pt x="174556" y="2491"/>
                  </a:lnTo>
                  <a:lnTo>
                    <a:pt x="180503" y="2381"/>
                  </a:lnTo>
                  <a:lnTo>
                    <a:pt x="184248" y="5693"/>
                  </a:lnTo>
                  <a:lnTo>
                    <a:pt x="185075" y="7203"/>
                  </a:lnTo>
                  <a:lnTo>
                    <a:pt x="186871" y="11592"/>
                  </a:lnTo>
                  <a:lnTo>
                    <a:pt x="189839" y="16520"/>
                  </a:lnTo>
                  <a:lnTo>
                    <a:pt x="196340" y="34089"/>
                  </a:lnTo>
                  <a:lnTo>
                    <a:pt x="195565" y="49203"/>
                  </a:lnTo>
                  <a:lnTo>
                    <a:pt x="197631" y="72479"/>
                  </a:lnTo>
                  <a:lnTo>
                    <a:pt x="197644" y="104632"/>
                  </a:lnTo>
                  <a:lnTo>
                    <a:pt x="196271" y="104744"/>
                  </a:lnTo>
                  <a:lnTo>
                    <a:pt x="197411" y="104768"/>
                  </a:lnTo>
                  <a:lnTo>
                    <a:pt x="197540" y="104065"/>
                  </a:lnTo>
                  <a:lnTo>
                    <a:pt x="197575" y="103507"/>
                  </a:lnTo>
                  <a:lnTo>
                    <a:pt x="197333" y="103135"/>
                  </a:lnTo>
                  <a:lnTo>
                    <a:pt x="196907" y="102887"/>
                  </a:lnTo>
                  <a:lnTo>
                    <a:pt x="195262" y="102391"/>
                  </a:lnTo>
                  <a:lnTo>
                    <a:pt x="193998" y="99862"/>
                  </a:lnTo>
                  <a:lnTo>
                    <a:pt x="193890" y="98853"/>
                  </a:lnTo>
                  <a:lnTo>
                    <a:pt x="195261" y="65800"/>
                  </a:lnTo>
                  <a:lnTo>
                    <a:pt x="195527" y="45864"/>
                  </a:lnTo>
                  <a:lnTo>
                    <a:pt x="199744" y="30466"/>
                  </a:lnTo>
                  <a:lnTo>
                    <a:pt x="206176" y="20425"/>
                  </a:lnTo>
                  <a:lnTo>
                    <a:pt x="213021" y="13493"/>
                  </a:lnTo>
                  <a:lnTo>
                    <a:pt x="224595" y="5839"/>
                  </a:lnTo>
                  <a:lnTo>
                    <a:pt x="230548" y="3637"/>
                  </a:lnTo>
                  <a:lnTo>
                    <a:pt x="231486" y="2953"/>
                  </a:lnTo>
                  <a:lnTo>
                    <a:pt x="233071" y="990"/>
                  </a:lnTo>
                  <a:lnTo>
                    <a:pt x="234379" y="439"/>
                  </a:lnTo>
                  <a:lnTo>
                    <a:pt x="244853" y="9"/>
                  </a:lnTo>
                  <a:lnTo>
                    <a:pt x="247112" y="708"/>
                  </a:lnTo>
                  <a:lnTo>
                    <a:pt x="250719" y="3312"/>
                  </a:lnTo>
                  <a:lnTo>
                    <a:pt x="256375" y="11426"/>
                  </a:lnTo>
                  <a:lnTo>
                    <a:pt x="259085" y="19151"/>
                  </a:lnTo>
                  <a:lnTo>
                    <a:pt x="261928" y="54821"/>
                  </a:lnTo>
                  <a:lnTo>
                    <a:pt x="268974" y="88351"/>
                  </a:lnTo>
                  <a:lnTo>
                    <a:pt x="270444" y="90947"/>
                  </a:lnTo>
                  <a:lnTo>
                    <a:pt x="275612" y="98352"/>
                  </a:lnTo>
                  <a:lnTo>
                    <a:pt x="280209" y="101500"/>
                  </a:lnTo>
                  <a:lnTo>
                    <a:pt x="281788" y="101995"/>
                  </a:lnTo>
                  <a:lnTo>
                    <a:pt x="284077" y="101509"/>
                  </a:lnTo>
                  <a:lnTo>
                    <a:pt x="287388" y="100676"/>
                  </a:lnTo>
                  <a:lnTo>
                    <a:pt x="308503" y="95574"/>
                  </a:lnTo>
                  <a:lnTo>
                    <a:pt x="321594" y="90528"/>
                  </a:lnTo>
                  <a:lnTo>
                    <a:pt x="335756" y="7857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20" name="SMARTInkShape-Group198">
            <a:extLst>
              <a:ext uri="{FF2B5EF4-FFF2-40B4-BE49-F238E27FC236}">
                <a16:creationId xmlns:a16="http://schemas.microsoft.com/office/drawing/2014/main" xmlns="" id="{FA95BCE2-2711-4EFF-8C4B-55C6BC3A20F4}"/>
              </a:ext>
            </a:extLst>
          </p:cNvPr>
          <p:cNvGrpSpPr/>
          <p:nvPr/>
        </p:nvGrpSpPr>
        <p:grpSpPr>
          <a:xfrm>
            <a:off x="4500600" y="1520355"/>
            <a:ext cx="202370" cy="189240"/>
            <a:chOff x="4500600" y="1520355"/>
            <a:chExt cx="202370" cy="189240"/>
          </a:xfrm>
        </p:grpSpPr>
        <p:sp>
          <p:nvSpPr>
            <p:cNvPr id="418" name="SMARTInkShape-247">
              <a:extLst>
                <a:ext uri="{FF2B5EF4-FFF2-40B4-BE49-F238E27FC236}">
                  <a16:creationId xmlns:a16="http://schemas.microsoft.com/office/drawing/2014/main" xmlns="" id="{3C5E5E9D-AD37-4E98-8B37-F569B4E9CEB4}"/>
                </a:ext>
              </a:extLst>
            </p:cNvPr>
            <p:cNvSpPr/>
            <p:nvPr>
              <p:custDataLst>
                <p:tags r:id="rId56"/>
              </p:custDataLst>
            </p:nvPr>
          </p:nvSpPr>
          <p:spPr>
            <a:xfrm>
              <a:off x="4643438" y="1520355"/>
              <a:ext cx="14288" cy="6027"/>
            </a:xfrm>
            <a:custGeom>
              <a:avLst/>
              <a:gdLst/>
              <a:ahLst/>
              <a:cxnLst/>
              <a:rect l="0" t="0" r="0" b="0"/>
              <a:pathLst>
                <a:path w="14288" h="6027">
                  <a:moveTo>
                    <a:pt x="0" y="1264"/>
                  </a:moveTo>
                  <a:lnTo>
                    <a:pt x="0" y="1264"/>
                  </a:lnTo>
                  <a:lnTo>
                    <a:pt x="0" y="0"/>
                  </a:lnTo>
                  <a:lnTo>
                    <a:pt x="2822" y="85"/>
                  </a:lnTo>
                  <a:lnTo>
                    <a:pt x="10543" y="1373"/>
                  </a:lnTo>
                  <a:lnTo>
                    <a:pt x="12446" y="2459"/>
                  </a:lnTo>
                  <a:lnTo>
                    <a:pt x="14287" y="6026"/>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9" name="SMARTInkShape-248">
              <a:extLst>
                <a:ext uri="{FF2B5EF4-FFF2-40B4-BE49-F238E27FC236}">
                  <a16:creationId xmlns:a16="http://schemas.microsoft.com/office/drawing/2014/main" xmlns="" id="{2B2AE6BF-6185-4015-9B6F-E2450A6BB872}"/>
                </a:ext>
              </a:extLst>
            </p:cNvPr>
            <p:cNvSpPr/>
            <p:nvPr>
              <p:custDataLst>
                <p:tags r:id="rId57"/>
              </p:custDataLst>
            </p:nvPr>
          </p:nvSpPr>
          <p:spPr>
            <a:xfrm>
              <a:off x="4500600" y="1578769"/>
              <a:ext cx="202370" cy="130826"/>
            </a:xfrm>
            <a:custGeom>
              <a:avLst/>
              <a:gdLst/>
              <a:ahLst/>
              <a:cxnLst/>
              <a:rect l="0" t="0" r="0" b="0"/>
              <a:pathLst>
                <a:path w="202370" h="130826">
                  <a:moveTo>
                    <a:pt x="61875" y="0"/>
                  </a:moveTo>
                  <a:lnTo>
                    <a:pt x="61875" y="0"/>
                  </a:lnTo>
                  <a:lnTo>
                    <a:pt x="54735" y="0"/>
                  </a:lnTo>
                  <a:lnTo>
                    <a:pt x="27787" y="9931"/>
                  </a:lnTo>
                  <a:lnTo>
                    <a:pt x="24852" y="13145"/>
                  </a:lnTo>
                  <a:lnTo>
                    <a:pt x="20813" y="19148"/>
                  </a:lnTo>
                  <a:lnTo>
                    <a:pt x="12210" y="25938"/>
                  </a:lnTo>
                  <a:lnTo>
                    <a:pt x="3182" y="44650"/>
                  </a:lnTo>
                  <a:lnTo>
                    <a:pt x="0" y="61624"/>
                  </a:lnTo>
                  <a:lnTo>
                    <a:pt x="4969" y="95355"/>
                  </a:lnTo>
                  <a:lnTo>
                    <a:pt x="9144" y="105217"/>
                  </a:lnTo>
                  <a:lnTo>
                    <a:pt x="20966" y="120657"/>
                  </a:lnTo>
                  <a:lnTo>
                    <a:pt x="25471" y="124151"/>
                  </a:lnTo>
                  <a:lnTo>
                    <a:pt x="38907" y="129883"/>
                  </a:lnTo>
                  <a:lnTo>
                    <a:pt x="52608" y="130825"/>
                  </a:lnTo>
                  <a:lnTo>
                    <a:pt x="61246" y="129662"/>
                  </a:lnTo>
                  <a:lnTo>
                    <a:pt x="70747" y="125262"/>
                  </a:lnTo>
                  <a:lnTo>
                    <a:pt x="93121" y="111083"/>
                  </a:lnTo>
                  <a:lnTo>
                    <a:pt x="100516" y="98822"/>
                  </a:lnTo>
                  <a:lnTo>
                    <a:pt x="102114" y="86770"/>
                  </a:lnTo>
                  <a:lnTo>
                    <a:pt x="102342" y="69787"/>
                  </a:lnTo>
                  <a:lnTo>
                    <a:pt x="93211" y="44133"/>
                  </a:lnTo>
                  <a:lnTo>
                    <a:pt x="77726" y="23232"/>
                  </a:lnTo>
                  <a:lnTo>
                    <a:pt x="67322" y="12600"/>
                  </a:lnTo>
                  <a:lnTo>
                    <a:pt x="64208" y="10891"/>
                  </a:lnTo>
                  <a:lnTo>
                    <a:pt x="49658" y="5516"/>
                  </a:lnTo>
                  <a:lnTo>
                    <a:pt x="45459" y="3079"/>
                  </a:lnTo>
                  <a:lnTo>
                    <a:pt x="40486" y="2385"/>
                  </a:lnTo>
                  <a:lnTo>
                    <a:pt x="40457" y="4910"/>
                  </a:lnTo>
                  <a:lnTo>
                    <a:pt x="40981" y="5919"/>
                  </a:lnTo>
                  <a:lnTo>
                    <a:pt x="42976" y="7746"/>
                  </a:lnTo>
                  <a:lnTo>
                    <a:pt x="47074" y="10262"/>
                  </a:lnTo>
                  <a:lnTo>
                    <a:pt x="62832" y="13446"/>
                  </a:lnTo>
                  <a:lnTo>
                    <a:pt x="94530" y="14273"/>
                  </a:lnTo>
                  <a:lnTo>
                    <a:pt x="129802" y="14023"/>
                  </a:lnTo>
                  <a:lnTo>
                    <a:pt x="138644" y="12127"/>
                  </a:lnTo>
                  <a:lnTo>
                    <a:pt x="142233" y="11935"/>
                  </a:lnTo>
                  <a:lnTo>
                    <a:pt x="142434" y="11661"/>
                  </a:lnTo>
                  <a:lnTo>
                    <a:pt x="142658" y="10651"/>
                  </a:lnTo>
                  <a:lnTo>
                    <a:pt x="142983" y="10275"/>
                  </a:lnTo>
                  <a:lnTo>
                    <a:pt x="144049" y="9858"/>
                  </a:lnTo>
                  <a:lnTo>
                    <a:pt x="144439" y="9483"/>
                  </a:lnTo>
                  <a:lnTo>
                    <a:pt x="144872" y="8359"/>
                  </a:lnTo>
                  <a:lnTo>
                    <a:pt x="145210" y="3628"/>
                  </a:lnTo>
                  <a:lnTo>
                    <a:pt x="144948" y="3212"/>
                  </a:lnTo>
                  <a:lnTo>
                    <a:pt x="144509" y="2935"/>
                  </a:lnTo>
                  <a:lnTo>
                    <a:pt x="143168" y="2490"/>
                  </a:lnTo>
                  <a:lnTo>
                    <a:pt x="145218" y="2381"/>
                  </a:lnTo>
                  <a:lnTo>
                    <a:pt x="142867" y="37615"/>
                  </a:lnTo>
                  <a:lnTo>
                    <a:pt x="140485" y="71843"/>
                  </a:lnTo>
                  <a:lnTo>
                    <a:pt x="140726" y="81052"/>
                  </a:lnTo>
                  <a:lnTo>
                    <a:pt x="143499" y="101382"/>
                  </a:lnTo>
                  <a:lnTo>
                    <a:pt x="148433" y="109941"/>
                  </a:lnTo>
                  <a:lnTo>
                    <a:pt x="159788" y="118374"/>
                  </a:lnTo>
                  <a:lnTo>
                    <a:pt x="165469" y="120534"/>
                  </a:lnTo>
                  <a:lnTo>
                    <a:pt x="176134" y="121364"/>
                  </a:lnTo>
                  <a:lnTo>
                    <a:pt x="187319" y="115724"/>
                  </a:lnTo>
                  <a:lnTo>
                    <a:pt x="202369" y="10477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23" name="SMARTInkShape-Group199">
            <a:extLst>
              <a:ext uri="{FF2B5EF4-FFF2-40B4-BE49-F238E27FC236}">
                <a16:creationId xmlns:a16="http://schemas.microsoft.com/office/drawing/2014/main" xmlns="" id="{5A851544-6242-4F89-B3A1-E47A63EF9D0E}"/>
              </a:ext>
            </a:extLst>
          </p:cNvPr>
          <p:cNvGrpSpPr/>
          <p:nvPr/>
        </p:nvGrpSpPr>
        <p:grpSpPr>
          <a:xfrm>
            <a:off x="5095875" y="1502569"/>
            <a:ext cx="342901" cy="199872"/>
            <a:chOff x="5095875" y="1502569"/>
            <a:chExt cx="342901" cy="199872"/>
          </a:xfrm>
        </p:grpSpPr>
        <p:sp>
          <p:nvSpPr>
            <p:cNvPr id="421" name="SMARTInkShape-249">
              <a:extLst>
                <a:ext uri="{FF2B5EF4-FFF2-40B4-BE49-F238E27FC236}">
                  <a16:creationId xmlns:a16="http://schemas.microsoft.com/office/drawing/2014/main" xmlns="" id="{F93CFCA3-7867-4D9C-955C-14FB6691A8AE}"/>
                </a:ext>
              </a:extLst>
            </p:cNvPr>
            <p:cNvSpPr/>
            <p:nvPr>
              <p:custDataLst>
                <p:tags r:id="rId54"/>
              </p:custDataLst>
            </p:nvPr>
          </p:nvSpPr>
          <p:spPr>
            <a:xfrm>
              <a:off x="5179219" y="1502569"/>
              <a:ext cx="1" cy="2382"/>
            </a:xfrm>
            <a:custGeom>
              <a:avLst/>
              <a:gdLst/>
              <a:ahLst/>
              <a:cxnLst/>
              <a:rect l="0" t="0" r="0" b="0"/>
              <a:pathLst>
                <a:path w="1" h="2382">
                  <a:moveTo>
                    <a:pt x="0" y="0"/>
                  </a:moveTo>
                  <a:lnTo>
                    <a:pt x="0" y="0"/>
                  </a:lnTo>
                  <a:lnTo>
                    <a:pt x="0" y="238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2" name="SMARTInkShape-250">
              <a:extLst>
                <a:ext uri="{FF2B5EF4-FFF2-40B4-BE49-F238E27FC236}">
                  <a16:creationId xmlns:a16="http://schemas.microsoft.com/office/drawing/2014/main" xmlns="" id="{A2E448E0-2DA8-4D26-8C1A-A1A49A6700B9}"/>
                </a:ext>
              </a:extLst>
            </p:cNvPr>
            <p:cNvSpPr/>
            <p:nvPr>
              <p:custDataLst>
                <p:tags r:id="rId55"/>
              </p:custDataLst>
            </p:nvPr>
          </p:nvSpPr>
          <p:spPr>
            <a:xfrm>
              <a:off x="5095875" y="1590675"/>
              <a:ext cx="342901" cy="111766"/>
            </a:xfrm>
            <a:custGeom>
              <a:avLst/>
              <a:gdLst/>
              <a:ahLst/>
              <a:cxnLst/>
              <a:rect l="0" t="0" r="0" b="0"/>
              <a:pathLst>
                <a:path w="342901" h="111766">
                  <a:moveTo>
                    <a:pt x="0" y="97631"/>
                  </a:moveTo>
                  <a:lnTo>
                    <a:pt x="0" y="97631"/>
                  </a:lnTo>
                  <a:lnTo>
                    <a:pt x="1264" y="96367"/>
                  </a:lnTo>
                  <a:lnTo>
                    <a:pt x="2590" y="95746"/>
                  </a:lnTo>
                  <a:lnTo>
                    <a:pt x="3314" y="95581"/>
                  </a:lnTo>
                  <a:lnTo>
                    <a:pt x="20097" y="96914"/>
                  </a:lnTo>
                  <a:lnTo>
                    <a:pt x="35161" y="94315"/>
                  </a:lnTo>
                  <a:lnTo>
                    <a:pt x="54844" y="81480"/>
                  </a:lnTo>
                  <a:lnTo>
                    <a:pt x="76435" y="58084"/>
                  </a:lnTo>
                  <a:lnTo>
                    <a:pt x="79621" y="52811"/>
                  </a:lnTo>
                  <a:lnTo>
                    <a:pt x="82671" y="41426"/>
                  </a:lnTo>
                  <a:lnTo>
                    <a:pt x="84464" y="27270"/>
                  </a:lnTo>
                  <a:lnTo>
                    <a:pt x="83092" y="8484"/>
                  </a:lnTo>
                  <a:lnTo>
                    <a:pt x="81711" y="5454"/>
                  </a:lnTo>
                  <a:lnTo>
                    <a:pt x="81061" y="823"/>
                  </a:lnTo>
                  <a:lnTo>
                    <a:pt x="80764" y="548"/>
                  </a:lnTo>
                  <a:lnTo>
                    <a:pt x="78582" y="0"/>
                  </a:lnTo>
                  <a:lnTo>
                    <a:pt x="78581" y="33607"/>
                  </a:lnTo>
                  <a:lnTo>
                    <a:pt x="78581" y="68942"/>
                  </a:lnTo>
                  <a:lnTo>
                    <a:pt x="81207" y="97965"/>
                  </a:lnTo>
                  <a:lnTo>
                    <a:pt x="82843" y="102852"/>
                  </a:lnTo>
                  <a:lnTo>
                    <a:pt x="83121" y="104978"/>
                  </a:lnTo>
                  <a:lnTo>
                    <a:pt x="83195" y="105175"/>
                  </a:lnTo>
                  <a:lnTo>
                    <a:pt x="83245" y="105042"/>
                  </a:lnTo>
                  <a:lnTo>
                    <a:pt x="85842" y="107382"/>
                  </a:lnTo>
                  <a:lnTo>
                    <a:pt x="87100" y="109285"/>
                  </a:lnTo>
                  <a:lnTo>
                    <a:pt x="87435" y="110163"/>
                  </a:lnTo>
                  <a:lnTo>
                    <a:pt x="88453" y="110748"/>
                  </a:lnTo>
                  <a:lnTo>
                    <a:pt x="95462" y="111765"/>
                  </a:lnTo>
                  <a:lnTo>
                    <a:pt x="109425" y="109220"/>
                  </a:lnTo>
                  <a:lnTo>
                    <a:pt x="115797" y="105104"/>
                  </a:lnTo>
                  <a:lnTo>
                    <a:pt x="117876" y="103598"/>
                  </a:lnTo>
                  <a:lnTo>
                    <a:pt x="125687" y="99874"/>
                  </a:lnTo>
                  <a:lnTo>
                    <a:pt x="127827" y="97834"/>
                  </a:lnTo>
                  <a:lnTo>
                    <a:pt x="132102" y="91468"/>
                  </a:lnTo>
                  <a:lnTo>
                    <a:pt x="132518" y="90348"/>
                  </a:lnTo>
                  <a:lnTo>
                    <a:pt x="151531" y="67825"/>
                  </a:lnTo>
                  <a:lnTo>
                    <a:pt x="153818" y="59872"/>
                  </a:lnTo>
                  <a:lnTo>
                    <a:pt x="157433" y="44292"/>
                  </a:lnTo>
                  <a:lnTo>
                    <a:pt x="173036" y="12329"/>
                  </a:lnTo>
                  <a:lnTo>
                    <a:pt x="174625" y="10771"/>
                  </a:lnTo>
                  <a:lnTo>
                    <a:pt x="176212" y="10079"/>
                  </a:lnTo>
                  <a:lnTo>
                    <a:pt x="177006" y="9894"/>
                  </a:lnTo>
                  <a:lnTo>
                    <a:pt x="183819" y="5457"/>
                  </a:lnTo>
                  <a:lnTo>
                    <a:pt x="188883" y="4823"/>
                  </a:lnTo>
                  <a:lnTo>
                    <a:pt x="192408" y="4768"/>
                  </a:lnTo>
                  <a:lnTo>
                    <a:pt x="196154" y="8077"/>
                  </a:lnTo>
                  <a:lnTo>
                    <a:pt x="198986" y="14413"/>
                  </a:lnTo>
                  <a:lnTo>
                    <a:pt x="199982" y="17823"/>
                  </a:lnTo>
                  <a:lnTo>
                    <a:pt x="204126" y="25672"/>
                  </a:lnTo>
                  <a:lnTo>
                    <a:pt x="207830" y="59345"/>
                  </a:lnTo>
                  <a:lnTo>
                    <a:pt x="211598" y="88397"/>
                  </a:lnTo>
                  <a:lnTo>
                    <a:pt x="210493" y="95248"/>
                  </a:lnTo>
                  <a:lnTo>
                    <a:pt x="211123" y="98748"/>
                  </a:lnTo>
                  <a:lnTo>
                    <a:pt x="209627" y="102236"/>
                  </a:lnTo>
                  <a:lnTo>
                    <a:pt x="210937" y="102363"/>
                  </a:lnTo>
                  <a:lnTo>
                    <a:pt x="210343" y="102380"/>
                  </a:lnTo>
                  <a:lnTo>
                    <a:pt x="210079" y="102649"/>
                  </a:lnTo>
                  <a:lnTo>
                    <a:pt x="209619" y="104443"/>
                  </a:lnTo>
                  <a:lnTo>
                    <a:pt x="209556" y="108060"/>
                  </a:lnTo>
                  <a:lnTo>
                    <a:pt x="209290" y="108553"/>
                  </a:lnTo>
                  <a:lnTo>
                    <a:pt x="208847" y="108881"/>
                  </a:lnTo>
                  <a:lnTo>
                    <a:pt x="208288" y="109100"/>
                  </a:lnTo>
                  <a:lnTo>
                    <a:pt x="208180" y="108716"/>
                  </a:lnTo>
                  <a:lnTo>
                    <a:pt x="209504" y="101360"/>
                  </a:lnTo>
                  <a:lnTo>
                    <a:pt x="209272" y="98060"/>
                  </a:lnTo>
                  <a:lnTo>
                    <a:pt x="207315" y="78281"/>
                  </a:lnTo>
                  <a:lnTo>
                    <a:pt x="207170" y="44499"/>
                  </a:lnTo>
                  <a:lnTo>
                    <a:pt x="209219" y="26959"/>
                  </a:lnTo>
                  <a:lnTo>
                    <a:pt x="210814" y="23800"/>
                  </a:lnTo>
                  <a:lnTo>
                    <a:pt x="218480" y="13813"/>
                  </a:lnTo>
                  <a:lnTo>
                    <a:pt x="231813" y="4059"/>
                  </a:lnTo>
                  <a:lnTo>
                    <a:pt x="245340" y="375"/>
                  </a:lnTo>
                  <a:lnTo>
                    <a:pt x="249494" y="111"/>
                  </a:lnTo>
                  <a:lnTo>
                    <a:pt x="254076" y="1297"/>
                  </a:lnTo>
                  <a:lnTo>
                    <a:pt x="258785" y="3324"/>
                  </a:lnTo>
                  <a:lnTo>
                    <a:pt x="261242" y="5534"/>
                  </a:lnTo>
                  <a:lnTo>
                    <a:pt x="263480" y="8016"/>
                  </a:lnTo>
                  <a:lnTo>
                    <a:pt x="269229" y="13176"/>
                  </a:lnTo>
                  <a:lnTo>
                    <a:pt x="273182" y="19426"/>
                  </a:lnTo>
                  <a:lnTo>
                    <a:pt x="274873" y="23980"/>
                  </a:lnTo>
                  <a:lnTo>
                    <a:pt x="277562" y="44989"/>
                  </a:lnTo>
                  <a:lnTo>
                    <a:pt x="276503" y="72748"/>
                  </a:lnTo>
                  <a:lnTo>
                    <a:pt x="279541" y="82252"/>
                  </a:lnTo>
                  <a:lnTo>
                    <a:pt x="281823" y="85960"/>
                  </a:lnTo>
                  <a:lnTo>
                    <a:pt x="289874" y="92592"/>
                  </a:lnTo>
                  <a:lnTo>
                    <a:pt x="294615" y="94727"/>
                  </a:lnTo>
                  <a:lnTo>
                    <a:pt x="328704" y="101953"/>
                  </a:lnTo>
                  <a:lnTo>
                    <a:pt x="332005" y="102904"/>
                  </a:lnTo>
                  <a:lnTo>
                    <a:pt x="333255" y="103527"/>
                  </a:lnTo>
                  <a:lnTo>
                    <a:pt x="334618" y="103414"/>
                  </a:lnTo>
                  <a:lnTo>
                    <a:pt x="342900" y="100013"/>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26" name="SMARTInkShape-Group200">
            <a:extLst>
              <a:ext uri="{FF2B5EF4-FFF2-40B4-BE49-F238E27FC236}">
                <a16:creationId xmlns:a16="http://schemas.microsoft.com/office/drawing/2014/main" xmlns="" id="{704DC0B0-5D63-4501-916C-800F2D6CBAB9}"/>
              </a:ext>
            </a:extLst>
          </p:cNvPr>
          <p:cNvGrpSpPr/>
          <p:nvPr/>
        </p:nvGrpSpPr>
        <p:grpSpPr>
          <a:xfrm>
            <a:off x="5712824" y="1497815"/>
            <a:ext cx="240302" cy="208505"/>
            <a:chOff x="5712824" y="1497815"/>
            <a:chExt cx="240302" cy="208505"/>
          </a:xfrm>
        </p:grpSpPr>
        <p:sp>
          <p:nvSpPr>
            <p:cNvPr id="424" name="SMARTInkShape-251">
              <a:extLst>
                <a:ext uri="{FF2B5EF4-FFF2-40B4-BE49-F238E27FC236}">
                  <a16:creationId xmlns:a16="http://schemas.microsoft.com/office/drawing/2014/main" xmlns="" id="{EC6A9A36-04C6-4835-A6AF-4254CBBDCB4D}"/>
                </a:ext>
              </a:extLst>
            </p:cNvPr>
            <p:cNvSpPr/>
            <p:nvPr>
              <p:custDataLst>
                <p:tags r:id="rId52"/>
              </p:custDataLst>
            </p:nvPr>
          </p:nvSpPr>
          <p:spPr>
            <a:xfrm>
              <a:off x="5903119" y="1497815"/>
              <a:ext cx="9491" cy="2374"/>
            </a:xfrm>
            <a:custGeom>
              <a:avLst/>
              <a:gdLst/>
              <a:ahLst/>
              <a:cxnLst/>
              <a:rect l="0" t="0" r="0" b="0"/>
              <a:pathLst>
                <a:path w="9491" h="2374">
                  <a:moveTo>
                    <a:pt x="0" y="2373"/>
                  </a:moveTo>
                  <a:lnTo>
                    <a:pt x="0" y="2373"/>
                  </a:lnTo>
                  <a:lnTo>
                    <a:pt x="2283" y="89"/>
                  </a:lnTo>
                  <a:lnTo>
                    <a:pt x="6473" y="0"/>
                  </a:lnTo>
                  <a:lnTo>
                    <a:pt x="9473" y="1258"/>
                  </a:lnTo>
                  <a:lnTo>
                    <a:pt x="9490" y="1629"/>
                  </a:lnTo>
                  <a:lnTo>
                    <a:pt x="4762" y="2373"/>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5" name="SMARTInkShape-252">
              <a:extLst>
                <a:ext uri="{FF2B5EF4-FFF2-40B4-BE49-F238E27FC236}">
                  <a16:creationId xmlns:a16="http://schemas.microsoft.com/office/drawing/2014/main" xmlns="" id="{B75E52D1-500A-47B3-9F8B-147B5B58075A}"/>
                </a:ext>
              </a:extLst>
            </p:cNvPr>
            <p:cNvSpPr/>
            <p:nvPr>
              <p:custDataLst>
                <p:tags r:id="rId53"/>
              </p:custDataLst>
            </p:nvPr>
          </p:nvSpPr>
          <p:spPr>
            <a:xfrm>
              <a:off x="5712824" y="1571726"/>
              <a:ext cx="240302" cy="134594"/>
            </a:xfrm>
            <a:custGeom>
              <a:avLst/>
              <a:gdLst/>
              <a:ahLst/>
              <a:cxnLst/>
              <a:rect l="0" t="0" r="0" b="0"/>
              <a:pathLst>
                <a:path w="240302" h="134594">
                  <a:moveTo>
                    <a:pt x="66470" y="4662"/>
                  </a:moveTo>
                  <a:lnTo>
                    <a:pt x="66470" y="4662"/>
                  </a:lnTo>
                  <a:lnTo>
                    <a:pt x="47151" y="11103"/>
                  </a:lnTo>
                  <a:lnTo>
                    <a:pt x="40801" y="14205"/>
                  </a:lnTo>
                  <a:lnTo>
                    <a:pt x="34699" y="16573"/>
                  </a:lnTo>
                  <a:lnTo>
                    <a:pt x="20253" y="27489"/>
                  </a:lnTo>
                  <a:lnTo>
                    <a:pt x="14372" y="35593"/>
                  </a:lnTo>
                  <a:lnTo>
                    <a:pt x="9670" y="41784"/>
                  </a:lnTo>
                  <a:lnTo>
                    <a:pt x="4396" y="48204"/>
                  </a:lnTo>
                  <a:lnTo>
                    <a:pt x="1350" y="56537"/>
                  </a:lnTo>
                  <a:lnTo>
                    <a:pt x="0" y="65824"/>
                  </a:lnTo>
                  <a:lnTo>
                    <a:pt x="561" y="72790"/>
                  </a:lnTo>
                  <a:lnTo>
                    <a:pt x="1857" y="81148"/>
                  </a:lnTo>
                  <a:lnTo>
                    <a:pt x="2878" y="101885"/>
                  </a:lnTo>
                  <a:lnTo>
                    <a:pt x="6237" y="109912"/>
                  </a:lnTo>
                  <a:lnTo>
                    <a:pt x="13081" y="119226"/>
                  </a:lnTo>
                  <a:lnTo>
                    <a:pt x="22837" y="127333"/>
                  </a:lnTo>
                  <a:lnTo>
                    <a:pt x="34693" y="132522"/>
                  </a:lnTo>
                  <a:lnTo>
                    <a:pt x="51915" y="134593"/>
                  </a:lnTo>
                  <a:lnTo>
                    <a:pt x="69187" y="132053"/>
                  </a:lnTo>
                  <a:lnTo>
                    <a:pt x="84486" y="125239"/>
                  </a:lnTo>
                  <a:lnTo>
                    <a:pt x="98870" y="115708"/>
                  </a:lnTo>
                  <a:lnTo>
                    <a:pt x="105972" y="108147"/>
                  </a:lnTo>
                  <a:lnTo>
                    <a:pt x="113197" y="91115"/>
                  </a:lnTo>
                  <a:lnTo>
                    <a:pt x="118608" y="59880"/>
                  </a:lnTo>
                  <a:lnTo>
                    <a:pt x="118519" y="54243"/>
                  </a:lnTo>
                  <a:lnTo>
                    <a:pt x="108604" y="24732"/>
                  </a:lnTo>
                  <a:lnTo>
                    <a:pt x="106274" y="22136"/>
                  </a:lnTo>
                  <a:lnTo>
                    <a:pt x="101988" y="17777"/>
                  </a:lnTo>
                  <a:lnTo>
                    <a:pt x="93114" y="7576"/>
                  </a:lnTo>
                  <a:lnTo>
                    <a:pt x="90835" y="5957"/>
                  </a:lnTo>
                  <a:lnTo>
                    <a:pt x="79914" y="2890"/>
                  </a:lnTo>
                  <a:lnTo>
                    <a:pt x="76769" y="2401"/>
                  </a:lnTo>
                  <a:lnTo>
                    <a:pt x="73732" y="0"/>
                  </a:lnTo>
                  <a:lnTo>
                    <a:pt x="68198" y="184"/>
                  </a:lnTo>
                  <a:lnTo>
                    <a:pt x="64945" y="1172"/>
                  </a:lnTo>
                  <a:lnTo>
                    <a:pt x="63866" y="1806"/>
                  </a:lnTo>
                  <a:lnTo>
                    <a:pt x="62666" y="3216"/>
                  </a:lnTo>
                  <a:lnTo>
                    <a:pt x="61991" y="5497"/>
                  </a:lnTo>
                  <a:lnTo>
                    <a:pt x="63245" y="7767"/>
                  </a:lnTo>
                  <a:lnTo>
                    <a:pt x="65566" y="10275"/>
                  </a:lnTo>
                  <a:lnTo>
                    <a:pt x="74174" y="16147"/>
                  </a:lnTo>
                  <a:lnTo>
                    <a:pt x="107656" y="25013"/>
                  </a:lnTo>
                  <a:lnTo>
                    <a:pt x="143195" y="28425"/>
                  </a:lnTo>
                  <a:lnTo>
                    <a:pt x="159711" y="26047"/>
                  </a:lnTo>
                  <a:lnTo>
                    <a:pt x="170728" y="22050"/>
                  </a:lnTo>
                  <a:lnTo>
                    <a:pt x="172338" y="20504"/>
                  </a:lnTo>
                  <a:lnTo>
                    <a:pt x="175272" y="15983"/>
                  </a:lnTo>
                  <a:lnTo>
                    <a:pt x="176827" y="14985"/>
                  </a:lnTo>
                  <a:lnTo>
                    <a:pt x="177348" y="14190"/>
                  </a:lnTo>
                  <a:lnTo>
                    <a:pt x="178183" y="9817"/>
                  </a:lnTo>
                  <a:lnTo>
                    <a:pt x="178252" y="8892"/>
                  </a:lnTo>
                  <a:lnTo>
                    <a:pt x="178562" y="8276"/>
                  </a:lnTo>
                  <a:lnTo>
                    <a:pt x="179033" y="7865"/>
                  </a:lnTo>
                  <a:lnTo>
                    <a:pt x="179612" y="7591"/>
                  </a:lnTo>
                  <a:lnTo>
                    <a:pt x="179998" y="7143"/>
                  </a:lnTo>
                  <a:lnTo>
                    <a:pt x="180761" y="4695"/>
                  </a:lnTo>
                  <a:lnTo>
                    <a:pt x="178487" y="39431"/>
                  </a:lnTo>
                  <a:lnTo>
                    <a:pt x="176155" y="75088"/>
                  </a:lnTo>
                  <a:lnTo>
                    <a:pt x="176277" y="96158"/>
                  </a:lnTo>
                  <a:lnTo>
                    <a:pt x="180410" y="109926"/>
                  </a:lnTo>
                  <a:lnTo>
                    <a:pt x="189417" y="118280"/>
                  </a:lnTo>
                  <a:lnTo>
                    <a:pt x="192639" y="119982"/>
                  </a:lnTo>
                  <a:lnTo>
                    <a:pt x="207101" y="123313"/>
                  </a:lnTo>
                  <a:lnTo>
                    <a:pt x="222527" y="120374"/>
                  </a:lnTo>
                  <a:lnTo>
                    <a:pt x="240301" y="11181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29" name="SMARTInkShape-Group201">
            <a:extLst>
              <a:ext uri="{FF2B5EF4-FFF2-40B4-BE49-F238E27FC236}">
                <a16:creationId xmlns:a16="http://schemas.microsoft.com/office/drawing/2014/main" xmlns="" id="{AEC35E84-5D89-4D8A-B180-3376EAE9847C}"/>
              </a:ext>
            </a:extLst>
          </p:cNvPr>
          <p:cNvGrpSpPr/>
          <p:nvPr/>
        </p:nvGrpSpPr>
        <p:grpSpPr>
          <a:xfrm>
            <a:off x="1486233" y="2006242"/>
            <a:ext cx="456868" cy="183851"/>
            <a:chOff x="1486233" y="2006242"/>
            <a:chExt cx="456868" cy="183851"/>
          </a:xfrm>
        </p:grpSpPr>
        <p:sp>
          <p:nvSpPr>
            <p:cNvPr id="427" name="SMARTInkShape-253">
              <a:extLst>
                <a:ext uri="{FF2B5EF4-FFF2-40B4-BE49-F238E27FC236}">
                  <a16:creationId xmlns:a16="http://schemas.microsoft.com/office/drawing/2014/main" xmlns="" id="{ACF20AB4-3B6B-4D64-9DAB-5BEBD6F79F36}"/>
                </a:ext>
              </a:extLst>
            </p:cNvPr>
            <p:cNvSpPr/>
            <p:nvPr>
              <p:custDataLst>
                <p:tags r:id="rId50"/>
              </p:custDataLst>
            </p:nvPr>
          </p:nvSpPr>
          <p:spPr>
            <a:xfrm>
              <a:off x="1671638" y="2006242"/>
              <a:ext cx="14288" cy="3534"/>
            </a:xfrm>
            <a:custGeom>
              <a:avLst/>
              <a:gdLst/>
              <a:ahLst/>
              <a:cxnLst/>
              <a:rect l="0" t="0" r="0" b="0"/>
              <a:pathLst>
                <a:path w="14288" h="3534">
                  <a:moveTo>
                    <a:pt x="0" y="3533"/>
                  </a:moveTo>
                  <a:lnTo>
                    <a:pt x="0" y="3533"/>
                  </a:lnTo>
                  <a:lnTo>
                    <a:pt x="11391" y="0"/>
                  </a:lnTo>
                  <a:lnTo>
                    <a:pt x="14287" y="115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8" name="SMARTInkShape-254">
              <a:extLst>
                <a:ext uri="{FF2B5EF4-FFF2-40B4-BE49-F238E27FC236}">
                  <a16:creationId xmlns:a16="http://schemas.microsoft.com/office/drawing/2014/main" xmlns="" id="{FB5BDE70-739C-429F-B30F-346FCA20D3AA}"/>
                </a:ext>
              </a:extLst>
            </p:cNvPr>
            <p:cNvSpPr/>
            <p:nvPr>
              <p:custDataLst>
                <p:tags r:id="rId51"/>
              </p:custDataLst>
            </p:nvPr>
          </p:nvSpPr>
          <p:spPr>
            <a:xfrm>
              <a:off x="1486233" y="2052668"/>
              <a:ext cx="456868" cy="137425"/>
            </a:xfrm>
            <a:custGeom>
              <a:avLst/>
              <a:gdLst/>
              <a:ahLst/>
              <a:cxnLst/>
              <a:rect l="0" t="0" r="0" b="0"/>
              <a:pathLst>
                <a:path w="456868" h="137425">
                  <a:moveTo>
                    <a:pt x="33005" y="14257"/>
                  </a:moveTo>
                  <a:lnTo>
                    <a:pt x="33005" y="14257"/>
                  </a:lnTo>
                  <a:lnTo>
                    <a:pt x="33005" y="16307"/>
                  </a:lnTo>
                  <a:lnTo>
                    <a:pt x="24054" y="24839"/>
                  </a:lnTo>
                  <a:lnTo>
                    <a:pt x="17243" y="30341"/>
                  </a:lnTo>
                  <a:lnTo>
                    <a:pt x="3946" y="49854"/>
                  </a:lnTo>
                  <a:lnTo>
                    <a:pt x="2892" y="52391"/>
                  </a:lnTo>
                  <a:lnTo>
                    <a:pt x="0" y="77693"/>
                  </a:lnTo>
                  <a:lnTo>
                    <a:pt x="1747" y="88184"/>
                  </a:lnTo>
                  <a:lnTo>
                    <a:pt x="4487" y="92312"/>
                  </a:lnTo>
                  <a:lnTo>
                    <a:pt x="19027" y="108613"/>
                  </a:lnTo>
                  <a:lnTo>
                    <a:pt x="22866" y="110918"/>
                  </a:lnTo>
                  <a:lnTo>
                    <a:pt x="24794" y="111721"/>
                  </a:lnTo>
                  <a:lnTo>
                    <a:pt x="28161" y="113662"/>
                  </a:lnTo>
                  <a:lnTo>
                    <a:pt x="56256" y="120856"/>
                  </a:lnTo>
                  <a:lnTo>
                    <a:pt x="60272" y="120901"/>
                  </a:lnTo>
                  <a:lnTo>
                    <a:pt x="81349" y="115806"/>
                  </a:lnTo>
                  <a:lnTo>
                    <a:pt x="83595" y="114247"/>
                  </a:lnTo>
                  <a:lnTo>
                    <a:pt x="84194" y="113461"/>
                  </a:lnTo>
                  <a:lnTo>
                    <a:pt x="114396" y="93551"/>
                  </a:lnTo>
                  <a:lnTo>
                    <a:pt x="116803" y="90421"/>
                  </a:lnTo>
                  <a:lnTo>
                    <a:pt x="122660" y="71202"/>
                  </a:lnTo>
                  <a:lnTo>
                    <a:pt x="123122" y="67700"/>
                  </a:lnTo>
                  <a:lnTo>
                    <a:pt x="121137" y="49585"/>
                  </a:lnTo>
                  <a:lnTo>
                    <a:pt x="114625" y="35791"/>
                  </a:lnTo>
                  <a:lnTo>
                    <a:pt x="107584" y="25713"/>
                  </a:lnTo>
                  <a:lnTo>
                    <a:pt x="93234" y="14839"/>
                  </a:lnTo>
                  <a:lnTo>
                    <a:pt x="92141" y="14516"/>
                  </a:lnTo>
                  <a:lnTo>
                    <a:pt x="91479" y="14429"/>
                  </a:lnTo>
                  <a:lnTo>
                    <a:pt x="78277" y="4807"/>
                  </a:lnTo>
                  <a:lnTo>
                    <a:pt x="72531" y="2836"/>
                  </a:lnTo>
                  <a:lnTo>
                    <a:pt x="68143" y="1741"/>
                  </a:lnTo>
                  <a:lnTo>
                    <a:pt x="65026" y="757"/>
                  </a:lnTo>
                  <a:lnTo>
                    <a:pt x="51033" y="0"/>
                  </a:lnTo>
                  <a:lnTo>
                    <a:pt x="40783" y="2910"/>
                  </a:lnTo>
                  <a:lnTo>
                    <a:pt x="38843" y="3922"/>
                  </a:lnTo>
                  <a:lnTo>
                    <a:pt x="37099" y="4372"/>
                  </a:lnTo>
                  <a:lnTo>
                    <a:pt x="36528" y="4757"/>
                  </a:lnTo>
                  <a:lnTo>
                    <a:pt x="36147" y="5278"/>
                  </a:lnTo>
                  <a:lnTo>
                    <a:pt x="35536" y="6751"/>
                  </a:lnTo>
                  <a:lnTo>
                    <a:pt x="35399" y="9132"/>
                  </a:lnTo>
                  <a:lnTo>
                    <a:pt x="45330" y="16091"/>
                  </a:lnTo>
                  <a:lnTo>
                    <a:pt x="58449" y="20027"/>
                  </a:lnTo>
                  <a:lnTo>
                    <a:pt x="91381" y="25174"/>
                  </a:lnTo>
                  <a:lnTo>
                    <a:pt x="124846" y="26152"/>
                  </a:lnTo>
                  <a:lnTo>
                    <a:pt x="155714" y="25458"/>
                  </a:lnTo>
                  <a:lnTo>
                    <a:pt x="174124" y="21112"/>
                  </a:lnTo>
                  <a:lnTo>
                    <a:pt x="180920" y="16241"/>
                  </a:lnTo>
                  <a:lnTo>
                    <a:pt x="181621" y="15580"/>
                  </a:lnTo>
                  <a:lnTo>
                    <a:pt x="182400" y="14139"/>
                  </a:lnTo>
                  <a:lnTo>
                    <a:pt x="183011" y="12617"/>
                  </a:lnTo>
                  <a:lnTo>
                    <a:pt x="184164" y="11059"/>
                  </a:lnTo>
                  <a:lnTo>
                    <a:pt x="184313" y="10537"/>
                  </a:lnTo>
                  <a:lnTo>
                    <a:pt x="184148" y="10190"/>
                  </a:lnTo>
                  <a:lnTo>
                    <a:pt x="183773" y="9958"/>
                  </a:lnTo>
                  <a:lnTo>
                    <a:pt x="183788" y="9804"/>
                  </a:lnTo>
                  <a:lnTo>
                    <a:pt x="184509" y="9632"/>
                  </a:lnTo>
                  <a:lnTo>
                    <a:pt x="184543" y="9586"/>
                  </a:lnTo>
                  <a:lnTo>
                    <a:pt x="183276" y="9507"/>
                  </a:lnTo>
                  <a:lnTo>
                    <a:pt x="184362" y="9498"/>
                  </a:lnTo>
                  <a:lnTo>
                    <a:pt x="184445" y="9762"/>
                  </a:lnTo>
                  <a:lnTo>
                    <a:pt x="183383" y="12085"/>
                  </a:lnTo>
                  <a:lnTo>
                    <a:pt x="182320" y="27509"/>
                  </a:lnTo>
                  <a:lnTo>
                    <a:pt x="181761" y="28648"/>
                  </a:lnTo>
                  <a:lnTo>
                    <a:pt x="179380" y="62939"/>
                  </a:lnTo>
                  <a:lnTo>
                    <a:pt x="176895" y="88484"/>
                  </a:lnTo>
                  <a:lnTo>
                    <a:pt x="178371" y="98862"/>
                  </a:lnTo>
                  <a:lnTo>
                    <a:pt x="185915" y="121174"/>
                  </a:lnTo>
                  <a:lnTo>
                    <a:pt x="194228" y="130937"/>
                  </a:lnTo>
                  <a:lnTo>
                    <a:pt x="194462" y="131731"/>
                  </a:lnTo>
                  <a:lnTo>
                    <a:pt x="195411" y="132260"/>
                  </a:lnTo>
                  <a:lnTo>
                    <a:pt x="204832" y="133180"/>
                  </a:lnTo>
                  <a:lnTo>
                    <a:pt x="210446" y="132014"/>
                  </a:lnTo>
                  <a:lnTo>
                    <a:pt x="224670" y="126156"/>
                  </a:lnTo>
                  <a:lnTo>
                    <a:pt x="239400" y="116974"/>
                  </a:lnTo>
                  <a:lnTo>
                    <a:pt x="246696" y="107412"/>
                  </a:lnTo>
                  <a:lnTo>
                    <a:pt x="261601" y="72101"/>
                  </a:lnTo>
                  <a:lnTo>
                    <a:pt x="262926" y="68011"/>
                  </a:lnTo>
                  <a:lnTo>
                    <a:pt x="265209" y="51764"/>
                  </a:lnTo>
                  <a:lnTo>
                    <a:pt x="269676" y="44881"/>
                  </a:lnTo>
                  <a:lnTo>
                    <a:pt x="272521" y="41087"/>
                  </a:lnTo>
                  <a:lnTo>
                    <a:pt x="280651" y="26753"/>
                  </a:lnTo>
                  <a:lnTo>
                    <a:pt x="282896" y="23956"/>
                  </a:lnTo>
                  <a:lnTo>
                    <a:pt x="283273" y="21651"/>
                  </a:lnTo>
                  <a:lnTo>
                    <a:pt x="285621" y="17080"/>
                  </a:lnTo>
                  <a:lnTo>
                    <a:pt x="286347" y="16139"/>
                  </a:lnTo>
                  <a:lnTo>
                    <a:pt x="291160" y="13550"/>
                  </a:lnTo>
                  <a:lnTo>
                    <a:pt x="295086" y="12372"/>
                  </a:lnTo>
                  <a:lnTo>
                    <a:pt x="296096" y="12471"/>
                  </a:lnTo>
                  <a:lnTo>
                    <a:pt x="299177" y="13970"/>
                  </a:lnTo>
                  <a:lnTo>
                    <a:pt x="302973" y="17546"/>
                  </a:lnTo>
                  <a:lnTo>
                    <a:pt x="303803" y="19776"/>
                  </a:lnTo>
                  <a:lnTo>
                    <a:pt x="304436" y="22266"/>
                  </a:lnTo>
                  <a:lnTo>
                    <a:pt x="306293" y="26021"/>
                  </a:lnTo>
                  <a:lnTo>
                    <a:pt x="311597" y="58775"/>
                  </a:lnTo>
                  <a:lnTo>
                    <a:pt x="311611" y="92738"/>
                  </a:lnTo>
                  <a:lnTo>
                    <a:pt x="311611" y="107537"/>
                  </a:lnTo>
                  <a:lnTo>
                    <a:pt x="312316" y="109337"/>
                  </a:lnTo>
                  <a:lnTo>
                    <a:pt x="312875" y="110187"/>
                  </a:lnTo>
                  <a:lnTo>
                    <a:pt x="312983" y="111019"/>
                  </a:lnTo>
                  <a:lnTo>
                    <a:pt x="311611" y="119032"/>
                  </a:lnTo>
                  <a:lnTo>
                    <a:pt x="313992" y="116651"/>
                  </a:lnTo>
                  <a:lnTo>
                    <a:pt x="311831" y="109640"/>
                  </a:lnTo>
                  <a:lnTo>
                    <a:pt x="311611" y="74588"/>
                  </a:lnTo>
                  <a:lnTo>
                    <a:pt x="312875" y="41007"/>
                  </a:lnTo>
                  <a:lnTo>
                    <a:pt x="319883" y="21949"/>
                  </a:lnTo>
                  <a:lnTo>
                    <a:pt x="320565" y="20972"/>
                  </a:lnTo>
                  <a:lnTo>
                    <a:pt x="323561" y="17994"/>
                  </a:lnTo>
                  <a:lnTo>
                    <a:pt x="325124" y="15918"/>
                  </a:lnTo>
                  <a:lnTo>
                    <a:pt x="328141" y="14322"/>
                  </a:lnTo>
                  <a:lnTo>
                    <a:pt x="328238" y="13012"/>
                  </a:lnTo>
                  <a:lnTo>
                    <a:pt x="333324" y="9684"/>
                  </a:lnTo>
                  <a:lnTo>
                    <a:pt x="341990" y="6075"/>
                  </a:lnTo>
                  <a:lnTo>
                    <a:pt x="343240" y="5892"/>
                  </a:lnTo>
                  <a:lnTo>
                    <a:pt x="357625" y="7365"/>
                  </a:lnTo>
                  <a:lnTo>
                    <a:pt x="363397" y="9802"/>
                  </a:lnTo>
                  <a:lnTo>
                    <a:pt x="369214" y="14830"/>
                  </a:lnTo>
                  <a:lnTo>
                    <a:pt x="377303" y="28964"/>
                  </a:lnTo>
                  <a:lnTo>
                    <a:pt x="382421" y="44020"/>
                  </a:lnTo>
                  <a:lnTo>
                    <a:pt x="383048" y="79173"/>
                  </a:lnTo>
                  <a:lnTo>
                    <a:pt x="383048" y="87528"/>
                  </a:lnTo>
                  <a:lnTo>
                    <a:pt x="387149" y="99665"/>
                  </a:lnTo>
                  <a:lnTo>
                    <a:pt x="387634" y="100564"/>
                  </a:lnTo>
                  <a:lnTo>
                    <a:pt x="388222" y="101164"/>
                  </a:lnTo>
                  <a:lnTo>
                    <a:pt x="389803" y="102126"/>
                  </a:lnTo>
                  <a:lnTo>
                    <a:pt x="399405" y="115118"/>
                  </a:lnTo>
                  <a:lnTo>
                    <a:pt x="414744" y="128506"/>
                  </a:lnTo>
                  <a:lnTo>
                    <a:pt x="430960" y="136601"/>
                  </a:lnTo>
                  <a:lnTo>
                    <a:pt x="435563" y="137424"/>
                  </a:lnTo>
                  <a:lnTo>
                    <a:pt x="442617" y="136623"/>
                  </a:lnTo>
                  <a:lnTo>
                    <a:pt x="456867" y="13093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32" name="SMARTInkShape-Group202">
            <a:extLst>
              <a:ext uri="{FF2B5EF4-FFF2-40B4-BE49-F238E27FC236}">
                <a16:creationId xmlns:a16="http://schemas.microsoft.com/office/drawing/2014/main" xmlns="" id="{291C40E9-C87F-41E9-9EAC-3DF4D967A5A0}"/>
              </a:ext>
            </a:extLst>
          </p:cNvPr>
          <p:cNvGrpSpPr/>
          <p:nvPr/>
        </p:nvGrpSpPr>
        <p:grpSpPr>
          <a:xfrm>
            <a:off x="2064544" y="2007394"/>
            <a:ext cx="359570" cy="178252"/>
            <a:chOff x="2064544" y="2007394"/>
            <a:chExt cx="359570" cy="178252"/>
          </a:xfrm>
        </p:grpSpPr>
        <p:sp>
          <p:nvSpPr>
            <p:cNvPr id="430" name="SMARTInkShape-255">
              <a:extLst>
                <a:ext uri="{FF2B5EF4-FFF2-40B4-BE49-F238E27FC236}">
                  <a16:creationId xmlns:a16="http://schemas.microsoft.com/office/drawing/2014/main" xmlns="" id="{1DC7660F-1042-4CEA-AA06-3D42213C5EB4}"/>
                </a:ext>
              </a:extLst>
            </p:cNvPr>
            <p:cNvSpPr/>
            <p:nvPr>
              <p:custDataLst>
                <p:tags r:id="rId48"/>
              </p:custDataLst>
            </p:nvPr>
          </p:nvSpPr>
          <p:spPr>
            <a:xfrm>
              <a:off x="2347913" y="2007394"/>
              <a:ext cx="14288" cy="2382"/>
            </a:xfrm>
            <a:custGeom>
              <a:avLst/>
              <a:gdLst/>
              <a:ahLst/>
              <a:cxnLst/>
              <a:rect l="0" t="0" r="0" b="0"/>
              <a:pathLst>
                <a:path w="14288" h="2382">
                  <a:moveTo>
                    <a:pt x="0" y="0"/>
                  </a:moveTo>
                  <a:lnTo>
                    <a:pt x="0" y="0"/>
                  </a:lnTo>
                  <a:lnTo>
                    <a:pt x="9495" y="264"/>
                  </a:lnTo>
                  <a:lnTo>
                    <a:pt x="14287" y="238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1" name="SMARTInkShape-256">
              <a:extLst>
                <a:ext uri="{FF2B5EF4-FFF2-40B4-BE49-F238E27FC236}">
                  <a16:creationId xmlns:a16="http://schemas.microsoft.com/office/drawing/2014/main" xmlns="" id="{6336A41C-ED51-4792-919F-DD4E07FDBBAD}"/>
                </a:ext>
              </a:extLst>
            </p:cNvPr>
            <p:cNvSpPr/>
            <p:nvPr>
              <p:custDataLst>
                <p:tags r:id="rId49"/>
              </p:custDataLst>
            </p:nvPr>
          </p:nvSpPr>
          <p:spPr>
            <a:xfrm>
              <a:off x="2064544" y="2067406"/>
              <a:ext cx="359570" cy="118240"/>
            </a:xfrm>
            <a:custGeom>
              <a:avLst/>
              <a:gdLst/>
              <a:ahLst/>
              <a:cxnLst/>
              <a:rect l="0" t="0" r="0" b="0"/>
              <a:pathLst>
                <a:path w="359570" h="118240">
                  <a:moveTo>
                    <a:pt x="0" y="111438"/>
                  </a:moveTo>
                  <a:lnTo>
                    <a:pt x="0" y="111438"/>
                  </a:lnTo>
                  <a:lnTo>
                    <a:pt x="1372" y="111438"/>
                  </a:lnTo>
                  <a:lnTo>
                    <a:pt x="786" y="111438"/>
                  </a:lnTo>
                  <a:lnTo>
                    <a:pt x="9474" y="111438"/>
                  </a:lnTo>
                  <a:lnTo>
                    <a:pt x="11530" y="110732"/>
                  </a:lnTo>
                  <a:lnTo>
                    <a:pt x="45445" y="93631"/>
                  </a:lnTo>
                  <a:lnTo>
                    <a:pt x="63738" y="74974"/>
                  </a:lnTo>
                  <a:lnTo>
                    <a:pt x="74432" y="56666"/>
                  </a:lnTo>
                  <a:lnTo>
                    <a:pt x="79975" y="36969"/>
                  </a:lnTo>
                  <a:lnTo>
                    <a:pt x="80962" y="3608"/>
                  </a:lnTo>
                  <a:lnTo>
                    <a:pt x="80257" y="1954"/>
                  </a:lnTo>
                  <a:lnTo>
                    <a:pt x="79698" y="1142"/>
                  </a:lnTo>
                  <a:lnTo>
                    <a:pt x="79590" y="601"/>
                  </a:lnTo>
                  <a:lnTo>
                    <a:pt x="79783" y="240"/>
                  </a:lnTo>
                  <a:lnTo>
                    <a:pt x="80176" y="0"/>
                  </a:lnTo>
                  <a:lnTo>
                    <a:pt x="80438" y="104"/>
                  </a:lnTo>
                  <a:lnTo>
                    <a:pt x="80613" y="438"/>
                  </a:lnTo>
                  <a:lnTo>
                    <a:pt x="80942" y="1815"/>
                  </a:lnTo>
                  <a:lnTo>
                    <a:pt x="79692" y="4403"/>
                  </a:lnTo>
                  <a:lnTo>
                    <a:pt x="79780" y="7070"/>
                  </a:lnTo>
                  <a:lnTo>
                    <a:pt x="80807" y="14654"/>
                  </a:lnTo>
                  <a:lnTo>
                    <a:pt x="85364" y="50335"/>
                  </a:lnTo>
                  <a:lnTo>
                    <a:pt x="89269" y="80692"/>
                  </a:lnTo>
                  <a:lnTo>
                    <a:pt x="95264" y="93660"/>
                  </a:lnTo>
                  <a:lnTo>
                    <a:pt x="106735" y="106235"/>
                  </a:lnTo>
                  <a:lnTo>
                    <a:pt x="114656" y="112123"/>
                  </a:lnTo>
                  <a:lnTo>
                    <a:pt x="123356" y="115120"/>
                  </a:lnTo>
                  <a:lnTo>
                    <a:pt x="134918" y="116058"/>
                  </a:lnTo>
                  <a:lnTo>
                    <a:pt x="144831" y="114271"/>
                  </a:lnTo>
                  <a:lnTo>
                    <a:pt x="151453" y="111370"/>
                  </a:lnTo>
                  <a:lnTo>
                    <a:pt x="168988" y="99166"/>
                  </a:lnTo>
                  <a:lnTo>
                    <a:pt x="176598" y="86598"/>
                  </a:lnTo>
                  <a:lnTo>
                    <a:pt x="180215" y="74405"/>
                  </a:lnTo>
                  <a:lnTo>
                    <a:pt x="180930" y="55351"/>
                  </a:lnTo>
                  <a:lnTo>
                    <a:pt x="179076" y="35866"/>
                  </a:lnTo>
                  <a:lnTo>
                    <a:pt x="183613" y="11555"/>
                  </a:lnTo>
                  <a:lnTo>
                    <a:pt x="184057" y="10718"/>
                  </a:lnTo>
                  <a:lnTo>
                    <a:pt x="185735" y="9047"/>
                  </a:lnTo>
                  <a:lnTo>
                    <a:pt x="184472" y="10309"/>
                  </a:lnTo>
                  <a:lnTo>
                    <a:pt x="183852" y="11635"/>
                  </a:lnTo>
                  <a:lnTo>
                    <a:pt x="183365" y="27014"/>
                  </a:lnTo>
                  <a:lnTo>
                    <a:pt x="185996" y="61458"/>
                  </a:lnTo>
                  <a:lnTo>
                    <a:pt x="189954" y="84268"/>
                  </a:lnTo>
                  <a:lnTo>
                    <a:pt x="194972" y="92991"/>
                  </a:lnTo>
                  <a:lnTo>
                    <a:pt x="197162" y="95302"/>
                  </a:lnTo>
                  <a:lnTo>
                    <a:pt x="207750" y="100356"/>
                  </a:lnTo>
                  <a:lnTo>
                    <a:pt x="240555" y="108694"/>
                  </a:lnTo>
                  <a:lnTo>
                    <a:pt x="247253" y="106421"/>
                  </a:lnTo>
                  <a:lnTo>
                    <a:pt x="260234" y="97667"/>
                  </a:lnTo>
                  <a:lnTo>
                    <a:pt x="268228" y="87824"/>
                  </a:lnTo>
                  <a:lnTo>
                    <a:pt x="280631" y="52215"/>
                  </a:lnTo>
                  <a:lnTo>
                    <a:pt x="285703" y="16935"/>
                  </a:lnTo>
                  <a:lnTo>
                    <a:pt x="285749" y="13861"/>
                  </a:lnTo>
                  <a:lnTo>
                    <a:pt x="286455" y="40720"/>
                  </a:lnTo>
                  <a:lnTo>
                    <a:pt x="287910" y="55010"/>
                  </a:lnTo>
                  <a:lnTo>
                    <a:pt x="291445" y="88962"/>
                  </a:lnTo>
                  <a:lnTo>
                    <a:pt x="293137" y="96052"/>
                  </a:lnTo>
                  <a:lnTo>
                    <a:pt x="298018" y="103842"/>
                  </a:lnTo>
                  <a:lnTo>
                    <a:pt x="302526" y="108217"/>
                  </a:lnTo>
                  <a:lnTo>
                    <a:pt x="305641" y="110006"/>
                  </a:lnTo>
                  <a:lnTo>
                    <a:pt x="334552" y="117990"/>
                  </a:lnTo>
                  <a:lnTo>
                    <a:pt x="346132" y="118239"/>
                  </a:lnTo>
                  <a:lnTo>
                    <a:pt x="353706" y="116657"/>
                  </a:lnTo>
                  <a:lnTo>
                    <a:pt x="359569" y="11381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35" name="SMARTInkShape-Group203">
            <a:extLst>
              <a:ext uri="{FF2B5EF4-FFF2-40B4-BE49-F238E27FC236}">
                <a16:creationId xmlns:a16="http://schemas.microsoft.com/office/drawing/2014/main" xmlns="" id="{9C902C6F-4AC5-4CA8-A780-F95DE10ABCE3}"/>
              </a:ext>
            </a:extLst>
          </p:cNvPr>
          <p:cNvGrpSpPr/>
          <p:nvPr/>
        </p:nvGrpSpPr>
        <p:grpSpPr>
          <a:xfrm>
            <a:off x="2679193" y="1988344"/>
            <a:ext cx="445008" cy="201927"/>
            <a:chOff x="2679193" y="1988344"/>
            <a:chExt cx="445008" cy="201927"/>
          </a:xfrm>
        </p:grpSpPr>
        <p:sp>
          <p:nvSpPr>
            <p:cNvPr id="433" name="SMARTInkShape-257">
              <a:extLst>
                <a:ext uri="{FF2B5EF4-FFF2-40B4-BE49-F238E27FC236}">
                  <a16:creationId xmlns:a16="http://schemas.microsoft.com/office/drawing/2014/main" xmlns="" id="{C64110D4-73C3-4A12-A3B1-660B4D220F1F}"/>
                </a:ext>
              </a:extLst>
            </p:cNvPr>
            <p:cNvSpPr/>
            <p:nvPr>
              <p:custDataLst>
                <p:tags r:id="rId46"/>
              </p:custDataLst>
            </p:nvPr>
          </p:nvSpPr>
          <p:spPr>
            <a:xfrm>
              <a:off x="2826544" y="1988344"/>
              <a:ext cx="19051" cy="2382"/>
            </a:xfrm>
            <a:custGeom>
              <a:avLst/>
              <a:gdLst/>
              <a:ahLst/>
              <a:cxnLst/>
              <a:rect l="0" t="0" r="0" b="0"/>
              <a:pathLst>
                <a:path w="19051" h="2382">
                  <a:moveTo>
                    <a:pt x="0" y="2381"/>
                  </a:moveTo>
                  <a:lnTo>
                    <a:pt x="0" y="2381"/>
                  </a:lnTo>
                  <a:lnTo>
                    <a:pt x="2430" y="2116"/>
                  </a:lnTo>
                  <a:lnTo>
                    <a:pt x="1905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4" name="SMARTInkShape-258">
              <a:extLst>
                <a:ext uri="{FF2B5EF4-FFF2-40B4-BE49-F238E27FC236}">
                  <a16:creationId xmlns:a16="http://schemas.microsoft.com/office/drawing/2014/main" xmlns="" id="{2957EFD0-B319-4AD5-9D70-BDE46D898865}"/>
                </a:ext>
              </a:extLst>
            </p:cNvPr>
            <p:cNvSpPr/>
            <p:nvPr>
              <p:custDataLst>
                <p:tags r:id="rId47"/>
              </p:custDataLst>
            </p:nvPr>
          </p:nvSpPr>
          <p:spPr>
            <a:xfrm>
              <a:off x="2679193" y="2062168"/>
              <a:ext cx="445008" cy="128103"/>
            </a:xfrm>
            <a:custGeom>
              <a:avLst/>
              <a:gdLst/>
              <a:ahLst/>
              <a:cxnLst/>
              <a:rect l="0" t="0" r="0" b="0"/>
              <a:pathLst>
                <a:path w="445008" h="128103">
                  <a:moveTo>
                    <a:pt x="68770" y="7138"/>
                  </a:moveTo>
                  <a:lnTo>
                    <a:pt x="68770" y="7138"/>
                  </a:lnTo>
                  <a:lnTo>
                    <a:pt x="67505" y="5874"/>
                  </a:lnTo>
                  <a:lnTo>
                    <a:pt x="66179" y="5253"/>
                  </a:lnTo>
                  <a:lnTo>
                    <a:pt x="56601" y="4759"/>
                  </a:lnTo>
                  <a:lnTo>
                    <a:pt x="47742" y="6021"/>
                  </a:lnTo>
                  <a:lnTo>
                    <a:pt x="40314" y="8071"/>
                  </a:lnTo>
                  <a:lnTo>
                    <a:pt x="36896" y="10287"/>
                  </a:lnTo>
                  <a:lnTo>
                    <a:pt x="32779" y="13804"/>
                  </a:lnTo>
                  <a:lnTo>
                    <a:pt x="24819" y="20161"/>
                  </a:lnTo>
                  <a:lnTo>
                    <a:pt x="3825" y="45529"/>
                  </a:lnTo>
                  <a:lnTo>
                    <a:pt x="89" y="63326"/>
                  </a:lnTo>
                  <a:lnTo>
                    <a:pt x="0" y="76758"/>
                  </a:lnTo>
                  <a:lnTo>
                    <a:pt x="4539" y="91151"/>
                  </a:lnTo>
                  <a:lnTo>
                    <a:pt x="17176" y="114708"/>
                  </a:lnTo>
                  <a:lnTo>
                    <a:pt x="27582" y="122783"/>
                  </a:lnTo>
                  <a:lnTo>
                    <a:pt x="41263" y="127862"/>
                  </a:lnTo>
                  <a:lnTo>
                    <a:pt x="42494" y="128102"/>
                  </a:lnTo>
                  <a:lnTo>
                    <a:pt x="55626" y="125864"/>
                  </a:lnTo>
                  <a:lnTo>
                    <a:pt x="66026" y="120862"/>
                  </a:lnTo>
                  <a:lnTo>
                    <a:pt x="90757" y="105275"/>
                  </a:lnTo>
                  <a:lnTo>
                    <a:pt x="104471" y="88506"/>
                  </a:lnTo>
                  <a:lnTo>
                    <a:pt x="105804" y="84841"/>
                  </a:lnTo>
                  <a:lnTo>
                    <a:pt x="106851" y="57791"/>
                  </a:lnTo>
                  <a:lnTo>
                    <a:pt x="104700" y="47483"/>
                  </a:lnTo>
                  <a:lnTo>
                    <a:pt x="91045" y="14732"/>
                  </a:lnTo>
                  <a:lnTo>
                    <a:pt x="80767" y="2556"/>
                  </a:lnTo>
                  <a:lnTo>
                    <a:pt x="77982" y="1133"/>
                  </a:lnTo>
                  <a:lnTo>
                    <a:pt x="69644" y="39"/>
                  </a:lnTo>
                  <a:lnTo>
                    <a:pt x="65605" y="0"/>
                  </a:lnTo>
                  <a:lnTo>
                    <a:pt x="64012" y="703"/>
                  </a:lnTo>
                  <a:lnTo>
                    <a:pt x="62097" y="2045"/>
                  </a:lnTo>
                  <a:lnTo>
                    <a:pt x="61667" y="6447"/>
                  </a:lnTo>
                  <a:lnTo>
                    <a:pt x="66994" y="12442"/>
                  </a:lnTo>
                  <a:lnTo>
                    <a:pt x="75573" y="18801"/>
                  </a:lnTo>
                  <a:lnTo>
                    <a:pt x="108834" y="26093"/>
                  </a:lnTo>
                  <a:lnTo>
                    <a:pt x="138812" y="28527"/>
                  </a:lnTo>
                  <a:lnTo>
                    <a:pt x="142321" y="27139"/>
                  </a:lnTo>
                  <a:lnTo>
                    <a:pt x="155013" y="19611"/>
                  </a:lnTo>
                  <a:lnTo>
                    <a:pt x="159751" y="14786"/>
                  </a:lnTo>
                  <a:lnTo>
                    <a:pt x="162387" y="12654"/>
                  </a:lnTo>
                  <a:lnTo>
                    <a:pt x="165820" y="7969"/>
                  </a:lnTo>
                  <a:lnTo>
                    <a:pt x="166350" y="5161"/>
                  </a:lnTo>
                  <a:lnTo>
                    <a:pt x="166400" y="2408"/>
                  </a:lnTo>
                  <a:lnTo>
                    <a:pt x="165695" y="24416"/>
                  </a:lnTo>
                  <a:lnTo>
                    <a:pt x="161765" y="43530"/>
                  </a:lnTo>
                  <a:lnTo>
                    <a:pt x="162400" y="46507"/>
                  </a:lnTo>
                  <a:lnTo>
                    <a:pt x="162940" y="47672"/>
                  </a:lnTo>
                  <a:lnTo>
                    <a:pt x="161659" y="61675"/>
                  </a:lnTo>
                  <a:lnTo>
                    <a:pt x="162909" y="64366"/>
                  </a:lnTo>
                  <a:lnTo>
                    <a:pt x="166439" y="99096"/>
                  </a:lnTo>
                  <a:lnTo>
                    <a:pt x="169939" y="111369"/>
                  </a:lnTo>
                  <a:lnTo>
                    <a:pt x="172887" y="116499"/>
                  </a:lnTo>
                  <a:lnTo>
                    <a:pt x="173106" y="117352"/>
                  </a:lnTo>
                  <a:lnTo>
                    <a:pt x="174761" y="119005"/>
                  </a:lnTo>
                  <a:lnTo>
                    <a:pt x="177606" y="120957"/>
                  </a:lnTo>
                  <a:lnTo>
                    <a:pt x="195334" y="123720"/>
                  </a:lnTo>
                  <a:lnTo>
                    <a:pt x="199286" y="122526"/>
                  </a:lnTo>
                  <a:lnTo>
                    <a:pt x="207713" y="116955"/>
                  </a:lnTo>
                  <a:lnTo>
                    <a:pt x="217113" y="106327"/>
                  </a:lnTo>
                  <a:lnTo>
                    <a:pt x="224316" y="94664"/>
                  </a:lnTo>
                  <a:lnTo>
                    <a:pt x="237443" y="60457"/>
                  </a:lnTo>
                  <a:lnTo>
                    <a:pt x="255291" y="26589"/>
                  </a:lnTo>
                  <a:lnTo>
                    <a:pt x="258295" y="23015"/>
                  </a:lnTo>
                  <a:lnTo>
                    <a:pt x="268707" y="15029"/>
                  </a:lnTo>
                  <a:lnTo>
                    <a:pt x="270343" y="14349"/>
                  </a:lnTo>
                  <a:lnTo>
                    <a:pt x="271952" y="13165"/>
                  </a:lnTo>
                  <a:lnTo>
                    <a:pt x="273016" y="13008"/>
                  </a:lnTo>
                  <a:lnTo>
                    <a:pt x="277517" y="14062"/>
                  </a:lnTo>
                  <a:lnTo>
                    <a:pt x="280610" y="15481"/>
                  </a:lnTo>
                  <a:lnTo>
                    <a:pt x="281434" y="16140"/>
                  </a:lnTo>
                  <a:lnTo>
                    <a:pt x="284129" y="19874"/>
                  </a:lnTo>
                  <a:lnTo>
                    <a:pt x="284870" y="22147"/>
                  </a:lnTo>
                  <a:lnTo>
                    <a:pt x="291129" y="57161"/>
                  </a:lnTo>
                  <a:lnTo>
                    <a:pt x="295030" y="92434"/>
                  </a:lnTo>
                  <a:lnTo>
                    <a:pt x="296829" y="98638"/>
                  </a:lnTo>
                  <a:lnTo>
                    <a:pt x="297369" y="123407"/>
                  </a:lnTo>
                  <a:lnTo>
                    <a:pt x="297105" y="123544"/>
                  </a:lnTo>
                  <a:lnTo>
                    <a:pt x="295998" y="123738"/>
                  </a:lnTo>
                  <a:lnTo>
                    <a:pt x="297137" y="123809"/>
                  </a:lnTo>
                  <a:lnTo>
                    <a:pt x="296036" y="122552"/>
                  </a:lnTo>
                  <a:lnTo>
                    <a:pt x="295454" y="120522"/>
                  </a:lnTo>
                  <a:lnTo>
                    <a:pt x="292627" y="87192"/>
                  </a:lnTo>
                  <a:lnTo>
                    <a:pt x="294945" y="53244"/>
                  </a:lnTo>
                  <a:lnTo>
                    <a:pt x="295681" y="47169"/>
                  </a:lnTo>
                  <a:lnTo>
                    <a:pt x="299469" y="32349"/>
                  </a:lnTo>
                  <a:lnTo>
                    <a:pt x="307467" y="18017"/>
                  </a:lnTo>
                  <a:lnTo>
                    <a:pt x="311121" y="13978"/>
                  </a:lnTo>
                  <a:lnTo>
                    <a:pt x="313271" y="11236"/>
                  </a:lnTo>
                  <a:lnTo>
                    <a:pt x="317192" y="8470"/>
                  </a:lnTo>
                  <a:lnTo>
                    <a:pt x="320604" y="7314"/>
                  </a:lnTo>
                  <a:lnTo>
                    <a:pt x="334222" y="10085"/>
                  </a:lnTo>
                  <a:lnTo>
                    <a:pt x="344267" y="15109"/>
                  </a:lnTo>
                  <a:lnTo>
                    <a:pt x="348983" y="19995"/>
                  </a:lnTo>
                  <a:lnTo>
                    <a:pt x="355176" y="32151"/>
                  </a:lnTo>
                  <a:lnTo>
                    <a:pt x="356749" y="42815"/>
                  </a:lnTo>
                  <a:lnTo>
                    <a:pt x="356900" y="77957"/>
                  </a:lnTo>
                  <a:lnTo>
                    <a:pt x="358802" y="87175"/>
                  </a:lnTo>
                  <a:lnTo>
                    <a:pt x="368280" y="105571"/>
                  </a:lnTo>
                  <a:lnTo>
                    <a:pt x="372032" y="109799"/>
                  </a:lnTo>
                  <a:lnTo>
                    <a:pt x="390338" y="122208"/>
                  </a:lnTo>
                  <a:lnTo>
                    <a:pt x="393722" y="122398"/>
                  </a:lnTo>
                  <a:lnTo>
                    <a:pt x="429428" y="113421"/>
                  </a:lnTo>
                  <a:lnTo>
                    <a:pt x="445007" y="10953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38" name="SMARTInkShape-Group204">
            <a:extLst>
              <a:ext uri="{FF2B5EF4-FFF2-40B4-BE49-F238E27FC236}">
                <a16:creationId xmlns:a16="http://schemas.microsoft.com/office/drawing/2014/main" xmlns="" id="{9A92D479-D077-4A49-B03E-F0F4706E4052}"/>
              </a:ext>
            </a:extLst>
          </p:cNvPr>
          <p:cNvGrpSpPr/>
          <p:nvPr/>
        </p:nvGrpSpPr>
        <p:grpSpPr>
          <a:xfrm>
            <a:off x="3278981" y="1993106"/>
            <a:ext cx="300039" cy="197194"/>
            <a:chOff x="3278981" y="1993106"/>
            <a:chExt cx="300039" cy="197194"/>
          </a:xfrm>
        </p:grpSpPr>
        <p:sp>
          <p:nvSpPr>
            <p:cNvPr id="436" name="SMARTInkShape-259">
              <a:extLst>
                <a:ext uri="{FF2B5EF4-FFF2-40B4-BE49-F238E27FC236}">
                  <a16:creationId xmlns:a16="http://schemas.microsoft.com/office/drawing/2014/main" xmlns="" id="{FA2DA895-A2BD-4A10-98EF-4AFD90454436}"/>
                </a:ext>
              </a:extLst>
            </p:cNvPr>
            <p:cNvSpPr/>
            <p:nvPr>
              <p:custDataLst>
                <p:tags r:id="rId44"/>
              </p:custDataLst>
            </p:nvPr>
          </p:nvSpPr>
          <p:spPr>
            <a:xfrm>
              <a:off x="3500438" y="1993106"/>
              <a:ext cx="4763" cy="1"/>
            </a:xfrm>
            <a:custGeom>
              <a:avLst/>
              <a:gdLst/>
              <a:ahLst/>
              <a:cxnLst/>
              <a:rect l="0" t="0" r="0" b="0"/>
              <a:pathLst>
                <a:path w="4763" h="1">
                  <a:moveTo>
                    <a:pt x="0" y="0"/>
                  </a:moveTo>
                  <a:lnTo>
                    <a:pt x="0" y="0"/>
                  </a:lnTo>
                  <a:lnTo>
                    <a:pt x="4762"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7" name="SMARTInkShape-260">
              <a:extLst>
                <a:ext uri="{FF2B5EF4-FFF2-40B4-BE49-F238E27FC236}">
                  <a16:creationId xmlns:a16="http://schemas.microsoft.com/office/drawing/2014/main" xmlns="" id="{BABDBDD4-9659-4D14-9CB0-439F4E6B1AB6}"/>
                </a:ext>
              </a:extLst>
            </p:cNvPr>
            <p:cNvSpPr/>
            <p:nvPr>
              <p:custDataLst>
                <p:tags r:id="rId45"/>
              </p:custDataLst>
            </p:nvPr>
          </p:nvSpPr>
          <p:spPr>
            <a:xfrm>
              <a:off x="3278981" y="2067269"/>
              <a:ext cx="300039" cy="123031"/>
            </a:xfrm>
            <a:custGeom>
              <a:avLst/>
              <a:gdLst/>
              <a:ahLst/>
              <a:cxnLst/>
              <a:rect l="0" t="0" r="0" b="0"/>
              <a:pathLst>
                <a:path w="300039" h="123031">
                  <a:moveTo>
                    <a:pt x="0" y="109194"/>
                  </a:moveTo>
                  <a:lnTo>
                    <a:pt x="0" y="109194"/>
                  </a:lnTo>
                  <a:lnTo>
                    <a:pt x="6151" y="113294"/>
                  </a:lnTo>
                  <a:lnTo>
                    <a:pt x="17786" y="111848"/>
                  </a:lnTo>
                  <a:lnTo>
                    <a:pt x="25408" y="107863"/>
                  </a:lnTo>
                  <a:lnTo>
                    <a:pt x="37662" y="97671"/>
                  </a:lnTo>
                  <a:lnTo>
                    <a:pt x="42345" y="89543"/>
                  </a:lnTo>
                  <a:lnTo>
                    <a:pt x="55882" y="54121"/>
                  </a:lnTo>
                  <a:lnTo>
                    <a:pt x="56983" y="43178"/>
                  </a:lnTo>
                  <a:lnTo>
                    <a:pt x="52189" y="7962"/>
                  </a:lnTo>
                  <a:lnTo>
                    <a:pt x="50516" y="4491"/>
                  </a:lnTo>
                  <a:lnTo>
                    <a:pt x="50009" y="0"/>
                  </a:lnTo>
                  <a:lnTo>
                    <a:pt x="47957" y="1736"/>
                  </a:lnTo>
                  <a:lnTo>
                    <a:pt x="47654" y="7375"/>
                  </a:lnTo>
                  <a:lnTo>
                    <a:pt x="55993" y="42088"/>
                  </a:lnTo>
                  <a:lnTo>
                    <a:pt x="57150" y="77154"/>
                  </a:lnTo>
                  <a:lnTo>
                    <a:pt x="57150" y="78902"/>
                  </a:lnTo>
                  <a:lnTo>
                    <a:pt x="61891" y="96612"/>
                  </a:lnTo>
                  <a:lnTo>
                    <a:pt x="62427" y="97631"/>
                  </a:lnTo>
                  <a:lnTo>
                    <a:pt x="64446" y="100476"/>
                  </a:lnTo>
                  <a:lnTo>
                    <a:pt x="68547" y="106076"/>
                  </a:lnTo>
                  <a:lnTo>
                    <a:pt x="78538" y="117469"/>
                  </a:lnTo>
                  <a:lnTo>
                    <a:pt x="90628" y="122467"/>
                  </a:lnTo>
                  <a:lnTo>
                    <a:pt x="94166" y="123030"/>
                  </a:lnTo>
                  <a:lnTo>
                    <a:pt x="104742" y="121391"/>
                  </a:lnTo>
                  <a:lnTo>
                    <a:pt x="115623" y="115761"/>
                  </a:lnTo>
                  <a:lnTo>
                    <a:pt x="130879" y="102097"/>
                  </a:lnTo>
                  <a:lnTo>
                    <a:pt x="134280" y="95191"/>
                  </a:lnTo>
                  <a:lnTo>
                    <a:pt x="143993" y="61087"/>
                  </a:lnTo>
                  <a:lnTo>
                    <a:pt x="144882" y="55135"/>
                  </a:lnTo>
                  <a:lnTo>
                    <a:pt x="142612" y="21332"/>
                  </a:lnTo>
                  <a:lnTo>
                    <a:pt x="142171" y="20457"/>
                  </a:lnTo>
                  <a:lnTo>
                    <a:pt x="141612" y="19873"/>
                  </a:lnTo>
                  <a:lnTo>
                    <a:pt x="141504" y="19220"/>
                  </a:lnTo>
                  <a:lnTo>
                    <a:pt x="141696" y="18519"/>
                  </a:lnTo>
                  <a:lnTo>
                    <a:pt x="142089" y="17788"/>
                  </a:lnTo>
                  <a:lnTo>
                    <a:pt x="142087" y="17035"/>
                  </a:lnTo>
                  <a:lnTo>
                    <a:pt x="140756" y="13139"/>
                  </a:lnTo>
                  <a:lnTo>
                    <a:pt x="140933" y="12613"/>
                  </a:lnTo>
                  <a:lnTo>
                    <a:pt x="141316" y="12263"/>
                  </a:lnTo>
                  <a:lnTo>
                    <a:pt x="141836" y="12029"/>
                  </a:lnTo>
                  <a:lnTo>
                    <a:pt x="141918" y="11609"/>
                  </a:lnTo>
                  <a:lnTo>
                    <a:pt x="140500" y="9191"/>
                  </a:lnTo>
                  <a:lnTo>
                    <a:pt x="140759" y="21982"/>
                  </a:lnTo>
                  <a:lnTo>
                    <a:pt x="142655" y="30043"/>
                  </a:lnTo>
                  <a:lnTo>
                    <a:pt x="143568" y="44300"/>
                  </a:lnTo>
                  <a:lnTo>
                    <a:pt x="147208" y="60078"/>
                  </a:lnTo>
                  <a:lnTo>
                    <a:pt x="148326" y="75682"/>
                  </a:lnTo>
                  <a:lnTo>
                    <a:pt x="154830" y="93746"/>
                  </a:lnTo>
                  <a:lnTo>
                    <a:pt x="162391" y="102445"/>
                  </a:lnTo>
                  <a:lnTo>
                    <a:pt x="169503" y="107571"/>
                  </a:lnTo>
                  <a:lnTo>
                    <a:pt x="172701" y="108472"/>
                  </a:lnTo>
                  <a:lnTo>
                    <a:pt x="192180" y="109190"/>
                  </a:lnTo>
                  <a:lnTo>
                    <a:pt x="196878" y="107928"/>
                  </a:lnTo>
                  <a:lnTo>
                    <a:pt x="209641" y="101244"/>
                  </a:lnTo>
                  <a:lnTo>
                    <a:pt x="218359" y="89864"/>
                  </a:lnTo>
                  <a:lnTo>
                    <a:pt x="220539" y="85445"/>
                  </a:lnTo>
                  <a:lnTo>
                    <a:pt x="221453" y="51097"/>
                  </a:lnTo>
                  <a:lnTo>
                    <a:pt x="221457" y="16259"/>
                  </a:lnTo>
                  <a:lnTo>
                    <a:pt x="221457" y="13365"/>
                  </a:lnTo>
                  <a:lnTo>
                    <a:pt x="221721" y="12764"/>
                  </a:lnTo>
                  <a:lnTo>
                    <a:pt x="222162" y="12364"/>
                  </a:lnTo>
                  <a:lnTo>
                    <a:pt x="222720" y="12097"/>
                  </a:lnTo>
                  <a:lnTo>
                    <a:pt x="223093" y="11654"/>
                  </a:lnTo>
                  <a:lnTo>
                    <a:pt x="223829" y="9214"/>
                  </a:lnTo>
                  <a:lnTo>
                    <a:pt x="226206" y="42707"/>
                  </a:lnTo>
                  <a:lnTo>
                    <a:pt x="226924" y="72378"/>
                  </a:lnTo>
                  <a:lnTo>
                    <a:pt x="231271" y="93609"/>
                  </a:lnTo>
                  <a:lnTo>
                    <a:pt x="236315" y="100030"/>
                  </a:lnTo>
                  <a:lnTo>
                    <a:pt x="252905" y="112345"/>
                  </a:lnTo>
                  <a:lnTo>
                    <a:pt x="264384" y="117023"/>
                  </a:lnTo>
                  <a:lnTo>
                    <a:pt x="272746" y="118216"/>
                  </a:lnTo>
                  <a:lnTo>
                    <a:pt x="287249" y="115360"/>
                  </a:lnTo>
                  <a:lnTo>
                    <a:pt x="291091" y="113169"/>
                  </a:lnTo>
                  <a:lnTo>
                    <a:pt x="300038" y="10443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39" name="SMARTInkShape-261">
            <a:extLst>
              <a:ext uri="{FF2B5EF4-FFF2-40B4-BE49-F238E27FC236}">
                <a16:creationId xmlns:a16="http://schemas.microsoft.com/office/drawing/2014/main" xmlns="" id="{9072F146-B657-4AF9-A6C1-2A300443FB0F}"/>
              </a:ext>
            </a:extLst>
          </p:cNvPr>
          <p:cNvSpPr/>
          <p:nvPr>
            <p:custDataLst>
              <p:tags r:id="rId1"/>
            </p:custDataLst>
          </p:nvPr>
        </p:nvSpPr>
        <p:spPr>
          <a:xfrm>
            <a:off x="3881438" y="2174081"/>
            <a:ext cx="33338" cy="6805"/>
          </a:xfrm>
          <a:custGeom>
            <a:avLst/>
            <a:gdLst/>
            <a:ahLst/>
            <a:cxnLst/>
            <a:rect l="0" t="0" r="0" b="0"/>
            <a:pathLst>
              <a:path w="33338" h="6805">
                <a:moveTo>
                  <a:pt x="0" y="2382"/>
                </a:moveTo>
                <a:lnTo>
                  <a:pt x="0" y="2382"/>
                </a:lnTo>
                <a:lnTo>
                  <a:pt x="0" y="4665"/>
                </a:lnTo>
                <a:lnTo>
                  <a:pt x="12779" y="6804"/>
                </a:lnTo>
                <a:lnTo>
                  <a:pt x="26270" y="3800"/>
                </a:lnTo>
                <a:lnTo>
                  <a:pt x="33337"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42" name="SMARTInkShape-Group206">
            <a:extLst>
              <a:ext uri="{FF2B5EF4-FFF2-40B4-BE49-F238E27FC236}">
                <a16:creationId xmlns:a16="http://schemas.microsoft.com/office/drawing/2014/main" xmlns="" id="{11B6313B-5A3E-4232-ABCD-6427AFFB9802}"/>
              </a:ext>
            </a:extLst>
          </p:cNvPr>
          <p:cNvGrpSpPr/>
          <p:nvPr/>
        </p:nvGrpSpPr>
        <p:grpSpPr>
          <a:xfrm>
            <a:off x="3907646" y="1981200"/>
            <a:ext cx="402418" cy="209430"/>
            <a:chOff x="3907646" y="1981200"/>
            <a:chExt cx="402418" cy="209430"/>
          </a:xfrm>
        </p:grpSpPr>
        <p:sp>
          <p:nvSpPr>
            <p:cNvPr id="440" name="SMARTInkShape-262">
              <a:extLst>
                <a:ext uri="{FF2B5EF4-FFF2-40B4-BE49-F238E27FC236}">
                  <a16:creationId xmlns:a16="http://schemas.microsoft.com/office/drawing/2014/main" xmlns="" id="{764913F4-9C5B-43BE-BB86-988FABCE04AA}"/>
                </a:ext>
              </a:extLst>
            </p:cNvPr>
            <p:cNvSpPr/>
            <p:nvPr>
              <p:custDataLst>
                <p:tags r:id="rId42"/>
              </p:custDataLst>
            </p:nvPr>
          </p:nvSpPr>
          <p:spPr>
            <a:xfrm>
              <a:off x="4040981" y="1981200"/>
              <a:ext cx="7145" cy="14289"/>
            </a:xfrm>
            <a:custGeom>
              <a:avLst/>
              <a:gdLst/>
              <a:ahLst/>
              <a:cxnLst/>
              <a:rect l="0" t="0" r="0" b="0"/>
              <a:pathLst>
                <a:path w="7145" h="14289">
                  <a:moveTo>
                    <a:pt x="0" y="14288"/>
                  </a:moveTo>
                  <a:lnTo>
                    <a:pt x="0" y="14288"/>
                  </a:lnTo>
                  <a:lnTo>
                    <a:pt x="0" y="9231"/>
                  </a:lnTo>
                  <a:lnTo>
                    <a:pt x="529" y="7477"/>
                  </a:lnTo>
                  <a:lnTo>
                    <a:pt x="7144"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1" name="SMARTInkShape-263">
              <a:extLst>
                <a:ext uri="{FF2B5EF4-FFF2-40B4-BE49-F238E27FC236}">
                  <a16:creationId xmlns:a16="http://schemas.microsoft.com/office/drawing/2014/main" xmlns="" id="{8F3D838D-D2F6-49C0-9A2B-B36057A1B6E9}"/>
                </a:ext>
              </a:extLst>
            </p:cNvPr>
            <p:cNvSpPr/>
            <p:nvPr>
              <p:custDataLst>
                <p:tags r:id="rId43"/>
              </p:custDataLst>
            </p:nvPr>
          </p:nvSpPr>
          <p:spPr>
            <a:xfrm>
              <a:off x="3907646" y="2062275"/>
              <a:ext cx="402418" cy="128355"/>
            </a:xfrm>
            <a:custGeom>
              <a:avLst/>
              <a:gdLst/>
              <a:ahLst/>
              <a:cxnLst/>
              <a:rect l="0" t="0" r="0" b="0"/>
              <a:pathLst>
                <a:path w="402418" h="128355">
                  <a:moveTo>
                    <a:pt x="64279" y="23700"/>
                  </a:moveTo>
                  <a:lnTo>
                    <a:pt x="64279" y="23700"/>
                  </a:lnTo>
                  <a:lnTo>
                    <a:pt x="64279" y="22436"/>
                  </a:lnTo>
                  <a:lnTo>
                    <a:pt x="64014" y="22063"/>
                  </a:lnTo>
                  <a:lnTo>
                    <a:pt x="63574" y="21815"/>
                  </a:lnTo>
                  <a:lnTo>
                    <a:pt x="61996" y="21348"/>
                  </a:lnTo>
                  <a:lnTo>
                    <a:pt x="57334" y="14470"/>
                  </a:lnTo>
                  <a:lnTo>
                    <a:pt x="51471" y="12597"/>
                  </a:lnTo>
                  <a:lnTo>
                    <a:pt x="39113" y="12129"/>
                  </a:lnTo>
                  <a:lnTo>
                    <a:pt x="25615" y="15117"/>
                  </a:lnTo>
                  <a:lnTo>
                    <a:pt x="20132" y="17394"/>
                  </a:lnTo>
                  <a:lnTo>
                    <a:pt x="11595" y="26217"/>
                  </a:lnTo>
                  <a:lnTo>
                    <a:pt x="4329" y="35680"/>
                  </a:lnTo>
                  <a:lnTo>
                    <a:pt x="3239" y="39784"/>
                  </a:lnTo>
                  <a:lnTo>
                    <a:pt x="0" y="74067"/>
                  </a:lnTo>
                  <a:lnTo>
                    <a:pt x="252" y="82387"/>
                  </a:lnTo>
                  <a:lnTo>
                    <a:pt x="1887" y="87920"/>
                  </a:lnTo>
                  <a:lnTo>
                    <a:pt x="9738" y="99515"/>
                  </a:lnTo>
                  <a:lnTo>
                    <a:pt x="20158" y="111238"/>
                  </a:lnTo>
                  <a:lnTo>
                    <a:pt x="21749" y="114019"/>
                  </a:lnTo>
                  <a:lnTo>
                    <a:pt x="25921" y="118593"/>
                  </a:lnTo>
                  <a:lnTo>
                    <a:pt x="31571" y="121784"/>
                  </a:lnTo>
                  <a:lnTo>
                    <a:pt x="35278" y="122150"/>
                  </a:lnTo>
                  <a:lnTo>
                    <a:pt x="51370" y="118851"/>
                  </a:lnTo>
                  <a:lnTo>
                    <a:pt x="84654" y="102243"/>
                  </a:lnTo>
                  <a:lnTo>
                    <a:pt x="91617" y="96230"/>
                  </a:lnTo>
                  <a:lnTo>
                    <a:pt x="96579" y="80332"/>
                  </a:lnTo>
                  <a:lnTo>
                    <a:pt x="97044" y="73288"/>
                  </a:lnTo>
                  <a:lnTo>
                    <a:pt x="91696" y="42398"/>
                  </a:lnTo>
                  <a:lnTo>
                    <a:pt x="86159" y="32209"/>
                  </a:lnTo>
                  <a:lnTo>
                    <a:pt x="76121" y="17789"/>
                  </a:lnTo>
                  <a:lnTo>
                    <a:pt x="64717" y="10306"/>
                  </a:lnTo>
                  <a:lnTo>
                    <a:pt x="63777" y="10008"/>
                  </a:lnTo>
                  <a:lnTo>
                    <a:pt x="62886" y="10074"/>
                  </a:lnTo>
                  <a:lnTo>
                    <a:pt x="61190" y="10853"/>
                  </a:lnTo>
                  <a:lnTo>
                    <a:pt x="58748" y="12779"/>
                  </a:lnTo>
                  <a:lnTo>
                    <a:pt x="57852" y="14260"/>
                  </a:lnTo>
                  <a:lnTo>
                    <a:pt x="57277" y="17367"/>
                  </a:lnTo>
                  <a:lnTo>
                    <a:pt x="57904" y="18945"/>
                  </a:lnTo>
                  <a:lnTo>
                    <a:pt x="58441" y="19736"/>
                  </a:lnTo>
                  <a:lnTo>
                    <a:pt x="70629" y="25758"/>
                  </a:lnTo>
                  <a:lnTo>
                    <a:pt x="96119" y="32213"/>
                  </a:lnTo>
                  <a:lnTo>
                    <a:pt x="112239" y="32872"/>
                  </a:lnTo>
                  <a:lnTo>
                    <a:pt x="123854" y="29899"/>
                  </a:lnTo>
                  <a:lnTo>
                    <a:pt x="137332" y="21460"/>
                  </a:lnTo>
                  <a:lnTo>
                    <a:pt x="143609" y="15771"/>
                  </a:lnTo>
                  <a:lnTo>
                    <a:pt x="144516" y="14179"/>
                  </a:lnTo>
                  <a:lnTo>
                    <a:pt x="145098" y="11001"/>
                  </a:lnTo>
                  <a:lnTo>
                    <a:pt x="145241" y="268"/>
                  </a:lnTo>
                  <a:lnTo>
                    <a:pt x="145506" y="141"/>
                  </a:lnTo>
                  <a:lnTo>
                    <a:pt x="146505" y="0"/>
                  </a:lnTo>
                  <a:lnTo>
                    <a:pt x="146878" y="227"/>
                  </a:lnTo>
                  <a:lnTo>
                    <a:pt x="147126" y="643"/>
                  </a:lnTo>
                  <a:lnTo>
                    <a:pt x="147475" y="2493"/>
                  </a:lnTo>
                  <a:lnTo>
                    <a:pt x="147623" y="36859"/>
                  </a:lnTo>
                  <a:lnTo>
                    <a:pt x="145198" y="71753"/>
                  </a:lnTo>
                  <a:lnTo>
                    <a:pt x="143220" y="82024"/>
                  </a:lnTo>
                  <a:lnTo>
                    <a:pt x="147649" y="106651"/>
                  </a:lnTo>
                  <a:lnTo>
                    <a:pt x="149461" y="112826"/>
                  </a:lnTo>
                  <a:lnTo>
                    <a:pt x="150027" y="116493"/>
                  </a:lnTo>
                  <a:lnTo>
                    <a:pt x="154328" y="125228"/>
                  </a:lnTo>
                  <a:lnTo>
                    <a:pt x="157165" y="127101"/>
                  </a:lnTo>
                  <a:lnTo>
                    <a:pt x="160093" y="128068"/>
                  </a:lnTo>
                  <a:lnTo>
                    <a:pt x="162636" y="128354"/>
                  </a:lnTo>
                  <a:lnTo>
                    <a:pt x="171561" y="124364"/>
                  </a:lnTo>
                  <a:lnTo>
                    <a:pt x="192051" y="107749"/>
                  </a:lnTo>
                  <a:lnTo>
                    <a:pt x="196829" y="101785"/>
                  </a:lnTo>
                  <a:lnTo>
                    <a:pt x="211867" y="66677"/>
                  </a:lnTo>
                  <a:lnTo>
                    <a:pt x="214283" y="60864"/>
                  </a:lnTo>
                  <a:lnTo>
                    <a:pt x="220238" y="49129"/>
                  </a:lnTo>
                  <a:lnTo>
                    <a:pt x="225456" y="35268"/>
                  </a:lnTo>
                  <a:lnTo>
                    <a:pt x="238904" y="18174"/>
                  </a:lnTo>
                  <a:lnTo>
                    <a:pt x="240492" y="17275"/>
                  </a:lnTo>
                  <a:lnTo>
                    <a:pt x="242079" y="16611"/>
                  </a:lnTo>
                  <a:lnTo>
                    <a:pt x="244460" y="15014"/>
                  </a:lnTo>
                  <a:lnTo>
                    <a:pt x="247496" y="14208"/>
                  </a:lnTo>
                  <a:lnTo>
                    <a:pt x="250122" y="16713"/>
                  </a:lnTo>
                  <a:lnTo>
                    <a:pt x="260330" y="40555"/>
                  </a:lnTo>
                  <a:lnTo>
                    <a:pt x="261783" y="52622"/>
                  </a:lnTo>
                  <a:lnTo>
                    <a:pt x="264157" y="87820"/>
                  </a:lnTo>
                  <a:lnTo>
                    <a:pt x="264966" y="93410"/>
                  </a:lnTo>
                  <a:lnTo>
                    <a:pt x="266534" y="101447"/>
                  </a:lnTo>
                  <a:lnTo>
                    <a:pt x="266883" y="104556"/>
                  </a:lnTo>
                  <a:lnTo>
                    <a:pt x="267346" y="105386"/>
                  </a:lnTo>
                  <a:lnTo>
                    <a:pt x="267920" y="105938"/>
                  </a:lnTo>
                  <a:lnTo>
                    <a:pt x="268557" y="107963"/>
                  </a:lnTo>
                  <a:lnTo>
                    <a:pt x="269037" y="112846"/>
                  </a:lnTo>
                  <a:lnTo>
                    <a:pt x="268348" y="114297"/>
                  </a:lnTo>
                  <a:lnTo>
                    <a:pt x="267424" y="115823"/>
                  </a:lnTo>
                  <a:lnTo>
                    <a:pt x="266831" y="118959"/>
                  </a:lnTo>
                  <a:lnTo>
                    <a:pt x="266694" y="122457"/>
                  </a:lnTo>
                  <a:lnTo>
                    <a:pt x="266426" y="122875"/>
                  </a:lnTo>
                  <a:lnTo>
                    <a:pt x="265983" y="123154"/>
                  </a:lnTo>
                  <a:lnTo>
                    <a:pt x="264402" y="123680"/>
                  </a:lnTo>
                  <a:lnTo>
                    <a:pt x="266657" y="123712"/>
                  </a:lnTo>
                  <a:lnTo>
                    <a:pt x="266415" y="121018"/>
                  </a:lnTo>
                  <a:lnTo>
                    <a:pt x="262283" y="96390"/>
                  </a:lnTo>
                  <a:lnTo>
                    <a:pt x="265542" y="63258"/>
                  </a:lnTo>
                  <a:lnTo>
                    <a:pt x="269755" y="33997"/>
                  </a:lnTo>
                  <a:lnTo>
                    <a:pt x="270946" y="31073"/>
                  </a:lnTo>
                  <a:lnTo>
                    <a:pt x="271349" y="27714"/>
                  </a:lnTo>
                  <a:lnTo>
                    <a:pt x="273520" y="25396"/>
                  </a:lnTo>
                  <a:lnTo>
                    <a:pt x="286782" y="15256"/>
                  </a:lnTo>
                  <a:lnTo>
                    <a:pt x="294761" y="12556"/>
                  </a:lnTo>
                  <a:lnTo>
                    <a:pt x="304631" y="11798"/>
                  </a:lnTo>
                  <a:lnTo>
                    <a:pt x="313723" y="16618"/>
                  </a:lnTo>
                  <a:lnTo>
                    <a:pt x="317369" y="19743"/>
                  </a:lnTo>
                  <a:lnTo>
                    <a:pt x="324626" y="36020"/>
                  </a:lnTo>
                  <a:lnTo>
                    <a:pt x="325902" y="41940"/>
                  </a:lnTo>
                  <a:lnTo>
                    <a:pt x="328843" y="75003"/>
                  </a:lnTo>
                  <a:lnTo>
                    <a:pt x="331536" y="84936"/>
                  </a:lnTo>
                  <a:lnTo>
                    <a:pt x="338843" y="95678"/>
                  </a:lnTo>
                  <a:lnTo>
                    <a:pt x="345826" y="102120"/>
                  </a:lnTo>
                  <a:lnTo>
                    <a:pt x="360678" y="108625"/>
                  </a:lnTo>
                  <a:lnTo>
                    <a:pt x="375556" y="113717"/>
                  </a:lnTo>
                  <a:lnTo>
                    <a:pt x="382758" y="114048"/>
                  </a:lnTo>
                  <a:lnTo>
                    <a:pt x="387153" y="112715"/>
                  </a:lnTo>
                  <a:lnTo>
                    <a:pt x="402417" y="10228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45" name="SMARTInkShape-Group207">
            <a:extLst>
              <a:ext uri="{FF2B5EF4-FFF2-40B4-BE49-F238E27FC236}">
                <a16:creationId xmlns:a16="http://schemas.microsoft.com/office/drawing/2014/main" xmlns="" id="{0B32EEEC-9D78-471A-98D2-A2B76FAA114D}"/>
              </a:ext>
            </a:extLst>
          </p:cNvPr>
          <p:cNvGrpSpPr/>
          <p:nvPr/>
        </p:nvGrpSpPr>
        <p:grpSpPr>
          <a:xfrm>
            <a:off x="4481513" y="1985963"/>
            <a:ext cx="304801" cy="202257"/>
            <a:chOff x="4481513" y="1985963"/>
            <a:chExt cx="304801" cy="202257"/>
          </a:xfrm>
        </p:grpSpPr>
        <p:sp>
          <p:nvSpPr>
            <p:cNvPr id="443" name="SMARTInkShape-264">
              <a:extLst>
                <a:ext uri="{FF2B5EF4-FFF2-40B4-BE49-F238E27FC236}">
                  <a16:creationId xmlns:a16="http://schemas.microsoft.com/office/drawing/2014/main" xmlns="" id="{7EB3E74E-E216-4C42-ADEA-3B7EA3829EE1}"/>
                </a:ext>
              </a:extLst>
            </p:cNvPr>
            <p:cNvSpPr/>
            <p:nvPr>
              <p:custDataLst>
                <p:tags r:id="rId40"/>
              </p:custDataLst>
            </p:nvPr>
          </p:nvSpPr>
          <p:spPr>
            <a:xfrm>
              <a:off x="4724400" y="1985963"/>
              <a:ext cx="11907" cy="4763"/>
            </a:xfrm>
            <a:custGeom>
              <a:avLst/>
              <a:gdLst/>
              <a:ahLst/>
              <a:cxnLst/>
              <a:rect l="0" t="0" r="0" b="0"/>
              <a:pathLst>
                <a:path w="11907" h="4763">
                  <a:moveTo>
                    <a:pt x="0" y="0"/>
                  </a:moveTo>
                  <a:lnTo>
                    <a:pt x="0" y="0"/>
                  </a:lnTo>
                  <a:lnTo>
                    <a:pt x="1264" y="0"/>
                  </a:lnTo>
                  <a:lnTo>
                    <a:pt x="8538" y="2425"/>
                  </a:lnTo>
                  <a:lnTo>
                    <a:pt x="11906" y="476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4" name="SMARTInkShape-265">
              <a:extLst>
                <a:ext uri="{FF2B5EF4-FFF2-40B4-BE49-F238E27FC236}">
                  <a16:creationId xmlns:a16="http://schemas.microsoft.com/office/drawing/2014/main" xmlns="" id="{8459263B-C034-4BAC-A305-534EAE5A0FA7}"/>
                </a:ext>
              </a:extLst>
            </p:cNvPr>
            <p:cNvSpPr/>
            <p:nvPr>
              <p:custDataLst>
                <p:tags r:id="rId41"/>
              </p:custDataLst>
            </p:nvPr>
          </p:nvSpPr>
          <p:spPr>
            <a:xfrm>
              <a:off x="4481513" y="2074111"/>
              <a:ext cx="304801" cy="114109"/>
            </a:xfrm>
            <a:custGeom>
              <a:avLst/>
              <a:gdLst/>
              <a:ahLst/>
              <a:cxnLst/>
              <a:rect l="0" t="0" r="0" b="0"/>
              <a:pathLst>
                <a:path w="304801" h="114109">
                  <a:moveTo>
                    <a:pt x="0" y="104733"/>
                  </a:moveTo>
                  <a:lnTo>
                    <a:pt x="0" y="104733"/>
                  </a:lnTo>
                  <a:lnTo>
                    <a:pt x="2528" y="104733"/>
                  </a:lnTo>
                  <a:lnTo>
                    <a:pt x="3273" y="104997"/>
                  </a:lnTo>
                  <a:lnTo>
                    <a:pt x="3769" y="105438"/>
                  </a:lnTo>
                  <a:lnTo>
                    <a:pt x="4100" y="105997"/>
                  </a:lnTo>
                  <a:lnTo>
                    <a:pt x="4585" y="106369"/>
                  </a:lnTo>
                  <a:lnTo>
                    <a:pt x="6754" y="107016"/>
                  </a:lnTo>
                  <a:lnTo>
                    <a:pt x="30861" y="104762"/>
                  </a:lnTo>
                  <a:lnTo>
                    <a:pt x="48635" y="91695"/>
                  </a:lnTo>
                  <a:lnTo>
                    <a:pt x="68985" y="65890"/>
                  </a:lnTo>
                  <a:lnTo>
                    <a:pt x="79254" y="41402"/>
                  </a:lnTo>
                  <a:lnTo>
                    <a:pt x="79497" y="37516"/>
                  </a:lnTo>
                  <a:lnTo>
                    <a:pt x="74969" y="10430"/>
                  </a:lnTo>
                  <a:lnTo>
                    <a:pt x="71869" y="4079"/>
                  </a:lnTo>
                  <a:lnTo>
                    <a:pt x="71440" y="0"/>
                  </a:lnTo>
                  <a:lnTo>
                    <a:pt x="73598" y="35172"/>
                  </a:lnTo>
                  <a:lnTo>
                    <a:pt x="73817" y="69922"/>
                  </a:lnTo>
                  <a:lnTo>
                    <a:pt x="74082" y="72857"/>
                  </a:lnTo>
                  <a:lnTo>
                    <a:pt x="78095" y="99750"/>
                  </a:lnTo>
                  <a:lnTo>
                    <a:pt x="80524" y="103668"/>
                  </a:lnTo>
                  <a:lnTo>
                    <a:pt x="89989" y="113752"/>
                  </a:lnTo>
                  <a:lnTo>
                    <a:pt x="94132" y="114108"/>
                  </a:lnTo>
                  <a:lnTo>
                    <a:pt x="106003" y="112194"/>
                  </a:lnTo>
                  <a:lnTo>
                    <a:pt x="109377" y="110607"/>
                  </a:lnTo>
                  <a:lnTo>
                    <a:pt x="133000" y="91958"/>
                  </a:lnTo>
                  <a:lnTo>
                    <a:pt x="141127" y="79421"/>
                  </a:lnTo>
                  <a:lnTo>
                    <a:pt x="144166" y="70835"/>
                  </a:lnTo>
                  <a:lnTo>
                    <a:pt x="147484" y="36541"/>
                  </a:lnTo>
                  <a:lnTo>
                    <a:pt x="147304" y="32886"/>
                  </a:lnTo>
                  <a:lnTo>
                    <a:pt x="142895" y="9995"/>
                  </a:lnTo>
                  <a:lnTo>
                    <a:pt x="142875" y="7230"/>
                  </a:lnTo>
                  <a:lnTo>
                    <a:pt x="144925" y="5062"/>
                  </a:lnTo>
                  <a:lnTo>
                    <a:pt x="144771" y="4684"/>
                  </a:lnTo>
                  <a:lnTo>
                    <a:pt x="143893" y="3558"/>
                  </a:lnTo>
                  <a:lnTo>
                    <a:pt x="143819" y="3151"/>
                  </a:lnTo>
                  <a:lnTo>
                    <a:pt x="144033" y="2881"/>
                  </a:lnTo>
                  <a:lnTo>
                    <a:pt x="145234" y="2348"/>
                  </a:lnTo>
                  <a:lnTo>
                    <a:pt x="143985" y="3606"/>
                  </a:lnTo>
                  <a:lnTo>
                    <a:pt x="143879" y="4507"/>
                  </a:lnTo>
                  <a:lnTo>
                    <a:pt x="147304" y="38325"/>
                  </a:lnTo>
                  <a:lnTo>
                    <a:pt x="149685" y="71892"/>
                  </a:lnTo>
                  <a:lnTo>
                    <a:pt x="152039" y="85248"/>
                  </a:lnTo>
                  <a:lnTo>
                    <a:pt x="153651" y="88224"/>
                  </a:lnTo>
                  <a:lnTo>
                    <a:pt x="162698" y="98344"/>
                  </a:lnTo>
                  <a:lnTo>
                    <a:pt x="165003" y="99248"/>
                  </a:lnTo>
                  <a:lnTo>
                    <a:pt x="170686" y="101167"/>
                  </a:lnTo>
                  <a:lnTo>
                    <a:pt x="187256" y="106230"/>
                  </a:lnTo>
                  <a:lnTo>
                    <a:pt x="190205" y="106721"/>
                  </a:lnTo>
                  <a:lnTo>
                    <a:pt x="197144" y="105733"/>
                  </a:lnTo>
                  <a:lnTo>
                    <a:pt x="209484" y="99684"/>
                  </a:lnTo>
                  <a:lnTo>
                    <a:pt x="214018" y="96403"/>
                  </a:lnTo>
                  <a:lnTo>
                    <a:pt x="221241" y="87124"/>
                  </a:lnTo>
                  <a:lnTo>
                    <a:pt x="231292" y="66262"/>
                  </a:lnTo>
                  <a:lnTo>
                    <a:pt x="237123" y="32329"/>
                  </a:lnTo>
                  <a:lnTo>
                    <a:pt x="240404" y="6543"/>
                  </a:lnTo>
                  <a:lnTo>
                    <a:pt x="239755" y="4825"/>
                  </a:lnTo>
                  <a:lnTo>
                    <a:pt x="238220" y="2485"/>
                  </a:lnTo>
                  <a:lnTo>
                    <a:pt x="239417" y="3646"/>
                  </a:lnTo>
                  <a:lnTo>
                    <a:pt x="239316" y="6360"/>
                  </a:lnTo>
                  <a:lnTo>
                    <a:pt x="237861" y="39454"/>
                  </a:lnTo>
                  <a:lnTo>
                    <a:pt x="235841" y="63503"/>
                  </a:lnTo>
                  <a:lnTo>
                    <a:pt x="238347" y="75171"/>
                  </a:lnTo>
                  <a:lnTo>
                    <a:pt x="243694" y="89263"/>
                  </a:lnTo>
                  <a:lnTo>
                    <a:pt x="248594" y="94299"/>
                  </a:lnTo>
                  <a:lnTo>
                    <a:pt x="252126" y="96127"/>
                  </a:lnTo>
                  <a:lnTo>
                    <a:pt x="256384" y="97861"/>
                  </a:lnTo>
                  <a:lnTo>
                    <a:pt x="257442" y="98564"/>
                  </a:lnTo>
                  <a:lnTo>
                    <a:pt x="263986" y="99554"/>
                  </a:lnTo>
                  <a:lnTo>
                    <a:pt x="281891" y="96619"/>
                  </a:lnTo>
                  <a:lnTo>
                    <a:pt x="304800" y="88064"/>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46" name="SMARTInkShape-266">
            <a:extLst>
              <a:ext uri="{FF2B5EF4-FFF2-40B4-BE49-F238E27FC236}">
                <a16:creationId xmlns:a16="http://schemas.microsoft.com/office/drawing/2014/main" xmlns="" id="{4D59D245-75B9-4F6D-BE5C-C5EF47A084C8}"/>
              </a:ext>
            </a:extLst>
          </p:cNvPr>
          <p:cNvSpPr/>
          <p:nvPr>
            <p:custDataLst>
              <p:tags r:id="rId2"/>
            </p:custDataLst>
          </p:nvPr>
        </p:nvSpPr>
        <p:spPr>
          <a:xfrm>
            <a:off x="1445419" y="2655094"/>
            <a:ext cx="4763" cy="2382"/>
          </a:xfrm>
          <a:custGeom>
            <a:avLst/>
            <a:gdLst/>
            <a:ahLst/>
            <a:cxnLst/>
            <a:rect l="0" t="0" r="0" b="0"/>
            <a:pathLst>
              <a:path w="4763" h="2382">
                <a:moveTo>
                  <a:pt x="4762" y="2381"/>
                </a:moveTo>
                <a:lnTo>
                  <a:pt x="4762" y="2381"/>
                </a:lnTo>
                <a:lnTo>
                  <a:pt x="1448" y="2381"/>
                </a:lnTo>
                <a:lnTo>
                  <a:pt x="965" y="2116"/>
                </a:lnTo>
                <a:lnTo>
                  <a:pt x="643" y="1675"/>
                </a:lnTo>
                <a:lnTo>
                  <a:pt x="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7" name="SMARTInkShape-267">
            <a:extLst>
              <a:ext uri="{FF2B5EF4-FFF2-40B4-BE49-F238E27FC236}">
                <a16:creationId xmlns:a16="http://schemas.microsoft.com/office/drawing/2014/main" xmlns="" id="{1965737B-49E9-4616-BDD0-B6321B9DC315}"/>
              </a:ext>
            </a:extLst>
          </p:cNvPr>
          <p:cNvSpPr/>
          <p:nvPr>
            <p:custDataLst>
              <p:tags r:id="rId3"/>
            </p:custDataLst>
          </p:nvPr>
        </p:nvSpPr>
        <p:spPr>
          <a:xfrm>
            <a:off x="1438275" y="2312597"/>
            <a:ext cx="190501" cy="340108"/>
          </a:xfrm>
          <a:custGeom>
            <a:avLst/>
            <a:gdLst/>
            <a:ahLst/>
            <a:cxnLst/>
            <a:rect l="0" t="0" r="0" b="0"/>
            <a:pathLst>
              <a:path w="190501" h="340108">
                <a:moveTo>
                  <a:pt x="0" y="335353"/>
                </a:moveTo>
                <a:lnTo>
                  <a:pt x="0" y="335353"/>
                </a:lnTo>
                <a:lnTo>
                  <a:pt x="1264" y="336617"/>
                </a:lnTo>
                <a:lnTo>
                  <a:pt x="2590" y="337238"/>
                </a:lnTo>
                <a:lnTo>
                  <a:pt x="7042" y="337733"/>
                </a:lnTo>
                <a:lnTo>
                  <a:pt x="29014" y="326681"/>
                </a:lnTo>
                <a:lnTo>
                  <a:pt x="58251" y="300060"/>
                </a:lnTo>
                <a:lnTo>
                  <a:pt x="59471" y="298330"/>
                </a:lnTo>
                <a:lnTo>
                  <a:pt x="62239" y="296409"/>
                </a:lnTo>
                <a:lnTo>
                  <a:pt x="63717" y="295896"/>
                </a:lnTo>
                <a:lnTo>
                  <a:pt x="83583" y="277647"/>
                </a:lnTo>
                <a:lnTo>
                  <a:pt x="108401" y="243685"/>
                </a:lnTo>
                <a:lnTo>
                  <a:pt x="119768" y="228195"/>
                </a:lnTo>
                <a:lnTo>
                  <a:pt x="137563" y="192787"/>
                </a:lnTo>
                <a:lnTo>
                  <a:pt x="153916" y="158171"/>
                </a:lnTo>
                <a:lnTo>
                  <a:pt x="156348" y="152474"/>
                </a:lnTo>
                <a:lnTo>
                  <a:pt x="163748" y="117366"/>
                </a:lnTo>
                <a:lnTo>
                  <a:pt x="166678" y="84796"/>
                </a:lnTo>
                <a:lnTo>
                  <a:pt x="162470" y="63556"/>
                </a:lnTo>
                <a:lnTo>
                  <a:pt x="160528" y="57941"/>
                </a:lnTo>
                <a:lnTo>
                  <a:pt x="159033" y="48947"/>
                </a:lnTo>
                <a:lnTo>
                  <a:pt x="155442" y="38841"/>
                </a:lnTo>
                <a:lnTo>
                  <a:pt x="151506" y="26843"/>
                </a:lnTo>
                <a:lnTo>
                  <a:pt x="143884" y="16016"/>
                </a:lnTo>
                <a:lnTo>
                  <a:pt x="141351" y="13987"/>
                </a:lnTo>
                <a:lnTo>
                  <a:pt x="132225" y="958"/>
                </a:lnTo>
                <a:lnTo>
                  <a:pt x="130822" y="202"/>
                </a:lnTo>
                <a:lnTo>
                  <a:pt x="130077" y="0"/>
                </a:lnTo>
                <a:lnTo>
                  <a:pt x="129316" y="130"/>
                </a:lnTo>
                <a:lnTo>
                  <a:pt x="126193" y="1535"/>
                </a:lnTo>
                <a:lnTo>
                  <a:pt x="125404" y="1682"/>
                </a:lnTo>
                <a:lnTo>
                  <a:pt x="123821" y="3258"/>
                </a:lnTo>
                <a:lnTo>
                  <a:pt x="118269" y="9851"/>
                </a:lnTo>
                <a:lnTo>
                  <a:pt x="114623" y="12278"/>
                </a:lnTo>
                <a:lnTo>
                  <a:pt x="110552" y="14096"/>
                </a:lnTo>
                <a:lnTo>
                  <a:pt x="105853" y="20079"/>
                </a:lnTo>
                <a:lnTo>
                  <a:pt x="105254" y="21753"/>
                </a:lnTo>
                <a:lnTo>
                  <a:pt x="100084" y="55898"/>
                </a:lnTo>
                <a:lnTo>
                  <a:pt x="99769" y="61434"/>
                </a:lnTo>
                <a:lnTo>
                  <a:pt x="97965" y="68111"/>
                </a:lnTo>
                <a:lnTo>
                  <a:pt x="97962" y="74788"/>
                </a:lnTo>
                <a:lnTo>
                  <a:pt x="100013" y="100655"/>
                </a:lnTo>
                <a:lnTo>
                  <a:pt x="97852" y="134259"/>
                </a:lnTo>
                <a:lnTo>
                  <a:pt x="99949" y="168558"/>
                </a:lnTo>
                <a:lnTo>
                  <a:pt x="101188" y="183583"/>
                </a:lnTo>
                <a:lnTo>
                  <a:pt x="100361" y="189313"/>
                </a:lnTo>
                <a:lnTo>
                  <a:pt x="100727" y="207745"/>
                </a:lnTo>
                <a:lnTo>
                  <a:pt x="102393" y="243227"/>
                </a:lnTo>
                <a:lnTo>
                  <a:pt x="102658" y="247761"/>
                </a:lnTo>
                <a:lnTo>
                  <a:pt x="104030" y="251427"/>
                </a:lnTo>
                <a:lnTo>
                  <a:pt x="104974" y="260271"/>
                </a:lnTo>
                <a:lnTo>
                  <a:pt x="106392" y="263247"/>
                </a:lnTo>
                <a:lnTo>
                  <a:pt x="107421" y="289294"/>
                </a:lnTo>
                <a:lnTo>
                  <a:pt x="108793" y="291955"/>
                </a:lnTo>
                <a:lnTo>
                  <a:pt x="109783" y="300632"/>
                </a:lnTo>
                <a:lnTo>
                  <a:pt x="113870" y="308335"/>
                </a:lnTo>
                <a:lnTo>
                  <a:pt x="114480" y="312534"/>
                </a:lnTo>
                <a:lnTo>
                  <a:pt x="115911" y="315598"/>
                </a:lnTo>
                <a:lnTo>
                  <a:pt x="116718" y="319475"/>
                </a:lnTo>
                <a:lnTo>
                  <a:pt x="118250" y="322681"/>
                </a:lnTo>
                <a:lnTo>
                  <a:pt x="119086" y="326601"/>
                </a:lnTo>
                <a:lnTo>
                  <a:pt x="120892" y="329555"/>
                </a:lnTo>
                <a:lnTo>
                  <a:pt x="122345" y="331277"/>
                </a:lnTo>
                <a:lnTo>
                  <a:pt x="123873" y="332219"/>
                </a:lnTo>
                <a:lnTo>
                  <a:pt x="124651" y="332470"/>
                </a:lnTo>
                <a:lnTo>
                  <a:pt x="125169" y="332902"/>
                </a:lnTo>
                <a:lnTo>
                  <a:pt x="126428" y="334774"/>
                </a:lnTo>
                <a:lnTo>
                  <a:pt x="129653" y="336739"/>
                </a:lnTo>
                <a:lnTo>
                  <a:pt x="133247" y="337538"/>
                </a:lnTo>
                <a:lnTo>
                  <a:pt x="161273" y="340107"/>
                </a:lnTo>
                <a:lnTo>
                  <a:pt x="165692" y="338700"/>
                </a:lnTo>
                <a:lnTo>
                  <a:pt x="190500" y="32582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50" name="SMARTInkShape-Group210">
            <a:extLst>
              <a:ext uri="{FF2B5EF4-FFF2-40B4-BE49-F238E27FC236}">
                <a16:creationId xmlns:a16="http://schemas.microsoft.com/office/drawing/2014/main" xmlns="" id="{9B2EB12C-3B44-4C29-B04D-728AADC17D42}"/>
              </a:ext>
            </a:extLst>
          </p:cNvPr>
          <p:cNvGrpSpPr/>
          <p:nvPr/>
        </p:nvGrpSpPr>
        <p:grpSpPr>
          <a:xfrm>
            <a:off x="1636161" y="2474119"/>
            <a:ext cx="383140" cy="199624"/>
            <a:chOff x="1636161" y="2474119"/>
            <a:chExt cx="383140" cy="199624"/>
          </a:xfrm>
        </p:grpSpPr>
        <p:sp>
          <p:nvSpPr>
            <p:cNvPr id="448" name="SMARTInkShape-268">
              <a:extLst>
                <a:ext uri="{FF2B5EF4-FFF2-40B4-BE49-F238E27FC236}">
                  <a16:creationId xmlns:a16="http://schemas.microsoft.com/office/drawing/2014/main" xmlns="" id="{006E2421-A75A-4ED7-876D-83817F8CB13F}"/>
                </a:ext>
              </a:extLst>
            </p:cNvPr>
            <p:cNvSpPr/>
            <p:nvPr>
              <p:custDataLst>
                <p:tags r:id="rId38"/>
              </p:custDataLst>
            </p:nvPr>
          </p:nvSpPr>
          <p:spPr>
            <a:xfrm>
              <a:off x="1790700" y="2474119"/>
              <a:ext cx="21432" cy="7145"/>
            </a:xfrm>
            <a:custGeom>
              <a:avLst/>
              <a:gdLst/>
              <a:ahLst/>
              <a:cxnLst/>
              <a:rect l="0" t="0" r="0" b="0"/>
              <a:pathLst>
                <a:path w="21432" h="7145">
                  <a:moveTo>
                    <a:pt x="0" y="7144"/>
                  </a:moveTo>
                  <a:lnTo>
                    <a:pt x="0" y="7144"/>
                  </a:lnTo>
                  <a:lnTo>
                    <a:pt x="21431"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9" name="SMARTInkShape-269">
              <a:extLst>
                <a:ext uri="{FF2B5EF4-FFF2-40B4-BE49-F238E27FC236}">
                  <a16:creationId xmlns:a16="http://schemas.microsoft.com/office/drawing/2014/main" xmlns="" id="{1778AFAA-8348-41BE-B025-E6F9E3300E36}"/>
                </a:ext>
              </a:extLst>
            </p:cNvPr>
            <p:cNvSpPr/>
            <p:nvPr>
              <p:custDataLst>
                <p:tags r:id="rId39"/>
              </p:custDataLst>
            </p:nvPr>
          </p:nvSpPr>
          <p:spPr>
            <a:xfrm>
              <a:off x="1636161" y="2545569"/>
              <a:ext cx="383140" cy="128174"/>
            </a:xfrm>
            <a:custGeom>
              <a:avLst/>
              <a:gdLst/>
              <a:ahLst/>
              <a:cxnLst/>
              <a:rect l="0" t="0" r="0" b="0"/>
              <a:pathLst>
                <a:path w="383140" h="128174">
                  <a:moveTo>
                    <a:pt x="47383" y="9512"/>
                  </a:moveTo>
                  <a:lnTo>
                    <a:pt x="47383" y="9512"/>
                  </a:lnTo>
                  <a:lnTo>
                    <a:pt x="45031" y="11864"/>
                  </a:lnTo>
                  <a:lnTo>
                    <a:pt x="34253" y="11894"/>
                  </a:lnTo>
                  <a:lnTo>
                    <a:pt x="19023" y="17773"/>
                  </a:lnTo>
                  <a:lnTo>
                    <a:pt x="17364" y="18988"/>
                  </a:lnTo>
                  <a:lnTo>
                    <a:pt x="14815" y="22455"/>
                  </a:lnTo>
                  <a:lnTo>
                    <a:pt x="7903" y="37294"/>
                  </a:lnTo>
                  <a:lnTo>
                    <a:pt x="6989" y="44458"/>
                  </a:lnTo>
                  <a:lnTo>
                    <a:pt x="6663" y="48647"/>
                  </a:lnTo>
                  <a:lnTo>
                    <a:pt x="3963" y="58827"/>
                  </a:lnTo>
                  <a:lnTo>
                    <a:pt x="2950" y="60799"/>
                  </a:lnTo>
                  <a:lnTo>
                    <a:pt x="0" y="70667"/>
                  </a:lnTo>
                  <a:lnTo>
                    <a:pt x="29" y="86048"/>
                  </a:lnTo>
                  <a:lnTo>
                    <a:pt x="1809" y="95134"/>
                  </a:lnTo>
                  <a:lnTo>
                    <a:pt x="3403" y="97926"/>
                  </a:lnTo>
                  <a:lnTo>
                    <a:pt x="11775" y="108350"/>
                  </a:lnTo>
                  <a:lnTo>
                    <a:pt x="16772" y="112468"/>
                  </a:lnTo>
                  <a:lnTo>
                    <a:pt x="20019" y="113479"/>
                  </a:lnTo>
                  <a:lnTo>
                    <a:pt x="39880" y="114273"/>
                  </a:lnTo>
                  <a:lnTo>
                    <a:pt x="53797" y="111597"/>
                  </a:lnTo>
                  <a:lnTo>
                    <a:pt x="75030" y="102054"/>
                  </a:lnTo>
                  <a:lnTo>
                    <a:pt x="78456" y="98796"/>
                  </a:lnTo>
                  <a:lnTo>
                    <a:pt x="95708" y="71675"/>
                  </a:lnTo>
                  <a:lnTo>
                    <a:pt x="100860" y="50898"/>
                  </a:lnTo>
                  <a:lnTo>
                    <a:pt x="100872" y="47044"/>
                  </a:lnTo>
                  <a:lnTo>
                    <a:pt x="96859" y="31676"/>
                  </a:lnTo>
                  <a:lnTo>
                    <a:pt x="78943" y="6438"/>
                  </a:lnTo>
                  <a:lnTo>
                    <a:pt x="73124" y="1693"/>
                  </a:lnTo>
                  <a:lnTo>
                    <a:pt x="70641" y="745"/>
                  </a:lnTo>
                  <a:lnTo>
                    <a:pt x="59644" y="0"/>
                  </a:lnTo>
                  <a:lnTo>
                    <a:pt x="57418" y="699"/>
                  </a:lnTo>
                  <a:lnTo>
                    <a:pt x="53834" y="3303"/>
                  </a:lnTo>
                  <a:lnTo>
                    <a:pt x="52896" y="4812"/>
                  </a:lnTo>
                  <a:lnTo>
                    <a:pt x="52645" y="5585"/>
                  </a:lnTo>
                  <a:lnTo>
                    <a:pt x="52214" y="6100"/>
                  </a:lnTo>
                  <a:lnTo>
                    <a:pt x="50139" y="6995"/>
                  </a:lnTo>
                  <a:lnTo>
                    <a:pt x="49931" y="7776"/>
                  </a:lnTo>
                  <a:lnTo>
                    <a:pt x="49875" y="8355"/>
                  </a:lnTo>
                  <a:lnTo>
                    <a:pt x="53088" y="18090"/>
                  </a:lnTo>
                  <a:lnTo>
                    <a:pt x="61815" y="26491"/>
                  </a:lnTo>
                  <a:lnTo>
                    <a:pt x="67676" y="30054"/>
                  </a:lnTo>
                  <a:lnTo>
                    <a:pt x="73945" y="32238"/>
                  </a:lnTo>
                  <a:lnTo>
                    <a:pt x="108412" y="35673"/>
                  </a:lnTo>
                  <a:lnTo>
                    <a:pt x="120977" y="33653"/>
                  </a:lnTo>
                  <a:lnTo>
                    <a:pt x="123130" y="32765"/>
                  </a:lnTo>
                  <a:lnTo>
                    <a:pt x="129197" y="30039"/>
                  </a:lnTo>
                  <a:lnTo>
                    <a:pt x="137509" y="26688"/>
                  </a:lnTo>
                  <a:lnTo>
                    <a:pt x="141262" y="22686"/>
                  </a:lnTo>
                  <a:lnTo>
                    <a:pt x="149402" y="10227"/>
                  </a:lnTo>
                  <a:lnTo>
                    <a:pt x="149767" y="7248"/>
                  </a:lnTo>
                  <a:lnTo>
                    <a:pt x="149775" y="5782"/>
                  </a:lnTo>
                  <a:lnTo>
                    <a:pt x="149512" y="10888"/>
                  </a:lnTo>
                  <a:lnTo>
                    <a:pt x="147616" y="18246"/>
                  </a:lnTo>
                  <a:lnTo>
                    <a:pt x="142690" y="52834"/>
                  </a:lnTo>
                  <a:lnTo>
                    <a:pt x="142897" y="82576"/>
                  </a:lnTo>
                  <a:lnTo>
                    <a:pt x="146896" y="102740"/>
                  </a:lnTo>
                  <a:lnTo>
                    <a:pt x="148805" y="106515"/>
                  </a:lnTo>
                  <a:lnTo>
                    <a:pt x="149753" y="111631"/>
                  </a:lnTo>
                  <a:lnTo>
                    <a:pt x="150290" y="112517"/>
                  </a:lnTo>
                  <a:lnTo>
                    <a:pt x="156147" y="118015"/>
                  </a:lnTo>
                  <a:lnTo>
                    <a:pt x="157723" y="118590"/>
                  </a:lnTo>
                  <a:lnTo>
                    <a:pt x="160011" y="117434"/>
                  </a:lnTo>
                  <a:lnTo>
                    <a:pt x="162527" y="115686"/>
                  </a:lnTo>
                  <a:lnTo>
                    <a:pt x="164528" y="114909"/>
                  </a:lnTo>
                  <a:lnTo>
                    <a:pt x="179625" y="112423"/>
                  </a:lnTo>
                  <a:lnTo>
                    <a:pt x="182710" y="110989"/>
                  </a:lnTo>
                  <a:lnTo>
                    <a:pt x="184963" y="108059"/>
                  </a:lnTo>
                  <a:lnTo>
                    <a:pt x="189130" y="101947"/>
                  </a:lnTo>
                  <a:lnTo>
                    <a:pt x="192402" y="97690"/>
                  </a:lnTo>
                  <a:lnTo>
                    <a:pt x="203429" y="72193"/>
                  </a:lnTo>
                  <a:lnTo>
                    <a:pt x="211235" y="44660"/>
                  </a:lnTo>
                  <a:lnTo>
                    <a:pt x="213604" y="40215"/>
                  </a:lnTo>
                  <a:lnTo>
                    <a:pt x="220055" y="31057"/>
                  </a:lnTo>
                  <a:lnTo>
                    <a:pt x="223163" y="22631"/>
                  </a:lnTo>
                  <a:lnTo>
                    <a:pt x="229193" y="17103"/>
                  </a:lnTo>
                  <a:lnTo>
                    <a:pt x="229708" y="16160"/>
                  </a:lnTo>
                  <a:lnTo>
                    <a:pt x="236799" y="10340"/>
                  </a:lnTo>
                  <a:lnTo>
                    <a:pt x="241206" y="8039"/>
                  </a:lnTo>
                  <a:lnTo>
                    <a:pt x="244471" y="7251"/>
                  </a:lnTo>
                  <a:lnTo>
                    <a:pt x="245485" y="7890"/>
                  </a:lnTo>
                  <a:lnTo>
                    <a:pt x="249056" y="11464"/>
                  </a:lnTo>
                  <a:lnTo>
                    <a:pt x="251395" y="15941"/>
                  </a:lnTo>
                  <a:lnTo>
                    <a:pt x="256375" y="41279"/>
                  </a:lnTo>
                  <a:lnTo>
                    <a:pt x="256931" y="76949"/>
                  </a:lnTo>
                  <a:lnTo>
                    <a:pt x="256668" y="93366"/>
                  </a:lnTo>
                  <a:lnTo>
                    <a:pt x="254650" y="107125"/>
                  </a:lnTo>
                  <a:lnTo>
                    <a:pt x="255301" y="109164"/>
                  </a:lnTo>
                  <a:lnTo>
                    <a:pt x="256207" y="110952"/>
                  </a:lnTo>
                  <a:lnTo>
                    <a:pt x="256837" y="113796"/>
                  </a:lnTo>
                  <a:lnTo>
                    <a:pt x="256933" y="119044"/>
                  </a:lnTo>
                  <a:lnTo>
                    <a:pt x="255669" y="117784"/>
                  </a:lnTo>
                  <a:lnTo>
                    <a:pt x="255048" y="116459"/>
                  </a:lnTo>
                  <a:lnTo>
                    <a:pt x="254581" y="106521"/>
                  </a:lnTo>
                  <a:lnTo>
                    <a:pt x="256920" y="71373"/>
                  </a:lnTo>
                  <a:lnTo>
                    <a:pt x="258833" y="45959"/>
                  </a:lnTo>
                  <a:lnTo>
                    <a:pt x="264095" y="30327"/>
                  </a:lnTo>
                  <a:lnTo>
                    <a:pt x="268841" y="23955"/>
                  </a:lnTo>
                  <a:lnTo>
                    <a:pt x="270692" y="22281"/>
                  </a:lnTo>
                  <a:lnTo>
                    <a:pt x="278974" y="18253"/>
                  </a:lnTo>
                  <a:lnTo>
                    <a:pt x="284472" y="16971"/>
                  </a:lnTo>
                  <a:lnTo>
                    <a:pt x="293327" y="16668"/>
                  </a:lnTo>
                  <a:lnTo>
                    <a:pt x="294980" y="17367"/>
                  </a:lnTo>
                  <a:lnTo>
                    <a:pt x="299791" y="20775"/>
                  </a:lnTo>
                  <a:lnTo>
                    <a:pt x="300586" y="20990"/>
                  </a:lnTo>
                  <a:lnTo>
                    <a:pt x="302175" y="22639"/>
                  </a:lnTo>
                  <a:lnTo>
                    <a:pt x="306233" y="28460"/>
                  </a:lnTo>
                  <a:lnTo>
                    <a:pt x="306730" y="31619"/>
                  </a:lnTo>
                  <a:lnTo>
                    <a:pt x="306666" y="45571"/>
                  </a:lnTo>
                  <a:lnTo>
                    <a:pt x="304562" y="80012"/>
                  </a:lnTo>
                  <a:lnTo>
                    <a:pt x="305264" y="86140"/>
                  </a:lnTo>
                  <a:lnTo>
                    <a:pt x="312528" y="108721"/>
                  </a:lnTo>
                  <a:lnTo>
                    <a:pt x="314097" y="110490"/>
                  </a:lnTo>
                  <a:lnTo>
                    <a:pt x="337508" y="124981"/>
                  </a:lnTo>
                  <a:lnTo>
                    <a:pt x="352299" y="128173"/>
                  </a:lnTo>
                  <a:lnTo>
                    <a:pt x="360625" y="125927"/>
                  </a:lnTo>
                  <a:lnTo>
                    <a:pt x="383139" y="111906"/>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51" name="SMARTInkShape-270">
            <a:extLst>
              <a:ext uri="{FF2B5EF4-FFF2-40B4-BE49-F238E27FC236}">
                <a16:creationId xmlns:a16="http://schemas.microsoft.com/office/drawing/2014/main" xmlns="" id="{3BBD1000-FC63-413F-AFE6-BB67A2EF7FE6}"/>
              </a:ext>
            </a:extLst>
          </p:cNvPr>
          <p:cNvSpPr/>
          <p:nvPr>
            <p:custDataLst>
              <p:tags r:id="rId4"/>
            </p:custDataLst>
          </p:nvPr>
        </p:nvSpPr>
        <p:spPr>
          <a:xfrm>
            <a:off x="2638425" y="2662238"/>
            <a:ext cx="7145" cy="3688"/>
          </a:xfrm>
          <a:custGeom>
            <a:avLst/>
            <a:gdLst/>
            <a:ahLst/>
            <a:cxnLst/>
            <a:rect l="0" t="0" r="0" b="0"/>
            <a:pathLst>
              <a:path w="7145" h="3688">
                <a:moveTo>
                  <a:pt x="0" y="0"/>
                </a:moveTo>
                <a:lnTo>
                  <a:pt x="0" y="0"/>
                </a:lnTo>
                <a:lnTo>
                  <a:pt x="3547" y="3547"/>
                </a:lnTo>
                <a:lnTo>
                  <a:pt x="4217" y="3687"/>
                </a:lnTo>
                <a:lnTo>
                  <a:pt x="7144" y="238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2" name="SMARTInkShape-271">
            <a:extLst>
              <a:ext uri="{FF2B5EF4-FFF2-40B4-BE49-F238E27FC236}">
                <a16:creationId xmlns:a16="http://schemas.microsoft.com/office/drawing/2014/main" xmlns="" id="{2BC870B3-2182-42EB-9293-34E2AE494782}"/>
              </a:ext>
            </a:extLst>
          </p:cNvPr>
          <p:cNvSpPr/>
          <p:nvPr>
            <p:custDataLst>
              <p:tags r:id="rId5"/>
            </p:custDataLst>
          </p:nvPr>
        </p:nvSpPr>
        <p:spPr>
          <a:xfrm>
            <a:off x="3871913" y="2657475"/>
            <a:ext cx="2382" cy="2382"/>
          </a:xfrm>
          <a:custGeom>
            <a:avLst/>
            <a:gdLst/>
            <a:ahLst/>
            <a:cxnLst/>
            <a:rect l="0" t="0" r="0" b="0"/>
            <a:pathLst>
              <a:path w="2382" h="2382">
                <a:moveTo>
                  <a:pt x="2381" y="0"/>
                </a:moveTo>
                <a:lnTo>
                  <a:pt x="2381" y="0"/>
                </a:lnTo>
                <a:lnTo>
                  <a:pt x="0" y="238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3" name="SMARTInkShape-272">
            <a:extLst>
              <a:ext uri="{FF2B5EF4-FFF2-40B4-BE49-F238E27FC236}">
                <a16:creationId xmlns:a16="http://schemas.microsoft.com/office/drawing/2014/main" xmlns="" id="{6F3BD80D-87C0-41C4-8EA6-38C36BD554E4}"/>
              </a:ext>
            </a:extLst>
          </p:cNvPr>
          <p:cNvSpPr/>
          <p:nvPr>
            <p:custDataLst>
              <p:tags r:id="rId6"/>
            </p:custDataLst>
          </p:nvPr>
        </p:nvSpPr>
        <p:spPr>
          <a:xfrm>
            <a:off x="5074444" y="2653830"/>
            <a:ext cx="19051" cy="1265"/>
          </a:xfrm>
          <a:custGeom>
            <a:avLst/>
            <a:gdLst/>
            <a:ahLst/>
            <a:cxnLst/>
            <a:rect l="0" t="0" r="0" b="0"/>
            <a:pathLst>
              <a:path w="19051" h="1265">
                <a:moveTo>
                  <a:pt x="0" y="1264"/>
                </a:moveTo>
                <a:lnTo>
                  <a:pt x="0" y="1264"/>
                </a:lnTo>
                <a:lnTo>
                  <a:pt x="2528" y="1264"/>
                </a:lnTo>
                <a:lnTo>
                  <a:pt x="4475" y="558"/>
                </a:lnTo>
                <a:lnTo>
                  <a:pt x="5364" y="0"/>
                </a:lnTo>
                <a:lnTo>
                  <a:pt x="19050" y="1264"/>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4" name="SMARTInkShape-273">
            <a:extLst>
              <a:ext uri="{FF2B5EF4-FFF2-40B4-BE49-F238E27FC236}">
                <a16:creationId xmlns:a16="http://schemas.microsoft.com/office/drawing/2014/main" xmlns="" id="{F27DCD73-C57D-4D70-AEEE-192E25A13786}"/>
              </a:ext>
            </a:extLst>
          </p:cNvPr>
          <p:cNvSpPr/>
          <p:nvPr>
            <p:custDataLst>
              <p:tags r:id="rId7"/>
            </p:custDataLst>
          </p:nvPr>
        </p:nvSpPr>
        <p:spPr>
          <a:xfrm>
            <a:off x="6305881" y="2674144"/>
            <a:ext cx="2051" cy="3065"/>
          </a:xfrm>
          <a:custGeom>
            <a:avLst/>
            <a:gdLst/>
            <a:ahLst/>
            <a:cxnLst/>
            <a:rect l="0" t="0" r="0" b="0"/>
            <a:pathLst>
              <a:path w="2051" h="3065">
                <a:moveTo>
                  <a:pt x="2050" y="0"/>
                </a:moveTo>
                <a:lnTo>
                  <a:pt x="2050" y="0"/>
                </a:lnTo>
                <a:lnTo>
                  <a:pt x="2050" y="2528"/>
                </a:lnTo>
                <a:lnTo>
                  <a:pt x="1786" y="3008"/>
                </a:lnTo>
                <a:lnTo>
                  <a:pt x="1345" y="3064"/>
                </a:lnTo>
                <a:lnTo>
                  <a:pt x="0" y="2516"/>
                </a:lnTo>
                <a:lnTo>
                  <a:pt x="522" y="173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5" name="SMARTInkShape-274">
            <a:extLst>
              <a:ext uri="{FF2B5EF4-FFF2-40B4-BE49-F238E27FC236}">
                <a16:creationId xmlns:a16="http://schemas.microsoft.com/office/drawing/2014/main" xmlns="" id="{84063A2B-7840-4822-809A-4B3A6F8219B0}"/>
              </a:ext>
            </a:extLst>
          </p:cNvPr>
          <p:cNvSpPr/>
          <p:nvPr>
            <p:custDataLst>
              <p:tags r:id="rId8"/>
            </p:custDataLst>
          </p:nvPr>
        </p:nvSpPr>
        <p:spPr>
          <a:xfrm>
            <a:off x="7524750" y="2662238"/>
            <a:ext cx="9526" cy="4763"/>
          </a:xfrm>
          <a:custGeom>
            <a:avLst/>
            <a:gdLst/>
            <a:ahLst/>
            <a:cxnLst/>
            <a:rect l="0" t="0" r="0" b="0"/>
            <a:pathLst>
              <a:path w="9526" h="4763">
                <a:moveTo>
                  <a:pt x="0" y="4762"/>
                </a:moveTo>
                <a:lnTo>
                  <a:pt x="0" y="4762"/>
                </a:lnTo>
                <a:lnTo>
                  <a:pt x="1264" y="3498"/>
                </a:lnTo>
                <a:lnTo>
                  <a:pt x="3296" y="2877"/>
                </a:lnTo>
                <a:lnTo>
                  <a:pt x="7648" y="2479"/>
                </a:lnTo>
                <a:lnTo>
                  <a:pt x="8273" y="2182"/>
                </a:lnTo>
                <a:lnTo>
                  <a:pt x="9525"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6" name="SMARTInkShape-275">
            <a:extLst>
              <a:ext uri="{FF2B5EF4-FFF2-40B4-BE49-F238E27FC236}">
                <a16:creationId xmlns:a16="http://schemas.microsoft.com/office/drawing/2014/main" xmlns="" id="{52F9CF47-D33F-4FF0-809F-6ABF48B48972}"/>
              </a:ext>
            </a:extLst>
          </p:cNvPr>
          <p:cNvSpPr/>
          <p:nvPr>
            <p:custDataLst>
              <p:tags r:id="rId9"/>
            </p:custDataLst>
          </p:nvPr>
        </p:nvSpPr>
        <p:spPr>
          <a:xfrm>
            <a:off x="1471613" y="3148013"/>
            <a:ext cx="4763" cy="9526"/>
          </a:xfrm>
          <a:custGeom>
            <a:avLst/>
            <a:gdLst/>
            <a:ahLst/>
            <a:cxnLst/>
            <a:rect l="0" t="0" r="0" b="0"/>
            <a:pathLst>
              <a:path w="4763" h="9526">
                <a:moveTo>
                  <a:pt x="0" y="9525"/>
                </a:moveTo>
                <a:lnTo>
                  <a:pt x="0" y="9525"/>
                </a:lnTo>
                <a:lnTo>
                  <a:pt x="0" y="8260"/>
                </a:lnTo>
                <a:lnTo>
                  <a:pt x="705" y="6934"/>
                </a:lnTo>
                <a:lnTo>
                  <a:pt x="4762"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59" name="SMARTInkShape-Group217">
            <a:extLst>
              <a:ext uri="{FF2B5EF4-FFF2-40B4-BE49-F238E27FC236}">
                <a16:creationId xmlns:a16="http://schemas.microsoft.com/office/drawing/2014/main" xmlns="" id="{6460F718-CD59-4145-9B56-838F78D0D98C}"/>
              </a:ext>
            </a:extLst>
          </p:cNvPr>
          <p:cNvGrpSpPr/>
          <p:nvPr/>
        </p:nvGrpSpPr>
        <p:grpSpPr>
          <a:xfrm>
            <a:off x="1473994" y="3034047"/>
            <a:ext cx="202407" cy="359193"/>
            <a:chOff x="1473994" y="3034047"/>
            <a:chExt cx="202407" cy="359193"/>
          </a:xfrm>
        </p:grpSpPr>
        <p:sp>
          <p:nvSpPr>
            <p:cNvPr id="457" name="SMARTInkShape-276">
              <a:extLst>
                <a:ext uri="{FF2B5EF4-FFF2-40B4-BE49-F238E27FC236}">
                  <a16:creationId xmlns:a16="http://schemas.microsoft.com/office/drawing/2014/main" xmlns="" id="{FE72D1A3-A7A9-43A9-80B4-D8C7D453FEB4}"/>
                </a:ext>
              </a:extLst>
            </p:cNvPr>
            <p:cNvSpPr/>
            <p:nvPr>
              <p:custDataLst>
                <p:tags r:id="rId36"/>
              </p:custDataLst>
            </p:nvPr>
          </p:nvSpPr>
          <p:spPr>
            <a:xfrm>
              <a:off x="1533625" y="3036097"/>
              <a:ext cx="142776" cy="113690"/>
            </a:xfrm>
            <a:custGeom>
              <a:avLst/>
              <a:gdLst/>
              <a:ahLst/>
              <a:cxnLst/>
              <a:rect l="0" t="0" r="0" b="0"/>
              <a:pathLst>
                <a:path w="142776" h="113690">
                  <a:moveTo>
                    <a:pt x="7044" y="57147"/>
                  </a:moveTo>
                  <a:lnTo>
                    <a:pt x="7044" y="57147"/>
                  </a:lnTo>
                  <a:lnTo>
                    <a:pt x="2477" y="61713"/>
                  </a:lnTo>
                  <a:lnTo>
                    <a:pt x="2368" y="61116"/>
                  </a:lnTo>
                  <a:lnTo>
                    <a:pt x="2339" y="60587"/>
                  </a:lnTo>
                  <a:lnTo>
                    <a:pt x="2055" y="60234"/>
                  </a:lnTo>
                  <a:lnTo>
                    <a:pt x="0" y="59556"/>
                  </a:lnTo>
                  <a:lnTo>
                    <a:pt x="1556" y="57632"/>
                  </a:lnTo>
                  <a:lnTo>
                    <a:pt x="2066" y="55468"/>
                  </a:lnTo>
                  <a:lnTo>
                    <a:pt x="2527" y="50524"/>
                  </a:lnTo>
                  <a:lnTo>
                    <a:pt x="3537" y="47942"/>
                  </a:lnTo>
                  <a:lnTo>
                    <a:pt x="3648" y="46777"/>
                  </a:lnTo>
                  <a:lnTo>
                    <a:pt x="3068" y="43873"/>
                  </a:lnTo>
                  <a:lnTo>
                    <a:pt x="4488" y="38645"/>
                  </a:lnTo>
                  <a:lnTo>
                    <a:pt x="4875" y="34878"/>
                  </a:lnTo>
                  <a:lnTo>
                    <a:pt x="6548" y="31969"/>
                  </a:lnTo>
                  <a:lnTo>
                    <a:pt x="10774" y="27004"/>
                  </a:lnTo>
                  <a:lnTo>
                    <a:pt x="12308" y="23813"/>
                  </a:lnTo>
                  <a:lnTo>
                    <a:pt x="13352" y="22223"/>
                  </a:lnTo>
                  <a:lnTo>
                    <a:pt x="16015" y="15823"/>
                  </a:lnTo>
                  <a:lnTo>
                    <a:pt x="22920" y="7971"/>
                  </a:lnTo>
                  <a:lnTo>
                    <a:pt x="27094" y="5668"/>
                  </a:lnTo>
                  <a:lnTo>
                    <a:pt x="29008" y="5163"/>
                  </a:lnTo>
                  <a:lnTo>
                    <a:pt x="29624" y="4764"/>
                  </a:lnTo>
                  <a:lnTo>
                    <a:pt x="30035" y="4233"/>
                  </a:lnTo>
                  <a:lnTo>
                    <a:pt x="30309" y="3615"/>
                  </a:lnTo>
                  <a:lnTo>
                    <a:pt x="30756" y="3203"/>
                  </a:lnTo>
                  <a:lnTo>
                    <a:pt x="33374" y="1835"/>
                  </a:lnTo>
                  <a:lnTo>
                    <a:pt x="34886" y="814"/>
                  </a:lnTo>
                  <a:lnTo>
                    <a:pt x="37538" y="104"/>
                  </a:lnTo>
                  <a:lnTo>
                    <a:pt x="45869" y="0"/>
                  </a:lnTo>
                  <a:lnTo>
                    <a:pt x="47494" y="703"/>
                  </a:lnTo>
                  <a:lnTo>
                    <a:pt x="49099" y="1634"/>
                  </a:lnTo>
                  <a:lnTo>
                    <a:pt x="51490" y="2422"/>
                  </a:lnTo>
                  <a:lnTo>
                    <a:pt x="53874" y="3949"/>
                  </a:lnTo>
                  <a:lnTo>
                    <a:pt x="55462" y="4399"/>
                  </a:lnTo>
                  <a:lnTo>
                    <a:pt x="57050" y="6010"/>
                  </a:lnTo>
                  <a:lnTo>
                    <a:pt x="63135" y="15083"/>
                  </a:lnTo>
                  <a:lnTo>
                    <a:pt x="73349" y="49667"/>
                  </a:lnTo>
                  <a:lnTo>
                    <a:pt x="77941" y="84622"/>
                  </a:lnTo>
                  <a:lnTo>
                    <a:pt x="78121" y="85782"/>
                  </a:lnTo>
                  <a:lnTo>
                    <a:pt x="83311" y="96615"/>
                  </a:lnTo>
                  <a:lnTo>
                    <a:pt x="89812" y="104054"/>
                  </a:lnTo>
                  <a:lnTo>
                    <a:pt x="106553" y="112246"/>
                  </a:lnTo>
                  <a:lnTo>
                    <a:pt x="115315" y="113689"/>
                  </a:lnTo>
                  <a:lnTo>
                    <a:pt x="124614" y="112852"/>
                  </a:lnTo>
                  <a:lnTo>
                    <a:pt x="142775" y="10477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8" name="SMARTInkShape-277">
              <a:extLst>
                <a:ext uri="{FF2B5EF4-FFF2-40B4-BE49-F238E27FC236}">
                  <a16:creationId xmlns:a16="http://schemas.microsoft.com/office/drawing/2014/main" xmlns="" id="{286FD411-0A32-4494-A21B-B89B94333689}"/>
                </a:ext>
              </a:extLst>
            </p:cNvPr>
            <p:cNvSpPr/>
            <p:nvPr>
              <p:custDataLst>
                <p:tags r:id="rId37"/>
              </p:custDataLst>
            </p:nvPr>
          </p:nvSpPr>
          <p:spPr>
            <a:xfrm>
              <a:off x="1473994" y="3034047"/>
              <a:ext cx="83344" cy="359193"/>
            </a:xfrm>
            <a:custGeom>
              <a:avLst/>
              <a:gdLst/>
              <a:ahLst/>
              <a:cxnLst/>
              <a:rect l="0" t="0" r="0" b="0"/>
              <a:pathLst>
                <a:path w="83344" h="359193">
                  <a:moveTo>
                    <a:pt x="2381" y="109203"/>
                  </a:moveTo>
                  <a:lnTo>
                    <a:pt x="2381" y="109203"/>
                  </a:lnTo>
                  <a:lnTo>
                    <a:pt x="0" y="109203"/>
                  </a:lnTo>
                  <a:lnTo>
                    <a:pt x="4566" y="106920"/>
                  </a:lnTo>
                  <a:lnTo>
                    <a:pt x="9211" y="101654"/>
                  </a:lnTo>
                  <a:lnTo>
                    <a:pt x="18028" y="91239"/>
                  </a:lnTo>
                  <a:lnTo>
                    <a:pt x="24345" y="84165"/>
                  </a:lnTo>
                  <a:lnTo>
                    <a:pt x="26166" y="81406"/>
                  </a:lnTo>
                  <a:lnTo>
                    <a:pt x="50605" y="47477"/>
                  </a:lnTo>
                  <a:lnTo>
                    <a:pt x="60846" y="25927"/>
                  </a:lnTo>
                  <a:lnTo>
                    <a:pt x="61871" y="15150"/>
                  </a:lnTo>
                  <a:lnTo>
                    <a:pt x="61912" y="0"/>
                  </a:lnTo>
                  <a:lnTo>
                    <a:pt x="61912" y="34945"/>
                  </a:lnTo>
                  <a:lnTo>
                    <a:pt x="62177" y="42647"/>
                  </a:lnTo>
                  <a:lnTo>
                    <a:pt x="66608" y="74354"/>
                  </a:lnTo>
                  <a:lnTo>
                    <a:pt x="66675" y="108670"/>
                  </a:lnTo>
                  <a:lnTo>
                    <a:pt x="66939" y="114366"/>
                  </a:lnTo>
                  <a:lnTo>
                    <a:pt x="68958" y="129494"/>
                  </a:lnTo>
                  <a:lnTo>
                    <a:pt x="68790" y="147237"/>
                  </a:lnTo>
                  <a:lnTo>
                    <a:pt x="67791" y="149743"/>
                  </a:lnTo>
                  <a:lnTo>
                    <a:pt x="69053" y="183255"/>
                  </a:lnTo>
                  <a:lnTo>
                    <a:pt x="69761" y="206693"/>
                  </a:lnTo>
                  <a:lnTo>
                    <a:pt x="75449" y="240966"/>
                  </a:lnTo>
                  <a:lnTo>
                    <a:pt x="78360" y="274919"/>
                  </a:lnTo>
                  <a:lnTo>
                    <a:pt x="79845" y="309659"/>
                  </a:lnTo>
                  <a:lnTo>
                    <a:pt x="80864" y="314874"/>
                  </a:lnTo>
                  <a:lnTo>
                    <a:pt x="81667" y="341811"/>
                  </a:lnTo>
                  <a:lnTo>
                    <a:pt x="83123" y="350139"/>
                  </a:lnTo>
                  <a:lnTo>
                    <a:pt x="83343" y="359192"/>
                  </a:lnTo>
                  <a:lnTo>
                    <a:pt x="82079" y="357958"/>
                  </a:lnTo>
                  <a:lnTo>
                    <a:pt x="80962" y="35209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62" name="SMARTInkShape-Group218">
            <a:extLst>
              <a:ext uri="{FF2B5EF4-FFF2-40B4-BE49-F238E27FC236}">
                <a16:creationId xmlns:a16="http://schemas.microsoft.com/office/drawing/2014/main" xmlns="" id="{A81D9312-6D65-4162-B829-714E821D8064}"/>
              </a:ext>
            </a:extLst>
          </p:cNvPr>
          <p:cNvGrpSpPr/>
          <p:nvPr/>
        </p:nvGrpSpPr>
        <p:grpSpPr>
          <a:xfrm>
            <a:off x="1671678" y="2993231"/>
            <a:ext cx="409536" cy="161443"/>
            <a:chOff x="1671678" y="2993231"/>
            <a:chExt cx="409536" cy="161443"/>
          </a:xfrm>
        </p:grpSpPr>
        <p:sp>
          <p:nvSpPr>
            <p:cNvPr id="460" name="SMARTInkShape-278">
              <a:extLst>
                <a:ext uri="{FF2B5EF4-FFF2-40B4-BE49-F238E27FC236}">
                  <a16:creationId xmlns:a16="http://schemas.microsoft.com/office/drawing/2014/main" xmlns="" id="{8216097A-73D0-4BF4-9082-3127EC24F9D1}"/>
                </a:ext>
              </a:extLst>
            </p:cNvPr>
            <p:cNvSpPr/>
            <p:nvPr>
              <p:custDataLst>
                <p:tags r:id="rId34"/>
              </p:custDataLst>
            </p:nvPr>
          </p:nvSpPr>
          <p:spPr>
            <a:xfrm>
              <a:off x="1802606" y="2993231"/>
              <a:ext cx="14289" cy="1"/>
            </a:xfrm>
            <a:custGeom>
              <a:avLst/>
              <a:gdLst/>
              <a:ahLst/>
              <a:cxnLst/>
              <a:rect l="0" t="0" r="0" b="0"/>
              <a:pathLst>
                <a:path w="14289" h="1">
                  <a:moveTo>
                    <a:pt x="0" y="0"/>
                  </a:moveTo>
                  <a:lnTo>
                    <a:pt x="0" y="0"/>
                  </a:lnTo>
                  <a:lnTo>
                    <a:pt x="14288"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1" name="SMARTInkShape-279">
              <a:extLst>
                <a:ext uri="{FF2B5EF4-FFF2-40B4-BE49-F238E27FC236}">
                  <a16:creationId xmlns:a16="http://schemas.microsoft.com/office/drawing/2014/main" xmlns="" id="{DB4CCCE7-7C4B-43AB-B616-FD5F03E41595}"/>
                </a:ext>
              </a:extLst>
            </p:cNvPr>
            <p:cNvSpPr/>
            <p:nvPr>
              <p:custDataLst>
                <p:tags r:id="rId35"/>
              </p:custDataLst>
            </p:nvPr>
          </p:nvSpPr>
          <p:spPr>
            <a:xfrm>
              <a:off x="1671678" y="3031777"/>
              <a:ext cx="409536" cy="122897"/>
            </a:xfrm>
            <a:custGeom>
              <a:avLst/>
              <a:gdLst/>
              <a:ahLst/>
              <a:cxnLst/>
              <a:rect l="0" t="0" r="0" b="0"/>
              <a:pathLst>
                <a:path w="409536" h="122897">
                  <a:moveTo>
                    <a:pt x="64253" y="13842"/>
                  </a:moveTo>
                  <a:lnTo>
                    <a:pt x="64253" y="13842"/>
                  </a:lnTo>
                  <a:lnTo>
                    <a:pt x="47210" y="9230"/>
                  </a:lnTo>
                  <a:lnTo>
                    <a:pt x="46541" y="9180"/>
                  </a:lnTo>
                  <a:lnTo>
                    <a:pt x="45092" y="9830"/>
                  </a:lnTo>
                  <a:lnTo>
                    <a:pt x="43567" y="10736"/>
                  </a:lnTo>
                  <a:lnTo>
                    <a:pt x="32409" y="14131"/>
                  </a:lnTo>
                  <a:lnTo>
                    <a:pt x="25817" y="19175"/>
                  </a:lnTo>
                  <a:lnTo>
                    <a:pt x="10298" y="39525"/>
                  </a:lnTo>
                  <a:lnTo>
                    <a:pt x="999" y="68389"/>
                  </a:lnTo>
                  <a:lnTo>
                    <a:pt x="0" y="80800"/>
                  </a:lnTo>
                  <a:lnTo>
                    <a:pt x="2652" y="89527"/>
                  </a:lnTo>
                  <a:lnTo>
                    <a:pt x="15314" y="111361"/>
                  </a:lnTo>
                  <a:lnTo>
                    <a:pt x="15752" y="112986"/>
                  </a:lnTo>
                  <a:lnTo>
                    <a:pt x="16838" y="114333"/>
                  </a:lnTo>
                  <a:lnTo>
                    <a:pt x="25489" y="120107"/>
                  </a:lnTo>
                  <a:lnTo>
                    <a:pt x="31160" y="122292"/>
                  </a:lnTo>
                  <a:lnTo>
                    <a:pt x="34640" y="122896"/>
                  </a:lnTo>
                  <a:lnTo>
                    <a:pt x="40839" y="121972"/>
                  </a:lnTo>
                  <a:lnTo>
                    <a:pt x="61042" y="113621"/>
                  </a:lnTo>
                  <a:lnTo>
                    <a:pt x="77752" y="102500"/>
                  </a:lnTo>
                  <a:lnTo>
                    <a:pt x="80042" y="99812"/>
                  </a:lnTo>
                  <a:lnTo>
                    <a:pt x="93258" y="75896"/>
                  </a:lnTo>
                  <a:lnTo>
                    <a:pt x="94824" y="67629"/>
                  </a:lnTo>
                  <a:lnTo>
                    <a:pt x="94831" y="59883"/>
                  </a:lnTo>
                  <a:lnTo>
                    <a:pt x="86931" y="24277"/>
                  </a:lnTo>
                  <a:lnTo>
                    <a:pt x="79333" y="10354"/>
                  </a:lnTo>
                  <a:lnTo>
                    <a:pt x="73465" y="6657"/>
                  </a:lnTo>
                  <a:lnTo>
                    <a:pt x="69628" y="5010"/>
                  </a:lnTo>
                  <a:lnTo>
                    <a:pt x="68630" y="4779"/>
                  </a:lnTo>
                  <a:lnTo>
                    <a:pt x="67701" y="4889"/>
                  </a:lnTo>
                  <a:lnTo>
                    <a:pt x="61769" y="7937"/>
                  </a:lnTo>
                  <a:lnTo>
                    <a:pt x="61010" y="8582"/>
                  </a:lnTo>
                  <a:lnTo>
                    <a:pt x="60166" y="10005"/>
                  </a:lnTo>
                  <a:lnTo>
                    <a:pt x="59624" y="13074"/>
                  </a:lnTo>
                  <a:lnTo>
                    <a:pt x="59550" y="14647"/>
                  </a:lnTo>
                  <a:lnTo>
                    <a:pt x="60223" y="16228"/>
                  </a:lnTo>
                  <a:lnTo>
                    <a:pt x="66354" y="23044"/>
                  </a:lnTo>
                  <a:lnTo>
                    <a:pt x="68538" y="24546"/>
                  </a:lnTo>
                  <a:lnTo>
                    <a:pt x="99087" y="34219"/>
                  </a:lnTo>
                  <a:lnTo>
                    <a:pt x="127640" y="35269"/>
                  </a:lnTo>
                  <a:lnTo>
                    <a:pt x="132482" y="34008"/>
                  </a:lnTo>
                  <a:lnTo>
                    <a:pt x="142275" y="28111"/>
                  </a:lnTo>
                  <a:lnTo>
                    <a:pt x="145899" y="24951"/>
                  </a:lnTo>
                  <a:lnTo>
                    <a:pt x="149498" y="17355"/>
                  </a:lnTo>
                  <a:lnTo>
                    <a:pt x="149978" y="6698"/>
                  </a:lnTo>
                  <a:lnTo>
                    <a:pt x="149978" y="41556"/>
                  </a:lnTo>
                  <a:lnTo>
                    <a:pt x="149714" y="64308"/>
                  </a:lnTo>
                  <a:lnTo>
                    <a:pt x="147928" y="72535"/>
                  </a:lnTo>
                  <a:lnTo>
                    <a:pt x="150225" y="90791"/>
                  </a:lnTo>
                  <a:lnTo>
                    <a:pt x="155255" y="101786"/>
                  </a:lnTo>
                  <a:lnTo>
                    <a:pt x="160327" y="107495"/>
                  </a:lnTo>
                  <a:lnTo>
                    <a:pt x="161898" y="108382"/>
                  </a:lnTo>
                  <a:lnTo>
                    <a:pt x="163478" y="109041"/>
                  </a:lnTo>
                  <a:lnTo>
                    <a:pt x="165855" y="110635"/>
                  </a:lnTo>
                  <a:lnTo>
                    <a:pt x="168500" y="111225"/>
                  </a:lnTo>
                  <a:lnTo>
                    <a:pt x="174254" y="111440"/>
                  </a:lnTo>
                  <a:lnTo>
                    <a:pt x="176025" y="110753"/>
                  </a:lnTo>
                  <a:lnTo>
                    <a:pt x="176868" y="110199"/>
                  </a:lnTo>
                  <a:lnTo>
                    <a:pt x="182806" y="108532"/>
                  </a:lnTo>
                  <a:lnTo>
                    <a:pt x="184677" y="107520"/>
                  </a:lnTo>
                  <a:lnTo>
                    <a:pt x="191282" y="104880"/>
                  </a:lnTo>
                  <a:lnTo>
                    <a:pt x="193295" y="103428"/>
                  </a:lnTo>
                  <a:lnTo>
                    <a:pt x="198114" y="97066"/>
                  </a:lnTo>
                  <a:lnTo>
                    <a:pt x="205894" y="80634"/>
                  </a:lnTo>
                  <a:lnTo>
                    <a:pt x="213496" y="55356"/>
                  </a:lnTo>
                  <a:lnTo>
                    <a:pt x="217978" y="43029"/>
                  </a:lnTo>
                  <a:lnTo>
                    <a:pt x="222661" y="24361"/>
                  </a:lnTo>
                  <a:lnTo>
                    <a:pt x="229287" y="12121"/>
                  </a:lnTo>
                  <a:lnTo>
                    <a:pt x="231617" y="9726"/>
                  </a:lnTo>
                  <a:lnTo>
                    <a:pt x="233887" y="7779"/>
                  </a:lnTo>
                  <a:lnTo>
                    <a:pt x="234896" y="6032"/>
                  </a:lnTo>
                  <a:lnTo>
                    <a:pt x="235694" y="5460"/>
                  </a:lnTo>
                  <a:lnTo>
                    <a:pt x="239082" y="4655"/>
                  </a:lnTo>
                  <a:lnTo>
                    <a:pt x="240997" y="4467"/>
                  </a:lnTo>
                  <a:lnTo>
                    <a:pt x="250597" y="6751"/>
                  </a:lnTo>
                  <a:lnTo>
                    <a:pt x="252730" y="7868"/>
                  </a:lnTo>
                  <a:lnTo>
                    <a:pt x="258697" y="15495"/>
                  </a:lnTo>
                  <a:lnTo>
                    <a:pt x="260831" y="19388"/>
                  </a:lnTo>
                  <a:lnTo>
                    <a:pt x="261581" y="22600"/>
                  </a:lnTo>
                  <a:lnTo>
                    <a:pt x="262134" y="29475"/>
                  </a:lnTo>
                  <a:lnTo>
                    <a:pt x="263149" y="31197"/>
                  </a:lnTo>
                  <a:lnTo>
                    <a:pt x="263071" y="34255"/>
                  </a:lnTo>
                  <a:lnTo>
                    <a:pt x="262129" y="40158"/>
                  </a:lnTo>
                  <a:lnTo>
                    <a:pt x="264251" y="58601"/>
                  </a:lnTo>
                  <a:lnTo>
                    <a:pt x="263096" y="70039"/>
                  </a:lnTo>
                  <a:lnTo>
                    <a:pt x="264953" y="84199"/>
                  </a:lnTo>
                  <a:lnTo>
                    <a:pt x="269874" y="92823"/>
                  </a:lnTo>
                  <a:lnTo>
                    <a:pt x="286577" y="109848"/>
                  </a:lnTo>
                  <a:lnTo>
                    <a:pt x="295030" y="115481"/>
                  </a:lnTo>
                  <a:lnTo>
                    <a:pt x="298261" y="116012"/>
                  </a:lnTo>
                  <a:lnTo>
                    <a:pt x="301077" y="115872"/>
                  </a:lnTo>
                  <a:lnTo>
                    <a:pt x="304093" y="114927"/>
                  </a:lnTo>
                  <a:lnTo>
                    <a:pt x="332046" y="95852"/>
                  </a:lnTo>
                  <a:lnTo>
                    <a:pt x="344485" y="83116"/>
                  </a:lnTo>
                  <a:lnTo>
                    <a:pt x="360531" y="58385"/>
                  </a:lnTo>
                  <a:lnTo>
                    <a:pt x="363743" y="46336"/>
                  </a:lnTo>
                  <a:lnTo>
                    <a:pt x="365464" y="23313"/>
                  </a:lnTo>
                  <a:lnTo>
                    <a:pt x="363095" y="10009"/>
                  </a:lnTo>
                  <a:lnTo>
                    <a:pt x="359963" y="4938"/>
                  </a:lnTo>
                  <a:lnTo>
                    <a:pt x="355547" y="2538"/>
                  </a:lnTo>
                  <a:lnTo>
                    <a:pt x="348823" y="0"/>
                  </a:lnTo>
                  <a:lnTo>
                    <a:pt x="346744" y="458"/>
                  </a:lnTo>
                  <a:lnTo>
                    <a:pt x="343305" y="2203"/>
                  </a:lnTo>
                  <a:lnTo>
                    <a:pt x="341037" y="3899"/>
                  </a:lnTo>
                  <a:lnTo>
                    <a:pt x="340589" y="7772"/>
                  </a:lnTo>
                  <a:lnTo>
                    <a:pt x="340527" y="9645"/>
                  </a:lnTo>
                  <a:lnTo>
                    <a:pt x="341206" y="11359"/>
                  </a:lnTo>
                  <a:lnTo>
                    <a:pt x="342124" y="13003"/>
                  </a:lnTo>
                  <a:lnTo>
                    <a:pt x="342533" y="14616"/>
                  </a:lnTo>
                  <a:lnTo>
                    <a:pt x="344125" y="16214"/>
                  </a:lnTo>
                  <a:lnTo>
                    <a:pt x="361838" y="26211"/>
                  </a:lnTo>
                  <a:lnTo>
                    <a:pt x="383892" y="30130"/>
                  </a:lnTo>
                  <a:lnTo>
                    <a:pt x="400825" y="30224"/>
                  </a:lnTo>
                  <a:lnTo>
                    <a:pt x="409535" y="2812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65" name="SMARTInkShape-Group219">
            <a:extLst>
              <a:ext uri="{FF2B5EF4-FFF2-40B4-BE49-F238E27FC236}">
                <a16:creationId xmlns:a16="http://schemas.microsoft.com/office/drawing/2014/main" xmlns="" id="{83DE177E-24F0-4C9A-AE63-09616D657E98}"/>
              </a:ext>
            </a:extLst>
          </p:cNvPr>
          <p:cNvGrpSpPr/>
          <p:nvPr/>
        </p:nvGrpSpPr>
        <p:grpSpPr>
          <a:xfrm>
            <a:off x="2069306" y="2917031"/>
            <a:ext cx="259227" cy="232777"/>
            <a:chOff x="2069306" y="2917031"/>
            <a:chExt cx="259227" cy="232777"/>
          </a:xfrm>
        </p:grpSpPr>
        <p:sp>
          <p:nvSpPr>
            <p:cNvPr id="463" name="SMARTInkShape-280">
              <a:extLst>
                <a:ext uri="{FF2B5EF4-FFF2-40B4-BE49-F238E27FC236}">
                  <a16:creationId xmlns:a16="http://schemas.microsoft.com/office/drawing/2014/main" xmlns="" id="{9E0F3D4C-EEDA-46B2-938E-C5262ACCEC02}"/>
                </a:ext>
              </a:extLst>
            </p:cNvPr>
            <p:cNvSpPr/>
            <p:nvPr>
              <p:custDataLst>
                <p:tags r:id="rId32"/>
              </p:custDataLst>
            </p:nvPr>
          </p:nvSpPr>
          <p:spPr>
            <a:xfrm>
              <a:off x="2069306" y="3032341"/>
              <a:ext cx="209175" cy="117467"/>
            </a:xfrm>
            <a:custGeom>
              <a:avLst/>
              <a:gdLst/>
              <a:ahLst/>
              <a:cxnLst/>
              <a:rect l="0" t="0" r="0" b="0"/>
              <a:pathLst>
                <a:path w="209175" h="117467">
                  <a:moveTo>
                    <a:pt x="0" y="22803"/>
                  </a:moveTo>
                  <a:lnTo>
                    <a:pt x="0" y="22803"/>
                  </a:lnTo>
                  <a:lnTo>
                    <a:pt x="0" y="24853"/>
                  </a:lnTo>
                  <a:lnTo>
                    <a:pt x="265" y="24963"/>
                  </a:lnTo>
                  <a:lnTo>
                    <a:pt x="4664" y="25184"/>
                  </a:lnTo>
                  <a:lnTo>
                    <a:pt x="18421" y="18223"/>
                  </a:lnTo>
                  <a:lnTo>
                    <a:pt x="19917" y="16975"/>
                  </a:lnTo>
                  <a:lnTo>
                    <a:pt x="20758" y="15538"/>
                  </a:lnTo>
                  <a:lnTo>
                    <a:pt x="21299" y="12460"/>
                  </a:lnTo>
                  <a:lnTo>
                    <a:pt x="21431" y="4911"/>
                  </a:lnTo>
                  <a:lnTo>
                    <a:pt x="20726" y="3562"/>
                  </a:lnTo>
                  <a:lnTo>
                    <a:pt x="19059" y="1383"/>
                  </a:lnTo>
                  <a:lnTo>
                    <a:pt x="17001" y="1372"/>
                  </a:lnTo>
                  <a:lnTo>
                    <a:pt x="16890" y="1108"/>
                  </a:lnTo>
                  <a:lnTo>
                    <a:pt x="16734" y="0"/>
                  </a:lnTo>
                  <a:lnTo>
                    <a:pt x="16698" y="586"/>
                  </a:lnTo>
                  <a:lnTo>
                    <a:pt x="16953" y="848"/>
                  </a:lnTo>
                  <a:lnTo>
                    <a:pt x="24085" y="3226"/>
                  </a:lnTo>
                  <a:lnTo>
                    <a:pt x="56883" y="5389"/>
                  </a:lnTo>
                  <a:lnTo>
                    <a:pt x="71438" y="6134"/>
                  </a:lnTo>
                  <a:lnTo>
                    <a:pt x="71438" y="10713"/>
                  </a:lnTo>
                  <a:lnTo>
                    <a:pt x="67900" y="19582"/>
                  </a:lnTo>
                  <a:lnTo>
                    <a:pt x="61372" y="33369"/>
                  </a:lnTo>
                  <a:lnTo>
                    <a:pt x="54969" y="68796"/>
                  </a:lnTo>
                  <a:lnTo>
                    <a:pt x="54809" y="77720"/>
                  </a:lnTo>
                  <a:lnTo>
                    <a:pt x="58873" y="91394"/>
                  </a:lnTo>
                  <a:lnTo>
                    <a:pt x="61865" y="95925"/>
                  </a:lnTo>
                  <a:lnTo>
                    <a:pt x="75866" y="113995"/>
                  </a:lnTo>
                  <a:lnTo>
                    <a:pt x="81305" y="116733"/>
                  </a:lnTo>
                  <a:lnTo>
                    <a:pt x="84731" y="117466"/>
                  </a:lnTo>
                  <a:lnTo>
                    <a:pt x="101975" y="114490"/>
                  </a:lnTo>
                  <a:lnTo>
                    <a:pt x="119407" y="107193"/>
                  </a:lnTo>
                  <a:lnTo>
                    <a:pt x="138602" y="92644"/>
                  </a:lnTo>
                  <a:lnTo>
                    <a:pt x="143050" y="87153"/>
                  </a:lnTo>
                  <a:lnTo>
                    <a:pt x="148485" y="75123"/>
                  </a:lnTo>
                  <a:lnTo>
                    <a:pt x="150522" y="65575"/>
                  </a:lnTo>
                  <a:lnTo>
                    <a:pt x="151148" y="64811"/>
                  </a:lnTo>
                  <a:lnTo>
                    <a:pt x="151844" y="62552"/>
                  </a:lnTo>
                  <a:lnTo>
                    <a:pt x="152417" y="60048"/>
                  </a:lnTo>
                  <a:lnTo>
                    <a:pt x="154539" y="56254"/>
                  </a:lnTo>
                  <a:lnTo>
                    <a:pt x="154750" y="54140"/>
                  </a:lnTo>
                  <a:lnTo>
                    <a:pt x="155025" y="54013"/>
                  </a:lnTo>
                  <a:lnTo>
                    <a:pt x="157064" y="53769"/>
                  </a:lnTo>
                  <a:lnTo>
                    <a:pt x="164010" y="56042"/>
                  </a:lnTo>
                  <a:lnTo>
                    <a:pt x="175715" y="56138"/>
                  </a:lnTo>
                  <a:lnTo>
                    <a:pt x="189735" y="50775"/>
                  </a:lnTo>
                  <a:lnTo>
                    <a:pt x="202731" y="36829"/>
                  </a:lnTo>
                  <a:lnTo>
                    <a:pt x="206018" y="29954"/>
                  </a:lnTo>
                  <a:lnTo>
                    <a:pt x="209174" y="15920"/>
                  </a:lnTo>
                  <a:lnTo>
                    <a:pt x="208175" y="11533"/>
                  </a:lnTo>
                  <a:lnTo>
                    <a:pt x="206205" y="9151"/>
                  </a:lnTo>
                  <a:lnTo>
                    <a:pt x="204095" y="7210"/>
                  </a:lnTo>
                  <a:lnTo>
                    <a:pt x="202642" y="4895"/>
                  </a:lnTo>
                  <a:lnTo>
                    <a:pt x="200422" y="3903"/>
                  </a:lnTo>
                  <a:lnTo>
                    <a:pt x="200202" y="3114"/>
                  </a:lnTo>
                  <a:lnTo>
                    <a:pt x="200143" y="2533"/>
                  </a:lnTo>
                  <a:lnTo>
                    <a:pt x="196550" y="2593"/>
                  </a:lnTo>
                  <a:lnTo>
                    <a:pt x="191337" y="3767"/>
                  </a:lnTo>
                  <a:lnTo>
                    <a:pt x="187256" y="6052"/>
                  </a:lnTo>
                  <a:lnTo>
                    <a:pt x="171551" y="22700"/>
                  </a:lnTo>
                  <a:lnTo>
                    <a:pt x="161177" y="41987"/>
                  </a:lnTo>
                  <a:lnTo>
                    <a:pt x="154821" y="77699"/>
                  </a:lnTo>
                  <a:lnTo>
                    <a:pt x="155054" y="83849"/>
                  </a:lnTo>
                  <a:lnTo>
                    <a:pt x="158427" y="97207"/>
                  </a:lnTo>
                  <a:lnTo>
                    <a:pt x="160900" y="101115"/>
                  </a:lnTo>
                  <a:lnTo>
                    <a:pt x="166799" y="105780"/>
                  </a:lnTo>
                  <a:lnTo>
                    <a:pt x="172928" y="108456"/>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4" name="SMARTInkShape-281">
              <a:extLst>
                <a:ext uri="{FF2B5EF4-FFF2-40B4-BE49-F238E27FC236}">
                  <a16:creationId xmlns:a16="http://schemas.microsoft.com/office/drawing/2014/main" xmlns="" id="{27D98D33-563D-40D1-BF96-82FB116B6A7D}"/>
                </a:ext>
              </a:extLst>
            </p:cNvPr>
            <p:cNvSpPr/>
            <p:nvPr>
              <p:custDataLst>
                <p:tags r:id="rId33"/>
              </p:custDataLst>
            </p:nvPr>
          </p:nvSpPr>
          <p:spPr>
            <a:xfrm>
              <a:off x="2293144" y="2917031"/>
              <a:ext cx="35389" cy="52389"/>
            </a:xfrm>
            <a:custGeom>
              <a:avLst/>
              <a:gdLst/>
              <a:ahLst/>
              <a:cxnLst/>
              <a:rect l="0" t="0" r="0" b="0"/>
              <a:pathLst>
                <a:path w="35389" h="52389">
                  <a:moveTo>
                    <a:pt x="33337" y="0"/>
                  </a:moveTo>
                  <a:lnTo>
                    <a:pt x="33337" y="0"/>
                  </a:lnTo>
                  <a:lnTo>
                    <a:pt x="34601" y="1264"/>
                  </a:lnTo>
                  <a:lnTo>
                    <a:pt x="35222" y="2591"/>
                  </a:lnTo>
                  <a:lnTo>
                    <a:pt x="35388" y="3315"/>
                  </a:lnTo>
                  <a:lnTo>
                    <a:pt x="34356" y="6862"/>
                  </a:lnTo>
                  <a:lnTo>
                    <a:pt x="25838" y="26046"/>
                  </a:lnTo>
                  <a:lnTo>
                    <a:pt x="0" y="5238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66" name="SMARTInkShape-282">
            <a:extLst>
              <a:ext uri="{FF2B5EF4-FFF2-40B4-BE49-F238E27FC236}">
                <a16:creationId xmlns:a16="http://schemas.microsoft.com/office/drawing/2014/main" xmlns="" id="{EDE65381-6CB1-442B-B9F8-3D6CD78F6A15}"/>
              </a:ext>
            </a:extLst>
          </p:cNvPr>
          <p:cNvSpPr/>
          <p:nvPr>
            <p:custDataLst>
              <p:tags r:id="rId10"/>
            </p:custDataLst>
          </p:nvPr>
        </p:nvSpPr>
        <p:spPr>
          <a:xfrm>
            <a:off x="1457423" y="3626644"/>
            <a:ext cx="2284" cy="9526"/>
          </a:xfrm>
          <a:custGeom>
            <a:avLst/>
            <a:gdLst/>
            <a:ahLst/>
            <a:cxnLst/>
            <a:rect l="0" t="0" r="0" b="0"/>
            <a:pathLst>
              <a:path w="2284" h="9526">
                <a:moveTo>
                  <a:pt x="2283" y="0"/>
                </a:moveTo>
                <a:lnTo>
                  <a:pt x="2283" y="0"/>
                </a:lnTo>
                <a:lnTo>
                  <a:pt x="398" y="4475"/>
                </a:lnTo>
                <a:lnTo>
                  <a:pt x="0" y="6616"/>
                </a:lnTo>
                <a:lnTo>
                  <a:pt x="2283" y="952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70" name="SMARTInkShape-Group221">
            <a:extLst>
              <a:ext uri="{FF2B5EF4-FFF2-40B4-BE49-F238E27FC236}">
                <a16:creationId xmlns:a16="http://schemas.microsoft.com/office/drawing/2014/main" xmlns="" id="{FD4028A2-67C5-470A-A323-05A0DA3A1909}"/>
              </a:ext>
            </a:extLst>
          </p:cNvPr>
          <p:cNvGrpSpPr/>
          <p:nvPr/>
        </p:nvGrpSpPr>
        <p:grpSpPr>
          <a:xfrm>
            <a:off x="1578769" y="3269713"/>
            <a:ext cx="954882" cy="612798"/>
            <a:chOff x="1578769" y="3269713"/>
            <a:chExt cx="954882" cy="612798"/>
          </a:xfrm>
        </p:grpSpPr>
        <p:sp>
          <p:nvSpPr>
            <p:cNvPr id="467" name="SMARTInkShape-283">
              <a:extLst>
                <a:ext uri="{FF2B5EF4-FFF2-40B4-BE49-F238E27FC236}">
                  <a16:creationId xmlns:a16="http://schemas.microsoft.com/office/drawing/2014/main" xmlns="" id="{7F91790B-FFAC-4037-B162-B7F1785123FF}"/>
                </a:ext>
              </a:extLst>
            </p:cNvPr>
            <p:cNvSpPr/>
            <p:nvPr>
              <p:custDataLst>
                <p:tags r:id="rId29"/>
              </p:custDataLst>
            </p:nvPr>
          </p:nvSpPr>
          <p:spPr>
            <a:xfrm>
              <a:off x="2290763" y="3445669"/>
              <a:ext cx="73819" cy="11245"/>
            </a:xfrm>
            <a:custGeom>
              <a:avLst/>
              <a:gdLst/>
              <a:ahLst/>
              <a:cxnLst/>
              <a:rect l="0" t="0" r="0" b="0"/>
              <a:pathLst>
                <a:path w="73819" h="11245">
                  <a:moveTo>
                    <a:pt x="0" y="7144"/>
                  </a:moveTo>
                  <a:lnTo>
                    <a:pt x="0" y="7144"/>
                  </a:lnTo>
                  <a:lnTo>
                    <a:pt x="2050" y="11244"/>
                  </a:lnTo>
                  <a:lnTo>
                    <a:pt x="2689" y="11200"/>
                  </a:lnTo>
                  <a:lnTo>
                    <a:pt x="8223" y="9934"/>
                  </a:lnTo>
                  <a:lnTo>
                    <a:pt x="41678" y="5057"/>
                  </a:lnTo>
                  <a:lnTo>
                    <a:pt x="72122" y="2410"/>
                  </a:lnTo>
                  <a:lnTo>
                    <a:pt x="72688" y="2136"/>
                  </a:lnTo>
                  <a:lnTo>
                    <a:pt x="73065" y="1688"/>
                  </a:lnTo>
                  <a:lnTo>
                    <a:pt x="73818"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8" name="SMARTInkShape-284">
              <a:extLst>
                <a:ext uri="{FF2B5EF4-FFF2-40B4-BE49-F238E27FC236}">
                  <a16:creationId xmlns:a16="http://schemas.microsoft.com/office/drawing/2014/main" xmlns="" id="{9D17D4C3-700F-42D7-8DCC-DEAF50548EB9}"/>
                </a:ext>
              </a:extLst>
            </p:cNvPr>
            <p:cNvSpPr/>
            <p:nvPr>
              <p:custDataLst>
                <p:tags r:id="rId30"/>
              </p:custDataLst>
            </p:nvPr>
          </p:nvSpPr>
          <p:spPr>
            <a:xfrm>
              <a:off x="2133600" y="3464719"/>
              <a:ext cx="4764" cy="4763"/>
            </a:xfrm>
            <a:custGeom>
              <a:avLst/>
              <a:gdLst/>
              <a:ahLst/>
              <a:cxnLst/>
              <a:rect l="0" t="0" r="0" b="0"/>
              <a:pathLst>
                <a:path w="4764" h="4763">
                  <a:moveTo>
                    <a:pt x="4763" y="0"/>
                  </a:moveTo>
                  <a:lnTo>
                    <a:pt x="4763" y="0"/>
                  </a:lnTo>
                  <a:lnTo>
                    <a:pt x="3498" y="2528"/>
                  </a:lnTo>
                  <a:lnTo>
                    <a:pt x="2861" y="3273"/>
                  </a:lnTo>
                  <a:lnTo>
                    <a:pt x="0" y="476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9" name="SMARTInkShape-285">
              <a:extLst>
                <a:ext uri="{FF2B5EF4-FFF2-40B4-BE49-F238E27FC236}">
                  <a16:creationId xmlns:a16="http://schemas.microsoft.com/office/drawing/2014/main" xmlns="" id="{A891E5DE-903B-4C40-99FD-519E76FBC700}"/>
                </a:ext>
              </a:extLst>
            </p:cNvPr>
            <p:cNvSpPr/>
            <p:nvPr>
              <p:custDataLst>
                <p:tags r:id="rId31"/>
              </p:custDataLst>
            </p:nvPr>
          </p:nvSpPr>
          <p:spPr>
            <a:xfrm>
              <a:off x="1578769" y="3269713"/>
              <a:ext cx="954882" cy="612798"/>
            </a:xfrm>
            <a:custGeom>
              <a:avLst/>
              <a:gdLst/>
              <a:ahLst/>
              <a:cxnLst/>
              <a:rect l="0" t="0" r="0" b="0"/>
              <a:pathLst>
                <a:path w="954882" h="612798">
                  <a:moveTo>
                    <a:pt x="0" y="371218"/>
                  </a:moveTo>
                  <a:lnTo>
                    <a:pt x="0" y="371218"/>
                  </a:lnTo>
                  <a:lnTo>
                    <a:pt x="2528" y="369954"/>
                  </a:lnTo>
                  <a:lnTo>
                    <a:pt x="3273" y="369317"/>
                  </a:lnTo>
                  <a:lnTo>
                    <a:pt x="4586" y="367421"/>
                  </a:lnTo>
                  <a:lnTo>
                    <a:pt x="5830" y="366885"/>
                  </a:lnTo>
                  <a:lnTo>
                    <a:pt x="11400" y="366193"/>
                  </a:lnTo>
                  <a:lnTo>
                    <a:pt x="13579" y="364820"/>
                  </a:lnTo>
                  <a:lnTo>
                    <a:pt x="15900" y="364031"/>
                  </a:lnTo>
                  <a:lnTo>
                    <a:pt x="18264" y="362503"/>
                  </a:lnTo>
                  <a:lnTo>
                    <a:pt x="20904" y="361404"/>
                  </a:lnTo>
                  <a:lnTo>
                    <a:pt x="54384" y="333784"/>
                  </a:lnTo>
                  <a:lnTo>
                    <a:pt x="89134" y="303361"/>
                  </a:lnTo>
                  <a:lnTo>
                    <a:pt x="118003" y="269765"/>
                  </a:lnTo>
                  <a:lnTo>
                    <a:pt x="132131" y="246226"/>
                  </a:lnTo>
                  <a:lnTo>
                    <a:pt x="142956" y="218437"/>
                  </a:lnTo>
                  <a:lnTo>
                    <a:pt x="157673" y="190870"/>
                  </a:lnTo>
                  <a:lnTo>
                    <a:pt x="168903" y="158480"/>
                  </a:lnTo>
                  <a:lnTo>
                    <a:pt x="176708" y="124323"/>
                  </a:lnTo>
                  <a:lnTo>
                    <a:pt x="178544" y="91593"/>
                  </a:lnTo>
                  <a:lnTo>
                    <a:pt x="177888" y="58598"/>
                  </a:lnTo>
                  <a:lnTo>
                    <a:pt x="171288" y="22960"/>
                  </a:lnTo>
                  <a:lnTo>
                    <a:pt x="169021" y="17646"/>
                  </a:lnTo>
                  <a:lnTo>
                    <a:pt x="155300" y="2666"/>
                  </a:lnTo>
                  <a:lnTo>
                    <a:pt x="152277" y="1042"/>
                  </a:lnTo>
                  <a:lnTo>
                    <a:pt x="144761" y="0"/>
                  </a:lnTo>
                  <a:lnTo>
                    <a:pt x="137799" y="58"/>
                  </a:lnTo>
                  <a:lnTo>
                    <a:pt x="126910" y="3293"/>
                  </a:lnTo>
                  <a:lnTo>
                    <a:pt x="124490" y="5378"/>
                  </a:lnTo>
                  <a:lnTo>
                    <a:pt x="110035" y="26688"/>
                  </a:lnTo>
                  <a:lnTo>
                    <a:pt x="108009" y="32598"/>
                  </a:lnTo>
                  <a:lnTo>
                    <a:pt x="104924" y="66195"/>
                  </a:lnTo>
                  <a:lnTo>
                    <a:pt x="104776" y="100506"/>
                  </a:lnTo>
                  <a:lnTo>
                    <a:pt x="102724" y="134208"/>
                  </a:lnTo>
                  <a:lnTo>
                    <a:pt x="100044" y="169159"/>
                  </a:lnTo>
                  <a:lnTo>
                    <a:pt x="98376" y="203699"/>
                  </a:lnTo>
                  <a:lnTo>
                    <a:pt x="97644" y="235976"/>
                  </a:lnTo>
                  <a:lnTo>
                    <a:pt x="98895" y="271139"/>
                  </a:lnTo>
                  <a:lnTo>
                    <a:pt x="100004" y="302728"/>
                  </a:lnTo>
                  <a:lnTo>
                    <a:pt x="100012" y="335336"/>
                  </a:lnTo>
                  <a:lnTo>
                    <a:pt x="100012" y="368932"/>
                  </a:lnTo>
                  <a:lnTo>
                    <a:pt x="95271" y="403821"/>
                  </a:lnTo>
                  <a:lnTo>
                    <a:pt x="88798" y="438419"/>
                  </a:lnTo>
                  <a:lnTo>
                    <a:pt x="85577" y="455291"/>
                  </a:lnTo>
                  <a:lnTo>
                    <a:pt x="84336" y="460442"/>
                  </a:lnTo>
                  <a:lnTo>
                    <a:pt x="79808" y="494075"/>
                  </a:lnTo>
                  <a:lnTo>
                    <a:pt x="72664" y="529406"/>
                  </a:lnTo>
                  <a:lnTo>
                    <a:pt x="72688" y="532894"/>
                  </a:lnTo>
                  <a:lnTo>
                    <a:pt x="73065" y="534564"/>
                  </a:lnTo>
                  <a:lnTo>
                    <a:pt x="71706" y="566208"/>
                  </a:lnTo>
                  <a:lnTo>
                    <a:pt x="73488" y="574320"/>
                  </a:lnTo>
                  <a:lnTo>
                    <a:pt x="74480" y="583032"/>
                  </a:lnTo>
                  <a:lnTo>
                    <a:pt x="75965" y="586272"/>
                  </a:lnTo>
                  <a:lnTo>
                    <a:pt x="79246" y="591071"/>
                  </a:lnTo>
                  <a:lnTo>
                    <a:pt x="82713" y="600346"/>
                  </a:lnTo>
                  <a:lnTo>
                    <a:pt x="84210" y="602522"/>
                  </a:lnTo>
                  <a:lnTo>
                    <a:pt x="92388" y="609894"/>
                  </a:lnTo>
                  <a:lnTo>
                    <a:pt x="102644" y="612747"/>
                  </a:lnTo>
                  <a:lnTo>
                    <a:pt x="105856" y="612797"/>
                  </a:lnTo>
                  <a:lnTo>
                    <a:pt x="117459" y="609228"/>
                  </a:lnTo>
                  <a:lnTo>
                    <a:pt x="141209" y="593180"/>
                  </a:lnTo>
                  <a:lnTo>
                    <a:pt x="147320" y="585798"/>
                  </a:lnTo>
                  <a:lnTo>
                    <a:pt x="164848" y="550580"/>
                  </a:lnTo>
                  <a:lnTo>
                    <a:pt x="170683" y="527906"/>
                  </a:lnTo>
                  <a:lnTo>
                    <a:pt x="171430" y="493052"/>
                  </a:lnTo>
                  <a:lnTo>
                    <a:pt x="169565" y="458235"/>
                  </a:lnTo>
                  <a:lnTo>
                    <a:pt x="163172" y="423658"/>
                  </a:lnTo>
                  <a:lnTo>
                    <a:pt x="157714" y="398226"/>
                  </a:lnTo>
                  <a:lnTo>
                    <a:pt x="155768" y="393625"/>
                  </a:lnTo>
                  <a:lnTo>
                    <a:pt x="152769" y="379718"/>
                  </a:lnTo>
                  <a:lnTo>
                    <a:pt x="142101" y="363668"/>
                  </a:lnTo>
                  <a:lnTo>
                    <a:pt x="133919" y="355128"/>
                  </a:lnTo>
                  <a:lnTo>
                    <a:pt x="129925" y="353027"/>
                  </a:lnTo>
                  <a:lnTo>
                    <a:pt x="125608" y="352338"/>
                  </a:lnTo>
                  <a:lnTo>
                    <a:pt x="122266" y="352202"/>
                  </a:lnTo>
                  <a:lnTo>
                    <a:pt x="112320" y="355716"/>
                  </a:lnTo>
                  <a:lnTo>
                    <a:pt x="110068" y="357802"/>
                  </a:lnTo>
                  <a:lnTo>
                    <a:pt x="108186" y="359964"/>
                  </a:lnTo>
                  <a:lnTo>
                    <a:pt x="106467" y="360925"/>
                  </a:lnTo>
                  <a:lnTo>
                    <a:pt x="105903" y="361710"/>
                  </a:lnTo>
                  <a:lnTo>
                    <a:pt x="104923" y="365726"/>
                  </a:lnTo>
                  <a:lnTo>
                    <a:pt x="104779" y="370770"/>
                  </a:lnTo>
                  <a:lnTo>
                    <a:pt x="110997" y="374989"/>
                  </a:lnTo>
                  <a:lnTo>
                    <a:pt x="113468" y="375687"/>
                  </a:lnTo>
                  <a:lnTo>
                    <a:pt x="115077" y="375850"/>
                  </a:lnTo>
                  <a:lnTo>
                    <a:pt x="116673" y="376628"/>
                  </a:lnTo>
                  <a:lnTo>
                    <a:pt x="118265" y="377592"/>
                  </a:lnTo>
                  <a:lnTo>
                    <a:pt x="121443" y="378210"/>
                  </a:lnTo>
                  <a:lnTo>
                    <a:pt x="140142" y="378097"/>
                  </a:lnTo>
                  <a:lnTo>
                    <a:pt x="164846" y="373310"/>
                  </a:lnTo>
                  <a:lnTo>
                    <a:pt x="200002" y="352925"/>
                  </a:lnTo>
                  <a:lnTo>
                    <a:pt x="208648" y="345709"/>
                  </a:lnTo>
                  <a:lnTo>
                    <a:pt x="224457" y="327072"/>
                  </a:lnTo>
                  <a:lnTo>
                    <a:pt x="241848" y="296364"/>
                  </a:lnTo>
                  <a:lnTo>
                    <a:pt x="244015" y="288636"/>
                  </a:lnTo>
                  <a:lnTo>
                    <a:pt x="246988" y="283317"/>
                  </a:lnTo>
                  <a:lnTo>
                    <a:pt x="247563" y="275897"/>
                  </a:lnTo>
                  <a:lnTo>
                    <a:pt x="247377" y="267851"/>
                  </a:lnTo>
                  <a:lnTo>
                    <a:pt x="243247" y="254113"/>
                  </a:lnTo>
                  <a:lnTo>
                    <a:pt x="241636" y="252320"/>
                  </a:lnTo>
                  <a:lnTo>
                    <a:pt x="240466" y="251472"/>
                  </a:lnTo>
                  <a:lnTo>
                    <a:pt x="239421" y="251171"/>
                  </a:lnTo>
                  <a:lnTo>
                    <a:pt x="238460" y="251234"/>
                  </a:lnTo>
                  <a:lnTo>
                    <a:pt x="235016" y="251974"/>
                  </a:lnTo>
                  <a:lnTo>
                    <a:pt x="231457" y="252140"/>
                  </a:lnTo>
                  <a:lnTo>
                    <a:pt x="231298" y="252410"/>
                  </a:lnTo>
                  <a:lnTo>
                    <a:pt x="231023" y="254204"/>
                  </a:lnTo>
                  <a:lnTo>
                    <a:pt x="234299" y="257822"/>
                  </a:lnTo>
                  <a:lnTo>
                    <a:pt x="241767" y="261220"/>
                  </a:lnTo>
                  <a:lnTo>
                    <a:pt x="260670" y="266002"/>
                  </a:lnTo>
                  <a:lnTo>
                    <a:pt x="276550" y="263992"/>
                  </a:lnTo>
                  <a:lnTo>
                    <a:pt x="288139" y="261918"/>
                  </a:lnTo>
                  <a:lnTo>
                    <a:pt x="301062" y="261683"/>
                  </a:lnTo>
                  <a:lnTo>
                    <a:pt x="300037" y="261681"/>
                  </a:lnTo>
                  <a:lnTo>
                    <a:pt x="299773" y="268432"/>
                  </a:lnTo>
                  <a:lnTo>
                    <a:pt x="293256" y="302455"/>
                  </a:lnTo>
                  <a:lnTo>
                    <a:pt x="293760" y="305644"/>
                  </a:lnTo>
                  <a:lnTo>
                    <a:pt x="294602" y="308736"/>
                  </a:lnTo>
                  <a:lnTo>
                    <a:pt x="295941" y="323328"/>
                  </a:lnTo>
                  <a:lnTo>
                    <a:pt x="297148" y="328982"/>
                  </a:lnTo>
                  <a:lnTo>
                    <a:pt x="297695" y="332867"/>
                  </a:lnTo>
                  <a:lnTo>
                    <a:pt x="299496" y="338929"/>
                  </a:lnTo>
                  <a:lnTo>
                    <a:pt x="299930" y="345085"/>
                  </a:lnTo>
                  <a:lnTo>
                    <a:pt x="301401" y="347785"/>
                  </a:lnTo>
                  <a:lnTo>
                    <a:pt x="305865" y="353176"/>
                  </a:lnTo>
                  <a:lnTo>
                    <a:pt x="316007" y="360794"/>
                  </a:lnTo>
                  <a:lnTo>
                    <a:pt x="325949" y="363525"/>
                  </a:lnTo>
                  <a:lnTo>
                    <a:pt x="329545" y="363566"/>
                  </a:lnTo>
                  <a:lnTo>
                    <a:pt x="347907" y="359586"/>
                  </a:lnTo>
                  <a:lnTo>
                    <a:pt x="357073" y="354053"/>
                  </a:lnTo>
                  <a:lnTo>
                    <a:pt x="365600" y="345351"/>
                  </a:lnTo>
                  <a:lnTo>
                    <a:pt x="378178" y="324111"/>
                  </a:lnTo>
                  <a:lnTo>
                    <a:pt x="382977" y="298873"/>
                  </a:lnTo>
                  <a:lnTo>
                    <a:pt x="381008" y="277930"/>
                  </a:lnTo>
                  <a:lnTo>
                    <a:pt x="381709" y="276135"/>
                  </a:lnTo>
                  <a:lnTo>
                    <a:pt x="382638" y="274455"/>
                  </a:lnTo>
                  <a:lnTo>
                    <a:pt x="383352" y="271348"/>
                  </a:lnTo>
                  <a:lnTo>
                    <a:pt x="383380" y="268926"/>
                  </a:lnTo>
                  <a:lnTo>
                    <a:pt x="384645" y="268855"/>
                  </a:lnTo>
                  <a:lnTo>
                    <a:pt x="384753" y="269109"/>
                  </a:lnTo>
                  <a:lnTo>
                    <a:pt x="384167" y="270098"/>
                  </a:lnTo>
                  <a:lnTo>
                    <a:pt x="384170" y="270731"/>
                  </a:lnTo>
                  <a:lnTo>
                    <a:pt x="385500" y="274423"/>
                  </a:lnTo>
                  <a:lnTo>
                    <a:pt x="385762" y="307754"/>
                  </a:lnTo>
                  <a:lnTo>
                    <a:pt x="385762" y="342572"/>
                  </a:lnTo>
                  <a:lnTo>
                    <a:pt x="387663" y="348342"/>
                  </a:lnTo>
                  <a:lnTo>
                    <a:pt x="390587" y="353872"/>
                  </a:lnTo>
                  <a:lnTo>
                    <a:pt x="400746" y="364759"/>
                  </a:lnTo>
                  <a:lnTo>
                    <a:pt x="403093" y="365702"/>
                  </a:lnTo>
                  <a:lnTo>
                    <a:pt x="405636" y="366385"/>
                  </a:lnTo>
                  <a:lnTo>
                    <a:pt x="409084" y="367993"/>
                  </a:lnTo>
                  <a:lnTo>
                    <a:pt x="416820" y="368726"/>
                  </a:lnTo>
                  <a:lnTo>
                    <a:pt x="434101" y="366141"/>
                  </a:lnTo>
                  <a:lnTo>
                    <a:pt x="446139" y="361119"/>
                  </a:lnTo>
                  <a:lnTo>
                    <a:pt x="454192" y="354495"/>
                  </a:lnTo>
                  <a:lnTo>
                    <a:pt x="463344" y="339371"/>
                  </a:lnTo>
                  <a:lnTo>
                    <a:pt x="468388" y="324247"/>
                  </a:lnTo>
                  <a:lnTo>
                    <a:pt x="469599" y="319025"/>
                  </a:lnTo>
                  <a:lnTo>
                    <a:pt x="470928" y="314126"/>
                  </a:lnTo>
                  <a:lnTo>
                    <a:pt x="473647" y="279058"/>
                  </a:lnTo>
                  <a:lnTo>
                    <a:pt x="473538" y="274797"/>
                  </a:lnTo>
                  <a:lnTo>
                    <a:pt x="471488" y="266450"/>
                  </a:lnTo>
                  <a:lnTo>
                    <a:pt x="471487" y="266446"/>
                  </a:lnTo>
                  <a:lnTo>
                    <a:pt x="471487" y="271022"/>
                  </a:lnTo>
                  <a:lnTo>
                    <a:pt x="472193" y="273153"/>
                  </a:lnTo>
                  <a:lnTo>
                    <a:pt x="472751" y="274091"/>
                  </a:lnTo>
                  <a:lnTo>
                    <a:pt x="475890" y="291215"/>
                  </a:lnTo>
                  <a:lnTo>
                    <a:pt x="476493" y="303443"/>
                  </a:lnTo>
                  <a:lnTo>
                    <a:pt x="482706" y="326959"/>
                  </a:lnTo>
                  <a:lnTo>
                    <a:pt x="483895" y="335350"/>
                  </a:lnTo>
                  <a:lnTo>
                    <a:pt x="487494" y="348781"/>
                  </a:lnTo>
                  <a:lnTo>
                    <a:pt x="488391" y="352779"/>
                  </a:lnTo>
                  <a:lnTo>
                    <a:pt x="491867" y="361108"/>
                  </a:lnTo>
                  <a:lnTo>
                    <a:pt x="494681" y="370926"/>
                  </a:lnTo>
                  <a:lnTo>
                    <a:pt x="496171" y="373558"/>
                  </a:lnTo>
                  <a:lnTo>
                    <a:pt x="499127" y="375609"/>
                  </a:lnTo>
                  <a:lnTo>
                    <a:pt x="513956" y="382302"/>
                  </a:lnTo>
                  <a:lnTo>
                    <a:pt x="522230" y="380352"/>
                  </a:lnTo>
                  <a:lnTo>
                    <a:pt x="537498" y="372515"/>
                  </a:lnTo>
                  <a:lnTo>
                    <a:pt x="555700" y="358830"/>
                  </a:lnTo>
                  <a:lnTo>
                    <a:pt x="565880" y="343718"/>
                  </a:lnTo>
                  <a:lnTo>
                    <a:pt x="573135" y="322737"/>
                  </a:lnTo>
                  <a:lnTo>
                    <a:pt x="574488" y="311101"/>
                  </a:lnTo>
                  <a:lnTo>
                    <a:pt x="575474" y="307987"/>
                  </a:lnTo>
                  <a:lnTo>
                    <a:pt x="578614" y="277955"/>
                  </a:lnTo>
                  <a:lnTo>
                    <a:pt x="576262" y="264063"/>
                  </a:lnTo>
                  <a:lnTo>
                    <a:pt x="579577" y="267377"/>
                  </a:lnTo>
                  <a:lnTo>
                    <a:pt x="580381" y="269592"/>
                  </a:lnTo>
                  <a:lnTo>
                    <a:pt x="580596" y="270924"/>
                  </a:lnTo>
                  <a:lnTo>
                    <a:pt x="580128" y="273815"/>
                  </a:lnTo>
                  <a:lnTo>
                    <a:pt x="579634" y="275326"/>
                  </a:lnTo>
                  <a:lnTo>
                    <a:pt x="579789" y="279122"/>
                  </a:lnTo>
                  <a:lnTo>
                    <a:pt x="580781" y="286763"/>
                  </a:lnTo>
                  <a:lnTo>
                    <a:pt x="579114" y="301707"/>
                  </a:lnTo>
                  <a:lnTo>
                    <a:pt x="582723" y="311606"/>
                  </a:lnTo>
                  <a:lnTo>
                    <a:pt x="584762" y="315426"/>
                  </a:lnTo>
                  <a:lnTo>
                    <a:pt x="592903" y="341536"/>
                  </a:lnTo>
                  <a:lnTo>
                    <a:pt x="594758" y="344962"/>
                  </a:lnTo>
                  <a:lnTo>
                    <a:pt x="594943" y="345777"/>
                  </a:lnTo>
                  <a:lnTo>
                    <a:pt x="596467" y="348187"/>
                  </a:lnTo>
                  <a:lnTo>
                    <a:pt x="599088" y="351372"/>
                  </a:lnTo>
                  <a:lnTo>
                    <a:pt x="600585" y="354549"/>
                  </a:lnTo>
                  <a:lnTo>
                    <a:pt x="602154" y="356137"/>
                  </a:lnTo>
                  <a:lnTo>
                    <a:pt x="607498" y="359263"/>
                  </a:lnTo>
                  <a:lnTo>
                    <a:pt x="613301" y="361321"/>
                  </a:lnTo>
                  <a:lnTo>
                    <a:pt x="621684" y="361660"/>
                  </a:lnTo>
                  <a:lnTo>
                    <a:pt x="623614" y="360973"/>
                  </a:lnTo>
                  <a:lnTo>
                    <a:pt x="624499" y="360419"/>
                  </a:lnTo>
                  <a:lnTo>
                    <a:pt x="632395" y="358752"/>
                  </a:lnTo>
                  <a:lnTo>
                    <a:pt x="654581" y="346871"/>
                  </a:lnTo>
                  <a:lnTo>
                    <a:pt x="664407" y="334457"/>
                  </a:lnTo>
                  <a:lnTo>
                    <a:pt x="682471" y="300649"/>
                  </a:lnTo>
                  <a:lnTo>
                    <a:pt x="696780" y="268251"/>
                  </a:lnTo>
                  <a:lnTo>
                    <a:pt x="703788" y="235129"/>
                  </a:lnTo>
                  <a:lnTo>
                    <a:pt x="706983" y="202143"/>
                  </a:lnTo>
                  <a:lnTo>
                    <a:pt x="707228" y="168355"/>
                  </a:lnTo>
                  <a:lnTo>
                    <a:pt x="707231" y="151948"/>
                  </a:lnTo>
                  <a:lnTo>
                    <a:pt x="706525" y="150028"/>
                  </a:lnTo>
                  <a:lnTo>
                    <a:pt x="705594" y="148293"/>
                  </a:lnTo>
                  <a:lnTo>
                    <a:pt x="704997" y="145023"/>
                  </a:lnTo>
                  <a:lnTo>
                    <a:pt x="704851" y="142631"/>
                  </a:lnTo>
                  <a:lnTo>
                    <a:pt x="704850" y="175038"/>
                  </a:lnTo>
                  <a:lnTo>
                    <a:pt x="704850" y="206959"/>
                  </a:lnTo>
                  <a:lnTo>
                    <a:pt x="703586" y="242640"/>
                  </a:lnTo>
                  <a:lnTo>
                    <a:pt x="703691" y="275968"/>
                  </a:lnTo>
                  <a:lnTo>
                    <a:pt x="703206" y="306948"/>
                  </a:lnTo>
                  <a:lnTo>
                    <a:pt x="706872" y="340172"/>
                  </a:lnTo>
                  <a:lnTo>
                    <a:pt x="708388" y="347791"/>
                  </a:lnTo>
                  <a:lnTo>
                    <a:pt x="713437" y="357007"/>
                  </a:lnTo>
                  <a:lnTo>
                    <a:pt x="721098" y="365060"/>
                  </a:lnTo>
                  <a:lnTo>
                    <a:pt x="725300" y="367423"/>
                  </a:lnTo>
                  <a:lnTo>
                    <a:pt x="738757" y="370666"/>
                  </a:lnTo>
                  <a:lnTo>
                    <a:pt x="758676" y="367855"/>
                  </a:lnTo>
                  <a:lnTo>
                    <a:pt x="777760" y="360754"/>
                  </a:lnTo>
                  <a:lnTo>
                    <a:pt x="809102" y="337280"/>
                  </a:lnTo>
                  <a:lnTo>
                    <a:pt x="823067" y="322122"/>
                  </a:lnTo>
                  <a:lnTo>
                    <a:pt x="858550" y="301729"/>
                  </a:lnTo>
                  <a:lnTo>
                    <a:pt x="867073" y="292537"/>
                  </a:lnTo>
                  <a:lnTo>
                    <a:pt x="869803" y="284611"/>
                  </a:lnTo>
                  <a:lnTo>
                    <a:pt x="869759" y="276412"/>
                  </a:lnTo>
                  <a:lnTo>
                    <a:pt x="865473" y="266531"/>
                  </a:lnTo>
                  <a:lnTo>
                    <a:pt x="860803" y="259590"/>
                  </a:lnTo>
                  <a:lnTo>
                    <a:pt x="854510" y="254329"/>
                  </a:lnTo>
                  <a:lnTo>
                    <a:pt x="847883" y="251241"/>
                  </a:lnTo>
                  <a:lnTo>
                    <a:pt x="835326" y="249968"/>
                  </a:lnTo>
                  <a:lnTo>
                    <a:pt x="830926" y="250566"/>
                  </a:lnTo>
                  <a:lnTo>
                    <a:pt x="827294" y="252243"/>
                  </a:lnTo>
                  <a:lnTo>
                    <a:pt x="822152" y="255634"/>
                  </a:lnTo>
                  <a:lnTo>
                    <a:pt x="818456" y="261198"/>
                  </a:lnTo>
                  <a:lnTo>
                    <a:pt x="813287" y="274748"/>
                  </a:lnTo>
                  <a:lnTo>
                    <a:pt x="810902" y="296506"/>
                  </a:lnTo>
                  <a:lnTo>
                    <a:pt x="816565" y="327649"/>
                  </a:lnTo>
                  <a:lnTo>
                    <a:pt x="821070" y="338016"/>
                  </a:lnTo>
                  <a:lnTo>
                    <a:pt x="826598" y="344535"/>
                  </a:lnTo>
                  <a:lnTo>
                    <a:pt x="830045" y="347277"/>
                  </a:lnTo>
                  <a:lnTo>
                    <a:pt x="845919" y="352881"/>
                  </a:lnTo>
                  <a:lnTo>
                    <a:pt x="878929" y="354506"/>
                  </a:lnTo>
                  <a:lnTo>
                    <a:pt x="909284" y="350221"/>
                  </a:lnTo>
                  <a:lnTo>
                    <a:pt x="942896" y="338688"/>
                  </a:lnTo>
                  <a:lnTo>
                    <a:pt x="954881" y="328356"/>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71" name="SMARTInkShape-286">
            <a:extLst>
              <a:ext uri="{FF2B5EF4-FFF2-40B4-BE49-F238E27FC236}">
                <a16:creationId xmlns:a16="http://schemas.microsoft.com/office/drawing/2014/main" xmlns="" id="{C09C5BDE-AF15-4388-B1CB-02B64C0E28B8}"/>
              </a:ext>
            </a:extLst>
          </p:cNvPr>
          <p:cNvSpPr/>
          <p:nvPr>
            <p:custDataLst>
              <p:tags r:id="rId11"/>
            </p:custDataLst>
          </p:nvPr>
        </p:nvSpPr>
        <p:spPr>
          <a:xfrm>
            <a:off x="2483644" y="3359944"/>
            <a:ext cx="30957" cy="54770"/>
          </a:xfrm>
          <a:custGeom>
            <a:avLst/>
            <a:gdLst/>
            <a:ahLst/>
            <a:cxnLst/>
            <a:rect l="0" t="0" r="0" b="0"/>
            <a:pathLst>
              <a:path w="30957" h="54770">
                <a:moveTo>
                  <a:pt x="30956" y="0"/>
                </a:moveTo>
                <a:lnTo>
                  <a:pt x="30956" y="0"/>
                </a:lnTo>
                <a:lnTo>
                  <a:pt x="11714" y="31846"/>
                </a:lnTo>
                <a:lnTo>
                  <a:pt x="0" y="5476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2" name="SMARTInkShape-287">
            <a:extLst>
              <a:ext uri="{FF2B5EF4-FFF2-40B4-BE49-F238E27FC236}">
                <a16:creationId xmlns:a16="http://schemas.microsoft.com/office/drawing/2014/main" xmlns="" id="{01651D0B-2023-442B-9DF1-A3F540090F2E}"/>
              </a:ext>
            </a:extLst>
          </p:cNvPr>
          <p:cNvSpPr/>
          <p:nvPr>
            <p:custDataLst>
              <p:tags r:id="rId12"/>
            </p:custDataLst>
          </p:nvPr>
        </p:nvSpPr>
        <p:spPr>
          <a:xfrm>
            <a:off x="3267075" y="3124200"/>
            <a:ext cx="2284" cy="14289"/>
          </a:xfrm>
          <a:custGeom>
            <a:avLst/>
            <a:gdLst/>
            <a:ahLst/>
            <a:cxnLst/>
            <a:rect l="0" t="0" r="0" b="0"/>
            <a:pathLst>
              <a:path w="2284" h="14289">
                <a:moveTo>
                  <a:pt x="0" y="0"/>
                </a:moveTo>
                <a:lnTo>
                  <a:pt x="0" y="0"/>
                </a:lnTo>
                <a:lnTo>
                  <a:pt x="2050" y="0"/>
                </a:lnTo>
                <a:lnTo>
                  <a:pt x="2283" y="2528"/>
                </a:lnTo>
                <a:lnTo>
                  <a:pt x="1632" y="4475"/>
                </a:lnTo>
                <a:lnTo>
                  <a:pt x="726" y="6222"/>
                </a:lnTo>
                <a:lnTo>
                  <a:pt x="64" y="9465"/>
                </a:lnTo>
                <a:lnTo>
                  <a:pt x="0" y="1428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3" name="SMARTInkShape-288">
            <a:extLst>
              <a:ext uri="{FF2B5EF4-FFF2-40B4-BE49-F238E27FC236}">
                <a16:creationId xmlns:a16="http://schemas.microsoft.com/office/drawing/2014/main" xmlns="" id="{D5BAB0B8-AAC9-4853-A7AB-16993192A00E}"/>
              </a:ext>
            </a:extLst>
          </p:cNvPr>
          <p:cNvSpPr/>
          <p:nvPr>
            <p:custDataLst>
              <p:tags r:id="rId13"/>
            </p:custDataLst>
          </p:nvPr>
        </p:nvSpPr>
        <p:spPr>
          <a:xfrm>
            <a:off x="5117306" y="3112392"/>
            <a:ext cx="7145" cy="14190"/>
          </a:xfrm>
          <a:custGeom>
            <a:avLst/>
            <a:gdLst/>
            <a:ahLst/>
            <a:cxnLst/>
            <a:rect l="0" t="0" r="0" b="0"/>
            <a:pathLst>
              <a:path w="7145" h="14190">
                <a:moveTo>
                  <a:pt x="7144" y="2283"/>
                </a:moveTo>
                <a:lnTo>
                  <a:pt x="7144" y="2283"/>
                </a:lnTo>
                <a:lnTo>
                  <a:pt x="7144" y="0"/>
                </a:lnTo>
                <a:lnTo>
                  <a:pt x="5880" y="1195"/>
                </a:lnTo>
                <a:lnTo>
                  <a:pt x="0" y="1418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4" name="SMARTInkShape-289">
            <a:extLst>
              <a:ext uri="{FF2B5EF4-FFF2-40B4-BE49-F238E27FC236}">
                <a16:creationId xmlns:a16="http://schemas.microsoft.com/office/drawing/2014/main" xmlns="" id="{6EB267F1-F519-4372-9F21-BDCE2EA8B05D}"/>
              </a:ext>
            </a:extLst>
          </p:cNvPr>
          <p:cNvSpPr/>
          <p:nvPr>
            <p:custDataLst>
              <p:tags r:id="rId14"/>
            </p:custDataLst>
          </p:nvPr>
        </p:nvSpPr>
        <p:spPr>
          <a:xfrm>
            <a:off x="6943725" y="3140869"/>
            <a:ext cx="14289" cy="16670"/>
          </a:xfrm>
          <a:custGeom>
            <a:avLst/>
            <a:gdLst/>
            <a:ahLst/>
            <a:cxnLst/>
            <a:rect l="0" t="0" r="0" b="0"/>
            <a:pathLst>
              <a:path w="14289" h="16670">
                <a:moveTo>
                  <a:pt x="0" y="16669"/>
                </a:moveTo>
                <a:lnTo>
                  <a:pt x="0" y="16669"/>
                </a:lnTo>
                <a:lnTo>
                  <a:pt x="12071" y="4857"/>
                </a:lnTo>
                <a:lnTo>
                  <a:pt x="14288"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5" name="SMARTInkShape-290">
            <a:extLst>
              <a:ext uri="{FF2B5EF4-FFF2-40B4-BE49-F238E27FC236}">
                <a16:creationId xmlns:a16="http://schemas.microsoft.com/office/drawing/2014/main" xmlns="" id="{7BA3FBBE-DC23-43AB-AE32-022335D5E208}"/>
              </a:ext>
            </a:extLst>
          </p:cNvPr>
          <p:cNvSpPr/>
          <p:nvPr>
            <p:custDataLst>
              <p:tags r:id="rId15"/>
            </p:custDataLst>
          </p:nvPr>
        </p:nvSpPr>
        <p:spPr>
          <a:xfrm>
            <a:off x="3278981" y="3650456"/>
            <a:ext cx="9526" cy="11908"/>
          </a:xfrm>
          <a:custGeom>
            <a:avLst/>
            <a:gdLst/>
            <a:ahLst/>
            <a:cxnLst/>
            <a:rect l="0" t="0" r="0" b="0"/>
            <a:pathLst>
              <a:path w="9526" h="11908">
                <a:moveTo>
                  <a:pt x="9525" y="0"/>
                </a:moveTo>
                <a:lnTo>
                  <a:pt x="9525" y="0"/>
                </a:lnTo>
                <a:lnTo>
                  <a:pt x="2816" y="7889"/>
                </a:lnTo>
                <a:lnTo>
                  <a:pt x="1877" y="8434"/>
                </a:lnTo>
                <a:lnTo>
                  <a:pt x="1252" y="9062"/>
                </a:lnTo>
                <a:lnTo>
                  <a:pt x="0" y="11907"/>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6" name="SMARTInkShape-291">
            <a:extLst>
              <a:ext uri="{FF2B5EF4-FFF2-40B4-BE49-F238E27FC236}">
                <a16:creationId xmlns:a16="http://schemas.microsoft.com/office/drawing/2014/main" xmlns="" id="{012AF8C5-444C-49A3-9F4C-DA6CA2AB2A98}"/>
              </a:ext>
            </a:extLst>
          </p:cNvPr>
          <p:cNvSpPr/>
          <p:nvPr>
            <p:custDataLst>
              <p:tags r:id="rId16"/>
            </p:custDataLst>
          </p:nvPr>
        </p:nvSpPr>
        <p:spPr>
          <a:xfrm>
            <a:off x="5117306" y="3629025"/>
            <a:ext cx="9526" cy="11907"/>
          </a:xfrm>
          <a:custGeom>
            <a:avLst/>
            <a:gdLst/>
            <a:ahLst/>
            <a:cxnLst/>
            <a:rect l="0" t="0" r="0" b="0"/>
            <a:pathLst>
              <a:path w="9526" h="11907">
                <a:moveTo>
                  <a:pt x="9525" y="0"/>
                </a:moveTo>
                <a:lnTo>
                  <a:pt x="9525" y="0"/>
                </a:lnTo>
                <a:lnTo>
                  <a:pt x="9525" y="2528"/>
                </a:lnTo>
                <a:lnTo>
                  <a:pt x="8996" y="3537"/>
                </a:lnTo>
                <a:lnTo>
                  <a:pt x="0" y="11906"/>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7" name="SMARTInkShape-292">
            <a:extLst>
              <a:ext uri="{FF2B5EF4-FFF2-40B4-BE49-F238E27FC236}">
                <a16:creationId xmlns:a16="http://schemas.microsoft.com/office/drawing/2014/main" xmlns="" id="{F2CC6261-F130-4568-9310-6444D9414334}"/>
              </a:ext>
            </a:extLst>
          </p:cNvPr>
          <p:cNvSpPr/>
          <p:nvPr>
            <p:custDataLst>
              <p:tags r:id="rId17"/>
            </p:custDataLst>
          </p:nvPr>
        </p:nvSpPr>
        <p:spPr>
          <a:xfrm>
            <a:off x="6919913" y="3636169"/>
            <a:ext cx="7046" cy="4763"/>
          </a:xfrm>
          <a:custGeom>
            <a:avLst/>
            <a:gdLst/>
            <a:ahLst/>
            <a:cxnLst/>
            <a:rect l="0" t="0" r="0" b="0"/>
            <a:pathLst>
              <a:path w="7046" h="4763">
                <a:moveTo>
                  <a:pt x="4762" y="0"/>
                </a:moveTo>
                <a:lnTo>
                  <a:pt x="4762" y="0"/>
                </a:lnTo>
                <a:lnTo>
                  <a:pt x="6026" y="0"/>
                </a:lnTo>
                <a:lnTo>
                  <a:pt x="6398" y="264"/>
                </a:lnTo>
                <a:lnTo>
                  <a:pt x="6646" y="705"/>
                </a:lnTo>
                <a:lnTo>
                  <a:pt x="7045" y="3314"/>
                </a:lnTo>
                <a:lnTo>
                  <a:pt x="6813" y="3797"/>
                </a:lnTo>
                <a:lnTo>
                  <a:pt x="6394" y="4118"/>
                </a:lnTo>
                <a:lnTo>
                  <a:pt x="5222" y="4476"/>
                </a:lnTo>
                <a:lnTo>
                  <a:pt x="0" y="476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8" name="SMARTInkShape-293">
            <a:extLst>
              <a:ext uri="{FF2B5EF4-FFF2-40B4-BE49-F238E27FC236}">
                <a16:creationId xmlns:a16="http://schemas.microsoft.com/office/drawing/2014/main" xmlns="" id="{6A17F18C-D5CB-4593-92D0-BDEDBE0D48CF}"/>
              </a:ext>
            </a:extLst>
          </p:cNvPr>
          <p:cNvSpPr/>
          <p:nvPr>
            <p:custDataLst>
              <p:tags r:id="rId18"/>
            </p:custDataLst>
          </p:nvPr>
        </p:nvSpPr>
        <p:spPr>
          <a:xfrm>
            <a:off x="1464469" y="4117181"/>
            <a:ext cx="2382" cy="4764"/>
          </a:xfrm>
          <a:custGeom>
            <a:avLst/>
            <a:gdLst/>
            <a:ahLst/>
            <a:cxnLst/>
            <a:rect l="0" t="0" r="0" b="0"/>
            <a:pathLst>
              <a:path w="2382" h="4764">
                <a:moveTo>
                  <a:pt x="0" y="0"/>
                </a:moveTo>
                <a:lnTo>
                  <a:pt x="0" y="0"/>
                </a:lnTo>
                <a:lnTo>
                  <a:pt x="0" y="1264"/>
                </a:lnTo>
                <a:lnTo>
                  <a:pt x="264" y="1637"/>
                </a:lnTo>
                <a:lnTo>
                  <a:pt x="705" y="1885"/>
                </a:lnTo>
                <a:lnTo>
                  <a:pt x="1264" y="2051"/>
                </a:lnTo>
                <a:lnTo>
                  <a:pt x="1636" y="2425"/>
                </a:lnTo>
                <a:lnTo>
                  <a:pt x="2381" y="4763"/>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8" name="SMARTInkShape-309">
            <a:extLst>
              <a:ext uri="{FF2B5EF4-FFF2-40B4-BE49-F238E27FC236}">
                <a16:creationId xmlns:a16="http://schemas.microsoft.com/office/drawing/2014/main" xmlns="" id="{FE442314-AEE8-46C4-ACE0-13D64D74AE2B}"/>
              </a:ext>
            </a:extLst>
          </p:cNvPr>
          <p:cNvSpPr/>
          <p:nvPr>
            <p:custDataLst>
              <p:tags r:id="rId19"/>
            </p:custDataLst>
          </p:nvPr>
        </p:nvSpPr>
        <p:spPr>
          <a:xfrm>
            <a:off x="1466850" y="4010133"/>
            <a:ext cx="311945" cy="114932"/>
          </a:xfrm>
          <a:custGeom>
            <a:avLst/>
            <a:gdLst/>
            <a:ahLst/>
            <a:cxnLst/>
            <a:rect l="0" t="0" r="0" b="0"/>
            <a:pathLst>
              <a:path w="311945" h="114932">
                <a:moveTo>
                  <a:pt x="0" y="109430"/>
                </a:moveTo>
                <a:lnTo>
                  <a:pt x="0" y="109430"/>
                </a:lnTo>
                <a:lnTo>
                  <a:pt x="4475" y="107545"/>
                </a:lnTo>
                <a:lnTo>
                  <a:pt x="13603" y="105212"/>
                </a:lnTo>
                <a:lnTo>
                  <a:pt x="27778" y="96610"/>
                </a:lnTo>
                <a:lnTo>
                  <a:pt x="41128" y="84745"/>
                </a:lnTo>
                <a:lnTo>
                  <a:pt x="50247" y="68417"/>
                </a:lnTo>
                <a:lnTo>
                  <a:pt x="56300" y="49727"/>
                </a:lnTo>
                <a:lnTo>
                  <a:pt x="56836" y="30270"/>
                </a:lnTo>
                <a:lnTo>
                  <a:pt x="52408" y="8734"/>
                </a:lnTo>
                <a:lnTo>
                  <a:pt x="51250" y="6644"/>
                </a:lnTo>
                <a:lnTo>
                  <a:pt x="49853" y="5539"/>
                </a:lnTo>
                <a:lnTo>
                  <a:pt x="47580" y="4916"/>
                </a:lnTo>
                <a:lnTo>
                  <a:pt x="45247" y="4655"/>
                </a:lnTo>
                <a:lnTo>
                  <a:pt x="47410" y="6556"/>
                </a:lnTo>
                <a:lnTo>
                  <a:pt x="50942" y="8452"/>
                </a:lnTo>
                <a:lnTo>
                  <a:pt x="59269" y="10554"/>
                </a:lnTo>
                <a:lnTo>
                  <a:pt x="77896" y="9639"/>
                </a:lnTo>
                <a:lnTo>
                  <a:pt x="106025" y="2269"/>
                </a:lnTo>
                <a:lnTo>
                  <a:pt x="109385" y="0"/>
                </a:lnTo>
                <a:lnTo>
                  <a:pt x="108228" y="1188"/>
                </a:lnTo>
                <a:lnTo>
                  <a:pt x="107633" y="2496"/>
                </a:lnTo>
                <a:lnTo>
                  <a:pt x="102891" y="36064"/>
                </a:lnTo>
                <a:lnTo>
                  <a:pt x="103112" y="62662"/>
                </a:lnTo>
                <a:lnTo>
                  <a:pt x="106935" y="95357"/>
                </a:lnTo>
                <a:lnTo>
                  <a:pt x="111941" y="105646"/>
                </a:lnTo>
                <a:lnTo>
                  <a:pt x="117217" y="110143"/>
                </a:lnTo>
                <a:lnTo>
                  <a:pt x="120359" y="111070"/>
                </a:lnTo>
                <a:lnTo>
                  <a:pt x="132493" y="111767"/>
                </a:lnTo>
                <a:lnTo>
                  <a:pt x="143930" y="109118"/>
                </a:lnTo>
                <a:lnTo>
                  <a:pt x="170959" y="94276"/>
                </a:lnTo>
                <a:lnTo>
                  <a:pt x="173877" y="91406"/>
                </a:lnTo>
                <a:lnTo>
                  <a:pt x="191673" y="66164"/>
                </a:lnTo>
                <a:lnTo>
                  <a:pt x="192643" y="62039"/>
                </a:lnTo>
                <a:lnTo>
                  <a:pt x="192722" y="61167"/>
                </a:lnTo>
                <a:lnTo>
                  <a:pt x="193516" y="59493"/>
                </a:lnTo>
                <a:lnTo>
                  <a:pt x="195160" y="57185"/>
                </a:lnTo>
                <a:lnTo>
                  <a:pt x="210900" y="56337"/>
                </a:lnTo>
                <a:lnTo>
                  <a:pt x="232617" y="44765"/>
                </a:lnTo>
                <a:lnTo>
                  <a:pt x="240627" y="37724"/>
                </a:lnTo>
                <a:lnTo>
                  <a:pt x="243482" y="32445"/>
                </a:lnTo>
                <a:lnTo>
                  <a:pt x="244916" y="27087"/>
                </a:lnTo>
                <a:lnTo>
                  <a:pt x="245265" y="13751"/>
                </a:lnTo>
                <a:lnTo>
                  <a:pt x="244561" y="11961"/>
                </a:lnTo>
                <a:lnTo>
                  <a:pt x="241954" y="8655"/>
                </a:lnTo>
                <a:lnTo>
                  <a:pt x="238407" y="6252"/>
                </a:lnTo>
                <a:lnTo>
                  <a:pt x="234005" y="5128"/>
                </a:lnTo>
                <a:lnTo>
                  <a:pt x="224676" y="4667"/>
                </a:lnTo>
                <a:lnTo>
                  <a:pt x="220466" y="6558"/>
                </a:lnTo>
                <a:lnTo>
                  <a:pt x="215978" y="10252"/>
                </a:lnTo>
                <a:lnTo>
                  <a:pt x="213542" y="13868"/>
                </a:lnTo>
                <a:lnTo>
                  <a:pt x="205480" y="34074"/>
                </a:lnTo>
                <a:lnTo>
                  <a:pt x="204566" y="37044"/>
                </a:lnTo>
                <a:lnTo>
                  <a:pt x="195999" y="56152"/>
                </a:lnTo>
                <a:lnTo>
                  <a:pt x="195266" y="75237"/>
                </a:lnTo>
                <a:lnTo>
                  <a:pt x="197952" y="86407"/>
                </a:lnTo>
                <a:lnTo>
                  <a:pt x="207140" y="100525"/>
                </a:lnTo>
                <a:lnTo>
                  <a:pt x="207943" y="101112"/>
                </a:lnTo>
                <a:lnTo>
                  <a:pt x="212634" y="108491"/>
                </a:lnTo>
                <a:lnTo>
                  <a:pt x="215683" y="110600"/>
                </a:lnTo>
                <a:lnTo>
                  <a:pt x="227663" y="114931"/>
                </a:lnTo>
                <a:lnTo>
                  <a:pt x="236730" y="114823"/>
                </a:lnTo>
                <a:lnTo>
                  <a:pt x="269063" y="107737"/>
                </a:lnTo>
                <a:lnTo>
                  <a:pt x="311944" y="9038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9" name="SMARTInkShape-310">
            <a:extLst>
              <a:ext uri="{FF2B5EF4-FFF2-40B4-BE49-F238E27FC236}">
                <a16:creationId xmlns:a16="http://schemas.microsoft.com/office/drawing/2014/main" xmlns="" id="{14EE6E9E-73B7-4A3F-A9B7-212D4276CEFB}"/>
              </a:ext>
            </a:extLst>
          </p:cNvPr>
          <p:cNvSpPr/>
          <p:nvPr>
            <p:custDataLst>
              <p:tags r:id="rId20"/>
            </p:custDataLst>
          </p:nvPr>
        </p:nvSpPr>
        <p:spPr>
          <a:xfrm>
            <a:off x="1771650" y="4012416"/>
            <a:ext cx="156819" cy="359346"/>
          </a:xfrm>
          <a:custGeom>
            <a:avLst/>
            <a:gdLst/>
            <a:ahLst/>
            <a:cxnLst/>
            <a:rect l="0" t="0" r="0" b="0"/>
            <a:pathLst>
              <a:path w="156819" h="359346">
                <a:moveTo>
                  <a:pt x="0" y="90478"/>
                </a:moveTo>
                <a:lnTo>
                  <a:pt x="0" y="90478"/>
                </a:lnTo>
                <a:lnTo>
                  <a:pt x="0" y="88097"/>
                </a:lnTo>
                <a:lnTo>
                  <a:pt x="7859" y="87832"/>
                </a:lnTo>
                <a:lnTo>
                  <a:pt x="14237" y="85157"/>
                </a:lnTo>
                <a:lnTo>
                  <a:pt x="20930" y="79725"/>
                </a:lnTo>
                <a:lnTo>
                  <a:pt x="23061" y="78555"/>
                </a:lnTo>
                <a:lnTo>
                  <a:pt x="38436" y="63677"/>
                </a:lnTo>
                <a:lnTo>
                  <a:pt x="56073" y="35191"/>
                </a:lnTo>
                <a:lnTo>
                  <a:pt x="58956" y="27816"/>
                </a:lnTo>
                <a:lnTo>
                  <a:pt x="60919" y="24845"/>
                </a:lnTo>
                <a:lnTo>
                  <a:pt x="62422" y="21471"/>
                </a:lnTo>
                <a:lnTo>
                  <a:pt x="63046" y="20661"/>
                </a:lnTo>
                <a:lnTo>
                  <a:pt x="63739" y="18349"/>
                </a:lnTo>
                <a:lnTo>
                  <a:pt x="64294" y="0"/>
                </a:lnTo>
                <a:lnTo>
                  <a:pt x="65558" y="3786"/>
                </a:lnTo>
                <a:lnTo>
                  <a:pt x="65666" y="4902"/>
                </a:lnTo>
                <a:lnTo>
                  <a:pt x="65473" y="5646"/>
                </a:lnTo>
                <a:lnTo>
                  <a:pt x="65080" y="6142"/>
                </a:lnTo>
                <a:lnTo>
                  <a:pt x="64363" y="14462"/>
                </a:lnTo>
                <a:lnTo>
                  <a:pt x="66647" y="32309"/>
                </a:lnTo>
                <a:lnTo>
                  <a:pt x="64391" y="51149"/>
                </a:lnTo>
                <a:lnTo>
                  <a:pt x="67338" y="74547"/>
                </a:lnTo>
                <a:lnTo>
                  <a:pt x="68293" y="77841"/>
                </a:lnTo>
                <a:lnTo>
                  <a:pt x="69717" y="95648"/>
                </a:lnTo>
                <a:lnTo>
                  <a:pt x="70673" y="99126"/>
                </a:lnTo>
                <a:lnTo>
                  <a:pt x="74373" y="123687"/>
                </a:lnTo>
                <a:lnTo>
                  <a:pt x="75659" y="128540"/>
                </a:lnTo>
                <a:lnTo>
                  <a:pt x="80856" y="163416"/>
                </a:lnTo>
                <a:lnTo>
                  <a:pt x="85658" y="198343"/>
                </a:lnTo>
                <a:lnTo>
                  <a:pt x="89362" y="232620"/>
                </a:lnTo>
                <a:lnTo>
                  <a:pt x="95098" y="266424"/>
                </a:lnTo>
                <a:lnTo>
                  <a:pt x="95514" y="293172"/>
                </a:lnTo>
                <a:lnTo>
                  <a:pt x="97135" y="298095"/>
                </a:lnTo>
                <a:lnTo>
                  <a:pt x="97301" y="308916"/>
                </a:lnTo>
                <a:lnTo>
                  <a:pt x="93020" y="344101"/>
                </a:lnTo>
                <a:lnTo>
                  <a:pt x="92671" y="346604"/>
                </a:lnTo>
                <a:lnTo>
                  <a:pt x="90988" y="350723"/>
                </a:lnTo>
                <a:lnTo>
                  <a:pt x="84920" y="357936"/>
                </a:lnTo>
                <a:lnTo>
                  <a:pt x="83339" y="358838"/>
                </a:lnTo>
                <a:lnTo>
                  <a:pt x="80255" y="359345"/>
                </a:lnTo>
                <a:lnTo>
                  <a:pt x="56290" y="359294"/>
                </a:lnTo>
                <a:lnTo>
                  <a:pt x="53152" y="358295"/>
                </a:lnTo>
                <a:lnTo>
                  <a:pt x="44918" y="351911"/>
                </a:lnTo>
                <a:lnTo>
                  <a:pt x="38658" y="345101"/>
                </a:lnTo>
                <a:lnTo>
                  <a:pt x="32207" y="332668"/>
                </a:lnTo>
                <a:lnTo>
                  <a:pt x="24983" y="298931"/>
                </a:lnTo>
                <a:lnTo>
                  <a:pt x="19858" y="281068"/>
                </a:lnTo>
                <a:lnTo>
                  <a:pt x="19827" y="264712"/>
                </a:lnTo>
                <a:lnTo>
                  <a:pt x="25739" y="233496"/>
                </a:lnTo>
                <a:lnTo>
                  <a:pt x="40031" y="202295"/>
                </a:lnTo>
                <a:lnTo>
                  <a:pt x="46965" y="191656"/>
                </a:lnTo>
                <a:lnTo>
                  <a:pt x="49448" y="186246"/>
                </a:lnTo>
                <a:lnTo>
                  <a:pt x="75037" y="151346"/>
                </a:lnTo>
                <a:lnTo>
                  <a:pt x="110097" y="118524"/>
                </a:lnTo>
                <a:lnTo>
                  <a:pt x="132147" y="105973"/>
                </a:lnTo>
                <a:lnTo>
                  <a:pt x="141672" y="100736"/>
                </a:lnTo>
                <a:lnTo>
                  <a:pt x="149076" y="96330"/>
                </a:lnTo>
                <a:lnTo>
                  <a:pt x="151187" y="95460"/>
                </a:lnTo>
                <a:lnTo>
                  <a:pt x="154256" y="93254"/>
                </a:lnTo>
                <a:lnTo>
                  <a:pt x="154548" y="92329"/>
                </a:lnTo>
                <a:lnTo>
                  <a:pt x="154626" y="91712"/>
                </a:lnTo>
                <a:lnTo>
                  <a:pt x="154942" y="91301"/>
                </a:lnTo>
                <a:lnTo>
                  <a:pt x="156818" y="90586"/>
                </a:lnTo>
                <a:lnTo>
                  <a:pt x="152400" y="92859"/>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03" name="SMARTInkShape-Group242">
            <a:extLst>
              <a:ext uri="{FF2B5EF4-FFF2-40B4-BE49-F238E27FC236}">
                <a16:creationId xmlns:a16="http://schemas.microsoft.com/office/drawing/2014/main" xmlns="" id="{512F5B0E-36E4-4178-AB0E-A360E63C8D0C}"/>
              </a:ext>
            </a:extLst>
          </p:cNvPr>
          <p:cNvGrpSpPr/>
          <p:nvPr/>
        </p:nvGrpSpPr>
        <p:grpSpPr>
          <a:xfrm>
            <a:off x="1931268" y="3962400"/>
            <a:ext cx="501361" cy="170712"/>
            <a:chOff x="1931268" y="3962400"/>
            <a:chExt cx="501361" cy="170712"/>
          </a:xfrm>
        </p:grpSpPr>
        <p:sp>
          <p:nvSpPr>
            <p:cNvPr id="500" name="SMARTInkShape-311">
              <a:extLst>
                <a:ext uri="{FF2B5EF4-FFF2-40B4-BE49-F238E27FC236}">
                  <a16:creationId xmlns:a16="http://schemas.microsoft.com/office/drawing/2014/main" xmlns="" id="{61CD1E9B-BDB0-478E-8D7F-DB6985C9749B}"/>
                </a:ext>
              </a:extLst>
            </p:cNvPr>
            <p:cNvSpPr/>
            <p:nvPr>
              <p:custDataLst>
                <p:tags r:id="rId26"/>
              </p:custDataLst>
            </p:nvPr>
          </p:nvSpPr>
          <p:spPr>
            <a:xfrm>
              <a:off x="2345702" y="4005304"/>
              <a:ext cx="86927" cy="127808"/>
            </a:xfrm>
            <a:custGeom>
              <a:avLst/>
              <a:gdLst/>
              <a:ahLst/>
              <a:cxnLst/>
              <a:rect l="0" t="0" r="0" b="0"/>
              <a:pathLst>
                <a:path w="86927" h="127808">
                  <a:moveTo>
                    <a:pt x="85554" y="9484"/>
                  </a:moveTo>
                  <a:lnTo>
                    <a:pt x="85554" y="9484"/>
                  </a:lnTo>
                  <a:lnTo>
                    <a:pt x="86818" y="9484"/>
                  </a:lnTo>
                  <a:lnTo>
                    <a:pt x="86926" y="9219"/>
                  </a:lnTo>
                  <a:lnTo>
                    <a:pt x="85904" y="6893"/>
                  </a:lnTo>
                  <a:lnTo>
                    <a:pt x="85787" y="6169"/>
                  </a:lnTo>
                  <a:lnTo>
                    <a:pt x="84952" y="4659"/>
                  </a:lnTo>
                  <a:lnTo>
                    <a:pt x="84359" y="3886"/>
                  </a:lnTo>
                  <a:lnTo>
                    <a:pt x="79732" y="1534"/>
                  </a:lnTo>
                  <a:lnTo>
                    <a:pt x="75862" y="426"/>
                  </a:lnTo>
                  <a:lnTo>
                    <a:pt x="61063" y="0"/>
                  </a:lnTo>
                  <a:lnTo>
                    <a:pt x="49339" y="3504"/>
                  </a:lnTo>
                  <a:lnTo>
                    <a:pt x="17081" y="22585"/>
                  </a:lnTo>
                  <a:lnTo>
                    <a:pt x="13406" y="26683"/>
                  </a:lnTo>
                  <a:lnTo>
                    <a:pt x="1777" y="48710"/>
                  </a:lnTo>
                  <a:lnTo>
                    <a:pt x="0" y="64806"/>
                  </a:lnTo>
                  <a:lnTo>
                    <a:pt x="392" y="74416"/>
                  </a:lnTo>
                  <a:lnTo>
                    <a:pt x="4311" y="85682"/>
                  </a:lnTo>
                  <a:lnTo>
                    <a:pt x="9895" y="98530"/>
                  </a:lnTo>
                  <a:lnTo>
                    <a:pt x="13740" y="110358"/>
                  </a:lnTo>
                  <a:lnTo>
                    <a:pt x="16242" y="114642"/>
                  </a:lnTo>
                  <a:lnTo>
                    <a:pt x="25683" y="121516"/>
                  </a:lnTo>
                  <a:lnTo>
                    <a:pt x="40400" y="126883"/>
                  </a:lnTo>
                  <a:lnTo>
                    <a:pt x="45289" y="127807"/>
                  </a:lnTo>
                  <a:lnTo>
                    <a:pt x="78411" y="12140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1" name="SMARTInkShape-312">
              <a:extLst>
                <a:ext uri="{FF2B5EF4-FFF2-40B4-BE49-F238E27FC236}">
                  <a16:creationId xmlns:a16="http://schemas.microsoft.com/office/drawing/2014/main" xmlns="" id="{8F2893DE-900C-49CB-8120-0179CA078604}"/>
                </a:ext>
              </a:extLst>
            </p:cNvPr>
            <p:cNvSpPr/>
            <p:nvPr>
              <p:custDataLst>
                <p:tags r:id="rId27"/>
              </p:custDataLst>
            </p:nvPr>
          </p:nvSpPr>
          <p:spPr>
            <a:xfrm>
              <a:off x="2078831" y="3962400"/>
              <a:ext cx="4764" cy="2382"/>
            </a:xfrm>
            <a:custGeom>
              <a:avLst/>
              <a:gdLst/>
              <a:ahLst/>
              <a:cxnLst/>
              <a:rect l="0" t="0" r="0" b="0"/>
              <a:pathLst>
                <a:path w="4764" h="2382">
                  <a:moveTo>
                    <a:pt x="4763" y="2381"/>
                  </a:moveTo>
                  <a:lnTo>
                    <a:pt x="4763" y="2381"/>
                  </a:lnTo>
                  <a:lnTo>
                    <a:pt x="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2" name="SMARTInkShape-313">
              <a:extLst>
                <a:ext uri="{FF2B5EF4-FFF2-40B4-BE49-F238E27FC236}">
                  <a16:creationId xmlns:a16="http://schemas.microsoft.com/office/drawing/2014/main" xmlns="" id="{F8163705-A68A-471C-8128-098F3D9E0589}"/>
                </a:ext>
              </a:extLst>
            </p:cNvPr>
            <p:cNvSpPr/>
            <p:nvPr>
              <p:custDataLst>
                <p:tags r:id="rId28"/>
              </p:custDataLst>
            </p:nvPr>
          </p:nvSpPr>
          <p:spPr>
            <a:xfrm>
              <a:off x="1931268" y="4011155"/>
              <a:ext cx="407121" cy="110639"/>
            </a:xfrm>
            <a:custGeom>
              <a:avLst/>
              <a:gdLst/>
              <a:ahLst/>
              <a:cxnLst/>
              <a:rect l="0" t="0" r="0" b="0"/>
              <a:pathLst>
                <a:path w="407121" h="110639">
                  <a:moveTo>
                    <a:pt x="49932" y="15539"/>
                  </a:moveTo>
                  <a:lnTo>
                    <a:pt x="49932" y="15539"/>
                  </a:lnTo>
                  <a:lnTo>
                    <a:pt x="49932" y="5287"/>
                  </a:lnTo>
                  <a:lnTo>
                    <a:pt x="49226" y="3662"/>
                  </a:lnTo>
                  <a:lnTo>
                    <a:pt x="48668" y="2859"/>
                  </a:lnTo>
                  <a:lnTo>
                    <a:pt x="47342" y="1966"/>
                  </a:lnTo>
                  <a:lnTo>
                    <a:pt x="45107" y="1463"/>
                  </a:lnTo>
                  <a:lnTo>
                    <a:pt x="41982" y="1293"/>
                  </a:lnTo>
                  <a:lnTo>
                    <a:pt x="37081" y="2528"/>
                  </a:lnTo>
                  <a:lnTo>
                    <a:pt x="34960" y="3847"/>
                  </a:lnTo>
                  <a:lnTo>
                    <a:pt x="33224" y="5580"/>
                  </a:lnTo>
                  <a:lnTo>
                    <a:pt x="9229" y="25089"/>
                  </a:lnTo>
                  <a:lnTo>
                    <a:pt x="3945" y="37967"/>
                  </a:lnTo>
                  <a:lnTo>
                    <a:pt x="0" y="72235"/>
                  </a:lnTo>
                  <a:lnTo>
                    <a:pt x="191" y="95007"/>
                  </a:lnTo>
                  <a:lnTo>
                    <a:pt x="1190" y="98307"/>
                  </a:lnTo>
                  <a:lnTo>
                    <a:pt x="7574" y="106369"/>
                  </a:lnTo>
                  <a:lnTo>
                    <a:pt x="12687" y="109068"/>
                  </a:lnTo>
                  <a:lnTo>
                    <a:pt x="26981" y="110638"/>
                  </a:lnTo>
                  <a:lnTo>
                    <a:pt x="39318" y="108178"/>
                  </a:lnTo>
                  <a:lnTo>
                    <a:pt x="47806" y="103923"/>
                  </a:lnTo>
                  <a:lnTo>
                    <a:pt x="71247" y="84598"/>
                  </a:lnTo>
                  <a:lnTo>
                    <a:pt x="76789" y="76982"/>
                  </a:lnTo>
                  <a:lnTo>
                    <a:pt x="82130" y="63387"/>
                  </a:lnTo>
                  <a:lnTo>
                    <a:pt x="83120" y="52038"/>
                  </a:lnTo>
                  <a:lnTo>
                    <a:pt x="81339" y="40779"/>
                  </a:lnTo>
                  <a:lnTo>
                    <a:pt x="68449" y="16593"/>
                  </a:lnTo>
                  <a:lnTo>
                    <a:pt x="56718" y="3316"/>
                  </a:lnTo>
                  <a:lnTo>
                    <a:pt x="54183" y="2169"/>
                  </a:lnTo>
                  <a:lnTo>
                    <a:pt x="52766" y="1863"/>
                  </a:lnTo>
                  <a:lnTo>
                    <a:pt x="51821" y="1395"/>
                  </a:lnTo>
                  <a:lnTo>
                    <a:pt x="51191" y="818"/>
                  </a:lnTo>
                  <a:lnTo>
                    <a:pt x="50772" y="168"/>
                  </a:lnTo>
                  <a:lnTo>
                    <a:pt x="50227" y="0"/>
                  </a:lnTo>
                  <a:lnTo>
                    <a:pt x="49600" y="152"/>
                  </a:lnTo>
                  <a:lnTo>
                    <a:pt x="47956" y="1034"/>
                  </a:lnTo>
                  <a:lnTo>
                    <a:pt x="44272" y="6597"/>
                  </a:lnTo>
                  <a:lnTo>
                    <a:pt x="44042" y="7725"/>
                  </a:lnTo>
                  <a:lnTo>
                    <a:pt x="44492" y="10391"/>
                  </a:lnTo>
                  <a:lnTo>
                    <a:pt x="46233" y="13602"/>
                  </a:lnTo>
                  <a:lnTo>
                    <a:pt x="48424" y="16229"/>
                  </a:lnTo>
                  <a:lnTo>
                    <a:pt x="58346" y="20859"/>
                  </a:lnTo>
                  <a:lnTo>
                    <a:pt x="76419" y="23894"/>
                  </a:lnTo>
                  <a:lnTo>
                    <a:pt x="106046" y="22005"/>
                  </a:lnTo>
                  <a:lnTo>
                    <a:pt x="130921" y="15907"/>
                  </a:lnTo>
                  <a:lnTo>
                    <a:pt x="131971" y="15255"/>
                  </a:lnTo>
                  <a:lnTo>
                    <a:pt x="134712" y="12339"/>
                  </a:lnTo>
                  <a:lnTo>
                    <a:pt x="140407" y="8405"/>
                  </a:lnTo>
                  <a:lnTo>
                    <a:pt x="138368" y="8396"/>
                  </a:lnTo>
                  <a:lnTo>
                    <a:pt x="136017" y="12496"/>
                  </a:lnTo>
                  <a:lnTo>
                    <a:pt x="134393" y="46605"/>
                  </a:lnTo>
                  <a:lnTo>
                    <a:pt x="131181" y="63170"/>
                  </a:lnTo>
                  <a:lnTo>
                    <a:pt x="131184" y="75815"/>
                  </a:lnTo>
                  <a:lnTo>
                    <a:pt x="134511" y="92606"/>
                  </a:lnTo>
                  <a:lnTo>
                    <a:pt x="141458" y="104281"/>
                  </a:lnTo>
                  <a:lnTo>
                    <a:pt x="144733" y="107923"/>
                  </a:lnTo>
                  <a:lnTo>
                    <a:pt x="147577" y="108264"/>
                  </a:lnTo>
                  <a:lnTo>
                    <a:pt x="149598" y="107638"/>
                  </a:lnTo>
                  <a:lnTo>
                    <a:pt x="150507" y="107101"/>
                  </a:lnTo>
                  <a:lnTo>
                    <a:pt x="158446" y="105462"/>
                  </a:lnTo>
                  <a:lnTo>
                    <a:pt x="172201" y="96815"/>
                  </a:lnTo>
                  <a:lnTo>
                    <a:pt x="175094" y="93201"/>
                  </a:lnTo>
                  <a:lnTo>
                    <a:pt x="189191" y="66076"/>
                  </a:lnTo>
                  <a:lnTo>
                    <a:pt x="190406" y="62341"/>
                  </a:lnTo>
                  <a:lnTo>
                    <a:pt x="205525" y="27064"/>
                  </a:lnTo>
                  <a:lnTo>
                    <a:pt x="211329" y="16976"/>
                  </a:lnTo>
                  <a:lnTo>
                    <a:pt x="215818" y="11697"/>
                  </a:lnTo>
                  <a:lnTo>
                    <a:pt x="218910" y="9785"/>
                  </a:lnTo>
                  <a:lnTo>
                    <a:pt x="225532" y="7873"/>
                  </a:lnTo>
                  <a:lnTo>
                    <a:pt x="226530" y="7253"/>
                  </a:lnTo>
                  <a:lnTo>
                    <a:pt x="227460" y="7104"/>
                  </a:lnTo>
                  <a:lnTo>
                    <a:pt x="228344" y="7270"/>
                  </a:lnTo>
                  <a:lnTo>
                    <a:pt x="230297" y="7895"/>
                  </a:lnTo>
                  <a:lnTo>
                    <a:pt x="232929" y="8173"/>
                  </a:lnTo>
                  <a:lnTo>
                    <a:pt x="234107" y="8776"/>
                  </a:lnTo>
                  <a:lnTo>
                    <a:pt x="241093" y="16856"/>
                  </a:lnTo>
                  <a:lnTo>
                    <a:pt x="245648" y="22796"/>
                  </a:lnTo>
                  <a:lnTo>
                    <a:pt x="246719" y="26878"/>
                  </a:lnTo>
                  <a:lnTo>
                    <a:pt x="247460" y="31426"/>
                  </a:lnTo>
                  <a:lnTo>
                    <a:pt x="249385" y="38619"/>
                  </a:lnTo>
                  <a:lnTo>
                    <a:pt x="249670" y="55688"/>
                  </a:lnTo>
                  <a:lnTo>
                    <a:pt x="247577" y="90411"/>
                  </a:lnTo>
                  <a:lnTo>
                    <a:pt x="247576" y="108395"/>
                  </a:lnTo>
                  <a:lnTo>
                    <a:pt x="246312" y="107140"/>
                  </a:lnTo>
                  <a:lnTo>
                    <a:pt x="245691" y="105110"/>
                  </a:lnTo>
                  <a:lnTo>
                    <a:pt x="245293" y="98231"/>
                  </a:lnTo>
                  <a:lnTo>
                    <a:pt x="247570" y="63207"/>
                  </a:lnTo>
                  <a:lnTo>
                    <a:pt x="249476" y="49116"/>
                  </a:lnTo>
                  <a:lnTo>
                    <a:pt x="257665" y="21833"/>
                  </a:lnTo>
                  <a:lnTo>
                    <a:pt x="267881" y="9603"/>
                  </a:lnTo>
                  <a:lnTo>
                    <a:pt x="275135" y="3548"/>
                  </a:lnTo>
                  <a:lnTo>
                    <a:pt x="278790" y="1931"/>
                  </a:lnTo>
                  <a:lnTo>
                    <a:pt x="285181" y="1278"/>
                  </a:lnTo>
                  <a:lnTo>
                    <a:pt x="288366" y="1528"/>
                  </a:lnTo>
                  <a:lnTo>
                    <a:pt x="290664" y="2521"/>
                  </a:lnTo>
                  <a:lnTo>
                    <a:pt x="305155" y="15976"/>
                  </a:lnTo>
                  <a:lnTo>
                    <a:pt x="310259" y="23504"/>
                  </a:lnTo>
                  <a:lnTo>
                    <a:pt x="313673" y="34184"/>
                  </a:lnTo>
                  <a:lnTo>
                    <a:pt x="314200" y="45404"/>
                  </a:lnTo>
                  <a:lnTo>
                    <a:pt x="313523" y="48039"/>
                  </a:lnTo>
                  <a:lnTo>
                    <a:pt x="312972" y="49112"/>
                  </a:lnTo>
                  <a:lnTo>
                    <a:pt x="311966" y="63063"/>
                  </a:lnTo>
                  <a:lnTo>
                    <a:pt x="316657" y="85904"/>
                  </a:lnTo>
                  <a:lnTo>
                    <a:pt x="318462" y="90039"/>
                  </a:lnTo>
                  <a:lnTo>
                    <a:pt x="319915" y="92130"/>
                  </a:lnTo>
                  <a:lnTo>
                    <a:pt x="333570" y="99666"/>
                  </a:lnTo>
                  <a:lnTo>
                    <a:pt x="349367" y="103086"/>
                  </a:lnTo>
                  <a:lnTo>
                    <a:pt x="365076" y="103359"/>
                  </a:lnTo>
                  <a:lnTo>
                    <a:pt x="379618" y="100953"/>
                  </a:lnTo>
                  <a:lnTo>
                    <a:pt x="407120" y="84595"/>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06" name="SMARTInkShape-Group243">
            <a:extLst>
              <a:ext uri="{FF2B5EF4-FFF2-40B4-BE49-F238E27FC236}">
                <a16:creationId xmlns:a16="http://schemas.microsoft.com/office/drawing/2014/main" xmlns="" id="{1A0DE642-9565-4B69-9E36-4AF4CC9C451C}"/>
              </a:ext>
            </a:extLst>
          </p:cNvPr>
          <p:cNvGrpSpPr/>
          <p:nvPr/>
        </p:nvGrpSpPr>
        <p:grpSpPr>
          <a:xfrm>
            <a:off x="2414588" y="3905260"/>
            <a:ext cx="378619" cy="221227"/>
            <a:chOff x="2414588" y="3905260"/>
            <a:chExt cx="378619" cy="221227"/>
          </a:xfrm>
        </p:grpSpPr>
        <p:sp>
          <p:nvSpPr>
            <p:cNvPr id="504" name="SMARTInkShape-314">
              <a:extLst>
                <a:ext uri="{FF2B5EF4-FFF2-40B4-BE49-F238E27FC236}">
                  <a16:creationId xmlns:a16="http://schemas.microsoft.com/office/drawing/2014/main" xmlns="" id="{B9BB9605-CBD6-4CE8-AE0C-D42040AF822D}"/>
                </a:ext>
              </a:extLst>
            </p:cNvPr>
            <p:cNvSpPr/>
            <p:nvPr>
              <p:custDataLst>
                <p:tags r:id="rId24"/>
              </p:custDataLst>
            </p:nvPr>
          </p:nvSpPr>
          <p:spPr>
            <a:xfrm>
              <a:off x="2414588" y="4117181"/>
              <a:ext cx="38101" cy="9306"/>
            </a:xfrm>
            <a:custGeom>
              <a:avLst/>
              <a:gdLst/>
              <a:ahLst/>
              <a:cxnLst/>
              <a:rect l="0" t="0" r="0" b="0"/>
              <a:pathLst>
                <a:path w="38101" h="9306">
                  <a:moveTo>
                    <a:pt x="0" y="7144"/>
                  </a:moveTo>
                  <a:lnTo>
                    <a:pt x="0" y="7144"/>
                  </a:lnTo>
                  <a:lnTo>
                    <a:pt x="0" y="8408"/>
                  </a:lnTo>
                  <a:lnTo>
                    <a:pt x="264" y="8780"/>
                  </a:lnTo>
                  <a:lnTo>
                    <a:pt x="705" y="9029"/>
                  </a:lnTo>
                  <a:lnTo>
                    <a:pt x="2430" y="9305"/>
                  </a:lnTo>
                  <a:lnTo>
                    <a:pt x="11492" y="9241"/>
                  </a:lnTo>
                  <a:lnTo>
                    <a:pt x="36096" y="2750"/>
                  </a:lnTo>
                  <a:lnTo>
                    <a:pt x="36764" y="2363"/>
                  </a:lnTo>
                  <a:lnTo>
                    <a:pt x="37209" y="1840"/>
                  </a:lnTo>
                  <a:lnTo>
                    <a:pt x="3810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5" name="SMARTInkShape-315">
              <a:extLst>
                <a:ext uri="{FF2B5EF4-FFF2-40B4-BE49-F238E27FC236}">
                  <a16:creationId xmlns:a16="http://schemas.microsoft.com/office/drawing/2014/main" xmlns="" id="{98A4D652-5EA8-4B46-BFC5-DE072E986BD7}"/>
                </a:ext>
              </a:extLst>
            </p:cNvPr>
            <p:cNvSpPr/>
            <p:nvPr>
              <p:custDataLst>
                <p:tags r:id="rId25"/>
              </p:custDataLst>
            </p:nvPr>
          </p:nvSpPr>
          <p:spPr>
            <a:xfrm>
              <a:off x="2431919" y="3905260"/>
              <a:ext cx="361288" cy="216641"/>
            </a:xfrm>
            <a:custGeom>
              <a:avLst/>
              <a:gdLst/>
              <a:ahLst/>
              <a:cxnLst/>
              <a:rect l="0" t="0" r="0" b="0"/>
              <a:pathLst>
                <a:path w="361288" h="216641">
                  <a:moveTo>
                    <a:pt x="6481" y="2371"/>
                  </a:moveTo>
                  <a:lnTo>
                    <a:pt x="6481" y="2371"/>
                  </a:lnTo>
                  <a:lnTo>
                    <a:pt x="6481" y="3743"/>
                  </a:lnTo>
                  <a:lnTo>
                    <a:pt x="6481" y="3157"/>
                  </a:lnTo>
                  <a:lnTo>
                    <a:pt x="5775" y="2015"/>
                  </a:lnTo>
                  <a:lnTo>
                    <a:pt x="4108" y="0"/>
                  </a:lnTo>
                  <a:lnTo>
                    <a:pt x="0" y="14820"/>
                  </a:lnTo>
                  <a:lnTo>
                    <a:pt x="3567" y="50458"/>
                  </a:lnTo>
                  <a:lnTo>
                    <a:pt x="4791" y="84936"/>
                  </a:lnTo>
                  <a:lnTo>
                    <a:pt x="7616" y="114270"/>
                  </a:lnTo>
                  <a:lnTo>
                    <a:pt x="6485" y="148888"/>
                  </a:lnTo>
                  <a:lnTo>
                    <a:pt x="6746" y="180724"/>
                  </a:lnTo>
                  <a:lnTo>
                    <a:pt x="7187" y="181598"/>
                  </a:lnTo>
                  <a:lnTo>
                    <a:pt x="7745" y="182181"/>
                  </a:lnTo>
                  <a:lnTo>
                    <a:pt x="8366" y="184240"/>
                  </a:lnTo>
                  <a:lnTo>
                    <a:pt x="9421" y="188373"/>
                  </a:lnTo>
                  <a:lnTo>
                    <a:pt x="10883" y="193247"/>
                  </a:lnTo>
                  <a:lnTo>
                    <a:pt x="11212" y="199177"/>
                  </a:lnTo>
                  <a:lnTo>
                    <a:pt x="15341" y="206092"/>
                  </a:lnTo>
                  <a:lnTo>
                    <a:pt x="18337" y="209371"/>
                  </a:lnTo>
                  <a:lnTo>
                    <a:pt x="29009" y="215569"/>
                  </a:lnTo>
                  <a:lnTo>
                    <a:pt x="30869" y="216188"/>
                  </a:lnTo>
                  <a:lnTo>
                    <a:pt x="39145" y="216640"/>
                  </a:lnTo>
                  <a:lnTo>
                    <a:pt x="65245" y="207947"/>
                  </a:lnTo>
                  <a:lnTo>
                    <a:pt x="88438" y="191197"/>
                  </a:lnTo>
                  <a:lnTo>
                    <a:pt x="96900" y="179213"/>
                  </a:lnTo>
                  <a:lnTo>
                    <a:pt x="102531" y="166224"/>
                  </a:lnTo>
                  <a:lnTo>
                    <a:pt x="106368" y="142624"/>
                  </a:lnTo>
                  <a:lnTo>
                    <a:pt x="103549" y="124511"/>
                  </a:lnTo>
                  <a:lnTo>
                    <a:pt x="96468" y="105127"/>
                  </a:lnTo>
                  <a:lnTo>
                    <a:pt x="95423" y="103338"/>
                  </a:lnTo>
                  <a:lnTo>
                    <a:pt x="94590" y="100015"/>
                  </a:lnTo>
                  <a:lnTo>
                    <a:pt x="98655" y="103543"/>
                  </a:lnTo>
                  <a:lnTo>
                    <a:pt x="104347" y="105961"/>
                  </a:lnTo>
                  <a:lnTo>
                    <a:pt x="127049" y="109150"/>
                  </a:lnTo>
                  <a:lnTo>
                    <a:pt x="159119" y="104738"/>
                  </a:lnTo>
                  <a:lnTo>
                    <a:pt x="165502" y="102491"/>
                  </a:lnTo>
                  <a:lnTo>
                    <a:pt x="165411" y="102455"/>
                  </a:lnTo>
                  <a:lnTo>
                    <a:pt x="163929" y="102393"/>
                  </a:lnTo>
                  <a:lnTo>
                    <a:pt x="161759" y="111880"/>
                  </a:lnTo>
                  <a:lnTo>
                    <a:pt x="155694" y="127198"/>
                  </a:lnTo>
                  <a:lnTo>
                    <a:pt x="149797" y="162565"/>
                  </a:lnTo>
                  <a:lnTo>
                    <a:pt x="149395" y="171803"/>
                  </a:lnTo>
                  <a:lnTo>
                    <a:pt x="154724" y="184373"/>
                  </a:lnTo>
                  <a:lnTo>
                    <a:pt x="159562" y="190913"/>
                  </a:lnTo>
                  <a:lnTo>
                    <a:pt x="163845" y="194672"/>
                  </a:lnTo>
                  <a:lnTo>
                    <a:pt x="181019" y="203180"/>
                  </a:lnTo>
                  <a:lnTo>
                    <a:pt x="187665" y="204304"/>
                  </a:lnTo>
                  <a:lnTo>
                    <a:pt x="200976" y="201422"/>
                  </a:lnTo>
                  <a:lnTo>
                    <a:pt x="235055" y="184981"/>
                  </a:lnTo>
                  <a:lnTo>
                    <a:pt x="269605" y="164635"/>
                  </a:lnTo>
                  <a:lnTo>
                    <a:pt x="283046" y="153847"/>
                  </a:lnTo>
                  <a:lnTo>
                    <a:pt x="287599" y="147618"/>
                  </a:lnTo>
                  <a:lnTo>
                    <a:pt x="290817" y="136471"/>
                  </a:lnTo>
                  <a:lnTo>
                    <a:pt x="290897" y="132703"/>
                  </a:lnTo>
                  <a:lnTo>
                    <a:pt x="285800" y="112971"/>
                  </a:lnTo>
                  <a:lnTo>
                    <a:pt x="284258" y="111058"/>
                  </a:lnTo>
                  <a:lnTo>
                    <a:pt x="280638" y="108717"/>
                  </a:lnTo>
                  <a:lnTo>
                    <a:pt x="273037" y="107456"/>
                  </a:lnTo>
                  <a:lnTo>
                    <a:pt x="267817" y="107503"/>
                  </a:lnTo>
                  <a:lnTo>
                    <a:pt x="259713" y="110473"/>
                  </a:lnTo>
                  <a:lnTo>
                    <a:pt x="249378" y="119197"/>
                  </a:lnTo>
                  <a:lnTo>
                    <a:pt x="244187" y="127802"/>
                  </a:lnTo>
                  <a:lnTo>
                    <a:pt x="238140" y="150418"/>
                  </a:lnTo>
                  <a:lnTo>
                    <a:pt x="237466" y="176139"/>
                  </a:lnTo>
                  <a:lnTo>
                    <a:pt x="240053" y="185327"/>
                  </a:lnTo>
                  <a:lnTo>
                    <a:pt x="242468" y="191976"/>
                  </a:lnTo>
                  <a:lnTo>
                    <a:pt x="245938" y="197065"/>
                  </a:lnTo>
                  <a:lnTo>
                    <a:pt x="246287" y="198048"/>
                  </a:lnTo>
                  <a:lnTo>
                    <a:pt x="250572" y="201960"/>
                  </a:lnTo>
                  <a:lnTo>
                    <a:pt x="259548" y="206997"/>
                  </a:lnTo>
                  <a:lnTo>
                    <a:pt x="275284" y="213238"/>
                  </a:lnTo>
                  <a:lnTo>
                    <a:pt x="303803" y="214290"/>
                  </a:lnTo>
                  <a:lnTo>
                    <a:pt x="317663" y="211870"/>
                  </a:lnTo>
                  <a:lnTo>
                    <a:pt x="336277" y="203340"/>
                  </a:lnTo>
                  <a:lnTo>
                    <a:pt x="361287" y="185728"/>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507" name="SMARTInkShape-316">
            <a:extLst>
              <a:ext uri="{FF2B5EF4-FFF2-40B4-BE49-F238E27FC236}">
                <a16:creationId xmlns:a16="http://schemas.microsoft.com/office/drawing/2014/main" xmlns="" id="{99AEFBAD-1E77-4F47-A523-BD4DC9452B7E}"/>
              </a:ext>
            </a:extLst>
          </p:cNvPr>
          <p:cNvSpPr/>
          <p:nvPr>
            <p:custDataLst>
              <p:tags r:id="rId21"/>
            </p:custDataLst>
          </p:nvPr>
        </p:nvSpPr>
        <p:spPr>
          <a:xfrm>
            <a:off x="1840706" y="3940969"/>
            <a:ext cx="2383" cy="2382"/>
          </a:xfrm>
          <a:custGeom>
            <a:avLst/>
            <a:gdLst/>
            <a:ahLst/>
            <a:cxnLst/>
            <a:rect l="0" t="0" r="0" b="0"/>
            <a:pathLst>
              <a:path w="2383" h="2382">
                <a:moveTo>
                  <a:pt x="0" y="0"/>
                </a:moveTo>
                <a:lnTo>
                  <a:pt x="0" y="0"/>
                </a:lnTo>
                <a:lnTo>
                  <a:pt x="2382" y="2381"/>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8" name="SMARTInkShape-317">
            <a:extLst>
              <a:ext uri="{FF2B5EF4-FFF2-40B4-BE49-F238E27FC236}">
                <a16:creationId xmlns:a16="http://schemas.microsoft.com/office/drawing/2014/main" xmlns="" id="{011862DF-0704-48BC-8D62-479B85B1E7F6}"/>
              </a:ext>
            </a:extLst>
          </p:cNvPr>
          <p:cNvSpPr/>
          <p:nvPr>
            <p:custDataLst>
              <p:tags r:id="rId22"/>
            </p:custDataLst>
          </p:nvPr>
        </p:nvSpPr>
        <p:spPr>
          <a:xfrm>
            <a:off x="3267075" y="4105275"/>
            <a:ext cx="16670" cy="9526"/>
          </a:xfrm>
          <a:custGeom>
            <a:avLst/>
            <a:gdLst/>
            <a:ahLst/>
            <a:cxnLst/>
            <a:rect l="0" t="0" r="0" b="0"/>
            <a:pathLst>
              <a:path w="16670" h="9526">
                <a:moveTo>
                  <a:pt x="16669" y="9525"/>
                </a:moveTo>
                <a:lnTo>
                  <a:pt x="16669" y="9525"/>
                </a:lnTo>
                <a:lnTo>
                  <a:pt x="6417" y="1324"/>
                </a:lnTo>
                <a:lnTo>
                  <a:pt x="4087" y="588"/>
                </a:lnTo>
                <a:lnTo>
                  <a:pt x="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9" name="SMARTInkShape-318">
            <a:extLst>
              <a:ext uri="{FF2B5EF4-FFF2-40B4-BE49-F238E27FC236}">
                <a16:creationId xmlns:a16="http://schemas.microsoft.com/office/drawing/2014/main" xmlns="" id="{519E9655-F7D6-475F-BDB8-C7133D918E0B}"/>
              </a:ext>
            </a:extLst>
          </p:cNvPr>
          <p:cNvSpPr/>
          <p:nvPr>
            <p:custDataLst>
              <p:tags r:id="rId23"/>
            </p:custDataLst>
          </p:nvPr>
        </p:nvSpPr>
        <p:spPr>
          <a:xfrm>
            <a:off x="5098256" y="4120572"/>
            <a:ext cx="2383" cy="1373"/>
          </a:xfrm>
          <a:custGeom>
            <a:avLst/>
            <a:gdLst/>
            <a:ahLst/>
            <a:cxnLst/>
            <a:rect l="0" t="0" r="0" b="0"/>
            <a:pathLst>
              <a:path w="2383" h="1373">
                <a:moveTo>
                  <a:pt x="0" y="1372"/>
                </a:moveTo>
                <a:lnTo>
                  <a:pt x="0" y="1372"/>
                </a:lnTo>
                <a:lnTo>
                  <a:pt x="0" y="0"/>
                </a:lnTo>
                <a:lnTo>
                  <a:pt x="0" y="1139"/>
                </a:lnTo>
                <a:lnTo>
                  <a:pt x="2382" y="137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path" fill="hold" nodeType="clickEffect">
                                  <p:stCondLst>
                                    <p:cond delay="0"/>
                                  </p:stCondLst>
                                  <p:childTnLst>
                                    <p:animMotion origin="layout" path="M 3.88889E-006 4.6901E-006 L -0.70886 -0.75116 E">
                                      <p:cBhvr>
                                        <p:cTn id="6" dur="1000" fill="hold"/>
                                        <p:tgtEl>
                                          <p:spTgt spid="205"/>
                                        </p:tgtEl>
                                        <p:attrNameLst>
                                          <p:attrName>ppt_x</p:attrName>
                                          <p:attrName>ppt_y</p:attrName>
                                        </p:attrNameLst>
                                      </p:cBhvr>
                                    </p:animMotion>
                                  </p:childTnLst>
                                </p:cTn>
                              </p:par>
                              <p:par>
                                <p:cTn id="7" presetID="1" presetClass="entr" fill="hold" nodeType="withEffect">
                                  <p:stCondLst>
                                    <p:cond delay="750"/>
                                  </p:stCondLst>
                                  <p:childTnLst>
                                    <p:set>
                                      <p:cBhvr>
                                        <p:cTn id="8" dur="1" fill="hold">
                                          <p:stCondLst>
                                            <p:cond delay="0"/>
                                          </p:stCondLst>
                                        </p:cTn>
                                        <p:tgtEl>
                                          <p:spTgt spid="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fill="hold" nodeType="clickEffect">
                                  <p:stCondLst>
                                    <p:cond delay="0"/>
                                  </p:stCondLst>
                                  <p:childTnLst>
                                    <p:animMotion origin="layout" path="M -4.16667E-006 4.6901E-006 L 0.64966 -0.73728 E">
                                      <p:cBhvr>
                                        <p:cTn id="12" dur="1000" fill="hold"/>
                                        <p:tgtEl>
                                          <p:spTgt spid="204"/>
                                        </p:tgtEl>
                                        <p:attrNameLst>
                                          <p:attrName>ppt_x</p:attrName>
                                          <p:attrName>ppt_y</p:attrName>
                                        </p:attrNameLst>
                                      </p:cBhvr>
                                    </p:animMotion>
                                  </p:childTnLst>
                                </p:cTn>
                              </p:par>
                              <p:par>
                                <p:cTn id="13" presetID="1" presetClass="entr" fill="hold" nodeType="withEffect">
                                  <p:stCondLst>
                                    <p:cond delay="750"/>
                                  </p:stCondLst>
                                  <p:childTnLst>
                                    <p:set>
                                      <p:cBhvr>
                                        <p:cTn id="14" dur="1" fill="hold">
                                          <p:stCondLst>
                                            <p:cond delay="0"/>
                                          </p:stCondLst>
                                        </p:cTn>
                                        <p:tgtEl>
                                          <p:spTgt spid="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fill="hold" nodeType="clickEffect">
                                  <p:stCondLst>
                                    <p:cond delay="0"/>
                                  </p:stCondLst>
                                  <p:childTnLst>
                                    <p:animMotion origin="layout" path="M 0.0276 0.10246 L 1.06406 -0.07809 E">
                                      <p:cBhvr>
                                        <p:cTn id="18" dur="2000" fill="hold"/>
                                        <p:tgtEl>
                                          <p:spTgt spid="20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Class="path" fill="hold" nodeType="clickEffect">
                                  <p:stCondLst>
                                    <p:cond delay="0"/>
                                  </p:stCondLst>
                                  <p:childTnLst>
                                    <p:animMotion origin="layout" path="M 1.06406 -0.07808 L -0.17709 0.17377 E">
                                      <p:cBhvr>
                                        <p:cTn id="22" dur="2000" fill="hold"/>
                                        <p:tgtEl>
                                          <p:spTgt spid="20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2" presetClass="path" fill="hold" nodeType="clickEffect">
                                  <p:stCondLst>
                                    <p:cond delay="0"/>
                                  </p:stCondLst>
                                  <p:childTnLst>
                                    <p:animMotion origin="layout" path="M 3.05556E-006 1.85185E-006 L -0.86806 -0.02901 E">
                                      <p:cBhvr>
                                        <p:cTn id="26" dur="2000" fill="hold"/>
                                        <p:tgtEl>
                                          <p:spTgt spid="20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2" presetClass="path" fill="hold" nodeType="clickEffect">
                                  <p:stCondLst>
                                    <p:cond delay="0"/>
                                  </p:stCondLst>
                                  <p:childTnLst>
                                    <p:animMotion origin="layout" path="M -0.86806 -0.02901 L 0.09271 -0.01513 E">
                                      <p:cBhvr>
                                        <p:cTn id="30" dur="2000" fill="hold"/>
                                        <p:tgtEl>
                                          <p:spTgt spid="207"/>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42" presetClass="path" fill="hold" nodeType="clickEffect">
                                  <p:stCondLst>
                                    <p:cond delay="0"/>
                                  </p:stCondLst>
                                  <p:childTnLst>
                                    <p:animMotion origin="layout" path="M -0.00799 -0.02778 L -0.00972 -0.38118 E">
                                      <p:cBhvr>
                                        <p:cTn id="34" dur="2000" fill="hold"/>
                                        <p:tgtEl>
                                          <p:spTgt spid="212"/>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42" presetClass="path" fill="hold" nodeType="clickEffect">
                                  <p:stCondLst>
                                    <p:cond delay="0"/>
                                  </p:stCondLst>
                                  <p:childTnLst>
                                    <p:animMotion origin="layout" path="M -0.00972 -0.38117 L -0.00173 0.12253 E">
                                      <p:cBhvr>
                                        <p:cTn id="38" dur="2000" fill="hold"/>
                                        <p:tgtEl>
                                          <p:spTgt spid="2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42" presetClass="path" fill="hold" nodeType="clickEffect">
                                  <p:stCondLst>
                                    <p:cond delay="0"/>
                                  </p:stCondLst>
                                  <p:childTnLst>
                                    <p:animMotion origin="layout" path="M -3.05556E-6 -3.82716E-6 L 0.00157 0.35494 " rAng="0" ptsTypes="AA">
                                      <p:cBhvr>
                                        <p:cTn id="42" dur="2000" fill="hold"/>
                                        <p:tgtEl>
                                          <p:spTgt spid="216"/>
                                        </p:tgtEl>
                                        <p:attrNameLst>
                                          <p:attrName>ppt_x</p:attrName>
                                          <p:attrName>ppt_y</p:attrName>
                                        </p:attrNameLst>
                                      </p:cBhvr>
                                      <p:rCtr x="69" y="17747"/>
                                    </p:animMotion>
                                  </p:childTnLst>
                                </p:cTn>
                              </p:par>
                            </p:childTnLst>
                          </p:cTn>
                        </p:par>
                      </p:childTnLst>
                    </p:cTn>
                  </p:par>
                  <p:par>
                    <p:cTn id="43" fill="hold">
                      <p:stCondLst>
                        <p:cond delay="indefinite"/>
                      </p:stCondLst>
                      <p:childTnLst>
                        <p:par>
                          <p:cTn id="44" fill="hold">
                            <p:stCondLst>
                              <p:cond delay="0"/>
                            </p:stCondLst>
                            <p:childTnLst>
                              <p:par>
                                <p:cTn id="45" presetID="42" presetClass="path" fill="hold" nodeType="clickEffect">
                                  <p:stCondLst>
                                    <p:cond delay="0"/>
                                  </p:stCondLst>
                                  <p:childTnLst>
                                    <p:animMotion origin="layout" path="M 0.00157 0.35494 L 0.00521 -0.06635 " rAng="0" ptsTypes="AA">
                                      <p:cBhvr>
                                        <p:cTn id="46" dur="2000" fill="hold"/>
                                        <p:tgtEl>
                                          <p:spTgt spid="216"/>
                                        </p:tgtEl>
                                        <p:attrNameLst>
                                          <p:attrName>ppt_x</p:attrName>
                                          <p:attrName>ppt_y</p:attrName>
                                        </p:attrNameLst>
                                      </p:cBhvr>
                                      <p:rCtr x="174" y="-21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2" name="Diagram1"/>
          <p:cNvGraphicFramePr/>
          <p:nvPr>
            <p:extLst>
              <p:ext uri="{D42A27DB-BD31-4B8C-83A1-F6EECF244321}">
                <p14:modId xmlns:p14="http://schemas.microsoft.com/office/powerpoint/2010/main" val="3132544754"/>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3"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in » ?</a:t>
            </a:r>
            <a:endParaRPr lang="fr-FR" sz="24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2" name="Diagram2"/>
          <p:cNvGraphicFramePr/>
          <p:nvPr>
            <p:extLst>
              <p:ext uri="{D42A27DB-BD31-4B8C-83A1-F6EECF244321}">
                <p14:modId xmlns:p14="http://schemas.microsoft.com/office/powerpoint/2010/main" val="2758511497"/>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in » ?</a:t>
            </a:r>
            <a:endParaRPr lang="fr-FR" sz="24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3" name="Diagram3"/>
          <p:cNvGraphicFramePr/>
          <p:nvPr>
            <p:extLst>
              <p:ext uri="{D42A27DB-BD31-4B8C-83A1-F6EECF244321}">
                <p14:modId xmlns:p14="http://schemas.microsoft.com/office/powerpoint/2010/main" val="3697427805"/>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7"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oi » ?</a:t>
            </a:r>
            <a:endParaRPr lang="fr-FR" sz="24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86"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87"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un lapin    un </a:t>
            </a:r>
            <a:r>
              <a:rPr lang="fr-FR" sz="3200" b="0" strike="noStrike" spc="-1" dirty="0" err="1">
                <a:solidFill>
                  <a:srgbClr val="000000"/>
                </a:solidFill>
                <a:latin typeface="Arial"/>
                <a:ea typeface="DejaVu Sans"/>
              </a:rPr>
              <a:t>lapouin</a:t>
            </a:r>
            <a:r>
              <a:rPr lang="fr-FR" sz="3200" b="0" strike="noStrike" spc="-1" dirty="0">
                <a:solidFill>
                  <a:srgbClr val="000000"/>
                </a:solidFill>
                <a:latin typeface="Arial"/>
                <a:ea typeface="DejaVu Sans"/>
              </a:rPr>
              <a:t>     un </a:t>
            </a:r>
            <a:r>
              <a:rPr lang="fr-FR" sz="3200" b="0" strike="noStrike" spc="-1" dirty="0" err="1">
                <a:solidFill>
                  <a:srgbClr val="000000"/>
                </a:solidFill>
                <a:latin typeface="Arial"/>
                <a:ea typeface="DejaVu Sans"/>
              </a:rPr>
              <a:t>loipin</a:t>
            </a:r>
            <a:r>
              <a:rPr lang="fr-FR" sz="3200" b="0" strike="noStrike" spc="-1" dirty="0">
                <a:solidFill>
                  <a:srgbClr val="000000"/>
                </a:solidFill>
                <a:latin typeface="Arial"/>
                <a:ea typeface="DejaVu Sans"/>
              </a:rPr>
              <a:t>      un </a:t>
            </a:r>
            <a:r>
              <a:rPr lang="fr-FR" sz="3200" b="0" strike="noStrike" spc="-1" dirty="0" err="1">
                <a:solidFill>
                  <a:srgbClr val="000000"/>
                </a:solidFill>
                <a:latin typeface="Arial"/>
                <a:ea typeface="DejaVu Sans"/>
              </a:rPr>
              <a:t>lapui</a:t>
            </a:r>
            <a:r>
              <a:rPr lang="fr-FR" sz="3200" b="0" strike="noStrike" spc="-1" dirty="0">
                <a:solidFill>
                  <a:srgbClr val="000000"/>
                </a:solidFill>
                <a:latin typeface="Arial"/>
                <a:ea typeface="DejaVu Sans"/>
              </a:rPr>
              <a:t> </a:t>
            </a: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88" name="Image 87"/>
          <p:cNvPicPr/>
          <p:nvPr/>
        </p:nvPicPr>
        <p:blipFill>
          <a:blip r:embed="rId2"/>
          <a:stretch/>
        </p:blipFill>
        <p:spPr>
          <a:xfrm>
            <a:off x="4320000" y="1116360"/>
            <a:ext cx="3393720" cy="2409480"/>
          </a:xfrm>
          <a:prstGeom prst="rect">
            <a:avLst/>
          </a:prstGeom>
          <a:ln>
            <a:noFill/>
          </a:ln>
        </p:spPr>
      </p:pic>
      <p:sp>
        <p:nvSpPr>
          <p:cNvPr id="7"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1                 2                  3                  4 </a:t>
            </a:r>
            <a:endParaRPr lang="fr-FR" sz="18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4" name="Diagram4"/>
          <p:cNvGraphicFramePr/>
          <p:nvPr>
            <p:extLst>
              <p:ext uri="{D42A27DB-BD31-4B8C-83A1-F6EECF244321}">
                <p14:modId xmlns:p14="http://schemas.microsoft.com/office/powerpoint/2010/main" val="3382813280"/>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9"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oi » ?</a:t>
            </a:r>
            <a:endParaRPr lang="fr-FR" sz="2400" b="0" strike="noStrike" spc="-1">
              <a:latin typeface="Arial"/>
            </a:endParaRPr>
          </a:p>
        </p:txBody>
      </p:sp>
      <p:grpSp>
        <p:nvGrpSpPr>
          <p:cNvPr id="14" name="SMARTInkShape-Group256">
            <a:extLst>
              <a:ext uri="{FF2B5EF4-FFF2-40B4-BE49-F238E27FC236}">
                <a16:creationId xmlns:a16="http://schemas.microsoft.com/office/drawing/2014/main" xmlns="" id="{A557235A-CD18-452A-9ED2-B75E6D2F5B82}"/>
              </a:ext>
            </a:extLst>
          </p:cNvPr>
          <p:cNvGrpSpPr/>
          <p:nvPr/>
        </p:nvGrpSpPr>
        <p:grpSpPr>
          <a:xfrm>
            <a:off x="5260181" y="983456"/>
            <a:ext cx="95251" cy="7145"/>
            <a:chOff x="5260181" y="983456"/>
            <a:chExt cx="95251" cy="7145"/>
          </a:xfrm>
        </p:grpSpPr>
        <p:sp>
          <p:nvSpPr>
            <p:cNvPr id="12" name="SMARTInkShape-333">
              <a:extLst>
                <a:ext uri="{FF2B5EF4-FFF2-40B4-BE49-F238E27FC236}">
                  <a16:creationId xmlns:a16="http://schemas.microsoft.com/office/drawing/2014/main" xmlns="" id="{C63F0882-5B29-4173-80C2-AFAD79B6AB7A}"/>
                </a:ext>
              </a:extLst>
            </p:cNvPr>
            <p:cNvSpPr/>
            <p:nvPr>
              <p:custDataLst>
                <p:tags r:id="rId1"/>
              </p:custDataLst>
            </p:nvPr>
          </p:nvSpPr>
          <p:spPr>
            <a:xfrm>
              <a:off x="5350669" y="983456"/>
              <a:ext cx="4763" cy="7145"/>
            </a:xfrm>
            <a:custGeom>
              <a:avLst/>
              <a:gdLst/>
              <a:ahLst/>
              <a:cxnLst/>
              <a:rect l="0" t="0" r="0" b="0"/>
              <a:pathLst>
                <a:path w="4763" h="7145">
                  <a:moveTo>
                    <a:pt x="4762" y="7144"/>
                  </a:moveTo>
                  <a:lnTo>
                    <a:pt x="4762" y="7144"/>
                  </a:lnTo>
                  <a:lnTo>
                    <a:pt x="4762" y="5880"/>
                  </a:lnTo>
                  <a:lnTo>
                    <a:pt x="4057" y="4554"/>
                  </a:lnTo>
                  <a:lnTo>
                    <a:pt x="0" y="0"/>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SMARTInkShape-334">
              <a:extLst>
                <a:ext uri="{FF2B5EF4-FFF2-40B4-BE49-F238E27FC236}">
                  <a16:creationId xmlns:a16="http://schemas.microsoft.com/office/drawing/2014/main" xmlns="" id="{FD33C194-F652-400F-9C97-E33FB9676903}"/>
                </a:ext>
              </a:extLst>
            </p:cNvPr>
            <p:cNvSpPr/>
            <p:nvPr>
              <p:custDataLst>
                <p:tags r:id="rId2"/>
              </p:custDataLst>
            </p:nvPr>
          </p:nvSpPr>
          <p:spPr>
            <a:xfrm>
              <a:off x="5260181" y="984466"/>
              <a:ext cx="2383" cy="1373"/>
            </a:xfrm>
            <a:custGeom>
              <a:avLst/>
              <a:gdLst/>
              <a:ahLst/>
              <a:cxnLst/>
              <a:rect l="0" t="0" r="0" b="0"/>
              <a:pathLst>
                <a:path w="2383" h="1373">
                  <a:moveTo>
                    <a:pt x="2382" y="1372"/>
                  </a:moveTo>
                  <a:lnTo>
                    <a:pt x="2382" y="1372"/>
                  </a:lnTo>
                  <a:lnTo>
                    <a:pt x="1118" y="1372"/>
                  </a:lnTo>
                  <a:lnTo>
                    <a:pt x="745" y="1107"/>
                  </a:lnTo>
                  <a:lnTo>
                    <a:pt x="497" y="666"/>
                  </a:lnTo>
                  <a:lnTo>
                    <a:pt x="331" y="107"/>
                  </a:lnTo>
                  <a:lnTo>
                    <a:pt x="221" y="0"/>
                  </a:lnTo>
                  <a:lnTo>
                    <a:pt x="148" y="192"/>
                  </a:lnTo>
                  <a:lnTo>
                    <a:pt x="0" y="1372"/>
                  </a:lnTo>
                </a:path>
              </a:pathLst>
            </a:cu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5" name="Diagram5"/>
          <p:cNvGraphicFramePr/>
          <p:nvPr>
            <p:extLst>
              <p:ext uri="{D42A27DB-BD31-4B8C-83A1-F6EECF244321}">
                <p14:modId xmlns:p14="http://schemas.microsoft.com/office/powerpoint/2010/main" val="77206535"/>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1"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ui » ?</a:t>
            </a:r>
            <a:endParaRPr lang="fr-FR" sz="24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6" name="Diagram6"/>
          <p:cNvGraphicFramePr/>
          <p:nvPr>
            <p:extLst>
              <p:ext uri="{D42A27DB-BD31-4B8C-83A1-F6EECF244321}">
                <p14:modId xmlns:p14="http://schemas.microsoft.com/office/powerpoint/2010/main" val="406519615"/>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3"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ui » ?</a:t>
            </a:r>
            <a:endParaRPr lang="fr-FR" sz="24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7" name="Diagram7"/>
          <p:cNvGraphicFramePr/>
          <p:nvPr>
            <p:extLst>
              <p:ext uri="{D42A27DB-BD31-4B8C-83A1-F6EECF244321}">
                <p14:modId xmlns:p14="http://schemas.microsoft.com/office/powerpoint/2010/main" val="1592038190"/>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oin » ?</a:t>
            </a:r>
            <a:endParaRPr lang="fr-FR" sz="2400" b="0" strike="noStrike" spc="-1">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628560" y="186480"/>
            <a:ext cx="7881480" cy="988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Le quiz du jour</a:t>
            </a:r>
            <a:endParaRPr lang="fr-FR" sz="4100" b="0" strike="noStrike" spc="-1">
              <a:latin typeface="Arial"/>
            </a:endParaRPr>
          </a:p>
        </p:txBody>
      </p:sp>
      <p:graphicFrame>
        <p:nvGraphicFramePr>
          <p:cNvPr id="8" name="Diagram8"/>
          <p:cNvGraphicFramePr/>
          <p:nvPr>
            <p:extLst>
              <p:ext uri="{D42A27DB-BD31-4B8C-83A1-F6EECF244321}">
                <p14:modId xmlns:p14="http://schemas.microsoft.com/office/powerpoint/2010/main" val="600955244"/>
              </p:ext>
            </p:extLst>
          </p:nvPr>
        </p:nvGraphicFramePr>
        <p:xfrm>
          <a:off x="628560" y="1824120"/>
          <a:ext cx="7881480" cy="280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7" name="CustomShape 2"/>
          <p:cNvSpPr/>
          <p:nvPr/>
        </p:nvSpPr>
        <p:spPr>
          <a:xfrm>
            <a:off x="251640" y="1275480"/>
            <a:ext cx="8203680" cy="4557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Dans quel mot entend-on le son « oin » ?</a:t>
            </a:r>
            <a:endParaRPr lang="fr-FR" sz="2400" b="0" strike="noStrike" spc="-1">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335191" y="164618"/>
            <a:ext cx="7477169" cy="43513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200000"/>
              </a:lnSpc>
            </a:pPr>
            <a:r>
              <a:rPr lang="fr-FR" sz="2000" b="0" strike="noStrike" spc="-1" dirty="0">
                <a:solidFill>
                  <a:schemeClr val="accent6">
                    <a:lumMod val="75000"/>
                  </a:schemeClr>
                </a:solidFill>
                <a:latin typeface="Arial"/>
                <a:ea typeface="DejaVu Sans"/>
              </a:rPr>
              <a:t>Martin cherche des coings. Il va loin, tout au fond du jardin, </a:t>
            </a:r>
          </a:p>
          <a:p>
            <a:pPr>
              <a:lnSpc>
                <a:spcPct val="200000"/>
              </a:lnSpc>
            </a:pPr>
            <a:r>
              <a:rPr lang="fr-FR" sz="2000" b="0" strike="noStrike" spc="-1" dirty="0">
                <a:solidFill>
                  <a:srgbClr val="0070C0"/>
                </a:solidFill>
                <a:latin typeface="Arial"/>
                <a:ea typeface="DejaVu Sans"/>
              </a:rPr>
              <a:t>près de la cabane en ruine. </a:t>
            </a:r>
          </a:p>
          <a:p>
            <a:pPr>
              <a:lnSpc>
                <a:spcPct val="200000"/>
              </a:lnSpc>
            </a:pPr>
            <a:r>
              <a:rPr lang="fr-FR" sz="2000" b="0" strike="noStrike" spc="-1" dirty="0">
                <a:solidFill>
                  <a:srgbClr val="0070C0"/>
                </a:solidFill>
                <a:latin typeface="Arial"/>
                <a:ea typeface="DejaVu Sans"/>
              </a:rPr>
              <a:t>Des moineaux s’envolent quand il arrive. </a:t>
            </a:r>
            <a:endParaRPr lang="fr-FR" sz="2000" spc="-1" dirty="0">
              <a:solidFill>
                <a:srgbClr val="0070C0"/>
              </a:solidFill>
              <a:latin typeface="Arial"/>
              <a:ea typeface="DejaVu Sans"/>
            </a:endParaRPr>
          </a:p>
          <a:p>
            <a:pPr>
              <a:lnSpc>
                <a:spcPct val="200000"/>
              </a:lnSpc>
            </a:pPr>
            <a:r>
              <a:rPr lang="fr-FR" sz="2000" b="0" strike="noStrike" spc="-1" dirty="0">
                <a:solidFill>
                  <a:schemeClr val="accent6">
                    <a:lumMod val="50000"/>
                  </a:schemeClr>
                </a:solidFill>
                <a:latin typeface="Arial"/>
                <a:ea typeface="DejaVu Sans"/>
              </a:rPr>
              <a:t>En cherchant bien, il trouve huit coings. Sur le chemin du retour, </a:t>
            </a:r>
          </a:p>
          <a:p>
            <a:pPr>
              <a:lnSpc>
                <a:spcPct val="200000"/>
              </a:lnSpc>
            </a:pPr>
            <a:r>
              <a:rPr lang="fr-FR" sz="2000" b="0" strike="noStrike" spc="-1" dirty="0">
                <a:solidFill>
                  <a:srgbClr val="000000"/>
                </a:solidFill>
                <a:latin typeface="Arial"/>
                <a:ea typeface="DejaVu Sans"/>
              </a:rPr>
              <a:t>il voit un lapin coincé, mal en point, qui a besoin de soins. </a:t>
            </a:r>
          </a:p>
          <a:p>
            <a:pPr>
              <a:lnSpc>
                <a:spcPct val="200000"/>
              </a:lnSpc>
            </a:pPr>
            <a:r>
              <a:rPr lang="fr-FR" sz="2000" b="0" u="sng" strike="noStrike" spc="-1" dirty="0">
                <a:solidFill>
                  <a:srgbClr val="000000"/>
                </a:solidFill>
                <a:latin typeface="Arial"/>
                <a:ea typeface="DejaVu Sans"/>
              </a:rPr>
              <a:t>Martin fait cinq câlins au lapin. Depuis cela, il va bien !</a:t>
            </a:r>
            <a:r>
              <a:rPr lang="fr-FR" sz="2000" b="0" strike="noStrike" spc="-1" dirty="0">
                <a:solidFill>
                  <a:srgbClr val="000000"/>
                </a:solidFill>
                <a:latin typeface="Arial"/>
                <a:ea typeface="DejaVu Sans"/>
              </a:rPr>
              <a:t> </a:t>
            </a:r>
            <a:endParaRPr lang="fr-FR" sz="2000" b="0" strike="noStrike" spc="-1" dirty="0">
              <a:latin typeface="Arial"/>
            </a:endParaRPr>
          </a:p>
          <a:p>
            <a:pPr>
              <a:lnSpc>
                <a:spcPct val="100000"/>
              </a:lnSpc>
            </a:pPr>
            <a:endParaRPr lang="fr-FR" sz="2400" b="0" strike="noStrike" spc="-1" dirty="0">
              <a:latin typeface="Arial"/>
            </a:endParaRPr>
          </a:p>
          <a:p>
            <a:pPr>
              <a:lnSpc>
                <a:spcPct val="100000"/>
              </a:lnSpc>
            </a:pPr>
            <a:r>
              <a:rPr lang="fr-FR" sz="2400" b="0" strike="noStrike" spc="-1" dirty="0">
                <a:solidFill>
                  <a:srgbClr val="000000"/>
                </a:solidFill>
                <a:latin typeface="Arial"/>
                <a:ea typeface="DejaVu Sans"/>
              </a:rPr>
              <a:t> </a:t>
            </a:r>
            <a:endParaRPr lang="fr-FR" sz="2400" b="0" strike="noStrike" spc="-1" dirty="0">
              <a:latin typeface="Arial"/>
            </a:endParaRPr>
          </a:p>
        </p:txBody>
      </p:sp>
      <p:pic>
        <p:nvPicPr>
          <p:cNvPr id="5" name="Image 3">
            <a:extLst>
              <a:ext uri="{FF2B5EF4-FFF2-40B4-BE49-F238E27FC236}">
                <a16:creationId xmlns:a16="http://schemas.microsoft.com/office/drawing/2014/main" xmlns="" id="{5826DDDE-2A83-4537-9137-0149E21B8F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2651" y="320304"/>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xmlns="" id="{3D44B253-2BB5-45C6-9049-24B5F8C6FD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651" y="1563638"/>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xmlns="" id="{510DCA2C-11F4-48FD-B475-830FF5AC2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063" y="2253226"/>
            <a:ext cx="12271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xmlns="" id="{9383EF46-4EF2-457C-BE91-E32388F59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731" y="2839016"/>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a:extLst>
              <a:ext uri="{FF2B5EF4-FFF2-40B4-BE49-F238E27FC236}">
                <a16:creationId xmlns:a16="http://schemas.microsoft.com/office/drawing/2014/main" xmlns="" id="{97C7E66E-B10E-459C-860F-5C45A44E5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839" y="3500777"/>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7">
            <a:extLst>
              <a:ext uri="{FF2B5EF4-FFF2-40B4-BE49-F238E27FC236}">
                <a16:creationId xmlns:a16="http://schemas.microsoft.com/office/drawing/2014/main" xmlns="" id="{21713F9A-5409-4E3C-9EDC-93D288842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731" y="3742792"/>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74776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91"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92"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70C0"/>
                </a:solidFill>
                <a:latin typeface="Arial"/>
                <a:ea typeface="DejaVu Sans"/>
              </a:rPr>
              <a:t>un </a:t>
            </a:r>
            <a:r>
              <a:rPr lang="fr-FR" sz="3200" b="0" spc="-1" dirty="0">
                <a:solidFill>
                  <a:srgbClr val="0070C0"/>
                </a:solidFill>
                <a:latin typeface="Arial"/>
                <a:ea typeface="DejaVu Sans"/>
              </a:rPr>
              <a:t>lapin    </a:t>
            </a:r>
            <a:r>
              <a:rPr lang="fr-FR" sz="3200" b="0" spc="-1" dirty="0">
                <a:solidFill>
                  <a:srgbClr val="FF0000"/>
                </a:solidFill>
                <a:latin typeface="Arial"/>
                <a:ea typeface="DejaVu Sans"/>
              </a:rPr>
              <a:t>un </a:t>
            </a:r>
            <a:r>
              <a:rPr lang="fr-FR" sz="3200" b="0" spc="-1" dirty="0" err="1">
                <a:solidFill>
                  <a:srgbClr val="FF0000"/>
                </a:solidFill>
                <a:latin typeface="Arial"/>
                <a:ea typeface="DejaVu Sans"/>
              </a:rPr>
              <a:t>lapouin</a:t>
            </a:r>
            <a:r>
              <a:rPr lang="fr-FR" sz="3200" b="0" spc="-1" dirty="0">
                <a:solidFill>
                  <a:srgbClr val="FF0000"/>
                </a:solidFill>
                <a:latin typeface="Arial"/>
                <a:ea typeface="DejaVu Sans"/>
              </a:rPr>
              <a:t>     un </a:t>
            </a:r>
            <a:r>
              <a:rPr lang="fr-FR" sz="3200" b="0" spc="-1" dirty="0" err="1">
                <a:solidFill>
                  <a:srgbClr val="FF0000"/>
                </a:solidFill>
                <a:latin typeface="Arial"/>
                <a:ea typeface="DejaVu Sans"/>
              </a:rPr>
              <a:t>loipin</a:t>
            </a:r>
            <a:r>
              <a:rPr lang="fr-FR" sz="3200" b="0" spc="-1" dirty="0">
                <a:solidFill>
                  <a:srgbClr val="FF0000"/>
                </a:solidFill>
                <a:latin typeface="Arial"/>
                <a:ea typeface="DejaVu Sans"/>
              </a:rPr>
              <a:t>      un </a:t>
            </a:r>
            <a:r>
              <a:rPr lang="fr-FR" sz="3200" b="0" spc="-1" dirty="0" err="1">
                <a:solidFill>
                  <a:srgbClr val="FF0000"/>
                </a:solidFill>
                <a:latin typeface="Arial"/>
                <a:ea typeface="DejaVu Sans"/>
              </a:rPr>
              <a:t>lapui</a:t>
            </a:r>
            <a:r>
              <a:rPr lang="fr-FR" sz="3200" b="0" spc="-1" dirty="0">
                <a:solidFill>
                  <a:srgbClr val="FF0000"/>
                </a:solidFill>
                <a:latin typeface="Arial"/>
                <a:ea typeface="DejaVu Sans"/>
              </a:rPr>
              <a:t> </a:t>
            </a:r>
            <a:r>
              <a:rPr lang="fr-FR" sz="1800" b="0" spc="-1" dirty="0">
                <a:solidFill>
                  <a:srgbClr val="FF0000"/>
                </a:solidFill>
                <a:latin typeface="Arial"/>
                <a:ea typeface="DejaVu Sans"/>
              </a:rPr>
              <a:t>             </a:t>
            </a:r>
            <a:endParaRPr lang="fr-FR" sz="1800" b="0" spc="-1" dirty="0">
              <a:latin typeface="Arial"/>
            </a:endParaRPr>
          </a:p>
        </p:txBody>
      </p:sp>
      <p:pic>
        <p:nvPicPr>
          <p:cNvPr id="93" name="Image 87"/>
          <p:cNvPicPr/>
          <p:nvPr/>
        </p:nvPicPr>
        <p:blipFill>
          <a:blip r:embed="rId2"/>
          <a:stretch/>
        </p:blipFill>
        <p:spPr>
          <a:xfrm>
            <a:off x="4320000" y="1116360"/>
            <a:ext cx="3393720" cy="2409480"/>
          </a:xfrm>
          <a:prstGeom prst="rect">
            <a:avLst/>
          </a:prstGeom>
          <a:ln>
            <a:noFill/>
          </a:ln>
        </p:spPr>
      </p:pic>
      <p:sp>
        <p:nvSpPr>
          <p:cNvPr id="10"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1</a:t>
            </a: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2                  3                  4 </a:t>
            </a:r>
            <a:endParaRPr lang="fr-FR" sz="1800" b="0" strike="noStrike" spc="-1" dirty="0">
              <a:solidFill>
                <a:srgbClr val="FF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99"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00"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un soige    un soinge     une souris      un singe</a:t>
            </a:r>
            <a:r>
              <a:rPr lang="fr-FR" sz="1800" b="0" strike="noStrike" spc="-1">
                <a:solidFill>
                  <a:srgbClr val="000000"/>
                </a:solidFill>
                <a:latin typeface="Arial"/>
                <a:ea typeface="DejaVu Sans"/>
              </a:rPr>
              <a:t>             </a:t>
            </a:r>
            <a:endParaRPr lang="fr-FR" sz="1800" b="0" strike="noStrike" spc="-1">
              <a:latin typeface="Arial"/>
            </a:endParaRPr>
          </a:p>
        </p:txBody>
      </p:sp>
      <p:pic>
        <p:nvPicPr>
          <p:cNvPr id="101" name="Picture 2"/>
          <p:cNvPicPr/>
          <p:nvPr/>
        </p:nvPicPr>
        <p:blipFill>
          <a:blip r:embed="rId2"/>
          <a:stretch/>
        </p:blipFill>
        <p:spPr>
          <a:xfrm>
            <a:off x="4068000" y="1327680"/>
            <a:ext cx="3480480" cy="232092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1                 2                  3                  4 </a:t>
            </a:r>
            <a:endParaRPr lang="fr-FR" sz="18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03"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04"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FF0000"/>
                </a:solidFill>
                <a:latin typeface="Arial"/>
                <a:ea typeface="DejaVu Sans"/>
              </a:rPr>
              <a:t>un soige    un soinge     une souris      </a:t>
            </a:r>
            <a:r>
              <a:rPr lang="fr-FR" sz="3200" b="0" strike="noStrike" spc="-1">
                <a:solidFill>
                  <a:srgbClr val="0070C0"/>
                </a:solidFill>
                <a:latin typeface="Arial"/>
                <a:ea typeface="DejaVu Sans"/>
              </a:rPr>
              <a:t>un singe</a:t>
            </a:r>
            <a:r>
              <a:rPr lang="fr-FR" sz="1800" b="0" strike="noStrike" spc="-1">
                <a:solidFill>
                  <a:srgbClr val="0070C0"/>
                </a:solidFill>
                <a:latin typeface="Arial"/>
                <a:ea typeface="DejaVu Sans"/>
              </a:rPr>
              <a:t>             </a:t>
            </a:r>
            <a:endParaRPr lang="fr-FR" sz="1800" b="0" strike="noStrike" spc="-1">
              <a:latin typeface="Arial"/>
            </a:endParaRPr>
          </a:p>
        </p:txBody>
      </p:sp>
      <p:pic>
        <p:nvPicPr>
          <p:cNvPr id="105" name="Picture 2"/>
          <p:cNvPicPr/>
          <p:nvPr/>
        </p:nvPicPr>
        <p:blipFill>
          <a:blip r:embed="rId2"/>
          <a:stretch/>
        </p:blipFill>
        <p:spPr>
          <a:xfrm>
            <a:off x="4068000" y="1327680"/>
            <a:ext cx="3480480" cy="2320920"/>
          </a:xfrm>
          <a:prstGeom prst="rect">
            <a:avLst/>
          </a:prstGeom>
          <a:ln>
            <a:noFill/>
          </a:ln>
        </p:spPr>
      </p:pic>
      <p:sp>
        <p:nvSpPr>
          <p:cNvPr id="9"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FF0000"/>
                </a:solidFill>
                <a:latin typeface="Arial"/>
                <a:ea typeface="DejaVu Sans"/>
              </a:rPr>
              <a:t>     1                 2                  3                  </a:t>
            </a:r>
            <a:r>
              <a:rPr lang="fr-FR" sz="3200" b="0" strike="noStrike" spc="-1" dirty="0">
                <a:solidFill>
                  <a:srgbClr val="0070C0"/>
                </a:solidFill>
                <a:latin typeface="Arial"/>
                <a:ea typeface="DejaVu Sans"/>
              </a:rPr>
              <a:t>4 </a:t>
            </a:r>
            <a:endParaRPr lang="fr-FR" sz="1800" b="0" strike="noStrike" spc="-1" dirty="0">
              <a:solidFill>
                <a:srgbClr val="0070C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10"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11"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000000"/>
                </a:solidFill>
                <a:latin typeface="Arial"/>
                <a:ea typeface="DejaVu Sans"/>
              </a:rPr>
              <a:t>Il émuise de l’ail.              Il émince de l’ail.   </a:t>
            </a:r>
            <a:r>
              <a:rPr lang="fr-FR" sz="1800" b="0" strike="noStrike" spc="-1">
                <a:solidFill>
                  <a:srgbClr val="000000"/>
                </a:solidFill>
                <a:latin typeface="Arial"/>
                <a:ea typeface="DejaVu Sans"/>
              </a:rPr>
              <a:t>       </a:t>
            </a:r>
            <a:endParaRPr lang="fr-FR" sz="1800" b="0" strike="noStrike" spc="-1">
              <a:latin typeface="Arial"/>
            </a:endParaRPr>
          </a:p>
        </p:txBody>
      </p:sp>
      <p:pic>
        <p:nvPicPr>
          <p:cNvPr id="112" name="Image 95"/>
          <p:cNvPicPr/>
          <p:nvPr/>
        </p:nvPicPr>
        <p:blipFill>
          <a:blip r:embed="rId2"/>
          <a:stretch/>
        </p:blipFill>
        <p:spPr>
          <a:xfrm>
            <a:off x="4280040" y="1278720"/>
            <a:ext cx="2845800" cy="195912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a:t>
            </a:r>
            <a:endParaRPr lang="fr-FR" sz="1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14"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15"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a:solidFill>
                  <a:srgbClr val="FF0000"/>
                </a:solidFill>
                <a:latin typeface="Arial"/>
                <a:ea typeface="DejaVu Sans"/>
              </a:rPr>
              <a:t>Il émuise de l’ail.              </a:t>
            </a:r>
            <a:r>
              <a:rPr lang="fr-FR" sz="3200" b="0" strike="noStrike" spc="-1">
                <a:solidFill>
                  <a:srgbClr val="0070C0"/>
                </a:solidFill>
                <a:latin typeface="Arial"/>
                <a:ea typeface="DejaVu Sans"/>
              </a:rPr>
              <a:t>Il émince de l’ail.   </a:t>
            </a:r>
            <a:r>
              <a:rPr lang="fr-FR" sz="1800" b="0" strike="noStrike" spc="-1">
                <a:solidFill>
                  <a:srgbClr val="0070C0"/>
                </a:solidFill>
                <a:latin typeface="Arial"/>
                <a:ea typeface="DejaVu Sans"/>
              </a:rPr>
              <a:t>       </a:t>
            </a:r>
            <a:endParaRPr lang="fr-FR" sz="1800" b="0" strike="noStrike" spc="-1">
              <a:latin typeface="Arial"/>
            </a:endParaRPr>
          </a:p>
        </p:txBody>
      </p:sp>
      <p:pic>
        <p:nvPicPr>
          <p:cNvPr id="116" name="Image 95"/>
          <p:cNvPicPr/>
          <p:nvPr/>
        </p:nvPicPr>
        <p:blipFill>
          <a:blip r:embed="rId3"/>
          <a:stretch/>
        </p:blipFill>
        <p:spPr>
          <a:xfrm>
            <a:off x="4280040" y="1278720"/>
            <a:ext cx="2845800" cy="1959120"/>
          </a:xfrm>
          <a:prstGeom prst="rect">
            <a:avLst/>
          </a:prstGeom>
          <a:ln>
            <a:noFill/>
          </a:ln>
        </p:spPr>
      </p:pic>
      <p:sp>
        <p:nvSpPr>
          <p:cNvPr id="7"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a:t>
            </a:r>
            <a:r>
              <a:rPr lang="fr-FR" sz="3200" b="0" strike="noStrike" spc="-1" dirty="0">
                <a:solidFill>
                  <a:srgbClr val="FF0000"/>
                </a:solidFill>
                <a:latin typeface="Arial"/>
                <a:ea typeface="DejaVu Sans"/>
              </a:rPr>
              <a:t>1</a:t>
            </a: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2</a:t>
            </a:r>
            <a:endParaRPr lang="fr-FR" sz="1800" b="0" strike="noStrike" spc="-1" dirty="0">
              <a:solidFill>
                <a:srgbClr val="0070C0"/>
              </a:solidFill>
              <a:latin typeface="Arial"/>
            </a:endParaRPr>
          </a:p>
        </p:txBody>
      </p:sp>
      <p:sp>
        <p:nvSpPr>
          <p:cNvPr id="2" name="SMARTInkShape-15">
            <a:extLst>
              <a:ext uri="{FF2B5EF4-FFF2-40B4-BE49-F238E27FC236}">
                <a16:creationId xmlns:a16="http://schemas.microsoft.com/office/drawing/2014/main" xmlns="" id="{1B9D94E4-961D-4343-97C5-12D792054757}"/>
              </a:ext>
            </a:extLst>
          </p:cNvPr>
          <p:cNvSpPr/>
          <p:nvPr>
            <p:custDataLst>
              <p:tags r:id="rId1"/>
            </p:custDataLst>
          </p:nvPr>
        </p:nvSpPr>
        <p:spPr>
          <a:xfrm>
            <a:off x="5218045" y="2478347"/>
            <a:ext cx="523966" cy="413964"/>
          </a:xfrm>
          <a:custGeom>
            <a:avLst/>
            <a:gdLst/>
            <a:ahLst/>
            <a:cxnLst/>
            <a:rect l="0" t="0" r="0" b="0"/>
            <a:pathLst>
              <a:path w="523966" h="413964">
                <a:moveTo>
                  <a:pt x="470761" y="93403"/>
                </a:moveTo>
                <a:lnTo>
                  <a:pt x="470761" y="93403"/>
                </a:lnTo>
                <a:lnTo>
                  <a:pt x="448628" y="64436"/>
                </a:lnTo>
                <a:lnTo>
                  <a:pt x="424466" y="41234"/>
                </a:lnTo>
                <a:lnTo>
                  <a:pt x="410264" y="36134"/>
                </a:lnTo>
                <a:lnTo>
                  <a:pt x="387832" y="28501"/>
                </a:lnTo>
                <a:lnTo>
                  <a:pt x="359913" y="19178"/>
                </a:lnTo>
                <a:lnTo>
                  <a:pt x="338389" y="12699"/>
                </a:lnTo>
                <a:lnTo>
                  <a:pt x="306714" y="4794"/>
                </a:lnTo>
                <a:lnTo>
                  <a:pt x="271254" y="121"/>
                </a:lnTo>
                <a:lnTo>
                  <a:pt x="241903" y="0"/>
                </a:lnTo>
                <a:lnTo>
                  <a:pt x="208453" y="2904"/>
                </a:lnTo>
                <a:lnTo>
                  <a:pt x="180613" y="7056"/>
                </a:lnTo>
                <a:lnTo>
                  <a:pt x="152365" y="12428"/>
                </a:lnTo>
                <a:lnTo>
                  <a:pt x="119570" y="22197"/>
                </a:lnTo>
                <a:lnTo>
                  <a:pt x="89891" y="36204"/>
                </a:lnTo>
                <a:lnTo>
                  <a:pt x="56483" y="61323"/>
                </a:lnTo>
                <a:lnTo>
                  <a:pt x="35422" y="87778"/>
                </a:lnTo>
                <a:lnTo>
                  <a:pt x="17481" y="115696"/>
                </a:lnTo>
                <a:lnTo>
                  <a:pt x="4801" y="147137"/>
                </a:lnTo>
                <a:lnTo>
                  <a:pt x="0" y="170119"/>
                </a:lnTo>
                <a:lnTo>
                  <a:pt x="1723" y="204593"/>
                </a:lnTo>
                <a:lnTo>
                  <a:pt x="7143" y="236121"/>
                </a:lnTo>
                <a:lnTo>
                  <a:pt x="16791" y="268644"/>
                </a:lnTo>
                <a:lnTo>
                  <a:pt x="30074" y="296734"/>
                </a:lnTo>
                <a:lnTo>
                  <a:pt x="54149" y="327311"/>
                </a:lnTo>
                <a:lnTo>
                  <a:pt x="84480" y="355536"/>
                </a:lnTo>
                <a:lnTo>
                  <a:pt x="113461" y="372528"/>
                </a:lnTo>
                <a:lnTo>
                  <a:pt x="138647" y="384628"/>
                </a:lnTo>
                <a:lnTo>
                  <a:pt x="172185" y="396062"/>
                </a:lnTo>
                <a:lnTo>
                  <a:pt x="201260" y="404183"/>
                </a:lnTo>
                <a:lnTo>
                  <a:pt x="228573" y="408765"/>
                </a:lnTo>
                <a:lnTo>
                  <a:pt x="258508" y="412827"/>
                </a:lnTo>
                <a:lnTo>
                  <a:pt x="284440" y="413963"/>
                </a:lnTo>
                <a:lnTo>
                  <a:pt x="315925" y="412074"/>
                </a:lnTo>
                <a:lnTo>
                  <a:pt x="342061" y="408160"/>
                </a:lnTo>
                <a:lnTo>
                  <a:pt x="369640" y="402893"/>
                </a:lnTo>
                <a:lnTo>
                  <a:pt x="399612" y="392919"/>
                </a:lnTo>
                <a:lnTo>
                  <a:pt x="428749" y="377293"/>
                </a:lnTo>
                <a:lnTo>
                  <a:pt x="458347" y="354581"/>
                </a:lnTo>
                <a:lnTo>
                  <a:pt x="483508" y="323470"/>
                </a:lnTo>
                <a:lnTo>
                  <a:pt x="504911" y="288269"/>
                </a:lnTo>
                <a:lnTo>
                  <a:pt x="517606" y="254152"/>
                </a:lnTo>
                <a:lnTo>
                  <a:pt x="523182" y="226405"/>
                </a:lnTo>
                <a:lnTo>
                  <a:pt x="523965" y="216996"/>
                </a:lnTo>
                <a:lnTo>
                  <a:pt x="517073" y="187491"/>
                </a:lnTo>
                <a:lnTo>
                  <a:pt x="505103" y="155328"/>
                </a:lnTo>
                <a:lnTo>
                  <a:pt x="485670" y="124098"/>
                </a:lnTo>
                <a:lnTo>
                  <a:pt x="461038" y="102116"/>
                </a:lnTo>
                <a:lnTo>
                  <a:pt x="429839" y="87400"/>
                </a:lnTo>
                <a:lnTo>
                  <a:pt x="380274" y="74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331280" y="216000"/>
            <a:ext cx="6082200" cy="6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0" strike="noStrike" spc="-1">
                <a:solidFill>
                  <a:srgbClr val="2A6099"/>
                </a:solidFill>
                <a:latin typeface="Calibri"/>
                <a:ea typeface="DejaVu Sans"/>
              </a:rPr>
              <a:t>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oin </a:t>
            </a:r>
            <a:r>
              <a:rPr lang="fr-FR" sz="2800" b="1" strike="noStrike" spc="-1">
                <a:solidFill>
                  <a:srgbClr val="000000"/>
                </a:solidFill>
                <a:latin typeface="Calibri"/>
                <a:ea typeface="DejaVu Sans"/>
              </a:rPr>
              <a:t>,</a:t>
            </a:r>
            <a:r>
              <a:rPr lang="fr-FR" sz="2800" b="0" strike="noStrike" spc="-1">
                <a:solidFill>
                  <a:srgbClr val="2A6099"/>
                </a:solidFill>
                <a:latin typeface="Calibri"/>
                <a:ea typeface="DejaVu Sans"/>
              </a:rPr>
              <a:t> ui </a:t>
            </a:r>
            <a:endParaRPr lang="fr-FR" sz="2800" b="0" strike="noStrike" spc="-1">
              <a:latin typeface="Arial"/>
            </a:endParaRPr>
          </a:p>
        </p:txBody>
      </p:sp>
      <p:sp>
        <p:nvSpPr>
          <p:cNvPr id="119" name="CustomShape 2"/>
          <p:cNvSpPr/>
          <p:nvPr/>
        </p:nvSpPr>
        <p:spPr>
          <a:xfrm>
            <a:off x="360000" y="1224000"/>
            <a:ext cx="43178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Quel titre donner à cette image ?  </a:t>
            </a:r>
            <a:endParaRPr lang="fr-FR" sz="1800" b="0" strike="noStrike" spc="-1">
              <a:latin typeface="Arial"/>
            </a:endParaRPr>
          </a:p>
        </p:txBody>
      </p:sp>
      <p:sp>
        <p:nvSpPr>
          <p:cNvPr id="120" name="CustomShape 3"/>
          <p:cNvSpPr/>
          <p:nvPr/>
        </p:nvSpPr>
        <p:spPr>
          <a:xfrm>
            <a:off x="360000" y="3684600"/>
            <a:ext cx="863784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des cois   des coins   des coings   des cui</a:t>
            </a:r>
            <a:r>
              <a:rPr lang="fr-FR" sz="3200" spc="-1" dirty="0">
                <a:solidFill>
                  <a:srgbClr val="000000"/>
                </a:solidFill>
                <a:latin typeface="Arial"/>
                <a:ea typeface="DejaVu Sans"/>
              </a:rPr>
              <a:t>s</a:t>
            </a: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121" name="Image 99"/>
          <p:cNvPicPr/>
          <p:nvPr/>
        </p:nvPicPr>
        <p:blipFill>
          <a:blip r:embed="rId2"/>
          <a:stretch/>
        </p:blipFill>
        <p:spPr>
          <a:xfrm>
            <a:off x="4392000" y="1296000"/>
            <a:ext cx="2445840" cy="2202480"/>
          </a:xfrm>
          <a:prstGeom prst="rect">
            <a:avLst/>
          </a:prstGeom>
          <a:ln>
            <a:noFill/>
          </a:ln>
        </p:spPr>
      </p:pic>
      <p:sp>
        <p:nvSpPr>
          <p:cNvPr id="6" name="CustomShape 3"/>
          <p:cNvSpPr/>
          <p:nvPr/>
        </p:nvSpPr>
        <p:spPr>
          <a:xfrm>
            <a:off x="358920" y="4189604"/>
            <a:ext cx="8637840" cy="6864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     1                 2                  3                  4 </a:t>
            </a:r>
            <a:endParaRPr lang="fr-FR" sz="1800" b="0" strike="noStrike" spc="-1" dirty="0">
              <a:latin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2630</TotalTime>
  <Words>809</Words>
  <Application>Microsoft Office PowerPoint</Application>
  <PresentationFormat>Affichage à l'écran (16:9)</PresentationFormat>
  <Paragraphs>217</Paragraphs>
  <Slides>35</Slides>
  <Notes>10</Notes>
  <HiddenSlides>0</HiddenSlides>
  <MMClips>0</MMClips>
  <ScaleCrop>false</ScaleCrop>
  <HeadingPairs>
    <vt:vector size="4" baseType="variant">
      <vt:variant>
        <vt:lpstr>Thème</vt:lpstr>
      </vt:variant>
      <vt:variant>
        <vt:i4>2</vt:i4>
      </vt:variant>
      <vt:variant>
        <vt:lpstr>Titres des diapositives</vt:lpstr>
      </vt:variant>
      <vt:variant>
        <vt:i4>35</vt:i4>
      </vt:variant>
    </vt:vector>
  </HeadingPairs>
  <TitlesOfParts>
    <vt:vector size="37"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Ollivier HUNAULT</dc:creator>
  <cp:lastModifiedBy>Ollivier HUNAULT</cp:lastModifiedBy>
  <cp:revision>196</cp:revision>
  <dcterms:created xsi:type="dcterms:W3CDTF">2020-03-20T11:24:42Z</dcterms:created>
  <dcterms:modified xsi:type="dcterms:W3CDTF">2020-05-03T21:28:06Z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Ministere de l'Education Nationale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10</vt:i4>
  </property>
  <property fmtid="{D5CDD505-2E9C-101B-9397-08002B2CF9AE}" pid="9" name="PresentationFormat">
    <vt:lpwstr>Affichage à l'écran (16:9)</vt:lpwstr>
  </property>
  <property fmtid="{D5CDD505-2E9C-101B-9397-08002B2CF9AE}" pid="10" name="ScaleCrop">
    <vt:bool>false</vt:bool>
  </property>
  <property fmtid="{D5CDD505-2E9C-101B-9397-08002B2CF9AE}" pid="11" name="ShareDoc">
    <vt:bool>false</vt:bool>
  </property>
  <property fmtid="{D5CDD505-2E9C-101B-9397-08002B2CF9AE}" pid="12" name="Slides">
    <vt:i4>34</vt:i4>
  </property>
</Properties>
</file>