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299" r:id="rId11"/>
    <p:sldId id="274" r:id="rId12"/>
    <p:sldId id="408" r:id="rId13"/>
    <p:sldId id="325" r:id="rId14"/>
    <p:sldId id="409" r:id="rId15"/>
    <p:sldId id="405" r:id="rId16"/>
    <p:sldId id="410" r:id="rId17"/>
    <p:sldId id="407" r:id="rId18"/>
    <p:sldId id="411" r:id="rId19"/>
    <p:sldId id="406" r:id="rId20"/>
    <p:sldId id="412" r:id="rId21"/>
    <p:sldId id="395" r:id="rId22"/>
    <p:sldId id="343" r:id="rId23"/>
    <p:sldId id="276" r:id="rId24"/>
    <p:sldId id="380" r:id="rId25"/>
    <p:sldId id="389" r:id="rId26"/>
    <p:sldId id="391" r:id="rId27"/>
    <p:sldId id="385" r:id="rId28"/>
    <p:sldId id="387" r:id="rId29"/>
    <p:sldId id="392" r:id="rId30"/>
    <p:sldId id="337" r:id="rId31"/>
    <p:sldId id="288" r:id="rId32"/>
  </p:sldIdLst>
  <p:sldSz cx="9144000" cy="5143500" type="screen16x9"/>
  <p:notesSz cx="10018713" cy="6888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8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à l’école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hiberner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chez le médecin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skier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8CA4E5-6794-43FA-970C-D8226C5E1E9D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08B3018F-B10C-4796-B740-5E0F3A4F7561}" type="presOf" srcId="{877D7047-60CD-754B-B94B-0D52DA8802EF}" destId="{E895D6B0-A2C0-8846-B022-1C147093D231}" srcOrd="0" destOrd="0" presId="urn:microsoft.com/office/officeart/2005/8/layout/vList5"/>
    <dgm:cxn modelId="{0408FD2B-DD27-439A-933D-32DDE7599005}" type="presOf" srcId="{5A256FE1-617A-F64B-AAA5-E71BA3D8E71B}" destId="{5131D196-118F-ED4B-8F8C-9F861CEE6268}" srcOrd="0" destOrd="0" presId="urn:microsoft.com/office/officeart/2005/8/layout/vList5"/>
    <dgm:cxn modelId="{9DF266A2-B5DB-4633-8949-AFA46B910F4A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2F59FDD-1ABE-4F2C-96F0-B86F6080200B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DE01CBB-E075-48A4-9936-F43615E8ED58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B801157-1FDC-4AAC-8C21-64F62D788AD4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CDD583A-0C0A-4692-9DDA-3E48F87BCBBB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0D243B2-FD32-4F71-B2E2-CC9531E31106}" type="presOf" srcId="{DD6BBC1B-D149-744A-A30E-EFE273F02222}" destId="{B2E2EFB5-3D81-DA40-B0AB-7277103CCFA5}" srcOrd="0" destOrd="0" presId="urn:microsoft.com/office/officeart/2005/8/layout/vList5"/>
    <dgm:cxn modelId="{9E1D6178-1208-42D9-86C9-ED627796389D}" type="presParOf" srcId="{82B71E07-46A9-1F4C-9980-576B2FA3ADD8}" destId="{A3A8D8DA-067B-EC42-9EAF-7E4FD8AA6489}" srcOrd="0" destOrd="0" presId="urn:microsoft.com/office/officeart/2005/8/layout/vList5"/>
    <dgm:cxn modelId="{F6B3EF0E-D5E3-4834-9273-785B2CB51C05}" type="presParOf" srcId="{A3A8D8DA-067B-EC42-9EAF-7E4FD8AA6489}" destId="{5131D196-118F-ED4B-8F8C-9F861CEE6268}" srcOrd="0" destOrd="0" presId="urn:microsoft.com/office/officeart/2005/8/layout/vList5"/>
    <dgm:cxn modelId="{47E72BFD-8EDB-4880-83DB-65936664D572}" type="presParOf" srcId="{A3A8D8DA-067B-EC42-9EAF-7E4FD8AA6489}" destId="{B2E2EFB5-3D81-DA40-B0AB-7277103CCFA5}" srcOrd="1" destOrd="0" presId="urn:microsoft.com/office/officeart/2005/8/layout/vList5"/>
    <dgm:cxn modelId="{B65E22F9-881C-49E3-AEBC-6C392CAFFF6B}" type="presParOf" srcId="{82B71E07-46A9-1F4C-9980-576B2FA3ADD8}" destId="{86757E5C-20F4-E745-A720-B10E686939A4}" srcOrd="1" destOrd="0" presId="urn:microsoft.com/office/officeart/2005/8/layout/vList5"/>
    <dgm:cxn modelId="{8419DD89-BF51-4A9D-9BDA-835665C08B69}" type="presParOf" srcId="{82B71E07-46A9-1F4C-9980-576B2FA3ADD8}" destId="{0760AE06-7B56-494A-A0E8-36B594643D8E}" srcOrd="2" destOrd="0" presId="urn:microsoft.com/office/officeart/2005/8/layout/vList5"/>
    <dgm:cxn modelId="{4F8A6BC9-B721-4EC3-A026-C7D23E8EB795}" type="presParOf" srcId="{0760AE06-7B56-494A-A0E8-36B594643D8E}" destId="{C3381103-080C-D746-8B27-46B2DEE4028C}" srcOrd="0" destOrd="0" presId="urn:microsoft.com/office/officeart/2005/8/layout/vList5"/>
    <dgm:cxn modelId="{0E1324DC-7A2D-4103-8471-E9290D6A83D2}" type="presParOf" srcId="{0760AE06-7B56-494A-A0E8-36B594643D8E}" destId="{FBE9ED35-B856-174C-8737-A32D2C924CA6}" srcOrd="1" destOrd="0" presId="urn:microsoft.com/office/officeart/2005/8/layout/vList5"/>
    <dgm:cxn modelId="{C1582D6A-690B-41A4-A51A-04751C460125}" type="presParOf" srcId="{82B71E07-46A9-1F4C-9980-576B2FA3ADD8}" destId="{42D27948-8160-FF47-9116-9786F5E669CE}" srcOrd="3" destOrd="0" presId="urn:microsoft.com/office/officeart/2005/8/layout/vList5"/>
    <dgm:cxn modelId="{8546EC5F-531A-4951-9035-ED7C092ADF9D}" type="presParOf" srcId="{82B71E07-46A9-1F4C-9980-576B2FA3ADD8}" destId="{39BBA486-03BD-2144-ABBF-AE369E5400B7}" srcOrd="4" destOrd="0" presId="urn:microsoft.com/office/officeart/2005/8/layout/vList5"/>
    <dgm:cxn modelId="{A286A193-6D88-4662-9F43-0D3D65AEB709}" type="presParOf" srcId="{39BBA486-03BD-2144-ABBF-AE369E5400B7}" destId="{70B8D9E0-4A6D-2F44-B595-4E51FB1CC510}" srcOrd="0" destOrd="0" presId="urn:microsoft.com/office/officeart/2005/8/layout/vList5"/>
    <dgm:cxn modelId="{CE48672E-481A-492A-A75C-F5C13CCCB393}" type="presParOf" srcId="{39BBA486-03BD-2144-ABBF-AE369E5400B7}" destId="{09F84ED2-5430-D348-8351-1C588DA968EF}" srcOrd="1" destOrd="0" presId="urn:microsoft.com/office/officeart/2005/8/layout/vList5"/>
    <dgm:cxn modelId="{49682948-5F90-415D-A4A6-6679C8947118}" type="presParOf" srcId="{82B71E07-46A9-1F4C-9980-576B2FA3ADD8}" destId="{26A10C18-A8F4-6A4C-BDEE-6F7DE3CE4615}" srcOrd="5" destOrd="0" presId="urn:microsoft.com/office/officeart/2005/8/layout/vList5"/>
    <dgm:cxn modelId="{1235E87A-2687-47B8-8AC3-1B30C094FF5F}" type="presParOf" srcId="{82B71E07-46A9-1F4C-9980-576B2FA3ADD8}" destId="{4ECD3363-8FE6-2E4D-AEB8-DD61ACBB9653}" srcOrd="6" destOrd="0" presId="urn:microsoft.com/office/officeart/2005/8/layout/vList5"/>
    <dgm:cxn modelId="{02395E2A-D8AA-4251-97FE-6D80D8B0F369}" type="presParOf" srcId="{4ECD3363-8FE6-2E4D-AEB8-DD61ACBB9653}" destId="{E895D6B0-A2C0-8846-B022-1C147093D231}" srcOrd="0" destOrd="0" presId="urn:microsoft.com/office/officeart/2005/8/layout/vList5"/>
    <dgm:cxn modelId="{FDA959A7-125B-45B7-A2E8-A1F0D66D9DD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Les pains au chocolat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Romain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prix des pains au chocolat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62C7F06-A005-476E-AE40-B37826EDAB4F}" type="presOf" srcId="{5A256FE1-617A-F64B-AAA5-E71BA3D8E71B}" destId="{5131D196-118F-ED4B-8F8C-9F861CEE6268}" srcOrd="0" destOrd="0" presId="urn:microsoft.com/office/officeart/2005/8/layout/vList5"/>
    <dgm:cxn modelId="{DD5B2CE8-CCF6-42AF-89D2-55681B847034}" type="presOf" srcId="{DD6BBC1B-D149-744A-A30E-EFE273F02222}" destId="{B2E2EFB5-3D81-DA40-B0AB-7277103CCFA5}" srcOrd="0" destOrd="0" presId="urn:microsoft.com/office/officeart/2005/8/layout/vList5"/>
    <dgm:cxn modelId="{0275741F-5AE5-425D-ABD9-29B83A199C7A}" type="presOf" srcId="{39104730-2024-374C-98E0-3A4CE7ED9881}" destId="{82B71E07-46A9-1F4C-9980-576B2FA3ADD8}" srcOrd="0" destOrd="0" presId="urn:microsoft.com/office/officeart/2005/8/layout/vList5"/>
    <dgm:cxn modelId="{B90FCA41-B4D9-4DE3-86E0-78D5DA946002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DB3388B-AA7D-4B4F-B474-80078958B17B}" type="presOf" srcId="{2C8EC395-066D-984E-8F48-1D03BBA365D6}" destId="{FBE9ED35-B856-174C-8737-A32D2C924CA6}" srcOrd="0" destOrd="0" presId="urn:microsoft.com/office/officeart/2005/8/layout/vList5"/>
    <dgm:cxn modelId="{9FEB191F-D710-4C16-8FC2-3F260D4ECD40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4F7B487-5EA4-43BB-99DE-EF53CA664839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8AC7218-F4A4-457B-B6B3-4C10A3FB0802}" type="presOf" srcId="{D865DF60-6A8A-1346-86CF-ADC5241F7441}" destId="{C3381103-080C-D746-8B27-46B2DEE4028C}" srcOrd="0" destOrd="0" presId="urn:microsoft.com/office/officeart/2005/8/layout/vList5"/>
    <dgm:cxn modelId="{83D0AE12-8469-4741-AB87-932C358EDAD8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19EEB7C-468A-41C5-B07D-B78DE71B30A5}" type="presParOf" srcId="{82B71E07-46A9-1F4C-9980-576B2FA3ADD8}" destId="{A3A8D8DA-067B-EC42-9EAF-7E4FD8AA6489}" srcOrd="0" destOrd="0" presId="urn:microsoft.com/office/officeart/2005/8/layout/vList5"/>
    <dgm:cxn modelId="{45FD4A70-E1A7-4F2B-A4D9-02D14CE86F66}" type="presParOf" srcId="{A3A8D8DA-067B-EC42-9EAF-7E4FD8AA6489}" destId="{5131D196-118F-ED4B-8F8C-9F861CEE6268}" srcOrd="0" destOrd="0" presId="urn:microsoft.com/office/officeart/2005/8/layout/vList5"/>
    <dgm:cxn modelId="{2CA97BA2-BD73-4A09-A542-20F941944061}" type="presParOf" srcId="{A3A8D8DA-067B-EC42-9EAF-7E4FD8AA6489}" destId="{B2E2EFB5-3D81-DA40-B0AB-7277103CCFA5}" srcOrd="1" destOrd="0" presId="urn:microsoft.com/office/officeart/2005/8/layout/vList5"/>
    <dgm:cxn modelId="{E5522969-D39F-4CB1-86AC-B390BBE36D4E}" type="presParOf" srcId="{82B71E07-46A9-1F4C-9980-576B2FA3ADD8}" destId="{86757E5C-20F4-E745-A720-B10E686939A4}" srcOrd="1" destOrd="0" presId="urn:microsoft.com/office/officeart/2005/8/layout/vList5"/>
    <dgm:cxn modelId="{6BF00B8E-CE11-49E7-8A47-DEFB4707E063}" type="presParOf" srcId="{82B71E07-46A9-1F4C-9980-576B2FA3ADD8}" destId="{0760AE06-7B56-494A-A0E8-36B594643D8E}" srcOrd="2" destOrd="0" presId="urn:microsoft.com/office/officeart/2005/8/layout/vList5"/>
    <dgm:cxn modelId="{74474ABB-E0E9-4566-A990-67A46C93CEED}" type="presParOf" srcId="{0760AE06-7B56-494A-A0E8-36B594643D8E}" destId="{C3381103-080C-D746-8B27-46B2DEE4028C}" srcOrd="0" destOrd="0" presId="urn:microsoft.com/office/officeart/2005/8/layout/vList5"/>
    <dgm:cxn modelId="{2DCEAABA-7DBA-40F8-911D-BEFAA355841F}" type="presParOf" srcId="{0760AE06-7B56-494A-A0E8-36B594643D8E}" destId="{FBE9ED35-B856-174C-8737-A32D2C924CA6}" srcOrd="1" destOrd="0" presId="urn:microsoft.com/office/officeart/2005/8/layout/vList5"/>
    <dgm:cxn modelId="{0C1C117F-318F-4FD1-8185-861A231BC597}" type="presParOf" srcId="{82B71E07-46A9-1F4C-9980-576B2FA3ADD8}" destId="{42D27948-8160-FF47-9116-9786F5E669CE}" srcOrd="3" destOrd="0" presId="urn:microsoft.com/office/officeart/2005/8/layout/vList5"/>
    <dgm:cxn modelId="{3CD5229B-BF82-4271-B04D-5AC49747E691}" type="presParOf" srcId="{82B71E07-46A9-1F4C-9980-576B2FA3ADD8}" destId="{39BBA486-03BD-2144-ABBF-AE369E5400B7}" srcOrd="4" destOrd="0" presId="urn:microsoft.com/office/officeart/2005/8/layout/vList5"/>
    <dgm:cxn modelId="{304C2DEC-7CB8-4C86-9F24-D0E53C8E8319}" type="presParOf" srcId="{39BBA486-03BD-2144-ABBF-AE369E5400B7}" destId="{70B8D9E0-4A6D-2F44-B595-4E51FB1CC510}" srcOrd="0" destOrd="0" presId="urn:microsoft.com/office/officeart/2005/8/layout/vList5"/>
    <dgm:cxn modelId="{F53C7E0F-E16E-48F3-B974-1339847EE5DF}" type="presParOf" srcId="{39BBA486-03BD-2144-ABBF-AE369E5400B7}" destId="{09F84ED2-5430-D348-8351-1C588DA968EF}" srcOrd="1" destOrd="0" presId="urn:microsoft.com/office/officeart/2005/8/layout/vList5"/>
    <dgm:cxn modelId="{CD4A9E5D-2667-42AB-9F4E-47F21AC27531}" type="presParOf" srcId="{82B71E07-46A9-1F4C-9980-576B2FA3ADD8}" destId="{26A10C18-A8F4-6A4C-BDEE-6F7DE3CE4615}" srcOrd="5" destOrd="0" presId="urn:microsoft.com/office/officeart/2005/8/layout/vList5"/>
    <dgm:cxn modelId="{2956F6BC-8FAD-48AF-B812-B2B583CD11EB}" type="presParOf" srcId="{82B71E07-46A9-1F4C-9980-576B2FA3ADD8}" destId="{4ECD3363-8FE6-2E4D-AEB8-DD61ACBB9653}" srcOrd="6" destOrd="0" presId="urn:microsoft.com/office/officeart/2005/8/layout/vList5"/>
    <dgm:cxn modelId="{DF9C4BF0-9399-4431-9E4B-E2DF5EABADBE}" type="presParOf" srcId="{4ECD3363-8FE6-2E4D-AEB8-DD61ACBB9653}" destId="{E895D6B0-A2C0-8846-B022-1C147093D231}" srcOrd="0" destOrd="0" presId="urn:microsoft.com/office/officeart/2005/8/layout/vList5"/>
    <dgm:cxn modelId="{8B021FE2-293C-4FED-97B4-133766BFA2D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lin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baim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/>
            <a:t>respecter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 err="1"/>
            <a:t>tinpam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69C39C-052B-426C-8EE5-6A62CBABD0F3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6249082-B9D4-4035-AA2A-BF6CAD80298F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8AB0B51-8749-4DDD-9DFF-0380482F7498}" type="presOf" srcId="{C98D5B68-7884-6648-A6A0-2E344EE2F2C1}" destId="{70B8D9E0-4A6D-2F44-B595-4E51FB1CC510}" srcOrd="0" destOrd="0" presId="urn:microsoft.com/office/officeart/2005/8/layout/vList5"/>
    <dgm:cxn modelId="{23D2D271-D800-4067-A4A1-570831358DD9}" type="presOf" srcId="{D865DF60-6A8A-1346-86CF-ADC5241F7441}" destId="{C3381103-080C-D746-8B27-46B2DEE4028C}" srcOrd="0" destOrd="0" presId="urn:microsoft.com/office/officeart/2005/8/layout/vList5"/>
    <dgm:cxn modelId="{D47E5404-EFDD-4031-95A6-238F6E0D54D2}" type="presOf" srcId="{DD6BBC1B-D149-744A-A30E-EFE273F02222}" destId="{B2E2EFB5-3D81-DA40-B0AB-7277103CCFA5}" srcOrd="0" destOrd="0" presId="urn:microsoft.com/office/officeart/2005/8/layout/vList5"/>
    <dgm:cxn modelId="{CD25538E-A9C9-4C30-81ED-58AD54C4A8A3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A139173-37B9-4793-A9D0-312491168C8A}" type="presOf" srcId="{2C8EC395-066D-984E-8F48-1D03BBA365D6}" destId="{FBE9ED35-B856-174C-8737-A32D2C924CA6}" srcOrd="0" destOrd="0" presId="urn:microsoft.com/office/officeart/2005/8/layout/vList5"/>
    <dgm:cxn modelId="{5E8228E1-F0AC-4B22-BC98-6BA207020A54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29C61D9-B24C-4657-8C1C-D71EBB487A94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3716441-9FED-4BDB-A20F-33D700704647}" type="presParOf" srcId="{82B71E07-46A9-1F4C-9980-576B2FA3ADD8}" destId="{A3A8D8DA-067B-EC42-9EAF-7E4FD8AA6489}" srcOrd="0" destOrd="0" presId="urn:microsoft.com/office/officeart/2005/8/layout/vList5"/>
    <dgm:cxn modelId="{1FA719C9-B12A-4C11-9003-9C044A0A7283}" type="presParOf" srcId="{A3A8D8DA-067B-EC42-9EAF-7E4FD8AA6489}" destId="{5131D196-118F-ED4B-8F8C-9F861CEE6268}" srcOrd="0" destOrd="0" presId="urn:microsoft.com/office/officeart/2005/8/layout/vList5"/>
    <dgm:cxn modelId="{9C47D5AE-A13B-41D4-B32A-008828E4FC81}" type="presParOf" srcId="{A3A8D8DA-067B-EC42-9EAF-7E4FD8AA6489}" destId="{B2E2EFB5-3D81-DA40-B0AB-7277103CCFA5}" srcOrd="1" destOrd="0" presId="urn:microsoft.com/office/officeart/2005/8/layout/vList5"/>
    <dgm:cxn modelId="{8EC13988-E719-4190-A8EC-C40A569EA407}" type="presParOf" srcId="{82B71E07-46A9-1F4C-9980-576B2FA3ADD8}" destId="{86757E5C-20F4-E745-A720-B10E686939A4}" srcOrd="1" destOrd="0" presId="urn:microsoft.com/office/officeart/2005/8/layout/vList5"/>
    <dgm:cxn modelId="{5AC80DC2-DAD8-41D6-AA67-4A68A67253E2}" type="presParOf" srcId="{82B71E07-46A9-1F4C-9980-576B2FA3ADD8}" destId="{0760AE06-7B56-494A-A0E8-36B594643D8E}" srcOrd="2" destOrd="0" presId="urn:microsoft.com/office/officeart/2005/8/layout/vList5"/>
    <dgm:cxn modelId="{2A05C455-0D46-45D5-ADDB-BC4BF72678E4}" type="presParOf" srcId="{0760AE06-7B56-494A-A0E8-36B594643D8E}" destId="{C3381103-080C-D746-8B27-46B2DEE4028C}" srcOrd="0" destOrd="0" presId="urn:microsoft.com/office/officeart/2005/8/layout/vList5"/>
    <dgm:cxn modelId="{DF4479A4-FB49-4303-BDC0-1E0259A8EE3E}" type="presParOf" srcId="{0760AE06-7B56-494A-A0E8-36B594643D8E}" destId="{FBE9ED35-B856-174C-8737-A32D2C924CA6}" srcOrd="1" destOrd="0" presId="urn:microsoft.com/office/officeart/2005/8/layout/vList5"/>
    <dgm:cxn modelId="{42E7B778-92D3-429C-9B45-3EF435F1197D}" type="presParOf" srcId="{82B71E07-46A9-1F4C-9980-576B2FA3ADD8}" destId="{42D27948-8160-FF47-9116-9786F5E669CE}" srcOrd="3" destOrd="0" presId="urn:microsoft.com/office/officeart/2005/8/layout/vList5"/>
    <dgm:cxn modelId="{9F642C23-14FF-41D8-99A0-03AF822C9036}" type="presParOf" srcId="{82B71E07-46A9-1F4C-9980-576B2FA3ADD8}" destId="{39BBA486-03BD-2144-ABBF-AE369E5400B7}" srcOrd="4" destOrd="0" presId="urn:microsoft.com/office/officeart/2005/8/layout/vList5"/>
    <dgm:cxn modelId="{D20C021D-E1B4-488E-A231-EB057B99D352}" type="presParOf" srcId="{39BBA486-03BD-2144-ABBF-AE369E5400B7}" destId="{70B8D9E0-4A6D-2F44-B595-4E51FB1CC510}" srcOrd="0" destOrd="0" presId="urn:microsoft.com/office/officeart/2005/8/layout/vList5"/>
    <dgm:cxn modelId="{B53D1AA6-80BD-496A-A17F-5E0B875022B8}" type="presParOf" srcId="{39BBA486-03BD-2144-ABBF-AE369E5400B7}" destId="{09F84ED2-5430-D348-8351-1C588DA968EF}" srcOrd="1" destOrd="0" presId="urn:microsoft.com/office/officeart/2005/8/layout/vList5"/>
    <dgm:cxn modelId="{6EBCE396-A273-4B6C-8A91-1838ECD1359E}" type="presParOf" srcId="{82B71E07-46A9-1F4C-9980-576B2FA3ADD8}" destId="{26A10C18-A8F4-6A4C-BDEE-6F7DE3CE4615}" srcOrd="5" destOrd="0" presId="urn:microsoft.com/office/officeart/2005/8/layout/vList5"/>
    <dgm:cxn modelId="{2F434F61-2971-4EDC-8245-186A083434E4}" type="presParOf" srcId="{82B71E07-46A9-1F4C-9980-576B2FA3ADD8}" destId="{4ECD3363-8FE6-2E4D-AEB8-DD61ACBB9653}" srcOrd="6" destOrd="0" presId="urn:microsoft.com/office/officeart/2005/8/layout/vList5"/>
    <dgm:cxn modelId="{082A5FEA-878E-4A85-AF43-4591D6B70810}" type="presParOf" srcId="{4ECD3363-8FE6-2E4D-AEB8-DD61ACBB9653}" destId="{E895D6B0-A2C0-8846-B022-1C147093D231}" srcOrd="0" destOrd="0" presId="urn:microsoft.com/office/officeart/2005/8/layout/vList5"/>
    <dgm:cxn modelId="{F2FAC1BB-3060-4828-9213-073E088315F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lin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baim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respecter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tinpam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FD8B9C5-9133-4DA3-813D-0EA2854CAD7A}" type="presOf" srcId="{DD6BBC1B-D149-744A-A30E-EFE273F02222}" destId="{B2E2EFB5-3D81-DA40-B0AB-7277103CCFA5}" srcOrd="0" destOrd="0" presId="urn:microsoft.com/office/officeart/2005/8/layout/vList5"/>
    <dgm:cxn modelId="{D6FAF7F9-922D-4323-96E3-6A343BC500FC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7152C73-8A2C-47B0-B894-C5FFD028C2EB}" type="presOf" srcId="{877D7047-60CD-754B-B94B-0D52DA8802EF}" destId="{E895D6B0-A2C0-8846-B022-1C147093D231}" srcOrd="0" destOrd="0" presId="urn:microsoft.com/office/officeart/2005/8/layout/vList5"/>
    <dgm:cxn modelId="{548B41EC-A7CB-42D8-BBC3-A29A595C2DE1}" type="presOf" srcId="{2C8EC395-066D-984E-8F48-1D03BBA365D6}" destId="{FBE9ED35-B856-174C-8737-A32D2C924CA6}" srcOrd="0" destOrd="0" presId="urn:microsoft.com/office/officeart/2005/8/layout/vList5"/>
    <dgm:cxn modelId="{BD81EAFD-0C2A-4221-A424-FD716ECFA042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6022EA4-BE5E-4550-BA6C-1E0661A52F03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A4F551D-2EAF-4ADA-BCD2-4D3AD748396F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690F0-2758-4211-BB9F-8BE18C1CE1D0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A9B8936-953D-42C9-811A-60F5EFCFCD32}" type="presOf" srcId="{D865DF60-6A8A-1346-86CF-ADC5241F7441}" destId="{C3381103-080C-D746-8B27-46B2DEE4028C}" srcOrd="0" destOrd="0" presId="urn:microsoft.com/office/officeart/2005/8/layout/vList5"/>
    <dgm:cxn modelId="{3EA6B676-109D-4DB4-9DBD-BF4FA92D441B}" type="presParOf" srcId="{82B71E07-46A9-1F4C-9980-576B2FA3ADD8}" destId="{A3A8D8DA-067B-EC42-9EAF-7E4FD8AA6489}" srcOrd="0" destOrd="0" presId="urn:microsoft.com/office/officeart/2005/8/layout/vList5"/>
    <dgm:cxn modelId="{D070AC99-5938-4248-990B-D3378BB3F5C5}" type="presParOf" srcId="{A3A8D8DA-067B-EC42-9EAF-7E4FD8AA6489}" destId="{5131D196-118F-ED4B-8F8C-9F861CEE6268}" srcOrd="0" destOrd="0" presId="urn:microsoft.com/office/officeart/2005/8/layout/vList5"/>
    <dgm:cxn modelId="{C4B965C0-251C-4CAD-94F3-91EDC4B3D271}" type="presParOf" srcId="{A3A8D8DA-067B-EC42-9EAF-7E4FD8AA6489}" destId="{B2E2EFB5-3D81-DA40-B0AB-7277103CCFA5}" srcOrd="1" destOrd="0" presId="urn:microsoft.com/office/officeart/2005/8/layout/vList5"/>
    <dgm:cxn modelId="{D768591C-2E42-4DDE-AFBE-D1AC286EF2DC}" type="presParOf" srcId="{82B71E07-46A9-1F4C-9980-576B2FA3ADD8}" destId="{86757E5C-20F4-E745-A720-B10E686939A4}" srcOrd="1" destOrd="0" presId="urn:microsoft.com/office/officeart/2005/8/layout/vList5"/>
    <dgm:cxn modelId="{4BDDA11E-7649-4C15-8214-82822DB58550}" type="presParOf" srcId="{82B71E07-46A9-1F4C-9980-576B2FA3ADD8}" destId="{0760AE06-7B56-494A-A0E8-36B594643D8E}" srcOrd="2" destOrd="0" presId="urn:microsoft.com/office/officeart/2005/8/layout/vList5"/>
    <dgm:cxn modelId="{744B309B-EB4D-439F-B839-22A916969EFF}" type="presParOf" srcId="{0760AE06-7B56-494A-A0E8-36B594643D8E}" destId="{C3381103-080C-D746-8B27-46B2DEE4028C}" srcOrd="0" destOrd="0" presId="urn:microsoft.com/office/officeart/2005/8/layout/vList5"/>
    <dgm:cxn modelId="{F6C3E005-95C5-48AB-9162-249AF5C267C6}" type="presParOf" srcId="{0760AE06-7B56-494A-A0E8-36B594643D8E}" destId="{FBE9ED35-B856-174C-8737-A32D2C924CA6}" srcOrd="1" destOrd="0" presId="urn:microsoft.com/office/officeart/2005/8/layout/vList5"/>
    <dgm:cxn modelId="{FCBE7CDA-CF33-44EB-8AA9-9CEC18691DC2}" type="presParOf" srcId="{82B71E07-46A9-1F4C-9980-576B2FA3ADD8}" destId="{42D27948-8160-FF47-9116-9786F5E669CE}" srcOrd="3" destOrd="0" presId="urn:microsoft.com/office/officeart/2005/8/layout/vList5"/>
    <dgm:cxn modelId="{834C695D-9DEE-4679-8AAE-22BB845B9B13}" type="presParOf" srcId="{82B71E07-46A9-1F4C-9980-576B2FA3ADD8}" destId="{39BBA486-03BD-2144-ABBF-AE369E5400B7}" srcOrd="4" destOrd="0" presId="urn:microsoft.com/office/officeart/2005/8/layout/vList5"/>
    <dgm:cxn modelId="{D971D1A1-9BB1-4E1D-B383-BFA1F1566595}" type="presParOf" srcId="{39BBA486-03BD-2144-ABBF-AE369E5400B7}" destId="{70B8D9E0-4A6D-2F44-B595-4E51FB1CC510}" srcOrd="0" destOrd="0" presId="urn:microsoft.com/office/officeart/2005/8/layout/vList5"/>
    <dgm:cxn modelId="{EE0E36C4-2D1B-4026-86FB-85BD25412F4B}" type="presParOf" srcId="{39BBA486-03BD-2144-ABBF-AE369E5400B7}" destId="{09F84ED2-5430-D348-8351-1C588DA968EF}" srcOrd="1" destOrd="0" presId="urn:microsoft.com/office/officeart/2005/8/layout/vList5"/>
    <dgm:cxn modelId="{80720054-1229-4B2C-8B3E-EA5BA5F4E4E2}" type="presParOf" srcId="{82B71E07-46A9-1F4C-9980-576B2FA3ADD8}" destId="{26A10C18-A8F4-6A4C-BDEE-6F7DE3CE4615}" srcOrd="5" destOrd="0" presId="urn:microsoft.com/office/officeart/2005/8/layout/vList5"/>
    <dgm:cxn modelId="{743716A6-8B26-4D04-8D47-59AE6C96C315}" type="presParOf" srcId="{82B71E07-46A9-1F4C-9980-576B2FA3ADD8}" destId="{4ECD3363-8FE6-2E4D-AEB8-DD61ACBB9653}" srcOrd="6" destOrd="0" presId="urn:microsoft.com/office/officeart/2005/8/layout/vList5"/>
    <dgm:cxn modelId="{745C7DDC-C6DF-44FB-A7EF-90440853B096}" type="presParOf" srcId="{4ECD3363-8FE6-2E4D-AEB8-DD61ACBB9653}" destId="{E895D6B0-A2C0-8846-B022-1C147093D231}" srcOrd="0" destOrd="0" presId="urn:microsoft.com/office/officeart/2005/8/layout/vList5"/>
    <dgm:cxn modelId="{9ACE4958-FC80-4997-AD39-A92047E9234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timbre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inbuvable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grinper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température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68A45CC-27E0-4F85-AC6E-259FE9F63D24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0002D68-48FD-4130-9D20-B12A5E31362A}" type="presOf" srcId="{C98D5B68-7884-6648-A6A0-2E344EE2F2C1}" destId="{70B8D9E0-4A6D-2F44-B595-4E51FB1CC510}" srcOrd="0" destOrd="0" presId="urn:microsoft.com/office/officeart/2005/8/layout/vList5"/>
    <dgm:cxn modelId="{103D915D-E3A4-4176-80F8-AFDFB512576C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0270A0F-415B-4B51-9A2B-C30E4A1EF230}" type="presOf" srcId="{877D7047-60CD-754B-B94B-0D52DA8802EF}" destId="{E895D6B0-A2C0-8846-B022-1C147093D231}" srcOrd="0" destOrd="0" presId="urn:microsoft.com/office/officeart/2005/8/layout/vList5"/>
    <dgm:cxn modelId="{3BD7FEBA-E50D-486D-ACA7-D011898C3F2D}" type="presOf" srcId="{D865DF60-6A8A-1346-86CF-ADC5241F7441}" destId="{C3381103-080C-D746-8B27-46B2DEE4028C}" srcOrd="0" destOrd="0" presId="urn:microsoft.com/office/officeart/2005/8/layout/vList5"/>
    <dgm:cxn modelId="{1C61258B-3E78-4ED3-9C27-005993ABBBCF}" type="presOf" srcId="{8943F2E6-3B0D-E448-9217-B317A1C852F5}" destId="{1017B7CB-13B4-9B4A-A898-E550BB192901}" srcOrd="0" destOrd="0" presId="urn:microsoft.com/office/officeart/2005/8/layout/vList5"/>
    <dgm:cxn modelId="{191A4A78-C4BC-4F58-A309-7DAE7D3E948E}" type="presOf" srcId="{31427C3A-E33A-4C40-B6A8-DF440F9FA9C2}" destId="{09F84ED2-5430-D348-8351-1C588DA968EF}" srcOrd="0" destOrd="0" presId="urn:microsoft.com/office/officeart/2005/8/layout/vList5"/>
    <dgm:cxn modelId="{7833E14A-0B67-4D23-8738-4704FF78E722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E13F82D-3B62-42AD-A96C-E658A2954110}" type="presOf" srcId="{2C8EC395-066D-984E-8F48-1D03BBA365D6}" destId="{FBE9ED35-B856-174C-8737-A32D2C924CA6}" srcOrd="0" destOrd="0" presId="urn:microsoft.com/office/officeart/2005/8/layout/vList5"/>
    <dgm:cxn modelId="{774CE459-2D53-4EDA-881C-15F10DC4BAEE}" type="presParOf" srcId="{82B71E07-46A9-1F4C-9980-576B2FA3ADD8}" destId="{A3A8D8DA-067B-EC42-9EAF-7E4FD8AA6489}" srcOrd="0" destOrd="0" presId="urn:microsoft.com/office/officeart/2005/8/layout/vList5"/>
    <dgm:cxn modelId="{1B71DF51-8BD0-484F-A8F9-ED1B4B53CEE5}" type="presParOf" srcId="{A3A8D8DA-067B-EC42-9EAF-7E4FD8AA6489}" destId="{5131D196-118F-ED4B-8F8C-9F861CEE6268}" srcOrd="0" destOrd="0" presId="urn:microsoft.com/office/officeart/2005/8/layout/vList5"/>
    <dgm:cxn modelId="{6875A1D1-B636-4368-9ABF-8D876706846C}" type="presParOf" srcId="{A3A8D8DA-067B-EC42-9EAF-7E4FD8AA6489}" destId="{B2E2EFB5-3D81-DA40-B0AB-7277103CCFA5}" srcOrd="1" destOrd="0" presId="urn:microsoft.com/office/officeart/2005/8/layout/vList5"/>
    <dgm:cxn modelId="{9D7D6A51-5C75-4885-B2EB-350715C0C879}" type="presParOf" srcId="{82B71E07-46A9-1F4C-9980-576B2FA3ADD8}" destId="{86757E5C-20F4-E745-A720-B10E686939A4}" srcOrd="1" destOrd="0" presId="urn:microsoft.com/office/officeart/2005/8/layout/vList5"/>
    <dgm:cxn modelId="{36BF57EF-CA51-456A-87DB-303A819AA34C}" type="presParOf" srcId="{82B71E07-46A9-1F4C-9980-576B2FA3ADD8}" destId="{0760AE06-7B56-494A-A0E8-36B594643D8E}" srcOrd="2" destOrd="0" presId="urn:microsoft.com/office/officeart/2005/8/layout/vList5"/>
    <dgm:cxn modelId="{362B4F66-1A3B-40CB-A58F-F1760A1F3256}" type="presParOf" srcId="{0760AE06-7B56-494A-A0E8-36B594643D8E}" destId="{C3381103-080C-D746-8B27-46B2DEE4028C}" srcOrd="0" destOrd="0" presId="urn:microsoft.com/office/officeart/2005/8/layout/vList5"/>
    <dgm:cxn modelId="{5F76F116-06EE-489C-833E-095F89C7AC26}" type="presParOf" srcId="{0760AE06-7B56-494A-A0E8-36B594643D8E}" destId="{FBE9ED35-B856-174C-8737-A32D2C924CA6}" srcOrd="1" destOrd="0" presId="urn:microsoft.com/office/officeart/2005/8/layout/vList5"/>
    <dgm:cxn modelId="{A45F8C53-D9B8-4E78-A49C-E40F2E9C640C}" type="presParOf" srcId="{82B71E07-46A9-1F4C-9980-576B2FA3ADD8}" destId="{42D27948-8160-FF47-9116-9786F5E669CE}" srcOrd="3" destOrd="0" presId="urn:microsoft.com/office/officeart/2005/8/layout/vList5"/>
    <dgm:cxn modelId="{9EDD4164-6E83-4BA6-9AB4-B7D4D10966A5}" type="presParOf" srcId="{82B71E07-46A9-1F4C-9980-576B2FA3ADD8}" destId="{39BBA486-03BD-2144-ABBF-AE369E5400B7}" srcOrd="4" destOrd="0" presId="urn:microsoft.com/office/officeart/2005/8/layout/vList5"/>
    <dgm:cxn modelId="{CB51A367-2841-415C-AFF7-D468ABC79D55}" type="presParOf" srcId="{39BBA486-03BD-2144-ABBF-AE369E5400B7}" destId="{70B8D9E0-4A6D-2F44-B595-4E51FB1CC510}" srcOrd="0" destOrd="0" presId="urn:microsoft.com/office/officeart/2005/8/layout/vList5"/>
    <dgm:cxn modelId="{D2001E00-F2DE-45FE-ABD0-64A7E4A492FF}" type="presParOf" srcId="{39BBA486-03BD-2144-ABBF-AE369E5400B7}" destId="{09F84ED2-5430-D348-8351-1C588DA968EF}" srcOrd="1" destOrd="0" presId="urn:microsoft.com/office/officeart/2005/8/layout/vList5"/>
    <dgm:cxn modelId="{BE02802A-B02C-4280-8854-511FF34B9FC3}" type="presParOf" srcId="{82B71E07-46A9-1F4C-9980-576B2FA3ADD8}" destId="{26A10C18-A8F4-6A4C-BDEE-6F7DE3CE4615}" srcOrd="5" destOrd="0" presId="urn:microsoft.com/office/officeart/2005/8/layout/vList5"/>
    <dgm:cxn modelId="{73D2BDFB-E74C-40DF-8ED3-247EAB980688}" type="presParOf" srcId="{82B71E07-46A9-1F4C-9980-576B2FA3ADD8}" destId="{4ECD3363-8FE6-2E4D-AEB8-DD61ACBB9653}" srcOrd="6" destOrd="0" presId="urn:microsoft.com/office/officeart/2005/8/layout/vList5"/>
    <dgm:cxn modelId="{CA2A3C90-4E37-401C-8E57-5324506AE22F}" type="presParOf" srcId="{4ECD3363-8FE6-2E4D-AEB8-DD61ACBB9653}" destId="{E895D6B0-A2C0-8846-B022-1C147093D231}" srcOrd="0" destOrd="0" presId="urn:microsoft.com/office/officeart/2005/8/layout/vList5"/>
    <dgm:cxn modelId="{A9C88469-E2C7-4A2D-A895-4951C56D15F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timbre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inbuvable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grinper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température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8DEB29-F11C-4549-AE99-27E81255B98D}" type="presOf" srcId="{DD6BBC1B-D149-744A-A30E-EFE273F02222}" destId="{B2E2EFB5-3D81-DA40-B0AB-7277103CCFA5}" srcOrd="0" destOrd="0" presId="urn:microsoft.com/office/officeart/2005/8/layout/vList5"/>
    <dgm:cxn modelId="{A301F6F7-5AD7-4D2D-9AA4-03DBAF82B2CB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34785DB-5E98-431B-B028-309A89B921BA}" type="presOf" srcId="{C98D5B68-7884-6648-A6A0-2E344EE2F2C1}" destId="{70B8D9E0-4A6D-2F44-B595-4E51FB1CC510}" srcOrd="0" destOrd="0" presId="urn:microsoft.com/office/officeart/2005/8/layout/vList5"/>
    <dgm:cxn modelId="{B3774677-6F56-4B56-881B-96AD8C029C0A}" type="presOf" srcId="{8943F2E6-3B0D-E448-9217-B317A1C852F5}" destId="{1017B7CB-13B4-9B4A-A898-E550BB192901}" srcOrd="0" destOrd="0" presId="urn:microsoft.com/office/officeart/2005/8/layout/vList5"/>
    <dgm:cxn modelId="{369963D1-610B-45A3-96A4-58E7208AFF4B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06089EF-ED2C-48E1-8F75-1F609FDE3F1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73E2041-79EA-4F86-99DA-276F20C02FCB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957CFD4-D169-46B9-849A-7285FEA46B8D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E9174B5-FB78-4A10-A0AF-F8F197D42621}" type="presOf" srcId="{877D7047-60CD-754B-B94B-0D52DA8802EF}" destId="{E895D6B0-A2C0-8846-B022-1C147093D231}" srcOrd="0" destOrd="0" presId="urn:microsoft.com/office/officeart/2005/8/layout/vList5"/>
    <dgm:cxn modelId="{FF252852-FD3C-4A7D-B8DA-9DC7CBBA3002}" type="presParOf" srcId="{82B71E07-46A9-1F4C-9980-576B2FA3ADD8}" destId="{A3A8D8DA-067B-EC42-9EAF-7E4FD8AA6489}" srcOrd="0" destOrd="0" presId="urn:microsoft.com/office/officeart/2005/8/layout/vList5"/>
    <dgm:cxn modelId="{74E48873-B92B-4042-B518-25CFFF916152}" type="presParOf" srcId="{A3A8D8DA-067B-EC42-9EAF-7E4FD8AA6489}" destId="{5131D196-118F-ED4B-8F8C-9F861CEE6268}" srcOrd="0" destOrd="0" presId="urn:microsoft.com/office/officeart/2005/8/layout/vList5"/>
    <dgm:cxn modelId="{BE040406-DED8-4E76-A5E7-F04C201A147A}" type="presParOf" srcId="{A3A8D8DA-067B-EC42-9EAF-7E4FD8AA6489}" destId="{B2E2EFB5-3D81-DA40-B0AB-7277103CCFA5}" srcOrd="1" destOrd="0" presId="urn:microsoft.com/office/officeart/2005/8/layout/vList5"/>
    <dgm:cxn modelId="{094AD93D-51F9-4817-BF82-489A1A593EA4}" type="presParOf" srcId="{82B71E07-46A9-1F4C-9980-576B2FA3ADD8}" destId="{86757E5C-20F4-E745-A720-B10E686939A4}" srcOrd="1" destOrd="0" presId="urn:microsoft.com/office/officeart/2005/8/layout/vList5"/>
    <dgm:cxn modelId="{2DBE88F3-7FFA-49FC-AEC7-BCF1EF8C4BDC}" type="presParOf" srcId="{82B71E07-46A9-1F4C-9980-576B2FA3ADD8}" destId="{0760AE06-7B56-494A-A0E8-36B594643D8E}" srcOrd="2" destOrd="0" presId="urn:microsoft.com/office/officeart/2005/8/layout/vList5"/>
    <dgm:cxn modelId="{CC19CBE9-CBAF-4949-AA5C-C92F6D0FDF92}" type="presParOf" srcId="{0760AE06-7B56-494A-A0E8-36B594643D8E}" destId="{C3381103-080C-D746-8B27-46B2DEE4028C}" srcOrd="0" destOrd="0" presId="urn:microsoft.com/office/officeart/2005/8/layout/vList5"/>
    <dgm:cxn modelId="{5A3CA629-265F-4DED-AB85-86EE7950007D}" type="presParOf" srcId="{0760AE06-7B56-494A-A0E8-36B594643D8E}" destId="{FBE9ED35-B856-174C-8737-A32D2C924CA6}" srcOrd="1" destOrd="0" presId="urn:microsoft.com/office/officeart/2005/8/layout/vList5"/>
    <dgm:cxn modelId="{D441866C-BE3F-4F7D-BB14-30E515DA19BE}" type="presParOf" srcId="{82B71E07-46A9-1F4C-9980-576B2FA3ADD8}" destId="{42D27948-8160-FF47-9116-9786F5E669CE}" srcOrd="3" destOrd="0" presId="urn:microsoft.com/office/officeart/2005/8/layout/vList5"/>
    <dgm:cxn modelId="{E0D0B69F-3DAE-471B-9FA4-ABF7D8A1D7A6}" type="presParOf" srcId="{82B71E07-46A9-1F4C-9980-576B2FA3ADD8}" destId="{39BBA486-03BD-2144-ABBF-AE369E5400B7}" srcOrd="4" destOrd="0" presId="urn:microsoft.com/office/officeart/2005/8/layout/vList5"/>
    <dgm:cxn modelId="{5EF42B91-1A2D-4F17-A0AF-4940FE148F86}" type="presParOf" srcId="{39BBA486-03BD-2144-ABBF-AE369E5400B7}" destId="{70B8D9E0-4A6D-2F44-B595-4E51FB1CC510}" srcOrd="0" destOrd="0" presId="urn:microsoft.com/office/officeart/2005/8/layout/vList5"/>
    <dgm:cxn modelId="{8C963947-FEFE-4A21-A0DD-F2D33CD4DC5C}" type="presParOf" srcId="{39BBA486-03BD-2144-ABBF-AE369E5400B7}" destId="{09F84ED2-5430-D348-8351-1C588DA968EF}" srcOrd="1" destOrd="0" presId="urn:microsoft.com/office/officeart/2005/8/layout/vList5"/>
    <dgm:cxn modelId="{DCCDBE8B-6132-4AD7-8FAF-B06EB87792A3}" type="presParOf" srcId="{82B71E07-46A9-1F4C-9980-576B2FA3ADD8}" destId="{26A10C18-A8F4-6A4C-BDEE-6F7DE3CE4615}" srcOrd="5" destOrd="0" presId="urn:microsoft.com/office/officeart/2005/8/layout/vList5"/>
    <dgm:cxn modelId="{A69BCF88-C654-428E-8E72-457BDE6DF573}" type="presParOf" srcId="{82B71E07-46A9-1F4C-9980-576B2FA3ADD8}" destId="{4ECD3363-8FE6-2E4D-AEB8-DD61ACBB9653}" srcOrd="6" destOrd="0" presId="urn:microsoft.com/office/officeart/2005/8/layout/vList5"/>
    <dgm:cxn modelId="{DF6B634A-4ABF-4F6D-A836-701A3A0340D2}" type="presParOf" srcId="{4ECD3363-8FE6-2E4D-AEB8-DD61ACBB9653}" destId="{E895D6B0-A2C0-8846-B022-1C147093D231}" srcOrd="0" destOrd="0" presId="urn:microsoft.com/office/officeart/2005/8/layout/vList5"/>
    <dgm:cxn modelId="{1C0A9E87-2D7F-4AA6-B194-B88ACE3F838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dizième</a:t>
          </a:r>
          <a:endParaRPr lang="fr-FR" b="1" dirty="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bokse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soissante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 err="1"/>
            <a:t>egzemple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7DF699-9E0D-4747-9E3E-979A0DCD3909}" type="presOf" srcId="{877D7047-60CD-754B-B94B-0D52DA8802EF}" destId="{E895D6B0-A2C0-8846-B022-1C147093D231}" srcOrd="0" destOrd="0" presId="urn:microsoft.com/office/officeart/2005/8/layout/vList5"/>
    <dgm:cxn modelId="{147C9D42-17A5-43EA-A2B5-101D60544ABB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1AC28E1-91A2-46BA-89B8-DF6A7BD82653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93031CF-1C92-480A-9096-CAA50762C6D9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FBBF56F2-1202-4761-ABA8-059DF263868B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BAFCE2E-4E0F-4F02-A042-6A3C3C128291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5815191-284E-4510-857F-E5D24F9A1E3F}" type="presOf" srcId="{D865DF60-6A8A-1346-86CF-ADC5241F7441}" destId="{C3381103-080C-D746-8B27-46B2DEE4028C}" srcOrd="0" destOrd="0" presId="urn:microsoft.com/office/officeart/2005/8/layout/vList5"/>
    <dgm:cxn modelId="{8FF9BFB5-E36C-4CCE-B1A5-DB2BC4208896}" type="presOf" srcId="{2C8EC395-066D-984E-8F48-1D03BBA365D6}" destId="{FBE9ED35-B856-174C-8737-A32D2C924CA6}" srcOrd="0" destOrd="0" presId="urn:microsoft.com/office/officeart/2005/8/layout/vList5"/>
    <dgm:cxn modelId="{56DDF5FA-0CD4-4F34-BB6C-0BCF14DA856D}" type="presOf" srcId="{C98D5B68-7884-6648-A6A0-2E344EE2F2C1}" destId="{70B8D9E0-4A6D-2F44-B595-4E51FB1CC510}" srcOrd="0" destOrd="0" presId="urn:microsoft.com/office/officeart/2005/8/layout/vList5"/>
    <dgm:cxn modelId="{193483B4-4B1C-4846-A16E-A7B5D8F1C0CC}" type="presParOf" srcId="{82B71E07-46A9-1F4C-9980-576B2FA3ADD8}" destId="{A3A8D8DA-067B-EC42-9EAF-7E4FD8AA6489}" srcOrd="0" destOrd="0" presId="urn:microsoft.com/office/officeart/2005/8/layout/vList5"/>
    <dgm:cxn modelId="{CADD65BA-BAB6-4C9A-B255-D999647D195A}" type="presParOf" srcId="{A3A8D8DA-067B-EC42-9EAF-7E4FD8AA6489}" destId="{5131D196-118F-ED4B-8F8C-9F861CEE6268}" srcOrd="0" destOrd="0" presId="urn:microsoft.com/office/officeart/2005/8/layout/vList5"/>
    <dgm:cxn modelId="{FE943F5F-316F-4B53-B3AD-EA2AE80770DF}" type="presParOf" srcId="{A3A8D8DA-067B-EC42-9EAF-7E4FD8AA6489}" destId="{B2E2EFB5-3D81-DA40-B0AB-7277103CCFA5}" srcOrd="1" destOrd="0" presId="urn:microsoft.com/office/officeart/2005/8/layout/vList5"/>
    <dgm:cxn modelId="{4D80F324-5E74-4156-ADBA-42784A48B148}" type="presParOf" srcId="{82B71E07-46A9-1F4C-9980-576B2FA3ADD8}" destId="{86757E5C-20F4-E745-A720-B10E686939A4}" srcOrd="1" destOrd="0" presId="urn:microsoft.com/office/officeart/2005/8/layout/vList5"/>
    <dgm:cxn modelId="{6A2947C6-3CFE-406F-A4FD-9092AE5563C6}" type="presParOf" srcId="{82B71E07-46A9-1F4C-9980-576B2FA3ADD8}" destId="{0760AE06-7B56-494A-A0E8-36B594643D8E}" srcOrd="2" destOrd="0" presId="urn:microsoft.com/office/officeart/2005/8/layout/vList5"/>
    <dgm:cxn modelId="{326505BD-FC7D-4C98-8F01-5B0A1CEC5A07}" type="presParOf" srcId="{0760AE06-7B56-494A-A0E8-36B594643D8E}" destId="{C3381103-080C-D746-8B27-46B2DEE4028C}" srcOrd="0" destOrd="0" presId="urn:microsoft.com/office/officeart/2005/8/layout/vList5"/>
    <dgm:cxn modelId="{90050507-27AC-4582-8207-822EFFD3DA38}" type="presParOf" srcId="{0760AE06-7B56-494A-A0E8-36B594643D8E}" destId="{FBE9ED35-B856-174C-8737-A32D2C924CA6}" srcOrd="1" destOrd="0" presId="urn:microsoft.com/office/officeart/2005/8/layout/vList5"/>
    <dgm:cxn modelId="{FF393C3E-7CE4-4DEB-934A-2933B2BDB828}" type="presParOf" srcId="{82B71E07-46A9-1F4C-9980-576B2FA3ADD8}" destId="{42D27948-8160-FF47-9116-9786F5E669CE}" srcOrd="3" destOrd="0" presId="urn:microsoft.com/office/officeart/2005/8/layout/vList5"/>
    <dgm:cxn modelId="{42A3472D-3463-4437-8F02-1F7BB7CDEC2E}" type="presParOf" srcId="{82B71E07-46A9-1F4C-9980-576B2FA3ADD8}" destId="{39BBA486-03BD-2144-ABBF-AE369E5400B7}" srcOrd="4" destOrd="0" presId="urn:microsoft.com/office/officeart/2005/8/layout/vList5"/>
    <dgm:cxn modelId="{AB825424-6879-40B0-B99A-4D7C278B4C66}" type="presParOf" srcId="{39BBA486-03BD-2144-ABBF-AE369E5400B7}" destId="{70B8D9E0-4A6D-2F44-B595-4E51FB1CC510}" srcOrd="0" destOrd="0" presId="urn:microsoft.com/office/officeart/2005/8/layout/vList5"/>
    <dgm:cxn modelId="{46A9C726-F4E0-430D-ACFE-BE1003EB4BEA}" type="presParOf" srcId="{39BBA486-03BD-2144-ABBF-AE369E5400B7}" destId="{09F84ED2-5430-D348-8351-1C588DA968EF}" srcOrd="1" destOrd="0" presId="urn:microsoft.com/office/officeart/2005/8/layout/vList5"/>
    <dgm:cxn modelId="{7C2BF85F-48D9-4C48-82EC-B51657F9C0D2}" type="presParOf" srcId="{82B71E07-46A9-1F4C-9980-576B2FA3ADD8}" destId="{26A10C18-A8F4-6A4C-BDEE-6F7DE3CE4615}" srcOrd="5" destOrd="0" presId="urn:microsoft.com/office/officeart/2005/8/layout/vList5"/>
    <dgm:cxn modelId="{54389393-ABB4-47D5-9CEB-E6B221383254}" type="presParOf" srcId="{82B71E07-46A9-1F4C-9980-576B2FA3ADD8}" destId="{4ECD3363-8FE6-2E4D-AEB8-DD61ACBB9653}" srcOrd="6" destOrd="0" presId="urn:microsoft.com/office/officeart/2005/8/layout/vList5"/>
    <dgm:cxn modelId="{58EE7149-C2FA-467E-9256-3E3DD7782339}" type="presParOf" srcId="{4ECD3363-8FE6-2E4D-AEB8-DD61ACBB9653}" destId="{E895D6B0-A2C0-8846-B022-1C147093D231}" srcOrd="0" destOrd="0" presId="urn:microsoft.com/office/officeart/2005/8/layout/vList5"/>
    <dgm:cxn modelId="{EB0C55D7-20F8-4A1F-9186-EB382BA9E19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dizième</a:t>
          </a:r>
          <a:endParaRPr lang="fr-FR" b="1" dirty="0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bokse</a:t>
          </a:r>
          <a:endParaRPr lang="fr-FR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soissante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egzemple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464535-4A0A-459E-B13D-42A4AC2A7A66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F3DA01-0349-44E1-B1A2-79F810B418D7}" type="presOf" srcId="{8943F2E6-3B0D-E448-9217-B317A1C852F5}" destId="{1017B7CB-13B4-9B4A-A898-E550BB192901}" srcOrd="0" destOrd="0" presId="urn:microsoft.com/office/officeart/2005/8/layout/vList5"/>
    <dgm:cxn modelId="{A637D583-FF4C-466A-BC29-BA8EB73EF34E}" type="presOf" srcId="{877D7047-60CD-754B-B94B-0D52DA8802EF}" destId="{E895D6B0-A2C0-8846-B022-1C147093D231}" srcOrd="0" destOrd="0" presId="urn:microsoft.com/office/officeart/2005/8/layout/vList5"/>
    <dgm:cxn modelId="{9791F86E-F8BD-423C-9866-1E64A0B2608D}" type="presOf" srcId="{DD6BBC1B-D149-744A-A30E-EFE273F02222}" destId="{B2E2EFB5-3D81-DA40-B0AB-7277103CCFA5}" srcOrd="0" destOrd="0" presId="urn:microsoft.com/office/officeart/2005/8/layout/vList5"/>
    <dgm:cxn modelId="{5B1FAF1A-330C-49A6-A95E-86476520A38D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AB34E10-9C84-4CE1-8E7B-0D839BCCC9A1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9DBA216-37A5-465F-8CEF-DD24A3FEF6ED}" type="presOf" srcId="{31427C3A-E33A-4C40-B6A8-DF440F9FA9C2}" destId="{09F84ED2-5430-D348-8351-1C588DA968EF}" srcOrd="0" destOrd="0" presId="urn:microsoft.com/office/officeart/2005/8/layout/vList5"/>
    <dgm:cxn modelId="{9D7641DA-3D03-4D15-95C5-56AF9CFD08EE}" type="presOf" srcId="{39104730-2024-374C-98E0-3A4CE7ED9881}" destId="{82B71E07-46A9-1F4C-9980-576B2FA3ADD8}" srcOrd="0" destOrd="0" presId="urn:microsoft.com/office/officeart/2005/8/layout/vList5"/>
    <dgm:cxn modelId="{B4C0FB62-DBE3-4DBD-AC30-A644C03F0C5A}" type="presOf" srcId="{D865DF60-6A8A-1346-86CF-ADC5241F7441}" destId="{C3381103-080C-D746-8B27-46B2DEE4028C}" srcOrd="0" destOrd="0" presId="urn:microsoft.com/office/officeart/2005/8/layout/vList5"/>
    <dgm:cxn modelId="{4D37527F-BC58-48C0-97AF-181DAA8B3F62}" type="presParOf" srcId="{82B71E07-46A9-1F4C-9980-576B2FA3ADD8}" destId="{A3A8D8DA-067B-EC42-9EAF-7E4FD8AA6489}" srcOrd="0" destOrd="0" presId="urn:microsoft.com/office/officeart/2005/8/layout/vList5"/>
    <dgm:cxn modelId="{3B60AA9F-A3F5-44C5-9501-73FAB455C2A7}" type="presParOf" srcId="{A3A8D8DA-067B-EC42-9EAF-7E4FD8AA6489}" destId="{5131D196-118F-ED4B-8F8C-9F861CEE6268}" srcOrd="0" destOrd="0" presId="urn:microsoft.com/office/officeart/2005/8/layout/vList5"/>
    <dgm:cxn modelId="{949A2CE6-311B-478E-A334-120BFDF734DB}" type="presParOf" srcId="{A3A8D8DA-067B-EC42-9EAF-7E4FD8AA6489}" destId="{B2E2EFB5-3D81-DA40-B0AB-7277103CCFA5}" srcOrd="1" destOrd="0" presId="urn:microsoft.com/office/officeart/2005/8/layout/vList5"/>
    <dgm:cxn modelId="{329BC010-3A93-47AA-9FFB-1DA64B80094E}" type="presParOf" srcId="{82B71E07-46A9-1F4C-9980-576B2FA3ADD8}" destId="{86757E5C-20F4-E745-A720-B10E686939A4}" srcOrd="1" destOrd="0" presId="urn:microsoft.com/office/officeart/2005/8/layout/vList5"/>
    <dgm:cxn modelId="{68F07021-87F8-45B2-A1C5-56E2B90313F6}" type="presParOf" srcId="{82B71E07-46A9-1F4C-9980-576B2FA3ADD8}" destId="{0760AE06-7B56-494A-A0E8-36B594643D8E}" srcOrd="2" destOrd="0" presId="urn:microsoft.com/office/officeart/2005/8/layout/vList5"/>
    <dgm:cxn modelId="{2C08DDA0-996B-4646-AF1A-F31518A618B2}" type="presParOf" srcId="{0760AE06-7B56-494A-A0E8-36B594643D8E}" destId="{C3381103-080C-D746-8B27-46B2DEE4028C}" srcOrd="0" destOrd="0" presId="urn:microsoft.com/office/officeart/2005/8/layout/vList5"/>
    <dgm:cxn modelId="{F07F2D43-2369-44F5-B653-BA29741BE6ED}" type="presParOf" srcId="{0760AE06-7B56-494A-A0E8-36B594643D8E}" destId="{FBE9ED35-B856-174C-8737-A32D2C924CA6}" srcOrd="1" destOrd="0" presId="urn:microsoft.com/office/officeart/2005/8/layout/vList5"/>
    <dgm:cxn modelId="{9051CDFD-68BF-43BC-A5AD-B708A2D5FFCA}" type="presParOf" srcId="{82B71E07-46A9-1F4C-9980-576B2FA3ADD8}" destId="{42D27948-8160-FF47-9116-9786F5E669CE}" srcOrd="3" destOrd="0" presId="urn:microsoft.com/office/officeart/2005/8/layout/vList5"/>
    <dgm:cxn modelId="{09C4BA7A-6FCF-4D51-9D84-185241766A65}" type="presParOf" srcId="{82B71E07-46A9-1F4C-9980-576B2FA3ADD8}" destId="{39BBA486-03BD-2144-ABBF-AE369E5400B7}" srcOrd="4" destOrd="0" presId="urn:microsoft.com/office/officeart/2005/8/layout/vList5"/>
    <dgm:cxn modelId="{39A05E1D-C2AD-4047-A702-6F555A0F7FE6}" type="presParOf" srcId="{39BBA486-03BD-2144-ABBF-AE369E5400B7}" destId="{70B8D9E0-4A6D-2F44-B595-4E51FB1CC510}" srcOrd="0" destOrd="0" presId="urn:microsoft.com/office/officeart/2005/8/layout/vList5"/>
    <dgm:cxn modelId="{3FAC473D-B331-4AEC-8EAB-DFECC037C1C4}" type="presParOf" srcId="{39BBA486-03BD-2144-ABBF-AE369E5400B7}" destId="{09F84ED2-5430-D348-8351-1C588DA968EF}" srcOrd="1" destOrd="0" presId="urn:microsoft.com/office/officeart/2005/8/layout/vList5"/>
    <dgm:cxn modelId="{C76FE75A-0C54-4B1E-B75C-6FEA1CAB8E0E}" type="presParOf" srcId="{82B71E07-46A9-1F4C-9980-576B2FA3ADD8}" destId="{26A10C18-A8F4-6A4C-BDEE-6F7DE3CE4615}" srcOrd="5" destOrd="0" presId="urn:microsoft.com/office/officeart/2005/8/layout/vList5"/>
    <dgm:cxn modelId="{C0BBB4F0-EBCB-4BE5-84F3-E4273AB6BF96}" type="presParOf" srcId="{82B71E07-46A9-1F4C-9980-576B2FA3ADD8}" destId="{4ECD3363-8FE6-2E4D-AEB8-DD61ACBB9653}" srcOrd="6" destOrd="0" presId="urn:microsoft.com/office/officeart/2005/8/layout/vList5"/>
    <dgm:cxn modelId="{A2FDC607-B3D4-4211-83C2-7F8A5C169536}" type="presParOf" srcId="{4ECD3363-8FE6-2E4D-AEB8-DD61ACBB9653}" destId="{E895D6B0-A2C0-8846-B022-1C147093D231}" srcOrd="0" destOrd="0" presId="urn:microsoft.com/office/officeart/2005/8/layout/vList5"/>
    <dgm:cxn modelId="{A32F2B0F-20CC-4436-8BC9-643383F4640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l’école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hiberner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chez le médecin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skier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97C24F-A056-4274-8796-F2AB5E5DBC54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988C563-36B2-40CE-965C-9FD856569597}" type="presOf" srcId="{DD6BBC1B-D149-744A-A30E-EFE273F02222}" destId="{B2E2EFB5-3D81-DA40-B0AB-7277103CCFA5}" srcOrd="0" destOrd="0" presId="urn:microsoft.com/office/officeart/2005/8/layout/vList5"/>
    <dgm:cxn modelId="{320F59A6-5BE3-4A74-93D7-22DE07CB7096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5A8325B-76BE-4B8F-B2A4-4F7ADED6E30B}" type="presOf" srcId="{39104730-2024-374C-98E0-3A4CE7ED9881}" destId="{82B71E07-46A9-1F4C-9980-576B2FA3ADD8}" srcOrd="0" destOrd="0" presId="urn:microsoft.com/office/officeart/2005/8/layout/vList5"/>
    <dgm:cxn modelId="{140CB924-A556-42B9-8673-4F69EBCCFBB8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434C1165-95BE-407D-9BD9-D9158000DDED}" type="presOf" srcId="{2C8EC395-066D-984E-8F48-1D03BBA365D6}" destId="{FBE9ED35-B856-174C-8737-A32D2C924CA6}" srcOrd="0" destOrd="0" presId="urn:microsoft.com/office/officeart/2005/8/layout/vList5"/>
    <dgm:cxn modelId="{BA8D153A-E539-4509-A2FE-A652B098D2D6}" type="presOf" srcId="{5A256FE1-617A-F64B-AAA5-E71BA3D8E71B}" destId="{5131D196-118F-ED4B-8F8C-9F861CEE6268}" srcOrd="0" destOrd="0" presId="urn:microsoft.com/office/officeart/2005/8/layout/vList5"/>
    <dgm:cxn modelId="{C8979CB0-41DA-4A65-BF90-4FB6E3E8A390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E5E44A4-58FC-463E-A178-77EC3521FB29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AB90FEA-615F-46F5-91E7-A7C3C3724815}" type="presParOf" srcId="{82B71E07-46A9-1F4C-9980-576B2FA3ADD8}" destId="{A3A8D8DA-067B-EC42-9EAF-7E4FD8AA6489}" srcOrd="0" destOrd="0" presId="urn:microsoft.com/office/officeart/2005/8/layout/vList5"/>
    <dgm:cxn modelId="{FCB06D8D-107E-4B61-A396-744FD51D03E8}" type="presParOf" srcId="{A3A8D8DA-067B-EC42-9EAF-7E4FD8AA6489}" destId="{5131D196-118F-ED4B-8F8C-9F861CEE6268}" srcOrd="0" destOrd="0" presId="urn:microsoft.com/office/officeart/2005/8/layout/vList5"/>
    <dgm:cxn modelId="{6928AC81-1BC3-4485-B03B-03CEEA7D9BFF}" type="presParOf" srcId="{A3A8D8DA-067B-EC42-9EAF-7E4FD8AA6489}" destId="{B2E2EFB5-3D81-DA40-B0AB-7277103CCFA5}" srcOrd="1" destOrd="0" presId="urn:microsoft.com/office/officeart/2005/8/layout/vList5"/>
    <dgm:cxn modelId="{BD485ED0-4CED-4D86-9114-83342F2BE8E0}" type="presParOf" srcId="{82B71E07-46A9-1F4C-9980-576B2FA3ADD8}" destId="{86757E5C-20F4-E745-A720-B10E686939A4}" srcOrd="1" destOrd="0" presId="urn:microsoft.com/office/officeart/2005/8/layout/vList5"/>
    <dgm:cxn modelId="{107B67FE-8FDA-4E70-91FF-A4AC5E565575}" type="presParOf" srcId="{82B71E07-46A9-1F4C-9980-576B2FA3ADD8}" destId="{0760AE06-7B56-494A-A0E8-36B594643D8E}" srcOrd="2" destOrd="0" presId="urn:microsoft.com/office/officeart/2005/8/layout/vList5"/>
    <dgm:cxn modelId="{CFCC7923-CA7A-4C5A-BFE0-3CF745CEA055}" type="presParOf" srcId="{0760AE06-7B56-494A-A0E8-36B594643D8E}" destId="{C3381103-080C-D746-8B27-46B2DEE4028C}" srcOrd="0" destOrd="0" presId="urn:microsoft.com/office/officeart/2005/8/layout/vList5"/>
    <dgm:cxn modelId="{3B97BB78-B646-4947-ACE1-AD747C4891C9}" type="presParOf" srcId="{0760AE06-7B56-494A-A0E8-36B594643D8E}" destId="{FBE9ED35-B856-174C-8737-A32D2C924CA6}" srcOrd="1" destOrd="0" presId="urn:microsoft.com/office/officeart/2005/8/layout/vList5"/>
    <dgm:cxn modelId="{2DAD2D95-2A55-4610-BC7C-07713F35612E}" type="presParOf" srcId="{82B71E07-46A9-1F4C-9980-576B2FA3ADD8}" destId="{42D27948-8160-FF47-9116-9786F5E669CE}" srcOrd="3" destOrd="0" presId="urn:microsoft.com/office/officeart/2005/8/layout/vList5"/>
    <dgm:cxn modelId="{ADE97FD7-7DCA-4E62-ACB3-9430AB841E90}" type="presParOf" srcId="{82B71E07-46A9-1F4C-9980-576B2FA3ADD8}" destId="{39BBA486-03BD-2144-ABBF-AE369E5400B7}" srcOrd="4" destOrd="0" presId="urn:microsoft.com/office/officeart/2005/8/layout/vList5"/>
    <dgm:cxn modelId="{E9C756F5-1FDA-4600-9C25-77D133C556EF}" type="presParOf" srcId="{39BBA486-03BD-2144-ABBF-AE369E5400B7}" destId="{70B8D9E0-4A6D-2F44-B595-4E51FB1CC510}" srcOrd="0" destOrd="0" presId="urn:microsoft.com/office/officeart/2005/8/layout/vList5"/>
    <dgm:cxn modelId="{3F9B48DF-E2A0-416E-A2D7-107BE5C8A3DD}" type="presParOf" srcId="{39BBA486-03BD-2144-ABBF-AE369E5400B7}" destId="{09F84ED2-5430-D348-8351-1C588DA968EF}" srcOrd="1" destOrd="0" presId="urn:microsoft.com/office/officeart/2005/8/layout/vList5"/>
    <dgm:cxn modelId="{8C2A6274-BB1E-4868-9F21-BF709C835840}" type="presParOf" srcId="{82B71E07-46A9-1F4C-9980-576B2FA3ADD8}" destId="{26A10C18-A8F4-6A4C-BDEE-6F7DE3CE4615}" srcOrd="5" destOrd="0" presId="urn:microsoft.com/office/officeart/2005/8/layout/vList5"/>
    <dgm:cxn modelId="{ECA2A512-C0E9-4640-9247-A431FE56A487}" type="presParOf" srcId="{82B71E07-46A9-1F4C-9980-576B2FA3ADD8}" destId="{4ECD3363-8FE6-2E4D-AEB8-DD61ACBB9653}" srcOrd="6" destOrd="0" presId="urn:microsoft.com/office/officeart/2005/8/layout/vList5"/>
    <dgm:cxn modelId="{43D21A8A-4D1E-44F2-8EEC-ABB5B67D0B79}" type="presParOf" srcId="{4ECD3363-8FE6-2E4D-AEB8-DD61ACBB9653}" destId="{E895D6B0-A2C0-8846-B022-1C147093D231}" srcOrd="0" destOrd="0" presId="urn:microsoft.com/office/officeart/2005/8/layout/vList5"/>
    <dgm:cxn modelId="{F71FEC99-DE10-471E-A97E-54504084B2B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du pain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pains au chocolat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du thym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du chocolat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D0BDE8-E4F8-4CC4-AA8D-951A6D08FBC2}" type="presOf" srcId="{39104730-2024-374C-98E0-3A4CE7ED9881}" destId="{82B71E07-46A9-1F4C-9980-576B2FA3ADD8}" srcOrd="0" destOrd="0" presId="urn:microsoft.com/office/officeart/2005/8/layout/vList5"/>
    <dgm:cxn modelId="{EC7F5A7D-E0A0-4D1F-BFF8-620237429497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9A1331E-457E-46BC-A94F-58D1EB272DCD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E734AEE-5DDA-4562-8E53-88D0D7FE3ABD}" type="presOf" srcId="{8943F2E6-3B0D-E448-9217-B317A1C852F5}" destId="{1017B7CB-13B4-9B4A-A898-E550BB192901}" srcOrd="0" destOrd="0" presId="urn:microsoft.com/office/officeart/2005/8/layout/vList5"/>
    <dgm:cxn modelId="{89035709-5C9E-454B-BAD3-E4F80991BC6F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E814B51-E5CA-4EEE-B2AA-8EF7448C4925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F9056DB-E9C9-4DA0-BED5-2F85858C46C7}" type="presOf" srcId="{C98D5B68-7884-6648-A6A0-2E344EE2F2C1}" destId="{70B8D9E0-4A6D-2F44-B595-4E51FB1CC510}" srcOrd="0" destOrd="0" presId="urn:microsoft.com/office/officeart/2005/8/layout/vList5"/>
    <dgm:cxn modelId="{7DE709FA-D474-40E2-B0EF-8C12335111CA}" type="presOf" srcId="{5A256FE1-617A-F64B-AAA5-E71BA3D8E71B}" destId="{5131D196-118F-ED4B-8F8C-9F861CEE6268}" srcOrd="0" destOrd="0" presId="urn:microsoft.com/office/officeart/2005/8/layout/vList5"/>
    <dgm:cxn modelId="{6A603E5B-C464-45CF-8597-9AC247120FAE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7CC28DB-D2A0-445B-A61B-98270943F09C}" type="presParOf" srcId="{82B71E07-46A9-1F4C-9980-576B2FA3ADD8}" destId="{A3A8D8DA-067B-EC42-9EAF-7E4FD8AA6489}" srcOrd="0" destOrd="0" presId="urn:microsoft.com/office/officeart/2005/8/layout/vList5"/>
    <dgm:cxn modelId="{91623E3A-4058-478E-9A02-3A3682AAAA13}" type="presParOf" srcId="{A3A8D8DA-067B-EC42-9EAF-7E4FD8AA6489}" destId="{5131D196-118F-ED4B-8F8C-9F861CEE6268}" srcOrd="0" destOrd="0" presId="urn:microsoft.com/office/officeart/2005/8/layout/vList5"/>
    <dgm:cxn modelId="{7B0C56F0-2942-4096-BC3D-799F749492D5}" type="presParOf" srcId="{A3A8D8DA-067B-EC42-9EAF-7E4FD8AA6489}" destId="{B2E2EFB5-3D81-DA40-B0AB-7277103CCFA5}" srcOrd="1" destOrd="0" presId="urn:microsoft.com/office/officeart/2005/8/layout/vList5"/>
    <dgm:cxn modelId="{0EE190ED-A7C0-4BEE-BA4A-88C5E599CE5E}" type="presParOf" srcId="{82B71E07-46A9-1F4C-9980-576B2FA3ADD8}" destId="{86757E5C-20F4-E745-A720-B10E686939A4}" srcOrd="1" destOrd="0" presId="urn:microsoft.com/office/officeart/2005/8/layout/vList5"/>
    <dgm:cxn modelId="{262286BC-0EA2-4383-A72A-3A02CAB51D3E}" type="presParOf" srcId="{82B71E07-46A9-1F4C-9980-576B2FA3ADD8}" destId="{0760AE06-7B56-494A-A0E8-36B594643D8E}" srcOrd="2" destOrd="0" presId="urn:microsoft.com/office/officeart/2005/8/layout/vList5"/>
    <dgm:cxn modelId="{C43559C9-8616-4EF3-B23F-C1FBF0698A57}" type="presParOf" srcId="{0760AE06-7B56-494A-A0E8-36B594643D8E}" destId="{C3381103-080C-D746-8B27-46B2DEE4028C}" srcOrd="0" destOrd="0" presId="urn:microsoft.com/office/officeart/2005/8/layout/vList5"/>
    <dgm:cxn modelId="{997D425B-95A3-4E3D-935A-85FA34E0475B}" type="presParOf" srcId="{0760AE06-7B56-494A-A0E8-36B594643D8E}" destId="{FBE9ED35-B856-174C-8737-A32D2C924CA6}" srcOrd="1" destOrd="0" presId="urn:microsoft.com/office/officeart/2005/8/layout/vList5"/>
    <dgm:cxn modelId="{66D1893B-F236-44A6-921E-7041792475D7}" type="presParOf" srcId="{82B71E07-46A9-1F4C-9980-576B2FA3ADD8}" destId="{42D27948-8160-FF47-9116-9786F5E669CE}" srcOrd="3" destOrd="0" presId="urn:microsoft.com/office/officeart/2005/8/layout/vList5"/>
    <dgm:cxn modelId="{AA4E1DF2-4C51-4A4C-A0F8-641A8EAA17A8}" type="presParOf" srcId="{82B71E07-46A9-1F4C-9980-576B2FA3ADD8}" destId="{39BBA486-03BD-2144-ABBF-AE369E5400B7}" srcOrd="4" destOrd="0" presId="urn:microsoft.com/office/officeart/2005/8/layout/vList5"/>
    <dgm:cxn modelId="{625356CF-CDC9-4E03-9D86-56ABC64C07BB}" type="presParOf" srcId="{39BBA486-03BD-2144-ABBF-AE369E5400B7}" destId="{70B8D9E0-4A6D-2F44-B595-4E51FB1CC510}" srcOrd="0" destOrd="0" presId="urn:microsoft.com/office/officeart/2005/8/layout/vList5"/>
    <dgm:cxn modelId="{CE3CE02D-58ED-4C34-A957-887448067D74}" type="presParOf" srcId="{39BBA486-03BD-2144-ABBF-AE369E5400B7}" destId="{09F84ED2-5430-D348-8351-1C588DA968EF}" srcOrd="1" destOrd="0" presId="urn:microsoft.com/office/officeart/2005/8/layout/vList5"/>
    <dgm:cxn modelId="{7C4333D0-2594-4481-A0BF-3D596E454D89}" type="presParOf" srcId="{82B71E07-46A9-1F4C-9980-576B2FA3ADD8}" destId="{26A10C18-A8F4-6A4C-BDEE-6F7DE3CE4615}" srcOrd="5" destOrd="0" presId="urn:microsoft.com/office/officeart/2005/8/layout/vList5"/>
    <dgm:cxn modelId="{5147885C-07E9-4A4B-91A5-B52DD93022A0}" type="presParOf" srcId="{82B71E07-46A9-1F4C-9980-576B2FA3ADD8}" destId="{4ECD3363-8FE6-2E4D-AEB8-DD61ACBB9653}" srcOrd="6" destOrd="0" presId="urn:microsoft.com/office/officeart/2005/8/layout/vList5"/>
    <dgm:cxn modelId="{A78F44B9-31E3-4A8B-980C-5E1978C75B3F}" type="presParOf" srcId="{4ECD3363-8FE6-2E4D-AEB8-DD61ACBB9653}" destId="{E895D6B0-A2C0-8846-B022-1C147093D231}" srcOrd="0" destOrd="0" presId="urn:microsoft.com/office/officeart/2005/8/layout/vList5"/>
    <dgm:cxn modelId="{658CF5D9-C544-4540-86BD-569BAC685AD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du pain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pains au chocolat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du thym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du chocolat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FE0051-0CD8-40DE-A672-1A9A4E013D01}" type="presOf" srcId="{877D7047-60CD-754B-B94B-0D52DA8802EF}" destId="{E895D6B0-A2C0-8846-B022-1C147093D231}" srcOrd="0" destOrd="0" presId="urn:microsoft.com/office/officeart/2005/8/layout/vList5"/>
    <dgm:cxn modelId="{46259316-B090-464D-8444-72CA1FE3595B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929E9DB-CBE2-466D-A533-EEA61088CEAD}" type="presOf" srcId="{31427C3A-E33A-4C40-B6A8-DF440F9FA9C2}" destId="{09F84ED2-5430-D348-8351-1C588DA968EF}" srcOrd="0" destOrd="0" presId="urn:microsoft.com/office/officeart/2005/8/layout/vList5"/>
    <dgm:cxn modelId="{F7672D54-BBE2-4A53-895E-4CC898657B3A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67CE00C-B830-474D-B3D4-9359104FA22A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3C51E0C-299B-4496-8C9E-3D07E86525DB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BE46A14-05F1-468F-BB98-82CBDA5A57FF}" type="presOf" srcId="{5A256FE1-617A-F64B-AAA5-E71BA3D8E71B}" destId="{5131D196-118F-ED4B-8F8C-9F861CEE6268}" srcOrd="0" destOrd="0" presId="urn:microsoft.com/office/officeart/2005/8/layout/vList5"/>
    <dgm:cxn modelId="{24128FEC-FCEF-4B65-960F-15E12DD9FFCE}" type="presOf" srcId="{D865DF60-6A8A-1346-86CF-ADC5241F7441}" destId="{C3381103-080C-D746-8B27-46B2DEE4028C}" srcOrd="0" destOrd="0" presId="urn:microsoft.com/office/officeart/2005/8/layout/vList5"/>
    <dgm:cxn modelId="{931E7BDC-AA38-4BB1-A81D-F252A903839C}" type="presOf" srcId="{39104730-2024-374C-98E0-3A4CE7ED9881}" destId="{82B71E07-46A9-1F4C-9980-576B2FA3ADD8}" srcOrd="0" destOrd="0" presId="urn:microsoft.com/office/officeart/2005/8/layout/vList5"/>
    <dgm:cxn modelId="{54120F45-99DC-44D5-8F9E-AAFDD55E4C56}" type="presParOf" srcId="{82B71E07-46A9-1F4C-9980-576B2FA3ADD8}" destId="{A3A8D8DA-067B-EC42-9EAF-7E4FD8AA6489}" srcOrd="0" destOrd="0" presId="urn:microsoft.com/office/officeart/2005/8/layout/vList5"/>
    <dgm:cxn modelId="{A7F814C1-354C-45E8-AA5B-F2B6E6CB3A9F}" type="presParOf" srcId="{A3A8D8DA-067B-EC42-9EAF-7E4FD8AA6489}" destId="{5131D196-118F-ED4B-8F8C-9F861CEE6268}" srcOrd="0" destOrd="0" presId="urn:microsoft.com/office/officeart/2005/8/layout/vList5"/>
    <dgm:cxn modelId="{AD9C5D7F-7735-41D9-A631-664C06E814EE}" type="presParOf" srcId="{A3A8D8DA-067B-EC42-9EAF-7E4FD8AA6489}" destId="{B2E2EFB5-3D81-DA40-B0AB-7277103CCFA5}" srcOrd="1" destOrd="0" presId="urn:microsoft.com/office/officeart/2005/8/layout/vList5"/>
    <dgm:cxn modelId="{008F4EC1-C600-46EE-AA51-B6197246640B}" type="presParOf" srcId="{82B71E07-46A9-1F4C-9980-576B2FA3ADD8}" destId="{86757E5C-20F4-E745-A720-B10E686939A4}" srcOrd="1" destOrd="0" presId="urn:microsoft.com/office/officeart/2005/8/layout/vList5"/>
    <dgm:cxn modelId="{94180A02-9ECC-4FCE-974A-8BDA87AE5A04}" type="presParOf" srcId="{82B71E07-46A9-1F4C-9980-576B2FA3ADD8}" destId="{0760AE06-7B56-494A-A0E8-36B594643D8E}" srcOrd="2" destOrd="0" presId="urn:microsoft.com/office/officeart/2005/8/layout/vList5"/>
    <dgm:cxn modelId="{6C5DF387-08FC-4F21-8CEC-3EF07A805866}" type="presParOf" srcId="{0760AE06-7B56-494A-A0E8-36B594643D8E}" destId="{C3381103-080C-D746-8B27-46B2DEE4028C}" srcOrd="0" destOrd="0" presId="urn:microsoft.com/office/officeart/2005/8/layout/vList5"/>
    <dgm:cxn modelId="{6FC8CD79-4BBF-47CF-9633-B5BFE80CAB2D}" type="presParOf" srcId="{0760AE06-7B56-494A-A0E8-36B594643D8E}" destId="{FBE9ED35-B856-174C-8737-A32D2C924CA6}" srcOrd="1" destOrd="0" presId="urn:microsoft.com/office/officeart/2005/8/layout/vList5"/>
    <dgm:cxn modelId="{99519B60-533C-45F9-96CB-5244D9886DFD}" type="presParOf" srcId="{82B71E07-46A9-1F4C-9980-576B2FA3ADD8}" destId="{42D27948-8160-FF47-9116-9786F5E669CE}" srcOrd="3" destOrd="0" presId="urn:microsoft.com/office/officeart/2005/8/layout/vList5"/>
    <dgm:cxn modelId="{F8F622AA-A986-45BD-90D6-453E6A5B4361}" type="presParOf" srcId="{82B71E07-46A9-1F4C-9980-576B2FA3ADD8}" destId="{39BBA486-03BD-2144-ABBF-AE369E5400B7}" srcOrd="4" destOrd="0" presId="urn:microsoft.com/office/officeart/2005/8/layout/vList5"/>
    <dgm:cxn modelId="{29992234-A0E0-4044-BB12-00679C66F3F8}" type="presParOf" srcId="{39BBA486-03BD-2144-ABBF-AE369E5400B7}" destId="{70B8D9E0-4A6D-2F44-B595-4E51FB1CC510}" srcOrd="0" destOrd="0" presId="urn:microsoft.com/office/officeart/2005/8/layout/vList5"/>
    <dgm:cxn modelId="{47FFF1F7-41CE-4CC6-80ED-0B7216EF8990}" type="presParOf" srcId="{39BBA486-03BD-2144-ABBF-AE369E5400B7}" destId="{09F84ED2-5430-D348-8351-1C588DA968EF}" srcOrd="1" destOrd="0" presId="urn:microsoft.com/office/officeart/2005/8/layout/vList5"/>
    <dgm:cxn modelId="{1575D920-7D1E-4794-A4D1-E3A632FEB7D1}" type="presParOf" srcId="{82B71E07-46A9-1F4C-9980-576B2FA3ADD8}" destId="{26A10C18-A8F4-6A4C-BDEE-6F7DE3CE4615}" srcOrd="5" destOrd="0" presId="urn:microsoft.com/office/officeart/2005/8/layout/vList5"/>
    <dgm:cxn modelId="{1F649288-3442-417E-B1F2-B123F87232D8}" type="presParOf" srcId="{82B71E07-46A9-1F4C-9980-576B2FA3ADD8}" destId="{4ECD3363-8FE6-2E4D-AEB8-DD61ACBB9653}" srcOrd="6" destOrd="0" presId="urn:microsoft.com/office/officeart/2005/8/layout/vList5"/>
    <dgm:cxn modelId="{66959429-A57A-4F1F-AFA9-9115DE322E36}" type="presParOf" srcId="{4ECD3363-8FE6-2E4D-AEB8-DD61ACBB9653}" destId="{E895D6B0-A2C0-8846-B022-1C147093D231}" srcOrd="0" destOrd="0" presId="urn:microsoft.com/office/officeart/2005/8/layout/vList5"/>
    <dgm:cxn modelId="{A7ECD0AD-7DC8-45F5-A49F-7DC65D79F25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Axelle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Esméralda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0B6B258-191D-401E-AE89-F0CEEB66C91C}" type="presOf" srcId="{DD6BBC1B-D149-744A-A30E-EFE273F02222}" destId="{B2E2EFB5-3D81-DA40-B0AB-7277103CCFA5}" srcOrd="0" destOrd="0" presId="urn:microsoft.com/office/officeart/2005/8/layout/vList5"/>
    <dgm:cxn modelId="{7C957426-35CA-4922-AF07-FC05E8DE3CD3}" type="presOf" srcId="{39104730-2024-374C-98E0-3A4CE7ED9881}" destId="{82B71E07-46A9-1F4C-9980-576B2FA3ADD8}" srcOrd="0" destOrd="0" presId="urn:microsoft.com/office/officeart/2005/8/layout/vList5"/>
    <dgm:cxn modelId="{FB018524-7872-48E4-BAF3-D3F8895F4994}" type="presOf" srcId="{877D7047-60CD-754B-B94B-0D52DA8802EF}" destId="{E895D6B0-A2C0-8846-B022-1C147093D231}" srcOrd="0" destOrd="0" presId="urn:microsoft.com/office/officeart/2005/8/layout/vList5"/>
    <dgm:cxn modelId="{88FC5CB2-4800-4CA3-8E1C-0A951565104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992DAE4-3EBE-45F5-9F20-1B91CD402E8E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131F7D0-E274-406B-AA00-443194DB1166}" type="presOf" srcId="{2C8EC395-066D-984E-8F48-1D03BBA365D6}" destId="{FBE9ED35-B856-174C-8737-A32D2C924CA6}" srcOrd="0" destOrd="0" presId="urn:microsoft.com/office/officeart/2005/8/layout/vList5"/>
    <dgm:cxn modelId="{DDBF9F1D-A447-49FC-9E57-E02F979BDF34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3B78C514-5781-4477-9086-A66D24982B80}" type="presOf" srcId="{8943F2E6-3B0D-E448-9217-B317A1C852F5}" destId="{1017B7CB-13B4-9B4A-A898-E550BB192901}" srcOrd="0" destOrd="0" presId="urn:microsoft.com/office/officeart/2005/8/layout/vList5"/>
    <dgm:cxn modelId="{22DDD52F-5334-4B25-BD0D-21C5D90A2B77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7EEFA32-1DF4-4DB7-B645-D6A848F1A08E}" type="presParOf" srcId="{82B71E07-46A9-1F4C-9980-576B2FA3ADD8}" destId="{A3A8D8DA-067B-EC42-9EAF-7E4FD8AA6489}" srcOrd="0" destOrd="0" presId="urn:microsoft.com/office/officeart/2005/8/layout/vList5"/>
    <dgm:cxn modelId="{D33575A5-4ACE-4986-905A-87E91D2984FB}" type="presParOf" srcId="{A3A8D8DA-067B-EC42-9EAF-7E4FD8AA6489}" destId="{5131D196-118F-ED4B-8F8C-9F861CEE6268}" srcOrd="0" destOrd="0" presId="urn:microsoft.com/office/officeart/2005/8/layout/vList5"/>
    <dgm:cxn modelId="{0D748341-C1C2-4E5D-9C93-93ECE6642D75}" type="presParOf" srcId="{A3A8D8DA-067B-EC42-9EAF-7E4FD8AA6489}" destId="{B2E2EFB5-3D81-DA40-B0AB-7277103CCFA5}" srcOrd="1" destOrd="0" presId="urn:microsoft.com/office/officeart/2005/8/layout/vList5"/>
    <dgm:cxn modelId="{6D814C5D-CD21-489F-BA29-E436DC7A5777}" type="presParOf" srcId="{82B71E07-46A9-1F4C-9980-576B2FA3ADD8}" destId="{86757E5C-20F4-E745-A720-B10E686939A4}" srcOrd="1" destOrd="0" presId="urn:microsoft.com/office/officeart/2005/8/layout/vList5"/>
    <dgm:cxn modelId="{31111F4C-8DD6-4D94-A74D-7EAE201F4927}" type="presParOf" srcId="{82B71E07-46A9-1F4C-9980-576B2FA3ADD8}" destId="{0760AE06-7B56-494A-A0E8-36B594643D8E}" srcOrd="2" destOrd="0" presId="urn:microsoft.com/office/officeart/2005/8/layout/vList5"/>
    <dgm:cxn modelId="{BBEF605B-A76A-42FB-A891-22E075482310}" type="presParOf" srcId="{0760AE06-7B56-494A-A0E8-36B594643D8E}" destId="{C3381103-080C-D746-8B27-46B2DEE4028C}" srcOrd="0" destOrd="0" presId="urn:microsoft.com/office/officeart/2005/8/layout/vList5"/>
    <dgm:cxn modelId="{652D9A22-A1DC-4D30-8674-6B11E6753FD2}" type="presParOf" srcId="{0760AE06-7B56-494A-A0E8-36B594643D8E}" destId="{FBE9ED35-B856-174C-8737-A32D2C924CA6}" srcOrd="1" destOrd="0" presId="urn:microsoft.com/office/officeart/2005/8/layout/vList5"/>
    <dgm:cxn modelId="{52A2AEEC-0687-4C77-880E-255024A28942}" type="presParOf" srcId="{82B71E07-46A9-1F4C-9980-576B2FA3ADD8}" destId="{42D27948-8160-FF47-9116-9786F5E669CE}" srcOrd="3" destOrd="0" presId="urn:microsoft.com/office/officeart/2005/8/layout/vList5"/>
    <dgm:cxn modelId="{30D4E813-049D-4D62-8834-0E28AB0990B7}" type="presParOf" srcId="{82B71E07-46A9-1F4C-9980-576B2FA3ADD8}" destId="{39BBA486-03BD-2144-ABBF-AE369E5400B7}" srcOrd="4" destOrd="0" presId="urn:microsoft.com/office/officeart/2005/8/layout/vList5"/>
    <dgm:cxn modelId="{54C2A344-661A-4526-94E9-ED9805DFD1DE}" type="presParOf" srcId="{39BBA486-03BD-2144-ABBF-AE369E5400B7}" destId="{70B8D9E0-4A6D-2F44-B595-4E51FB1CC510}" srcOrd="0" destOrd="0" presId="urn:microsoft.com/office/officeart/2005/8/layout/vList5"/>
    <dgm:cxn modelId="{3C6C5768-4184-454E-9CAD-B958ED7E03E4}" type="presParOf" srcId="{39BBA486-03BD-2144-ABBF-AE369E5400B7}" destId="{09F84ED2-5430-D348-8351-1C588DA968EF}" srcOrd="1" destOrd="0" presId="urn:microsoft.com/office/officeart/2005/8/layout/vList5"/>
    <dgm:cxn modelId="{3CF72BEA-CF98-42BA-8939-864130EF1804}" type="presParOf" srcId="{82B71E07-46A9-1F4C-9980-576B2FA3ADD8}" destId="{26A10C18-A8F4-6A4C-BDEE-6F7DE3CE4615}" srcOrd="5" destOrd="0" presId="urn:microsoft.com/office/officeart/2005/8/layout/vList5"/>
    <dgm:cxn modelId="{55A0246A-6133-4969-B359-9717089B87E1}" type="presParOf" srcId="{82B71E07-46A9-1F4C-9980-576B2FA3ADD8}" destId="{4ECD3363-8FE6-2E4D-AEB8-DD61ACBB9653}" srcOrd="6" destOrd="0" presId="urn:microsoft.com/office/officeart/2005/8/layout/vList5"/>
    <dgm:cxn modelId="{6D9A7AD5-E330-464D-AC2D-0EFE7E1203AD}" type="presParOf" srcId="{4ECD3363-8FE6-2E4D-AEB8-DD61ACBB9653}" destId="{E895D6B0-A2C0-8846-B022-1C147093D231}" srcOrd="0" destOrd="0" presId="urn:microsoft.com/office/officeart/2005/8/layout/vList5"/>
    <dgm:cxn modelId="{996ADBFC-1E6D-4257-8F2E-4DBD52E5832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Axelle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Esméralda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A2896D-482D-4221-96B1-8BDE5B432FEB}" type="presOf" srcId="{DD6BBC1B-D149-744A-A30E-EFE273F02222}" destId="{B2E2EFB5-3D81-DA40-B0AB-7277103CCFA5}" srcOrd="0" destOrd="0" presId="urn:microsoft.com/office/officeart/2005/8/layout/vList5"/>
    <dgm:cxn modelId="{F3D23309-98A1-40D0-AE7E-A75F4D2F9EEF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4CAA3D1-16AD-413E-AB37-80CFB356CB57}" type="presOf" srcId="{C98D5B68-7884-6648-A6A0-2E344EE2F2C1}" destId="{70B8D9E0-4A6D-2F44-B595-4E51FB1CC510}" srcOrd="0" destOrd="0" presId="urn:microsoft.com/office/officeart/2005/8/layout/vList5"/>
    <dgm:cxn modelId="{A50CA86A-369B-4EFB-82DB-CA88AA367B17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76D0ABD-90B7-46C2-8259-1FB1E0B6F72A}" type="presOf" srcId="{2C8EC395-066D-984E-8F48-1D03BBA365D6}" destId="{FBE9ED35-B856-174C-8737-A32D2C924CA6}" srcOrd="0" destOrd="0" presId="urn:microsoft.com/office/officeart/2005/8/layout/vList5"/>
    <dgm:cxn modelId="{F74E2DB4-5727-455E-B218-43BA81811529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A8184D4-7314-4592-8DD5-0C8E4695AA2A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99F6E0D-7EEF-4DDC-8E95-58A0E51285A1}" type="presOf" srcId="{5A256FE1-617A-F64B-AAA5-E71BA3D8E71B}" destId="{5131D196-118F-ED4B-8F8C-9F861CEE6268}" srcOrd="0" destOrd="0" presId="urn:microsoft.com/office/officeart/2005/8/layout/vList5"/>
    <dgm:cxn modelId="{847AB09F-F1EB-4BCE-8731-0A30B785C0C6}" type="presOf" srcId="{39104730-2024-374C-98E0-3A4CE7ED9881}" destId="{82B71E07-46A9-1F4C-9980-576B2FA3ADD8}" srcOrd="0" destOrd="0" presId="urn:microsoft.com/office/officeart/2005/8/layout/vList5"/>
    <dgm:cxn modelId="{2E75DABE-9A34-4603-A4A9-789D18FC5FC4}" type="presParOf" srcId="{82B71E07-46A9-1F4C-9980-576B2FA3ADD8}" destId="{A3A8D8DA-067B-EC42-9EAF-7E4FD8AA6489}" srcOrd="0" destOrd="0" presId="urn:microsoft.com/office/officeart/2005/8/layout/vList5"/>
    <dgm:cxn modelId="{EE94831F-BB4A-474E-91DD-89FA39503F46}" type="presParOf" srcId="{A3A8D8DA-067B-EC42-9EAF-7E4FD8AA6489}" destId="{5131D196-118F-ED4B-8F8C-9F861CEE6268}" srcOrd="0" destOrd="0" presId="urn:microsoft.com/office/officeart/2005/8/layout/vList5"/>
    <dgm:cxn modelId="{396B7C38-4FAB-42AE-9606-E1D1909151D2}" type="presParOf" srcId="{A3A8D8DA-067B-EC42-9EAF-7E4FD8AA6489}" destId="{B2E2EFB5-3D81-DA40-B0AB-7277103CCFA5}" srcOrd="1" destOrd="0" presId="urn:microsoft.com/office/officeart/2005/8/layout/vList5"/>
    <dgm:cxn modelId="{8997644B-09A8-4465-BAAF-86508FED5169}" type="presParOf" srcId="{82B71E07-46A9-1F4C-9980-576B2FA3ADD8}" destId="{86757E5C-20F4-E745-A720-B10E686939A4}" srcOrd="1" destOrd="0" presId="urn:microsoft.com/office/officeart/2005/8/layout/vList5"/>
    <dgm:cxn modelId="{DE69ED24-8E7A-4ACB-9C2A-BD4269595469}" type="presParOf" srcId="{82B71E07-46A9-1F4C-9980-576B2FA3ADD8}" destId="{0760AE06-7B56-494A-A0E8-36B594643D8E}" srcOrd="2" destOrd="0" presId="urn:microsoft.com/office/officeart/2005/8/layout/vList5"/>
    <dgm:cxn modelId="{2E7CEED7-23CB-4901-98BD-8174A9773EA0}" type="presParOf" srcId="{0760AE06-7B56-494A-A0E8-36B594643D8E}" destId="{C3381103-080C-D746-8B27-46B2DEE4028C}" srcOrd="0" destOrd="0" presId="urn:microsoft.com/office/officeart/2005/8/layout/vList5"/>
    <dgm:cxn modelId="{A1C96A76-5147-4D0B-AC9C-280BD8AF4617}" type="presParOf" srcId="{0760AE06-7B56-494A-A0E8-36B594643D8E}" destId="{FBE9ED35-B856-174C-8737-A32D2C924CA6}" srcOrd="1" destOrd="0" presId="urn:microsoft.com/office/officeart/2005/8/layout/vList5"/>
    <dgm:cxn modelId="{98425304-10EF-4D80-8330-3E0A96CF9225}" type="presParOf" srcId="{82B71E07-46A9-1F4C-9980-576B2FA3ADD8}" destId="{42D27948-8160-FF47-9116-9786F5E669CE}" srcOrd="3" destOrd="0" presId="urn:microsoft.com/office/officeart/2005/8/layout/vList5"/>
    <dgm:cxn modelId="{E2A58B59-A384-44F6-ACF6-DEA3F2AE6C48}" type="presParOf" srcId="{82B71E07-46A9-1F4C-9980-576B2FA3ADD8}" destId="{39BBA486-03BD-2144-ABBF-AE369E5400B7}" srcOrd="4" destOrd="0" presId="urn:microsoft.com/office/officeart/2005/8/layout/vList5"/>
    <dgm:cxn modelId="{3B00C081-9444-442E-9C6D-8140D31F4B4C}" type="presParOf" srcId="{39BBA486-03BD-2144-ABBF-AE369E5400B7}" destId="{70B8D9E0-4A6D-2F44-B595-4E51FB1CC510}" srcOrd="0" destOrd="0" presId="urn:microsoft.com/office/officeart/2005/8/layout/vList5"/>
    <dgm:cxn modelId="{A2C4181F-A297-43F8-ADBD-7C7B6754A8F7}" type="presParOf" srcId="{39BBA486-03BD-2144-ABBF-AE369E5400B7}" destId="{09F84ED2-5430-D348-8351-1C588DA968EF}" srcOrd="1" destOrd="0" presId="urn:microsoft.com/office/officeart/2005/8/layout/vList5"/>
    <dgm:cxn modelId="{104E2D13-BD9C-4EA6-A56F-EA49AD9D8CFA}" type="presParOf" srcId="{82B71E07-46A9-1F4C-9980-576B2FA3ADD8}" destId="{26A10C18-A8F4-6A4C-BDEE-6F7DE3CE4615}" srcOrd="5" destOrd="0" presId="urn:microsoft.com/office/officeart/2005/8/layout/vList5"/>
    <dgm:cxn modelId="{767679F2-09C2-4546-8299-E63BE2386612}" type="presParOf" srcId="{82B71E07-46A9-1F4C-9980-576B2FA3ADD8}" destId="{4ECD3363-8FE6-2E4D-AEB8-DD61ACBB9653}" srcOrd="6" destOrd="0" presId="urn:microsoft.com/office/officeart/2005/8/layout/vList5"/>
    <dgm:cxn modelId="{E2DB53CF-DFCF-4204-9E37-2FCC48244212}" type="presParOf" srcId="{4ECD3363-8FE6-2E4D-AEB8-DD61ACBB9653}" destId="{E895D6B0-A2C0-8846-B022-1C147093D231}" srcOrd="0" destOrd="0" presId="urn:microsoft.com/office/officeart/2005/8/layout/vList5"/>
    <dgm:cxn modelId="{F18C8DDD-194A-410B-9A4C-070D307ACD1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Axelle, Romain et Esméralda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famille de Romain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912F8D-12A7-4F57-96F6-ED49ED08F5CB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A5FC60E-0AF0-4B89-B8C7-D5D29729DD98}" type="presOf" srcId="{8943F2E6-3B0D-E448-9217-B317A1C852F5}" destId="{1017B7CB-13B4-9B4A-A898-E550BB192901}" srcOrd="0" destOrd="0" presId="urn:microsoft.com/office/officeart/2005/8/layout/vList5"/>
    <dgm:cxn modelId="{C09BF553-880B-48BE-ACD2-D8B87C83BB1A}" type="presOf" srcId="{DD6BBC1B-D149-744A-A30E-EFE273F02222}" destId="{B2E2EFB5-3D81-DA40-B0AB-7277103CCFA5}" srcOrd="0" destOrd="0" presId="urn:microsoft.com/office/officeart/2005/8/layout/vList5"/>
    <dgm:cxn modelId="{92FCC281-8F95-45BC-B474-90693D1AC597}" type="presOf" srcId="{2C8EC395-066D-984E-8F48-1D03BBA365D6}" destId="{FBE9ED35-B856-174C-8737-A32D2C924CA6}" srcOrd="0" destOrd="0" presId="urn:microsoft.com/office/officeart/2005/8/layout/vList5"/>
    <dgm:cxn modelId="{312028E5-A45E-4803-9D21-E6D7DD6BC869}" type="presOf" srcId="{877D7047-60CD-754B-B94B-0D52DA8802EF}" destId="{E895D6B0-A2C0-8846-B022-1C147093D231}" srcOrd="0" destOrd="0" presId="urn:microsoft.com/office/officeart/2005/8/layout/vList5"/>
    <dgm:cxn modelId="{2FF9659F-A2A5-4BDC-8412-48C4BB248A15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C714DC4-D62C-4956-98D3-B95381B57E23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E419534-F130-420C-BBC3-F6A07D65D69B}" type="presOf" srcId="{D865DF60-6A8A-1346-86CF-ADC5241F7441}" destId="{C3381103-080C-D746-8B27-46B2DEE4028C}" srcOrd="0" destOrd="0" presId="urn:microsoft.com/office/officeart/2005/8/layout/vList5"/>
    <dgm:cxn modelId="{A9CA9469-6B6F-4005-AF5C-3EA19DEF4EEA}" type="presOf" srcId="{C98D5B68-7884-6648-A6A0-2E344EE2F2C1}" destId="{70B8D9E0-4A6D-2F44-B595-4E51FB1CC510}" srcOrd="0" destOrd="0" presId="urn:microsoft.com/office/officeart/2005/8/layout/vList5"/>
    <dgm:cxn modelId="{F02F8F8B-7F19-4A78-8FD4-4C968D38B329}" type="presParOf" srcId="{82B71E07-46A9-1F4C-9980-576B2FA3ADD8}" destId="{A3A8D8DA-067B-EC42-9EAF-7E4FD8AA6489}" srcOrd="0" destOrd="0" presId="urn:microsoft.com/office/officeart/2005/8/layout/vList5"/>
    <dgm:cxn modelId="{D4BD4265-7E26-4E71-A639-AC9CBB8640F2}" type="presParOf" srcId="{A3A8D8DA-067B-EC42-9EAF-7E4FD8AA6489}" destId="{5131D196-118F-ED4B-8F8C-9F861CEE6268}" srcOrd="0" destOrd="0" presId="urn:microsoft.com/office/officeart/2005/8/layout/vList5"/>
    <dgm:cxn modelId="{32BC0A8B-FA34-43A7-AA82-1A85CFC3CE83}" type="presParOf" srcId="{A3A8D8DA-067B-EC42-9EAF-7E4FD8AA6489}" destId="{B2E2EFB5-3D81-DA40-B0AB-7277103CCFA5}" srcOrd="1" destOrd="0" presId="urn:microsoft.com/office/officeart/2005/8/layout/vList5"/>
    <dgm:cxn modelId="{3185CF7A-CB95-4ED1-8B94-2D6891C16D9E}" type="presParOf" srcId="{82B71E07-46A9-1F4C-9980-576B2FA3ADD8}" destId="{86757E5C-20F4-E745-A720-B10E686939A4}" srcOrd="1" destOrd="0" presId="urn:microsoft.com/office/officeart/2005/8/layout/vList5"/>
    <dgm:cxn modelId="{3CB18A2E-AD6C-49CC-9806-BDC10178F4A7}" type="presParOf" srcId="{82B71E07-46A9-1F4C-9980-576B2FA3ADD8}" destId="{0760AE06-7B56-494A-A0E8-36B594643D8E}" srcOrd="2" destOrd="0" presId="urn:microsoft.com/office/officeart/2005/8/layout/vList5"/>
    <dgm:cxn modelId="{3849E912-247D-45E0-A18F-B173B6245CA0}" type="presParOf" srcId="{0760AE06-7B56-494A-A0E8-36B594643D8E}" destId="{C3381103-080C-D746-8B27-46B2DEE4028C}" srcOrd="0" destOrd="0" presId="urn:microsoft.com/office/officeart/2005/8/layout/vList5"/>
    <dgm:cxn modelId="{4DF01DE0-7522-4A2A-AD68-75AAED47BC72}" type="presParOf" srcId="{0760AE06-7B56-494A-A0E8-36B594643D8E}" destId="{FBE9ED35-B856-174C-8737-A32D2C924CA6}" srcOrd="1" destOrd="0" presId="urn:microsoft.com/office/officeart/2005/8/layout/vList5"/>
    <dgm:cxn modelId="{868F1A97-3BA2-4C3B-9028-CD769D112006}" type="presParOf" srcId="{82B71E07-46A9-1F4C-9980-576B2FA3ADD8}" destId="{42D27948-8160-FF47-9116-9786F5E669CE}" srcOrd="3" destOrd="0" presId="urn:microsoft.com/office/officeart/2005/8/layout/vList5"/>
    <dgm:cxn modelId="{121918C3-78DD-4AAB-B480-51ACC5DF6D14}" type="presParOf" srcId="{82B71E07-46A9-1F4C-9980-576B2FA3ADD8}" destId="{39BBA486-03BD-2144-ABBF-AE369E5400B7}" srcOrd="4" destOrd="0" presId="urn:microsoft.com/office/officeart/2005/8/layout/vList5"/>
    <dgm:cxn modelId="{B2C276FA-C06D-41D9-A37B-31C8ECC2F46F}" type="presParOf" srcId="{39BBA486-03BD-2144-ABBF-AE369E5400B7}" destId="{70B8D9E0-4A6D-2F44-B595-4E51FB1CC510}" srcOrd="0" destOrd="0" presId="urn:microsoft.com/office/officeart/2005/8/layout/vList5"/>
    <dgm:cxn modelId="{4419C411-51E5-4BD4-9DB5-6C16F35AC237}" type="presParOf" srcId="{39BBA486-03BD-2144-ABBF-AE369E5400B7}" destId="{09F84ED2-5430-D348-8351-1C588DA968EF}" srcOrd="1" destOrd="0" presId="urn:microsoft.com/office/officeart/2005/8/layout/vList5"/>
    <dgm:cxn modelId="{D07975E0-E657-4246-82CE-B82D6BF60B7B}" type="presParOf" srcId="{82B71E07-46A9-1F4C-9980-576B2FA3ADD8}" destId="{26A10C18-A8F4-6A4C-BDEE-6F7DE3CE4615}" srcOrd="5" destOrd="0" presId="urn:microsoft.com/office/officeart/2005/8/layout/vList5"/>
    <dgm:cxn modelId="{A12505EF-C68C-43C5-8076-CF7E6F6723A8}" type="presParOf" srcId="{82B71E07-46A9-1F4C-9980-576B2FA3ADD8}" destId="{4ECD3363-8FE6-2E4D-AEB8-DD61ACBB9653}" srcOrd="6" destOrd="0" presId="urn:microsoft.com/office/officeart/2005/8/layout/vList5"/>
    <dgm:cxn modelId="{A531FAFB-2904-45B8-99B0-C16D484F471B}" type="presParOf" srcId="{4ECD3363-8FE6-2E4D-AEB8-DD61ACBB9653}" destId="{E895D6B0-A2C0-8846-B022-1C147093D231}" srcOrd="0" destOrd="0" presId="urn:microsoft.com/office/officeart/2005/8/layout/vList5"/>
    <dgm:cxn modelId="{96448368-3B9F-45BD-BB86-64559C9F0A2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Axelle, Romain et Esméralda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famille de Romain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CCEED9-A0D2-47D0-AE6C-CF53D928C337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AF1BF5D-350C-4668-B4F3-716B0524E353}" type="presOf" srcId="{31427C3A-E33A-4C40-B6A8-DF440F9FA9C2}" destId="{09F84ED2-5430-D348-8351-1C588DA968EF}" srcOrd="0" destOrd="0" presId="urn:microsoft.com/office/officeart/2005/8/layout/vList5"/>
    <dgm:cxn modelId="{75D4241E-E1C1-4548-B02D-3A51DE5E8FCC}" type="presOf" srcId="{5A256FE1-617A-F64B-AAA5-E71BA3D8E71B}" destId="{5131D196-118F-ED4B-8F8C-9F861CEE6268}" srcOrd="0" destOrd="0" presId="urn:microsoft.com/office/officeart/2005/8/layout/vList5"/>
    <dgm:cxn modelId="{660BE545-344D-45D7-A07C-DB67E3EA24EA}" type="presOf" srcId="{8943F2E6-3B0D-E448-9217-B317A1C852F5}" destId="{1017B7CB-13B4-9B4A-A898-E550BB192901}" srcOrd="0" destOrd="0" presId="urn:microsoft.com/office/officeart/2005/8/layout/vList5"/>
    <dgm:cxn modelId="{EE40254A-57F0-4A66-A35C-08DE42849288}" type="presOf" srcId="{2C8EC395-066D-984E-8F48-1D03BBA365D6}" destId="{FBE9ED35-B856-174C-8737-A32D2C924CA6}" srcOrd="0" destOrd="0" presId="urn:microsoft.com/office/officeart/2005/8/layout/vList5"/>
    <dgm:cxn modelId="{0235603B-7D1D-47B7-BCFF-3BCDA1FAA308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3BA0F3F-608D-41E7-9CC2-66813D04B756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78C7AA6-597A-4CE5-83F9-EE438C319D72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D271CA3-3716-4D48-BDF4-908F10085EB6}" type="presOf" srcId="{877D7047-60CD-754B-B94B-0D52DA8802EF}" destId="{E895D6B0-A2C0-8846-B022-1C147093D231}" srcOrd="0" destOrd="0" presId="urn:microsoft.com/office/officeart/2005/8/layout/vList5"/>
    <dgm:cxn modelId="{847E315C-A222-4441-B377-6FBB2F27BA94}" type="presParOf" srcId="{82B71E07-46A9-1F4C-9980-576B2FA3ADD8}" destId="{A3A8D8DA-067B-EC42-9EAF-7E4FD8AA6489}" srcOrd="0" destOrd="0" presId="urn:microsoft.com/office/officeart/2005/8/layout/vList5"/>
    <dgm:cxn modelId="{302AF470-535D-4922-89B2-02EE6E6E6D10}" type="presParOf" srcId="{A3A8D8DA-067B-EC42-9EAF-7E4FD8AA6489}" destId="{5131D196-118F-ED4B-8F8C-9F861CEE6268}" srcOrd="0" destOrd="0" presId="urn:microsoft.com/office/officeart/2005/8/layout/vList5"/>
    <dgm:cxn modelId="{F5CF5DD9-005F-431B-B95A-3CF94F2025FE}" type="presParOf" srcId="{A3A8D8DA-067B-EC42-9EAF-7E4FD8AA6489}" destId="{B2E2EFB5-3D81-DA40-B0AB-7277103CCFA5}" srcOrd="1" destOrd="0" presId="urn:microsoft.com/office/officeart/2005/8/layout/vList5"/>
    <dgm:cxn modelId="{D12FCE93-D04D-400E-8945-886C2497C283}" type="presParOf" srcId="{82B71E07-46A9-1F4C-9980-576B2FA3ADD8}" destId="{86757E5C-20F4-E745-A720-B10E686939A4}" srcOrd="1" destOrd="0" presId="urn:microsoft.com/office/officeart/2005/8/layout/vList5"/>
    <dgm:cxn modelId="{F0225A4F-89FF-4502-AB7B-0C2CD7A954B4}" type="presParOf" srcId="{82B71E07-46A9-1F4C-9980-576B2FA3ADD8}" destId="{0760AE06-7B56-494A-A0E8-36B594643D8E}" srcOrd="2" destOrd="0" presId="urn:microsoft.com/office/officeart/2005/8/layout/vList5"/>
    <dgm:cxn modelId="{BAEC2E51-B881-4159-AF66-059929275468}" type="presParOf" srcId="{0760AE06-7B56-494A-A0E8-36B594643D8E}" destId="{C3381103-080C-D746-8B27-46B2DEE4028C}" srcOrd="0" destOrd="0" presId="urn:microsoft.com/office/officeart/2005/8/layout/vList5"/>
    <dgm:cxn modelId="{C5813AF8-1009-4CAE-AD40-300D6A4A5B94}" type="presParOf" srcId="{0760AE06-7B56-494A-A0E8-36B594643D8E}" destId="{FBE9ED35-B856-174C-8737-A32D2C924CA6}" srcOrd="1" destOrd="0" presId="urn:microsoft.com/office/officeart/2005/8/layout/vList5"/>
    <dgm:cxn modelId="{764BB066-8230-46CF-965B-5754F5E93EE8}" type="presParOf" srcId="{82B71E07-46A9-1F4C-9980-576B2FA3ADD8}" destId="{42D27948-8160-FF47-9116-9786F5E669CE}" srcOrd="3" destOrd="0" presId="urn:microsoft.com/office/officeart/2005/8/layout/vList5"/>
    <dgm:cxn modelId="{E7122D8C-AB6E-42F2-8FAF-21DFB451FEE2}" type="presParOf" srcId="{82B71E07-46A9-1F4C-9980-576B2FA3ADD8}" destId="{39BBA486-03BD-2144-ABBF-AE369E5400B7}" srcOrd="4" destOrd="0" presId="urn:microsoft.com/office/officeart/2005/8/layout/vList5"/>
    <dgm:cxn modelId="{96C786B2-D1CE-4788-B148-814F5F5760AF}" type="presParOf" srcId="{39BBA486-03BD-2144-ABBF-AE369E5400B7}" destId="{70B8D9E0-4A6D-2F44-B595-4E51FB1CC510}" srcOrd="0" destOrd="0" presId="urn:microsoft.com/office/officeart/2005/8/layout/vList5"/>
    <dgm:cxn modelId="{8C3101A3-F353-4910-B446-44A8C085A59C}" type="presParOf" srcId="{39BBA486-03BD-2144-ABBF-AE369E5400B7}" destId="{09F84ED2-5430-D348-8351-1C588DA968EF}" srcOrd="1" destOrd="0" presId="urn:microsoft.com/office/officeart/2005/8/layout/vList5"/>
    <dgm:cxn modelId="{F1F846EB-E8D5-4644-8F4D-DD6E2EF40611}" type="presParOf" srcId="{82B71E07-46A9-1F4C-9980-576B2FA3ADD8}" destId="{26A10C18-A8F4-6A4C-BDEE-6F7DE3CE4615}" srcOrd="5" destOrd="0" presId="urn:microsoft.com/office/officeart/2005/8/layout/vList5"/>
    <dgm:cxn modelId="{ACA15C78-4E61-4E6E-8622-016AEAB204DE}" type="presParOf" srcId="{82B71E07-46A9-1F4C-9980-576B2FA3ADD8}" destId="{4ECD3363-8FE6-2E4D-AEB8-DD61ACBB9653}" srcOrd="6" destOrd="0" presId="urn:microsoft.com/office/officeart/2005/8/layout/vList5"/>
    <dgm:cxn modelId="{88B34D85-4E31-4B03-B92D-85F370175E61}" type="presParOf" srcId="{4ECD3363-8FE6-2E4D-AEB8-DD61ACBB9653}" destId="{E895D6B0-A2C0-8846-B022-1C147093D231}" srcOrd="0" destOrd="0" presId="urn:microsoft.com/office/officeart/2005/8/layout/vList5"/>
    <dgm:cxn modelId="{29EF05AB-7CB2-4745-AA95-D3EA89C2F64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Les pains au chocolat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Romain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 médecin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prix des pains au chocolat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B743ECB-B83E-4FCE-A718-02E548458848}" type="presOf" srcId="{8943F2E6-3B0D-E448-9217-B317A1C852F5}" destId="{1017B7CB-13B4-9B4A-A898-E550BB192901}" srcOrd="0" destOrd="0" presId="urn:microsoft.com/office/officeart/2005/8/layout/vList5"/>
    <dgm:cxn modelId="{8D6ACA63-6223-476C-8048-D6790C553674}" type="presOf" srcId="{D865DF60-6A8A-1346-86CF-ADC5241F7441}" destId="{C3381103-080C-D746-8B27-46B2DEE4028C}" srcOrd="0" destOrd="0" presId="urn:microsoft.com/office/officeart/2005/8/layout/vList5"/>
    <dgm:cxn modelId="{06B1D6C1-13D8-4CCE-A3CD-AB7B5A24B78F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DE5DED3-E80C-44D7-B251-3394F103DA9B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B9EEC57-B52E-4D22-A114-DC596C717133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6F83EA9-A010-4A44-965C-2FDFA28E8029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C4710C5-71E5-4A29-8976-0806A313FB36}" type="presOf" srcId="{2C8EC395-066D-984E-8F48-1D03BBA365D6}" destId="{FBE9ED35-B856-174C-8737-A32D2C924CA6}" srcOrd="0" destOrd="0" presId="urn:microsoft.com/office/officeart/2005/8/layout/vList5"/>
    <dgm:cxn modelId="{BB72EC2F-AC4C-4EF1-9FF2-E52434CC2C86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B8DA92F-8309-49CF-BB4C-B69EEF7BB4CF}" type="presOf" srcId="{31427C3A-E33A-4C40-B6A8-DF440F9FA9C2}" destId="{09F84ED2-5430-D348-8351-1C588DA968EF}" srcOrd="0" destOrd="0" presId="urn:microsoft.com/office/officeart/2005/8/layout/vList5"/>
    <dgm:cxn modelId="{52206F28-EB93-4383-BB11-F5B3E10528C9}" type="presParOf" srcId="{82B71E07-46A9-1F4C-9980-576B2FA3ADD8}" destId="{A3A8D8DA-067B-EC42-9EAF-7E4FD8AA6489}" srcOrd="0" destOrd="0" presId="urn:microsoft.com/office/officeart/2005/8/layout/vList5"/>
    <dgm:cxn modelId="{F64C693F-4AC0-46EF-9F82-B8F8D7765266}" type="presParOf" srcId="{A3A8D8DA-067B-EC42-9EAF-7E4FD8AA6489}" destId="{5131D196-118F-ED4B-8F8C-9F861CEE6268}" srcOrd="0" destOrd="0" presId="urn:microsoft.com/office/officeart/2005/8/layout/vList5"/>
    <dgm:cxn modelId="{85947BF1-7D4B-4C61-B713-D636427897B1}" type="presParOf" srcId="{A3A8D8DA-067B-EC42-9EAF-7E4FD8AA6489}" destId="{B2E2EFB5-3D81-DA40-B0AB-7277103CCFA5}" srcOrd="1" destOrd="0" presId="urn:microsoft.com/office/officeart/2005/8/layout/vList5"/>
    <dgm:cxn modelId="{12FC166E-58F3-492D-9082-C16B748DCBC7}" type="presParOf" srcId="{82B71E07-46A9-1F4C-9980-576B2FA3ADD8}" destId="{86757E5C-20F4-E745-A720-B10E686939A4}" srcOrd="1" destOrd="0" presId="urn:microsoft.com/office/officeart/2005/8/layout/vList5"/>
    <dgm:cxn modelId="{C5A7D302-52B9-4ABE-AB7C-355BF5489AB0}" type="presParOf" srcId="{82B71E07-46A9-1F4C-9980-576B2FA3ADD8}" destId="{0760AE06-7B56-494A-A0E8-36B594643D8E}" srcOrd="2" destOrd="0" presId="urn:microsoft.com/office/officeart/2005/8/layout/vList5"/>
    <dgm:cxn modelId="{06340A3E-DC9D-451A-9E4A-7CEBBAA1B74F}" type="presParOf" srcId="{0760AE06-7B56-494A-A0E8-36B594643D8E}" destId="{C3381103-080C-D746-8B27-46B2DEE4028C}" srcOrd="0" destOrd="0" presId="urn:microsoft.com/office/officeart/2005/8/layout/vList5"/>
    <dgm:cxn modelId="{A954A362-6EFE-4FB6-92A1-2C3535D0A9AD}" type="presParOf" srcId="{0760AE06-7B56-494A-A0E8-36B594643D8E}" destId="{FBE9ED35-B856-174C-8737-A32D2C924CA6}" srcOrd="1" destOrd="0" presId="urn:microsoft.com/office/officeart/2005/8/layout/vList5"/>
    <dgm:cxn modelId="{A4323DCB-6D8B-46CC-8A11-3A12336A107C}" type="presParOf" srcId="{82B71E07-46A9-1F4C-9980-576B2FA3ADD8}" destId="{42D27948-8160-FF47-9116-9786F5E669CE}" srcOrd="3" destOrd="0" presId="urn:microsoft.com/office/officeart/2005/8/layout/vList5"/>
    <dgm:cxn modelId="{95F5CF70-E7E7-405C-AA42-21BE4CBA38DC}" type="presParOf" srcId="{82B71E07-46A9-1F4C-9980-576B2FA3ADD8}" destId="{39BBA486-03BD-2144-ABBF-AE369E5400B7}" srcOrd="4" destOrd="0" presId="urn:microsoft.com/office/officeart/2005/8/layout/vList5"/>
    <dgm:cxn modelId="{C774E0B7-4356-42DE-9C2A-4066BB965592}" type="presParOf" srcId="{39BBA486-03BD-2144-ABBF-AE369E5400B7}" destId="{70B8D9E0-4A6D-2F44-B595-4E51FB1CC510}" srcOrd="0" destOrd="0" presId="urn:microsoft.com/office/officeart/2005/8/layout/vList5"/>
    <dgm:cxn modelId="{FAAA7504-3D06-49E1-AD08-9D8326C34B4E}" type="presParOf" srcId="{39BBA486-03BD-2144-ABBF-AE369E5400B7}" destId="{09F84ED2-5430-D348-8351-1C588DA968EF}" srcOrd="1" destOrd="0" presId="urn:microsoft.com/office/officeart/2005/8/layout/vList5"/>
    <dgm:cxn modelId="{50846162-E49C-40BC-B6C4-DA00719119E0}" type="presParOf" srcId="{82B71E07-46A9-1F4C-9980-576B2FA3ADD8}" destId="{26A10C18-A8F4-6A4C-BDEE-6F7DE3CE4615}" srcOrd="5" destOrd="0" presId="urn:microsoft.com/office/officeart/2005/8/layout/vList5"/>
    <dgm:cxn modelId="{76DD87CF-539C-4C69-8619-D9A206EBE1BD}" type="presParOf" srcId="{82B71E07-46A9-1F4C-9980-576B2FA3ADD8}" destId="{4ECD3363-8FE6-2E4D-AEB8-DD61ACBB9653}" srcOrd="6" destOrd="0" presId="urn:microsoft.com/office/officeart/2005/8/layout/vList5"/>
    <dgm:cxn modelId="{353899AF-A9EA-4155-8BC5-F2D6655A4483}" type="presParOf" srcId="{4ECD3363-8FE6-2E4D-AEB8-DD61ACBB9653}" destId="{E895D6B0-A2C0-8846-B022-1C147093D231}" srcOrd="0" destOrd="0" presId="urn:microsoft.com/office/officeart/2005/8/layout/vList5"/>
    <dgm:cxn modelId="{76F357C7-B233-4B05-A5CB-C71B532C27B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skier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chez le médecin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à l’école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hiberner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prix des pains au chocolat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Les pains au chocolat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Romain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tinpam</a:t>
          </a:r>
          <a:endParaRPr lang="fr-FR" sz="2700" b="1" kern="1200" dirty="0"/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baim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/>
            <a:t>respecter</a:t>
          </a:r>
          <a:endParaRPr lang="fr-FR" sz="2700" b="1" kern="1200" dirty="0"/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tinpam</a:t>
          </a:r>
          <a:endParaRPr lang="fr-FR" sz="2700" b="1" kern="1200" dirty="0"/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baim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respecter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timbre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température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inbuvable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grinper</a:t>
          </a:r>
          <a:endParaRPr lang="fr-FR" sz="2700" b="1" kern="1200" dirty="0"/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timbre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température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inbuvable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grinper</a:t>
          </a:r>
          <a:endParaRPr lang="fr-FR" sz="2700" b="1" kern="1200" dirty="0"/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dizième</a:t>
          </a:r>
          <a:endParaRPr lang="fr-FR" sz="2700" b="1" kern="1200" dirty="0"/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egzemple</a:t>
          </a:r>
          <a:endParaRPr lang="fr-FR" sz="2700" b="1" kern="1200" dirty="0"/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bokse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soissante</a:t>
          </a:r>
          <a:endParaRPr lang="fr-FR" sz="2700" b="1" kern="1200" dirty="0"/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dizième</a:t>
          </a:r>
          <a:endParaRPr lang="fr-FR" sz="2700" b="1" kern="1200" dirty="0"/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egzemple</a:t>
          </a:r>
          <a:endParaRPr lang="fr-FR" sz="2700" b="1" kern="1200" dirty="0"/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bokse</a:t>
          </a:r>
          <a:endParaRPr lang="fr-FR" sz="2700" b="1" kern="1200" dirty="0"/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err="1"/>
            <a:t>soissante</a:t>
          </a:r>
          <a:endParaRPr lang="fr-FR" sz="2700" b="1" kern="1200" dirty="0"/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skier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chez le médecin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à l’école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hiberner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chocolat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thym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pain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pains au chocolat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chocolat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thym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du pain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pains au chocolat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maman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Esméralda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Axelle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maman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Esméralda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Axelle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famille de Romain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Axelle, Romain et Esméralda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maman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famille de Romain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Axelle, Romain et Esméralda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La maman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prix des pains au chocolat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 médecin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Les pains au chocolat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Romain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891244-0198-4F36-AFFC-C9FFFE333FA4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581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72A30C6-8EFC-4981-A1A4-DF6EE6473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DC91B-D74B-475D-8F17-0B2D244015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092FD-E51E-423A-A584-CA5BD4D81508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44608-BEC4-4AB0-8C81-067BEA1F035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8768D-8491-48BD-958E-A3649CE6703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3D950-579E-49E5-AF8D-0B1DF0EC475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2D359-707D-42AD-BD81-9B6EBAD651E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ACE33-1A57-4C61-BB34-9664CB5870C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70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3EA05-F4BC-442F-9E45-98567307E3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DC91B-D74B-475D-8F17-0B2D244015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7AD8-AD01-448C-BB95-F26897C72D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693C-2F86-4692-B83E-CFB914F8BA2E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F71B-EFF8-4A6D-AFC7-43E5AFC1FA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394C-C1F4-45F1-BEA7-7866F5577FD7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D45F-555B-4469-9B50-0EFCA0E21E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10A9-2828-4A85-ADAE-E709E361A01C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2617-71A4-485E-8584-943F4750A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14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4046-76E0-4FA8-AC2E-CFC878A7B0B1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5907-C721-4D1A-8029-5C3B51ECAD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6EC3-EB5D-43AC-ACBD-15D5449EBA9A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53AE-F41A-4FA5-9626-DE61F0D65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6125-EE45-4F88-913A-2F30326235F8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20BD-AC5D-44D2-BA4E-E629609FE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29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E1A6-B1C8-481F-A7AF-FEBF40A2DDCA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40B3-8D6C-4143-AF96-4B9CC42DAD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666C-BDEC-4748-BBA5-DAAA1F89A014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1410-CDC5-42F7-8B17-49E9A04CB2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27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49E4-4B38-4DDA-8A62-369A40E31E2E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DD0D-96DF-4850-8641-334A5E791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0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2A80-4CDB-404C-A948-D00E30F8EF6B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F68B-8001-40FD-AF38-ABE9F0E475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6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92C8-3F1C-4E1E-98B2-61A2F470B3DD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C313-0E5A-4865-A664-D328275EA2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6F055-CCED-4036-BF13-472CD80DDC2A}" type="datetimeFigureOut">
              <a:rPr lang="fr-FR"/>
              <a:pPr>
                <a:defRPr/>
              </a:pPr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86B081-1771-4152-99C9-36EA5D0C8F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image" Target="../media/image22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image" Target="../media/image20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notesSlide" Target="../notesSlides/notesSlide1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1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diagramQuickStyle" Target="../diagrams/quickStyle1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diagramLayout" Target="../diagrams/layout12.xml"/><Relationship Id="rId5" Type="http://schemas.openxmlformats.org/officeDocument/2006/relationships/tags" Target="../tags/tag97.xml"/><Relationship Id="rId10" Type="http://schemas.openxmlformats.org/officeDocument/2006/relationships/diagramData" Target="../diagrams/data12.xml"/><Relationship Id="rId4" Type="http://schemas.openxmlformats.org/officeDocument/2006/relationships/tags" Target="../tags/tag96.xml"/><Relationship Id="rId9" Type="http://schemas.openxmlformats.org/officeDocument/2006/relationships/notesSlide" Target="../notesSlides/notesSlide13.xml"/><Relationship Id="rId14" Type="http://schemas.microsoft.com/office/2007/relationships/diagramDrawing" Target="../diagrams/drawin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diagramLayout" Target="../diagrams/layout14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diagramData" Target="../diagrams/data14.xml"/><Relationship Id="rId2" Type="http://schemas.openxmlformats.org/officeDocument/2006/relationships/tags" Target="../tags/tag101.xml"/><Relationship Id="rId16" Type="http://schemas.microsoft.com/office/2007/relationships/diagramDrawing" Target="../diagrams/drawing14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04.xml"/><Relationship Id="rId15" Type="http://schemas.openxmlformats.org/officeDocument/2006/relationships/diagramColors" Target="../diagrams/colors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diagramLayout" Target="../diagrams/layout16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diagramData" Target="../diagrams/data16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microsoft.com/office/2007/relationships/diagramDrawing" Target="../diagrams/drawing16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slideLayout" Target="../slideLayouts/slideLayout2.xml"/><Relationship Id="rId28" Type="http://schemas.openxmlformats.org/officeDocument/2006/relationships/diagramColors" Target="../diagrams/colors1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395536" y="195486"/>
            <a:ext cx="8229600" cy="459422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fr-FR" sz="2600" dirty="0"/>
              <a:t>Ce m</a:t>
            </a:r>
            <a:r>
              <a:rPr lang="fr-FR" altLang="fr-FR" sz="2600" b="1" dirty="0">
                <a:solidFill>
                  <a:srgbClr val="0070C0"/>
                </a:solidFill>
              </a:rPr>
              <a:t>er</a:t>
            </a:r>
            <a:r>
              <a:rPr lang="fr-FR" altLang="fr-FR" sz="2600" dirty="0"/>
              <a:t>credi mat</a:t>
            </a:r>
            <a:r>
              <a:rPr lang="fr-FR" altLang="fr-FR" sz="2600" b="1" dirty="0">
                <a:solidFill>
                  <a:srgbClr val="0070C0"/>
                </a:solidFill>
              </a:rPr>
              <a:t>in</a:t>
            </a:r>
            <a:r>
              <a:rPr lang="fr-FR" altLang="fr-FR" sz="2600" dirty="0"/>
              <a:t>, A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elle, Rom</a:t>
            </a:r>
            <a:r>
              <a:rPr lang="fr-FR" altLang="fr-FR" sz="2600" b="1" dirty="0">
                <a:solidFill>
                  <a:srgbClr val="0070C0"/>
                </a:solidFill>
              </a:rPr>
              <a:t>ain</a:t>
            </a:r>
            <a:r>
              <a:rPr lang="fr-FR" altLang="fr-FR" sz="2600" dirty="0"/>
              <a:t> et </a:t>
            </a:r>
            <a:r>
              <a:rPr lang="fr-FR" altLang="fr-FR" sz="2600" b="1" dirty="0">
                <a:solidFill>
                  <a:srgbClr val="0070C0"/>
                </a:solidFill>
              </a:rPr>
              <a:t>Es</a:t>
            </a:r>
            <a:r>
              <a:rPr lang="fr-FR" altLang="fr-FR" sz="2600" dirty="0"/>
              <a:t>méralda vont chez le médec</a:t>
            </a:r>
            <a:r>
              <a:rPr lang="fr-FR" altLang="fr-FR" sz="2600" b="1" dirty="0">
                <a:solidFill>
                  <a:srgbClr val="0070C0"/>
                </a:solidFill>
              </a:rPr>
              <a:t>in</a:t>
            </a:r>
            <a:r>
              <a:rPr lang="fr-FR" altLang="fr-FR" sz="2600" dirty="0"/>
              <a:t> pour recevoir un vacc</a:t>
            </a:r>
            <a:r>
              <a:rPr lang="fr-FR" altLang="fr-FR" sz="2600" b="1" dirty="0">
                <a:solidFill>
                  <a:srgbClr val="0070C0"/>
                </a:solidFill>
              </a:rPr>
              <a:t>in</a:t>
            </a:r>
            <a:r>
              <a:rPr lang="fr-FR" altLang="fr-FR" sz="2600" dirty="0"/>
              <a:t>. Elle e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amine chacun des adol</a:t>
            </a:r>
            <a:r>
              <a:rPr lang="fr-FR" altLang="fr-FR" sz="2600" b="1" dirty="0">
                <a:solidFill>
                  <a:srgbClr val="0070C0"/>
                </a:solidFill>
              </a:rPr>
              <a:t>es</a:t>
            </a:r>
            <a:r>
              <a:rPr lang="fr-FR" altLang="fr-FR" sz="2600" dirty="0"/>
              <a:t>cents, quand soud</a:t>
            </a:r>
            <a:r>
              <a:rPr lang="fr-FR" altLang="fr-FR" sz="2600" b="1" dirty="0">
                <a:solidFill>
                  <a:srgbClr val="0070C0"/>
                </a:solidFill>
              </a:rPr>
              <a:t>ain</a:t>
            </a:r>
            <a:r>
              <a:rPr lang="fr-FR" altLang="fr-FR" sz="2600" dirty="0"/>
              <a:t>, Rom</a:t>
            </a:r>
            <a:r>
              <a:rPr lang="fr-FR" altLang="fr-FR" sz="2600" b="1" dirty="0">
                <a:solidFill>
                  <a:srgbClr val="0070C0"/>
                </a:solidFill>
              </a:rPr>
              <a:t>ain</a:t>
            </a:r>
            <a:r>
              <a:rPr lang="fr-FR" altLang="fr-FR" sz="2600" dirty="0"/>
              <a:t> fait une s</a:t>
            </a:r>
            <a:r>
              <a:rPr lang="fr-FR" altLang="fr-FR" sz="2600" b="1" dirty="0">
                <a:solidFill>
                  <a:srgbClr val="0070C0"/>
                </a:solidFill>
              </a:rPr>
              <a:t>yn</a:t>
            </a:r>
            <a:r>
              <a:rPr lang="fr-FR" altLang="fr-FR" sz="2600" dirty="0"/>
              <a:t>cope.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fr-FR" sz="2600" dirty="0"/>
              <a:t>« Ce n’est rien, dit le médec</a:t>
            </a:r>
            <a:r>
              <a:rPr lang="fr-FR" altLang="fr-FR" sz="2600" b="1" dirty="0">
                <a:solidFill>
                  <a:srgbClr val="0070C0"/>
                </a:solidFill>
              </a:rPr>
              <a:t>in</a:t>
            </a:r>
            <a:r>
              <a:rPr lang="fr-FR" altLang="fr-FR" sz="2600" dirty="0"/>
              <a:t>, tout va bien ! »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fr-FR" sz="2600" dirty="0"/>
              <a:t>En sortant, Rom</a:t>
            </a:r>
            <a:r>
              <a:rPr lang="fr-FR" altLang="fr-FR" sz="2600" b="1" dirty="0">
                <a:solidFill>
                  <a:srgbClr val="0070C0"/>
                </a:solidFill>
              </a:rPr>
              <a:t>ain</a:t>
            </a:r>
            <a:r>
              <a:rPr lang="fr-FR" altLang="fr-FR" sz="2600" dirty="0"/>
              <a:t> a très f</a:t>
            </a:r>
            <a:r>
              <a:rPr lang="fr-FR" altLang="fr-FR" sz="2600" b="1" dirty="0">
                <a:solidFill>
                  <a:srgbClr val="0070C0"/>
                </a:solidFill>
              </a:rPr>
              <a:t>aim</a:t>
            </a:r>
            <a:r>
              <a:rPr lang="fr-FR" altLang="fr-FR" sz="2600" dirty="0"/>
              <a:t>, leur maman achète des p</a:t>
            </a:r>
            <a:r>
              <a:rPr lang="fr-FR" altLang="fr-FR" sz="2600" b="1" dirty="0">
                <a:solidFill>
                  <a:srgbClr val="0070C0"/>
                </a:solidFill>
              </a:rPr>
              <a:t>ain</a:t>
            </a:r>
            <a:r>
              <a:rPr lang="fr-FR" altLang="fr-FR" sz="2600" dirty="0"/>
              <a:t>s au chocolat. « Di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 euros les si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, c’est un bon pri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. » dit maman.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fr-FR" sz="2600" dirty="0"/>
              <a:t>« Ils sont e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tra ! Ils sont e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cellents ! » s’e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clame A</a:t>
            </a:r>
            <a:r>
              <a:rPr lang="fr-FR" altLang="fr-FR" sz="2600" b="1" dirty="0">
                <a:solidFill>
                  <a:srgbClr val="0070C0"/>
                </a:solidFill>
              </a:rPr>
              <a:t>x</a:t>
            </a:r>
            <a:r>
              <a:rPr lang="fr-FR" altLang="fr-FR" sz="2600" dirty="0"/>
              <a:t>elle.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altLang="fr-FR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59057" y="1347614"/>
            <a:ext cx="733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Où vont Axelle, Romain et Esméralda ce mercredi matin ?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4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72903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59057" y="1347614"/>
            <a:ext cx="733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Où vont Axelle, Romain et Esméralda ce mercredi matin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3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04703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1347614"/>
            <a:ext cx="53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latin typeface="+mn-lt"/>
              </a:rPr>
              <a:t>Qu’achète leur maman en sortant ?</a:t>
            </a:r>
            <a:endParaRPr lang="fr-FR" sz="28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</a:b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21664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1347614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latin typeface="Script cole" pitchFamily="2" charset="0"/>
              </a:rPr>
              <a:t>Qu’achète leur maman en sortant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7272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908289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7341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: « Elle examine chacun des adolescents. »</a:t>
            </a:r>
          </a:p>
          <a:p>
            <a:r>
              <a:rPr lang="fr-FR" altLang="fr-FR" sz="2400" dirty="0">
                <a:latin typeface="+mn-lt"/>
              </a:rPr>
              <a:t>Qui est désigné par « Elle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96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783479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7341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: « Elle examine chacun des adolescents. »</a:t>
            </a:r>
          </a:p>
          <a:p>
            <a:r>
              <a:rPr lang="fr-FR" altLang="fr-FR" sz="2400" dirty="0">
                <a:latin typeface="+mn-lt"/>
              </a:rPr>
              <a:t>Qui est désigné par « Elle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34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85202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7341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: « Elle examine chacun des adolescents. »</a:t>
            </a:r>
          </a:p>
          <a:p>
            <a:r>
              <a:rPr lang="fr-FR" altLang="fr-FR" sz="2400" dirty="0">
                <a:latin typeface="+mn-lt"/>
              </a:rPr>
              <a:t>Qui est désigné par « les adolescents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25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808151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7341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: « Elle examine chacun des adolescents. »</a:t>
            </a:r>
          </a:p>
          <a:p>
            <a:r>
              <a:rPr lang="fr-FR" altLang="fr-FR" sz="2400" dirty="0">
                <a:latin typeface="+mn-lt"/>
              </a:rPr>
              <a:t>Qui est désigné par « les adolescents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19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46173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6893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dite par Axelle : « Ils sont excellents ! »</a:t>
            </a:r>
          </a:p>
          <a:p>
            <a:r>
              <a:rPr lang="fr-FR" altLang="fr-FR" sz="2400" dirty="0">
                <a:latin typeface="+mn-lt"/>
              </a:rPr>
              <a:t>Que désigne le « Ils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91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>
                <a:solidFill>
                  <a:srgbClr val="0070C0"/>
                </a:solidFill>
              </a:rPr>
              <a:t>un</a:t>
            </a:r>
            <a:r>
              <a:rPr lang="fr-FR" altLang="fr-FR" sz="2800" b="1" dirty="0"/>
              <a:t>/</a:t>
            </a:r>
            <a:r>
              <a:rPr lang="fr-FR" altLang="fr-FR" sz="2800" b="1" dirty="0">
                <a:solidFill>
                  <a:srgbClr val="0070C0"/>
                </a:solidFill>
              </a:rPr>
              <a:t>in</a:t>
            </a:r>
            <a:r>
              <a:rPr lang="fr-FR" altLang="fr-FR" sz="2800" b="1" dirty="0"/>
              <a:t> prononcés « in</a:t>
            </a:r>
            <a:r>
              <a:rPr lang="fr-FR" altLang="fr-FR" sz="2800" b="1" dirty="0">
                <a:solidFill>
                  <a:srgbClr val="0070C0"/>
                </a:solidFill>
              </a:rPr>
              <a:t> </a:t>
            </a:r>
            <a:r>
              <a:rPr lang="fr-FR" altLang="fr-FR" sz="2800" b="1" dirty="0"/>
              <a:t>»</a:t>
            </a:r>
            <a:endParaRPr lang="fr-FR" alt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7653"/>
            <a:ext cx="8229600" cy="792089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fr-FR" sz="3600" dirty="0">
                <a:cs typeface="Arial" panose="020B0604020202020204" pitchFamily="34" charset="0"/>
              </a:rPr>
              <a:t>            l</a:t>
            </a:r>
            <a:r>
              <a:rPr lang="fr-FR" sz="3600" b="1" dirty="0">
                <a:solidFill>
                  <a:srgbClr val="0070C0"/>
                </a:solidFill>
                <a:cs typeface="Arial" panose="020B0604020202020204" pitchFamily="34" charset="0"/>
              </a:rPr>
              <a:t>un</a:t>
            </a:r>
            <a:r>
              <a:rPr lang="fr-FR" sz="3600" dirty="0">
                <a:cs typeface="Arial" panose="020B0604020202020204" pitchFamily="34" charset="0"/>
              </a:rPr>
              <a:t>di	             des </a:t>
            </a:r>
            <a:r>
              <a:rPr lang="fr-FR" sz="3600" b="1" dirty="0">
                <a:solidFill>
                  <a:srgbClr val="0070C0"/>
                </a:solidFill>
                <a:cs typeface="Arial" panose="020B0604020202020204" pitchFamily="34" charset="0"/>
              </a:rPr>
              <a:t>in</a:t>
            </a:r>
            <a:r>
              <a:rPr lang="fr-FR" sz="3600" dirty="0">
                <a:cs typeface="Arial" panose="020B0604020202020204" pitchFamily="34" charset="0"/>
              </a:rPr>
              <a:t>sectes</a:t>
            </a:r>
          </a:p>
        </p:txBody>
      </p:sp>
      <p:pic>
        <p:nvPicPr>
          <p:cNvPr id="7" name="Picture 2" descr="1200px-Insect_colla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65" y="2427733"/>
            <a:ext cx="1860751" cy="16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720080"/>
          </a:xfrm>
        </p:spPr>
        <p:txBody>
          <a:bodyPr/>
          <a:lstStyle/>
          <a:p>
            <a:pPr eaLnBrk="1" hangingPunct="1"/>
            <a:r>
              <a:rPr lang="fr-FR" altLang="fr-FR" sz="41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dirty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978536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1932" y="1059582"/>
            <a:ext cx="6893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Dans la phrase dite par Axelle : « Ils sont excellents ! »</a:t>
            </a:r>
          </a:p>
          <a:p>
            <a:r>
              <a:rPr lang="fr-FR" altLang="fr-FR" sz="2400" dirty="0">
                <a:latin typeface="+mn-lt"/>
              </a:rPr>
              <a:t>Que désigne le « Ils » ?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43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332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56221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64" y="1948309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98" y="3047029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7544" y="347568"/>
            <a:ext cx="7200800" cy="4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Ce mercredi matin, Axelle, Romain et Esméralda vont chez le médecin </a:t>
            </a:r>
            <a:r>
              <a:rPr lang="fr-FR" altLang="fr-FR" sz="2000" b="1" dirty="0">
                <a:solidFill>
                  <a:srgbClr val="0070C0"/>
                </a:solidFill>
              </a:rPr>
              <a:t>pour recevoir un vaccin. Elle examine chacun des adolescents, quand soudain,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Romain fait une syncope. 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</a:rPr>
              <a:t>« Ce n’est rien, dit le médecin, tout va bien ! »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000" b="1" dirty="0"/>
              <a:t>En sortant, Romain a très faim, leur maman achète des pains au chocolat. 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000" b="1" dirty="0"/>
              <a:t>« Dix euros les six, c’est un bon prix. » dit maman. 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altLang="fr-FR" sz="2000" b="1" dirty="0"/>
              <a:t>« Ils sont extra ! Ils sont excellents ! » s’exclame Axelle.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endParaRPr lang="fr-FR" altLang="fr-FR" sz="2000" dirty="0"/>
          </a:p>
        </p:txBody>
      </p:sp>
      <p:pic>
        <p:nvPicPr>
          <p:cNvPr id="9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38" y="4155926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30" y="4397941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9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b="1">
                <a:cs typeface="Arial" pitchFamily="34" charset="0"/>
              </a:rPr>
              <a:t>Révisions</a:t>
            </a:r>
          </a:p>
        </p:txBody>
      </p:sp>
      <p:pic>
        <p:nvPicPr>
          <p:cNvPr id="17411" name="Image 3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_0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4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MARTInkShape-Group479">
            <a:extLst>
              <a:ext uri="{FF2B5EF4-FFF2-40B4-BE49-F238E27FC236}">
                <a16:creationId xmlns:a16="http://schemas.microsoft.com/office/drawing/2014/main" xmlns="" id="{3D9183FB-53D9-46E5-BBEF-EAB06AE27378}"/>
              </a:ext>
            </a:extLst>
          </p:cNvPr>
          <p:cNvGrpSpPr/>
          <p:nvPr/>
        </p:nvGrpSpPr>
        <p:grpSpPr>
          <a:xfrm>
            <a:off x="1097756" y="1633538"/>
            <a:ext cx="563641" cy="297657"/>
            <a:chOff x="1097756" y="1633538"/>
            <a:chExt cx="563641" cy="297657"/>
          </a:xfrm>
        </p:grpSpPr>
        <p:sp>
          <p:nvSpPr>
            <p:cNvPr id="2" name="SMARTInkShape-870">
              <a:extLst>
                <a:ext uri="{FF2B5EF4-FFF2-40B4-BE49-F238E27FC236}">
                  <a16:creationId xmlns:a16="http://schemas.microsoft.com/office/drawing/2014/main" xmlns="" id="{9B957B5C-6893-4FBE-8063-C0DC01AF4BA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616869" y="1850240"/>
              <a:ext cx="44528" cy="80955"/>
            </a:xfrm>
            <a:custGeom>
              <a:avLst/>
              <a:gdLst/>
              <a:ahLst/>
              <a:cxnLst/>
              <a:rect l="0" t="0" r="0" b="0"/>
              <a:pathLst>
                <a:path w="44528" h="80955">
                  <a:moveTo>
                    <a:pt x="19050" y="2373"/>
                  </a:moveTo>
                  <a:lnTo>
                    <a:pt x="19050" y="2373"/>
                  </a:lnTo>
                  <a:lnTo>
                    <a:pt x="22364" y="2373"/>
                  </a:lnTo>
                  <a:lnTo>
                    <a:pt x="22847" y="2108"/>
                  </a:lnTo>
                  <a:lnTo>
                    <a:pt x="23169" y="1667"/>
                  </a:lnTo>
                  <a:lnTo>
                    <a:pt x="23383" y="1108"/>
                  </a:lnTo>
                  <a:lnTo>
                    <a:pt x="23791" y="736"/>
                  </a:lnTo>
                  <a:lnTo>
                    <a:pt x="26084" y="20"/>
                  </a:lnTo>
                  <a:lnTo>
                    <a:pt x="27425" y="0"/>
                  </a:lnTo>
                  <a:lnTo>
                    <a:pt x="41617" y="12006"/>
                  </a:lnTo>
                  <a:lnTo>
                    <a:pt x="42826" y="13558"/>
                  </a:lnTo>
                  <a:lnTo>
                    <a:pt x="44527" y="24590"/>
                  </a:lnTo>
                  <a:lnTo>
                    <a:pt x="41239" y="38324"/>
                  </a:lnTo>
                  <a:lnTo>
                    <a:pt x="33973" y="52448"/>
                  </a:lnTo>
                  <a:lnTo>
                    <a:pt x="16863" y="69012"/>
                  </a:lnTo>
                  <a:lnTo>
                    <a:pt x="0" y="80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871">
              <a:extLst>
                <a:ext uri="{FF2B5EF4-FFF2-40B4-BE49-F238E27FC236}">
                  <a16:creationId xmlns:a16="http://schemas.microsoft.com/office/drawing/2014/main" xmlns="" id="{3ECD7DAF-3ECE-488A-9D12-E679FD736FD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16819" y="1633538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2381" y="2381"/>
                  </a:moveTo>
                  <a:lnTo>
                    <a:pt x="2381" y="2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72">
              <a:extLst>
                <a:ext uri="{FF2B5EF4-FFF2-40B4-BE49-F238E27FC236}">
                  <a16:creationId xmlns:a16="http://schemas.microsoft.com/office/drawing/2014/main" xmlns="" id="{00DC1897-459C-44E5-B831-587EACC4A85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97756" y="1726615"/>
              <a:ext cx="428626" cy="142394"/>
            </a:xfrm>
            <a:custGeom>
              <a:avLst/>
              <a:gdLst/>
              <a:ahLst/>
              <a:cxnLst/>
              <a:rect l="0" t="0" r="0" b="0"/>
              <a:pathLst>
                <a:path w="428626" h="142394">
                  <a:moveTo>
                    <a:pt x="0" y="135523"/>
                  </a:moveTo>
                  <a:lnTo>
                    <a:pt x="0" y="135523"/>
                  </a:lnTo>
                  <a:lnTo>
                    <a:pt x="0" y="134258"/>
                  </a:lnTo>
                  <a:lnTo>
                    <a:pt x="529" y="134150"/>
                  </a:lnTo>
                  <a:lnTo>
                    <a:pt x="5969" y="135502"/>
                  </a:lnTo>
                  <a:lnTo>
                    <a:pt x="21120" y="132224"/>
                  </a:lnTo>
                  <a:lnTo>
                    <a:pt x="34959" y="125289"/>
                  </a:lnTo>
                  <a:lnTo>
                    <a:pt x="40962" y="120320"/>
                  </a:lnTo>
                  <a:lnTo>
                    <a:pt x="67713" y="86073"/>
                  </a:lnTo>
                  <a:lnTo>
                    <a:pt x="78937" y="64157"/>
                  </a:lnTo>
                  <a:lnTo>
                    <a:pt x="80856" y="59090"/>
                  </a:lnTo>
                  <a:lnTo>
                    <a:pt x="96027" y="28084"/>
                  </a:lnTo>
                  <a:lnTo>
                    <a:pt x="97315" y="22058"/>
                  </a:lnTo>
                  <a:lnTo>
                    <a:pt x="97802" y="16531"/>
                  </a:lnTo>
                  <a:lnTo>
                    <a:pt x="99784" y="10256"/>
                  </a:lnTo>
                  <a:lnTo>
                    <a:pt x="99993" y="5889"/>
                  </a:lnTo>
                  <a:lnTo>
                    <a:pt x="100004" y="6294"/>
                  </a:lnTo>
                  <a:lnTo>
                    <a:pt x="98127" y="9441"/>
                  </a:lnTo>
                  <a:lnTo>
                    <a:pt x="94693" y="43223"/>
                  </a:lnTo>
                  <a:lnTo>
                    <a:pt x="93229" y="54202"/>
                  </a:lnTo>
                  <a:lnTo>
                    <a:pt x="96528" y="82764"/>
                  </a:lnTo>
                  <a:lnTo>
                    <a:pt x="104387" y="103480"/>
                  </a:lnTo>
                  <a:lnTo>
                    <a:pt x="116379" y="118280"/>
                  </a:lnTo>
                  <a:lnTo>
                    <a:pt x="120692" y="119922"/>
                  </a:lnTo>
                  <a:lnTo>
                    <a:pt x="130820" y="120976"/>
                  </a:lnTo>
                  <a:lnTo>
                    <a:pt x="141837" y="119283"/>
                  </a:lnTo>
                  <a:lnTo>
                    <a:pt x="146030" y="117898"/>
                  </a:lnTo>
                  <a:lnTo>
                    <a:pt x="156042" y="108042"/>
                  </a:lnTo>
                  <a:lnTo>
                    <a:pt x="176350" y="75713"/>
                  </a:lnTo>
                  <a:lnTo>
                    <a:pt x="186416" y="43678"/>
                  </a:lnTo>
                  <a:lnTo>
                    <a:pt x="189948" y="30313"/>
                  </a:lnTo>
                  <a:lnTo>
                    <a:pt x="204490" y="12366"/>
                  </a:lnTo>
                  <a:lnTo>
                    <a:pt x="217663" y="2169"/>
                  </a:lnTo>
                  <a:lnTo>
                    <a:pt x="222861" y="496"/>
                  </a:lnTo>
                  <a:lnTo>
                    <a:pt x="227752" y="0"/>
                  </a:lnTo>
                  <a:lnTo>
                    <a:pt x="239506" y="2409"/>
                  </a:lnTo>
                  <a:lnTo>
                    <a:pt x="247923" y="6658"/>
                  </a:lnTo>
                  <a:lnTo>
                    <a:pt x="259433" y="18548"/>
                  </a:lnTo>
                  <a:lnTo>
                    <a:pt x="268899" y="36996"/>
                  </a:lnTo>
                  <a:lnTo>
                    <a:pt x="270703" y="46181"/>
                  </a:lnTo>
                  <a:lnTo>
                    <a:pt x="271454" y="80380"/>
                  </a:lnTo>
                  <a:lnTo>
                    <a:pt x="267846" y="115675"/>
                  </a:lnTo>
                  <a:lnTo>
                    <a:pt x="266709" y="130230"/>
                  </a:lnTo>
                  <a:lnTo>
                    <a:pt x="268751" y="97024"/>
                  </a:lnTo>
                  <a:lnTo>
                    <a:pt x="273293" y="63383"/>
                  </a:lnTo>
                  <a:lnTo>
                    <a:pt x="283048" y="34032"/>
                  </a:lnTo>
                  <a:lnTo>
                    <a:pt x="296089" y="16054"/>
                  </a:lnTo>
                  <a:lnTo>
                    <a:pt x="301396" y="11724"/>
                  </a:lnTo>
                  <a:lnTo>
                    <a:pt x="317834" y="5660"/>
                  </a:lnTo>
                  <a:lnTo>
                    <a:pt x="321970" y="5045"/>
                  </a:lnTo>
                  <a:lnTo>
                    <a:pt x="330025" y="7228"/>
                  </a:lnTo>
                  <a:lnTo>
                    <a:pt x="336587" y="9962"/>
                  </a:lnTo>
                  <a:lnTo>
                    <a:pt x="351612" y="25131"/>
                  </a:lnTo>
                  <a:lnTo>
                    <a:pt x="353387" y="28339"/>
                  </a:lnTo>
                  <a:lnTo>
                    <a:pt x="359072" y="48341"/>
                  </a:lnTo>
                  <a:lnTo>
                    <a:pt x="359560" y="81797"/>
                  </a:lnTo>
                  <a:lnTo>
                    <a:pt x="360272" y="92528"/>
                  </a:lnTo>
                  <a:lnTo>
                    <a:pt x="366522" y="123069"/>
                  </a:lnTo>
                  <a:lnTo>
                    <a:pt x="373998" y="134938"/>
                  </a:lnTo>
                  <a:lnTo>
                    <a:pt x="379366" y="139553"/>
                  </a:lnTo>
                  <a:lnTo>
                    <a:pt x="383008" y="141283"/>
                  </a:lnTo>
                  <a:lnTo>
                    <a:pt x="390922" y="142393"/>
                  </a:lnTo>
                  <a:lnTo>
                    <a:pt x="394758" y="141134"/>
                  </a:lnTo>
                  <a:lnTo>
                    <a:pt x="398757" y="138016"/>
                  </a:lnTo>
                  <a:lnTo>
                    <a:pt x="407830" y="126647"/>
                  </a:lnTo>
                  <a:lnTo>
                    <a:pt x="428625" y="95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480">
            <a:extLst>
              <a:ext uri="{FF2B5EF4-FFF2-40B4-BE49-F238E27FC236}">
                <a16:creationId xmlns:a16="http://schemas.microsoft.com/office/drawing/2014/main" xmlns="" id="{9351AE90-C2A4-4E82-8151-5EB592D20FE1}"/>
              </a:ext>
            </a:extLst>
          </p:cNvPr>
          <p:cNvGrpSpPr/>
          <p:nvPr/>
        </p:nvGrpSpPr>
        <p:grpSpPr>
          <a:xfrm>
            <a:off x="1750219" y="1717269"/>
            <a:ext cx="618164" cy="232976"/>
            <a:chOff x="1750219" y="1717269"/>
            <a:chExt cx="618164" cy="232976"/>
          </a:xfrm>
        </p:grpSpPr>
        <p:sp>
          <p:nvSpPr>
            <p:cNvPr id="6" name="SMARTInkShape-873">
              <a:extLst>
                <a:ext uri="{FF2B5EF4-FFF2-40B4-BE49-F238E27FC236}">
                  <a16:creationId xmlns:a16="http://schemas.microsoft.com/office/drawing/2014/main" xmlns="" id="{2EB689F1-1B57-4DD8-AD77-485DDEB6222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319338" y="1845469"/>
              <a:ext cx="49045" cy="104776"/>
            </a:xfrm>
            <a:custGeom>
              <a:avLst/>
              <a:gdLst/>
              <a:ahLst/>
              <a:cxnLst/>
              <a:rect l="0" t="0" r="0" b="0"/>
              <a:pathLst>
                <a:path w="49045" h="104776">
                  <a:moveTo>
                    <a:pt x="26193" y="0"/>
                  </a:moveTo>
                  <a:lnTo>
                    <a:pt x="26193" y="0"/>
                  </a:lnTo>
                  <a:lnTo>
                    <a:pt x="28244" y="0"/>
                  </a:lnTo>
                  <a:lnTo>
                    <a:pt x="34777" y="6487"/>
                  </a:lnTo>
                  <a:lnTo>
                    <a:pt x="40962" y="17350"/>
                  </a:lnTo>
                  <a:lnTo>
                    <a:pt x="49033" y="44496"/>
                  </a:lnTo>
                  <a:lnTo>
                    <a:pt x="49044" y="52584"/>
                  </a:lnTo>
                  <a:lnTo>
                    <a:pt x="47285" y="59707"/>
                  </a:lnTo>
                  <a:lnTo>
                    <a:pt x="36406" y="77548"/>
                  </a:lnTo>
                  <a:lnTo>
                    <a:pt x="26162" y="8735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874">
              <a:extLst>
                <a:ext uri="{FF2B5EF4-FFF2-40B4-BE49-F238E27FC236}">
                  <a16:creationId xmlns:a16="http://schemas.microsoft.com/office/drawing/2014/main" xmlns="" id="{E827317C-BF01-4FAB-B424-5D1934FDED7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50219" y="1717269"/>
              <a:ext cx="485776" cy="155185"/>
            </a:xfrm>
            <a:custGeom>
              <a:avLst/>
              <a:gdLst/>
              <a:ahLst/>
              <a:cxnLst/>
              <a:rect l="0" t="0" r="0" b="0"/>
              <a:pathLst>
                <a:path w="485776" h="155185">
                  <a:moveTo>
                    <a:pt x="0" y="132962"/>
                  </a:moveTo>
                  <a:lnTo>
                    <a:pt x="0" y="132962"/>
                  </a:lnTo>
                  <a:lnTo>
                    <a:pt x="7008" y="132962"/>
                  </a:lnTo>
                  <a:lnTo>
                    <a:pt x="17861" y="142427"/>
                  </a:lnTo>
                  <a:lnTo>
                    <a:pt x="25430" y="145409"/>
                  </a:lnTo>
                  <a:lnTo>
                    <a:pt x="29911" y="145726"/>
                  </a:lnTo>
                  <a:lnTo>
                    <a:pt x="39814" y="144188"/>
                  </a:lnTo>
                  <a:lnTo>
                    <a:pt x="57843" y="135702"/>
                  </a:lnTo>
                  <a:lnTo>
                    <a:pt x="69771" y="125968"/>
                  </a:lnTo>
                  <a:lnTo>
                    <a:pt x="85767" y="104580"/>
                  </a:lnTo>
                  <a:lnTo>
                    <a:pt x="96433" y="70359"/>
                  </a:lnTo>
                  <a:lnTo>
                    <a:pt x="100649" y="35744"/>
                  </a:lnTo>
                  <a:lnTo>
                    <a:pt x="103054" y="15236"/>
                  </a:lnTo>
                  <a:lnTo>
                    <a:pt x="104010" y="12642"/>
                  </a:lnTo>
                  <a:lnTo>
                    <a:pt x="104674" y="7636"/>
                  </a:lnTo>
                  <a:lnTo>
                    <a:pt x="104708" y="7607"/>
                  </a:lnTo>
                  <a:lnTo>
                    <a:pt x="104745" y="8281"/>
                  </a:lnTo>
                  <a:lnTo>
                    <a:pt x="106822" y="15691"/>
                  </a:lnTo>
                  <a:lnTo>
                    <a:pt x="107153" y="50274"/>
                  </a:lnTo>
                  <a:lnTo>
                    <a:pt x="106137" y="83009"/>
                  </a:lnTo>
                  <a:lnTo>
                    <a:pt x="108331" y="104429"/>
                  </a:lnTo>
                  <a:lnTo>
                    <a:pt x="116444" y="119363"/>
                  </a:lnTo>
                  <a:lnTo>
                    <a:pt x="130616" y="132855"/>
                  </a:lnTo>
                  <a:lnTo>
                    <a:pt x="137596" y="135870"/>
                  </a:lnTo>
                  <a:lnTo>
                    <a:pt x="143839" y="137175"/>
                  </a:lnTo>
                  <a:lnTo>
                    <a:pt x="152832" y="136298"/>
                  </a:lnTo>
                  <a:lnTo>
                    <a:pt x="163876" y="131834"/>
                  </a:lnTo>
                  <a:lnTo>
                    <a:pt x="170470" y="126748"/>
                  </a:lnTo>
                  <a:lnTo>
                    <a:pt x="183349" y="105448"/>
                  </a:lnTo>
                  <a:lnTo>
                    <a:pt x="186705" y="95882"/>
                  </a:lnTo>
                  <a:lnTo>
                    <a:pt x="193692" y="63407"/>
                  </a:lnTo>
                  <a:lnTo>
                    <a:pt x="196872" y="27874"/>
                  </a:lnTo>
                  <a:lnTo>
                    <a:pt x="197641" y="9747"/>
                  </a:lnTo>
                  <a:lnTo>
                    <a:pt x="197644" y="44706"/>
                  </a:lnTo>
                  <a:lnTo>
                    <a:pt x="197644" y="77157"/>
                  </a:lnTo>
                  <a:lnTo>
                    <a:pt x="202649" y="111885"/>
                  </a:lnTo>
                  <a:lnTo>
                    <a:pt x="206825" y="121547"/>
                  </a:lnTo>
                  <a:lnTo>
                    <a:pt x="212993" y="130430"/>
                  </a:lnTo>
                  <a:lnTo>
                    <a:pt x="219433" y="135908"/>
                  </a:lnTo>
                  <a:lnTo>
                    <a:pt x="222674" y="136917"/>
                  </a:lnTo>
                  <a:lnTo>
                    <a:pt x="228693" y="137565"/>
                  </a:lnTo>
                  <a:lnTo>
                    <a:pt x="235968" y="135792"/>
                  </a:lnTo>
                  <a:lnTo>
                    <a:pt x="241396" y="133125"/>
                  </a:lnTo>
                  <a:lnTo>
                    <a:pt x="247649" y="127278"/>
                  </a:lnTo>
                  <a:lnTo>
                    <a:pt x="262349" y="101929"/>
                  </a:lnTo>
                  <a:lnTo>
                    <a:pt x="268518" y="67716"/>
                  </a:lnTo>
                  <a:lnTo>
                    <a:pt x="271622" y="52125"/>
                  </a:lnTo>
                  <a:lnTo>
                    <a:pt x="277119" y="30951"/>
                  </a:lnTo>
                  <a:lnTo>
                    <a:pt x="289995" y="17064"/>
                  </a:lnTo>
                  <a:lnTo>
                    <a:pt x="304154" y="8813"/>
                  </a:lnTo>
                  <a:lnTo>
                    <a:pt x="307952" y="8376"/>
                  </a:lnTo>
                  <a:lnTo>
                    <a:pt x="315594" y="8987"/>
                  </a:lnTo>
                  <a:lnTo>
                    <a:pt x="317023" y="9566"/>
                  </a:lnTo>
                  <a:lnTo>
                    <a:pt x="323738" y="16409"/>
                  </a:lnTo>
                  <a:lnTo>
                    <a:pt x="334290" y="31046"/>
                  </a:lnTo>
                  <a:lnTo>
                    <a:pt x="341658" y="50329"/>
                  </a:lnTo>
                  <a:lnTo>
                    <a:pt x="346838" y="83990"/>
                  </a:lnTo>
                  <a:lnTo>
                    <a:pt x="347376" y="114211"/>
                  </a:lnTo>
                  <a:lnTo>
                    <a:pt x="345036" y="138057"/>
                  </a:lnTo>
                  <a:lnTo>
                    <a:pt x="344588" y="138740"/>
                  </a:lnTo>
                  <a:lnTo>
                    <a:pt x="344025" y="139195"/>
                  </a:lnTo>
                  <a:lnTo>
                    <a:pt x="343915" y="139499"/>
                  </a:lnTo>
                  <a:lnTo>
                    <a:pt x="344106" y="139701"/>
                  </a:lnTo>
                  <a:lnTo>
                    <a:pt x="344498" y="139836"/>
                  </a:lnTo>
                  <a:lnTo>
                    <a:pt x="344494" y="139397"/>
                  </a:lnTo>
                  <a:lnTo>
                    <a:pt x="343785" y="137498"/>
                  </a:lnTo>
                  <a:lnTo>
                    <a:pt x="343999" y="134184"/>
                  </a:lnTo>
                  <a:lnTo>
                    <a:pt x="345028" y="125590"/>
                  </a:lnTo>
                  <a:lnTo>
                    <a:pt x="342927" y="92197"/>
                  </a:lnTo>
                  <a:lnTo>
                    <a:pt x="342447" y="57104"/>
                  </a:lnTo>
                  <a:lnTo>
                    <a:pt x="345048" y="35428"/>
                  </a:lnTo>
                  <a:lnTo>
                    <a:pt x="355856" y="14543"/>
                  </a:lnTo>
                  <a:lnTo>
                    <a:pt x="363571" y="5358"/>
                  </a:lnTo>
                  <a:lnTo>
                    <a:pt x="369574" y="1726"/>
                  </a:lnTo>
                  <a:lnTo>
                    <a:pt x="375115" y="239"/>
                  </a:lnTo>
                  <a:lnTo>
                    <a:pt x="388010" y="0"/>
                  </a:lnTo>
                  <a:lnTo>
                    <a:pt x="400597" y="4207"/>
                  </a:lnTo>
                  <a:lnTo>
                    <a:pt x="415771" y="14425"/>
                  </a:lnTo>
                  <a:lnTo>
                    <a:pt x="427089" y="28939"/>
                  </a:lnTo>
                  <a:lnTo>
                    <a:pt x="432391" y="40457"/>
                  </a:lnTo>
                  <a:lnTo>
                    <a:pt x="437671" y="62217"/>
                  </a:lnTo>
                  <a:lnTo>
                    <a:pt x="437426" y="93308"/>
                  </a:lnTo>
                  <a:lnTo>
                    <a:pt x="436770" y="99463"/>
                  </a:lnTo>
                  <a:lnTo>
                    <a:pt x="440609" y="127007"/>
                  </a:lnTo>
                  <a:lnTo>
                    <a:pt x="447289" y="145819"/>
                  </a:lnTo>
                  <a:lnTo>
                    <a:pt x="450237" y="149965"/>
                  </a:lnTo>
                  <a:lnTo>
                    <a:pt x="451764" y="151441"/>
                  </a:lnTo>
                  <a:lnTo>
                    <a:pt x="458970" y="154783"/>
                  </a:lnTo>
                  <a:lnTo>
                    <a:pt x="461955" y="155184"/>
                  </a:lnTo>
                  <a:lnTo>
                    <a:pt x="462751" y="154920"/>
                  </a:lnTo>
                  <a:lnTo>
                    <a:pt x="476380" y="143396"/>
                  </a:lnTo>
                  <a:lnTo>
                    <a:pt x="485775" y="132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SMARTInkShape-Group481">
            <a:extLst>
              <a:ext uri="{FF2B5EF4-FFF2-40B4-BE49-F238E27FC236}">
                <a16:creationId xmlns:a16="http://schemas.microsoft.com/office/drawing/2014/main" xmlns="" id="{3C8709BC-5589-4485-8254-284695CF0F73}"/>
              </a:ext>
            </a:extLst>
          </p:cNvPr>
          <p:cNvGrpSpPr/>
          <p:nvPr/>
        </p:nvGrpSpPr>
        <p:grpSpPr>
          <a:xfrm>
            <a:off x="2481808" y="1631487"/>
            <a:ext cx="513806" cy="240602"/>
            <a:chOff x="2481808" y="1631487"/>
            <a:chExt cx="513806" cy="240602"/>
          </a:xfrm>
        </p:grpSpPr>
        <p:sp>
          <p:nvSpPr>
            <p:cNvPr id="9" name="SMARTInkShape-875">
              <a:extLst>
                <a:ext uri="{FF2B5EF4-FFF2-40B4-BE49-F238E27FC236}">
                  <a16:creationId xmlns:a16="http://schemas.microsoft.com/office/drawing/2014/main" xmlns="" id="{D91FBBD2-0A30-4C18-882A-A8F60704333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78906" y="1631487"/>
              <a:ext cx="7145" cy="4433"/>
            </a:xfrm>
            <a:custGeom>
              <a:avLst/>
              <a:gdLst/>
              <a:ahLst/>
              <a:cxnLst/>
              <a:rect l="0" t="0" r="0" b="0"/>
              <a:pathLst>
                <a:path w="7145" h="4433">
                  <a:moveTo>
                    <a:pt x="0" y="2051"/>
                  </a:moveTo>
                  <a:lnTo>
                    <a:pt x="0" y="2051"/>
                  </a:lnTo>
                  <a:lnTo>
                    <a:pt x="1264" y="2051"/>
                  </a:lnTo>
                  <a:lnTo>
                    <a:pt x="2591" y="1345"/>
                  </a:lnTo>
                  <a:lnTo>
                    <a:pt x="4334" y="0"/>
                  </a:lnTo>
                  <a:lnTo>
                    <a:pt x="5278" y="1227"/>
                  </a:lnTo>
                  <a:lnTo>
                    <a:pt x="7144" y="4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876">
              <a:extLst>
                <a:ext uri="{FF2B5EF4-FFF2-40B4-BE49-F238E27FC236}">
                  <a16:creationId xmlns:a16="http://schemas.microsoft.com/office/drawing/2014/main" xmlns="" id="{9F4CA066-1AEF-4D70-8CB1-433ABD840BA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81808" y="1715099"/>
              <a:ext cx="513806" cy="156990"/>
            </a:xfrm>
            <a:custGeom>
              <a:avLst/>
              <a:gdLst/>
              <a:ahLst/>
              <a:cxnLst/>
              <a:rect l="0" t="0" r="0" b="0"/>
              <a:pathLst>
                <a:path w="513806" h="156990">
                  <a:moveTo>
                    <a:pt x="120898" y="25595"/>
                  </a:moveTo>
                  <a:lnTo>
                    <a:pt x="120898" y="25595"/>
                  </a:lnTo>
                  <a:lnTo>
                    <a:pt x="119634" y="25595"/>
                  </a:lnTo>
                  <a:lnTo>
                    <a:pt x="119262" y="25066"/>
                  </a:lnTo>
                  <a:lnTo>
                    <a:pt x="118318" y="19637"/>
                  </a:lnTo>
                  <a:lnTo>
                    <a:pt x="117855" y="19242"/>
                  </a:lnTo>
                  <a:lnTo>
                    <a:pt x="116475" y="18607"/>
                  </a:lnTo>
                  <a:lnTo>
                    <a:pt x="116287" y="17815"/>
                  </a:lnTo>
                  <a:lnTo>
                    <a:pt x="116236" y="17233"/>
                  </a:lnTo>
                  <a:lnTo>
                    <a:pt x="100134" y="9863"/>
                  </a:lnTo>
                  <a:lnTo>
                    <a:pt x="93943" y="8284"/>
                  </a:lnTo>
                  <a:lnTo>
                    <a:pt x="78853" y="10053"/>
                  </a:lnTo>
                  <a:lnTo>
                    <a:pt x="49737" y="20410"/>
                  </a:lnTo>
                  <a:lnTo>
                    <a:pt x="30281" y="32631"/>
                  </a:lnTo>
                  <a:lnTo>
                    <a:pt x="15204" y="51117"/>
                  </a:lnTo>
                  <a:lnTo>
                    <a:pt x="4283" y="72168"/>
                  </a:lnTo>
                  <a:lnTo>
                    <a:pt x="0" y="102245"/>
                  </a:lnTo>
                  <a:lnTo>
                    <a:pt x="880" y="112423"/>
                  </a:lnTo>
                  <a:lnTo>
                    <a:pt x="10692" y="139202"/>
                  </a:lnTo>
                  <a:lnTo>
                    <a:pt x="14503" y="145496"/>
                  </a:lnTo>
                  <a:lnTo>
                    <a:pt x="20959" y="150410"/>
                  </a:lnTo>
                  <a:lnTo>
                    <a:pt x="34247" y="156612"/>
                  </a:lnTo>
                  <a:lnTo>
                    <a:pt x="47099" y="156989"/>
                  </a:lnTo>
                  <a:lnTo>
                    <a:pt x="69505" y="152022"/>
                  </a:lnTo>
                  <a:lnTo>
                    <a:pt x="85592" y="143966"/>
                  </a:lnTo>
                  <a:lnTo>
                    <a:pt x="99959" y="130645"/>
                  </a:lnTo>
                  <a:lnTo>
                    <a:pt x="115857" y="98237"/>
                  </a:lnTo>
                  <a:lnTo>
                    <a:pt x="121728" y="65813"/>
                  </a:lnTo>
                  <a:lnTo>
                    <a:pt x="125551" y="34892"/>
                  </a:lnTo>
                  <a:lnTo>
                    <a:pt x="123308" y="25688"/>
                  </a:lnTo>
                  <a:lnTo>
                    <a:pt x="125168" y="30082"/>
                  </a:lnTo>
                  <a:lnTo>
                    <a:pt x="126362" y="63230"/>
                  </a:lnTo>
                  <a:lnTo>
                    <a:pt x="129878" y="96269"/>
                  </a:lnTo>
                  <a:lnTo>
                    <a:pt x="141911" y="128819"/>
                  </a:lnTo>
                  <a:lnTo>
                    <a:pt x="147674" y="135790"/>
                  </a:lnTo>
                  <a:lnTo>
                    <a:pt x="152113" y="138070"/>
                  </a:lnTo>
                  <a:lnTo>
                    <a:pt x="156732" y="138819"/>
                  </a:lnTo>
                  <a:lnTo>
                    <a:pt x="163530" y="137753"/>
                  </a:lnTo>
                  <a:lnTo>
                    <a:pt x="176150" y="131737"/>
                  </a:lnTo>
                  <a:lnTo>
                    <a:pt x="185826" y="124133"/>
                  </a:lnTo>
                  <a:lnTo>
                    <a:pt x="193288" y="114910"/>
                  </a:lnTo>
                  <a:lnTo>
                    <a:pt x="208655" y="80062"/>
                  </a:lnTo>
                  <a:lnTo>
                    <a:pt x="214920" y="60570"/>
                  </a:lnTo>
                  <a:lnTo>
                    <a:pt x="219458" y="24883"/>
                  </a:lnTo>
                  <a:lnTo>
                    <a:pt x="220900" y="11593"/>
                  </a:lnTo>
                  <a:lnTo>
                    <a:pt x="220907" y="12656"/>
                  </a:lnTo>
                  <a:lnTo>
                    <a:pt x="222961" y="20227"/>
                  </a:lnTo>
                  <a:lnTo>
                    <a:pt x="223289" y="53348"/>
                  </a:lnTo>
                  <a:lnTo>
                    <a:pt x="226335" y="86955"/>
                  </a:lnTo>
                  <a:lnTo>
                    <a:pt x="232620" y="121934"/>
                  </a:lnTo>
                  <a:lnTo>
                    <a:pt x="237335" y="134211"/>
                  </a:lnTo>
                  <a:lnTo>
                    <a:pt x="240447" y="139475"/>
                  </a:lnTo>
                  <a:lnTo>
                    <a:pt x="245573" y="143974"/>
                  </a:lnTo>
                  <a:lnTo>
                    <a:pt x="249158" y="145677"/>
                  </a:lnTo>
                  <a:lnTo>
                    <a:pt x="250855" y="146131"/>
                  </a:lnTo>
                  <a:lnTo>
                    <a:pt x="254151" y="145929"/>
                  </a:lnTo>
                  <a:lnTo>
                    <a:pt x="255771" y="145505"/>
                  </a:lnTo>
                  <a:lnTo>
                    <a:pt x="266141" y="137317"/>
                  </a:lnTo>
                  <a:lnTo>
                    <a:pt x="279579" y="106882"/>
                  </a:lnTo>
                  <a:lnTo>
                    <a:pt x="286526" y="74305"/>
                  </a:lnTo>
                  <a:lnTo>
                    <a:pt x="290073" y="51461"/>
                  </a:lnTo>
                  <a:lnTo>
                    <a:pt x="304614" y="20131"/>
                  </a:lnTo>
                  <a:lnTo>
                    <a:pt x="315923" y="9011"/>
                  </a:lnTo>
                  <a:lnTo>
                    <a:pt x="325100" y="3759"/>
                  </a:lnTo>
                  <a:lnTo>
                    <a:pt x="329041" y="2661"/>
                  </a:lnTo>
                  <a:lnTo>
                    <a:pt x="335499" y="3307"/>
                  </a:lnTo>
                  <a:lnTo>
                    <a:pt x="338690" y="5194"/>
                  </a:lnTo>
                  <a:lnTo>
                    <a:pt x="347951" y="11981"/>
                  </a:lnTo>
                  <a:lnTo>
                    <a:pt x="354919" y="16122"/>
                  </a:lnTo>
                  <a:lnTo>
                    <a:pt x="363651" y="28868"/>
                  </a:lnTo>
                  <a:lnTo>
                    <a:pt x="372122" y="45809"/>
                  </a:lnTo>
                  <a:lnTo>
                    <a:pt x="375460" y="68269"/>
                  </a:lnTo>
                  <a:lnTo>
                    <a:pt x="375686" y="103691"/>
                  </a:lnTo>
                  <a:lnTo>
                    <a:pt x="374986" y="128829"/>
                  </a:lnTo>
                  <a:lnTo>
                    <a:pt x="370750" y="147441"/>
                  </a:lnTo>
                  <a:lnTo>
                    <a:pt x="370281" y="148100"/>
                  </a:lnTo>
                  <a:lnTo>
                    <a:pt x="369703" y="148540"/>
                  </a:lnTo>
                  <a:lnTo>
                    <a:pt x="369318" y="148569"/>
                  </a:lnTo>
                  <a:lnTo>
                    <a:pt x="369062" y="148323"/>
                  </a:lnTo>
                  <a:lnTo>
                    <a:pt x="368890" y="147895"/>
                  </a:lnTo>
                  <a:lnTo>
                    <a:pt x="368813" y="114055"/>
                  </a:lnTo>
                  <a:lnTo>
                    <a:pt x="369728" y="98748"/>
                  </a:lnTo>
                  <a:lnTo>
                    <a:pt x="368569" y="65136"/>
                  </a:lnTo>
                  <a:lnTo>
                    <a:pt x="372096" y="34420"/>
                  </a:lnTo>
                  <a:lnTo>
                    <a:pt x="376518" y="21913"/>
                  </a:lnTo>
                  <a:lnTo>
                    <a:pt x="385352" y="9290"/>
                  </a:lnTo>
                  <a:lnTo>
                    <a:pt x="398130" y="1421"/>
                  </a:lnTo>
                  <a:lnTo>
                    <a:pt x="405830" y="0"/>
                  </a:lnTo>
                  <a:lnTo>
                    <a:pt x="412285" y="843"/>
                  </a:lnTo>
                  <a:lnTo>
                    <a:pt x="415856" y="3481"/>
                  </a:lnTo>
                  <a:lnTo>
                    <a:pt x="428053" y="19337"/>
                  </a:lnTo>
                  <a:lnTo>
                    <a:pt x="433913" y="31653"/>
                  </a:lnTo>
                  <a:lnTo>
                    <a:pt x="439741" y="67114"/>
                  </a:lnTo>
                  <a:lnTo>
                    <a:pt x="442216" y="100801"/>
                  </a:lnTo>
                  <a:lnTo>
                    <a:pt x="443028" y="109614"/>
                  </a:lnTo>
                  <a:lnTo>
                    <a:pt x="447635" y="128804"/>
                  </a:lnTo>
                  <a:lnTo>
                    <a:pt x="450794" y="134260"/>
                  </a:lnTo>
                  <a:lnTo>
                    <a:pt x="454844" y="138096"/>
                  </a:lnTo>
                  <a:lnTo>
                    <a:pt x="466255" y="144999"/>
                  </a:lnTo>
                  <a:lnTo>
                    <a:pt x="470975" y="146132"/>
                  </a:lnTo>
                  <a:lnTo>
                    <a:pt x="475014" y="145930"/>
                  </a:lnTo>
                  <a:lnTo>
                    <a:pt x="479366" y="144429"/>
                  </a:lnTo>
                  <a:lnTo>
                    <a:pt x="492927" y="136053"/>
                  </a:lnTo>
                  <a:lnTo>
                    <a:pt x="513805" y="106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SMARTInkShape-877">
            <a:extLst>
              <a:ext uri="{FF2B5EF4-FFF2-40B4-BE49-F238E27FC236}">
                <a16:creationId xmlns:a16="http://schemas.microsoft.com/office/drawing/2014/main" xmlns="" id="{98F6AF45-152F-4919-963B-17478CA0BD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52775" y="1847850"/>
            <a:ext cx="28120" cy="97632"/>
          </a:xfrm>
          <a:custGeom>
            <a:avLst/>
            <a:gdLst/>
            <a:ahLst/>
            <a:cxnLst/>
            <a:rect l="0" t="0" r="0" b="0"/>
            <a:pathLst>
              <a:path w="28120" h="97632">
                <a:moveTo>
                  <a:pt x="0" y="0"/>
                </a:moveTo>
                <a:lnTo>
                  <a:pt x="0" y="0"/>
                </a:lnTo>
                <a:lnTo>
                  <a:pt x="1264" y="0"/>
                </a:lnTo>
                <a:lnTo>
                  <a:pt x="1637" y="265"/>
                </a:lnTo>
                <a:lnTo>
                  <a:pt x="1885" y="706"/>
                </a:lnTo>
                <a:lnTo>
                  <a:pt x="2050" y="1264"/>
                </a:lnTo>
                <a:lnTo>
                  <a:pt x="3547" y="3314"/>
                </a:lnTo>
                <a:lnTo>
                  <a:pt x="11580" y="9291"/>
                </a:lnTo>
                <a:lnTo>
                  <a:pt x="13074" y="9456"/>
                </a:lnTo>
                <a:lnTo>
                  <a:pt x="27747" y="37914"/>
                </a:lnTo>
                <a:lnTo>
                  <a:pt x="28119" y="46925"/>
                </a:lnTo>
                <a:lnTo>
                  <a:pt x="24046" y="66537"/>
                </a:lnTo>
                <a:lnTo>
                  <a:pt x="12971" y="86276"/>
                </a:lnTo>
                <a:lnTo>
                  <a:pt x="2381" y="976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SMARTInkShape-Group483">
            <a:extLst>
              <a:ext uri="{FF2B5EF4-FFF2-40B4-BE49-F238E27FC236}">
                <a16:creationId xmlns:a16="http://schemas.microsoft.com/office/drawing/2014/main" xmlns="" id="{FA4A411D-6112-476E-981E-A2EA9292F423}"/>
              </a:ext>
            </a:extLst>
          </p:cNvPr>
          <p:cNvGrpSpPr/>
          <p:nvPr/>
        </p:nvGrpSpPr>
        <p:grpSpPr>
          <a:xfrm>
            <a:off x="3269456" y="1624343"/>
            <a:ext cx="670222" cy="335427"/>
            <a:chOff x="3269456" y="1624343"/>
            <a:chExt cx="670222" cy="335427"/>
          </a:xfrm>
        </p:grpSpPr>
        <p:sp>
          <p:nvSpPr>
            <p:cNvPr id="13" name="SMARTInkShape-878">
              <a:extLst>
                <a:ext uri="{FF2B5EF4-FFF2-40B4-BE49-F238E27FC236}">
                  <a16:creationId xmlns:a16="http://schemas.microsoft.com/office/drawing/2014/main" xmlns="" id="{4E449DD9-9023-4C75-9F6F-49E5A75973B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07631" y="1850231"/>
              <a:ext cx="32047" cy="109539"/>
            </a:xfrm>
            <a:custGeom>
              <a:avLst/>
              <a:gdLst/>
              <a:ahLst/>
              <a:cxnLst/>
              <a:rect l="0" t="0" r="0" b="0"/>
              <a:pathLst>
                <a:path w="32047" h="109539">
                  <a:moveTo>
                    <a:pt x="16669" y="0"/>
                  </a:moveTo>
                  <a:lnTo>
                    <a:pt x="16669" y="0"/>
                  </a:lnTo>
                  <a:lnTo>
                    <a:pt x="16669" y="1264"/>
                  </a:lnTo>
                  <a:lnTo>
                    <a:pt x="16934" y="1637"/>
                  </a:lnTo>
                  <a:lnTo>
                    <a:pt x="17374" y="1885"/>
                  </a:lnTo>
                  <a:lnTo>
                    <a:pt x="18719" y="2283"/>
                  </a:lnTo>
                  <a:lnTo>
                    <a:pt x="32046" y="24690"/>
                  </a:lnTo>
                  <a:lnTo>
                    <a:pt x="26008" y="59950"/>
                  </a:lnTo>
                  <a:lnTo>
                    <a:pt x="18465" y="83064"/>
                  </a:lnTo>
                  <a:lnTo>
                    <a:pt x="0" y="109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879">
              <a:extLst>
                <a:ext uri="{FF2B5EF4-FFF2-40B4-BE49-F238E27FC236}">
                  <a16:creationId xmlns:a16="http://schemas.microsoft.com/office/drawing/2014/main" xmlns="" id="{B56FD0B6-D3E8-49EC-B493-545AC4056C7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05200" y="1624343"/>
              <a:ext cx="4764" cy="2052"/>
            </a:xfrm>
            <a:custGeom>
              <a:avLst/>
              <a:gdLst/>
              <a:ahLst/>
              <a:cxnLst/>
              <a:rect l="0" t="0" r="0" b="0"/>
              <a:pathLst>
                <a:path w="4764" h="2052">
                  <a:moveTo>
                    <a:pt x="0" y="2051"/>
                  </a:moveTo>
                  <a:lnTo>
                    <a:pt x="0" y="2051"/>
                  </a:lnTo>
                  <a:lnTo>
                    <a:pt x="0" y="0"/>
                  </a:lnTo>
                  <a:lnTo>
                    <a:pt x="4763" y="2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880">
              <a:extLst>
                <a:ext uri="{FF2B5EF4-FFF2-40B4-BE49-F238E27FC236}">
                  <a16:creationId xmlns:a16="http://schemas.microsoft.com/office/drawing/2014/main" xmlns="" id="{B95B81FE-2C8A-4BFB-9733-98F7F2D1367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269456" y="1710317"/>
              <a:ext cx="554833" cy="151558"/>
            </a:xfrm>
            <a:custGeom>
              <a:avLst/>
              <a:gdLst/>
              <a:ahLst/>
              <a:cxnLst/>
              <a:rect l="0" t="0" r="0" b="0"/>
              <a:pathLst>
                <a:path w="554833" h="151558">
                  <a:moveTo>
                    <a:pt x="0" y="144677"/>
                  </a:moveTo>
                  <a:lnTo>
                    <a:pt x="0" y="144677"/>
                  </a:lnTo>
                  <a:lnTo>
                    <a:pt x="33680" y="141139"/>
                  </a:lnTo>
                  <a:lnTo>
                    <a:pt x="44199" y="137925"/>
                  </a:lnTo>
                  <a:lnTo>
                    <a:pt x="76790" y="120539"/>
                  </a:lnTo>
                  <a:lnTo>
                    <a:pt x="110608" y="93336"/>
                  </a:lnTo>
                  <a:lnTo>
                    <a:pt x="135763" y="65480"/>
                  </a:lnTo>
                  <a:lnTo>
                    <a:pt x="146378" y="45534"/>
                  </a:lnTo>
                  <a:lnTo>
                    <a:pt x="148940" y="36103"/>
                  </a:lnTo>
                  <a:lnTo>
                    <a:pt x="149542" y="22796"/>
                  </a:lnTo>
                  <a:lnTo>
                    <a:pt x="147790" y="15578"/>
                  </a:lnTo>
                  <a:lnTo>
                    <a:pt x="144038" y="7765"/>
                  </a:lnTo>
                  <a:lnTo>
                    <a:pt x="141099" y="4629"/>
                  </a:lnTo>
                  <a:lnTo>
                    <a:pt x="133941" y="1375"/>
                  </a:lnTo>
                  <a:lnTo>
                    <a:pt x="127646" y="0"/>
                  </a:lnTo>
                  <a:lnTo>
                    <a:pt x="118637" y="3384"/>
                  </a:lnTo>
                  <a:lnTo>
                    <a:pt x="106171" y="13276"/>
                  </a:lnTo>
                  <a:lnTo>
                    <a:pt x="99868" y="21253"/>
                  </a:lnTo>
                  <a:lnTo>
                    <a:pt x="91652" y="38871"/>
                  </a:lnTo>
                  <a:lnTo>
                    <a:pt x="88260" y="68243"/>
                  </a:lnTo>
                  <a:lnTo>
                    <a:pt x="93485" y="93903"/>
                  </a:lnTo>
                  <a:lnTo>
                    <a:pt x="105824" y="115041"/>
                  </a:lnTo>
                  <a:lnTo>
                    <a:pt x="121768" y="130227"/>
                  </a:lnTo>
                  <a:lnTo>
                    <a:pt x="142232" y="142278"/>
                  </a:lnTo>
                  <a:lnTo>
                    <a:pt x="160351" y="148130"/>
                  </a:lnTo>
                  <a:lnTo>
                    <a:pt x="166782" y="148328"/>
                  </a:lnTo>
                  <a:lnTo>
                    <a:pt x="193082" y="140462"/>
                  </a:lnTo>
                  <a:lnTo>
                    <a:pt x="195396" y="139486"/>
                  </a:lnTo>
                  <a:lnTo>
                    <a:pt x="220478" y="116778"/>
                  </a:lnTo>
                  <a:lnTo>
                    <a:pt x="227046" y="104102"/>
                  </a:lnTo>
                  <a:lnTo>
                    <a:pt x="237135" y="68690"/>
                  </a:lnTo>
                  <a:lnTo>
                    <a:pt x="240441" y="40707"/>
                  </a:lnTo>
                  <a:lnTo>
                    <a:pt x="242400" y="21016"/>
                  </a:lnTo>
                  <a:lnTo>
                    <a:pt x="240596" y="14247"/>
                  </a:lnTo>
                  <a:lnTo>
                    <a:pt x="240566" y="14332"/>
                  </a:lnTo>
                  <a:lnTo>
                    <a:pt x="241213" y="25583"/>
                  </a:lnTo>
                  <a:lnTo>
                    <a:pt x="245815" y="59388"/>
                  </a:lnTo>
                  <a:lnTo>
                    <a:pt x="250054" y="94624"/>
                  </a:lnTo>
                  <a:lnTo>
                    <a:pt x="253279" y="110389"/>
                  </a:lnTo>
                  <a:lnTo>
                    <a:pt x="264522" y="138261"/>
                  </a:lnTo>
                  <a:lnTo>
                    <a:pt x="275188" y="148570"/>
                  </a:lnTo>
                  <a:lnTo>
                    <a:pt x="279204" y="150376"/>
                  </a:lnTo>
                  <a:lnTo>
                    <a:pt x="289514" y="151535"/>
                  </a:lnTo>
                  <a:lnTo>
                    <a:pt x="296097" y="150472"/>
                  </a:lnTo>
                  <a:lnTo>
                    <a:pt x="300134" y="148481"/>
                  </a:lnTo>
                  <a:lnTo>
                    <a:pt x="310679" y="139735"/>
                  </a:lnTo>
                  <a:lnTo>
                    <a:pt x="317975" y="128521"/>
                  </a:lnTo>
                  <a:lnTo>
                    <a:pt x="329289" y="95613"/>
                  </a:lnTo>
                  <a:lnTo>
                    <a:pt x="334917" y="60739"/>
                  </a:lnTo>
                  <a:lnTo>
                    <a:pt x="337584" y="47223"/>
                  </a:lnTo>
                  <a:lnTo>
                    <a:pt x="344799" y="32132"/>
                  </a:lnTo>
                  <a:lnTo>
                    <a:pt x="349625" y="26284"/>
                  </a:lnTo>
                  <a:lnTo>
                    <a:pt x="355388" y="21609"/>
                  </a:lnTo>
                  <a:lnTo>
                    <a:pt x="359122" y="19865"/>
                  </a:lnTo>
                  <a:lnTo>
                    <a:pt x="365831" y="18746"/>
                  </a:lnTo>
                  <a:lnTo>
                    <a:pt x="368349" y="19299"/>
                  </a:lnTo>
                  <a:lnTo>
                    <a:pt x="374650" y="23073"/>
                  </a:lnTo>
                  <a:lnTo>
                    <a:pt x="389000" y="39435"/>
                  </a:lnTo>
                  <a:lnTo>
                    <a:pt x="394300" y="48492"/>
                  </a:lnTo>
                  <a:lnTo>
                    <a:pt x="401552" y="69276"/>
                  </a:lnTo>
                  <a:lnTo>
                    <a:pt x="404472" y="104464"/>
                  </a:lnTo>
                  <a:lnTo>
                    <a:pt x="402460" y="139723"/>
                  </a:lnTo>
                  <a:lnTo>
                    <a:pt x="402432" y="151557"/>
                  </a:lnTo>
                  <a:lnTo>
                    <a:pt x="404482" y="144382"/>
                  </a:lnTo>
                  <a:lnTo>
                    <a:pt x="402449" y="109198"/>
                  </a:lnTo>
                  <a:lnTo>
                    <a:pt x="400272" y="75645"/>
                  </a:lnTo>
                  <a:lnTo>
                    <a:pt x="402103" y="47556"/>
                  </a:lnTo>
                  <a:lnTo>
                    <a:pt x="410304" y="27714"/>
                  </a:lnTo>
                  <a:lnTo>
                    <a:pt x="416523" y="20768"/>
                  </a:lnTo>
                  <a:lnTo>
                    <a:pt x="430203" y="11921"/>
                  </a:lnTo>
                  <a:lnTo>
                    <a:pt x="436648" y="9827"/>
                  </a:lnTo>
                  <a:lnTo>
                    <a:pt x="443173" y="9207"/>
                  </a:lnTo>
                  <a:lnTo>
                    <a:pt x="447791" y="10473"/>
                  </a:lnTo>
                  <a:lnTo>
                    <a:pt x="457223" y="15597"/>
                  </a:lnTo>
                  <a:lnTo>
                    <a:pt x="471705" y="29639"/>
                  </a:lnTo>
                  <a:lnTo>
                    <a:pt x="479372" y="48596"/>
                  </a:lnTo>
                  <a:lnTo>
                    <a:pt x="487617" y="84310"/>
                  </a:lnTo>
                  <a:lnTo>
                    <a:pt x="495416" y="118467"/>
                  </a:lnTo>
                  <a:lnTo>
                    <a:pt x="502913" y="132431"/>
                  </a:lnTo>
                  <a:lnTo>
                    <a:pt x="506787" y="136874"/>
                  </a:lnTo>
                  <a:lnTo>
                    <a:pt x="509754" y="138563"/>
                  </a:lnTo>
                  <a:lnTo>
                    <a:pt x="515811" y="139514"/>
                  </a:lnTo>
                  <a:lnTo>
                    <a:pt x="518499" y="139647"/>
                  </a:lnTo>
                  <a:lnTo>
                    <a:pt x="524308" y="137679"/>
                  </a:lnTo>
                  <a:lnTo>
                    <a:pt x="538435" y="129928"/>
                  </a:lnTo>
                  <a:lnTo>
                    <a:pt x="554832" y="106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SMARTInkShape-Group484">
            <a:extLst>
              <a:ext uri="{FF2B5EF4-FFF2-40B4-BE49-F238E27FC236}">
                <a16:creationId xmlns:a16="http://schemas.microsoft.com/office/drawing/2014/main" xmlns="" id="{BCC758CE-8BD8-4638-85AE-F007D000171E}"/>
              </a:ext>
            </a:extLst>
          </p:cNvPr>
          <p:cNvGrpSpPr/>
          <p:nvPr/>
        </p:nvGrpSpPr>
        <p:grpSpPr>
          <a:xfrm>
            <a:off x="4021931" y="1715620"/>
            <a:ext cx="595792" cy="462345"/>
            <a:chOff x="4021931" y="1715620"/>
            <a:chExt cx="595792" cy="462345"/>
          </a:xfrm>
        </p:grpSpPr>
        <p:sp>
          <p:nvSpPr>
            <p:cNvPr id="17" name="SMARTInkShape-881">
              <a:extLst>
                <a:ext uri="{FF2B5EF4-FFF2-40B4-BE49-F238E27FC236}">
                  <a16:creationId xmlns:a16="http://schemas.microsoft.com/office/drawing/2014/main" xmlns="" id="{B76587DF-5291-4D84-95FF-414693901D5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69619" y="1852613"/>
              <a:ext cx="48104" cy="102394"/>
            </a:xfrm>
            <a:custGeom>
              <a:avLst/>
              <a:gdLst/>
              <a:ahLst/>
              <a:cxnLst/>
              <a:rect l="0" t="0" r="0" b="0"/>
              <a:pathLst>
                <a:path w="48104" h="102394">
                  <a:moveTo>
                    <a:pt x="16669" y="0"/>
                  </a:moveTo>
                  <a:lnTo>
                    <a:pt x="16669" y="0"/>
                  </a:lnTo>
                  <a:lnTo>
                    <a:pt x="32961" y="529"/>
                  </a:lnTo>
                  <a:lnTo>
                    <a:pt x="41401" y="4100"/>
                  </a:lnTo>
                  <a:lnTo>
                    <a:pt x="43694" y="5830"/>
                  </a:lnTo>
                  <a:lnTo>
                    <a:pt x="48103" y="34062"/>
                  </a:lnTo>
                  <a:lnTo>
                    <a:pt x="47044" y="40538"/>
                  </a:lnTo>
                  <a:lnTo>
                    <a:pt x="40926" y="53903"/>
                  </a:lnTo>
                  <a:lnTo>
                    <a:pt x="0" y="102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882">
              <a:extLst>
                <a:ext uri="{FF2B5EF4-FFF2-40B4-BE49-F238E27FC236}">
                  <a16:creationId xmlns:a16="http://schemas.microsoft.com/office/drawing/2014/main" xmlns="" id="{2D980431-46FA-45D4-A549-149D8BD223B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021931" y="1719925"/>
              <a:ext cx="66676" cy="151258"/>
            </a:xfrm>
            <a:custGeom>
              <a:avLst/>
              <a:gdLst/>
              <a:ahLst/>
              <a:cxnLst/>
              <a:rect l="0" t="0" r="0" b="0"/>
              <a:pathLst>
                <a:path w="66676" h="151258">
                  <a:moveTo>
                    <a:pt x="59532" y="8863"/>
                  </a:moveTo>
                  <a:lnTo>
                    <a:pt x="59532" y="8863"/>
                  </a:lnTo>
                  <a:lnTo>
                    <a:pt x="60795" y="7598"/>
                  </a:lnTo>
                  <a:lnTo>
                    <a:pt x="61416" y="6272"/>
                  </a:lnTo>
                  <a:lnTo>
                    <a:pt x="61912" y="4103"/>
                  </a:lnTo>
                  <a:lnTo>
                    <a:pt x="57812" y="0"/>
                  </a:lnTo>
                  <a:lnTo>
                    <a:pt x="58611" y="798"/>
                  </a:lnTo>
                  <a:lnTo>
                    <a:pt x="58653" y="1369"/>
                  </a:lnTo>
                  <a:lnTo>
                    <a:pt x="57400" y="4952"/>
                  </a:lnTo>
                  <a:lnTo>
                    <a:pt x="57172" y="13762"/>
                  </a:lnTo>
                  <a:lnTo>
                    <a:pt x="60236" y="39161"/>
                  </a:lnTo>
                  <a:lnTo>
                    <a:pt x="65846" y="52650"/>
                  </a:lnTo>
                  <a:lnTo>
                    <a:pt x="66511" y="57062"/>
                  </a:lnTo>
                  <a:lnTo>
                    <a:pt x="66675" y="92753"/>
                  </a:lnTo>
                  <a:lnTo>
                    <a:pt x="66411" y="96947"/>
                  </a:lnTo>
                  <a:lnTo>
                    <a:pt x="59463" y="119756"/>
                  </a:lnTo>
                  <a:lnTo>
                    <a:pt x="55853" y="127487"/>
                  </a:lnTo>
                  <a:lnTo>
                    <a:pt x="54722" y="130905"/>
                  </a:lnTo>
                  <a:lnTo>
                    <a:pt x="51095" y="136706"/>
                  </a:lnTo>
                  <a:lnTo>
                    <a:pt x="50732" y="137748"/>
                  </a:lnTo>
                  <a:lnTo>
                    <a:pt x="42655" y="145013"/>
                  </a:lnTo>
                  <a:lnTo>
                    <a:pt x="34044" y="150117"/>
                  </a:lnTo>
                  <a:lnTo>
                    <a:pt x="30607" y="151257"/>
                  </a:lnTo>
                  <a:lnTo>
                    <a:pt x="28067" y="150819"/>
                  </a:lnTo>
                  <a:lnTo>
                    <a:pt x="14597" y="146128"/>
                  </a:lnTo>
                  <a:lnTo>
                    <a:pt x="6778" y="137314"/>
                  </a:lnTo>
                  <a:lnTo>
                    <a:pt x="0" y="125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883">
              <a:extLst>
                <a:ext uri="{FF2B5EF4-FFF2-40B4-BE49-F238E27FC236}">
                  <a16:creationId xmlns:a16="http://schemas.microsoft.com/office/drawing/2014/main" xmlns="" id="{2239C59C-4244-48A1-8FA6-C6ADDB13C4A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98140" y="1715620"/>
              <a:ext cx="390517" cy="462345"/>
            </a:xfrm>
            <a:custGeom>
              <a:avLst/>
              <a:gdLst/>
              <a:ahLst/>
              <a:cxnLst/>
              <a:rect l="0" t="0" r="0" b="0"/>
              <a:pathLst>
                <a:path w="390517" h="462345">
                  <a:moveTo>
                    <a:pt x="2373" y="3643"/>
                  </a:moveTo>
                  <a:lnTo>
                    <a:pt x="2373" y="3643"/>
                  </a:lnTo>
                  <a:lnTo>
                    <a:pt x="1109" y="3643"/>
                  </a:lnTo>
                  <a:lnTo>
                    <a:pt x="736" y="3378"/>
                  </a:lnTo>
                  <a:lnTo>
                    <a:pt x="488" y="2937"/>
                  </a:lnTo>
                  <a:lnTo>
                    <a:pt x="0" y="1290"/>
                  </a:lnTo>
                  <a:lnTo>
                    <a:pt x="1258" y="1270"/>
                  </a:lnTo>
                  <a:lnTo>
                    <a:pt x="1630" y="1002"/>
                  </a:lnTo>
                  <a:lnTo>
                    <a:pt x="2042" y="0"/>
                  </a:lnTo>
                  <a:lnTo>
                    <a:pt x="2152" y="156"/>
                  </a:lnTo>
                  <a:lnTo>
                    <a:pt x="2343" y="5607"/>
                  </a:lnTo>
                  <a:lnTo>
                    <a:pt x="995" y="14663"/>
                  </a:lnTo>
                  <a:lnTo>
                    <a:pt x="3069" y="49388"/>
                  </a:lnTo>
                  <a:lnTo>
                    <a:pt x="10005" y="82743"/>
                  </a:lnTo>
                  <a:lnTo>
                    <a:pt x="17932" y="94389"/>
                  </a:lnTo>
                  <a:lnTo>
                    <a:pt x="27083" y="103089"/>
                  </a:lnTo>
                  <a:lnTo>
                    <a:pt x="45577" y="110293"/>
                  </a:lnTo>
                  <a:lnTo>
                    <a:pt x="58355" y="108533"/>
                  </a:lnTo>
                  <a:lnTo>
                    <a:pt x="69172" y="104806"/>
                  </a:lnTo>
                  <a:lnTo>
                    <a:pt x="74042" y="101874"/>
                  </a:lnTo>
                  <a:lnTo>
                    <a:pt x="93760" y="80924"/>
                  </a:lnTo>
                  <a:lnTo>
                    <a:pt x="110374" y="57386"/>
                  </a:lnTo>
                  <a:lnTo>
                    <a:pt x="113913" y="43032"/>
                  </a:lnTo>
                  <a:lnTo>
                    <a:pt x="114291" y="13322"/>
                  </a:lnTo>
                  <a:lnTo>
                    <a:pt x="116643" y="13169"/>
                  </a:lnTo>
                  <a:lnTo>
                    <a:pt x="114620" y="13168"/>
                  </a:lnTo>
                  <a:lnTo>
                    <a:pt x="114510" y="13432"/>
                  </a:lnTo>
                  <a:lnTo>
                    <a:pt x="114046" y="17229"/>
                  </a:lnTo>
                  <a:lnTo>
                    <a:pt x="113036" y="18765"/>
                  </a:lnTo>
                  <a:lnTo>
                    <a:pt x="112925" y="19545"/>
                  </a:lnTo>
                  <a:lnTo>
                    <a:pt x="114261" y="29340"/>
                  </a:lnTo>
                  <a:lnTo>
                    <a:pt x="114291" y="64077"/>
                  </a:lnTo>
                  <a:lnTo>
                    <a:pt x="115555" y="97888"/>
                  </a:lnTo>
                  <a:lnTo>
                    <a:pt x="116187" y="108484"/>
                  </a:lnTo>
                  <a:lnTo>
                    <a:pt x="114615" y="134644"/>
                  </a:lnTo>
                  <a:lnTo>
                    <a:pt x="116192" y="153846"/>
                  </a:lnTo>
                  <a:lnTo>
                    <a:pt x="114299" y="188750"/>
                  </a:lnTo>
                  <a:lnTo>
                    <a:pt x="114291" y="222753"/>
                  </a:lnTo>
                  <a:lnTo>
                    <a:pt x="114997" y="249496"/>
                  </a:lnTo>
                  <a:lnTo>
                    <a:pt x="116452" y="264697"/>
                  </a:lnTo>
                  <a:lnTo>
                    <a:pt x="116669" y="298162"/>
                  </a:lnTo>
                  <a:lnTo>
                    <a:pt x="116673" y="331360"/>
                  </a:lnTo>
                  <a:lnTo>
                    <a:pt x="116673" y="366129"/>
                  </a:lnTo>
                  <a:lnTo>
                    <a:pt x="114092" y="399944"/>
                  </a:lnTo>
                  <a:lnTo>
                    <a:pt x="108659" y="430016"/>
                  </a:lnTo>
                  <a:lnTo>
                    <a:pt x="102849" y="442241"/>
                  </a:lnTo>
                  <a:lnTo>
                    <a:pt x="93584" y="452582"/>
                  </a:lnTo>
                  <a:lnTo>
                    <a:pt x="83117" y="460111"/>
                  </a:lnTo>
                  <a:lnTo>
                    <a:pt x="78476" y="461840"/>
                  </a:lnTo>
                  <a:lnTo>
                    <a:pt x="73767" y="462344"/>
                  </a:lnTo>
                  <a:lnTo>
                    <a:pt x="67182" y="461141"/>
                  </a:lnTo>
                  <a:lnTo>
                    <a:pt x="64426" y="459828"/>
                  </a:lnTo>
                  <a:lnTo>
                    <a:pt x="56761" y="453217"/>
                  </a:lnTo>
                  <a:lnTo>
                    <a:pt x="52824" y="445560"/>
                  </a:lnTo>
                  <a:lnTo>
                    <a:pt x="49571" y="432384"/>
                  </a:lnTo>
                  <a:lnTo>
                    <a:pt x="52866" y="399121"/>
                  </a:lnTo>
                  <a:lnTo>
                    <a:pt x="58224" y="366476"/>
                  </a:lnTo>
                  <a:lnTo>
                    <a:pt x="71008" y="332165"/>
                  </a:lnTo>
                  <a:lnTo>
                    <a:pt x="86141" y="297684"/>
                  </a:lnTo>
                  <a:lnTo>
                    <a:pt x="103997" y="262119"/>
                  </a:lnTo>
                  <a:lnTo>
                    <a:pt x="121908" y="227586"/>
                  </a:lnTo>
                  <a:lnTo>
                    <a:pt x="139587" y="195721"/>
                  </a:lnTo>
                  <a:lnTo>
                    <a:pt x="153452" y="163231"/>
                  </a:lnTo>
                  <a:lnTo>
                    <a:pt x="164544" y="131785"/>
                  </a:lnTo>
                  <a:lnTo>
                    <a:pt x="177299" y="96176"/>
                  </a:lnTo>
                  <a:lnTo>
                    <a:pt x="190249" y="61094"/>
                  </a:lnTo>
                  <a:lnTo>
                    <a:pt x="193619" y="48769"/>
                  </a:lnTo>
                  <a:lnTo>
                    <a:pt x="202104" y="35785"/>
                  </a:lnTo>
                  <a:lnTo>
                    <a:pt x="217541" y="14730"/>
                  </a:lnTo>
                  <a:lnTo>
                    <a:pt x="225373" y="9531"/>
                  </a:lnTo>
                  <a:lnTo>
                    <a:pt x="231395" y="8553"/>
                  </a:lnTo>
                  <a:lnTo>
                    <a:pt x="233894" y="9882"/>
                  </a:lnTo>
                  <a:lnTo>
                    <a:pt x="238546" y="13783"/>
                  </a:lnTo>
                  <a:lnTo>
                    <a:pt x="244716" y="24972"/>
                  </a:lnTo>
                  <a:lnTo>
                    <a:pt x="253720" y="45787"/>
                  </a:lnTo>
                  <a:lnTo>
                    <a:pt x="254493" y="73022"/>
                  </a:lnTo>
                  <a:lnTo>
                    <a:pt x="249857" y="102461"/>
                  </a:lnTo>
                  <a:lnTo>
                    <a:pt x="248626" y="106828"/>
                  </a:lnTo>
                  <a:lnTo>
                    <a:pt x="247384" y="130335"/>
                  </a:lnTo>
                  <a:lnTo>
                    <a:pt x="245289" y="136840"/>
                  </a:lnTo>
                  <a:lnTo>
                    <a:pt x="245269" y="135683"/>
                  </a:lnTo>
                  <a:lnTo>
                    <a:pt x="244558" y="134382"/>
                  </a:lnTo>
                  <a:lnTo>
                    <a:pt x="243625" y="132922"/>
                  </a:lnTo>
                  <a:lnTo>
                    <a:pt x="243211" y="131391"/>
                  </a:lnTo>
                  <a:lnTo>
                    <a:pt x="242879" y="96351"/>
                  </a:lnTo>
                  <a:lnTo>
                    <a:pt x="243585" y="85828"/>
                  </a:lnTo>
                  <a:lnTo>
                    <a:pt x="244764" y="78088"/>
                  </a:lnTo>
                  <a:lnTo>
                    <a:pt x="245818" y="70239"/>
                  </a:lnTo>
                  <a:lnTo>
                    <a:pt x="246831" y="66843"/>
                  </a:lnTo>
                  <a:lnTo>
                    <a:pt x="248892" y="57490"/>
                  </a:lnTo>
                  <a:lnTo>
                    <a:pt x="261816" y="29380"/>
                  </a:lnTo>
                  <a:lnTo>
                    <a:pt x="270761" y="19046"/>
                  </a:lnTo>
                  <a:lnTo>
                    <a:pt x="284874" y="10114"/>
                  </a:lnTo>
                  <a:lnTo>
                    <a:pt x="288424" y="8911"/>
                  </a:lnTo>
                  <a:lnTo>
                    <a:pt x="290991" y="9336"/>
                  </a:lnTo>
                  <a:lnTo>
                    <a:pt x="295410" y="10356"/>
                  </a:lnTo>
                  <a:lnTo>
                    <a:pt x="300071" y="11365"/>
                  </a:lnTo>
                  <a:lnTo>
                    <a:pt x="301645" y="11965"/>
                  </a:lnTo>
                  <a:lnTo>
                    <a:pt x="315118" y="25828"/>
                  </a:lnTo>
                  <a:lnTo>
                    <a:pt x="324340" y="40694"/>
                  </a:lnTo>
                  <a:lnTo>
                    <a:pt x="330320" y="63932"/>
                  </a:lnTo>
                  <a:lnTo>
                    <a:pt x="332619" y="97517"/>
                  </a:lnTo>
                  <a:lnTo>
                    <a:pt x="335202" y="110657"/>
                  </a:lnTo>
                  <a:lnTo>
                    <a:pt x="342104" y="126963"/>
                  </a:lnTo>
                  <a:lnTo>
                    <a:pt x="347331" y="131997"/>
                  </a:lnTo>
                  <a:lnTo>
                    <a:pt x="349539" y="133449"/>
                  </a:lnTo>
                  <a:lnTo>
                    <a:pt x="351931" y="134095"/>
                  </a:lnTo>
                  <a:lnTo>
                    <a:pt x="358398" y="134543"/>
                  </a:lnTo>
                  <a:lnTo>
                    <a:pt x="363008" y="133327"/>
                  </a:lnTo>
                  <a:lnTo>
                    <a:pt x="365061" y="132012"/>
                  </a:lnTo>
                  <a:lnTo>
                    <a:pt x="365609" y="131291"/>
                  </a:lnTo>
                  <a:lnTo>
                    <a:pt x="379964" y="116485"/>
                  </a:lnTo>
                  <a:lnTo>
                    <a:pt x="389379" y="104332"/>
                  </a:lnTo>
                  <a:lnTo>
                    <a:pt x="390516" y="94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485">
            <a:extLst>
              <a:ext uri="{FF2B5EF4-FFF2-40B4-BE49-F238E27FC236}">
                <a16:creationId xmlns:a16="http://schemas.microsoft.com/office/drawing/2014/main" xmlns="" id="{F7D94660-F80E-4045-9297-CA15107DE5CE}"/>
              </a:ext>
            </a:extLst>
          </p:cNvPr>
          <p:cNvGrpSpPr/>
          <p:nvPr/>
        </p:nvGrpSpPr>
        <p:grpSpPr>
          <a:xfrm>
            <a:off x="4802337" y="1620259"/>
            <a:ext cx="738340" cy="332367"/>
            <a:chOff x="4802337" y="1620259"/>
            <a:chExt cx="738340" cy="332367"/>
          </a:xfrm>
        </p:grpSpPr>
        <p:sp>
          <p:nvSpPr>
            <p:cNvPr id="21" name="SMARTInkShape-884">
              <a:extLst>
                <a:ext uri="{FF2B5EF4-FFF2-40B4-BE49-F238E27FC236}">
                  <a16:creationId xmlns:a16="http://schemas.microsoft.com/office/drawing/2014/main" xmlns="" id="{0F1BE20F-E4F6-42AB-8991-BFA7C06495B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507831" y="1847850"/>
              <a:ext cx="32846" cy="104776"/>
            </a:xfrm>
            <a:custGeom>
              <a:avLst/>
              <a:gdLst/>
              <a:ahLst/>
              <a:cxnLst/>
              <a:rect l="0" t="0" r="0" b="0"/>
              <a:pathLst>
                <a:path w="32846" h="104776">
                  <a:moveTo>
                    <a:pt x="4763" y="0"/>
                  </a:moveTo>
                  <a:lnTo>
                    <a:pt x="4763" y="0"/>
                  </a:lnTo>
                  <a:lnTo>
                    <a:pt x="20274" y="0"/>
                  </a:lnTo>
                  <a:lnTo>
                    <a:pt x="31408" y="15310"/>
                  </a:lnTo>
                  <a:lnTo>
                    <a:pt x="32845" y="18144"/>
                  </a:lnTo>
                  <a:lnTo>
                    <a:pt x="31614" y="40381"/>
                  </a:lnTo>
                  <a:lnTo>
                    <a:pt x="28006" y="55915"/>
                  </a:lnTo>
                  <a:lnTo>
                    <a:pt x="8823" y="9058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885">
              <a:extLst>
                <a:ext uri="{FF2B5EF4-FFF2-40B4-BE49-F238E27FC236}">
                  <a16:creationId xmlns:a16="http://schemas.microsoft.com/office/drawing/2014/main" xmlns="" id="{B47E7CE1-CFA7-4BEB-8D69-9029F61C757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031581" y="1620259"/>
              <a:ext cx="4764" cy="1373"/>
            </a:xfrm>
            <a:custGeom>
              <a:avLst/>
              <a:gdLst/>
              <a:ahLst/>
              <a:cxnLst/>
              <a:rect l="0" t="0" r="0" b="0"/>
              <a:pathLst>
                <a:path w="4764" h="1373">
                  <a:moveTo>
                    <a:pt x="4763" y="1372"/>
                  </a:moveTo>
                  <a:lnTo>
                    <a:pt x="4763" y="1372"/>
                  </a:lnTo>
                  <a:lnTo>
                    <a:pt x="3499" y="108"/>
                  </a:lnTo>
                  <a:lnTo>
                    <a:pt x="2862" y="0"/>
                  </a:lnTo>
                  <a:lnTo>
                    <a:pt x="2173" y="193"/>
                  </a:lnTo>
                  <a:lnTo>
                    <a:pt x="0" y="1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886">
              <a:extLst>
                <a:ext uri="{FF2B5EF4-FFF2-40B4-BE49-F238E27FC236}">
                  <a16:creationId xmlns:a16="http://schemas.microsoft.com/office/drawing/2014/main" xmlns="" id="{771C7C71-B6DF-4AB9-9BC1-3FA327D4513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802337" y="1717494"/>
              <a:ext cx="603102" cy="142771"/>
            </a:xfrm>
            <a:custGeom>
              <a:avLst/>
              <a:gdLst/>
              <a:ahLst/>
              <a:cxnLst/>
              <a:rect l="0" t="0" r="0" b="0"/>
              <a:pathLst>
                <a:path w="603102" h="142771">
                  <a:moveTo>
                    <a:pt x="114944" y="16056"/>
                  </a:moveTo>
                  <a:lnTo>
                    <a:pt x="114944" y="16056"/>
                  </a:lnTo>
                  <a:lnTo>
                    <a:pt x="114944" y="11421"/>
                  </a:lnTo>
                  <a:lnTo>
                    <a:pt x="113680" y="10067"/>
                  </a:lnTo>
                  <a:lnTo>
                    <a:pt x="102171" y="2594"/>
                  </a:lnTo>
                  <a:lnTo>
                    <a:pt x="93432" y="337"/>
                  </a:lnTo>
                  <a:lnTo>
                    <a:pt x="72514" y="0"/>
                  </a:lnTo>
                  <a:lnTo>
                    <a:pt x="55450" y="4763"/>
                  </a:lnTo>
                  <a:lnTo>
                    <a:pt x="28956" y="20106"/>
                  </a:lnTo>
                  <a:lnTo>
                    <a:pt x="10293" y="40760"/>
                  </a:lnTo>
                  <a:lnTo>
                    <a:pt x="1575" y="58435"/>
                  </a:lnTo>
                  <a:lnTo>
                    <a:pt x="0" y="65318"/>
                  </a:lnTo>
                  <a:lnTo>
                    <a:pt x="1144" y="78400"/>
                  </a:lnTo>
                  <a:lnTo>
                    <a:pt x="7710" y="92635"/>
                  </a:lnTo>
                  <a:lnTo>
                    <a:pt x="15926" y="104041"/>
                  </a:lnTo>
                  <a:lnTo>
                    <a:pt x="24193" y="110741"/>
                  </a:lnTo>
                  <a:lnTo>
                    <a:pt x="45504" y="118839"/>
                  </a:lnTo>
                  <a:lnTo>
                    <a:pt x="60324" y="120569"/>
                  </a:lnTo>
                  <a:lnTo>
                    <a:pt x="77657" y="115605"/>
                  </a:lnTo>
                  <a:lnTo>
                    <a:pt x="84729" y="111639"/>
                  </a:lnTo>
                  <a:lnTo>
                    <a:pt x="96743" y="100760"/>
                  </a:lnTo>
                  <a:lnTo>
                    <a:pt x="103290" y="89278"/>
                  </a:lnTo>
                  <a:lnTo>
                    <a:pt x="106909" y="71501"/>
                  </a:lnTo>
                  <a:lnTo>
                    <a:pt x="107790" y="37486"/>
                  </a:lnTo>
                  <a:lnTo>
                    <a:pt x="103076" y="14317"/>
                  </a:lnTo>
                  <a:lnTo>
                    <a:pt x="103055" y="14666"/>
                  </a:lnTo>
                  <a:lnTo>
                    <a:pt x="103049" y="15129"/>
                  </a:lnTo>
                  <a:lnTo>
                    <a:pt x="107919" y="47250"/>
                  </a:lnTo>
                  <a:lnTo>
                    <a:pt x="115274" y="82948"/>
                  </a:lnTo>
                  <a:lnTo>
                    <a:pt x="130420" y="118394"/>
                  </a:lnTo>
                  <a:lnTo>
                    <a:pt x="135757" y="126282"/>
                  </a:lnTo>
                  <a:lnTo>
                    <a:pt x="149572" y="139129"/>
                  </a:lnTo>
                  <a:lnTo>
                    <a:pt x="153794" y="142016"/>
                  </a:lnTo>
                  <a:lnTo>
                    <a:pt x="158140" y="142770"/>
                  </a:lnTo>
                  <a:lnTo>
                    <a:pt x="162717" y="141959"/>
                  </a:lnTo>
                  <a:lnTo>
                    <a:pt x="167398" y="139834"/>
                  </a:lnTo>
                  <a:lnTo>
                    <a:pt x="171418" y="135715"/>
                  </a:lnTo>
                  <a:lnTo>
                    <a:pt x="191709" y="102076"/>
                  </a:lnTo>
                  <a:lnTo>
                    <a:pt x="196104" y="91079"/>
                  </a:lnTo>
                  <a:lnTo>
                    <a:pt x="201517" y="57477"/>
                  </a:lnTo>
                  <a:lnTo>
                    <a:pt x="203033" y="22238"/>
                  </a:lnTo>
                  <a:lnTo>
                    <a:pt x="203051" y="3418"/>
                  </a:lnTo>
                  <a:lnTo>
                    <a:pt x="203315" y="9492"/>
                  </a:lnTo>
                  <a:lnTo>
                    <a:pt x="207527" y="32900"/>
                  </a:lnTo>
                  <a:lnTo>
                    <a:pt x="211343" y="66383"/>
                  </a:lnTo>
                  <a:lnTo>
                    <a:pt x="219379" y="101561"/>
                  </a:lnTo>
                  <a:lnTo>
                    <a:pt x="226440" y="118343"/>
                  </a:lnTo>
                  <a:lnTo>
                    <a:pt x="230941" y="125562"/>
                  </a:lnTo>
                  <a:lnTo>
                    <a:pt x="240683" y="132728"/>
                  </a:lnTo>
                  <a:lnTo>
                    <a:pt x="252360" y="136086"/>
                  </a:lnTo>
                  <a:lnTo>
                    <a:pt x="261670" y="135817"/>
                  </a:lnTo>
                  <a:lnTo>
                    <a:pt x="266233" y="134018"/>
                  </a:lnTo>
                  <a:lnTo>
                    <a:pt x="273475" y="128551"/>
                  </a:lnTo>
                  <a:lnTo>
                    <a:pt x="281936" y="111023"/>
                  </a:lnTo>
                  <a:lnTo>
                    <a:pt x="288757" y="77298"/>
                  </a:lnTo>
                  <a:lnTo>
                    <a:pt x="294662" y="43634"/>
                  </a:lnTo>
                  <a:lnTo>
                    <a:pt x="298101" y="35742"/>
                  </a:lnTo>
                  <a:lnTo>
                    <a:pt x="309289" y="15978"/>
                  </a:lnTo>
                  <a:lnTo>
                    <a:pt x="314609" y="11506"/>
                  </a:lnTo>
                  <a:lnTo>
                    <a:pt x="315523" y="11170"/>
                  </a:lnTo>
                  <a:lnTo>
                    <a:pt x="316132" y="11212"/>
                  </a:lnTo>
                  <a:lnTo>
                    <a:pt x="327551" y="17169"/>
                  </a:lnTo>
                  <a:lnTo>
                    <a:pt x="337181" y="24537"/>
                  </a:lnTo>
                  <a:lnTo>
                    <a:pt x="346178" y="38391"/>
                  </a:lnTo>
                  <a:lnTo>
                    <a:pt x="353484" y="58483"/>
                  </a:lnTo>
                  <a:lnTo>
                    <a:pt x="357577" y="91919"/>
                  </a:lnTo>
                  <a:lnTo>
                    <a:pt x="358487" y="104674"/>
                  </a:lnTo>
                  <a:lnTo>
                    <a:pt x="362509" y="131191"/>
                  </a:lnTo>
                  <a:lnTo>
                    <a:pt x="362556" y="133197"/>
                  </a:lnTo>
                  <a:lnTo>
                    <a:pt x="362304" y="133573"/>
                  </a:lnTo>
                  <a:lnTo>
                    <a:pt x="361872" y="133559"/>
                  </a:lnTo>
                  <a:lnTo>
                    <a:pt x="361319" y="133285"/>
                  </a:lnTo>
                  <a:lnTo>
                    <a:pt x="360950" y="132838"/>
                  </a:lnTo>
                  <a:lnTo>
                    <a:pt x="360540" y="131635"/>
                  </a:lnTo>
                  <a:lnTo>
                    <a:pt x="356666" y="97829"/>
                  </a:lnTo>
                  <a:lnTo>
                    <a:pt x="358438" y="68529"/>
                  </a:lnTo>
                  <a:lnTo>
                    <a:pt x="366630" y="44552"/>
                  </a:lnTo>
                  <a:lnTo>
                    <a:pt x="379289" y="24792"/>
                  </a:lnTo>
                  <a:lnTo>
                    <a:pt x="386003" y="19468"/>
                  </a:lnTo>
                  <a:lnTo>
                    <a:pt x="393431" y="15803"/>
                  </a:lnTo>
                  <a:lnTo>
                    <a:pt x="408614" y="13862"/>
                  </a:lnTo>
                  <a:lnTo>
                    <a:pt x="412945" y="15169"/>
                  </a:lnTo>
                  <a:lnTo>
                    <a:pt x="424552" y="22073"/>
                  </a:lnTo>
                  <a:lnTo>
                    <a:pt x="431664" y="28863"/>
                  </a:lnTo>
                  <a:lnTo>
                    <a:pt x="442402" y="45761"/>
                  </a:lnTo>
                  <a:lnTo>
                    <a:pt x="451372" y="72286"/>
                  </a:lnTo>
                  <a:lnTo>
                    <a:pt x="455087" y="106631"/>
                  </a:lnTo>
                  <a:lnTo>
                    <a:pt x="455460" y="134168"/>
                  </a:lnTo>
                  <a:lnTo>
                    <a:pt x="454756" y="136724"/>
                  </a:lnTo>
                  <a:lnTo>
                    <a:pt x="453412" y="139258"/>
                  </a:lnTo>
                  <a:lnTo>
                    <a:pt x="453567" y="139201"/>
                  </a:lnTo>
                  <a:lnTo>
                    <a:pt x="454444" y="138432"/>
                  </a:lnTo>
                  <a:lnTo>
                    <a:pt x="455161" y="133984"/>
                  </a:lnTo>
                  <a:lnTo>
                    <a:pt x="454442" y="101484"/>
                  </a:lnTo>
                  <a:lnTo>
                    <a:pt x="455436" y="69467"/>
                  </a:lnTo>
                  <a:lnTo>
                    <a:pt x="456165" y="51540"/>
                  </a:lnTo>
                  <a:lnTo>
                    <a:pt x="462105" y="32191"/>
                  </a:lnTo>
                  <a:lnTo>
                    <a:pt x="472975" y="16490"/>
                  </a:lnTo>
                  <a:lnTo>
                    <a:pt x="477269" y="12898"/>
                  </a:lnTo>
                  <a:lnTo>
                    <a:pt x="483965" y="9700"/>
                  </a:lnTo>
                  <a:lnTo>
                    <a:pt x="493010" y="9332"/>
                  </a:lnTo>
                  <a:lnTo>
                    <a:pt x="502117" y="12247"/>
                  </a:lnTo>
                  <a:lnTo>
                    <a:pt x="512799" y="23848"/>
                  </a:lnTo>
                  <a:lnTo>
                    <a:pt x="520911" y="37292"/>
                  </a:lnTo>
                  <a:lnTo>
                    <a:pt x="530834" y="65483"/>
                  </a:lnTo>
                  <a:lnTo>
                    <a:pt x="537218" y="99222"/>
                  </a:lnTo>
                  <a:lnTo>
                    <a:pt x="541195" y="120544"/>
                  </a:lnTo>
                  <a:lnTo>
                    <a:pt x="543925" y="125378"/>
                  </a:lnTo>
                  <a:lnTo>
                    <a:pt x="555489" y="139530"/>
                  </a:lnTo>
                  <a:lnTo>
                    <a:pt x="563476" y="142717"/>
                  </a:lnTo>
                  <a:lnTo>
                    <a:pt x="566365" y="142565"/>
                  </a:lnTo>
                  <a:lnTo>
                    <a:pt x="574224" y="138824"/>
                  </a:lnTo>
                  <a:lnTo>
                    <a:pt x="585128" y="131115"/>
                  </a:lnTo>
                  <a:lnTo>
                    <a:pt x="603101" y="104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486">
            <a:extLst>
              <a:ext uri="{FF2B5EF4-FFF2-40B4-BE49-F238E27FC236}">
                <a16:creationId xmlns:a16="http://schemas.microsoft.com/office/drawing/2014/main" xmlns="" id="{F18B24C4-550A-4D49-99C1-C754EE7450FA}"/>
              </a:ext>
            </a:extLst>
          </p:cNvPr>
          <p:cNvGrpSpPr/>
          <p:nvPr/>
        </p:nvGrpSpPr>
        <p:grpSpPr>
          <a:xfrm>
            <a:off x="5619750" y="1633636"/>
            <a:ext cx="667789" cy="326134"/>
            <a:chOff x="5619750" y="1633636"/>
            <a:chExt cx="667789" cy="326134"/>
          </a:xfrm>
        </p:grpSpPr>
        <p:sp>
          <p:nvSpPr>
            <p:cNvPr id="25" name="SMARTInkShape-887">
              <a:extLst>
                <a:ext uri="{FF2B5EF4-FFF2-40B4-BE49-F238E27FC236}">
                  <a16:creationId xmlns:a16="http://schemas.microsoft.com/office/drawing/2014/main" xmlns="" id="{5611FE02-703A-4BF5-A672-00C96556A3A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53163" y="1852613"/>
              <a:ext cx="34376" cy="107157"/>
            </a:xfrm>
            <a:custGeom>
              <a:avLst/>
              <a:gdLst/>
              <a:ahLst/>
              <a:cxnLst/>
              <a:rect l="0" t="0" r="0" b="0"/>
              <a:pathLst>
                <a:path w="34376" h="107157">
                  <a:moveTo>
                    <a:pt x="9525" y="0"/>
                  </a:moveTo>
                  <a:lnTo>
                    <a:pt x="9525" y="0"/>
                  </a:lnTo>
                  <a:lnTo>
                    <a:pt x="12839" y="0"/>
                  </a:lnTo>
                  <a:lnTo>
                    <a:pt x="18914" y="2528"/>
                  </a:lnTo>
                  <a:lnTo>
                    <a:pt x="22341" y="5180"/>
                  </a:lnTo>
                  <a:lnTo>
                    <a:pt x="25432" y="8666"/>
                  </a:lnTo>
                  <a:lnTo>
                    <a:pt x="25855" y="9849"/>
                  </a:lnTo>
                  <a:lnTo>
                    <a:pt x="34375" y="40659"/>
                  </a:lnTo>
                  <a:lnTo>
                    <a:pt x="32792" y="56085"/>
                  </a:lnTo>
                  <a:lnTo>
                    <a:pt x="28972" y="68593"/>
                  </a:lnTo>
                  <a:lnTo>
                    <a:pt x="11222" y="96058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888">
              <a:extLst>
                <a:ext uri="{FF2B5EF4-FFF2-40B4-BE49-F238E27FC236}">
                  <a16:creationId xmlns:a16="http://schemas.microsoft.com/office/drawing/2014/main" xmlns="" id="{DEF3EA89-3A15-4E77-8670-7C3C716A0AD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29288" y="1633636"/>
              <a:ext cx="4763" cy="2284"/>
            </a:xfrm>
            <a:custGeom>
              <a:avLst/>
              <a:gdLst/>
              <a:ahLst/>
              <a:cxnLst/>
              <a:rect l="0" t="0" r="0" b="0"/>
              <a:pathLst>
                <a:path w="4763" h="2284">
                  <a:moveTo>
                    <a:pt x="0" y="2283"/>
                  </a:moveTo>
                  <a:lnTo>
                    <a:pt x="0" y="2283"/>
                  </a:lnTo>
                  <a:lnTo>
                    <a:pt x="0" y="1019"/>
                  </a:lnTo>
                  <a:lnTo>
                    <a:pt x="264" y="646"/>
                  </a:lnTo>
                  <a:lnTo>
                    <a:pt x="705" y="398"/>
                  </a:lnTo>
                  <a:lnTo>
                    <a:pt x="2050" y="0"/>
                  </a:lnTo>
                  <a:lnTo>
                    <a:pt x="4762" y="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889">
              <a:extLst>
                <a:ext uri="{FF2B5EF4-FFF2-40B4-BE49-F238E27FC236}">
                  <a16:creationId xmlns:a16="http://schemas.microsoft.com/office/drawing/2014/main" xmlns="" id="{36D4357A-A567-47F2-8D9D-6E2E4C5E799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19750" y="1715404"/>
              <a:ext cx="519114" cy="151185"/>
            </a:xfrm>
            <a:custGeom>
              <a:avLst/>
              <a:gdLst/>
              <a:ahLst/>
              <a:cxnLst/>
              <a:rect l="0" t="0" r="0" b="0"/>
              <a:pathLst>
                <a:path w="519114" h="151185">
                  <a:moveTo>
                    <a:pt x="0" y="134827"/>
                  </a:moveTo>
                  <a:lnTo>
                    <a:pt x="0" y="134827"/>
                  </a:lnTo>
                  <a:lnTo>
                    <a:pt x="2528" y="134827"/>
                  </a:lnTo>
                  <a:lnTo>
                    <a:pt x="4475" y="135533"/>
                  </a:lnTo>
                  <a:lnTo>
                    <a:pt x="7098" y="137179"/>
                  </a:lnTo>
                  <a:lnTo>
                    <a:pt x="33854" y="143824"/>
                  </a:lnTo>
                  <a:lnTo>
                    <a:pt x="43162" y="141668"/>
                  </a:lnTo>
                  <a:lnTo>
                    <a:pt x="51771" y="137677"/>
                  </a:lnTo>
                  <a:lnTo>
                    <a:pt x="77574" y="112031"/>
                  </a:lnTo>
                  <a:lnTo>
                    <a:pt x="92156" y="82831"/>
                  </a:lnTo>
                  <a:lnTo>
                    <a:pt x="100021" y="48082"/>
                  </a:lnTo>
                  <a:lnTo>
                    <a:pt x="104432" y="12479"/>
                  </a:lnTo>
                  <a:lnTo>
                    <a:pt x="102695" y="2331"/>
                  </a:lnTo>
                  <a:lnTo>
                    <a:pt x="102330" y="1253"/>
                  </a:lnTo>
                  <a:lnTo>
                    <a:pt x="101822" y="534"/>
                  </a:lnTo>
                  <a:lnTo>
                    <a:pt x="101219" y="54"/>
                  </a:lnTo>
                  <a:lnTo>
                    <a:pt x="100817" y="0"/>
                  </a:lnTo>
                  <a:lnTo>
                    <a:pt x="100549" y="228"/>
                  </a:lnTo>
                  <a:lnTo>
                    <a:pt x="100251" y="1186"/>
                  </a:lnTo>
                  <a:lnTo>
                    <a:pt x="98112" y="35490"/>
                  </a:lnTo>
                  <a:lnTo>
                    <a:pt x="95679" y="53369"/>
                  </a:lnTo>
                  <a:lnTo>
                    <a:pt x="99999" y="87808"/>
                  </a:lnTo>
                  <a:lnTo>
                    <a:pt x="106863" y="114837"/>
                  </a:lnTo>
                  <a:lnTo>
                    <a:pt x="116718" y="131676"/>
                  </a:lnTo>
                  <a:lnTo>
                    <a:pt x="130787" y="143026"/>
                  </a:lnTo>
                  <a:lnTo>
                    <a:pt x="135474" y="144909"/>
                  </a:lnTo>
                  <a:lnTo>
                    <a:pt x="138968" y="145217"/>
                  </a:lnTo>
                  <a:lnTo>
                    <a:pt x="147160" y="141995"/>
                  </a:lnTo>
                  <a:lnTo>
                    <a:pt x="152111" y="139038"/>
                  </a:lnTo>
                  <a:lnTo>
                    <a:pt x="164012" y="125854"/>
                  </a:lnTo>
                  <a:lnTo>
                    <a:pt x="175708" y="91512"/>
                  </a:lnTo>
                  <a:lnTo>
                    <a:pt x="188027" y="56927"/>
                  </a:lnTo>
                  <a:lnTo>
                    <a:pt x="202840" y="21922"/>
                  </a:lnTo>
                  <a:lnTo>
                    <a:pt x="205475" y="16737"/>
                  </a:lnTo>
                  <a:lnTo>
                    <a:pt x="211723" y="10585"/>
                  </a:lnTo>
                  <a:lnTo>
                    <a:pt x="219013" y="6263"/>
                  </a:lnTo>
                  <a:lnTo>
                    <a:pt x="224936" y="4571"/>
                  </a:lnTo>
                  <a:lnTo>
                    <a:pt x="232571" y="6598"/>
                  </a:lnTo>
                  <a:lnTo>
                    <a:pt x="235657" y="8427"/>
                  </a:lnTo>
                  <a:lnTo>
                    <a:pt x="259502" y="35624"/>
                  </a:lnTo>
                  <a:lnTo>
                    <a:pt x="269755" y="63595"/>
                  </a:lnTo>
                  <a:lnTo>
                    <a:pt x="273259" y="92013"/>
                  </a:lnTo>
                  <a:lnTo>
                    <a:pt x="271500" y="126290"/>
                  </a:lnTo>
                  <a:lnTo>
                    <a:pt x="269110" y="146157"/>
                  </a:lnTo>
                  <a:lnTo>
                    <a:pt x="270354" y="144034"/>
                  </a:lnTo>
                  <a:lnTo>
                    <a:pt x="271365" y="133473"/>
                  </a:lnTo>
                  <a:lnTo>
                    <a:pt x="273097" y="99284"/>
                  </a:lnTo>
                  <a:lnTo>
                    <a:pt x="275716" y="64174"/>
                  </a:lnTo>
                  <a:lnTo>
                    <a:pt x="277485" y="55067"/>
                  </a:lnTo>
                  <a:lnTo>
                    <a:pt x="291103" y="25438"/>
                  </a:lnTo>
                  <a:lnTo>
                    <a:pt x="296567" y="19042"/>
                  </a:lnTo>
                  <a:lnTo>
                    <a:pt x="308412" y="10688"/>
                  </a:lnTo>
                  <a:lnTo>
                    <a:pt x="315954" y="9233"/>
                  </a:lnTo>
                  <a:lnTo>
                    <a:pt x="326155" y="11331"/>
                  </a:lnTo>
                  <a:lnTo>
                    <a:pt x="333764" y="15304"/>
                  </a:lnTo>
                  <a:lnTo>
                    <a:pt x="340634" y="21096"/>
                  </a:lnTo>
                  <a:lnTo>
                    <a:pt x="351496" y="40443"/>
                  </a:lnTo>
                  <a:lnTo>
                    <a:pt x="358254" y="58745"/>
                  </a:lnTo>
                  <a:lnTo>
                    <a:pt x="361780" y="92762"/>
                  </a:lnTo>
                  <a:lnTo>
                    <a:pt x="360452" y="128112"/>
                  </a:lnTo>
                  <a:lnTo>
                    <a:pt x="359830" y="132426"/>
                  </a:lnTo>
                  <a:lnTo>
                    <a:pt x="360391" y="134466"/>
                  </a:lnTo>
                  <a:lnTo>
                    <a:pt x="361859" y="137048"/>
                  </a:lnTo>
                  <a:lnTo>
                    <a:pt x="361950" y="103919"/>
                  </a:lnTo>
                  <a:lnTo>
                    <a:pt x="361950" y="71365"/>
                  </a:lnTo>
                  <a:lnTo>
                    <a:pt x="364640" y="47874"/>
                  </a:lnTo>
                  <a:lnTo>
                    <a:pt x="370903" y="31299"/>
                  </a:lnTo>
                  <a:lnTo>
                    <a:pt x="376068" y="24689"/>
                  </a:lnTo>
                  <a:lnTo>
                    <a:pt x="379073" y="21583"/>
                  </a:lnTo>
                  <a:lnTo>
                    <a:pt x="382516" y="15901"/>
                  </a:lnTo>
                  <a:lnTo>
                    <a:pt x="385290" y="13356"/>
                  </a:lnTo>
                  <a:lnTo>
                    <a:pt x="392355" y="10435"/>
                  </a:lnTo>
                  <a:lnTo>
                    <a:pt x="409196" y="8780"/>
                  </a:lnTo>
                  <a:lnTo>
                    <a:pt x="412758" y="9397"/>
                  </a:lnTo>
                  <a:lnTo>
                    <a:pt x="415752" y="11083"/>
                  </a:lnTo>
                  <a:lnTo>
                    <a:pt x="429592" y="24497"/>
                  </a:lnTo>
                  <a:lnTo>
                    <a:pt x="439868" y="46614"/>
                  </a:lnTo>
                  <a:lnTo>
                    <a:pt x="442311" y="58665"/>
                  </a:lnTo>
                  <a:lnTo>
                    <a:pt x="444533" y="93120"/>
                  </a:lnTo>
                  <a:lnTo>
                    <a:pt x="450105" y="127081"/>
                  </a:lnTo>
                  <a:lnTo>
                    <a:pt x="455933" y="143891"/>
                  </a:lnTo>
                  <a:lnTo>
                    <a:pt x="458930" y="147939"/>
                  </a:lnTo>
                  <a:lnTo>
                    <a:pt x="463437" y="149915"/>
                  </a:lnTo>
                  <a:lnTo>
                    <a:pt x="472425" y="151184"/>
                  </a:lnTo>
                  <a:lnTo>
                    <a:pt x="476667" y="149946"/>
                  </a:lnTo>
                  <a:lnTo>
                    <a:pt x="484593" y="146104"/>
                  </a:lnTo>
                  <a:lnTo>
                    <a:pt x="498573" y="130462"/>
                  </a:lnTo>
                  <a:lnTo>
                    <a:pt x="519113" y="101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SMARTInkShape-890">
            <a:extLst>
              <a:ext uri="{FF2B5EF4-FFF2-40B4-BE49-F238E27FC236}">
                <a16:creationId xmlns:a16="http://schemas.microsoft.com/office/drawing/2014/main" xmlns="" id="{A424761C-A1FA-4EBE-922D-5A38EFD39F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43663" y="1717034"/>
            <a:ext cx="645319" cy="466177"/>
          </a:xfrm>
          <a:custGeom>
            <a:avLst/>
            <a:gdLst/>
            <a:ahLst/>
            <a:cxnLst/>
            <a:rect l="0" t="0" r="0" b="0"/>
            <a:pathLst>
              <a:path w="645319" h="466177">
                <a:moveTo>
                  <a:pt x="0" y="133197"/>
                </a:moveTo>
                <a:lnTo>
                  <a:pt x="0" y="133197"/>
                </a:lnTo>
                <a:lnTo>
                  <a:pt x="6359" y="136967"/>
                </a:lnTo>
                <a:lnTo>
                  <a:pt x="8899" y="137764"/>
                </a:lnTo>
                <a:lnTo>
                  <a:pt x="10603" y="139166"/>
                </a:lnTo>
                <a:lnTo>
                  <a:pt x="14155" y="144877"/>
                </a:lnTo>
                <a:lnTo>
                  <a:pt x="23693" y="153318"/>
                </a:lnTo>
                <a:lnTo>
                  <a:pt x="24527" y="154549"/>
                </a:lnTo>
                <a:lnTo>
                  <a:pt x="28275" y="155916"/>
                </a:lnTo>
                <a:lnTo>
                  <a:pt x="32939" y="156259"/>
                </a:lnTo>
                <a:lnTo>
                  <a:pt x="43176" y="153631"/>
                </a:lnTo>
                <a:lnTo>
                  <a:pt x="71200" y="136611"/>
                </a:lnTo>
                <a:lnTo>
                  <a:pt x="86846" y="120511"/>
                </a:lnTo>
                <a:lnTo>
                  <a:pt x="102985" y="92289"/>
                </a:lnTo>
                <a:lnTo>
                  <a:pt x="113672" y="58559"/>
                </a:lnTo>
                <a:lnTo>
                  <a:pt x="123600" y="25245"/>
                </a:lnTo>
                <a:lnTo>
                  <a:pt x="125052" y="17632"/>
                </a:lnTo>
                <a:lnTo>
                  <a:pt x="124038" y="11316"/>
                </a:lnTo>
                <a:lnTo>
                  <a:pt x="123703" y="10668"/>
                </a:lnTo>
                <a:lnTo>
                  <a:pt x="123214" y="10236"/>
                </a:lnTo>
                <a:lnTo>
                  <a:pt x="121793" y="9543"/>
                </a:lnTo>
                <a:lnTo>
                  <a:pt x="120283" y="11951"/>
                </a:lnTo>
                <a:lnTo>
                  <a:pt x="115453" y="27272"/>
                </a:lnTo>
                <a:lnTo>
                  <a:pt x="114610" y="53390"/>
                </a:lnTo>
                <a:lnTo>
                  <a:pt x="123104" y="88173"/>
                </a:lnTo>
                <a:lnTo>
                  <a:pt x="132921" y="117368"/>
                </a:lnTo>
                <a:lnTo>
                  <a:pt x="138690" y="125597"/>
                </a:lnTo>
                <a:lnTo>
                  <a:pt x="154501" y="136987"/>
                </a:lnTo>
                <a:lnTo>
                  <a:pt x="160577" y="139347"/>
                </a:lnTo>
                <a:lnTo>
                  <a:pt x="169522" y="137518"/>
                </a:lnTo>
                <a:lnTo>
                  <a:pt x="176758" y="134889"/>
                </a:lnTo>
                <a:lnTo>
                  <a:pt x="195434" y="120566"/>
                </a:lnTo>
                <a:lnTo>
                  <a:pt x="207191" y="105288"/>
                </a:lnTo>
                <a:lnTo>
                  <a:pt x="222721" y="71736"/>
                </a:lnTo>
                <a:lnTo>
                  <a:pt x="229327" y="48014"/>
                </a:lnTo>
                <a:lnTo>
                  <a:pt x="235310" y="13154"/>
                </a:lnTo>
                <a:lnTo>
                  <a:pt x="235705" y="4340"/>
                </a:lnTo>
                <a:lnTo>
                  <a:pt x="235021" y="2461"/>
                </a:lnTo>
                <a:lnTo>
                  <a:pt x="233459" y="0"/>
                </a:lnTo>
                <a:lnTo>
                  <a:pt x="232126" y="1157"/>
                </a:lnTo>
                <a:lnTo>
                  <a:pt x="231490" y="3163"/>
                </a:lnTo>
                <a:lnTo>
                  <a:pt x="230983" y="23173"/>
                </a:lnTo>
                <a:lnTo>
                  <a:pt x="234597" y="57334"/>
                </a:lnTo>
                <a:lnTo>
                  <a:pt x="236998" y="92680"/>
                </a:lnTo>
                <a:lnTo>
                  <a:pt x="238095" y="127108"/>
                </a:lnTo>
                <a:lnTo>
                  <a:pt x="238125" y="162787"/>
                </a:lnTo>
                <a:lnTo>
                  <a:pt x="238389" y="195361"/>
                </a:lnTo>
                <a:lnTo>
                  <a:pt x="241741" y="230171"/>
                </a:lnTo>
                <a:lnTo>
                  <a:pt x="244908" y="262098"/>
                </a:lnTo>
                <a:lnTo>
                  <a:pt x="247488" y="294948"/>
                </a:lnTo>
                <a:lnTo>
                  <a:pt x="249697" y="329819"/>
                </a:lnTo>
                <a:lnTo>
                  <a:pt x="254242" y="364177"/>
                </a:lnTo>
                <a:lnTo>
                  <a:pt x="255923" y="372998"/>
                </a:lnTo>
                <a:lnTo>
                  <a:pt x="252932" y="406448"/>
                </a:lnTo>
                <a:lnTo>
                  <a:pt x="245581" y="431878"/>
                </a:lnTo>
                <a:lnTo>
                  <a:pt x="236553" y="449300"/>
                </a:lnTo>
                <a:lnTo>
                  <a:pt x="225260" y="459202"/>
                </a:lnTo>
                <a:lnTo>
                  <a:pt x="215132" y="464568"/>
                </a:lnTo>
                <a:lnTo>
                  <a:pt x="206781" y="466176"/>
                </a:lnTo>
                <a:lnTo>
                  <a:pt x="201705" y="465867"/>
                </a:lnTo>
                <a:lnTo>
                  <a:pt x="187641" y="461184"/>
                </a:lnTo>
                <a:lnTo>
                  <a:pt x="177392" y="452700"/>
                </a:lnTo>
                <a:lnTo>
                  <a:pt x="171020" y="444977"/>
                </a:lnTo>
                <a:lnTo>
                  <a:pt x="168382" y="437096"/>
                </a:lnTo>
                <a:lnTo>
                  <a:pt x="168923" y="419837"/>
                </a:lnTo>
                <a:lnTo>
                  <a:pt x="179755" y="386905"/>
                </a:lnTo>
                <a:lnTo>
                  <a:pt x="195629" y="352043"/>
                </a:lnTo>
                <a:lnTo>
                  <a:pt x="208241" y="319195"/>
                </a:lnTo>
                <a:lnTo>
                  <a:pt x="223426" y="284364"/>
                </a:lnTo>
                <a:lnTo>
                  <a:pt x="239555" y="248745"/>
                </a:lnTo>
                <a:lnTo>
                  <a:pt x="256449" y="215094"/>
                </a:lnTo>
                <a:lnTo>
                  <a:pt x="270447" y="180694"/>
                </a:lnTo>
                <a:lnTo>
                  <a:pt x="283945" y="146206"/>
                </a:lnTo>
                <a:lnTo>
                  <a:pt x="294706" y="112711"/>
                </a:lnTo>
                <a:lnTo>
                  <a:pt x="303705" y="80790"/>
                </a:lnTo>
                <a:lnTo>
                  <a:pt x="307827" y="66489"/>
                </a:lnTo>
                <a:lnTo>
                  <a:pt x="329628" y="34911"/>
                </a:lnTo>
                <a:lnTo>
                  <a:pt x="343011" y="21882"/>
                </a:lnTo>
                <a:lnTo>
                  <a:pt x="346124" y="20224"/>
                </a:lnTo>
                <a:lnTo>
                  <a:pt x="360040" y="16899"/>
                </a:lnTo>
                <a:lnTo>
                  <a:pt x="364541" y="18097"/>
                </a:lnTo>
                <a:lnTo>
                  <a:pt x="370831" y="20336"/>
                </a:lnTo>
                <a:lnTo>
                  <a:pt x="372633" y="20650"/>
                </a:lnTo>
                <a:lnTo>
                  <a:pt x="376046" y="22410"/>
                </a:lnTo>
                <a:lnTo>
                  <a:pt x="392662" y="37726"/>
                </a:lnTo>
                <a:lnTo>
                  <a:pt x="402728" y="58054"/>
                </a:lnTo>
                <a:lnTo>
                  <a:pt x="408895" y="89298"/>
                </a:lnTo>
                <a:lnTo>
                  <a:pt x="409283" y="116802"/>
                </a:lnTo>
                <a:lnTo>
                  <a:pt x="405172" y="151077"/>
                </a:lnTo>
                <a:lnTo>
                  <a:pt x="403511" y="161012"/>
                </a:lnTo>
                <a:lnTo>
                  <a:pt x="404793" y="168750"/>
                </a:lnTo>
                <a:lnTo>
                  <a:pt x="405076" y="135085"/>
                </a:lnTo>
                <a:lnTo>
                  <a:pt x="407392" y="101707"/>
                </a:lnTo>
                <a:lnTo>
                  <a:pt x="413878" y="68208"/>
                </a:lnTo>
                <a:lnTo>
                  <a:pt x="416412" y="56233"/>
                </a:lnTo>
                <a:lnTo>
                  <a:pt x="420537" y="49509"/>
                </a:lnTo>
                <a:lnTo>
                  <a:pt x="437728" y="31268"/>
                </a:lnTo>
                <a:lnTo>
                  <a:pt x="458503" y="20616"/>
                </a:lnTo>
                <a:lnTo>
                  <a:pt x="464729" y="19406"/>
                </a:lnTo>
                <a:lnTo>
                  <a:pt x="476953" y="20899"/>
                </a:lnTo>
                <a:lnTo>
                  <a:pt x="483454" y="23253"/>
                </a:lnTo>
                <a:lnTo>
                  <a:pt x="495020" y="31701"/>
                </a:lnTo>
                <a:lnTo>
                  <a:pt x="500398" y="39379"/>
                </a:lnTo>
                <a:lnTo>
                  <a:pt x="510345" y="62628"/>
                </a:lnTo>
                <a:lnTo>
                  <a:pt x="511926" y="93144"/>
                </a:lnTo>
                <a:lnTo>
                  <a:pt x="509372" y="107926"/>
                </a:lnTo>
                <a:lnTo>
                  <a:pt x="505511" y="124436"/>
                </a:lnTo>
                <a:lnTo>
                  <a:pt x="501903" y="142533"/>
                </a:lnTo>
                <a:lnTo>
                  <a:pt x="500170" y="147195"/>
                </a:lnTo>
                <a:lnTo>
                  <a:pt x="501358" y="146135"/>
                </a:lnTo>
                <a:lnTo>
                  <a:pt x="501961" y="144856"/>
                </a:lnTo>
                <a:lnTo>
                  <a:pt x="504327" y="109291"/>
                </a:lnTo>
                <a:lnTo>
                  <a:pt x="506080" y="76193"/>
                </a:lnTo>
                <a:lnTo>
                  <a:pt x="510744" y="45966"/>
                </a:lnTo>
                <a:lnTo>
                  <a:pt x="522277" y="24139"/>
                </a:lnTo>
                <a:lnTo>
                  <a:pt x="530663" y="14539"/>
                </a:lnTo>
                <a:lnTo>
                  <a:pt x="535006" y="12991"/>
                </a:lnTo>
                <a:lnTo>
                  <a:pt x="543888" y="11998"/>
                </a:lnTo>
                <a:lnTo>
                  <a:pt x="550354" y="13090"/>
                </a:lnTo>
                <a:lnTo>
                  <a:pt x="554252" y="15787"/>
                </a:lnTo>
                <a:lnTo>
                  <a:pt x="573346" y="38345"/>
                </a:lnTo>
                <a:lnTo>
                  <a:pt x="581524" y="54639"/>
                </a:lnTo>
                <a:lnTo>
                  <a:pt x="585517" y="81481"/>
                </a:lnTo>
                <a:lnTo>
                  <a:pt x="587048" y="114409"/>
                </a:lnTo>
                <a:lnTo>
                  <a:pt x="596110" y="143754"/>
                </a:lnTo>
                <a:lnTo>
                  <a:pt x="599106" y="146532"/>
                </a:lnTo>
                <a:lnTo>
                  <a:pt x="602819" y="148384"/>
                </a:lnTo>
                <a:lnTo>
                  <a:pt x="610926" y="149573"/>
                </a:lnTo>
                <a:lnTo>
                  <a:pt x="620034" y="149808"/>
                </a:lnTo>
                <a:lnTo>
                  <a:pt x="623585" y="148429"/>
                </a:lnTo>
                <a:lnTo>
                  <a:pt x="625274" y="147321"/>
                </a:lnTo>
                <a:lnTo>
                  <a:pt x="645318" y="1212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08" name="SMARTInkShape-Group488">
            <a:extLst>
              <a:ext uri="{FF2B5EF4-FFF2-40B4-BE49-F238E27FC236}">
                <a16:creationId xmlns:a16="http://schemas.microsoft.com/office/drawing/2014/main" xmlns="" id="{E3AFB496-9587-4F56-8951-8C8F33E5FD71}"/>
              </a:ext>
            </a:extLst>
          </p:cNvPr>
          <p:cNvGrpSpPr/>
          <p:nvPr/>
        </p:nvGrpSpPr>
        <p:grpSpPr>
          <a:xfrm>
            <a:off x="1097765" y="2318462"/>
            <a:ext cx="582667" cy="260433"/>
            <a:chOff x="1097765" y="2318462"/>
            <a:chExt cx="582667" cy="260433"/>
          </a:xfrm>
        </p:grpSpPr>
        <p:sp>
          <p:nvSpPr>
            <p:cNvPr id="30" name="SMARTInkShape-891">
              <a:extLst>
                <a:ext uri="{FF2B5EF4-FFF2-40B4-BE49-F238E27FC236}">
                  <a16:creationId xmlns:a16="http://schemas.microsoft.com/office/drawing/2014/main" xmlns="" id="{BBE64DD2-BE72-4440-A6F5-C0B8D350C44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616869" y="2452688"/>
              <a:ext cx="63563" cy="126207"/>
            </a:xfrm>
            <a:custGeom>
              <a:avLst/>
              <a:gdLst/>
              <a:ahLst/>
              <a:cxnLst/>
              <a:rect l="0" t="0" r="0" b="0"/>
              <a:pathLst>
                <a:path w="63563" h="126207">
                  <a:moveTo>
                    <a:pt x="38100" y="0"/>
                  </a:moveTo>
                  <a:lnTo>
                    <a:pt x="38100" y="0"/>
                  </a:lnTo>
                  <a:lnTo>
                    <a:pt x="49283" y="13466"/>
                  </a:lnTo>
                  <a:lnTo>
                    <a:pt x="54554" y="16549"/>
                  </a:lnTo>
                  <a:lnTo>
                    <a:pt x="55969" y="16633"/>
                  </a:lnTo>
                  <a:lnTo>
                    <a:pt x="61826" y="28646"/>
                  </a:lnTo>
                  <a:lnTo>
                    <a:pt x="63562" y="36915"/>
                  </a:lnTo>
                  <a:lnTo>
                    <a:pt x="63548" y="50243"/>
                  </a:lnTo>
                  <a:lnTo>
                    <a:pt x="60163" y="64099"/>
                  </a:lnTo>
                  <a:lnTo>
                    <a:pt x="47247" y="87329"/>
                  </a:lnTo>
                  <a:lnTo>
                    <a:pt x="26075" y="110462"/>
                  </a:lnTo>
                  <a:lnTo>
                    <a:pt x="0" y="126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892">
              <a:extLst>
                <a:ext uri="{FF2B5EF4-FFF2-40B4-BE49-F238E27FC236}">
                  <a16:creationId xmlns:a16="http://schemas.microsoft.com/office/drawing/2014/main" xmlns="" id="{BC602059-E51B-4570-82BD-145D7830341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7765" y="2318462"/>
              <a:ext cx="421474" cy="154614"/>
            </a:xfrm>
            <a:custGeom>
              <a:avLst/>
              <a:gdLst/>
              <a:ahLst/>
              <a:cxnLst/>
              <a:rect l="0" t="0" r="0" b="0"/>
              <a:pathLst>
                <a:path w="421474" h="154614">
                  <a:moveTo>
                    <a:pt x="2373" y="143751"/>
                  </a:moveTo>
                  <a:lnTo>
                    <a:pt x="2373" y="143751"/>
                  </a:lnTo>
                  <a:lnTo>
                    <a:pt x="0" y="143751"/>
                  </a:lnTo>
                  <a:lnTo>
                    <a:pt x="2042" y="145801"/>
                  </a:lnTo>
                  <a:lnTo>
                    <a:pt x="2344" y="148153"/>
                  </a:lnTo>
                  <a:lnTo>
                    <a:pt x="22948" y="148512"/>
                  </a:lnTo>
                  <a:lnTo>
                    <a:pt x="54783" y="140494"/>
                  </a:lnTo>
                  <a:lnTo>
                    <a:pt x="83838" y="122890"/>
                  </a:lnTo>
                  <a:lnTo>
                    <a:pt x="118771" y="91136"/>
                  </a:lnTo>
                  <a:lnTo>
                    <a:pt x="136319" y="67722"/>
                  </a:lnTo>
                  <a:lnTo>
                    <a:pt x="148743" y="38245"/>
                  </a:lnTo>
                  <a:lnTo>
                    <a:pt x="151986" y="22264"/>
                  </a:lnTo>
                  <a:lnTo>
                    <a:pt x="151007" y="16414"/>
                  </a:lnTo>
                  <a:lnTo>
                    <a:pt x="145519" y="7258"/>
                  </a:lnTo>
                  <a:lnTo>
                    <a:pt x="141124" y="3178"/>
                  </a:lnTo>
                  <a:lnTo>
                    <a:pt x="136470" y="294"/>
                  </a:lnTo>
                  <a:lnTo>
                    <a:pt x="132615" y="0"/>
                  </a:lnTo>
                  <a:lnTo>
                    <a:pt x="122976" y="1289"/>
                  </a:lnTo>
                  <a:lnTo>
                    <a:pt x="108983" y="7454"/>
                  </a:lnTo>
                  <a:lnTo>
                    <a:pt x="103634" y="12614"/>
                  </a:lnTo>
                  <a:lnTo>
                    <a:pt x="85802" y="39138"/>
                  </a:lnTo>
                  <a:lnTo>
                    <a:pt x="82186" y="52070"/>
                  </a:lnTo>
                  <a:lnTo>
                    <a:pt x="80975" y="83739"/>
                  </a:lnTo>
                  <a:lnTo>
                    <a:pt x="81666" y="93867"/>
                  </a:lnTo>
                  <a:lnTo>
                    <a:pt x="89757" y="117703"/>
                  </a:lnTo>
                  <a:lnTo>
                    <a:pt x="101829" y="136953"/>
                  </a:lnTo>
                  <a:lnTo>
                    <a:pt x="117685" y="149251"/>
                  </a:lnTo>
                  <a:lnTo>
                    <a:pt x="124116" y="151966"/>
                  </a:lnTo>
                  <a:lnTo>
                    <a:pt x="143883" y="154613"/>
                  </a:lnTo>
                  <a:lnTo>
                    <a:pt x="159380" y="151527"/>
                  </a:lnTo>
                  <a:lnTo>
                    <a:pt x="182323" y="142353"/>
                  </a:lnTo>
                  <a:lnTo>
                    <a:pt x="186596" y="139161"/>
                  </a:lnTo>
                  <a:lnTo>
                    <a:pt x="219322" y="104205"/>
                  </a:lnTo>
                  <a:lnTo>
                    <a:pt x="221826" y="99628"/>
                  </a:lnTo>
                  <a:lnTo>
                    <a:pt x="232499" y="64195"/>
                  </a:lnTo>
                  <a:lnTo>
                    <a:pt x="235693" y="32689"/>
                  </a:lnTo>
                  <a:lnTo>
                    <a:pt x="235024" y="20927"/>
                  </a:lnTo>
                  <a:lnTo>
                    <a:pt x="233684" y="16301"/>
                  </a:lnTo>
                  <a:lnTo>
                    <a:pt x="231512" y="12723"/>
                  </a:lnTo>
                  <a:lnTo>
                    <a:pt x="231332" y="11949"/>
                  </a:lnTo>
                  <a:lnTo>
                    <a:pt x="230948" y="11433"/>
                  </a:lnTo>
                  <a:lnTo>
                    <a:pt x="230427" y="11089"/>
                  </a:lnTo>
                  <a:lnTo>
                    <a:pt x="228954" y="10536"/>
                  </a:lnTo>
                  <a:lnTo>
                    <a:pt x="229458" y="10461"/>
                  </a:lnTo>
                  <a:lnTo>
                    <a:pt x="230673" y="10412"/>
                  </a:lnTo>
                  <a:lnTo>
                    <a:pt x="232148" y="11668"/>
                  </a:lnTo>
                  <a:lnTo>
                    <a:pt x="234229" y="12287"/>
                  </a:lnTo>
                  <a:lnTo>
                    <a:pt x="255628" y="12773"/>
                  </a:lnTo>
                  <a:lnTo>
                    <a:pt x="288960" y="8559"/>
                  </a:lnTo>
                  <a:lnTo>
                    <a:pt x="315605" y="8290"/>
                  </a:lnTo>
                  <a:lnTo>
                    <a:pt x="321313" y="9922"/>
                  </a:lnTo>
                  <a:lnTo>
                    <a:pt x="323864" y="11334"/>
                  </a:lnTo>
                  <a:lnTo>
                    <a:pt x="326788" y="14881"/>
                  </a:lnTo>
                  <a:lnTo>
                    <a:pt x="328066" y="20548"/>
                  </a:lnTo>
                  <a:lnTo>
                    <a:pt x="328330" y="47035"/>
                  </a:lnTo>
                  <a:lnTo>
                    <a:pt x="326251" y="79726"/>
                  </a:lnTo>
                  <a:lnTo>
                    <a:pt x="327860" y="113409"/>
                  </a:lnTo>
                  <a:lnTo>
                    <a:pt x="331150" y="130701"/>
                  </a:lnTo>
                  <a:lnTo>
                    <a:pt x="335457" y="139233"/>
                  </a:lnTo>
                  <a:lnTo>
                    <a:pt x="339865" y="143676"/>
                  </a:lnTo>
                  <a:lnTo>
                    <a:pt x="347051" y="146668"/>
                  </a:lnTo>
                  <a:lnTo>
                    <a:pt x="354619" y="147966"/>
                  </a:lnTo>
                  <a:lnTo>
                    <a:pt x="360624" y="147087"/>
                  </a:lnTo>
                  <a:lnTo>
                    <a:pt x="369031" y="144155"/>
                  </a:lnTo>
                  <a:lnTo>
                    <a:pt x="402349" y="119663"/>
                  </a:lnTo>
                  <a:lnTo>
                    <a:pt x="421473" y="103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17" name="SMARTInkShape-Group489">
            <a:extLst>
              <a:ext uri="{FF2B5EF4-FFF2-40B4-BE49-F238E27FC236}">
                <a16:creationId xmlns:a16="http://schemas.microsoft.com/office/drawing/2014/main" xmlns="" id="{46088050-0DB6-49E2-9BF1-103F109EB52B}"/>
              </a:ext>
            </a:extLst>
          </p:cNvPr>
          <p:cNvGrpSpPr/>
          <p:nvPr/>
        </p:nvGrpSpPr>
        <p:grpSpPr>
          <a:xfrm>
            <a:off x="1753717" y="2318433"/>
            <a:ext cx="932334" cy="230551"/>
            <a:chOff x="1753717" y="2318433"/>
            <a:chExt cx="932334" cy="230551"/>
          </a:xfrm>
        </p:grpSpPr>
        <p:sp>
          <p:nvSpPr>
            <p:cNvPr id="17409" name="SMARTInkShape-893">
              <a:extLst>
                <a:ext uri="{FF2B5EF4-FFF2-40B4-BE49-F238E27FC236}">
                  <a16:creationId xmlns:a16="http://schemas.microsoft.com/office/drawing/2014/main" xmlns="" id="{BCA00FB7-0673-486A-B4D2-10D68BF7520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42037" y="2332263"/>
              <a:ext cx="144014" cy="151130"/>
            </a:xfrm>
            <a:custGeom>
              <a:avLst/>
              <a:gdLst/>
              <a:ahLst/>
              <a:cxnLst/>
              <a:rect l="0" t="0" r="0" b="0"/>
              <a:pathLst>
                <a:path w="144014" h="151130">
                  <a:moveTo>
                    <a:pt x="89244" y="10887"/>
                  </a:moveTo>
                  <a:lnTo>
                    <a:pt x="89244" y="10887"/>
                  </a:lnTo>
                  <a:lnTo>
                    <a:pt x="89244" y="3239"/>
                  </a:lnTo>
                  <a:lnTo>
                    <a:pt x="88980" y="2613"/>
                  </a:lnTo>
                  <a:lnTo>
                    <a:pt x="88539" y="2196"/>
                  </a:lnTo>
                  <a:lnTo>
                    <a:pt x="86961" y="1411"/>
                  </a:lnTo>
                  <a:lnTo>
                    <a:pt x="76534" y="0"/>
                  </a:lnTo>
                  <a:lnTo>
                    <a:pt x="53132" y="5378"/>
                  </a:lnTo>
                  <a:lnTo>
                    <a:pt x="49558" y="6939"/>
                  </a:lnTo>
                  <a:lnTo>
                    <a:pt x="33917" y="19854"/>
                  </a:lnTo>
                  <a:lnTo>
                    <a:pt x="11530" y="49229"/>
                  </a:lnTo>
                  <a:lnTo>
                    <a:pt x="2321" y="72607"/>
                  </a:lnTo>
                  <a:lnTo>
                    <a:pt x="0" y="86931"/>
                  </a:lnTo>
                  <a:lnTo>
                    <a:pt x="3264" y="112851"/>
                  </a:lnTo>
                  <a:lnTo>
                    <a:pt x="7354" y="123413"/>
                  </a:lnTo>
                  <a:lnTo>
                    <a:pt x="16734" y="135595"/>
                  </a:lnTo>
                  <a:lnTo>
                    <a:pt x="29350" y="144499"/>
                  </a:lnTo>
                  <a:lnTo>
                    <a:pt x="42165" y="149473"/>
                  </a:lnTo>
                  <a:lnTo>
                    <a:pt x="59458" y="151129"/>
                  </a:lnTo>
                  <a:lnTo>
                    <a:pt x="83173" y="145994"/>
                  </a:lnTo>
                  <a:lnTo>
                    <a:pt x="113207" y="131591"/>
                  </a:lnTo>
                  <a:lnTo>
                    <a:pt x="123993" y="122924"/>
                  </a:lnTo>
                  <a:lnTo>
                    <a:pt x="136901" y="108802"/>
                  </a:lnTo>
                  <a:lnTo>
                    <a:pt x="144013" y="103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14" name="SMARTInkShape-894">
              <a:extLst>
                <a:ext uri="{FF2B5EF4-FFF2-40B4-BE49-F238E27FC236}">
                  <a16:creationId xmlns:a16="http://schemas.microsoft.com/office/drawing/2014/main" xmlns="" id="{0B04FAF3-19FB-46F5-9DB3-061556938B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24590" y="2318433"/>
              <a:ext cx="218586" cy="150921"/>
            </a:xfrm>
            <a:custGeom>
              <a:avLst/>
              <a:gdLst/>
              <a:ahLst/>
              <a:cxnLst/>
              <a:rect l="0" t="0" r="0" b="0"/>
              <a:pathLst>
                <a:path w="218586" h="150921">
                  <a:moveTo>
                    <a:pt x="11416" y="146161"/>
                  </a:moveTo>
                  <a:lnTo>
                    <a:pt x="11416" y="146161"/>
                  </a:lnTo>
                  <a:lnTo>
                    <a:pt x="3234" y="148062"/>
                  </a:lnTo>
                  <a:lnTo>
                    <a:pt x="0" y="150494"/>
                  </a:lnTo>
                  <a:lnTo>
                    <a:pt x="366" y="150637"/>
                  </a:lnTo>
                  <a:lnTo>
                    <a:pt x="4218" y="150920"/>
                  </a:lnTo>
                  <a:lnTo>
                    <a:pt x="26204" y="146861"/>
                  </a:lnTo>
                  <a:lnTo>
                    <a:pt x="61462" y="131051"/>
                  </a:lnTo>
                  <a:lnTo>
                    <a:pt x="95616" y="109200"/>
                  </a:lnTo>
                  <a:lnTo>
                    <a:pt x="114359" y="94161"/>
                  </a:lnTo>
                  <a:lnTo>
                    <a:pt x="139066" y="60669"/>
                  </a:lnTo>
                  <a:lnTo>
                    <a:pt x="149906" y="40459"/>
                  </a:lnTo>
                  <a:lnTo>
                    <a:pt x="156155" y="16952"/>
                  </a:lnTo>
                  <a:lnTo>
                    <a:pt x="156519" y="11510"/>
                  </a:lnTo>
                  <a:lnTo>
                    <a:pt x="155193" y="8176"/>
                  </a:lnTo>
                  <a:lnTo>
                    <a:pt x="151294" y="2988"/>
                  </a:lnTo>
                  <a:lnTo>
                    <a:pt x="146260" y="258"/>
                  </a:lnTo>
                  <a:lnTo>
                    <a:pt x="141990" y="0"/>
                  </a:lnTo>
                  <a:lnTo>
                    <a:pt x="134046" y="1990"/>
                  </a:lnTo>
                  <a:lnTo>
                    <a:pt x="117979" y="9961"/>
                  </a:lnTo>
                  <a:lnTo>
                    <a:pt x="111517" y="16023"/>
                  </a:lnTo>
                  <a:lnTo>
                    <a:pt x="85433" y="50506"/>
                  </a:lnTo>
                  <a:lnTo>
                    <a:pt x="81795" y="60815"/>
                  </a:lnTo>
                  <a:lnTo>
                    <a:pt x="78251" y="93701"/>
                  </a:lnTo>
                  <a:lnTo>
                    <a:pt x="82587" y="106849"/>
                  </a:lnTo>
                  <a:lnTo>
                    <a:pt x="85117" y="111226"/>
                  </a:lnTo>
                  <a:lnTo>
                    <a:pt x="112796" y="139671"/>
                  </a:lnTo>
                  <a:lnTo>
                    <a:pt x="121224" y="144232"/>
                  </a:lnTo>
                  <a:lnTo>
                    <a:pt x="131061" y="145780"/>
                  </a:lnTo>
                  <a:lnTo>
                    <a:pt x="164272" y="145449"/>
                  </a:lnTo>
                  <a:lnTo>
                    <a:pt x="183289" y="139932"/>
                  </a:lnTo>
                  <a:lnTo>
                    <a:pt x="199663" y="131827"/>
                  </a:lnTo>
                  <a:lnTo>
                    <a:pt x="218585" y="112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15" name="SMARTInkShape-895">
              <a:extLst>
                <a:ext uri="{FF2B5EF4-FFF2-40B4-BE49-F238E27FC236}">
                  <a16:creationId xmlns:a16="http://schemas.microsoft.com/office/drawing/2014/main" xmlns="" id="{A26ACE0E-9BC9-410D-9DD8-744BC709717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38363" y="2450306"/>
              <a:ext cx="71095" cy="98678"/>
            </a:xfrm>
            <a:custGeom>
              <a:avLst/>
              <a:gdLst/>
              <a:ahLst/>
              <a:cxnLst/>
              <a:rect l="0" t="0" r="0" b="0"/>
              <a:pathLst>
                <a:path w="71095" h="98678">
                  <a:moveTo>
                    <a:pt x="59531" y="0"/>
                  </a:moveTo>
                  <a:lnTo>
                    <a:pt x="59531" y="0"/>
                  </a:lnTo>
                  <a:lnTo>
                    <a:pt x="64355" y="5530"/>
                  </a:lnTo>
                  <a:lnTo>
                    <a:pt x="68006" y="14173"/>
                  </a:lnTo>
                  <a:lnTo>
                    <a:pt x="68917" y="18356"/>
                  </a:lnTo>
                  <a:lnTo>
                    <a:pt x="70279" y="20109"/>
                  </a:lnTo>
                  <a:lnTo>
                    <a:pt x="71094" y="33681"/>
                  </a:lnTo>
                  <a:lnTo>
                    <a:pt x="67543" y="49402"/>
                  </a:lnTo>
                  <a:lnTo>
                    <a:pt x="56407" y="65379"/>
                  </a:lnTo>
                  <a:lnTo>
                    <a:pt x="21450" y="95228"/>
                  </a:lnTo>
                  <a:lnTo>
                    <a:pt x="11353" y="98595"/>
                  </a:lnTo>
                  <a:lnTo>
                    <a:pt x="6280" y="98677"/>
                  </a:lnTo>
                  <a:lnTo>
                    <a:pt x="0" y="97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16" name="SMARTInkShape-896">
              <a:extLst>
                <a:ext uri="{FF2B5EF4-FFF2-40B4-BE49-F238E27FC236}">
                  <a16:creationId xmlns:a16="http://schemas.microsoft.com/office/drawing/2014/main" xmlns="" id="{66D147F1-AAC7-40C3-B011-464F6C571F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753717" y="2324694"/>
              <a:ext cx="372148" cy="141667"/>
            </a:xfrm>
            <a:custGeom>
              <a:avLst/>
              <a:gdLst/>
              <a:ahLst/>
              <a:cxnLst/>
              <a:rect l="0" t="0" r="0" b="0"/>
              <a:pathLst>
                <a:path w="372148" h="141667">
                  <a:moveTo>
                    <a:pt x="1264" y="135137"/>
                  </a:moveTo>
                  <a:lnTo>
                    <a:pt x="1264" y="135137"/>
                  </a:lnTo>
                  <a:lnTo>
                    <a:pt x="0" y="135137"/>
                  </a:lnTo>
                  <a:lnTo>
                    <a:pt x="33178" y="135137"/>
                  </a:lnTo>
                  <a:lnTo>
                    <a:pt x="59540" y="130662"/>
                  </a:lnTo>
                  <a:lnTo>
                    <a:pt x="92187" y="117285"/>
                  </a:lnTo>
                  <a:lnTo>
                    <a:pt x="125759" y="101396"/>
                  </a:lnTo>
                  <a:lnTo>
                    <a:pt x="156724" y="80221"/>
                  </a:lnTo>
                  <a:lnTo>
                    <a:pt x="175401" y="61967"/>
                  </a:lnTo>
                  <a:lnTo>
                    <a:pt x="188245" y="41209"/>
                  </a:lnTo>
                  <a:lnTo>
                    <a:pt x="193264" y="25441"/>
                  </a:lnTo>
                  <a:lnTo>
                    <a:pt x="193707" y="14936"/>
                  </a:lnTo>
                  <a:lnTo>
                    <a:pt x="190808" y="7246"/>
                  </a:lnTo>
                  <a:lnTo>
                    <a:pt x="188605" y="4831"/>
                  </a:lnTo>
                  <a:lnTo>
                    <a:pt x="186127" y="3140"/>
                  </a:lnTo>
                  <a:lnTo>
                    <a:pt x="184144" y="2388"/>
                  </a:lnTo>
                  <a:lnTo>
                    <a:pt x="172463" y="1840"/>
                  </a:lnTo>
                  <a:lnTo>
                    <a:pt x="169251" y="2516"/>
                  </a:lnTo>
                  <a:lnTo>
                    <a:pt x="163769" y="5106"/>
                  </a:lnTo>
                  <a:lnTo>
                    <a:pt x="147024" y="21731"/>
                  </a:lnTo>
                  <a:lnTo>
                    <a:pt x="134247" y="47447"/>
                  </a:lnTo>
                  <a:lnTo>
                    <a:pt x="130614" y="66763"/>
                  </a:lnTo>
                  <a:lnTo>
                    <a:pt x="131160" y="92830"/>
                  </a:lnTo>
                  <a:lnTo>
                    <a:pt x="140408" y="120066"/>
                  </a:lnTo>
                  <a:lnTo>
                    <a:pt x="143886" y="124822"/>
                  </a:lnTo>
                  <a:lnTo>
                    <a:pt x="161597" y="136394"/>
                  </a:lnTo>
                  <a:lnTo>
                    <a:pt x="168597" y="138861"/>
                  </a:lnTo>
                  <a:lnTo>
                    <a:pt x="185066" y="139873"/>
                  </a:lnTo>
                  <a:lnTo>
                    <a:pt x="188170" y="139182"/>
                  </a:lnTo>
                  <a:lnTo>
                    <a:pt x="201104" y="131778"/>
                  </a:lnTo>
                  <a:lnTo>
                    <a:pt x="233147" y="96494"/>
                  </a:lnTo>
                  <a:lnTo>
                    <a:pt x="257336" y="61623"/>
                  </a:lnTo>
                  <a:lnTo>
                    <a:pt x="277494" y="26727"/>
                  </a:lnTo>
                  <a:lnTo>
                    <a:pt x="283835" y="10408"/>
                  </a:lnTo>
                  <a:lnTo>
                    <a:pt x="284619" y="0"/>
                  </a:lnTo>
                  <a:lnTo>
                    <a:pt x="284629" y="846"/>
                  </a:lnTo>
                  <a:lnTo>
                    <a:pt x="284895" y="1160"/>
                  </a:lnTo>
                  <a:lnTo>
                    <a:pt x="285896" y="1508"/>
                  </a:lnTo>
                  <a:lnTo>
                    <a:pt x="287223" y="3074"/>
                  </a:lnTo>
                  <a:lnTo>
                    <a:pt x="288694" y="5005"/>
                  </a:lnTo>
                  <a:lnTo>
                    <a:pt x="290231" y="5863"/>
                  </a:lnTo>
                  <a:lnTo>
                    <a:pt x="324482" y="20902"/>
                  </a:lnTo>
                  <a:lnTo>
                    <a:pt x="349149" y="34663"/>
                  </a:lnTo>
                  <a:lnTo>
                    <a:pt x="365552" y="55244"/>
                  </a:lnTo>
                  <a:lnTo>
                    <a:pt x="371078" y="73135"/>
                  </a:lnTo>
                  <a:lnTo>
                    <a:pt x="372147" y="85172"/>
                  </a:lnTo>
                  <a:lnTo>
                    <a:pt x="370021" y="102325"/>
                  </a:lnTo>
                  <a:lnTo>
                    <a:pt x="365921" y="111850"/>
                  </a:lnTo>
                  <a:lnTo>
                    <a:pt x="352771" y="130003"/>
                  </a:lnTo>
                  <a:lnTo>
                    <a:pt x="346009" y="135321"/>
                  </a:lnTo>
                  <a:lnTo>
                    <a:pt x="329809" y="141099"/>
                  </a:lnTo>
                  <a:lnTo>
                    <a:pt x="321419" y="141666"/>
                  </a:lnTo>
                  <a:lnTo>
                    <a:pt x="297401" y="136418"/>
                  </a:lnTo>
                  <a:lnTo>
                    <a:pt x="293130" y="134560"/>
                  </a:lnTo>
                  <a:lnTo>
                    <a:pt x="289644" y="130736"/>
                  </a:lnTo>
                  <a:lnTo>
                    <a:pt x="286860" y="126037"/>
                  </a:lnTo>
                  <a:lnTo>
                    <a:pt x="283662" y="117041"/>
                  </a:lnTo>
                  <a:lnTo>
                    <a:pt x="283584" y="113072"/>
                  </a:lnTo>
                  <a:lnTo>
                    <a:pt x="284431" y="109191"/>
                  </a:lnTo>
                  <a:lnTo>
                    <a:pt x="287014" y="104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20" name="SMARTInkShape-Group490">
            <a:extLst>
              <a:ext uri="{FF2B5EF4-FFF2-40B4-BE49-F238E27FC236}">
                <a16:creationId xmlns:a16="http://schemas.microsoft.com/office/drawing/2014/main" xmlns="" id="{FBA6F231-87FF-4C02-8F64-DB823CD7D2AC}"/>
              </a:ext>
            </a:extLst>
          </p:cNvPr>
          <p:cNvGrpSpPr/>
          <p:nvPr/>
        </p:nvGrpSpPr>
        <p:grpSpPr>
          <a:xfrm>
            <a:off x="3634374" y="2319369"/>
            <a:ext cx="247065" cy="151643"/>
            <a:chOff x="3634374" y="2319369"/>
            <a:chExt cx="247065" cy="151643"/>
          </a:xfrm>
        </p:grpSpPr>
        <p:sp>
          <p:nvSpPr>
            <p:cNvPr id="17418" name="SMARTInkShape-897">
              <a:extLst>
                <a:ext uri="{FF2B5EF4-FFF2-40B4-BE49-F238E27FC236}">
                  <a16:creationId xmlns:a16="http://schemas.microsoft.com/office/drawing/2014/main" xmlns="" id="{77FE6FA5-9605-4412-AE98-9925FFD0E7D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55232" y="2319369"/>
              <a:ext cx="126207" cy="147499"/>
            </a:xfrm>
            <a:custGeom>
              <a:avLst/>
              <a:gdLst/>
              <a:ahLst/>
              <a:cxnLst/>
              <a:rect l="0" t="0" r="0" b="0"/>
              <a:pathLst>
                <a:path w="126207" h="147499">
                  <a:moveTo>
                    <a:pt x="71437" y="7112"/>
                  </a:moveTo>
                  <a:lnTo>
                    <a:pt x="71437" y="7112"/>
                  </a:lnTo>
                  <a:lnTo>
                    <a:pt x="72701" y="9641"/>
                  </a:lnTo>
                  <a:lnTo>
                    <a:pt x="73338" y="10385"/>
                  </a:lnTo>
                  <a:lnTo>
                    <a:pt x="74751" y="11213"/>
                  </a:lnTo>
                  <a:lnTo>
                    <a:pt x="78540" y="11870"/>
                  </a:lnTo>
                  <a:lnTo>
                    <a:pt x="78568" y="10609"/>
                  </a:lnTo>
                  <a:lnTo>
                    <a:pt x="77870" y="9284"/>
                  </a:lnTo>
                  <a:lnTo>
                    <a:pt x="72681" y="3603"/>
                  </a:lnTo>
                  <a:lnTo>
                    <a:pt x="71284" y="2906"/>
                  </a:lnTo>
                  <a:lnTo>
                    <a:pt x="70541" y="2721"/>
                  </a:lnTo>
                  <a:lnTo>
                    <a:pt x="67183" y="786"/>
                  </a:lnTo>
                  <a:lnTo>
                    <a:pt x="57570" y="0"/>
                  </a:lnTo>
                  <a:lnTo>
                    <a:pt x="44302" y="2563"/>
                  </a:lnTo>
                  <a:lnTo>
                    <a:pt x="37821" y="4089"/>
                  </a:lnTo>
                  <a:lnTo>
                    <a:pt x="33477" y="4975"/>
                  </a:lnTo>
                  <a:lnTo>
                    <a:pt x="23194" y="10550"/>
                  </a:lnTo>
                  <a:lnTo>
                    <a:pt x="10607" y="22970"/>
                  </a:lnTo>
                  <a:lnTo>
                    <a:pt x="6387" y="31497"/>
                  </a:lnTo>
                  <a:lnTo>
                    <a:pt x="558" y="51951"/>
                  </a:lnTo>
                  <a:lnTo>
                    <a:pt x="0" y="86619"/>
                  </a:lnTo>
                  <a:lnTo>
                    <a:pt x="264" y="90603"/>
                  </a:lnTo>
                  <a:lnTo>
                    <a:pt x="6377" y="106892"/>
                  </a:lnTo>
                  <a:lnTo>
                    <a:pt x="10235" y="112233"/>
                  </a:lnTo>
                  <a:lnTo>
                    <a:pt x="32783" y="136355"/>
                  </a:lnTo>
                  <a:lnTo>
                    <a:pt x="48359" y="143882"/>
                  </a:lnTo>
                  <a:lnTo>
                    <a:pt x="71016" y="147498"/>
                  </a:lnTo>
                  <a:lnTo>
                    <a:pt x="77192" y="146310"/>
                  </a:lnTo>
                  <a:lnTo>
                    <a:pt x="94895" y="139656"/>
                  </a:lnTo>
                  <a:lnTo>
                    <a:pt x="126206" y="99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19" name="SMARTInkShape-898">
              <a:extLst>
                <a:ext uri="{FF2B5EF4-FFF2-40B4-BE49-F238E27FC236}">
                  <a16:creationId xmlns:a16="http://schemas.microsoft.com/office/drawing/2014/main" xmlns="" id="{C42E8C36-C1D2-448E-97B0-13A605DA9F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34374" y="2319439"/>
              <a:ext cx="117899" cy="151573"/>
            </a:xfrm>
            <a:custGeom>
              <a:avLst/>
              <a:gdLst/>
              <a:ahLst/>
              <a:cxnLst/>
              <a:rect l="0" t="0" r="0" b="0"/>
              <a:pathLst>
                <a:path w="117899" h="151573">
                  <a:moveTo>
                    <a:pt x="11320" y="9424"/>
                  </a:moveTo>
                  <a:lnTo>
                    <a:pt x="11320" y="9424"/>
                  </a:lnTo>
                  <a:lnTo>
                    <a:pt x="16024" y="9424"/>
                  </a:lnTo>
                  <a:lnTo>
                    <a:pt x="11977" y="9424"/>
                  </a:lnTo>
                  <a:lnTo>
                    <a:pt x="12022" y="9688"/>
                  </a:lnTo>
                  <a:lnTo>
                    <a:pt x="12779" y="10688"/>
                  </a:lnTo>
                  <a:lnTo>
                    <a:pt x="13086" y="10795"/>
                  </a:lnTo>
                  <a:lnTo>
                    <a:pt x="13291" y="10603"/>
                  </a:lnTo>
                  <a:lnTo>
                    <a:pt x="13519" y="9683"/>
                  </a:lnTo>
                  <a:lnTo>
                    <a:pt x="13677" y="7442"/>
                  </a:lnTo>
                  <a:lnTo>
                    <a:pt x="20186" y="3269"/>
                  </a:lnTo>
                  <a:lnTo>
                    <a:pt x="38831" y="0"/>
                  </a:lnTo>
                  <a:lnTo>
                    <a:pt x="50462" y="169"/>
                  </a:lnTo>
                  <a:lnTo>
                    <a:pt x="85250" y="8916"/>
                  </a:lnTo>
                  <a:lnTo>
                    <a:pt x="94531" y="14652"/>
                  </a:lnTo>
                  <a:lnTo>
                    <a:pt x="110457" y="29210"/>
                  </a:lnTo>
                  <a:lnTo>
                    <a:pt x="114013" y="35835"/>
                  </a:lnTo>
                  <a:lnTo>
                    <a:pt x="117898" y="53621"/>
                  </a:lnTo>
                  <a:lnTo>
                    <a:pt x="117766" y="84167"/>
                  </a:lnTo>
                  <a:lnTo>
                    <a:pt x="115433" y="107576"/>
                  </a:lnTo>
                  <a:lnTo>
                    <a:pt x="102315" y="130033"/>
                  </a:lnTo>
                  <a:lnTo>
                    <a:pt x="91001" y="141767"/>
                  </a:lnTo>
                  <a:lnTo>
                    <a:pt x="79146" y="148172"/>
                  </a:lnTo>
                  <a:lnTo>
                    <a:pt x="64538" y="151572"/>
                  </a:lnTo>
                  <a:lnTo>
                    <a:pt x="55398" y="151378"/>
                  </a:lnTo>
                  <a:lnTo>
                    <a:pt x="22745" y="145608"/>
                  </a:lnTo>
                  <a:lnTo>
                    <a:pt x="15957" y="143063"/>
                  </a:lnTo>
                  <a:lnTo>
                    <a:pt x="13353" y="141114"/>
                  </a:lnTo>
                  <a:lnTo>
                    <a:pt x="6240" y="129898"/>
                  </a:lnTo>
                  <a:lnTo>
                    <a:pt x="500" y="110928"/>
                  </a:lnTo>
                  <a:lnTo>
                    <a:pt x="0" y="101558"/>
                  </a:lnTo>
                  <a:lnTo>
                    <a:pt x="821" y="97027"/>
                  </a:lnTo>
                  <a:lnTo>
                    <a:pt x="11320" y="80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24" name="SMARTInkShape-Group491">
            <a:extLst>
              <a:ext uri="{FF2B5EF4-FFF2-40B4-BE49-F238E27FC236}">
                <a16:creationId xmlns:a16="http://schemas.microsoft.com/office/drawing/2014/main" xmlns="" id="{17FDDFDE-7AA2-4464-B555-16841F91A5D4}"/>
              </a:ext>
            </a:extLst>
          </p:cNvPr>
          <p:cNvGrpSpPr/>
          <p:nvPr/>
        </p:nvGrpSpPr>
        <p:grpSpPr>
          <a:xfrm>
            <a:off x="4079110" y="2248231"/>
            <a:ext cx="359541" cy="232889"/>
            <a:chOff x="4079110" y="2248231"/>
            <a:chExt cx="359541" cy="232889"/>
          </a:xfrm>
        </p:grpSpPr>
        <p:sp>
          <p:nvSpPr>
            <p:cNvPr id="17421" name="SMARTInkShape-899">
              <a:extLst>
                <a:ext uri="{FF2B5EF4-FFF2-40B4-BE49-F238E27FC236}">
                  <a16:creationId xmlns:a16="http://schemas.microsoft.com/office/drawing/2014/main" xmlns="" id="{6B4C4685-2F3A-4DD0-9354-95A41031766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21969" y="2248231"/>
              <a:ext cx="4763" cy="4433"/>
            </a:xfrm>
            <a:custGeom>
              <a:avLst/>
              <a:gdLst/>
              <a:ahLst/>
              <a:cxnLst/>
              <a:rect l="0" t="0" r="0" b="0"/>
              <a:pathLst>
                <a:path w="4763" h="4433">
                  <a:moveTo>
                    <a:pt x="0" y="2050"/>
                  </a:moveTo>
                  <a:lnTo>
                    <a:pt x="0" y="2050"/>
                  </a:lnTo>
                  <a:lnTo>
                    <a:pt x="2050" y="0"/>
                  </a:lnTo>
                  <a:lnTo>
                    <a:pt x="2160" y="154"/>
                  </a:lnTo>
                  <a:lnTo>
                    <a:pt x="2283" y="1031"/>
                  </a:lnTo>
                  <a:lnTo>
                    <a:pt x="4695" y="4348"/>
                  </a:lnTo>
                  <a:lnTo>
                    <a:pt x="4762" y="4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22" name="SMARTInkShape-900">
              <a:extLst>
                <a:ext uri="{FF2B5EF4-FFF2-40B4-BE49-F238E27FC236}">
                  <a16:creationId xmlns:a16="http://schemas.microsoft.com/office/drawing/2014/main" xmlns="" id="{311D56E2-678A-40B5-9870-E597B363B7D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175146" y="2321777"/>
              <a:ext cx="263505" cy="159343"/>
            </a:xfrm>
            <a:custGeom>
              <a:avLst/>
              <a:gdLst/>
              <a:ahLst/>
              <a:cxnLst/>
              <a:rect l="0" t="0" r="0" b="0"/>
              <a:pathLst>
                <a:path w="263505" h="159343">
                  <a:moveTo>
                    <a:pt x="89673" y="4704"/>
                  </a:moveTo>
                  <a:lnTo>
                    <a:pt x="89673" y="4704"/>
                  </a:lnTo>
                  <a:lnTo>
                    <a:pt x="88409" y="2176"/>
                  </a:lnTo>
                  <a:lnTo>
                    <a:pt x="87772" y="1431"/>
                  </a:lnTo>
                  <a:lnTo>
                    <a:pt x="85037" y="0"/>
                  </a:lnTo>
                  <a:lnTo>
                    <a:pt x="70513" y="210"/>
                  </a:lnTo>
                  <a:lnTo>
                    <a:pt x="47558" y="7105"/>
                  </a:lnTo>
                  <a:lnTo>
                    <a:pt x="23850" y="21237"/>
                  </a:lnTo>
                  <a:lnTo>
                    <a:pt x="10343" y="34776"/>
                  </a:lnTo>
                  <a:lnTo>
                    <a:pt x="9005" y="36658"/>
                  </a:lnTo>
                  <a:lnTo>
                    <a:pt x="15" y="69640"/>
                  </a:lnTo>
                  <a:lnTo>
                    <a:pt x="0" y="86169"/>
                  </a:lnTo>
                  <a:lnTo>
                    <a:pt x="5200" y="117689"/>
                  </a:lnTo>
                  <a:lnTo>
                    <a:pt x="14348" y="134024"/>
                  </a:lnTo>
                  <a:lnTo>
                    <a:pt x="17213" y="137586"/>
                  </a:lnTo>
                  <a:lnTo>
                    <a:pt x="38597" y="153572"/>
                  </a:lnTo>
                  <a:lnTo>
                    <a:pt x="50316" y="158396"/>
                  </a:lnTo>
                  <a:lnTo>
                    <a:pt x="61997" y="159342"/>
                  </a:lnTo>
                  <a:lnTo>
                    <a:pt x="76971" y="156787"/>
                  </a:lnTo>
                  <a:lnTo>
                    <a:pt x="99431" y="147623"/>
                  </a:lnTo>
                  <a:lnTo>
                    <a:pt x="118002" y="129024"/>
                  </a:lnTo>
                  <a:lnTo>
                    <a:pt x="138664" y="94323"/>
                  </a:lnTo>
                  <a:lnTo>
                    <a:pt x="145501" y="76024"/>
                  </a:lnTo>
                  <a:lnTo>
                    <a:pt x="152405" y="40903"/>
                  </a:lnTo>
                  <a:lnTo>
                    <a:pt x="158709" y="5268"/>
                  </a:lnTo>
                  <a:lnTo>
                    <a:pt x="158720" y="4955"/>
                  </a:lnTo>
                  <a:lnTo>
                    <a:pt x="158019" y="4816"/>
                  </a:lnTo>
                  <a:lnTo>
                    <a:pt x="156678" y="4726"/>
                  </a:lnTo>
                  <a:lnTo>
                    <a:pt x="157710" y="5975"/>
                  </a:lnTo>
                  <a:lnTo>
                    <a:pt x="157785" y="6874"/>
                  </a:lnTo>
                  <a:lnTo>
                    <a:pt x="152733" y="40506"/>
                  </a:lnTo>
                  <a:lnTo>
                    <a:pt x="149544" y="74023"/>
                  </a:lnTo>
                  <a:lnTo>
                    <a:pt x="152055" y="101471"/>
                  </a:lnTo>
                  <a:lnTo>
                    <a:pt x="166666" y="136810"/>
                  </a:lnTo>
                  <a:lnTo>
                    <a:pt x="173852" y="145766"/>
                  </a:lnTo>
                  <a:lnTo>
                    <a:pt x="182799" y="152907"/>
                  </a:lnTo>
                  <a:lnTo>
                    <a:pt x="186801" y="153916"/>
                  </a:lnTo>
                  <a:lnTo>
                    <a:pt x="191314" y="154629"/>
                  </a:lnTo>
                  <a:lnTo>
                    <a:pt x="194202" y="155828"/>
                  </a:lnTo>
                  <a:lnTo>
                    <a:pt x="201107" y="155462"/>
                  </a:lnTo>
                  <a:lnTo>
                    <a:pt x="210492" y="152968"/>
                  </a:lnTo>
                  <a:lnTo>
                    <a:pt x="218909" y="147881"/>
                  </a:lnTo>
                  <a:lnTo>
                    <a:pt x="228504" y="136277"/>
                  </a:lnTo>
                  <a:lnTo>
                    <a:pt x="252521" y="101760"/>
                  </a:lnTo>
                  <a:lnTo>
                    <a:pt x="263504" y="78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23" name="SMARTInkShape-901">
              <a:extLst>
                <a:ext uri="{FF2B5EF4-FFF2-40B4-BE49-F238E27FC236}">
                  <a16:creationId xmlns:a16="http://schemas.microsoft.com/office/drawing/2014/main" xmlns="" id="{E1C5AE33-7FE9-4799-AFE4-405DA26DC4C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79110" y="2310143"/>
              <a:ext cx="111410" cy="149410"/>
            </a:xfrm>
            <a:custGeom>
              <a:avLst/>
              <a:gdLst/>
              <a:ahLst/>
              <a:cxnLst/>
              <a:rect l="0" t="0" r="0" b="0"/>
              <a:pathLst>
                <a:path w="111410" h="149410">
                  <a:moveTo>
                    <a:pt x="2353" y="21101"/>
                  </a:moveTo>
                  <a:lnTo>
                    <a:pt x="2353" y="21101"/>
                  </a:lnTo>
                  <a:lnTo>
                    <a:pt x="302" y="21101"/>
                  </a:lnTo>
                  <a:lnTo>
                    <a:pt x="192" y="20836"/>
                  </a:lnTo>
                  <a:lnTo>
                    <a:pt x="0" y="19050"/>
                  </a:lnTo>
                  <a:lnTo>
                    <a:pt x="2255" y="16445"/>
                  </a:lnTo>
                  <a:lnTo>
                    <a:pt x="15059" y="10698"/>
                  </a:lnTo>
                  <a:lnTo>
                    <a:pt x="21640" y="8229"/>
                  </a:lnTo>
                  <a:lnTo>
                    <a:pt x="32233" y="3031"/>
                  </a:lnTo>
                  <a:lnTo>
                    <a:pt x="48497" y="0"/>
                  </a:lnTo>
                  <a:lnTo>
                    <a:pt x="64916" y="977"/>
                  </a:lnTo>
                  <a:lnTo>
                    <a:pt x="72013" y="2997"/>
                  </a:lnTo>
                  <a:lnTo>
                    <a:pt x="84574" y="11308"/>
                  </a:lnTo>
                  <a:lnTo>
                    <a:pt x="97529" y="23459"/>
                  </a:lnTo>
                  <a:lnTo>
                    <a:pt x="103036" y="34894"/>
                  </a:lnTo>
                  <a:lnTo>
                    <a:pt x="111409" y="69344"/>
                  </a:lnTo>
                  <a:lnTo>
                    <a:pt x="111121" y="85662"/>
                  </a:lnTo>
                  <a:lnTo>
                    <a:pt x="101656" y="113778"/>
                  </a:lnTo>
                  <a:lnTo>
                    <a:pt x="94159" y="124849"/>
                  </a:lnTo>
                  <a:lnTo>
                    <a:pt x="86087" y="131863"/>
                  </a:lnTo>
                  <a:lnTo>
                    <a:pt x="57875" y="148273"/>
                  </a:lnTo>
                  <a:lnTo>
                    <a:pt x="44600" y="149409"/>
                  </a:lnTo>
                  <a:lnTo>
                    <a:pt x="30977" y="148946"/>
                  </a:lnTo>
                  <a:lnTo>
                    <a:pt x="20148" y="145102"/>
                  </a:lnTo>
                  <a:lnTo>
                    <a:pt x="16171" y="142270"/>
                  </a:lnTo>
                  <a:lnTo>
                    <a:pt x="11738" y="136290"/>
                  </a:lnTo>
                  <a:lnTo>
                    <a:pt x="9170" y="131033"/>
                  </a:lnTo>
                  <a:lnTo>
                    <a:pt x="7115" y="121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27" name="SMARTInkShape-Group492">
            <a:extLst>
              <a:ext uri="{FF2B5EF4-FFF2-40B4-BE49-F238E27FC236}">
                <a16:creationId xmlns:a16="http://schemas.microsoft.com/office/drawing/2014/main" xmlns="" id="{769A7E97-EF34-44CE-801C-830D05D11291}"/>
              </a:ext>
            </a:extLst>
          </p:cNvPr>
          <p:cNvGrpSpPr/>
          <p:nvPr/>
        </p:nvGrpSpPr>
        <p:grpSpPr>
          <a:xfrm>
            <a:off x="4641056" y="2318178"/>
            <a:ext cx="397670" cy="159430"/>
            <a:chOff x="4641056" y="2318178"/>
            <a:chExt cx="397670" cy="159430"/>
          </a:xfrm>
        </p:grpSpPr>
        <p:sp>
          <p:nvSpPr>
            <p:cNvPr id="17425" name="SMARTInkShape-902">
              <a:extLst>
                <a:ext uri="{FF2B5EF4-FFF2-40B4-BE49-F238E27FC236}">
                  <a16:creationId xmlns:a16="http://schemas.microsoft.com/office/drawing/2014/main" xmlns="" id="{C60BE6CC-2BD7-44C5-8FDD-B8FEAA6A701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60211" y="2318491"/>
              <a:ext cx="278515" cy="159117"/>
            </a:xfrm>
            <a:custGeom>
              <a:avLst/>
              <a:gdLst/>
              <a:ahLst/>
              <a:cxnLst/>
              <a:rect l="0" t="0" r="0" b="0"/>
              <a:pathLst>
                <a:path w="278515" h="159117">
                  <a:moveTo>
                    <a:pt x="88014" y="10372"/>
                  </a:moveTo>
                  <a:lnTo>
                    <a:pt x="88014" y="10372"/>
                  </a:lnTo>
                  <a:lnTo>
                    <a:pt x="85964" y="8321"/>
                  </a:lnTo>
                  <a:lnTo>
                    <a:pt x="85641" y="3433"/>
                  </a:lnTo>
                  <a:lnTo>
                    <a:pt x="84371" y="3288"/>
                  </a:lnTo>
                  <a:lnTo>
                    <a:pt x="70092" y="4497"/>
                  </a:lnTo>
                  <a:lnTo>
                    <a:pt x="48171" y="14814"/>
                  </a:lnTo>
                  <a:lnTo>
                    <a:pt x="28864" y="29293"/>
                  </a:lnTo>
                  <a:lnTo>
                    <a:pt x="10629" y="50823"/>
                  </a:lnTo>
                  <a:lnTo>
                    <a:pt x="2979" y="64072"/>
                  </a:lnTo>
                  <a:lnTo>
                    <a:pt x="1978" y="68722"/>
                  </a:lnTo>
                  <a:lnTo>
                    <a:pt x="0" y="101519"/>
                  </a:lnTo>
                  <a:lnTo>
                    <a:pt x="1827" y="113532"/>
                  </a:lnTo>
                  <a:lnTo>
                    <a:pt x="11073" y="132966"/>
                  </a:lnTo>
                  <a:lnTo>
                    <a:pt x="15504" y="139035"/>
                  </a:lnTo>
                  <a:lnTo>
                    <a:pt x="26274" y="147596"/>
                  </a:lnTo>
                  <a:lnTo>
                    <a:pt x="47537" y="156378"/>
                  </a:lnTo>
                  <a:lnTo>
                    <a:pt x="59770" y="157866"/>
                  </a:lnTo>
                  <a:lnTo>
                    <a:pt x="74234" y="156732"/>
                  </a:lnTo>
                  <a:lnTo>
                    <a:pt x="94833" y="151101"/>
                  </a:lnTo>
                  <a:lnTo>
                    <a:pt x="121269" y="134899"/>
                  </a:lnTo>
                  <a:lnTo>
                    <a:pt x="155674" y="107059"/>
                  </a:lnTo>
                  <a:lnTo>
                    <a:pt x="178736" y="82100"/>
                  </a:lnTo>
                  <a:lnTo>
                    <a:pt x="199053" y="46875"/>
                  </a:lnTo>
                  <a:lnTo>
                    <a:pt x="203664" y="27192"/>
                  </a:lnTo>
                  <a:lnTo>
                    <a:pt x="204560" y="15102"/>
                  </a:lnTo>
                  <a:lnTo>
                    <a:pt x="202518" y="10357"/>
                  </a:lnTo>
                  <a:lnTo>
                    <a:pt x="197612" y="4635"/>
                  </a:lnTo>
                  <a:lnTo>
                    <a:pt x="192101" y="1263"/>
                  </a:lnTo>
                  <a:lnTo>
                    <a:pt x="189949" y="331"/>
                  </a:lnTo>
                  <a:lnTo>
                    <a:pt x="186147" y="0"/>
                  </a:lnTo>
                  <a:lnTo>
                    <a:pt x="173100" y="1478"/>
                  </a:lnTo>
                  <a:lnTo>
                    <a:pt x="159436" y="8436"/>
                  </a:lnTo>
                  <a:lnTo>
                    <a:pt x="148242" y="20468"/>
                  </a:lnTo>
                  <a:lnTo>
                    <a:pt x="135244" y="40423"/>
                  </a:lnTo>
                  <a:lnTo>
                    <a:pt x="132552" y="52760"/>
                  </a:lnTo>
                  <a:lnTo>
                    <a:pt x="133493" y="87575"/>
                  </a:lnTo>
                  <a:lnTo>
                    <a:pt x="137582" y="106427"/>
                  </a:lnTo>
                  <a:lnTo>
                    <a:pt x="145786" y="120966"/>
                  </a:lnTo>
                  <a:lnTo>
                    <a:pt x="171491" y="150504"/>
                  </a:lnTo>
                  <a:lnTo>
                    <a:pt x="177248" y="154257"/>
                  </a:lnTo>
                  <a:lnTo>
                    <a:pt x="185686" y="156780"/>
                  </a:lnTo>
                  <a:lnTo>
                    <a:pt x="205574" y="159116"/>
                  </a:lnTo>
                  <a:lnTo>
                    <a:pt x="231183" y="153563"/>
                  </a:lnTo>
                  <a:lnTo>
                    <a:pt x="248498" y="144510"/>
                  </a:lnTo>
                  <a:lnTo>
                    <a:pt x="256920" y="137517"/>
                  </a:lnTo>
                  <a:lnTo>
                    <a:pt x="271017" y="121135"/>
                  </a:lnTo>
                  <a:lnTo>
                    <a:pt x="272722" y="119933"/>
                  </a:lnTo>
                  <a:lnTo>
                    <a:pt x="274617" y="117186"/>
                  </a:lnTo>
                  <a:lnTo>
                    <a:pt x="278514" y="11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26" name="SMARTInkShape-903">
              <a:extLst>
                <a:ext uri="{FF2B5EF4-FFF2-40B4-BE49-F238E27FC236}">
                  <a16:creationId xmlns:a16="http://schemas.microsoft.com/office/drawing/2014/main" xmlns="" id="{C5C09C0A-6F2F-41B6-9E0E-FD5E7C4283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41056" y="2318178"/>
              <a:ext cx="120596" cy="148462"/>
            </a:xfrm>
            <a:custGeom>
              <a:avLst/>
              <a:gdLst/>
              <a:ahLst/>
              <a:cxnLst/>
              <a:rect l="0" t="0" r="0" b="0"/>
              <a:pathLst>
                <a:path w="120596" h="148462">
                  <a:moveTo>
                    <a:pt x="0" y="13066"/>
                  </a:moveTo>
                  <a:lnTo>
                    <a:pt x="0" y="13066"/>
                  </a:lnTo>
                  <a:lnTo>
                    <a:pt x="1901" y="10900"/>
                  </a:lnTo>
                  <a:lnTo>
                    <a:pt x="3314" y="8487"/>
                  </a:lnTo>
                  <a:lnTo>
                    <a:pt x="6236" y="6356"/>
                  </a:lnTo>
                  <a:lnTo>
                    <a:pt x="16863" y="2275"/>
                  </a:lnTo>
                  <a:lnTo>
                    <a:pt x="45890" y="0"/>
                  </a:lnTo>
                  <a:lnTo>
                    <a:pt x="69169" y="3648"/>
                  </a:lnTo>
                  <a:lnTo>
                    <a:pt x="90618" y="13204"/>
                  </a:lnTo>
                  <a:lnTo>
                    <a:pt x="101410" y="22344"/>
                  </a:lnTo>
                  <a:lnTo>
                    <a:pt x="110891" y="35729"/>
                  </a:lnTo>
                  <a:lnTo>
                    <a:pt x="118579" y="54857"/>
                  </a:lnTo>
                  <a:lnTo>
                    <a:pt x="120595" y="66959"/>
                  </a:lnTo>
                  <a:lnTo>
                    <a:pt x="117875" y="94877"/>
                  </a:lnTo>
                  <a:lnTo>
                    <a:pt x="108107" y="115927"/>
                  </a:lnTo>
                  <a:lnTo>
                    <a:pt x="100706" y="125682"/>
                  </a:lnTo>
                  <a:lnTo>
                    <a:pt x="81994" y="138669"/>
                  </a:lnTo>
                  <a:lnTo>
                    <a:pt x="64061" y="147097"/>
                  </a:lnTo>
                  <a:lnTo>
                    <a:pt x="49667" y="148461"/>
                  </a:lnTo>
                  <a:lnTo>
                    <a:pt x="41939" y="147433"/>
                  </a:lnTo>
                  <a:lnTo>
                    <a:pt x="34181" y="142925"/>
                  </a:lnTo>
                  <a:lnTo>
                    <a:pt x="28972" y="137826"/>
                  </a:lnTo>
                  <a:lnTo>
                    <a:pt x="25753" y="130436"/>
                  </a:lnTo>
                  <a:lnTo>
                    <a:pt x="26194" y="120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32" name="SMARTInkShape-Group493">
            <a:extLst>
              <a:ext uri="{FF2B5EF4-FFF2-40B4-BE49-F238E27FC236}">
                <a16:creationId xmlns:a16="http://schemas.microsoft.com/office/drawing/2014/main" xmlns="" id="{8C2E72C8-A154-4AE6-9958-1D1BD4154BF2}"/>
              </a:ext>
            </a:extLst>
          </p:cNvPr>
          <p:cNvGrpSpPr/>
          <p:nvPr/>
        </p:nvGrpSpPr>
        <p:grpSpPr>
          <a:xfrm>
            <a:off x="5150644" y="2307913"/>
            <a:ext cx="564357" cy="244788"/>
            <a:chOff x="5150644" y="2307913"/>
            <a:chExt cx="564357" cy="244788"/>
          </a:xfrm>
        </p:grpSpPr>
        <p:sp>
          <p:nvSpPr>
            <p:cNvPr id="17428" name="SMARTInkShape-904">
              <a:extLst>
                <a:ext uri="{FF2B5EF4-FFF2-40B4-BE49-F238E27FC236}">
                  <a16:creationId xmlns:a16="http://schemas.microsoft.com/office/drawing/2014/main" xmlns="" id="{229719CC-C80E-4082-8C4B-08A6DB620A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150644" y="2462213"/>
              <a:ext cx="33208" cy="90488"/>
            </a:xfrm>
            <a:custGeom>
              <a:avLst/>
              <a:gdLst/>
              <a:ahLst/>
              <a:cxnLst/>
              <a:rect l="0" t="0" r="0" b="0"/>
              <a:pathLst>
                <a:path w="33208" h="90488">
                  <a:moveTo>
                    <a:pt x="26194" y="0"/>
                  </a:moveTo>
                  <a:lnTo>
                    <a:pt x="26194" y="0"/>
                  </a:lnTo>
                  <a:lnTo>
                    <a:pt x="28244" y="0"/>
                  </a:lnTo>
                  <a:lnTo>
                    <a:pt x="33207" y="4635"/>
                  </a:lnTo>
                  <a:lnTo>
                    <a:pt x="28980" y="35468"/>
                  </a:lnTo>
                  <a:lnTo>
                    <a:pt x="21404" y="60544"/>
                  </a:lnTo>
                  <a:lnTo>
                    <a:pt x="0" y="90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29" name="SMARTInkShape-905">
              <a:extLst>
                <a:ext uri="{FF2B5EF4-FFF2-40B4-BE49-F238E27FC236}">
                  <a16:creationId xmlns:a16="http://schemas.microsoft.com/office/drawing/2014/main" xmlns="" id="{DDEF6E0C-1F51-4B53-BA93-560E5A51443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520284" y="2320692"/>
              <a:ext cx="194717" cy="149474"/>
            </a:xfrm>
            <a:custGeom>
              <a:avLst/>
              <a:gdLst/>
              <a:ahLst/>
              <a:cxnLst/>
              <a:rect l="0" t="0" r="0" b="0"/>
              <a:pathLst>
                <a:path w="194717" h="149474">
                  <a:moveTo>
                    <a:pt x="104229" y="10552"/>
                  </a:moveTo>
                  <a:lnTo>
                    <a:pt x="104229" y="10552"/>
                  </a:lnTo>
                  <a:lnTo>
                    <a:pt x="105492" y="10552"/>
                  </a:lnTo>
                  <a:lnTo>
                    <a:pt x="105865" y="10287"/>
                  </a:lnTo>
                  <a:lnTo>
                    <a:pt x="106113" y="9846"/>
                  </a:lnTo>
                  <a:lnTo>
                    <a:pt x="106512" y="7237"/>
                  </a:lnTo>
                  <a:lnTo>
                    <a:pt x="105861" y="5727"/>
                  </a:lnTo>
                  <a:lnTo>
                    <a:pt x="104324" y="3544"/>
                  </a:lnTo>
                  <a:lnTo>
                    <a:pt x="78706" y="0"/>
                  </a:lnTo>
                  <a:lnTo>
                    <a:pt x="58972" y="2231"/>
                  </a:lnTo>
                  <a:lnTo>
                    <a:pt x="42602" y="9139"/>
                  </a:lnTo>
                  <a:lnTo>
                    <a:pt x="22944" y="23324"/>
                  </a:lnTo>
                  <a:lnTo>
                    <a:pt x="12929" y="36157"/>
                  </a:lnTo>
                  <a:lnTo>
                    <a:pt x="2220" y="69036"/>
                  </a:lnTo>
                  <a:lnTo>
                    <a:pt x="0" y="80469"/>
                  </a:lnTo>
                  <a:lnTo>
                    <a:pt x="267" y="94095"/>
                  </a:lnTo>
                  <a:lnTo>
                    <a:pt x="7405" y="125347"/>
                  </a:lnTo>
                  <a:lnTo>
                    <a:pt x="14106" y="135582"/>
                  </a:lnTo>
                  <a:lnTo>
                    <a:pt x="22915" y="143130"/>
                  </a:lnTo>
                  <a:lnTo>
                    <a:pt x="35074" y="149095"/>
                  </a:lnTo>
                  <a:lnTo>
                    <a:pt x="39186" y="149473"/>
                  </a:lnTo>
                  <a:lnTo>
                    <a:pt x="56368" y="145397"/>
                  </a:lnTo>
                  <a:lnTo>
                    <a:pt x="67983" y="138229"/>
                  </a:lnTo>
                  <a:lnTo>
                    <a:pt x="81098" y="126362"/>
                  </a:lnTo>
                  <a:lnTo>
                    <a:pt x="99655" y="94552"/>
                  </a:lnTo>
                  <a:lnTo>
                    <a:pt x="105079" y="79003"/>
                  </a:lnTo>
                  <a:lnTo>
                    <a:pt x="112440" y="43724"/>
                  </a:lnTo>
                  <a:lnTo>
                    <a:pt x="108985" y="23556"/>
                  </a:lnTo>
                  <a:lnTo>
                    <a:pt x="106452" y="16472"/>
                  </a:lnTo>
                  <a:lnTo>
                    <a:pt x="105217" y="14241"/>
                  </a:lnTo>
                  <a:lnTo>
                    <a:pt x="104359" y="11090"/>
                  </a:lnTo>
                  <a:lnTo>
                    <a:pt x="104315" y="11175"/>
                  </a:lnTo>
                  <a:lnTo>
                    <a:pt x="102596" y="43269"/>
                  </a:lnTo>
                  <a:lnTo>
                    <a:pt x="103039" y="53495"/>
                  </a:lnTo>
                  <a:lnTo>
                    <a:pt x="102642" y="55849"/>
                  </a:lnTo>
                  <a:lnTo>
                    <a:pt x="108394" y="89985"/>
                  </a:lnTo>
                  <a:lnTo>
                    <a:pt x="115143" y="110842"/>
                  </a:lnTo>
                  <a:lnTo>
                    <a:pt x="126838" y="133417"/>
                  </a:lnTo>
                  <a:lnTo>
                    <a:pt x="129799" y="136420"/>
                  </a:lnTo>
                  <a:lnTo>
                    <a:pt x="139285" y="141875"/>
                  </a:lnTo>
                  <a:lnTo>
                    <a:pt x="147509" y="143501"/>
                  </a:lnTo>
                  <a:lnTo>
                    <a:pt x="149751" y="143635"/>
                  </a:lnTo>
                  <a:lnTo>
                    <a:pt x="154359" y="142372"/>
                  </a:lnTo>
                  <a:lnTo>
                    <a:pt x="166157" y="136870"/>
                  </a:lnTo>
                  <a:lnTo>
                    <a:pt x="194716" y="10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30" name="SMARTInkShape-906">
              <a:extLst>
                <a:ext uri="{FF2B5EF4-FFF2-40B4-BE49-F238E27FC236}">
                  <a16:creationId xmlns:a16="http://schemas.microsoft.com/office/drawing/2014/main" xmlns="" id="{9AA342CB-030E-4231-B60C-CF414BA505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91429" y="2315248"/>
              <a:ext cx="121166" cy="151567"/>
            </a:xfrm>
            <a:custGeom>
              <a:avLst/>
              <a:gdLst/>
              <a:ahLst/>
              <a:cxnLst/>
              <a:rect l="0" t="0" r="0" b="0"/>
              <a:pathLst>
                <a:path w="121166" h="151567">
                  <a:moveTo>
                    <a:pt x="64015" y="11233"/>
                  </a:moveTo>
                  <a:lnTo>
                    <a:pt x="64015" y="11233"/>
                  </a:lnTo>
                  <a:lnTo>
                    <a:pt x="64015" y="9969"/>
                  </a:lnTo>
                  <a:lnTo>
                    <a:pt x="63750" y="9597"/>
                  </a:lnTo>
                  <a:lnTo>
                    <a:pt x="63309" y="9348"/>
                  </a:lnTo>
                  <a:lnTo>
                    <a:pt x="62751" y="9183"/>
                  </a:lnTo>
                  <a:lnTo>
                    <a:pt x="62643" y="8808"/>
                  </a:lnTo>
                  <a:lnTo>
                    <a:pt x="63229" y="7686"/>
                  </a:lnTo>
                  <a:lnTo>
                    <a:pt x="63226" y="7016"/>
                  </a:lnTo>
                  <a:lnTo>
                    <a:pt x="61895" y="4527"/>
                  </a:lnTo>
                  <a:lnTo>
                    <a:pt x="62073" y="4381"/>
                  </a:lnTo>
                  <a:lnTo>
                    <a:pt x="62975" y="4219"/>
                  </a:lnTo>
                  <a:lnTo>
                    <a:pt x="57386" y="1600"/>
                  </a:lnTo>
                  <a:lnTo>
                    <a:pt x="48616" y="0"/>
                  </a:lnTo>
                  <a:lnTo>
                    <a:pt x="41842" y="791"/>
                  </a:lnTo>
                  <a:lnTo>
                    <a:pt x="31545" y="6992"/>
                  </a:lnTo>
                  <a:lnTo>
                    <a:pt x="14485" y="25532"/>
                  </a:lnTo>
                  <a:lnTo>
                    <a:pt x="6709" y="38180"/>
                  </a:lnTo>
                  <a:lnTo>
                    <a:pt x="578" y="58717"/>
                  </a:lnTo>
                  <a:lnTo>
                    <a:pt x="0" y="92998"/>
                  </a:lnTo>
                  <a:lnTo>
                    <a:pt x="3037" y="108291"/>
                  </a:lnTo>
                  <a:lnTo>
                    <a:pt x="15641" y="130281"/>
                  </a:lnTo>
                  <a:lnTo>
                    <a:pt x="24950" y="140315"/>
                  </a:lnTo>
                  <a:lnTo>
                    <a:pt x="33985" y="146915"/>
                  </a:lnTo>
                  <a:lnTo>
                    <a:pt x="41741" y="149890"/>
                  </a:lnTo>
                  <a:lnTo>
                    <a:pt x="62948" y="151566"/>
                  </a:lnTo>
                  <a:lnTo>
                    <a:pt x="83840" y="146338"/>
                  </a:lnTo>
                  <a:lnTo>
                    <a:pt x="101871" y="136292"/>
                  </a:lnTo>
                  <a:lnTo>
                    <a:pt x="121165" y="116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31" name="SMARTInkShape-907">
              <a:extLst>
                <a:ext uri="{FF2B5EF4-FFF2-40B4-BE49-F238E27FC236}">
                  <a16:creationId xmlns:a16="http://schemas.microsoft.com/office/drawing/2014/main" xmlns="" id="{92BB3A1E-0A28-418E-9044-9534DEEC9FC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69804" y="2307913"/>
              <a:ext cx="126506" cy="154793"/>
            </a:xfrm>
            <a:custGeom>
              <a:avLst/>
              <a:gdLst/>
              <a:ahLst/>
              <a:cxnLst/>
              <a:rect l="0" t="0" r="0" b="0"/>
              <a:pathLst>
                <a:path w="126506" h="154793">
                  <a:moveTo>
                    <a:pt x="2284" y="25712"/>
                  </a:moveTo>
                  <a:lnTo>
                    <a:pt x="2284" y="25712"/>
                  </a:lnTo>
                  <a:lnTo>
                    <a:pt x="2284" y="23429"/>
                  </a:lnTo>
                  <a:lnTo>
                    <a:pt x="1020" y="23360"/>
                  </a:lnTo>
                  <a:lnTo>
                    <a:pt x="647" y="22821"/>
                  </a:lnTo>
                  <a:lnTo>
                    <a:pt x="0" y="19233"/>
                  </a:lnTo>
                  <a:lnTo>
                    <a:pt x="651" y="18158"/>
                  </a:lnTo>
                  <a:lnTo>
                    <a:pt x="2352" y="16534"/>
                  </a:lnTo>
                  <a:lnTo>
                    <a:pt x="22577" y="3612"/>
                  </a:lnTo>
                  <a:lnTo>
                    <a:pt x="40617" y="0"/>
                  </a:lnTo>
                  <a:lnTo>
                    <a:pt x="56090" y="287"/>
                  </a:lnTo>
                  <a:lnTo>
                    <a:pt x="74535" y="6018"/>
                  </a:lnTo>
                  <a:lnTo>
                    <a:pt x="107169" y="28914"/>
                  </a:lnTo>
                  <a:lnTo>
                    <a:pt x="115646" y="36127"/>
                  </a:lnTo>
                  <a:lnTo>
                    <a:pt x="121098" y="45761"/>
                  </a:lnTo>
                  <a:lnTo>
                    <a:pt x="126505" y="68649"/>
                  </a:lnTo>
                  <a:lnTo>
                    <a:pt x="124949" y="89869"/>
                  </a:lnTo>
                  <a:lnTo>
                    <a:pt x="114369" y="111340"/>
                  </a:lnTo>
                  <a:lnTo>
                    <a:pt x="90528" y="139715"/>
                  </a:lnTo>
                  <a:lnTo>
                    <a:pt x="83287" y="145804"/>
                  </a:lnTo>
                  <a:lnTo>
                    <a:pt x="59497" y="154574"/>
                  </a:lnTo>
                  <a:lnTo>
                    <a:pt x="49369" y="154792"/>
                  </a:lnTo>
                  <a:lnTo>
                    <a:pt x="33985" y="152231"/>
                  </a:lnTo>
                  <a:lnTo>
                    <a:pt x="29779" y="149764"/>
                  </a:lnTo>
                  <a:lnTo>
                    <a:pt x="20221" y="140434"/>
                  </a:lnTo>
                  <a:lnTo>
                    <a:pt x="18193" y="136760"/>
                  </a:lnTo>
                  <a:lnTo>
                    <a:pt x="17292" y="132481"/>
                  </a:lnTo>
                  <a:lnTo>
                    <a:pt x="21334" y="11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33" name="SMARTInkShape-908">
            <a:extLst>
              <a:ext uri="{FF2B5EF4-FFF2-40B4-BE49-F238E27FC236}">
                <a16:creationId xmlns:a16="http://schemas.microsoft.com/office/drawing/2014/main" xmlns="" id="{7CDA503C-C21F-4629-AFB8-A922F56178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14850" y="2460948"/>
            <a:ext cx="4734" cy="29841"/>
          </a:xfrm>
          <a:custGeom>
            <a:avLst/>
            <a:gdLst/>
            <a:ahLst/>
            <a:cxnLst/>
            <a:rect l="0" t="0" r="0" b="0"/>
            <a:pathLst>
              <a:path w="4734" h="29841">
                <a:moveTo>
                  <a:pt x="2381" y="1265"/>
                </a:moveTo>
                <a:lnTo>
                  <a:pt x="2381" y="1265"/>
                </a:lnTo>
                <a:lnTo>
                  <a:pt x="3645" y="0"/>
                </a:lnTo>
                <a:lnTo>
                  <a:pt x="4018" y="157"/>
                </a:lnTo>
                <a:lnTo>
                  <a:pt x="4432" y="1743"/>
                </a:lnTo>
                <a:lnTo>
                  <a:pt x="4733" y="13114"/>
                </a:lnTo>
                <a:lnTo>
                  <a:pt x="0" y="298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34" name="SMARTInkShape-909">
            <a:extLst>
              <a:ext uri="{FF2B5EF4-FFF2-40B4-BE49-F238E27FC236}">
                <a16:creationId xmlns:a16="http://schemas.microsoft.com/office/drawing/2014/main" xmlns="" id="{D9F26BA9-7E05-42CB-A53D-742127817D9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31444" y="2462213"/>
            <a:ext cx="34710" cy="66676"/>
          </a:xfrm>
          <a:custGeom>
            <a:avLst/>
            <a:gdLst/>
            <a:ahLst/>
            <a:cxnLst/>
            <a:rect l="0" t="0" r="0" b="0"/>
            <a:pathLst>
              <a:path w="34710" h="66676">
                <a:moveTo>
                  <a:pt x="33337" y="0"/>
                </a:moveTo>
                <a:lnTo>
                  <a:pt x="33337" y="0"/>
                </a:lnTo>
                <a:lnTo>
                  <a:pt x="34601" y="0"/>
                </a:lnTo>
                <a:lnTo>
                  <a:pt x="34709" y="529"/>
                </a:lnTo>
                <a:lnTo>
                  <a:pt x="33343" y="13066"/>
                </a:lnTo>
                <a:lnTo>
                  <a:pt x="15641" y="41736"/>
                </a:lnTo>
                <a:lnTo>
                  <a:pt x="0" y="66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35" name="SMARTInkShape-910">
            <a:extLst>
              <a:ext uri="{FF2B5EF4-FFF2-40B4-BE49-F238E27FC236}">
                <a16:creationId xmlns:a16="http://schemas.microsoft.com/office/drawing/2014/main" xmlns="" id="{F85E0C93-0384-471A-A489-922FA95402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48350" y="2457450"/>
            <a:ext cx="36100" cy="111920"/>
          </a:xfrm>
          <a:custGeom>
            <a:avLst/>
            <a:gdLst/>
            <a:ahLst/>
            <a:cxnLst/>
            <a:rect l="0" t="0" r="0" b="0"/>
            <a:pathLst>
              <a:path w="36100" h="111920">
                <a:moveTo>
                  <a:pt x="9525" y="0"/>
                </a:moveTo>
                <a:lnTo>
                  <a:pt x="9525" y="0"/>
                </a:lnTo>
                <a:lnTo>
                  <a:pt x="14889" y="0"/>
                </a:lnTo>
                <a:lnTo>
                  <a:pt x="18670" y="1264"/>
                </a:lnTo>
                <a:lnTo>
                  <a:pt x="23643" y="4635"/>
                </a:lnTo>
                <a:lnTo>
                  <a:pt x="35099" y="25710"/>
                </a:lnTo>
                <a:lnTo>
                  <a:pt x="36099" y="29046"/>
                </a:lnTo>
                <a:lnTo>
                  <a:pt x="34979" y="45119"/>
                </a:lnTo>
                <a:lnTo>
                  <a:pt x="21308" y="77467"/>
                </a:lnTo>
                <a:lnTo>
                  <a:pt x="0" y="1119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39" name="SMARTInkShape-Group497">
            <a:extLst>
              <a:ext uri="{FF2B5EF4-FFF2-40B4-BE49-F238E27FC236}">
                <a16:creationId xmlns:a16="http://schemas.microsoft.com/office/drawing/2014/main" xmlns="" id="{B9A60DD8-B003-4A42-B30B-E148C82CD5A0}"/>
              </a:ext>
            </a:extLst>
          </p:cNvPr>
          <p:cNvGrpSpPr/>
          <p:nvPr/>
        </p:nvGrpSpPr>
        <p:grpSpPr>
          <a:xfrm>
            <a:off x="6007894" y="2319846"/>
            <a:ext cx="578515" cy="220949"/>
            <a:chOff x="6007894" y="2319846"/>
            <a:chExt cx="578515" cy="220949"/>
          </a:xfrm>
        </p:grpSpPr>
        <p:sp>
          <p:nvSpPr>
            <p:cNvPr id="17436" name="SMARTInkShape-911">
              <a:extLst>
                <a:ext uri="{FF2B5EF4-FFF2-40B4-BE49-F238E27FC236}">
                  <a16:creationId xmlns:a16="http://schemas.microsoft.com/office/drawing/2014/main" xmlns="" id="{8A6503DB-000E-40B0-A278-9711784B4B0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007894" y="2319846"/>
              <a:ext cx="365994" cy="164349"/>
            </a:xfrm>
            <a:custGeom>
              <a:avLst/>
              <a:gdLst/>
              <a:ahLst/>
              <a:cxnLst/>
              <a:rect l="0" t="0" r="0" b="0"/>
              <a:pathLst>
                <a:path w="365994" h="164349">
                  <a:moveTo>
                    <a:pt x="0" y="139985"/>
                  </a:moveTo>
                  <a:lnTo>
                    <a:pt x="0" y="139985"/>
                  </a:lnTo>
                  <a:lnTo>
                    <a:pt x="0" y="137633"/>
                  </a:lnTo>
                  <a:lnTo>
                    <a:pt x="19401" y="137604"/>
                  </a:lnTo>
                  <a:lnTo>
                    <a:pt x="53937" y="124774"/>
                  </a:lnTo>
                  <a:lnTo>
                    <a:pt x="87786" y="105977"/>
                  </a:lnTo>
                  <a:lnTo>
                    <a:pt x="122939" y="80583"/>
                  </a:lnTo>
                  <a:lnTo>
                    <a:pt x="131676" y="70967"/>
                  </a:lnTo>
                  <a:lnTo>
                    <a:pt x="152056" y="37582"/>
                  </a:lnTo>
                  <a:lnTo>
                    <a:pt x="153973" y="29798"/>
                  </a:lnTo>
                  <a:lnTo>
                    <a:pt x="153916" y="16424"/>
                  </a:lnTo>
                  <a:lnTo>
                    <a:pt x="152144" y="8830"/>
                  </a:lnTo>
                  <a:lnTo>
                    <a:pt x="151435" y="7305"/>
                  </a:lnTo>
                  <a:lnTo>
                    <a:pt x="148531" y="4904"/>
                  </a:lnTo>
                  <a:lnTo>
                    <a:pt x="140200" y="1207"/>
                  </a:lnTo>
                  <a:lnTo>
                    <a:pt x="133263" y="0"/>
                  </a:lnTo>
                  <a:lnTo>
                    <a:pt x="126180" y="906"/>
                  </a:lnTo>
                  <a:lnTo>
                    <a:pt x="120319" y="2850"/>
                  </a:lnTo>
                  <a:lnTo>
                    <a:pt x="98070" y="18960"/>
                  </a:lnTo>
                  <a:lnTo>
                    <a:pt x="80546" y="39017"/>
                  </a:lnTo>
                  <a:lnTo>
                    <a:pt x="67902" y="64906"/>
                  </a:lnTo>
                  <a:lnTo>
                    <a:pt x="64610" y="92767"/>
                  </a:lnTo>
                  <a:lnTo>
                    <a:pt x="67631" y="117222"/>
                  </a:lnTo>
                  <a:lnTo>
                    <a:pt x="73896" y="136586"/>
                  </a:lnTo>
                  <a:lnTo>
                    <a:pt x="82426" y="147033"/>
                  </a:lnTo>
                  <a:lnTo>
                    <a:pt x="99716" y="158776"/>
                  </a:lnTo>
                  <a:lnTo>
                    <a:pt x="118439" y="164348"/>
                  </a:lnTo>
                  <a:lnTo>
                    <a:pt x="135549" y="163916"/>
                  </a:lnTo>
                  <a:lnTo>
                    <a:pt x="154225" y="159270"/>
                  </a:lnTo>
                  <a:lnTo>
                    <a:pt x="172683" y="147816"/>
                  </a:lnTo>
                  <a:lnTo>
                    <a:pt x="199633" y="120908"/>
                  </a:lnTo>
                  <a:lnTo>
                    <a:pt x="218852" y="89175"/>
                  </a:lnTo>
                  <a:lnTo>
                    <a:pt x="236506" y="54282"/>
                  </a:lnTo>
                  <a:lnTo>
                    <a:pt x="246589" y="36807"/>
                  </a:lnTo>
                  <a:lnTo>
                    <a:pt x="260437" y="20862"/>
                  </a:lnTo>
                  <a:lnTo>
                    <a:pt x="287064" y="6671"/>
                  </a:lnTo>
                  <a:lnTo>
                    <a:pt x="309740" y="4466"/>
                  </a:lnTo>
                  <a:lnTo>
                    <a:pt x="331438" y="7221"/>
                  </a:lnTo>
                  <a:lnTo>
                    <a:pt x="339393" y="10335"/>
                  </a:lnTo>
                  <a:lnTo>
                    <a:pt x="345398" y="15071"/>
                  </a:lnTo>
                  <a:lnTo>
                    <a:pt x="359906" y="34507"/>
                  </a:lnTo>
                  <a:lnTo>
                    <a:pt x="364284" y="43822"/>
                  </a:lnTo>
                  <a:lnTo>
                    <a:pt x="365993" y="54136"/>
                  </a:lnTo>
                  <a:lnTo>
                    <a:pt x="363039" y="88058"/>
                  </a:lnTo>
                  <a:lnTo>
                    <a:pt x="359186" y="100875"/>
                  </a:lnTo>
                  <a:lnTo>
                    <a:pt x="346383" y="121331"/>
                  </a:lnTo>
                  <a:lnTo>
                    <a:pt x="325062" y="136044"/>
                  </a:lnTo>
                  <a:lnTo>
                    <a:pt x="313272" y="140082"/>
                  </a:lnTo>
                  <a:lnTo>
                    <a:pt x="295067" y="141650"/>
                  </a:lnTo>
                  <a:lnTo>
                    <a:pt x="280926" y="139803"/>
                  </a:lnTo>
                  <a:lnTo>
                    <a:pt x="267211" y="134198"/>
                  </a:lnTo>
                  <a:lnTo>
                    <a:pt x="257267" y="126482"/>
                  </a:lnTo>
                  <a:lnTo>
                    <a:pt x="254570" y="122430"/>
                  </a:lnTo>
                  <a:lnTo>
                    <a:pt x="254794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37" name="SMARTInkShape-912">
              <a:extLst>
                <a:ext uri="{FF2B5EF4-FFF2-40B4-BE49-F238E27FC236}">
                  <a16:creationId xmlns:a16="http://schemas.microsoft.com/office/drawing/2014/main" xmlns="" id="{58A791D5-3AB8-49E6-9635-2712AB1E40A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368387" y="2324466"/>
              <a:ext cx="125283" cy="136966"/>
            </a:xfrm>
            <a:custGeom>
              <a:avLst/>
              <a:gdLst/>
              <a:ahLst/>
              <a:cxnLst/>
              <a:rect l="0" t="0" r="0" b="0"/>
              <a:pathLst>
                <a:path w="125283" h="136966">
                  <a:moveTo>
                    <a:pt x="60988" y="11540"/>
                  </a:moveTo>
                  <a:lnTo>
                    <a:pt x="60988" y="11540"/>
                  </a:lnTo>
                  <a:lnTo>
                    <a:pt x="62252" y="10276"/>
                  </a:lnTo>
                  <a:lnTo>
                    <a:pt x="62873" y="8244"/>
                  </a:lnTo>
                  <a:lnTo>
                    <a:pt x="63038" y="6962"/>
                  </a:lnTo>
                  <a:lnTo>
                    <a:pt x="62884" y="6107"/>
                  </a:lnTo>
                  <a:lnTo>
                    <a:pt x="62517" y="5537"/>
                  </a:lnTo>
                  <a:lnTo>
                    <a:pt x="62007" y="5157"/>
                  </a:lnTo>
                  <a:lnTo>
                    <a:pt x="61667" y="4639"/>
                  </a:lnTo>
                  <a:lnTo>
                    <a:pt x="61078" y="2413"/>
                  </a:lnTo>
                  <a:lnTo>
                    <a:pt x="49481" y="0"/>
                  </a:lnTo>
                  <a:lnTo>
                    <a:pt x="40439" y="1607"/>
                  </a:lnTo>
                  <a:lnTo>
                    <a:pt x="27720" y="8448"/>
                  </a:lnTo>
                  <a:lnTo>
                    <a:pt x="15002" y="19655"/>
                  </a:lnTo>
                  <a:lnTo>
                    <a:pt x="4706" y="39685"/>
                  </a:lnTo>
                  <a:lnTo>
                    <a:pt x="0" y="58508"/>
                  </a:lnTo>
                  <a:lnTo>
                    <a:pt x="15" y="66281"/>
                  </a:lnTo>
                  <a:lnTo>
                    <a:pt x="4226" y="91810"/>
                  </a:lnTo>
                  <a:lnTo>
                    <a:pt x="10215" y="103351"/>
                  </a:lnTo>
                  <a:lnTo>
                    <a:pt x="27227" y="125016"/>
                  </a:lnTo>
                  <a:lnTo>
                    <a:pt x="45495" y="135110"/>
                  </a:lnTo>
                  <a:lnTo>
                    <a:pt x="56015" y="136965"/>
                  </a:lnTo>
                  <a:lnTo>
                    <a:pt x="77439" y="133790"/>
                  </a:lnTo>
                  <a:lnTo>
                    <a:pt x="107782" y="119999"/>
                  </a:lnTo>
                  <a:lnTo>
                    <a:pt x="119897" y="111558"/>
                  </a:lnTo>
                  <a:lnTo>
                    <a:pt x="125282" y="104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38" name="SMARTInkShape-913">
              <a:extLst>
                <a:ext uri="{FF2B5EF4-FFF2-40B4-BE49-F238E27FC236}">
                  <a16:creationId xmlns:a16="http://schemas.microsoft.com/office/drawing/2014/main" xmlns="" id="{B6C6EE6E-4430-4C6F-9A5C-085019426F2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524625" y="2459831"/>
              <a:ext cx="61784" cy="80964"/>
            </a:xfrm>
            <a:custGeom>
              <a:avLst/>
              <a:gdLst/>
              <a:ahLst/>
              <a:cxnLst/>
              <a:rect l="0" t="0" r="0" b="0"/>
              <a:pathLst>
                <a:path w="61784" h="80964">
                  <a:moveTo>
                    <a:pt x="54769" y="0"/>
                  </a:moveTo>
                  <a:lnTo>
                    <a:pt x="54769" y="0"/>
                  </a:lnTo>
                  <a:lnTo>
                    <a:pt x="56033" y="0"/>
                  </a:lnTo>
                  <a:lnTo>
                    <a:pt x="56405" y="265"/>
                  </a:lnTo>
                  <a:lnTo>
                    <a:pt x="61475" y="10786"/>
                  </a:lnTo>
                  <a:lnTo>
                    <a:pt x="61783" y="12839"/>
                  </a:lnTo>
                  <a:lnTo>
                    <a:pt x="53222" y="40506"/>
                  </a:lnTo>
                  <a:lnTo>
                    <a:pt x="41666" y="56567"/>
                  </a:lnTo>
                  <a:lnTo>
                    <a:pt x="26202" y="70296"/>
                  </a:lnTo>
                  <a:lnTo>
                    <a:pt x="10115" y="78307"/>
                  </a:lnTo>
                  <a:lnTo>
                    <a:pt x="0" y="80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46" name="SMARTInkShape-Group498">
            <a:extLst>
              <a:ext uri="{FF2B5EF4-FFF2-40B4-BE49-F238E27FC236}">
                <a16:creationId xmlns:a16="http://schemas.microsoft.com/office/drawing/2014/main" xmlns="" id="{F36ADD7E-66E0-47B8-892F-46FEAA627212}"/>
              </a:ext>
            </a:extLst>
          </p:cNvPr>
          <p:cNvGrpSpPr/>
          <p:nvPr/>
        </p:nvGrpSpPr>
        <p:grpSpPr>
          <a:xfrm>
            <a:off x="6679958" y="2252663"/>
            <a:ext cx="1080537" cy="300294"/>
            <a:chOff x="6679958" y="2252663"/>
            <a:chExt cx="1080537" cy="300294"/>
          </a:xfrm>
        </p:grpSpPr>
        <p:sp>
          <p:nvSpPr>
            <p:cNvPr id="17440" name="SMARTInkShape-914">
              <a:extLst>
                <a:ext uri="{FF2B5EF4-FFF2-40B4-BE49-F238E27FC236}">
                  <a16:creationId xmlns:a16="http://schemas.microsoft.com/office/drawing/2014/main" xmlns="" id="{73590037-807B-42DB-A253-657DFA029CD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79958" y="2324640"/>
              <a:ext cx="323799" cy="151799"/>
            </a:xfrm>
            <a:custGeom>
              <a:avLst/>
              <a:gdLst/>
              <a:ahLst/>
              <a:cxnLst/>
              <a:rect l="0" t="0" r="0" b="0"/>
              <a:pathLst>
                <a:path w="323799" h="151799">
                  <a:moveTo>
                    <a:pt x="118511" y="16129"/>
                  </a:moveTo>
                  <a:lnTo>
                    <a:pt x="118511" y="16129"/>
                  </a:lnTo>
                  <a:lnTo>
                    <a:pt x="118511" y="12028"/>
                  </a:lnTo>
                  <a:lnTo>
                    <a:pt x="116228" y="6817"/>
                  </a:lnTo>
                  <a:lnTo>
                    <a:pt x="95493" y="3608"/>
                  </a:lnTo>
                  <a:lnTo>
                    <a:pt x="77530" y="4716"/>
                  </a:lnTo>
                  <a:lnTo>
                    <a:pt x="55876" y="11598"/>
                  </a:lnTo>
                  <a:lnTo>
                    <a:pt x="35188" y="26338"/>
                  </a:lnTo>
                  <a:lnTo>
                    <a:pt x="15995" y="46152"/>
                  </a:lnTo>
                  <a:lnTo>
                    <a:pt x="4347" y="69492"/>
                  </a:lnTo>
                  <a:lnTo>
                    <a:pt x="0" y="91212"/>
                  </a:lnTo>
                  <a:lnTo>
                    <a:pt x="3543" y="118422"/>
                  </a:lnTo>
                  <a:lnTo>
                    <a:pt x="5060" y="123417"/>
                  </a:lnTo>
                  <a:lnTo>
                    <a:pt x="15001" y="135580"/>
                  </a:lnTo>
                  <a:lnTo>
                    <a:pt x="25706" y="143039"/>
                  </a:lnTo>
                  <a:lnTo>
                    <a:pt x="41529" y="149471"/>
                  </a:lnTo>
                  <a:lnTo>
                    <a:pt x="65255" y="151798"/>
                  </a:lnTo>
                  <a:lnTo>
                    <a:pt x="78750" y="149682"/>
                  </a:lnTo>
                  <a:lnTo>
                    <a:pt x="87062" y="145629"/>
                  </a:lnTo>
                  <a:lnTo>
                    <a:pt x="95571" y="137988"/>
                  </a:lnTo>
                  <a:lnTo>
                    <a:pt x="107912" y="116541"/>
                  </a:lnTo>
                  <a:lnTo>
                    <a:pt x="115104" y="85145"/>
                  </a:lnTo>
                  <a:lnTo>
                    <a:pt x="116103" y="53172"/>
                  </a:lnTo>
                  <a:lnTo>
                    <a:pt x="116130" y="18337"/>
                  </a:lnTo>
                  <a:lnTo>
                    <a:pt x="116130" y="9079"/>
                  </a:lnTo>
                  <a:lnTo>
                    <a:pt x="116394" y="17265"/>
                  </a:lnTo>
                  <a:lnTo>
                    <a:pt x="118180" y="24905"/>
                  </a:lnTo>
                  <a:lnTo>
                    <a:pt x="120393" y="40037"/>
                  </a:lnTo>
                  <a:lnTo>
                    <a:pt x="122841" y="50596"/>
                  </a:lnTo>
                  <a:lnTo>
                    <a:pt x="123268" y="82814"/>
                  </a:lnTo>
                  <a:lnTo>
                    <a:pt x="125174" y="114242"/>
                  </a:lnTo>
                  <a:lnTo>
                    <a:pt x="131223" y="132844"/>
                  </a:lnTo>
                  <a:lnTo>
                    <a:pt x="134215" y="136177"/>
                  </a:lnTo>
                  <a:lnTo>
                    <a:pt x="150019" y="145486"/>
                  </a:lnTo>
                  <a:lnTo>
                    <a:pt x="154246" y="146620"/>
                  </a:lnTo>
                  <a:lnTo>
                    <a:pt x="163219" y="145102"/>
                  </a:lnTo>
                  <a:lnTo>
                    <a:pt x="167133" y="143741"/>
                  </a:lnTo>
                  <a:lnTo>
                    <a:pt x="173575" y="137695"/>
                  </a:lnTo>
                  <a:lnTo>
                    <a:pt x="191936" y="109008"/>
                  </a:lnTo>
                  <a:lnTo>
                    <a:pt x="202906" y="81450"/>
                  </a:lnTo>
                  <a:lnTo>
                    <a:pt x="211795" y="47627"/>
                  </a:lnTo>
                  <a:lnTo>
                    <a:pt x="213972" y="38162"/>
                  </a:lnTo>
                  <a:lnTo>
                    <a:pt x="227694" y="15783"/>
                  </a:lnTo>
                  <a:lnTo>
                    <a:pt x="236351" y="8471"/>
                  </a:lnTo>
                  <a:lnTo>
                    <a:pt x="251753" y="1281"/>
                  </a:lnTo>
                  <a:lnTo>
                    <a:pt x="257708" y="0"/>
                  </a:lnTo>
                  <a:lnTo>
                    <a:pt x="275893" y="1558"/>
                  </a:lnTo>
                  <a:lnTo>
                    <a:pt x="280533" y="3832"/>
                  </a:lnTo>
                  <a:lnTo>
                    <a:pt x="308030" y="24902"/>
                  </a:lnTo>
                  <a:lnTo>
                    <a:pt x="317369" y="38133"/>
                  </a:lnTo>
                  <a:lnTo>
                    <a:pt x="323798" y="62983"/>
                  </a:lnTo>
                  <a:lnTo>
                    <a:pt x="323464" y="84060"/>
                  </a:lnTo>
                  <a:lnTo>
                    <a:pt x="315898" y="105646"/>
                  </a:lnTo>
                  <a:lnTo>
                    <a:pt x="309346" y="114737"/>
                  </a:lnTo>
                  <a:lnTo>
                    <a:pt x="288852" y="133989"/>
                  </a:lnTo>
                  <a:lnTo>
                    <a:pt x="279961" y="137775"/>
                  </a:lnTo>
                  <a:lnTo>
                    <a:pt x="272739" y="139308"/>
                  </a:lnTo>
                  <a:lnTo>
                    <a:pt x="264720" y="138498"/>
                  </a:lnTo>
                  <a:lnTo>
                    <a:pt x="254378" y="134054"/>
                  </a:lnTo>
                  <a:lnTo>
                    <a:pt x="247990" y="128975"/>
                  </a:lnTo>
                  <a:lnTo>
                    <a:pt x="244423" y="121590"/>
                  </a:lnTo>
                  <a:lnTo>
                    <a:pt x="242954" y="116492"/>
                  </a:lnTo>
                  <a:lnTo>
                    <a:pt x="243783" y="108249"/>
                  </a:lnTo>
                  <a:lnTo>
                    <a:pt x="249480" y="97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1" name="SMARTInkShape-915">
              <a:extLst>
                <a:ext uri="{FF2B5EF4-FFF2-40B4-BE49-F238E27FC236}">
                  <a16:creationId xmlns:a16="http://schemas.microsoft.com/office/drawing/2014/main" xmlns="" id="{0A4F65A7-FC6C-479E-8644-BDDA109F77E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03747" y="2321041"/>
              <a:ext cx="113810" cy="147678"/>
            </a:xfrm>
            <a:custGeom>
              <a:avLst/>
              <a:gdLst/>
              <a:ahLst/>
              <a:cxnLst/>
              <a:rect l="0" t="0" r="0" b="0"/>
              <a:pathLst>
                <a:path w="113810" h="147678">
                  <a:moveTo>
                    <a:pt x="63803" y="10203"/>
                  </a:moveTo>
                  <a:lnTo>
                    <a:pt x="63803" y="10203"/>
                  </a:lnTo>
                  <a:lnTo>
                    <a:pt x="66331" y="8939"/>
                  </a:lnTo>
                  <a:lnTo>
                    <a:pt x="67076" y="8302"/>
                  </a:lnTo>
                  <a:lnTo>
                    <a:pt x="67904" y="6888"/>
                  </a:lnTo>
                  <a:lnTo>
                    <a:pt x="68560" y="3099"/>
                  </a:lnTo>
                  <a:lnTo>
                    <a:pt x="64771" y="543"/>
                  </a:lnTo>
                  <a:lnTo>
                    <a:pt x="60794" y="0"/>
                  </a:lnTo>
                  <a:lnTo>
                    <a:pt x="51773" y="1808"/>
                  </a:lnTo>
                  <a:lnTo>
                    <a:pt x="36812" y="8314"/>
                  </a:lnTo>
                  <a:lnTo>
                    <a:pt x="19786" y="25810"/>
                  </a:lnTo>
                  <a:lnTo>
                    <a:pt x="9183" y="43838"/>
                  </a:lnTo>
                  <a:lnTo>
                    <a:pt x="1992" y="68354"/>
                  </a:lnTo>
                  <a:lnTo>
                    <a:pt x="0" y="82808"/>
                  </a:lnTo>
                  <a:lnTo>
                    <a:pt x="2183" y="93334"/>
                  </a:lnTo>
                  <a:lnTo>
                    <a:pt x="12273" y="115977"/>
                  </a:lnTo>
                  <a:lnTo>
                    <a:pt x="21394" y="126190"/>
                  </a:lnTo>
                  <a:lnTo>
                    <a:pt x="34562" y="138865"/>
                  </a:lnTo>
                  <a:lnTo>
                    <a:pt x="52290" y="146163"/>
                  </a:lnTo>
                  <a:lnTo>
                    <a:pt x="62097" y="147677"/>
                  </a:lnTo>
                  <a:lnTo>
                    <a:pt x="77635" y="144652"/>
                  </a:lnTo>
                  <a:lnTo>
                    <a:pt x="85746" y="141262"/>
                  </a:lnTo>
                  <a:lnTo>
                    <a:pt x="104486" y="127595"/>
                  </a:lnTo>
                  <a:lnTo>
                    <a:pt x="113809" y="1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2" name="SMARTInkShape-916">
              <a:extLst>
                <a:ext uri="{FF2B5EF4-FFF2-40B4-BE49-F238E27FC236}">
                  <a16:creationId xmlns:a16="http://schemas.microsoft.com/office/drawing/2014/main" xmlns="" id="{F4C8F5CB-DFC1-4D88-B59F-00BC2831224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153275" y="2462213"/>
              <a:ext cx="73779" cy="90744"/>
            </a:xfrm>
            <a:custGeom>
              <a:avLst/>
              <a:gdLst/>
              <a:ahLst/>
              <a:cxnLst/>
              <a:rect l="0" t="0" r="0" b="0"/>
              <a:pathLst>
                <a:path w="73779" h="90744">
                  <a:moveTo>
                    <a:pt x="66675" y="0"/>
                  </a:moveTo>
                  <a:lnTo>
                    <a:pt x="66675" y="0"/>
                  </a:lnTo>
                  <a:lnTo>
                    <a:pt x="71500" y="5530"/>
                  </a:lnTo>
                  <a:lnTo>
                    <a:pt x="73683" y="9291"/>
                  </a:lnTo>
                  <a:lnTo>
                    <a:pt x="73778" y="10719"/>
                  </a:lnTo>
                  <a:lnTo>
                    <a:pt x="65136" y="44297"/>
                  </a:lnTo>
                  <a:lnTo>
                    <a:pt x="55745" y="65452"/>
                  </a:lnTo>
                  <a:lnTo>
                    <a:pt x="45092" y="76543"/>
                  </a:lnTo>
                  <a:lnTo>
                    <a:pt x="31221" y="87086"/>
                  </a:lnTo>
                  <a:lnTo>
                    <a:pt x="17570" y="90743"/>
                  </a:lnTo>
                  <a:lnTo>
                    <a:pt x="0" y="90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3" name="SMARTInkShape-917">
              <a:extLst>
                <a:ext uri="{FF2B5EF4-FFF2-40B4-BE49-F238E27FC236}">
                  <a16:creationId xmlns:a16="http://schemas.microsoft.com/office/drawing/2014/main" xmlns="" id="{263EB8F5-CEE4-493A-A008-EDACD0C1AF7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70163" y="2331335"/>
              <a:ext cx="361058" cy="142219"/>
            </a:xfrm>
            <a:custGeom>
              <a:avLst/>
              <a:gdLst/>
              <a:ahLst/>
              <a:cxnLst/>
              <a:rect l="0" t="0" r="0" b="0"/>
              <a:pathLst>
                <a:path w="361058" h="142219">
                  <a:moveTo>
                    <a:pt x="6937" y="114209"/>
                  </a:moveTo>
                  <a:lnTo>
                    <a:pt x="6937" y="114209"/>
                  </a:lnTo>
                  <a:lnTo>
                    <a:pt x="655" y="122656"/>
                  </a:lnTo>
                  <a:lnTo>
                    <a:pt x="103" y="124338"/>
                  </a:lnTo>
                  <a:lnTo>
                    <a:pt x="0" y="125724"/>
                  </a:lnTo>
                  <a:lnTo>
                    <a:pt x="196" y="126648"/>
                  </a:lnTo>
                  <a:lnTo>
                    <a:pt x="591" y="127264"/>
                  </a:lnTo>
                  <a:lnTo>
                    <a:pt x="13507" y="136028"/>
                  </a:lnTo>
                  <a:lnTo>
                    <a:pt x="25912" y="141038"/>
                  </a:lnTo>
                  <a:lnTo>
                    <a:pt x="30716" y="141302"/>
                  </a:lnTo>
                  <a:lnTo>
                    <a:pt x="63461" y="134820"/>
                  </a:lnTo>
                  <a:lnTo>
                    <a:pt x="81157" y="120616"/>
                  </a:lnTo>
                  <a:lnTo>
                    <a:pt x="103541" y="84959"/>
                  </a:lnTo>
                  <a:lnTo>
                    <a:pt x="118915" y="50433"/>
                  </a:lnTo>
                  <a:lnTo>
                    <a:pt x="121528" y="43795"/>
                  </a:lnTo>
                  <a:lnTo>
                    <a:pt x="125894" y="8952"/>
                  </a:lnTo>
                  <a:lnTo>
                    <a:pt x="127351" y="2244"/>
                  </a:lnTo>
                  <a:lnTo>
                    <a:pt x="127165" y="1465"/>
                  </a:lnTo>
                  <a:lnTo>
                    <a:pt x="126776" y="946"/>
                  </a:lnTo>
                  <a:lnTo>
                    <a:pt x="126782" y="601"/>
                  </a:lnTo>
                  <a:lnTo>
                    <a:pt x="127051" y="370"/>
                  </a:lnTo>
                  <a:lnTo>
                    <a:pt x="128118" y="0"/>
                  </a:lnTo>
                  <a:lnTo>
                    <a:pt x="127039" y="1200"/>
                  </a:lnTo>
                  <a:lnTo>
                    <a:pt x="126957" y="2092"/>
                  </a:lnTo>
                  <a:lnTo>
                    <a:pt x="128141" y="8823"/>
                  </a:lnTo>
                  <a:lnTo>
                    <a:pt x="125753" y="42537"/>
                  </a:lnTo>
                  <a:lnTo>
                    <a:pt x="125477" y="75873"/>
                  </a:lnTo>
                  <a:lnTo>
                    <a:pt x="128559" y="104081"/>
                  </a:lnTo>
                  <a:lnTo>
                    <a:pt x="135998" y="124154"/>
                  </a:lnTo>
                  <a:lnTo>
                    <a:pt x="143661" y="131002"/>
                  </a:lnTo>
                  <a:lnTo>
                    <a:pt x="157951" y="138547"/>
                  </a:lnTo>
                  <a:lnTo>
                    <a:pt x="168187" y="139853"/>
                  </a:lnTo>
                  <a:lnTo>
                    <a:pt x="176217" y="138975"/>
                  </a:lnTo>
                  <a:lnTo>
                    <a:pt x="189953" y="132771"/>
                  </a:lnTo>
                  <a:lnTo>
                    <a:pt x="197997" y="124764"/>
                  </a:lnTo>
                  <a:lnTo>
                    <a:pt x="207516" y="112541"/>
                  </a:lnTo>
                  <a:lnTo>
                    <a:pt x="218396" y="80946"/>
                  </a:lnTo>
                  <a:lnTo>
                    <a:pt x="229678" y="48202"/>
                  </a:lnTo>
                  <a:lnTo>
                    <a:pt x="240744" y="27696"/>
                  </a:lnTo>
                  <a:lnTo>
                    <a:pt x="258661" y="10760"/>
                  </a:lnTo>
                  <a:lnTo>
                    <a:pt x="263012" y="8436"/>
                  </a:lnTo>
                  <a:lnTo>
                    <a:pt x="276585" y="5493"/>
                  </a:lnTo>
                  <a:lnTo>
                    <a:pt x="295405" y="5449"/>
                  </a:lnTo>
                  <a:lnTo>
                    <a:pt x="301039" y="6869"/>
                  </a:lnTo>
                  <a:lnTo>
                    <a:pt x="325572" y="21534"/>
                  </a:lnTo>
                  <a:lnTo>
                    <a:pt x="343709" y="42273"/>
                  </a:lnTo>
                  <a:lnTo>
                    <a:pt x="357337" y="67086"/>
                  </a:lnTo>
                  <a:lnTo>
                    <a:pt x="360320" y="75817"/>
                  </a:lnTo>
                  <a:lnTo>
                    <a:pt x="361057" y="85253"/>
                  </a:lnTo>
                  <a:lnTo>
                    <a:pt x="358364" y="100160"/>
                  </a:lnTo>
                  <a:lnTo>
                    <a:pt x="352815" y="114579"/>
                  </a:lnTo>
                  <a:lnTo>
                    <a:pt x="345663" y="124402"/>
                  </a:lnTo>
                  <a:lnTo>
                    <a:pt x="335577" y="132751"/>
                  </a:lnTo>
                  <a:lnTo>
                    <a:pt x="324210" y="137724"/>
                  </a:lnTo>
                  <a:lnTo>
                    <a:pt x="302347" y="142218"/>
                  </a:lnTo>
                  <a:lnTo>
                    <a:pt x="285375" y="140119"/>
                  </a:lnTo>
                  <a:lnTo>
                    <a:pt x="280706" y="138160"/>
                  </a:lnTo>
                  <a:lnTo>
                    <a:pt x="274144" y="132859"/>
                  </a:lnTo>
                  <a:lnTo>
                    <a:pt x="271393" y="129465"/>
                  </a:lnTo>
                  <a:lnTo>
                    <a:pt x="269621" y="120787"/>
                  </a:lnTo>
                  <a:lnTo>
                    <a:pt x="271323" y="113605"/>
                  </a:lnTo>
                  <a:lnTo>
                    <a:pt x="276355" y="102007"/>
                  </a:lnTo>
                  <a:lnTo>
                    <a:pt x="290306" y="88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4" name="SMARTInkShape-918">
              <a:extLst>
                <a:ext uri="{FF2B5EF4-FFF2-40B4-BE49-F238E27FC236}">
                  <a16:creationId xmlns:a16="http://schemas.microsoft.com/office/drawing/2014/main" xmlns="" id="{CA06C237-5667-4636-93A5-CB6278EACEA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35996" y="2329960"/>
              <a:ext cx="124499" cy="147319"/>
            </a:xfrm>
            <a:custGeom>
              <a:avLst/>
              <a:gdLst/>
              <a:ahLst/>
              <a:cxnLst/>
              <a:rect l="0" t="0" r="0" b="0"/>
              <a:pathLst>
                <a:path w="124499" h="147319">
                  <a:moveTo>
                    <a:pt x="76873" y="22715"/>
                  </a:moveTo>
                  <a:lnTo>
                    <a:pt x="76873" y="22715"/>
                  </a:lnTo>
                  <a:lnTo>
                    <a:pt x="76873" y="19401"/>
                  </a:lnTo>
                  <a:lnTo>
                    <a:pt x="77578" y="17890"/>
                  </a:lnTo>
                  <a:lnTo>
                    <a:pt x="78509" y="16337"/>
                  </a:lnTo>
                  <a:lnTo>
                    <a:pt x="79033" y="13711"/>
                  </a:lnTo>
                  <a:lnTo>
                    <a:pt x="79252" y="7234"/>
                  </a:lnTo>
                  <a:lnTo>
                    <a:pt x="67004" y="1371"/>
                  </a:lnTo>
                  <a:lnTo>
                    <a:pt x="61110" y="0"/>
                  </a:lnTo>
                  <a:lnTo>
                    <a:pt x="50801" y="492"/>
                  </a:lnTo>
                  <a:lnTo>
                    <a:pt x="44424" y="2313"/>
                  </a:lnTo>
                  <a:lnTo>
                    <a:pt x="25628" y="13346"/>
                  </a:lnTo>
                  <a:lnTo>
                    <a:pt x="19238" y="19351"/>
                  </a:lnTo>
                  <a:lnTo>
                    <a:pt x="11513" y="32124"/>
                  </a:lnTo>
                  <a:lnTo>
                    <a:pt x="0" y="65730"/>
                  </a:lnTo>
                  <a:lnTo>
                    <a:pt x="492" y="88323"/>
                  </a:lnTo>
                  <a:lnTo>
                    <a:pt x="9813" y="119385"/>
                  </a:lnTo>
                  <a:lnTo>
                    <a:pt x="15835" y="129691"/>
                  </a:lnTo>
                  <a:lnTo>
                    <a:pt x="18965" y="133407"/>
                  </a:lnTo>
                  <a:lnTo>
                    <a:pt x="37474" y="144079"/>
                  </a:lnTo>
                  <a:lnTo>
                    <a:pt x="49923" y="147318"/>
                  </a:lnTo>
                  <a:lnTo>
                    <a:pt x="64131" y="146703"/>
                  </a:lnTo>
                  <a:lnTo>
                    <a:pt x="76581" y="144034"/>
                  </a:lnTo>
                  <a:lnTo>
                    <a:pt x="91318" y="134999"/>
                  </a:lnTo>
                  <a:lnTo>
                    <a:pt x="117115" y="111038"/>
                  </a:lnTo>
                  <a:lnTo>
                    <a:pt x="124498" y="98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5" name="SMARTInkShape-919">
              <a:extLst>
                <a:ext uri="{FF2B5EF4-FFF2-40B4-BE49-F238E27FC236}">
                  <a16:creationId xmlns:a16="http://schemas.microsoft.com/office/drawing/2014/main" xmlns="" id="{6C74B8AA-9FDA-4C44-BC6B-18EA472D53B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77113" y="225266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49" name="SMARTInkShape-Group499">
            <a:extLst>
              <a:ext uri="{FF2B5EF4-FFF2-40B4-BE49-F238E27FC236}">
                <a16:creationId xmlns:a16="http://schemas.microsoft.com/office/drawing/2014/main" xmlns="" id="{BE9C71D9-88B0-4569-A599-AD16104180D4}"/>
              </a:ext>
            </a:extLst>
          </p:cNvPr>
          <p:cNvGrpSpPr/>
          <p:nvPr/>
        </p:nvGrpSpPr>
        <p:grpSpPr>
          <a:xfrm>
            <a:off x="1100138" y="2615462"/>
            <a:ext cx="369094" cy="466872"/>
            <a:chOff x="1100138" y="2615462"/>
            <a:chExt cx="369094" cy="466872"/>
          </a:xfrm>
        </p:grpSpPr>
        <p:sp>
          <p:nvSpPr>
            <p:cNvPr id="17447" name="SMARTInkShape-920">
              <a:extLst>
                <a:ext uri="{FF2B5EF4-FFF2-40B4-BE49-F238E27FC236}">
                  <a16:creationId xmlns:a16="http://schemas.microsoft.com/office/drawing/2014/main" xmlns="" id="{E17DE8A8-1334-44A6-982C-8038C35B65B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00138" y="2615462"/>
              <a:ext cx="218291" cy="456352"/>
            </a:xfrm>
            <a:custGeom>
              <a:avLst/>
              <a:gdLst/>
              <a:ahLst/>
              <a:cxnLst/>
              <a:rect l="0" t="0" r="0" b="0"/>
              <a:pathLst>
                <a:path w="218291" h="456352">
                  <a:moveTo>
                    <a:pt x="0" y="456351"/>
                  </a:moveTo>
                  <a:lnTo>
                    <a:pt x="0" y="456351"/>
                  </a:lnTo>
                  <a:lnTo>
                    <a:pt x="1264" y="456351"/>
                  </a:lnTo>
                  <a:lnTo>
                    <a:pt x="1636" y="456086"/>
                  </a:lnTo>
                  <a:lnTo>
                    <a:pt x="1884" y="455645"/>
                  </a:lnTo>
                  <a:lnTo>
                    <a:pt x="2372" y="453998"/>
                  </a:lnTo>
                  <a:lnTo>
                    <a:pt x="4430" y="453972"/>
                  </a:lnTo>
                  <a:lnTo>
                    <a:pt x="3400" y="453970"/>
                  </a:lnTo>
                  <a:lnTo>
                    <a:pt x="3060" y="453705"/>
                  </a:lnTo>
                  <a:lnTo>
                    <a:pt x="2683" y="452705"/>
                  </a:lnTo>
                  <a:lnTo>
                    <a:pt x="2847" y="452068"/>
                  </a:lnTo>
                  <a:lnTo>
                    <a:pt x="3734" y="450655"/>
                  </a:lnTo>
                  <a:lnTo>
                    <a:pt x="5011" y="449850"/>
                  </a:lnTo>
                  <a:lnTo>
                    <a:pt x="5722" y="449636"/>
                  </a:lnTo>
                  <a:lnTo>
                    <a:pt x="6196" y="449228"/>
                  </a:lnTo>
                  <a:lnTo>
                    <a:pt x="6722" y="448070"/>
                  </a:lnTo>
                  <a:lnTo>
                    <a:pt x="8367" y="446673"/>
                  </a:lnTo>
                  <a:lnTo>
                    <a:pt x="16277" y="439996"/>
                  </a:lnTo>
                  <a:lnTo>
                    <a:pt x="21980" y="433180"/>
                  </a:lnTo>
                  <a:lnTo>
                    <a:pt x="24585" y="430971"/>
                  </a:lnTo>
                  <a:lnTo>
                    <a:pt x="42176" y="404869"/>
                  </a:lnTo>
                  <a:lnTo>
                    <a:pt x="62090" y="371726"/>
                  </a:lnTo>
                  <a:lnTo>
                    <a:pt x="82565" y="339443"/>
                  </a:lnTo>
                  <a:lnTo>
                    <a:pt x="101256" y="305941"/>
                  </a:lnTo>
                  <a:lnTo>
                    <a:pt x="118127" y="274314"/>
                  </a:lnTo>
                  <a:lnTo>
                    <a:pt x="136462" y="239234"/>
                  </a:lnTo>
                  <a:lnTo>
                    <a:pt x="151859" y="204534"/>
                  </a:lnTo>
                  <a:lnTo>
                    <a:pt x="170053" y="171170"/>
                  </a:lnTo>
                  <a:lnTo>
                    <a:pt x="183936" y="139655"/>
                  </a:lnTo>
                  <a:lnTo>
                    <a:pt x="196430" y="108112"/>
                  </a:lnTo>
                  <a:lnTo>
                    <a:pt x="209883" y="75514"/>
                  </a:lnTo>
                  <a:lnTo>
                    <a:pt x="215808" y="52444"/>
                  </a:lnTo>
                  <a:lnTo>
                    <a:pt x="218290" y="28206"/>
                  </a:lnTo>
                  <a:lnTo>
                    <a:pt x="213676" y="15131"/>
                  </a:lnTo>
                  <a:lnTo>
                    <a:pt x="209920" y="9736"/>
                  </a:lnTo>
                  <a:lnTo>
                    <a:pt x="196203" y="2018"/>
                  </a:lnTo>
                  <a:lnTo>
                    <a:pt x="189661" y="0"/>
                  </a:lnTo>
                  <a:lnTo>
                    <a:pt x="183107" y="666"/>
                  </a:lnTo>
                  <a:lnTo>
                    <a:pt x="163659" y="7709"/>
                  </a:lnTo>
                  <a:lnTo>
                    <a:pt x="150759" y="15859"/>
                  </a:lnTo>
                  <a:lnTo>
                    <a:pt x="136290" y="37448"/>
                  </a:lnTo>
                  <a:lnTo>
                    <a:pt x="126564" y="70127"/>
                  </a:lnTo>
                  <a:lnTo>
                    <a:pt x="121846" y="105325"/>
                  </a:lnTo>
                  <a:lnTo>
                    <a:pt x="118519" y="138543"/>
                  </a:lnTo>
                  <a:lnTo>
                    <a:pt x="116788" y="169008"/>
                  </a:lnTo>
                  <a:lnTo>
                    <a:pt x="116687" y="203704"/>
                  </a:lnTo>
                  <a:lnTo>
                    <a:pt x="116681" y="236393"/>
                  </a:lnTo>
                  <a:lnTo>
                    <a:pt x="115417" y="268511"/>
                  </a:lnTo>
                  <a:lnTo>
                    <a:pt x="114343" y="303410"/>
                  </a:lnTo>
                  <a:lnTo>
                    <a:pt x="114301" y="338027"/>
                  </a:lnTo>
                  <a:lnTo>
                    <a:pt x="112139" y="370388"/>
                  </a:lnTo>
                  <a:lnTo>
                    <a:pt x="111924" y="404468"/>
                  </a:lnTo>
                  <a:lnTo>
                    <a:pt x="112624" y="425433"/>
                  </a:lnTo>
                  <a:lnTo>
                    <a:pt x="116730" y="442065"/>
                  </a:lnTo>
                  <a:lnTo>
                    <a:pt x="122051" y="449495"/>
                  </a:lnTo>
                  <a:lnTo>
                    <a:pt x="124624" y="451980"/>
                  </a:lnTo>
                  <a:lnTo>
                    <a:pt x="130541" y="454972"/>
                  </a:lnTo>
                  <a:lnTo>
                    <a:pt x="136597" y="456078"/>
                  </a:lnTo>
                  <a:lnTo>
                    <a:pt x="139732" y="456229"/>
                  </a:lnTo>
                  <a:lnTo>
                    <a:pt x="145736" y="453787"/>
                  </a:lnTo>
                  <a:lnTo>
                    <a:pt x="148115" y="451859"/>
                  </a:lnTo>
                  <a:lnTo>
                    <a:pt x="149966" y="449857"/>
                  </a:lnTo>
                  <a:lnTo>
                    <a:pt x="171839" y="426790"/>
                  </a:lnTo>
                  <a:lnTo>
                    <a:pt x="178003" y="420075"/>
                  </a:lnTo>
                  <a:lnTo>
                    <a:pt x="179787" y="418673"/>
                  </a:lnTo>
                  <a:lnTo>
                    <a:pt x="182475" y="414293"/>
                  </a:lnTo>
                  <a:lnTo>
                    <a:pt x="186101" y="404961"/>
                  </a:lnTo>
                  <a:lnTo>
                    <a:pt x="192881" y="396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48" name="SMARTInkShape-921">
              <a:extLst>
                <a:ext uri="{FF2B5EF4-FFF2-40B4-BE49-F238E27FC236}">
                  <a16:creationId xmlns:a16="http://schemas.microsoft.com/office/drawing/2014/main" xmlns="" id="{4ECAFCD0-B368-44E7-9C3F-B399E97C949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86024" y="2926946"/>
              <a:ext cx="183208" cy="155388"/>
            </a:xfrm>
            <a:custGeom>
              <a:avLst/>
              <a:gdLst/>
              <a:ahLst/>
              <a:cxnLst/>
              <a:rect l="0" t="0" r="0" b="0"/>
              <a:pathLst>
                <a:path w="183208" h="155388">
                  <a:moveTo>
                    <a:pt x="109389" y="25804"/>
                  </a:moveTo>
                  <a:lnTo>
                    <a:pt x="109389" y="25804"/>
                  </a:lnTo>
                  <a:lnTo>
                    <a:pt x="111917" y="24540"/>
                  </a:lnTo>
                  <a:lnTo>
                    <a:pt x="112397" y="23903"/>
                  </a:lnTo>
                  <a:lnTo>
                    <a:pt x="112452" y="23214"/>
                  </a:lnTo>
                  <a:lnTo>
                    <a:pt x="111972" y="20274"/>
                  </a:lnTo>
                  <a:lnTo>
                    <a:pt x="111532" y="14639"/>
                  </a:lnTo>
                  <a:lnTo>
                    <a:pt x="109723" y="9965"/>
                  </a:lnTo>
                  <a:lnTo>
                    <a:pt x="109347" y="9688"/>
                  </a:lnTo>
                  <a:lnTo>
                    <a:pt x="84661" y="242"/>
                  </a:lnTo>
                  <a:lnTo>
                    <a:pt x="74498" y="0"/>
                  </a:lnTo>
                  <a:lnTo>
                    <a:pt x="53611" y="5213"/>
                  </a:lnTo>
                  <a:lnTo>
                    <a:pt x="45501" y="10090"/>
                  </a:lnTo>
                  <a:lnTo>
                    <a:pt x="31321" y="26343"/>
                  </a:lnTo>
                  <a:lnTo>
                    <a:pt x="11461" y="61924"/>
                  </a:lnTo>
                  <a:lnTo>
                    <a:pt x="1550" y="94625"/>
                  </a:lnTo>
                  <a:lnTo>
                    <a:pt x="0" y="116186"/>
                  </a:lnTo>
                  <a:lnTo>
                    <a:pt x="7279" y="133406"/>
                  </a:lnTo>
                  <a:lnTo>
                    <a:pt x="17871" y="143973"/>
                  </a:lnTo>
                  <a:lnTo>
                    <a:pt x="25328" y="148806"/>
                  </a:lnTo>
                  <a:lnTo>
                    <a:pt x="34240" y="151061"/>
                  </a:lnTo>
                  <a:lnTo>
                    <a:pt x="48954" y="151927"/>
                  </a:lnTo>
                  <a:lnTo>
                    <a:pt x="53513" y="150562"/>
                  </a:lnTo>
                  <a:lnTo>
                    <a:pt x="68291" y="143064"/>
                  </a:lnTo>
                  <a:lnTo>
                    <a:pt x="83616" y="124821"/>
                  </a:lnTo>
                  <a:lnTo>
                    <a:pt x="97267" y="92147"/>
                  </a:lnTo>
                  <a:lnTo>
                    <a:pt x="102783" y="58599"/>
                  </a:lnTo>
                  <a:lnTo>
                    <a:pt x="107665" y="23317"/>
                  </a:lnTo>
                  <a:lnTo>
                    <a:pt x="109380" y="16332"/>
                  </a:lnTo>
                  <a:lnTo>
                    <a:pt x="109388" y="21648"/>
                  </a:lnTo>
                  <a:lnTo>
                    <a:pt x="105135" y="55416"/>
                  </a:lnTo>
                  <a:lnTo>
                    <a:pt x="104639" y="88939"/>
                  </a:lnTo>
                  <a:lnTo>
                    <a:pt x="105335" y="97868"/>
                  </a:lnTo>
                  <a:lnTo>
                    <a:pt x="112686" y="131238"/>
                  </a:lnTo>
                  <a:lnTo>
                    <a:pt x="118502" y="142624"/>
                  </a:lnTo>
                  <a:lnTo>
                    <a:pt x="124260" y="149670"/>
                  </a:lnTo>
                  <a:lnTo>
                    <a:pt x="127992" y="152293"/>
                  </a:lnTo>
                  <a:lnTo>
                    <a:pt x="137229" y="155241"/>
                  </a:lnTo>
                  <a:lnTo>
                    <a:pt x="140988" y="155387"/>
                  </a:lnTo>
                  <a:lnTo>
                    <a:pt x="142361" y="155055"/>
                  </a:lnTo>
                  <a:lnTo>
                    <a:pt x="183207" y="12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50" name="SMARTInkShape-922">
            <a:extLst>
              <a:ext uri="{FF2B5EF4-FFF2-40B4-BE49-F238E27FC236}">
                <a16:creationId xmlns:a16="http://schemas.microsoft.com/office/drawing/2014/main" xmlns="" id="{C977F971-2147-43B5-A582-CBE7CD341AC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07345" y="2612621"/>
            <a:ext cx="923925" cy="791477"/>
          </a:xfrm>
          <a:custGeom>
            <a:avLst/>
            <a:gdLst/>
            <a:ahLst/>
            <a:cxnLst/>
            <a:rect l="0" t="0" r="0" b="0"/>
            <a:pathLst>
              <a:path w="923925" h="791477">
                <a:moveTo>
                  <a:pt x="4761" y="437760"/>
                </a:moveTo>
                <a:lnTo>
                  <a:pt x="4761" y="437760"/>
                </a:lnTo>
                <a:lnTo>
                  <a:pt x="0" y="447282"/>
                </a:lnTo>
                <a:lnTo>
                  <a:pt x="9697" y="439637"/>
                </a:lnTo>
                <a:lnTo>
                  <a:pt x="28839" y="427613"/>
                </a:lnTo>
                <a:lnTo>
                  <a:pt x="63308" y="394763"/>
                </a:lnTo>
                <a:lnTo>
                  <a:pt x="87132" y="360314"/>
                </a:lnTo>
                <a:lnTo>
                  <a:pt x="106671" y="326411"/>
                </a:lnTo>
                <a:lnTo>
                  <a:pt x="128915" y="292700"/>
                </a:lnTo>
                <a:lnTo>
                  <a:pt x="144240" y="260633"/>
                </a:lnTo>
                <a:lnTo>
                  <a:pt x="164098" y="225169"/>
                </a:lnTo>
                <a:lnTo>
                  <a:pt x="180279" y="190522"/>
                </a:lnTo>
                <a:lnTo>
                  <a:pt x="192832" y="155225"/>
                </a:lnTo>
                <a:lnTo>
                  <a:pt x="200413" y="120647"/>
                </a:lnTo>
                <a:lnTo>
                  <a:pt x="204212" y="85699"/>
                </a:lnTo>
                <a:lnTo>
                  <a:pt x="203488" y="54452"/>
                </a:lnTo>
                <a:lnTo>
                  <a:pt x="197136" y="26767"/>
                </a:lnTo>
                <a:lnTo>
                  <a:pt x="188443" y="12845"/>
                </a:lnTo>
                <a:lnTo>
                  <a:pt x="178288" y="1746"/>
                </a:lnTo>
                <a:lnTo>
                  <a:pt x="173607" y="559"/>
                </a:lnTo>
                <a:lnTo>
                  <a:pt x="158455" y="0"/>
                </a:lnTo>
                <a:lnTo>
                  <a:pt x="151959" y="1813"/>
                </a:lnTo>
                <a:lnTo>
                  <a:pt x="142963" y="7263"/>
                </a:lnTo>
                <a:lnTo>
                  <a:pt x="134458" y="15954"/>
                </a:lnTo>
                <a:lnTo>
                  <a:pt x="125807" y="31473"/>
                </a:lnTo>
                <a:lnTo>
                  <a:pt x="116685" y="66043"/>
                </a:lnTo>
                <a:lnTo>
                  <a:pt x="113655" y="97993"/>
                </a:lnTo>
                <a:lnTo>
                  <a:pt x="110755" y="131198"/>
                </a:lnTo>
                <a:lnTo>
                  <a:pt x="109584" y="166237"/>
                </a:lnTo>
                <a:lnTo>
                  <a:pt x="107378" y="199495"/>
                </a:lnTo>
                <a:lnTo>
                  <a:pt x="107168" y="231762"/>
                </a:lnTo>
                <a:lnTo>
                  <a:pt x="107156" y="263800"/>
                </a:lnTo>
                <a:lnTo>
                  <a:pt x="107155" y="295803"/>
                </a:lnTo>
                <a:lnTo>
                  <a:pt x="105270" y="331012"/>
                </a:lnTo>
                <a:lnTo>
                  <a:pt x="104529" y="366363"/>
                </a:lnTo>
                <a:lnTo>
                  <a:pt x="102491" y="400786"/>
                </a:lnTo>
                <a:lnTo>
                  <a:pt x="100345" y="434708"/>
                </a:lnTo>
                <a:lnTo>
                  <a:pt x="95905" y="470227"/>
                </a:lnTo>
                <a:lnTo>
                  <a:pt x="93381" y="502031"/>
                </a:lnTo>
                <a:lnTo>
                  <a:pt x="91251" y="535043"/>
                </a:lnTo>
                <a:lnTo>
                  <a:pt x="90499" y="569849"/>
                </a:lnTo>
                <a:lnTo>
                  <a:pt x="88602" y="603647"/>
                </a:lnTo>
                <a:lnTo>
                  <a:pt x="88124" y="637538"/>
                </a:lnTo>
                <a:lnTo>
                  <a:pt x="90266" y="672134"/>
                </a:lnTo>
                <a:lnTo>
                  <a:pt x="90485" y="707123"/>
                </a:lnTo>
                <a:lnTo>
                  <a:pt x="91750" y="742370"/>
                </a:lnTo>
                <a:lnTo>
                  <a:pt x="95014" y="770322"/>
                </a:lnTo>
                <a:lnTo>
                  <a:pt x="103100" y="784789"/>
                </a:lnTo>
                <a:lnTo>
                  <a:pt x="104735" y="786464"/>
                </a:lnTo>
                <a:lnTo>
                  <a:pt x="114208" y="791328"/>
                </a:lnTo>
                <a:lnTo>
                  <a:pt x="115561" y="791476"/>
                </a:lnTo>
                <a:lnTo>
                  <a:pt x="123022" y="790069"/>
                </a:lnTo>
                <a:lnTo>
                  <a:pt x="125761" y="788987"/>
                </a:lnTo>
                <a:lnTo>
                  <a:pt x="128036" y="786919"/>
                </a:lnTo>
                <a:lnTo>
                  <a:pt x="136160" y="775376"/>
                </a:lnTo>
                <a:lnTo>
                  <a:pt x="141794" y="755455"/>
                </a:lnTo>
                <a:lnTo>
                  <a:pt x="148196" y="722023"/>
                </a:lnTo>
                <a:lnTo>
                  <a:pt x="153517" y="686515"/>
                </a:lnTo>
                <a:lnTo>
                  <a:pt x="160345" y="650923"/>
                </a:lnTo>
                <a:lnTo>
                  <a:pt x="162421" y="620812"/>
                </a:lnTo>
                <a:lnTo>
                  <a:pt x="164140" y="588775"/>
                </a:lnTo>
                <a:lnTo>
                  <a:pt x="166346" y="556550"/>
                </a:lnTo>
                <a:lnTo>
                  <a:pt x="166666" y="525047"/>
                </a:lnTo>
                <a:lnTo>
                  <a:pt x="166685" y="490201"/>
                </a:lnTo>
                <a:lnTo>
                  <a:pt x="165050" y="455400"/>
                </a:lnTo>
                <a:lnTo>
                  <a:pt x="158626" y="420101"/>
                </a:lnTo>
                <a:lnTo>
                  <a:pt x="151546" y="404407"/>
                </a:lnTo>
                <a:lnTo>
                  <a:pt x="139319" y="384139"/>
                </a:lnTo>
                <a:lnTo>
                  <a:pt x="130736" y="376868"/>
                </a:lnTo>
                <a:lnTo>
                  <a:pt x="120868" y="372237"/>
                </a:lnTo>
                <a:lnTo>
                  <a:pt x="105430" y="369222"/>
                </a:lnTo>
                <a:lnTo>
                  <a:pt x="91022" y="372850"/>
                </a:lnTo>
                <a:lnTo>
                  <a:pt x="86441" y="375812"/>
                </a:lnTo>
                <a:lnTo>
                  <a:pt x="84720" y="377860"/>
                </a:lnTo>
                <a:lnTo>
                  <a:pt x="83954" y="379917"/>
                </a:lnTo>
                <a:lnTo>
                  <a:pt x="83423" y="388342"/>
                </a:lnTo>
                <a:lnTo>
                  <a:pt x="84084" y="391367"/>
                </a:lnTo>
                <a:lnTo>
                  <a:pt x="91211" y="406689"/>
                </a:lnTo>
                <a:lnTo>
                  <a:pt x="95715" y="411867"/>
                </a:lnTo>
                <a:lnTo>
                  <a:pt x="104917" y="418149"/>
                </a:lnTo>
                <a:lnTo>
                  <a:pt x="105663" y="419130"/>
                </a:lnTo>
                <a:lnTo>
                  <a:pt x="116101" y="424242"/>
                </a:lnTo>
                <a:lnTo>
                  <a:pt x="148718" y="432332"/>
                </a:lnTo>
                <a:lnTo>
                  <a:pt x="166781" y="432234"/>
                </a:lnTo>
                <a:lnTo>
                  <a:pt x="201951" y="425805"/>
                </a:lnTo>
                <a:lnTo>
                  <a:pt x="217783" y="418245"/>
                </a:lnTo>
                <a:lnTo>
                  <a:pt x="251496" y="395011"/>
                </a:lnTo>
                <a:lnTo>
                  <a:pt x="272727" y="366859"/>
                </a:lnTo>
                <a:lnTo>
                  <a:pt x="277181" y="350818"/>
                </a:lnTo>
                <a:lnTo>
                  <a:pt x="276919" y="341591"/>
                </a:lnTo>
                <a:lnTo>
                  <a:pt x="273575" y="329503"/>
                </a:lnTo>
                <a:lnTo>
                  <a:pt x="271430" y="325352"/>
                </a:lnTo>
                <a:lnTo>
                  <a:pt x="268008" y="322273"/>
                </a:lnTo>
                <a:lnTo>
                  <a:pt x="263030" y="319757"/>
                </a:lnTo>
                <a:lnTo>
                  <a:pt x="253202" y="317465"/>
                </a:lnTo>
                <a:lnTo>
                  <a:pt x="243376" y="319747"/>
                </a:lnTo>
                <a:lnTo>
                  <a:pt x="233723" y="324618"/>
                </a:lnTo>
                <a:lnTo>
                  <a:pt x="229906" y="327591"/>
                </a:lnTo>
                <a:lnTo>
                  <a:pt x="221177" y="341069"/>
                </a:lnTo>
                <a:lnTo>
                  <a:pt x="215400" y="359278"/>
                </a:lnTo>
                <a:lnTo>
                  <a:pt x="214324" y="392522"/>
                </a:lnTo>
                <a:lnTo>
                  <a:pt x="214843" y="403944"/>
                </a:lnTo>
                <a:lnTo>
                  <a:pt x="228503" y="437225"/>
                </a:lnTo>
                <a:lnTo>
                  <a:pt x="238177" y="449473"/>
                </a:lnTo>
                <a:lnTo>
                  <a:pt x="248502" y="457972"/>
                </a:lnTo>
                <a:lnTo>
                  <a:pt x="259839" y="462399"/>
                </a:lnTo>
                <a:lnTo>
                  <a:pt x="272603" y="463817"/>
                </a:lnTo>
                <a:lnTo>
                  <a:pt x="293941" y="459617"/>
                </a:lnTo>
                <a:lnTo>
                  <a:pt x="307295" y="452888"/>
                </a:lnTo>
                <a:lnTo>
                  <a:pt x="315133" y="447396"/>
                </a:lnTo>
                <a:lnTo>
                  <a:pt x="336483" y="412181"/>
                </a:lnTo>
                <a:lnTo>
                  <a:pt x="340763" y="402782"/>
                </a:lnTo>
                <a:lnTo>
                  <a:pt x="348705" y="367199"/>
                </a:lnTo>
                <a:lnTo>
                  <a:pt x="349514" y="356167"/>
                </a:lnTo>
                <a:lnTo>
                  <a:pt x="347087" y="337066"/>
                </a:lnTo>
                <a:lnTo>
                  <a:pt x="340764" y="323534"/>
                </a:lnTo>
                <a:lnTo>
                  <a:pt x="340527" y="321190"/>
                </a:lnTo>
                <a:lnTo>
                  <a:pt x="343049" y="322376"/>
                </a:lnTo>
                <a:lnTo>
                  <a:pt x="378396" y="321082"/>
                </a:lnTo>
                <a:lnTo>
                  <a:pt x="393333" y="321344"/>
                </a:lnTo>
                <a:lnTo>
                  <a:pt x="398309" y="323129"/>
                </a:lnTo>
                <a:lnTo>
                  <a:pt x="402061" y="327155"/>
                </a:lnTo>
                <a:lnTo>
                  <a:pt x="404570" y="332351"/>
                </a:lnTo>
                <a:lnTo>
                  <a:pt x="404533" y="347029"/>
                </a:lnTo>
                <a:lnTo>
                  <a:pt x="402439" y="381143"/>
                </a:lnTo>
                <a:lnTo>
                  <a:pt x="405120" y="414283"/>
                </a:lnTo>
                <a:lnTo>
                  <a:pt x="416020" y="444509"/>
                </a:lnTo>
                <a:lnTo>
                  <a:pt x="426601" y="457087"/>
                </a:lnTo>
                <a:lnTo>
                  <a:pt x="430553" y="459832"/>
                </a:lnTo>
                <a:lnTo>
                  <a:pt x="437716" y="462684"/>
                </a:lnTo>
                <a:lnTo>
                  <a:pt x="441396" y="462684"/>
                </a:lnTo>
                <a:lnTo>
                  <a:pt x="453658" y="459818"/>
                </a:lnTo>
                <a:lnTo>
                  <a:pt x="456771" y="458324"/>
                </a:lnTo>
                <a:lnTo>
                  <a:pt x="464391" y="449239"/>
                </a:lnTo>
                <a:lnTo>
                  <a:pt x="471987" y="433930"/>
                </a:lnTo>
                <a:lnTo>
                  <a:pt x="485002" y="401662"/>
                </a:lnTo>
                <a:lnTo>
                  <a:pt x="497485" y="366399"/>
                </a:lnTo>
                <a:lnTo>
                  <a:pt x="507664" y="339618"/>
                </a:lnTo>
                <a:lnTo>
                  <a:pt x="516046" y="327061"/>
                </a:lnTo>
                <a:lnTo>
                  <a:pt x="522308" y="322270"/>
                </a:lnTo>
                <a:lnTo>
                  <a:pt x="534987" y="315538"/>
                </a:lnTo>
                <a:lnTo>
                  <a:pt x="538162" y="315353"/>
                </a:lnTo>
                <a:lnTo>
                  <a:pt x="550846" y="318310"/>
                </a:lnTo>
                <a:lnTo>
                  <a:pt x="555766" y="323640"/>
                </a:lnTo>
                <a:lnTo>
                  <a:pt x="561679" y="335390"/>
                </a:lnTo>
                <a:lnTo>
                  <a:pt x="566005" y="352720"/>
                </a:lnTo>
                <a:lnTo>
                  <a:pt x="571057" y="384218"/>
                </a:lnTo>
                <a:lnTo>
                  <a:pt x="571487" y="419735"/>
                </a:lnTo>
                <a:lnTo>
                  <a:pt x="573861" y="454514"/>
                </a:lnTo>
                <a:lnTo>
                  <a:pt x="573879" y="461044"/>
                </a:lnTo>
                <a:lnTo>
                  <a:pt x="573615" y="460956"/>
                </a:lnTo>
                <a:lnTo>
                  <a:pt x="571830" y="459476"/>
                </a:lnTo>
                <a:lnTo>
                  <a:pt x="571500" y="425549"/>
                </a:lnTo>
                <a:lnTo>
                  <a:pt x="574813" y="391627"/>
                </a:lnTo>
                <a:lnTo>
                  <a:pt x="584104" y="358310"/>
                </a:lnTo>
                <a:lnTo>
                  <a:pt x="596616" y="332747"/>
                </a:lnTo>
                <a:lnTo>
                  <a:pt x="606176" y="320342"/>
                </a:lnTo>
                <a:lnTo>
                  <a:pt x="609047" y="318282"/>
                </a:lnTo>
                <a:lnTo>
                  <a:pt x="614903" y="316899"/>
                </a:lnTo>
                <a:lnTo>
                  <a:pt x="619138" y="316489"/>
                </a:lnTo>
                <a:lnTo>
                  <a:pt x="625860" y="317632"/>
                </a:lnTo>
                <a:lnTo>
                  <a:pt x="632026" y="320910"/>
                </a:lnTo>
                <a:lnTo>
                  <a:pt x="635941" y="325233"/>
                </a:lnTo>
                <a:lnTo>
                  <a:pt x="641649" y="336074"/>
                </a:lnTo>
                <a:lnTo>
                  <a:pt x="650948" y="371498"/>
                </a:lnTo>
                <a:lnTo>
                  <a:pt x="653807" y="405655"/>
                </a:lnTo>
                <a:lnTo>
                  <a:pt x="652481" y="439500"/>
                </a:lnTo>
                <a:lnTo>
                  <a:pt x="652730" y="449011"/>
                </a:lnTo>
                <a:lnTo>
                  <a:pt x="654512" y="456191"/>
                </a:lnTo>
                <a:lnTo>
                  <a:pt x="652488" y="468206"/>
                </a:lnTo>
                <a:lnTo>
                  <a:pt x="652726" y="444271"/>
                </a:lnTo>
                <a:lnTo>
                  <a:pt x="654823" y="410706"/>
                </a:lnTo>
                <a:lnTo>
                  <a:pt x="657267" y="377695"/>
                </a:lnTo>
                <a:lnTo>
                  <a:pt x="665171" y="345215"/>
                </a:lnTo>
                <a:lnTo>
                  <a:pt x="673272" y="326684"/>
                </a:lnTo>
                <a:lnTo>
                  <a:pt x="683704" y="313801"/>
                </a:lnTo>
                <a:lnTo>
                  <a:pt x="690235" y="310955"/>
                </a:lnTo>
                <a:lnTo>
                  <a:pt x="697949" y="309408"/>
                </a:lnTo>
                <a:lnTo>
                  <a:pt x="700989" y="309542"/>
                </a:lnTo>
                <a:lnTo>
                  <a:pt x="708832" y="312501"/>
                </a:lnTo>
                <a:lnTo>
                  <a:pt x="711293" y="314709"/>
                </a:lnTo>
                <a:lnTo>
                  <a:pt x="719687" y="328302"/>
                </a:lnTo>
                <a:lnTo>
                  <a:pt x="723496" y="343739"/>
                </a:lnTo>
                <a:lnTo>
                  <a:pt x="722632" y="378881"/>
                </a:lnTo>
                <a:lnTo>
                  <a:pt x="721526" y="410355"/>
                </a:lnTo>
                <a:lnTo>
                  <a:pt x="727895" y="438602"/>
                </a:lnTo>
                <a:lnTo>
                  <a:pt x="733104" y="447814"/>
                </a:lnTo>
                <a:lnTo>
                  <a:pt x="737533" y="452057"/>
                </a:lnTo>
                <a:lnTo>
                  <a:pt x="745666" y="457535"/>
                </a:lnTo>
                <a:lnTo>
                  <a:pt x="748919" y="458455"/>
                </a:lnTo>
                <a:lnTo>
                  <a:pt x="756211" y="459046"/>
                </a:lnTo>
                <a:lnTo>
                  <a:pt x="762400" y="457884"/>
                </a:lnTo>
                <a:lnTo>
                  <a:pt x="775057" y="451540"/>
                </a:lnTo>
                <a:lnTo>
                  <a:pt x="802571" y="417375"/>
                </a:lnTo>
                <a:lnTo>
                  <a:pt x="825511" y="382834"/>
                </a:lnTo>
                <a:lnTo>
                  <a:pt x="837712" y="360837"/>
                </a:lnTo>
                <a:lnTo>
                  <a:pt x="844789" y="334819"/>
                </a:lnTo>
                <a:lnTo>
                  <a:pt x="845270" y="320621"/>
                </a:lnTo>
                <a:lnTo>
                  <a:pt x="842793" y="313800"/>
                </a:lnTo>
                <a:lnTo>
                  <a:pt x="837443" y="308015"/>
                </a:lnTo>
                <a:lnTo>
                  <a:pt x="833359" y="305478"/>
                </a:lnTo>
                <a:lnTo>
                  <a:pt x="826681" y="304727"/>
                </a:lnTo>
                <a:lnTo>
                  <a:pt x="818481" y="306374"/>
                </a:lnTo>
                <a:lnTo>
                  <a:pt x="812072" y="308755"/>
                </a:lnTo>
                <a:lnTo>
                  <a:pt x="806439" y="313223"/>
                </a:lnTo>
                <a:lnTo>
                  <a:pt x="796495" y="326960"/>
                </a:lnTo>
                <a:lnTo>
                  <a:pt x="792018" y="339135"/>
                </a:lnTo>
                <a:lnTo>
                  <a:pt x="789479" y="359794"/>
                </a:lnTo>
                <a:lnTo>
                  <a:pt x="793824" y="390099"/>
                </a:lnTo>
                <a:lnTo>
                  <a:pt x="796781" y="397528"/>
                </a:lnTo>
                <a:lnTo>
                  <a:pt x="818463" y="432889"/>
                </a:lnTo>
                <a:lnTo>
                  <a:pt x="828897" y="446069"/>
                </a:lnTo>
                <a:lnTo>
                  <a:pt x="843454" y="457177"/>
                </a:lnTo>
                <a:lnTo>
                  <a:pt x="851937" y="460058"/>
                </a:lnTo>
                <a:lnTo>
                  <a:pt x="858203" y="461124"/>
                </a:lnTo>
                <a:lnTo>
                  <a:pt x="870500" y="459318"/>
                </a:lnTo>
                <a:lnTo>
                  <a:pt x="884057" y="453913"/>
                </a:lnTo>
                <a:lnTo>
                  <a:pt x="918072" y="426381"/>
                </a:lnTo>
                <a:lnTo>
                  <a:pt x="923924" y="4187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53" name="SMARTInkShape-Group501">
            <a:extLst>
              <a:ext uri="{FF2B5EF4-FFF2-40B4-BE49-F238E27FC236}">
                <a16:creationId xmlns:a16="http://schemas.microsoft.com/office/drawing/2014/main" xmlns="" id="{796600A2-5C9B-4B79-9D48-26767C466303}"/>
              </a:ext>
            </a:extLst>
          </p:cNvPr>
          <p:cNvGrpSpPr/>
          <p:nvPr/>
        </p:nvGrpSpPr>
        <p:grpSpPr>
          <a:xfrm>
            <a:off x="1095375" y="3533885"/>
            <a:ext cx="245270" cy="485666"/>
            <a:chOff x="1095375" y="3533885"/>
            <a:chExt cx="245270" cy="485666"/>
          </a:xfrm>
        </p:grpSpPr>
        <p:sp>
          <p:nvSpPr>
            <p:cNvPr id="17451" name="SMARTInkShape-923">
              <a:extLst>
                <a:ext uri="{FF2B5EF4-FFF2-40B4-BE49-F238E27FC236}">
                  <a16:creationId xmlns:a16="http://schemas.microsoft.com/office/drawing/2014/main" xmlns="" id="{07710EF8-C2C2-46A3-AEFD-5E0E922DB4D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95375" y="3538646"/>
              <a:ext cx="126207" cy="480905"/>
            </a:xfrm>
            <a:custGeom>
              <a:avLst/>
              <a:gdLst/>
              <a:ahLst/>
              <a:cxnLst/>
              <a:rect l="0" t="0" r="0" b="0"/>
              <a:pathLst>
                <a:path w="126207" h="480905">
                  <a:moveTo>
                    <a:pt x="0" y="142767"/>
                  </a:moveTo>
                  <a:lnTo>
                    <a:pt x="0" y="142767"/>
                  </a:lnTo>
                  <a:lnTo>
                    <a:pt x="1372" y="142767"/>
                  </a:lnTo>
                  <a:lnTo>
                    <a:pt x="233" y="142767"/>
                  </a:lnTo>
                  <a:lnTo>
                    <a:pt x="2289" y="145050"/>
                  </a:lnTo>
                  <a:lnTo>
                    <a:pt x="4423" y="145139"/>
                  </a:lnTo>
                  <a:lnTo>
                    <a:pt x="38037" y="130241"/>
                  </a:lnTo>
                  <a:lnTo>
                    <a:pt x="72181" y="100891"/>
                  </a:lnTo>
                  <a:lnTo>
                    <a:pt x="82230" y="90143"/>
                  </a:lnTo>
                  <a:lnTo>
                    <a:pt x="102787" y="55927"/>
                  </a:lnTo>
                  <a:lnTo>
                    <a:pt x="106920" y="45807"/>
                  </a:lnTo>
                  <a:lnTo>
                    <a:pt x="109468" y="37926"/>
                  </a:lnTo>
                  <a:lnTo>
                    <a:pt x="113232" y="28673"/>
                  </a:lnTo>
                  <a:lnTo>
                    <a:pt x="119024" y="5504"/>
                  </a:lnTo>
                  <a:lnTo>
                    <a:pt x="119063" y="0"/>
                  </a:lnTo>
                  <a:lnTo>
                    <a:pt x="119063" y="32532"/>
                  </a:lnTo>
                  <a:lnTo>
                    <a:pt x="119063" y="63981"/>
                  </a:lnTo>
                  <a:lnTo>
                    <a:pt x="119063" y="96642"/>
                  </a:lnTo>
                  <a:lnTo>
                    <a:pt x="119063" y="130023"/>
                  </a:lnTo>
                  <a:lnTo>
                    <a:pt x="119063" y="164737"/>
                  </a:lnTo>
                  <a:lnTo>
                    <a:pt x="119063" y="198629"/>
                  </a:lnTo>
                  <a:lnTo>
                    <a:pt x="120327" y="230820"/>
                  </a:lnTo>
                  <a:lnTo>
                    <a:pt x="121378" y="262657"/>
                  </a:lnTo>
                  <a:lnTo>
                    <a:pt x="121440" y="297294"/>
                  </a:lnTo>
                  <a:lnTo>
                    <a:pt x="123494" y="329012"/>
                  </a:lnTo>
                  <a:lnTo>
                    <a:pt x="123812" y="362273"/>
                  </a:lnTo>
                  <a:lnTo>
                    <a:pt x="126059" y="395951"/>
                  </a:lnTo>
                  <a:lnTo>
                    <a:pt x="126202" y="430437"/>
                  </a:lnTo>
                  <a:lnTo>
                    <a:pt x="126206" y="465126"/>
                  </a:lnTo>
                  <a:lnTo>
                    <a:pt x="126206" y="473541"/>
                  </a:lnTo>
                  <a:lnTo>
                    <a:pt x="125501" y="475692"/>
                  </a:lnTo>
                  <a:lnTo>
                    <a:pt x="124570" y="477529"/>
                  </a:lnTo>
                  <a:lnTo>
                    <a:pt x="123825" y="480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52" name="SMARTInkShape-924">
              <a:extLst>
                <a:ext uri="{FF2B5EF4-FFF2-40B4-BE49-F238E27FC236}">
                  <a16:creationId xmlns:a16="http://schemas.microsoft.com/office/drawing/2014/main" xmlns="" id="{3E989841-1BE0-436D-901E-58CDAFE8883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12056" y="3533885"/>
              <a:ext cx="128589" cy="138918"/>
            </a:xfrm>
            <a:custGeom>
              <a:avLst/>
              <a:gdLst/>
              <a:ahLst/>
              <a:cxnLst/>
              <a:rect l="0" t="0" r="0" b="0"/>
              <a:pathLst>
                <a:path w="128589" h="138918">
                  <a:moveTo>
                    <a:pt x="0" y="18940"/>
                  </a:moveTo>
                  <a:lnTo>
                    <a:pt x="0" y="18940"/>
                  </a:lnTo>
                  <a:lnTo>
                    <a:pt x="1264" y="17676"/>
                  </a:lnTo>
                  <a:lnTo>
                    <a:pt x="1885" y="16350"/>
                  </a:lnTo>
                  <a:lnTo>
                    <a:pt x="2640" y="9986"/>
                  </a:lnTo>
                  <a:lnTo>
                    <a:pt x="3643" y="8522"/>
                  </a:lnTo>
                  <a:lnTo>
                    <a:pt x="11293" y="3850"/>
                  </a:lnTo>
                  <a:lnTo>
                    <a:pt x="22641" y="448"/>
                  </a:lnTo>
                  <a:lnTo>
                    <a:pt x="29931" y="0"/>
                  </a:lnTo>
                  <a:lnTo>
                    <a:pt x="39667" y="1950"/>
                  </a:lnTo>
                  <a:lnTo>
                    <a:pt x="42854" y="3539"/>
                  </a:lnTo>
                  <a:lnTo>
                    <a:pt x="51925" y="11408"/>
                  </a:lnTo>
                  <a:lnTo>
                    <a:pt x="59098" y="23091"/>
                  </a:lnTo>
                  <a:lnTo>
                    <a:pt x="62930" y="35100"/>
                  </a:lnTo>
                  <a:lnTo>
                    <a:pt x="65586" y="53625"/>
                  </a:lnTo>
                  <a:lnTo>
                    <a:pt x="66208" y="89024"/>
                  </a:lnTo>
                  <a:lnTo>
                    <a:pt x="68515" y="103477"/>
                  </a:lnTo>
                  <a:lnTo>
                    <a:pt x="76205" y="126947"/>
                  </a:lnTo>
                  <a:lnTo>
                    <a:pt x="80640" y="132614"/>
                  </a:lnTo>
                  <a:lnTo>
                    <a:pt x="85071" y="135994"/>
                  </a:lnTo>
                  <a:lnTo>
                    <a:pt x="92264" y="138672"/>
                  </a:lnTo>
                  <a:lnTo>
                    <a:pt x="96657" y="138917"/>
                  </a:lnTo>
                  <a:lnTo>
                    <a:pt x="112787" y="134742"/>
                  </a:lnTo>
                  <a:lnTo>
                    <a:pt x="128588" y="126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54" name="SMARTInkShape-925">
            <a:extLst>
              <a:ext uri="{FF2B5EF4-FFF2-40B4-BE49-F238E27FC236}">
                <a16:creationId xmlns:a16="http://schemas.microsoft.com/office/drawing/2014/main" xmlns="" id="{2411ED5C-F374-4FE4-B288-3900C53441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62440" y="3244143"/>
            <a:ext cx="385399" cy="462819"/>
          </a:xfrm>
          <a:custGeom>
            <a:avLst/>
            <a:gdLst/>
            <a:ahLst/>
            <a:cxnLst/>
            <a:rect l="0" t="0" r="0" b="0"/>
            <a:pathLst>
              <a:path w="385399" h="462819">
                <a:moveTo>
                  <a:pt x="71073" y="320588"/>
                </a:moveTo>
                <a:lnTo>
                  <a:pt x="71073" y="320588"/>
                </a:lnTo>
                <a:lnTo>
                  <a:pt x="71073" y="319324"/>
                </a:lnTo>
                <a:lnTo>
                  <a:pt x="71778" y="317998"/>
                </a:lnTo>
                <a:lnTo>
                  <a:pt x="72337" y="317274"/>
                </a:lnTo>
                <a:lnTo>
                  <a:pt x="72444" y="316262"/>
                </a:lnTo>
                <a:lnTo>
                  <a:pt x="71141" y="311297"/>
                </a:lnTo>
                <a:lnTo>
                  <a:pt x="61576" y="308068"/>
                </a:lnTo>
                <a:lnTo>
                  <a:pt x="54677" y="308647"/>
                </a:lnTo>
                <a:lnTo>
                  <a:pt x="43285" y="313221"/>
                </a:lnTo>
                <a:lnTo>
                  <a:pt x="21030" y="329435"/>
                </a:lnTo>
                <a:lnTo>
                  <a:pt x="11683" y="342629"/>
                </a:lnTo>
                <a:lnTo>
                  <a:pt x="1345" y="375203"/>
                </a:lnTo>
                <a:lnTo>
                  <a:pt x="0" y="405304"/>
                </a:lnTo>
                <a:lnTo>
                  <a:pt x="6350" y="427895"/>
                </a:lnTo>
                <a:lnTo>
                  <a:pt x="11133" y="438563"/>
                </a:lnTo>
                <a:lnTo>
                  <a:pt x="23621" y="451792"/>
                </a:lnTo>
                <a:lnTo>
                  <a:pt x="38536" y="461287"/>
                </a:lnTo>
                <a:lnTo>
                  <a:pt x="45116" y="462818"/>
                </a:lnTo>
                <a:lnTo>
                  <a:pt x="54621" y="462008"/>
                </a:lnTo>
                <a:lnTo>
                  <a:pt x="59880" y="460082"/>
                </a:lnTo>
                <a:lnTo>
                  <a:pt x="76355" y="448169"/>
                </a:lnTo>
                <a:lnTo>
                  <a:pt x="92351" y="429094"/>
                </a:lnTo>
                <a:lnTo>
                  <a:pt x="97515" y="420207"/>
                </a:lnTo>
                <a:lnTo>
                  <a:pt x="105511" y="387829"/>
                </a:lnTo>
                <a:lnTo>
                  <a:pt x="106477" y="355663"/>
                </a:lnTo>
                <a:lnTo>
                  <a:pt x="102461" y="335251"/>
                </a:lnTo>
                <a:lnTo>
                  <a:pt x="98247" y="326285"/>
                </a:lnTo>
                <a:lnTo>
                  <a:pt x="92089" y="319013"/>
                </a:lnTo>
                <a:lnTo>
                  <a:pt x="84972" y="314948"/>
                </a:lnTo>
                <a:lnTo>
                  <a:pt x="70538" y="310067"/>
                </a:lnTo>
                <a:lnTo>
                  <a:pt x="66072" y="310444"/>
                </a:lnTo>
                <a:lnTo>
                  <a:pt x="61442" y="312905"/>
                </a:lnTo>
                <a:lnTo>
                  <a:pt x="53266" y="319688"/>
                </a:lnTo>
                <a:lnTo>
                  <a:pt x="49451" y="325789"/>
                </a:lnTo>
                <a:lnTo>
                  <a:pt x="47909" y="333889"/>
                </a:lnTo>
                <a:lnTo>
                  <a:pt x="50631" y="348290"/>
                </a:lnTo>
                <a:lnTo>
                  <a:pt x="61917" y="371591"/>
                </a:lnTo>
                <a:lnTo>
                  <a:pt x="69235" y="381688"/>
                </a:lnTo>
                <a:lnTo>
                  <a:pt x="79405" y="389757"/>
                </a:lnTo>
                <a:lnTo>
                  <a:pt x="93343" y="393612"/>
                </a:lnTo>
                <a:lnTo>
                  <a:pt x="102195" y="394250"/>
                </a:lnTo>
                <a:lnTo>
                  <a:pt x="107958" y="393096"/>
                </a:lnTo>
                <a:lnTo>
                  <a:pt x="116547" y="388171"/>
                </a:lnTo>
                <a:lnTo>
                  <a:pt x="130359" y="374963"/>
                </a:lnTo>
                <a:lnTo>
                  <a:pt x="135588" y="366009"/>
                </a:lnTo>
                <a:lnTo>
                  <a:pt x="148157" y="333362"/>
                </a:lnTo>
                <a:lnTo>
                  <a:pt x="151269" y="322494"/>
                </a:lnTo>
                <a:lnTo>
                  <a:pt x="152033" y="295334"/>
                </a:lnTo>
                <a:lnTo>
                  <a:pt x="151769" y="295021"/>
                </a:lnTo>
                <a:lnTo>
                  <a:pt x="150770" y="294673"/>
                </a:lnTo>
                <a:lnTo>
                  <a:pt x="150398" y="294845"/>
                </a:lnTo>
                <a:lnTo>
                  <a:pt x="150150" y="295224"/>
                </a:lnTo>
                <a:lnTo>
                  <a:pt x="149801" y="297021"/>
                </a:lnTo>
                <a:lnTo>
                  <a:pt x="149654" y="332539"/>
                </a:lnTo>
                <a:lnTo>
                  <a:pt x="151704" y="365360"/>
                </a:lnTo>
                <a:lnTo>
                  <a:pt x="156077" y="398267"/>
                </a:lnTo>
                <a:lnTo>
                  <a:pt x="164648" y="432009"/>
                </a:lnTo>
                <a:lnTo>
                  <a:pt x="176514" y="451499"/>
                </a:lnTo>
                <a:lnTo>
                  <a:pt x="180289" y="453560"/>
                </a:lnTo>
                <a:lnTo>
                  <a:pt x="184965" y="454829"/>
                </a:lnTo>
                <a:lnTo>
                  <a:pt x="188807" y="454510"/>
                </a:lnTo>
                <a:lnTo>
                  <a:pt x="202134" y="447360"/>
                </a:lnTo>
                <a:lnTo>
                  <a:pt x="210972" y="440093"/>
                </a:lnTo>
                <a:lnTo>
                  <a:pt x="219442" y="427754"/>
                </a:lnTo>
                <a:lnTo>
                  <a:pt x="233986" y="398215"/>
                </a:lnTo>
                <a:lnTo>
                  <a:pt x="239812" y="364675"/>
                </a:lnTo>
                <a:lnTo>
                  <a:pt x="240137" y="329491"/>
                </a:lnTo>
                <a:lnTo>
                  <a:pt x="240141" y="301687"/>
                </a:lnTo>
                <a:lnTo>
                  <a:pt x="239877" y="336775"/>
                </a:lnTo>
                <a:lnTo>
                  <a:pt x="238962" y="348804"/>
                </a:lnTo>
                <a:lnTo>
                  <a:pt x="240816" y="381452"/>
                </a:lnTo>
                <a:lnTo>
                  <a:pt x="246155" y="415672"/>
                </a:lnTo>
                <a:lnTo>
                  <a:pt x="249733" y="426253"/>
                </a:lnTo>
                <a:lnTo>
                  <a:pt x="253331" y="430683"/>
                </a:lnTo>
                <a:lnTo>
                  <a:pt x="257484" y="433525"/>
                </a:lnTo>
                <a:lnTo>
                  <a:pt x="259579" y="434282"/>
                </a:lnTo>
                <a:lnTo>
                  <a:pt x="260508" y="434220"/>
                </a:lnTo>
                <a:lnTo>
                  <a:pt x="262246" y="433445"/>
                </a:lnTo>
                <a:lnTo>
                  <a:pt x="264712" y="431521"/>
                </a:lnTo>
                <a:lnTo>
                  <a:pt x="267118" y="428011"/>
                </a:lnTo>
                <a:lnTo>
                  <a:pt x="278839" y="393356"/>
                </a:lnTo>
                <a:lnTo>
                  <a:pt x="281259" y="359152"/>
                </a:lnTo>
                <a:lnTo>
                  <a:pt x="285441" y="329347"/>
                </a:lnTo>
                <a:lnTo>
                  <a:pt x="288894" y="293819"/>
                </a:lnTo>
                <a:lnTo>
                  <a:pt x="291537" y="263236"/>
                </a:lnTo>
                <a:lnTo>
                  <a:pt x="293662" y="229656"/>
                </a:lnTo>
                <a:lnTo>
                  <a:pt x="296065" y="196186"/>
                </a:lnTo>
                <a:lnTo>
                  <a:pt x="298856" y="161534"/>
                </a:lnTo>
                <a:lnTo>
                  <a:pt x="300829" y="131675"/>
                </a:lnTo>
                <a:lnTo>
                  <a:pt x="301893" y="99991"/>
                </a:lnTo>
                <a:lnTo>
                  <a:pt x="304095" y="65728"/>
                </a:lnTo>
                <a:lnTo>
                  <a:pt x="302376" y="30073"/>
                </a:lnTo>
                <a:lnTo>
                  <a:pt x="298315" y="15905"/>
                </a:lnTo>
                <a:lnTo>
                  <a:pt x="292313" y="5014"/>
                </a:lnTo>
                <a:lnTo>
                  <a:pt x="288993" y="2092"/>
                </a:lnTo>
                <a:lnTo>
                  <a:pt x="285577" y="441"/>
                </a:lnTo>
                <a:lnTo>
                  <a:pt x="283926" y="0"/>
                </a:lnTo>
                <a:lnTo>
                  <a:pt x="279974" y="922"/>
                </a:lnTo>
                <a:lnTo>
                  <a:pt x="273498" y="4561"/>
                </a:lnTo>
                <a:lnTo>
                  <a:pt x="264679" y="16057"/>
                </a:lnTo>
                <a:lnTo>
                  <a:pt x="258649" y="31334"/>
                </a:lnTo>
                <a:lnTo>
                  <a:pt x="253993" y="62168"/>
                </a:lnTo>
                <a:lnTo>
                  <a:pt x="252924" y="93577"/>
                </a:lnTo>
                <a:lnTo>
                  <a:pt x="254131" y="122759"/>
                </a:lnTo>
                <a:lnTo>
                  <a:pt x="256931" y="156447"/>
                </a:lnTo>
                <a:lnTo>
                  <a:pt x="260257" y="189572"/>
                </a:lnTo>
                <a:lnTo>
                  <a:pt x="265169" y="221621"/>
                </a:lnTo>
                <a:lnTo>
                  <a:pt x="269581" y="256195"/>
                </a:lnTo>
                <a:lnTo>
                  <a:pt x="274279" y="290777"/>
                </a:lnTo>
                <a:lnTo>
                  <a:pt x="279917" y="323651"/>
                </a:lnTo>
                <a:lnTo>
                  <a:pt x="284657" y="356059"/>
                </a:lnTo>
                <a:lnTo>
                  <a:pt x="291040" y="391596"/>
                </a:lnTo>
                <a:lnTo>
                  <a:pt x="304319" y="422066"/>
                </a:lnTo>
                <a:lnTo>
                  <a:pt x="311072" y="430728"/>
                </a:lnTo>
                <a:lnTo>
                  <a:pt x="317117" y="433909"/>
                </a:lnTo>
                <a:lnTo>
                  <a:pt x="324319" y="436023"/>
                </a:lnTo>
                <a:lnTo>
                  <a:pt x="328618" y="436010"/>
                </a:lnTo>
                <a:lnTo>
                  <a:pt x="349072" y="432857"/>
                </a:lnTo>
                <a:lnTo>
                  <a:pt x="374040" y="420127"/>
                </a:lnTo>
                <a:lnTo>
                  <a:pt x="377527" y="416774"/>
                </a:lnTo>
                <a:lnTo>
                  <a:pt x="385398" y="4015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57" name="SMARTInkShape-Group503">
            <a:extLst>
              <a:ext uri="{FF2B5EF4-FFF2-40B4-BE49-F238E27FC236}">
                <a16:creationId xmlns:a16="http://schemas.microsoft.com/office/drawing/2014/main" xmlns="" id="{BEEFEE19-2DEF-46EF-BC50-14EAB59B2891}"/>
              </a:ext>
            </a:extLst>
          </p:cNvPr>
          <p:cNvGrpSpPr/>
          <p:nvPr/>
        </p:nvGrpSpPr>
        <p:grpSpPr>
          <a:xfrm>
            <a:off x="1759914" y="3433763"/>
            <a:ext cx="411787" cy="262573"/>
            <a:chOff x="1759914" y="3433763"/>
            <a:chExt cx="411787" cy="262573"/>
          </a:xfrm>
        </p:grpSpPr>
        <p:sp>
          <p:nvSpPr>
            <p:cNvPr id="17455" name="SMARTInkShape-926">
              <a:extLst>
                <a:ext uri="{FF2B5EF4-FFF2-40B4-BE49-F238E27FC236}">
                  <a16:creationId xmlns:a16="http://schemas.microsoft.com/office/drawing/2014/main" xmlns="" id="{0F8E0A80-6A1F-4D40-8237-1AE37F72474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59914" y="3541097"/>
              <a:ext cx="411787" cy="155239"/>
            </a:xfrm>
            <a:custGeom>
              <a:avLst/>
              <a:gdLst/>
              <a:ahLst/>
              <a:cxnLst/>
              <a:rect l="0" t="0" r="0" b="0"/>
              <a:pathLst>
                <a:path w="411787" h="155239">
                  <a:moveTo>
                    <a:pt x="71267" y="30778"/>
                  </a:moveTo>
                  <a:lnTo>
                    <a:pt x="71267" y="30778"/>
                  </a:lnTo>
                  <a:lnTo>
                    <a:pt x="74540" y="27240"/>
                  </a:lnTo>
                  <a:lnTo>
                    <a:pt x="75368" y="25414"/>
                  </a:lnTo>
                  <a:lnTo>
                    <a:pt x="75834" y="22897"/>
                  </a:lnTo>
                  <a:lnTo>
                    <a:pt x="74708" y="17948"/>
                  </a:lnTo>
                  <a:lnTo>
                    <a:pt x="72698" y="13983"/>
                  </a:lnTo>
                  <a:lnTo>
                    <a:pt x="70427" y="11132"/>
                  </a:lnTo>
                  <a:lnTo>
                    <a:pt x="65550" y="7347"/>
                  </a:lnTo>
                  <a:lnTo>
                    <a:pt x="62024" y="5812"/>
                  </a:lnTo>
                  <a:lnTo>
                    <a:pt x="52920" y="4827"/>
                  </a:lnTo>
                  <a:lnTo>
                    <a:pt x="46546" y="5920"/>
                  </a:lnTo>
                  <a:lnTo>
                    <a:pt x="31037" y="12238"/>
                  </a:lnTo>
                  <a:lnTo>
                    <a:pt x="15504" y="25601"/>
                  </a:lnTo>
                  <a:lnTo>
                    <a:pt x="6356" y="37213"/>
                  </a:lnTo>
                  <a:lnTo>
                    <a:pt x="2733" y="46972"/>
                  </a:lnTo>
                  <a:lnTo>
                    <a:pt x="0" y="77728"/>
                  </a:lnTo>
                  <a:lnTo>
                    <a:pt x="6895" y="110940"/>
                  </a:lnTo>
                  <a:lnTo>
                    <a:pt x="7715" y="113588"/>
                  </a:lnTo>
                  <a:lnTo>
                    <a:pt x="28143" y="137577"/>
                  </a:lnTo>
                  <a:lnTo>
                    <a:pt x="36323" y="140768"/>
                  </a:lnTo>
                  <a:lnTo>
                    <a:pt x="45862" y="142125"/>
                  </a:lnTo>
                  <a:lnTo>
                    <a:pt x="52862" y="141263"/>
                  </a:lnTo>
                  <a:lnTo>
                    <a:pt x="60816" y="134276"/>
                  </a:lnTo>
                  <a:lnTo>
                    <a:pt x="69757" y="121179"/>
                  </a:lnTo>
                  <a:lnTo>
                    <a:pt x="78477" y="100303"/>
                  </a:lnTo>
                  <a:lnTo>
                    <a:pt x="84016" y="64948"/>
                  </a:lnTo>
                  <a:lnTo>
                    <a:pt x="84496" y="30223"/>
                  </a:lnTo>
                  <a:lnTo>
                    <a:pt x="85478" y="7798"/>
                  </a:lnTo>
                  <a:lnTo>
                    <a:pt x="85503" y="7785"/>
                  </a:lnTo>
                  <a:lnTo>
                    <a:pt x="87456" y="43100"/>
                  </a:lnTo>
                  <a:lnTo>
                    <a:pt x="92717" y="76162"/>
                  </a:lnTo>
                  <a:lnTo>
                    <a:pt x="97677" y="108301"/>
                  </a:lnTo>
                  <a:lnTo>
                    <a:pt x="101874" y="120929"/>
                  </a:lnTo>
                  <a:lnTo>
                    <a:pt x="106594" y="128813"/>
                  </a:lnTo>
                  <a:lnTo>
                    <a:pt x="110251" y="131940"/>
                  </a:lnTo>
                  <a:lnTo>
                    <a:pt x="119067" y="136103"/>
                  </a:lnTo>
                  <a:lnTo>
                    <a:pt x="123027" y="136415"/>
                  </a:lnTo>
                  <a:lnTo>
                    <a:pt x="126286" y="135672"/>
                  </a:lnTo>
                  <a:lnTo>
                    <a:pt x="128617" y="134459"/>
                  </a:lnTo>
                  <a:lnTo>
                    <a:pt x="138756" y="124391"/>
                  </a:lnTo>
                  <a:lnTo>
                    <a:pt x="150129" y="102415"/>
                  </a:lnTo>
                  <a:lnTo>
                    <a:pt x="158980" y="75023"/>
                  </a:lnTo>
                  <a:lnTo>
                    <a:pt x="161646" y="39793"/>
                  </a:lnTo>
                  <a:lnTo>
                    <a:pt x="161047" y="11459"/>
                  </a:lnTo>
                  <a:lnTo>
                    <a:pt x="160382" y="7640"/>
                  </a:lnTo>
                  <a:lnTo>
                    <a:pt x="160575" y="6621"/>
                  </a:lnTo>
                  <a:lnTo>
                    <a:pt x="161230" y="5225"/>
                  </a:lnTo>
                  <a:lnTo>
                    <a:pt x="161599" y="3480"/>
                  </a:lnTo>
                  <a:lnTo>
                    <a:pt x="161651" y="3584"/>
                  </a:lnTo>
                  <a:lnTo>
                    <a:pt x="164117" y="38124"/>
                  </a:lnTo>
                  <a:lnTo>
                    <a:pt x="165399" y="72392"/>
                  </a:lnTo>
                  <a:lnTo>
                    <a:pt x="168088" y="107164"/>
                  </a:lnTo>
                  <a:lnTo>
                    <a:pt x="170056" y="123743"/>
                  </a:lnTo>
                  <a:lnTo>
                    <a:pt x="177801" y="142043"/>
                  </a:lnTo>
                  <a:lnTo>
                    <a:pt x="181179" y="147119"/>
                  </a:lnTo>
                  <a:lnTo>
                    <a:pt x="182642" y="148026"/>
                  </a:lnTo>
                  <a:lnTo>
                    <a:pt x="189282" y="149482"/>
                  </a:lnTo>
                  <a:lnTo>
                    <a:pt x="190425" y="149601"/>
                  </a:lnTo>
                  <a:lnTo>
                    <a:pt x="193106" y="148323"/>
                  </a:lnTo>
                  <a:lnTo>
                    <a:pt x="197875" y="144455"/>
                  </a:lnTo>
                  <a:lnTo>
                    <a:pt x="201796" y="138161"/>
                  </a:lnTo>
                  <a:lnTo>
                    <a:pt x="207858" y="105622"/>
                  </a:lnTo>
                  <a:lnTo>
                    <a:pt x="211390" y="70353"/>
                  </a:lnTo>
                  <a:lnTo>
                    <a:pt x="216066" y="40963"/>
                  </a:lnTo>
                  <a:lnTo>
                    <a:pt x="226416" y="17997"/>
                  </a:lnTo>
                  <a:lnTo>
                    <a:pt x="238541" y="4047"/>
                  </a:lnTo>
                  <a:lnTo>
                    <a:pt x="241655" y="3022"/>
                  </a:lnTo>
                  <a:lnTo>
                    <a:pt x="245949" y="2832"/>
                  </a:lnTo>
                  <a:lnTo>
                    <a:pt x="256604" y="4301"/>
                  </a:lnTo>
                  <a:lnTo>
                    <a:pt x="259561" y="6575"/>
                  </a:lnTo>
                  <a:lnTo>
                    <a:pt x="270509" y="23420"/>
                  </a:lnTo>
                  <a:lnTo>
                    <a:pt x="274660" y="39953"/>
                  </a:lnTo>
                  <a:lnTo>
                    <a:pt x="276000" y="74038"/>
                  </a:lnTo>
                  <a:lnTo>
                    <a:pt x="276053" y="107562"/>
                  </a:lnTo>
                  <a:lnTo>
                    <a:pt x="276055" y="143108"/>
                  </a:lnTo>
                  <a:lnTo>
                    <a:pt x="276055" y="146955"/>
                  </a:lnTo>
                  <a:lnTo>
                    <a:pt x="276055" y="111504"/>
                  </a:lnTo>
                  <a:lnTo>
                    <a:pt x="278105" y="75954"/>
                  </a:lnTo>
                  <a:lnTo>
                    <a:pt x="282528" y="40730"/>
                  </a:lnTo>
                  <a:lnTo>
                    <a:pt x="288702" y="18330"/>
                  </a:lnTo>
                  <a:lnTo>
                    <a:pt x="293193" y="9857"/>
                  </a:lnTo>
                  <a:lnTo>
                    <a:pt x="299595" y="5294"/>
                  </a:lnTo>
                  <a:lnTo>
                    <a:pt x="310326" y="725"/>
                  </a:lnTo>
                  <a:lnTo>
                    <a:pt x="317191" y="0"/>
                  </a:lnTo>
                  <a:lnTo>
                    <a:pt x="320178" y="607"/>
                  </a:lnTo>
                  <a:lnTo>
                    <a:pt x="330438" y="5359"/>
                  </a:lnTo>
                  <a:lnTo>
                    <a:pt x="337097" y="11087"/>
                  </a:lnTo>
                  <a:lnTo>
                    <a:pt x="345428" y="24573"/>
                  </a:lnTo>
                  <a:lnTo>
                    <a:pt x="349617" y="53736"/>
                  </a:lnTo>
                  <a:lnTo>
                    <a:pt x="347635" y="87754"/>
                  </a:lnTo>
                  <a:lnTo>
                    <a:pt x="348759" y="122481"/>
                  </a:lnTo>
                  <a:lnTo>
                    <a:pt x="351138" y="134220"/>
                  </a:lnTo>
                  <a:lnTo>
                    <a:pt x="355011" y="141596"/>
                  </a:lnTo>
                  <a:lnTo>
                    <a:pt x="364506" y="152481"/>
                  </a:lnTo>
                  <a:lnTo>
                    <a:pt x="369731" y="155238"/>
                  </a:lnTo>
                  <a:lnTo>
                    <a:pt x="374751" y="154797"/>
                  </a:lnTo>
                  <a:lnTo>
                    <a:pt x="379980" y="152837"/>
                  </a:lnTo>
                  <a:lnTo>
                    <a:pt x="398360" y="140285"/>
                  </a:lnTo>
                  <a:lnTo>
                    <a:pt x="411786" y="121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56" name="SMARTInkShape-927">
              <a:extLst>
                <a:ext uri="{FF2B5EF4-FFF2-40B4-BE49-F238E27FC236}">
                  <a16:creationId xmlns:a16="http://schemas.microsoft.com/office/drawing/2014/main" xmlns="" id="{1E3B8E41-7F64-4D74-B097-6B4BE0FB5B7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16906" y="3433763"/>
              <a:ext cx="2052" cy="2051"/>
            </a:xfrm>
            <a:custGeom>
              <a:avLst/>
              <a:gdLst/>
              <a:ahLst/>
              <a:cxnLst/>
              <a:rect l="0" t="0" r="0" b="0"/>
              <a:pathLst>
                <a:path w="2052" h="2051">
                  <a:moveTo>
                    <a:pt x="0" y="0"/>
                  </a:moveTo>
                  <a:lnTo>
                    <a:pt x="0" y="0"/>
                  </a:lnTo>
                  <a:lnTo>
                    <a:pt x="2051" y="205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58" name="SMARTInkShape-928">
            <a:extLst>
              <a:ext uri="{FF2B5EF4-FFF2-40B4-BE49-F238E27FC236}">
                <a16:creationId xmlns:a16="http://schemas.microsoft.com/office/drawing/2014/main" xmlns="" id="{3ED4348B-8780-40BC-9DE2-8EDDCC5DDF1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84701" y="3841207"/>
            <a:ext cx="644100" cy="463599"/>
          </a:xfrm>
          <a:custGeom>
            <a:avLst/>
            <a:gdLst/>
            <a:ahLst/>
            <a:cxnLst/>
            <a:rect l="0" t="0" r="0" b="0"/>
            <a:pathLst>
              <a:path w="644100" h="463599">
                <a:moveTo>
                  <a:pt x="48787" y="297406"/>
                </a:moveTo>
                <a:lnTo>
                  <a:pt x="48787" y="297406"/>
                </a:lnTo>
                <a:lnTo>
                  <a:pt x="50051" y="298669"/>
                </a:lnTo>
                <a:lnTo>
                  <a:pt x="50671" y="299996"/>
                </a:lnTo>
                <a:lnTo>
                  <a:pt x="51159" y="302130"/>
                </a:lnTo>
                <a:lnTo>
                  <a:pt x="51168" y="295072"/>
                </a:lnTo>
                <a:lnTo>
                  <a:pt x="50462" y="293017"/>
                </a:lnTo>
                <a:lnTo>
                  <a:pt x="49531" y="291222"/>
                </a:lnTo>
                <a:lnTo>
                  <a:pt x="49117" y="289542"/>
                </a:lnTo>
                <a:lnTo>
                  <a:pt x="47523" y="287913"/>
                </a:lnTo>
                <a:lnTo>
                  <a:pt x="42319" y="284181"/>
                </a:lnTo>
                <a:lnTo>
                  <a:pt x="39650" y="283590"/>
                </a:lnTo>
                <a:lnTo>
                  <a:pt x="37406" y="284033"/>
                </a:lnTo>
                <a:lnTo>
                  <a:pt x="32545" y="286474"/>
                </a:lnTo>
                <a:lnTo>
                  <a:pt x="30279" y="288666"/>
                </a:lnTo>
                <a:lnTo>
                  <a:pt x="8834" y="318093"/>
                </a:lnTo>
                <a:lnTo>
                  <a:pt x="2177" y="342746"/>
                </a:lnTo>
                <a:lnTo>
                  <a:pt x="0" y="373614"/>
                </a:lnTo>
                <a:lnTo>
                  <a:pt x="3206" y="408895"/>
                </a:lnTo>
                <a:lnTo>
                  <a:pt x="6089" y="420469"/>
                </a:lnTo>
                <a:lnTo>
                  <a:pt x="13540" y="435135"/>
                </a:lnTo>
                <a:lnTo>
                  <a:pt x="18874" y="440891"/>
                </a:lnTo>
                <a:lnTo>
                  <a:pt x="26594" y="445708"/>
                </a:lnTo>
                <a:lnTo>
                  <a:pt x="35683" y="447198"/>
                </a:lnTo>
                <a:lnTo>
                  <a:pt x="45865" y="447130"/>
                </a:lnTo>
                <a:lnTo>
                  <a:pt x="78388" y="434818"/>
                </a:lnTo>
                <a:lnTo>
                  <a:pt x="110359" y="407461"/>
                </a:lnTo>
                <a:lnTo>
                  <a:pt x="138527" y="375350"/>
                </a:lnTo>
                <a:lnTo>
                  <a:pt x="165091" y="339704"/>
                </a:lnTo>
                <a:lnTo>
                  <a:pt x="184774" y="309035"/>
                </a:lnTo>
                <a:lnTo>
                  <a:pt x="201821" y="279394"/>
                </a:lnTo>
                <a:lnTo>
                  <a:pt x="220326" y="245959"/>
                </a:lnTo>
                <a:lnTo>
                  <a:pt x="234745" y="216805"/>
                </a:lnTo>
                <a:lnTo>
                  <a:pt x="246054" y="184215"/>
                </a:lnTo>
                <a:lnTo>
                  <a:pt x="256121" y="152560"/>
                </a:lnTo>
                <a:lnTo>
                  <a:pt x="265189" y="119696"/>
                </a:lnTo>
                <a:lnTo>
                  <a:pt x="269808" y="84098"/>
                </a:lnTo>
                <a:lnTo>
                  <a:pt x="268052" y="49209"/>
                </a:lnTo>
                <a:lnTo>
                  <a:pt x="261327" y="29663"/>
                </a:lnTo>
                <a:lnTo>
                  <a:pt x="246606" y="8003"/>
                </a:lnTo>
                <a:lnTo>
                  <a:pt x="240603" y="2606"/>
                </a:lnTo>
                <a:lnTo>
                  <a:pt x="235726" y="1019"/>
                </a:lnTo>
                <a:lnTo>
                  <a:pt x="226501" y="0"/>
                </a:lnTo>
                <a:lnTo>
                  <a:pt x="217448" y="2352"/>
                </a:lnTo>
                <a:lnTo>
                  <a:pt x="213000" y="4963"/>
                </a:lnTo>
                <a:lnTo>
                  <a:pt x="205460" y="13479"/>
                </a:lnTo>
                <a:lnTo>
                  <a:pt x="196197" y="34426"/>
                </a:lnTo>
                <a:lnTo>
                  <a:pt x="192182" y="59607"/>
                </a:lnTo>
                <a:lnTo>
                  <a:pt x="191957" y="92583"/>
                </a:lnTo>
                <a:lnTo>
                  <a:pt x="193825" y="125352"/>
                </a:lnTo>
                <a:lnTo>
                  <a:pt x="194288" y="158111"/>
                </a:lnTo>
                <a:lnTo>
                  <a:pt x="196090" y="189969"/>
                </a:lnTo>
                <a:lnTo>
                  <a:pt x="196395" y="222836"/>
                </a:lnTo>
                <a:lnTo>
                  <a:pt x="198472" y="255840"/>
                </a:lnTo>
                <a:lnTo>
                  <a:pt x="201026" y="291508"/>
                </a:lnTo>
                <a:lnTo>
                  <a:pt x="201182" y="326216"/>
                </a:lnTo>
                <a:lnTo>
                  <a:pt x="201187" y="360439"/>
                </a:lnTo>
                <a:lnTo>
                  <a:pt x="200481" y="374802"/>
                </a:lnTo>
                <a:lnTo>
                  <a:pt x="199136" y="382103"/>
                </a:lnTo>
                <a:lnTo>
                  <a:pt x="199554" y="394719"/>
                </a:lnTo>
                <a:lnTo>
                  <a:pt x="201178" y="423532"/>
                </a:lnTo>
                <a:lnTo>
                  <a:pt x="199813" y="429309"/>
                </a:lnTo>
                <a:lnTo>
                  <a:pt x="201118" y="437295"/>
                </a:lnTo>
                <a:lnTo>
                  <a:pt x="198805" y="442661"/>
                </a:lnTo>
                <a:lnTo>
                  <a:pt x="197541" y="440134"/>
                </a:lnTo>
                <a:lnTo>
                  <a:pt x="197626" y="437481"/>
                </a:lnTo>
                <a:lnTo>
                  <a:pt x="198650" y="431279"/>
                </a:lnTo>
                <a:lnTo>
                  <a:pt x="198495" y="425707"/>
                </a:lnTo>
                <a:lnTo>
                  <a:pt x="196520" y="408418"/>
                </a:lnTo>
                <a:lnTo>
                  <a:pt x="196689" y="374739"/>
                </a:lnTo>
                <a:lnTo>
                  <a:pt x="203805" y="339631"/>
                </a:lnTo>
                <a:lnTo>
                  <a:pt x="207280" y="331323"/>
                </a:lnTo>
                <a:lnTo>
                  <a:pt x="208392" y="327561"/>
                </a:lnTo>
                <a:lnTo>
                  <a:pt x="217805" y="309594"/>
                </a:lnTo>
                <a:lnTo>
                  <a:pt x="227174" y="299971"/>
                </a:lnTo>
                <a:lnTo>
                  <a:pt x="238257" y="293758"/>
                </a:lnTo>
                <a:lnTo>
                  <a:pt x="241122" y="293139"/>
                </a:lnTo>
                <a:lnTo>
                  <a:pt x="244159" y="293569"/>
                </a:lnTo>
                <a:lnTo>
                  <a:pt x="252404" y="296308"/>
                </a:lnTo>
                <a:lnTo>
                  <a:pt x="257284" y="298756"/>
                </a:lnTo>
                <a:lnTo>
                  <a:pt x="258429" y="299100"/>
                </a:lnTo>
                <a:lnTo>
                  <a:pt x="265881" y="307141"/>
                </a:lnTo>
                <a:lnTo>
                  <a:pt x="270743" y="315958"/>
                </a:lnTo>
                <a:lnTo>
                  <a:pt x="274399" y="334172"/>
                </a:lnTo>
                <a:lnTo>
                  <a:pt x="274295" y="367392"/>
                </a:lnTo>
                <a:lnTo>
                  <a:pt x="270403" y="402834"/>
                </a:lnTo>
                <a:lnTo>
                  <a:pt x="270952" y="423629"/>
                </a:lnTo>
                <a:lnTo>
                  <a:pt x="272834" y="429349"/>
                </a:lnTo>
                <a:lnTo>
                  <a:pt x="284277" y="449086"/>
                </a:lnTo>
                <a:lnTo>
                  <a:pt x="288659" y="452532"/>
                </a:lnTo>
                <a:lnTo>
                  <a:pt x="297637" y="456185"/>
                </a:lnTo>
                <a:lnTo>
                  <a:pt x="298824" y="456440"/>
                </a:lnTo>
                <a:lnTo>
                  <a:pt x="304288" y="455534"/>
                </a:lnTo>
                <a:lnTo>
                  <a:pt x="321079" y="447873"/>
                </a:lnTo>
                <a:lnTo>
                  <a:pt x="330359" y="440605"/>
                </a:lnTo>
                <a:lnTo>
                  <a:pt x="361995" y="407999"/>
                </a:lnTo>
                <a:lnTo>
                  <a:pt x="380275" y="381662"/>
                </a:lnTo>
                <a:lnTo>
                  <a:pt x="389635" y="361241"/>
                </a:lnTo>
                <a:lnTo>
                  <a:pt x="398268" y="327425"/>
                </a:lnTo>
                <a:lnTo>
                  <a:pt x="396818" y="315369"/>
                </a:lnTo>
                <a:lnTo>
                  <a:pt x="394207" y="308608"/>
                </a:lnTo>
                <a:lnTo>
                  <a:pt x="386776" y="297826"/>
                </a:lnTo>
                <a:lnTo>
                  <a:pt x="381412" y="294590"/>
                </a:lnTo>
                <a:lnTo>
                  <a:pt x="377066" y="294214"/>
                </a:lnTo>
                <a:lnTo>
                  <a:pt x="367808" y="296128"/>
                </a:lnTo>
                <a:lnTo>
                  <a:pt x="361975" y="299555"/>
                </a:lnTo>
                <a:lnTo>
                  <a:pt x="353627" y="311157"/>
                </a:lnTo>
                <a:lnTo>
                  <a:pt x="340952" y="343750"/>
                </a:lnTo>
                <a:lnTo>
                  <a:pt x="337793" y="359741"/>
                </a:lnTo>
                <a:lnTo>
                  <a:pt x="337562" y="381981"/>
                </a:lnTo>
                <a:lnTo>
                  <a:pt x="346067" y="415583"/>
                </a:lnTo>
                <a:lnTo>
                  <a:pt x="350974" y="431267"/>
                </a:lnTo>
                <a:lnTo>
                  <a:pt x="358692" y="441549"/>
                </a:lnTo>
                <a:lnTo>
                  <a:pt x="375595" y="455173"/>
                </a:lnTo>
                <a:lnTo>
                  <a:pt x="384931" y="460146"/>
                </a:lnTo>
                <a:lnTo>
                  <a:pt x="389478" y="461016"/>
                </a:lnTo>
                <a:lnTo>
                  <a:pt x="396500" y="460241"/>
                </a:lnTo>
                <a:lnTo>
                  <a:pt x="402344" y="458336"/>
                </a:lnTo>
                <a:lnTo>
                  <a:pt x="408691" y="452304"/>
                </a:lnTo>
                <a:lnTo>
                  <a:pt x="418572" y="437431"/>
                </a:lnTo>
                <a:lnTo>
                  <a:pt x="430360" y="404290"/>
                </a:lnTo>
                <a:lnTo>
                  <a:pt x="440872" y="369724"/>
                </a:lnTo>
                <a:lnTo>
                  <a:pt x="451988" y="334226"/>
                </a:lnTo>
                <a:lnTo>
                  <a:pt x="463201" y="304122"/>
                </a:lnTo>
                <a:lnTo>
                  <a:pt x="477526" y="285507"/>
                </a:lnTo>
                <a:lnTo>
                  <a:pt x="479491" y="284180"/>
                </a:lnTo>
                <a:lnTo>
                  <a:pt x="481644" y="283328"/>
                </a:lnTo>
                <a:lnTo>
                  <a:pt x="484545" y="284444"/>
                </a:lnTo>
                <a:lnTo>
                  <a:pt x="486579" y="286441"/>
                </a:lnTo>
                <a:lnTo>
                  <a:pt x="487492" y="287715"/>
                </a:lnTo>
                <a:lnTo>
                  <a:pt x="490422" y="299981"/>
                </a:lnTo>
                <a:lnTo>
                  <a:pt x="489570" y="334816"/>
                </a:lnTo>
                <a:lnTo>
                  <a:pt x="489324" y="368114"/>
                </a:lnTo>
                <a:lnTo>
                  <a:pt x="490729" y="395690"/>
                </a:lnTo>
                <a:lnTo>
                  <a:pt x="497336" y="428950"/>
                </a:lnTo>
                <a:lnTo>
                  <a:pt x="513546" y="453601"/>
                </a:lnTo>
                <a:lnTo>
                  <a:pt x="520397" y="460161"/>
                </a:lnTo>
                <a:lnTo>
                  <a:pt x="524386" y="462345"/>
                </a:lnTo>
                <a:lnTo>
                  <a:pt x="530312" y="463575"/>
                </a:lnTo>
                <a:lnTo>
                  <a:pt x="534260" y="463598"/>
                </a:lnTo>
                <a:lnTo>
                  <a:pt x="543661" y="459484"/>
                </a:lnTo>
                <a:lnTo>
                  <a:pt x="553528" y="453118"/>
                </a:lnTo>
                <a:lnTo>
                  <a:pt x="571394" y="429088"/>
                </a:lnTo>
                <a:lnTo>
                  <a:pt x="580922" y="409497"/>
                </a:lnTo>
                <a:lnTo>
                  <a:pt x="590383" y="377899"/>
                </a:lnTo>
                <a:lnTo>
                  <a:pt x="591330" y="350344"/>
                </a:lnTo>
                <a:lnTo>
                  <a:pt x="587118" y="334114"/>
                </a:lnTo>
                <a:lnTo>
                  <a:pt x="582795" y="325862"/>
                </a:lnTo>
                <a:lnTo>
                  <a:pt x="569338" y="310897"/>
                </a:lnTo>
                <a:lnTo>
                  <a:pt x="562857" y="306841"/>
                </a:lnTo>
                <a:lnTo>
                  <a:pt x="550014" y="302966"/>
                </a:lnTo>
                <a:lnTo>
                  <a:pt x="548038" y="302700"/>
                </a:lnTo>
                <a:lnTo>
                  <a:pt x="540201" y="304854"/>
                </a:lnTo>
                <a:lnTo>
                  <a:pt x="534968" y="307579"/>
                </a:lnTo>
                <a:lnTo>
                  <a:pt x="531742" y="311327"/>
                </a:lnTo>
                <a:lnTo>
                  <a:pt x="530375" y="314524"/>
                </a:lnTo>
                <a:lnTo>
                  <a:pt x="529970" y="319676"/>
                </a:lnTo>
                <a:lnTo>
                  <a:pt x="530580" y="322561"/>
                </a:lnTo>
                <a:lnTo>
                  <a:pt x="532263" y="325255"/>
                </a:lnTo>
                <a:lnTo>
                  <a:pt x="541294" y="335866"/>
                </a:lnTo>
                <a:lnTo>
                  <a:pt x="549403" y="339111"/>
                </a:lnTo>
                <a:lnTo>
                  <a:pt x="567118" y="343676"/>
                </a:lnTo>
                <a:lnTo>
                  <a:pt x="601614" y="340616"/>
                </a:lnTo>
                <a:lnTo>
                  <a:pt x="633530" y="333896"/>
                </a:lnTo>
                <a:lnTo>
                  <a:pt x="642566" y="330790"/>
                </a:lnTo>
                <a:lnTo>
                  <a:pt x="643077" y="330245"/>
                </a:lnTo>
                <a:lnTo>
                  <a:pt x="644099" y="3283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63" name="SMARTInkShape-Group505">
            <a:extLst>
              <a:ext uri="{FF2B5EF4-FFF2-40B4-BE49-F238E27FC236}">
                <a16:creationId xmlns:a16="http://schemas.microsoft.com/office/drawing/2014/main" xmlns="" id="{A2625C61-274E-4AAD-A582-8854E00F73D9}"/>
              </a:ext>
            </a:extLst>
          </p:cNvPr>
          <p:cNvGrpSpPr/>
          <p:nvPr/>
        </p:nvGrpSpPr>
        <p:grpSpPr>
          <a:xfrm>
            <a:off x="1831710" y="4136997"/>
            <a:ext cx="561447" cy="299273"/>
            <a:chOff x="1831710" y="4136997"/>
            <a:chExt cx="561447" cy="299273"/>
          </a:xfrm>
        </p:grpSpPr>
        <p:sp>
          <p:nvSpPr>
            <p:cNvPr id="17459" name="SMARTInkShape-929">
              <a:extLst>
                <a:ext uri="{FF2B5EF4-FFF2-40B4-BE49-F238E27FC236}">
                  <a16:creationId xmlns:a16="http://schemas.microsoft.com/office/drawing/2014/main" xmlns="" id="{B633AC07-BE27-4C51-B094-460537C4AD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31710" y="4136997"/>
              <a:ext cx="427424" cy="168087"/>
            </a:xfrm>
            <a:custGeom>
              <a:avLst/>
              <a:gdLst/>
              <a:ahLst/>
              <a:cxnLst/>
              <a:rect l="0" t="0" r="0" b="0"/>
              <a:pathLst>
                <a:path w="427424" h="168087">
                  <a:moveTo>
                    <a:pt x="70909" y="15903"/>
                  </a:moveTo>
                  <a:lnTo>
                    <a:pt x="70909" y="15903"/>
                  </a:lnTo>
                  <a:lnTo>
                    <a:pt x="69645" y="14639"/>
                  </a:lnTo>
                  <a:lnTo>
                    <a:pt x="69024" y="13313"/>
                  </a:lnTo>
                  <a:lnTo>
                    <a:pt x="66253" y="6612"/>
                  </a:lnTo>
                  <a:lnTo>
                    <a:pt x="64914" y="5183"/>
                  </a:lnTo>
                  <a:lnTo>
                    <a:pt x="59049" y="1820"/>
                  </a:lnTo>
                  <a:lnTo>
                    <a:pt x="51873" y="0"/>
                  </a:lnTo>
                  <a:lnTo>
                    <a:pt x="43455" y="725"/>
                  </a:lnTo>
                  <a:lnTo>
                    <a:pt x="32994" y="5144"/>
                  </a:lnTo>
                  <a:lnTo>
                    <a:pt x="20466" y="16335"/>
                  </a:lnTo>
                  <a:lnTo>
                    <a:pt x="9891" y="31492"/>
                  </a:lnTo>
                  <a:lnTo>
                    <a:pt x="2973" y="55349"/>
                  </a:lnTo>
                  <a:lnTo>
                    <a:pt x="0" y="83193"/>
                  </a:lnTo>
                  <a:lnTo>
                    <a:pt x="6196" y="112772"/>
                  </a:lnTo>
                  <a:lnTo>
                    <a:pt x="13411" y="133473"/>
                  </a:lnTo>
                  <a:lnTo>
                    <a:pt x="20388" y="141667"/>
                  </a:lnTo>
                  <a:lnTo>
                    <a:pt x="31698" y="150753"/>
                  </a:lnTo>
                  <a:lnTo>
                    <a:pt x="35931" y="152566"/>
                  </a:lnTo>
                  <a:lnTo>
                    <a:pt x="50329" y="153888"/>
                  </a:lnTo>
                  <a:lnTo>
                    <a:pt x="54618" y="152548"/>
                  </a:lnTo>
                  <a:lnTo>
                    <a:pt x="58377" y="150453"/>
                  </a:lnTo>
                  <a:lnTo>
                    <a:pt x="60047" y="148639"/>
                  </a:lnTo>
                  <a:lnTo>
                    <a:pt x="72777" y="123031"/>
                  </a:lnTo>
                  <a:lnTo>
                    <a:pt x="82617" y="89255"/>
                  </a:lnTo>
                  <a:lnTo>
                    <a:pt x="83726" y="75737"/>
                  </a:lnTo>
                  <a:lnTo>
                    <a:pt x="82851" y="41344"/>
                  </a:lnTo>
                  <a:lnTo>
                    <a:pt x="82815" y="11030"/>
                  </a:lnTo>
                  <a:lnTo>
                    <a:pt x="83080" y="10273"/>
                  </a:lnTo>
                  <a:lnTo>
                    <a:pt x="83521" y="9768"/>
                  </a:lnTo>
                  <a:lnTo>
                    <a:pt x="84865" y="8959"/>
                  </a:lnTo>
                  <a:lnTo>
                    <a:pt x="85195" y="43251"/>
                  </a:lnTo>
                  <a:lnTo>
                    <a:pt x="86833" y="75077"/>
                  </a:lnTo>
                  <a:lnTo>
                    <a:pt x="90124" y="108162"/>
                  </a:lnTo>
                  <a:lnTo>
                    <a:pt x="97369" y="133035"/>
                  </a:lnTo>
                  <a:lnTo>
                    <a:pt x="105712" y="145301"/>
                  </a:lnTo>
                  <a:lnTo>
                    <a:pt x="113755" y="153208"/>
                  </a:lnTo>
                  <a:lnTo>
                    <a:pt x="115348" y="154271"/>
                  </a:lnTo>
                  <a:lnTo>
                    <a:pt x="119940" y="154746"/>
                  </a:lnTo>
                  <a:lnTo>
                    <a:pt x="124715" y="154076"/>
                  </a:lnTo>
                  <a:lnTo>
                    <a:pt x="127719" y="152896"/>
                  </a:lnTo>
                  <a:lnTo>
                    <a:pt x="139358" y="142588"/>
                  </a:lnTo>
                  <a:lnTo>
                    <a:pt x="147469" y="130513"/>
                  </a:lnTo>
                  <a:lnTo>
                    <a:pt x="161536" y="95487"/>
                  </a:lnTo>
                  <a:lnTo>
                    <a:pt x="167638" y="70240"/>
                  </a:lnTo>
                  <a:lnTo>
                    <a:pt x="172858" y="34888"/>
                  </a:lnTo>
                  <a:lnTo>
                    <a:pt x="178036" y="13150"/>
                  </a:lnTo>
                  <a:lnTo>
                    <a:pt x="180414" y="8815"/>
                  </a:lnTo>
                  <a:lnTo>
                    <a:pt x="179172" y="12568"/>
                  </a:lnTo>
                  <a:lnTo>
                    <a:pt x="179263" y="15832"/>
                  </a:lnTo>
                  <a:lnTo>
                    <a:pt x="180342" y="28012"/>
                  </a:lnTo>
                  <a:lnTo>
                    <a:pt x="180445" y="63607"/>
                  </a:lnTo>
                  <a:lnTo>
                    <a:pt x="186044" y="97922"/>
                  </a:lnTo>
                  <a:lnTo>
                    <a:pt x="191531" y="123356"/>
                  </a:lnTo>
                  <a:lnTo>
                    <a:pt x="203402" y="149085"/>
                  </a:lnTo>
                  <a:lnTo>
                    <a:pt x="205994" y="151207"/>
                  </a:lnTo>
                  <a:lnTo>
                    <a:pt x="209528" y="152767"/>
                  </a:lnTo>
                  <a:lnTo>
                    <a:pt x="212862" y="153461"/>
                  </a:lnTo>
                  <a:lnTo>
                    <a:pt x="220243" y="152587"/>
                  </a:lnTo>
                  <a:lnTo>
                    <a:pt x="229133" y="149388"/>
                  </a:lnTo>
                  <a:lnTo>
                    <a:pt x="233217" y="146579"/>
                  </a:lnTo>
                  <a:lnTo>
                    <a:pt x="239260" y="139200"/>
                  </a:lnTo>
                  <a:lnTo>
                    <a:pt x="247611" y="117595"/>
                  </a:lnTo>
                  <a:lnTo>
                    <a:pt x="253515" y="85351"/>
                  </a:lnTo>
                  <a:lnTo>
                    <a:pt x="258559" y="50682"/>
                  </a:lnTo>
                  <a:lnTo>
                    <a:pt x="261962" y="21535"/>
                  </a:lnTo>
                  <a:lnTo>
                    <a:pt x="263549" y="14743"/>
                  </a:lnTo>
                  <a:lnTo>
                    <a:pt x="263719" y="12590"/>
                  </a:lnTo>
                  <a:lnTo>
                    <a:pt x="263743" y="12636"/>
                  </a:lnTo>
                  <a:lnTo>
                    <a:pt x="263524" y="21875"/>
                  </a:lnTo>
                  <a:lnTo>
                    <a:pt x="261164" y="54998"/>
                  </a:lnTo>
                  <a:lnTo>
                    <a:pt x="260390" y="88026"/>
                  </a:lnTo>
                  <a:lnTo>
                    <a:pt x="262075" y="123575"/>
                  </a:lnTo>
                  <a:lnTo>
                    <a:pt x="269358" y="154630"/>
                  </a:lnTo>
                  <a:lnTo>
                    <a:pt x="276160" y="165829"/>
                  </a:lnTo>
                  <a:lnTo>
                    <a:pt x="278636" y="167203"/>
                  </a:lnTo>
                  <a:lnTo>
                    <a:pt x="285802" y="168086"/>
                  </a:lnTo>
                  <a:lnTo>
                    <a:pt x="288831" y="167501"/>
                  </a:lnTo>
                  <a:lnTo>
                    <a:pt x="290009" y="166974"/>
                  </a:lnTo>
                  <a:lnTo>
                    <a:pt x="302887" y="155285"/>
                  </a:lnTo>
                  <a:lnTo>
                    <a:pt x="319218" y="129415"/>
                  </a:lnTo>
                  <a:lnTo>
                    <a:pt x="332507" y="95379"/>
                  </a:lnTo>
                  <a:lnTo>
                    <a:pt x="335833" y="84254"/>
                  </a:lnTo>
                  <a:lnTo>
                    <a:pt x="343394" y="63489"/>
                  </a:lnTo>
                  <a:lnTo>
                    <a:pt x="346467" y="54256"/>
                  </a:lnTo>
                  <a:lnTo>
                    <a:pt x="357144" y="36914"/>
                  </a:lnTo>
                  <a:lnTo>
                    <a:pt x="375997" y="19929"/>
                  </a:lnTo>
                  <a:lnTo>
                    <a:pt x="384202" y="15832"/>
                  </a:lnTo>
                  <a:lnTo>
                    <a:pt x="390808" y="14206"/>
                  </a:lnTo>
                  <a:lnTo>
                    <a:pt x="397380" y="14989"/>
                  </a:lnTo>
                  <a:lnTo>
                    <a:pt x="404355" y="18160"/>
                  </a:lnTo>
                  <a:lnTo>
                    <a:pt x="407667" y="20963"/>
                  </a:lnTo>
                  <a:lnTo>
                    <a:pt x="415842" y="31915"/>
                  </a:lnTo>
                  <a:lnTo>
                    <a:pt x="422181" y="50753"/>
                  </a:lnTo>
                  <a:lnTo>
                    <a:pt x="427423" y="82904"/>
                  </a:lnTo>
                  <a:lnTo>
                    <a:pt x="426793" y="112142"/>
                  </a:lnTo>
                  <a:lnTo>
                    <a:pt x="416598" y="136426"/>
                  </a:lnTo>
                  <a:lnTo>
                    <a:pt x="413637" y="140289"/>
                  </a:lnTo>
                  <a:lnTo>
                    <a:pt x="408689" y="144925"/>
                  </a:lnTo>
                  <a:lnTo>
                    <a:pt x="394917" y="148500"/>
                  </a:lnTo>
                  <a:lnTo>
                    <a:pt x="391390" y="148654"/>
                  </a:lnTo>
                  <a:lnTo>
                    <a:pt x="387176" y="147840"/>
                  </a:lnTo>
                  <a:lnTo>
                    <a:pt x="384774" y="146597"/>
                  </a:lnTo>
                  <a:lnTo>
                    <a:pt x="372810" y="130232"/>
                  </a:lnTo>
                  <a:lnTo>
                    <a:pt x="371774" y="127747"/>
                  </a:lnTo>
                  <a:lnTo>
                    <a:pt x="372020" y="125054"/>
                  </a:lnTo>
                  <a:lnTo>
                    <a:pt x="373011" y="122359"/>
                  </a:lnTo>
                  <a:lnTo>
                    <a:pt x="375709" y="118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0" name="SMARTInkShape-930">
              <a:extLst>
                <a:ext uri="{FF2B5EF4-FFF2-40B4-BE49-F238E27FC236}">
                  <a16:creationId xmlns:a16="http://schemas.microsoft.com/office/drawing/2014/main" xmlns="" id="{F7BEEFB3-87D8-4CBD-A1C8-F392C8734C0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265388" y="4143412"/>
              <a:ext cx="118244" cy="166069"/>
            </a:xfrm>
            <a:custGeom>
              <a:avLst/>
              <a:gdLst/>
              <a:ahLst/>
              <a:cxnLst/>
              <a:rect l="0" t="0" r="0" b="0"/>
              <a:pathLst>
                <a:path w="118244" h="166069">
                  <a:moveTo>
                    <a:pt x="80143" y="23776"/>
                  </a:moveTo>
                  <a:lnTo>
                    <a:pt x="80143" y="23776"/>
                  </a:lnTo>
                  <a:lnTo>
                    <a:pt x="78242" y="21610"/>
                  </a:lnTo>
                  <a:lnTo>
                    <a:pt x="73109" y="9802"/>
                  </a:lnTo>
                  <a:lnTo>
                    <a:pt x="57612" y="1388"/>
                  </a:lnTo>
                  <a:lnTo>
                    <a:pt x="39677" y="0"/>
                  </a:lnTo>
                  <a:lnTo>
                    <a:pt x="31973" y="676"/>
                  </a:lnTo>
                  <a:lnTo>
                    <a:pt x="29773" y="1232"/>
                  </a:lnTo>
                  <a:lnTo>
                    <a:pt x="25918" y="3967"/>
                  </a:lnTo>
                  <a:lnTo>
                    <a:pt x="8723" y="24688"/>
                  </a:lnTo>
                  <a:lnTo>
                    <a:pt x="4756" y="40751"/>
                  </a:lnTo>
                  <a:lnTo>
                    <a:pt x="0" y="76188"/>
                  </a:lnTo>
                  <a:lnTo>
                    <a:pt x="1819" y="103514"/>
                  </a:lnTo>
                  <a:lnTo>
                    <a:pt x="6347" y="125032"/>
                  </a:lnTo>
                  <a:lnTo>
                    <a:pt x="25079" y="149841"/>
                  </a:lnTo>
                  <a:lnTo>
                    <a:pt x="40008" y="161409"/>
                  </a:lnTo>
                  <a:lnTo>
                    <a:pt x="52528" y="165341"/>
                  </a:lnTo>
                  <a:lnTo>
                    <a:pt x="58080" y="166068"/>
                  </a:lnTo>
                  <a:lnTo>
                    <a:pt x="68197" y="163950"/>
                  </a:lnTo>
                  <a:lnTo>
                    <a:pt x="77045" y="159971"/>
                  </a:lnTo>
                  <a:lnTo>
                    <a:pt x="88253" y="148976"/>
                  </a:lnTo>
                  <a:lnTo>
                    <a:pt x="115081" y="113432"/>
                  </a:lnTo>
                  <a:lnTo>
                    <a:pt x="117306" y="110665"/>
                  </a:lnTo>
                  <a:lnTo>
                    <a:pt x="118243" y="107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1" name="SMARTInkShape-931">
              <a:extLst>
                <a:ext uri="{FF2B5EF4-FFF2-40B4-BE49-F238E27FC236}">
                  <a16:creationId xmlns:a16="http://schemas.microsoft.com/office/drawing/2014/main" xmlns="" id="{2D623CC7-A66C-4D0C-8F5E-AB85D4838CC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95513" y="4364831"/>
              <a:ext cx="188119" cy="5550"/>
            </a:xfrm>
            <a:custGeom>
              <a:avLst/>
              <a:gdLst/>
              <a:ahLst/>
              <a:cxnLst/>
              <a:rect l="0" t="0" r="0" b="0"/>
              <a:pathLst>
                <a:path w="188119" h="5550">
                  <a:moveTo>
                    <a:pt x="0" y="4763"/>
                  </a:moveTo>
                  <a:lnTo>
                    <a:pt x="0" y="4763"/>
                  </a:lnTo>
                  <a:lnTo>
                    <a:pt x="30593" y="5027"/>
                  </a:lnTo>
                  <a:lnTo>
                    <a:pt x="62113" y="5549"/>
                  </a:lnTo>
                  <a:lnTo>
                    <a:pt x="93280" y="4866"/>
                  </a:lnTo>
                  <a:lnTo>
                    <a:pt x="127257" y="3519"/>
                  </a:lnTo>
                  <a:lnTo>
                    <a:pt x="161215" y="2448"/>
                  </a:lnTo>
                  <a:lnTo>
                    <a:pt x="1881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2" name="SMARTInkShape-932">
              <a:extLst>
                <a:ext uri="{FF2B5EF4-FFF2-40B4-BE49-F238E27FC236}">
                  <a16:creationId xmlns:a16="http://schemas.microsoft.com/office/drawing/2014/main" xmlns="" id="{46BAF88B-99AC-4BEA-BC67-9D456C499F8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78844" y="4429126"/>
              <a:ext cx="214313" cy="7144"/>
            </a:xfrm>
            <a:custGeom>
              <a:avLst/>
              <a:gdLst/>
              <a:ahLst/>
              <a:cxnLst/>
              <a:rect l="0" t="0" r="0" b="0"/>
              <a:pathLst>
                <a:path w="214313" h="7144">
                  <a:moveTo>
                    <a:pt x="0" y="2380"/>
                  </a:moveTo>
                  <a:lnTo>
                    <a:pt x="0" y="2380"/>
                  </a:lnTo>
                  <a:lnTo>
                    <a:pt x="1264" y="3644"/>
                  </a:lnTo>
                  <a:lnTo>
                    <a:pt x="5842" y="4431"/>
                  </a:lnTo>
                  <a:lnTo>
                    <a:pt x="11492" y="4431"/>
                  </a:lnTo>
                  <a:lnTo>
                    <a:pt x="45312" y="763"/>
                  </a:lnTo>
                  <a:lnTo>
                    <a:pt x="75799" y="44"/>
                  </a:lnTo>
                  <a:lnTo>
                    <a:pt x="108955" y="5"/>
                  </a:lnTo>
                  <a:lnTo>
                    <a:pt x="142837" y="0"/>
                  </a:lnTo>
                  <a:lnTo>
                    <a:pt x="176798" y="3796"/>
                  </a:lnTo>
                  <a:lnTo>
                    <a:pt x="214312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69" name="SMARTInkShape-Group506">
            <a:extLst>
              <a:ext uri="{FF2B5EF4-FFF2-40B4-BE49-F238E27FC236}">
                <a16:creationId xmlns:a16="http://schemas.microsoft.com/office/drawing/2014/main" xmlns="" id="{85DB319C-1598-4CC4-9ED5-580465B4A800}"/>
              </a:ext>
            </a:extLst>
          </p:cNvPr>
          <p:cNvGrpSpPr/>
          <p:nvPr/>
        </p:nvGrpSpPr>
        <p:grpSpPr>
          <a:xfrm>
            <a:off x="2983706" y="2619376"/>
            <a:ext cx="659608" cy="468626"/>
            <a:chOff x="2983706" y="2619376"/>
            <a:chExt cx="659608" cy="468626"/>
          </a:xfrm>
        </p:grpSpPr>
        <p:sp>
          <p:nvSpPr>
            <p:cNvPr id="17464" name="SMARTInkShape-933">
              <a:extLst>
                <a:ext uri="{FF2B5EF4-FFF2-40B4-BE49-F238E27FC236}">
                  <a16:creationId xmlns:a16="http://schemas.microsoft.com/office/drawing/2014/main" xmlns="" id="{A1522069-A92E-4B45-A846-DBB6A90278E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83706" y="2619386"/>
              <a:ext cx="142867" cy="466715"/>
            </a:xfrm>
            <a:custGeom>
              <a:avLst/>
              <a:gdLst/>
              <a:ahLst/>
              <a:cxnLst/>
              <a:rect l="0" t="0" r="0" b="0"/>
              <a:pathLst>
                <a:path w="142867" h="466715">
                  <a:moveTo>
                    <a:pt x="135732" y="7133"/>
                  </a:moveTo>
                  <a:lnTo>
                    <a:pt x="135732" y="7133"/>
                  </a:lnTo>
                  <a:lnTo>
                    <a:pt x="136996" y="5869"/>
                  </a:lnTo>
                  <a:lnTo>
                    <a:pt x="138322" y="5248"/>
                  </a:lnTo>
                  <a:lnTo>
                    <a:pt x="139046" y="5082"/>
                  </a:lnTo>
                  <a:lnTo>
                    <a:pt x="139529" y="4708"/>
                  </a:lnTo>
                  <a:lnTo>
                    <a:pt x="142866" y="0"/>
                  </a:lnTo>
                  <a:lnTo>
                    <a:pt x="130977" y="34600"/>
                  </a:lnTo>
                  <a:lnTo>
                    <a:pt x="119707" y="67853"/>
                  </a:lnTo>
                  <a:lnTo>
                    <a:pt x="108996" y="100761"/>
                  </a:lnTo>
                  <a:lnTo>
                    <a:pt x="100349" y="132566"/>
                  </a:lnTo>
                  <a:lnTo>
                    <a:pt x="89828" y="164506"/>
                  </a:lnTo>
                  <a:lnTo>
                    <a:pt x="81817" y="197058"/>
                  </a:lnTo>
                  <a:lnTo>
                    <a:pt x="72696" y="228789"/>
                  </a:lnTo>
                  <a:lnTo>
                    <a:pt x="61559" y="262838"/>
                  </a:lnTo>
                  <a:lnTo>
                    <a:pt x="53062" y="296579"/>
                  </a:lnTo>
                  <a:lnTo>
                    <a:pt x="43557" y="328795"/>
                  </a:lnTo>
                  <a:lnTo>
                    <a:pt x="30603" y="363235"/>
                  </a:lnTo>
                  <a:lnTo>
                    <a:pt x="18545" y="398714"/>
                  </a:lnTo>
                  <a:lnTo>
                    <a:pt x="8764" y="432647"/>
                  </a:lnTo>
                  <a:lnTo>
                    <a:pt x="0" y="466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5" name="SMARTInkShape-934">
              <a:extLst>
                <a:ext uri="{FF2B5EF4-FFF2-40B4-BE49-F238E27FC236}">
                  <a16:creationId xmlns:a16="http://schemas.microsoft.com/office/drawing/2014/main" xmlns="" id="{1F20362E-59C1-481A-B925-859EF9DF7CD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26581" y="2619376"/>
              <a:ext cx="97633" cy="468626"/>
            </a:xfrm>
            <a:custGeom>
              <a:avLst/>
              <a:gdLst/>
              <a:ahLst/>
              <a:cxnLst/>
              <a:rect l="0" t="0" r="0" b="0"/>
              <a:pathLst>
                <a:path w="97633" h="468626">
                  <a:moveTo>
                    <a:pt x="0" y="2380"/>
                  </a:moveTo>
                  <a:lnTo>
                    <a:pt x="0" y="2380"/>
                  </a:lnTo>
                  <a:lnTo>
                    <a:pt x="1264" y="1116"/>
                  </a:lnTo>
                  <a:lnTo>
                    <a:pt x="1372" y="744"/>
                  </a:lnTo>
                  <a:lnTo>
                    <a:pt x="1179" y="495"/>
                  </a:lnTo>
                  <a:lnTo>
                    <a:pt x="6" y="2"/>
                  </a:lnTo>
                  <a:lnTo>
                    <a:pt x="1266" y="0"/>
                  </a:lnTo>
                  <a:lnTo>
                    <a:pt x="1638" y="264"/>
                  </a:lnTo>
                  <a:lnTo>
                    <a:pt x="1886" y="705"/>
                  </a:lnTo>
                  <a:lnTo>
                    <a:pt x="2161" y="2694"/>
                  </a:lnTo>
                  <a:lnTo>
                    <a:pt x="2845" y="9499"/>
                  </a:lnTo>
                  <a:lnTo>
                    <a:pt x="8333" y="27082"/>
                  </a:lnTo>
                  <a:lnTo>
                    <a:pt x="10210" y="61536"/>
                  </a:lnTo>
                  <a:lnTo>
                    <a:pt x="15902" y="92937"/>
                  </a:lnTo>
                  <a:lnTo>
                    <a:pt x="19268" y="123975"/>
                  </a:lnTo>
                  <a:lnTo>
                    <a:pt x="25510" y="156046"/>
                  </a:lnTo>
                  <a:lnTo>
                    <a:pt x="32002" y="190271"/>
                  </a:lnTo>
                  <a:lnTo>
                    <a:pt x="40080" y="225279"/>
                  </a:lnTo>
                  <a:lnTo>
                    <a:pt x="46719" y="258333"/>
                  </a:lnTo>
                  <a:lnTo>
                    <a:pt x="52414" y="294016"/>
                  </a:lnTo>
                  <a:lnTo>
                    <a:pt x="57946" y="329207"/>
                  </a:lnTo>
                  <a:lnTo>
                    <a:pt x="66884" y="361141"/>
                  </a:lnTo>
                  <a:lnTo>
                    <a:pt x="75937" y="394509"/>
                  </a:lnTo>
                  <a:lnTo>
                    <a:pt x="87877" y="429598"/>
                  </a:lnTo>
                  <a:lnTo>
                    <a:pt x="93412" y="454085"/>
                  </a:lnTo>
                  <a:lnTo>
                    <a:pt x="94433" y="456344"/>
                  </a:lnTo>
                  <a:lnTo>
                    <a:pt x="95443" y="463300"/>
                  </a:lnTo>
                  <a:lnTo>
                    <a:pt x="97121" y="466675"/>
                  </a:lnTo>
                  <a:lnTo>
                    <a:pt x="97531" y="468625"/>
                  </a:lnTo>
                  <a:lnTo>
                    <a:pt x="97564" y="468521"/>
                  </a:lnTo>
                  <a:lnTo>
                    <a:pt x="97632" y="466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6" name="SMARTInkShape-935">
              <a:extLst>
                <a:ext uri="{FF2B5EF4-FFF2-40B4-BE49-F238E27FC236}">
                  <a16:creationId xmlns:a16="http://schemas.microsoft.com/office/drawing/2014/main" xmlns="" id="{60271F6C-F46D-4C32-B36E-CCBDA7C257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045619" y="2840831"/>
              <a:ext cx="135732" cy="11908"/>
            </a:xfrm>
            <a:custGeom>
              <a:avLst/>
              <a:gdLst/>
              <a:ahLst/>
              <a:cxnLst/>
              <a:rect l="0" t="0" r="0" b="0"/>
              <a:pathLst>
                <a:path w="135732" h="11908">
                  <a:moveTo>
                    <a:pt x="0" y="0"/>
                  </a:moveTo>
                  <a:lnTo>
                    <a:pt x="0" y="0"/>
                  </a:lnTo>
                  <a:lnTo>
                    <a:pt x="4655" y="0"/>
                  </a:lnTo>
                  <a:lnTo>
                    <a:pt x="9223" y="1885"/>
                  </a:lnTo>
                  <a:lnTo>
                    <a:pt x="18363" y="4217"/>
                  </a:lnTo>
                  <a:lnTo>
                    <a:pt x="22874" y="6159"/>
                  </a:lnTo>
                  <a:lnTo>
                    <a:pt x="57289" y="11365"/>
                  </a:lnTo>
                  <a:lnTo>
                    <a:pt x="91475" y="11905"/>
                  </a:lnTo>
                  <a:lnTo>
                    <a:pt x="118980" y="11201"/>
                  </a:lnTo>
                  <a:lnTo>
                    <a:pt x="123259" y="10534"/>
                  </a:lnTo>
                  <a:lnTo>
                    <a:pt x="135731" y="11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7" name="SMARTInkShape-936">
              <a:extLst>
                <a:ext uri="{FF2B5EF4-FFF2-40B4-BE49-F238E27FC236}">
                  <a16:creationId xmlns:a16="http://schemas.microsoft.com/office/drawing/2014/main" xmlns="" id="{87538712-2407-47A0-A41F-2F3ACFC915A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48038" y="2619595"/>
              <a:ext cx="147638" cy="468343"/>
            </a:xfrm>
            <a:custGeom>
              <a:avLst/>
              <a:gdLst/>
              <a:ahLst/>
              <a:cxnLst/>
              <a:rect l="0" t="0" r="0" b="0"/>
              <a:pathLst>
                <a:path w="147638" h="468343">
                  <a:moveTo>
                    <a:pt x="0" y="454599"/>
                  </a:moveTo>
                  <a:lnTo>
                    <a:pt x="0" y="454599"/>
                  </a:lnTo>
                  <a:lnTo>
                    <a:pt x="21909" y="420870"/>
                  </a:lnTo>
                  <a:lnTo>
                    <a:pt x="43022" y="385799"/>
                  </a:lnTo>
                  <a:lnTo>
                    <a:pt x="57904" y="353068"/>
                  </a:lnTo>
                  <a:lnTo>
                    <a:pt x="70798" y="320594"/>
                  </a:lnTo>
                  <a:lnTo>
                    <a:pt x="81899" y="289219"/>
                  </a:lnTo>
                  <a:lnTo>
                    <a:pt x="93447" y="256759"/>
                  </a:lnTo>
                  <a:lnTo>
                    <a:pt x="105958" y="221328"/>
                  </a:lnTo>
                  <a:lnTo>
                    <a:pt x="114898" y="187690"/>
                  </a:lnTo>
                  <a:lnTo>
                    <a:pt x="122199" y="152488"/>
                  </a:lnTo>
                  <a:lnTo>
                    <a:pt x="130993" y="117580"/>
                  </a:lnTo>
                  <a:lnTo>
                    <a:pt x="140454" y="83012"/>
                  </a:lnTo>
                  <a:lnTo>
                    <a:pt x="144535" y="53002"/>
                  </a:lnTo>
                  <a:lnTo>
                    <a:pt x="141584" y="25596"/>
                  </a:lnTo>
                  <a:lnTo>
                    <a:pt x="137534" y="13817"/>
                  </a:lnTo>
                  <a:lnTo>
                    <a:pt x="132472" y="6849"/>
                  </a:lnTo>
                  <a:lnTo>
                    <a:pt x="127492" y="3539"/>
                  </a:lnTo>
                  <a:lnTo>
                    <a:pt x="119463" y="523"/>
                  </a:lnTo>
                  <a:lnTo>
                    <a:pt x="113713" y="0"/>
                  </a:lnTo>
                  <a:lnTo>
                    <a:pt x="109276" y="1289"/>
                  </a:lnTo>
                  <a:lnTo>
                    <a:pt x="96225" y="9553"/>
                  </a:lnTo>
                  <a:lnTo>
                    <a:pt x="92067" y="13031"/>
                  </a:lnTo>
                  <a:lnTo>
                    <a:pt x="85487" y="23021"/>
                  </a:lnTo>
                  <a:lnTo>
                    <a:pt x="74429" y="58203"/>
                  </a:lnTo>
                  <a:lnTo>
                    <a:pt x="70348" y="91490"/>
                  </a:lnTo>
                  <a:lnTo>
                    <a:pt x="67495" y="127112"/>
                  </a:lnTo>
                  <a:lnTo>
                    <a:pt x="66783" y="155807"/>
                  </a:lnTo>
                  <a:lnTo>
                    <a:pt x="64804" y="191391"/>
                  </a:lnTo>
                  <a:lnTo>
                    <a:pt x="65997" y="221481"/>
                  </a:lnTo>
                  <a:lnTo>
                    <a:pt x="66615" y="257151"/>
                  </a:lnTo>
                  <a:lnTo>
                    <a:pt x="66667" y="287166"/>
                  </a:lnTo>
                  <a:lnTo>
                    <a:pt x="66674" y="319193"/>
                  </a:lnTo>
                  <a:lnTo>
                    <a:pt x="66675" y="353266"/>
                  </a:lnTo>
                  <a:lnTo>
                    <a:pt x="69265" y="387414"/>
                  </a:lnTo>
                  <a:lnTo>
                    <a:pt x="75414" y="420835"/>
                  </a:lnTo>
                  <a:lnTo>
                    <a:pt x="79376" y="439909"/>
                  </a:lnTo>
                  <a:lnTo>
                    <a:pt x="86187" y="453299"/>
                  </a:lnTo>
                  <a:lnTo>
                    <a:pt x="97402" y="464072"/>
                  </a:lnTo>
                  <a:lnTo>
                    <a:pt x="106307" y="467661"/>
                  </a:lnTo>
                  <a:lnTo>
                    <a:pt x="109248" y="468342"/>
                  </a:lnTo>
                  <a:lnTo>
                    <a:pt x="112143" y="467939"/>
                  </a:lnTo>
                  <a:lnTo>
                    <a:pt x="113655" y="467461"/>
                  </a:lnTo>
                  <a:lnTo>
                    <a:pt x="127144" y="455860"/>
                  </a:lnTo>
                  <a:lnTo>
                    <a:pt x="138709" y="441157"/>
                  </a:lnTo>
                  <a:lnTo>
                    <a:pt x="147637" y="418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68" name="SMARTInkShape-937">
              <a:extLst>
                <a:ext uri="{FF2B5EF4-FFF2-40B4-BE49-F238E27FC236}">
                  <a16:creationId xmlns:a16="http://schemas.microsoft.com/office/drawing/2014/main" xmlns="" id="{A0F2D313-FB77-4566-8866-5F27A64FE4B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491886" y="2929777"/>
              <a:ext cx="151428" cy="156887"/>
            </a:xfrm>
            <a:custGeom>
              <a:avLst/>
              <a:gdLst/>
              <a:ahLst/>
              <a:cxnLst/>
              <a:rect l="0" t="0" r="0" b="0"/>
              <a:pathLst>
                <a:path w="151428" h="156887">
                  <a:moveTo>
                    <a:pt x="103802" y="22973"/>
                  </a:moveTo>
                  <a:lnTo>
                    <a:pt x="103802" y="22973"/>
                  </a:lnTo>
                  <a:lnTo>
                    <a:pt x="105065" y="21709"/>
                  </a:lnTo>
                  <a:lnTo>
                    <a:pt x="105686" y="19677"/>
                  </a:lnTo>
                  <a:lnTo>
                    <a:pt x="106085" y="14061"/>
                  </a:lnTo>
                  <a:lnTo>
                    <a:pt x="104124" y="7229"/>
                  </a:lnTo>
                  <a:lnTo>
                    <a:pt x="103752" y="6921"/>
                  </a:lnTo>
                  <a:lnTo>
                    <a:pt x="83383" y="178"/>
                  </a:lnTo>
                  <a:lnTo>
                    <a:pt x="66122" y="0"/>
                  </a:lnTo>
                  <a:lnTo>
                    <a:pt x="48775" y="3504"/>
                  </a:lnTo>
                  <a:lnTo>
                    <a:pt x="28406" y="15501"/>
                  </a:lnTo>
                  <a:lnTo>
                    <a:pt x="17452" y="27406"/>
                  </a:lnTo>
                  <a:lnTo>
                    <a:pt x="7558" y="42891"/>
                  </a:lnTo>
                  <a:lnTo>
                    <a:pt x="1058" y="65146"/>
                  </a:lnTo>
                  <a:lnTo>
                    <a:pt x="0" y="93800"/>
                  </a:lnTo>
                  <a:lnTo>
                    <a:pt x="9264" y="128723"/>
                  </a:lnTo>
                  <a:lnTo>
                    <a:pt x="14231" y="136856"/>
                  </a:lnTo>
                  <a:lnTo>
                    <a:pt x="23285" y="144815"/>
                  </a:lnTo>
                  <a:lnTo>
                    <a:pt x="31408" y="149327"/>
                  </a:lnTo>
                  <a:lnTo>
                    <a:pt x="35555" y="150568"/>
                  </a:lnTo>
                  <a:lnTo>
                    <a:pt x="44657" y="150002"/>
                  </a:lnTo>
                  <a:lnTo>
                    <a:pt x="49822" y="148134"/>
                  </a:lnTo>
                  <a:lnTo>
                    <a:pt x="66534" y="138006"/>
                  </a:lnTo>
                  <a:lnTo>
                    <a:pt x="83376" y="117329"/>
                  </a:lnTo>
                  <a:lnTo>
                    <a:pt x="94853" y="93481"/>
                  </a:lnTo>
                  <a:lnTo>
                    <a:pt x="100656" y="67573"/>
                  </a:lnTo>
                  <a:lnTo>
                    <a:pt x="103727" y="34501"/>
                  </a:lnTo>
                  <a:lnTo>
                    <a:pt x="103802" y="9128"/>
                  </a:lnTo>
                  <a:lnTo>
                    <a:pt x="104066" y="9245"/>
                  </a:lnTo>
                  <a:lnTo>
                    <a:pt x="105065" y="10081"/>
                  </a:lnTo>
                  <a:lnTo>
                    <a:pt x="105686" y="11334"/>
                  </a:lnTo>
                  <a:lnTo>
                    <a:pt x="106139" y="23624"/>
                  </a:lnTo>
                  <a:lnTo>
                    <a:pt x="105918" y="56488"/>
                  </a:lnTo>
                  <a:lnTo>
                    <a:pt x="104654" y="82941"/>
                  </a:lnTo>
                  <a:lnTo>
                    <a:pt x="109703" y="116590"/>
                  </a:lnTo>
                  <a:lnTo>
                    <a:pt x="116835" y="139884"/>
                  </a:lnTo>
                  <a:lnTo>
                    <a:pt x="125747" y="151643"/>
                  </a:lnTo>
                  <a:lnTo>
                    <a:pt x="132529" y="156201"/>
                  </a:lnTo>
                  <a:lnTo>
                    <a:pt x="137207" y="156886"/>
                  </a:lnTo>
                  <a:lnTo>
                    <a:pt x="139566" y="156698"/>
                  </a:lnTo>
                  <a:lnTo>
                    <a:pt x="144303" y="154373"/>
                  </a:lnTo>
                  <a:lnTo>
                    <a:pt x="151427" y="149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72" name="SMARTInkShape-Group507">
            <a:extLst>
              <a:ext uri="{FF2B5EF4-FFF2-40B4-BE49-F238E27FC236}">
                <a16:creationId xmlns:a16="http://schemas.microsoft.com/office/drawing/2014/main" xmlns="" id="{AA9CBC43-B829-42BE-89BA-A2D7BD9CEFFA}"/>
              </a:ext>
            </a:extLst>
          </p:cNvPr>
          <p:cNvGrpSpPr/>
          <p:nvPr/>
        </p:nvGrpSpPr>
        <p:grpSpPr>
          <a:xfrm>
            <a:off x="3712546" y="2611318"/>
            <a:ext cx="615021" cy="818552"/>
            <a:chOff x="3712546" y="2611318"/>
            <a:chExt cx="615021" cy="818552"/>
          </a:xfrm>
        </p:grpSpPr>
        <p:sp>
          <p:nvSpPr>
            <p:cNvPr id="17470" name="SMARTInkShape-938">
              <a:extLst>
                <a:ext uri="{FF2B5EF4-FFF2-40B4-BE49-F238E27FC236}">
                  <a16:creationId xmlns:a16="http://schemas.microsoft.com/office/drawing/2014/main" xmlns="" id="{9A3107B2-7C95-4655-9540-1D5D0BDAA82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12546" y="2611318"/>
              <a:ext cx="573705" cy="818552"/>
            </a:xfrm>
            <a:custGeom>
              <a:avLst/>
              <a:gdLst/>
              <a:ahLst/>
              <a:cxnLst/>
              <a:rect l="0" t="0" r="0" b="0"/>
              <a:pathLst>
                <a:path w="573705" h="818552">
                  <a:moveTo>
                    <a:pt x="2204" y="458113"/>
                  </a:moveTo>
                  <a:lnTo>
                    <a:pt x="2204" y="458113"/>
                  </a:lnTo>
                  <a:lnTo>
                    <a:pt x="4794" y="451753"/>
                  </a:lnTo>
                  <a:lnTo>
                    <a:pt x="25256" y="418250"/>
                  </a:lnTo>
                  <a:lnTo>
                    <a:pt x="33805" y="387546"/>
                  </a:lnTo>
                  <a:lnTo>
                    <a:pt x="38946" y="357012"/>
                  </a:lnTo>
                  <a:lnTo>
                    <a:pt x="47190" y="324538"/>
                  </a:lnTo>
                  <a:lnTo>
                    <a:pt x="55066" y="290932"/>
                  </a:lnTo>
                  <a:lnTo>
                    <a:pt x="62591" y="258572"/>
                  </a:lnTo>
                  <a:lnTo>
                    <a:pt x="69210" y="226226"/>
                  </a:lnTo>
                  <a:lnTo>
                    <a:pt x="75465" y="194299"/>
                  </a:lnTo>
                  <a:lnTo>
                    <a:pt x="83191" y="163767"/>
                  </a:lnTo>
                  <a:lnTo>
                    <a:pt x="91280" y="129979"/>
                  </a:lnTo>
                  <a:lnTo>
                    <a:pt x="98743" y="94897"/>
                  </a:lnTo>
                  <a:lnTo>
                    <a:pt x="100105" y="59865"/>
                  </a:lnTo>
                  <a:lnTo>
                    <a:pt x="96096" y="36224"/>
                  </a:lnTo>
                  <a:lnTo>
                    <a:pt x="89676" y="16934"/>
                  </a:lnTo>
                  <a:lnTo>
                    <a:pt x="75781" y="2930"/>
                  </a:lnTo>
                  <a:lnTo>
                    <a:pt x="69219" y="246"/>
                  </a:lnTo>
                  <a:lnTo>
                    <a:pt x="65679" y="0"/>
                  </a:lnTo>
                  <a:lnTo>
                    <a:pt x="64364" y="304"/>
                  </a:lnTo>
                  <a:lnTo>
                    <a:pt x="51237" y="8275"/>
                  </a:lnTo>
                  <a:lnTo>
                    <a:pt x="46042" y="14854"/>
                  </a:lnTo>
                  <a:lnTo>
                    <a:pt x="36659" y="37488"/>
                  </a:lnTo>
                  <a:lnTo>
                    <a:pt x="29998" y="71691"/>
                  </a:lnTo>
                  <a:lnTo>
                    <a:pt x="28227" y="105973"/>
                  </a:lnTo>
                  <a:lnTo>
                    <a:pt x="27882" y="141398"/>
                  </a:lnTo>
                  <a:lnTo>
                    <a:pt x="28617" y="174478"/>
                  </a:lnTo>
                  <a:lnTo>
                    <a:pt x="30554" y="209331"/>
                  </a:lnTo>
                  <a:lnTo>
                    <a:pt x="30750" y="239369"/>
                  </a:lnTo>
                  <a:lnTo>
                    <a:pt x="32041" y="274701"/>
                  </a:lnTo>
                  <a:lnTo>
                    <a:pt x="34576" y="304409"/>
                  </a:lnTo>
                  <a:lnTo>
                    <a:pt x="36678" y="339996"/>
                  </a:lnTo>
                  <a:lnTo>
                    <a:pt x="37759" y="373251"/>
                  </a:lnTo>
                  <a:lnTo>
                    <a:pt x="39538" y="405869"/>
                  </a:lnTo>
                  <a:lnTo>
                    <a:pt x="40203" y="437998"/>
                  </a:lnTo>
                  <a:lnTo>
                    <a:pt x="40291" y="471114"/>
                  </a:lnTo>
                  <a:lnTo>
                    <a:pt x="42353" y="503899"/>
                  </a:lnTo>
                  <a:lnTo>
                    <a:pt x="40983" y="535087"/>
                  </a:lnTo>
                  <a:lnTo>
                    <a:pt x="40364" y="567127"/>
                  </a:lnTo>
                  <a:lnTo>
                    <a:pt x="40045" y="601749"/>
                  </a:lnTo>
                  <a:lnTo>
                    <a:pt x="38144" y="636307"/>
                  </a:lnTo>
                  <a:lnTo>
                    <a:pt x="37230" y="669881"/>
                  </a:lnTo>
                  <a:lnTo>
                    <a:pt x="33590" y="702778"/>
                  </a:lnTo>
                  <a:lnTo>
                    <a:pt x="31549" y="736890"/>
                  </a:lnTo>
                  <a:lnTo>
                    <a:pt x="30119" y="771891"/>
                  </a:lnTo>
                  <a:lnTo>
                    <a:pt x="29613" y="783477"/>
                  </a:lnTo>
                  <a:lnTo>
                    <a:pt x="31263" y="805649"/>
                  </a:lnTo>
                  <a:lnTo>
                    <a:pt x="35245" y="813865"/>
                  </a:lnTo>
                  <a:lnTo>
                    <a:pt x="38658" y="818192"/>
                  </a:lnTo>
                  <a:lnTo>
                    <a:pt x="39736" y="818551"/>
                  </a:lnTo>
                  <a:lnTo>
                    <a:pt x="45524" y="817849"/>
                  </a:lnTo>
                  <a:lnTo>
                    <a:pt x="50670" y="813939"/>
                  </a:lnTo>
                  <a:lnTo>
                    <a:pt x="55983" y="806879"/>
                  </a:lnTo>
                  <a:lnTo>
                    <a:pt x="68895" y="775269"/>
                  </a:lnTo>
                  <a:lnTo>
                    <a:pt x="75424" y="741352"/>
                  </a:lnTo>
                  <a:lnTo>
                    <a:pt x="82617" y="706536"/>
                  </a:lnTo>
                  <a:lnTo>
                    <a:pt x="85290" y="670841"/>
                  </a:lnTo>
                  <a:lnTo>
                    <a:pt x="85497" y="642950"/>
                  </a:lnTo>
                  <a:lnTo>
                    <a:pt x="83901" y="607425"/>
                  </a:lnTo>
                  <a:lnTo>
                    <a:pt x="82606" y="580103"/>
                  </a:lnTo>
                  <a:lnTo>
                    <a:pt x="79124" y="545527"/>
                  </a:lnTo>
                  <a:lnTo>
                    <a:pt x="75219" y="511488"/>
                  </a:lnTo>
                  <a:lnTo>
                    <a:pt x="73688" y="483777"/>
                  </a:lnTo>
                  <a:lnTo>
                    <a:pt x="70368" y="452072"/>
                  </a:lnTo>
                  <a:lnTo>
                    <a:pt x="62739" y="417254"/>
                  </a:lnTo>
                  <a:lnTo>
                    <a:pt x="47849" y="384882"/>
                  </a:lnTo>
                  <a:lnTo>
                    <a:pt x="37479" y="369219"/>
                  </a:lnTo>
                  <a:lnTo>
                    <a:pt x="30648" y="364041"/>
                  </a:lnTo>
                  <a:lnTo>
                    <a:pt x="24302" y="361536"/>
                  </a:lnTo>
                  <a:lnTo>
                    <a:pt x="14889" y="360690"/>
                  </a:lnTo>
                  <a:lnTo>
                    <a:pt x="11105" y="361280"/>
                  </a:lnTo>
                  <a:lnTo>
                    <a:pt x="5256" y="363815"/>
                  </a:lnTo>
                  <a:lnTo>
                    <a:pt x="2855" y="366020"/>
                  </a:lnTo>
                  <a:lnTo>
                    <a:pt x="1170" y="368764"/>
                  </a:lnTo>
                  <a:lnTo>
                    <a:pt x="0" y="375138"/>
                  </a:lnTo>
                  <a:lnTo>
                    <a:pt x="2523" y="388953"/>
                  </a:lnTo>
                  <a:lnTo>
                    <a:pt x="6208" y="394612"/>
                  </a:lnTo>
                  <a:lnTo>
                    <a:pt x="14177" y="403302"/>
                  </a:lnTo>
                  <a:lnTo>
                    <a:pt x="37375" y="416013"/>
                  </a:lnTo>
                  <a:lnTo>
                    <a:pt x="60188" y="423696"/>
                  </a:lnTo>
                  <a:lnTo>
                    <a:pt x="78211" y="425892"/>
                  </a:lnTo>
                  <a:lnTo>
                    <a:pt x="109010" y="421527"/>
                  </a:lnTo>
                  <a:lnTo>
                    <a:pt x="138699" y="407361"/>
                  </a:lnTo>
                  <a:lnTo>
                    <a:pt x="154940" y="393276"/>
                  </a:lnTo>
                  <a:lnTo>
                    <a:pt x="167779" y="375262"/>
                  </a:lnTo>
                  <a:lnTo>
                    <a:pt x="172230" y="359739"/>
                  </a:lnTo>
                  <a:lnTo>
                    <a:pt x="171968" y="350590"/>
                  </a:lnTo>
                  <a:lnTo>
                    <a:pt x="170215" y="343293"/>
                  </a:lnTo>
                  <a:lnTo>
                    <a:pt x="160057" y="329015"/>
                  </a:lnTo>
                  <a:lnTo>
                    <a:pt x="156234" y="325683"/>
                  </a:lnTo>
                  <a:lnTo>
                    <a:pt x="148355" y="322096"/>
                  </a:lnTo>
                  <a:lnTo>
                    <a:pt x="143801" y="321637"/>
                  </a:lnTo>
                  <a:lnTo>
                    <a:pt x="132740" y="323078"/>
                  </a:lnTo>
                  <a:lnTo>
                    <a:pt x="114966" y="334259"/>
                  </a:lnTo>
                  <a:lnTo>
                    <a:pt x="111058" y="338244"/>
                  </a:lnTo>
                  <a:lnTo>
                    <a:pt x="97244" y="361113"/>
                  </a:lnTo>
                  <a:lnTo>
                    <a:pt x="95263" y="379711"/>
                  </a:lnTo>
                  <a:lnTo>
                    <a:pt x="97688" y="396411"/>
                  </a:lnTo>
                  <a:lnTo>
                    <a:pt x="109921" y="431234"/>
                  </a:lnTo>
                  <a:lnTo>
                    <a:pt x="122556" y="448548"/>
                  </a:lnTo>
                  <a:lnTo>
                    <a:pt x="127528" y="453192"/>
                  </a:lnTo>
                  <a:lnTo>
                    <a:pt x="141234" y="460874"/>
                  </a:lnTo>
                  <a:lnTo>
                    <a:pt x="153523" y="462612"/>
                  </a:lnTo>
                  <a:lnTo>
                    <a:pt x="160457" y="462092"/>
                  </a:lnTo>
                  <a:lnTo>
                    <a:pt x="173546" y="458282"/>
                  </a:lnTo>
                  <a:lnTo>
                    <a:pt x="178280" y="455454"/>
                  </a:lnTo>
                  <a:lnTo>
                    <a:pt x="201881" y="428201"/>
                  </a:lnTo>
                  <a:lnTo>
                    <a:pt x="206609" y="418965"/>
                  </a:lnTo>
                  <a:lnTo>
                    <a:pt x="213851" y="383505"/>
                  </a:lnTo>
                  <a:lnTo>
                    <a:pt x="215983" y="362697"/>
                  </a:lnTo>
                  <a:lnTo>
                    <a:pt x="210132" y="333918"/>
                  </a:lnTo>
                  <a:lnTo>
                    <a:pt x="203815" y="320795"/>
                  </a:lnTo>
                  <a:lnTo>
                    <a:pt x="202229" y="319031"/>
                  </a:lnTo>
                  <a:lnTo>
                    <a:pt x="199987" y="317702"/>
                  </a:lnTo>
                  <a:lnTo>
                    <a:pt x="201153" y="318908"/>
                  </a:lnTo>
                  <a:lnTo>
                    <a:pt x="202457" y="319515"/>
                  </a:lnTo>
                  <a:lnTo>
                    <a:pt x="215030" y="321367"/>
                  </a:lnTo>
                  <a:lnTo>
                    <a:pt x="245478" y="317650"/>
                  </a:lnTo>
                  <a:lnTo>
                    <a:pt x="246143" y="317905"/>
                  </a:lnTo>
                  <a:lnTo>
                    <a:pt x="246586" y="318339"/>
                  </a:lnTo>
                  <a:lnTo>
                    <a:pt x="247298" y="319672"/>
                  </a:lnTo>
                  <a:lnTo>
                    <a:pt x="247421" y="321168"/>
                  </a:lnTo>
                  <a:lnTo>
                    <a:pt x="240524" y="356560"/>
                  </a:lnTo>
                  <a:lnTo>
                    <a:pt x="242232" y="389644"/>
                  </a:lnTo>
                  <a:lnTo>
                    <a:pt x="248601" y="424061"/>
                  </a:lnTo>
                  <a:lnTo>
                    <a:pt x="252395" y="448390"/>
                  </a:lnTo>
                  <a:lnTo>
                    <a:pt x="258896" y="459275"/>
                  </a:lnTo>
                  <a:lnTo>
                    <a:pt x="261016" y="461540"/>
                  </a:lnTo>
                  <a:lnTo>
                    <a:pt x="263723" y="463429"/>
                  </a:lnTo>
                  <a:lnTo>
                    <a:pt x="268221" y="464715"/>
                  </a:lnTo>
                  <a:lnTo>
                    <a:pt x="271334" y="464311"/>
                  </a:lnTo>
                  <a:lnTo>
                    <a:pt x="274218" y="463249"/>
                  </a:lnTo>
                  <a:lnTo>
                    <a:pt x="279636" y="459000"/>
                  </a:lnTo>
                  <a:lnTo>
                    <a:pt x="281614" y="457117"/>
                  </a:lnTo>
                  <a:lnTo>
                    <a:pt x="285664" y="448146"/>
                  </a:lnTo>
                  <a:lnTo>
                    <a:pt x="291995" y="423242"/>
                  </a:lnTo>
                  <a:lnTo>
                    <a:pt x="294748" y="389324"/>
                  </a:lnTo>
                  <a:lnTo>
                    <a:pt x="295790" y="357855"/>
                  </a:lnTo>
                  <a:lnTo>
                    <a:pt x="298742" y="338454"/>
                  </a:lnTo>
                  <a:lnTo>
                    <a:pt x="307778" y="317699"/>
                  </a:lnTo>
                  <a:lnTo>
                    <a:pt x="309377" y="316332"/>
                  </a:lnTo>
                  <a:lnTo>
                    <a:pt x="310969" y="315724"/>
                  </a:lnTo>
                  <a:lnTo>
                    <a:pt x="316205" y="315302"/>
                  </a:lnTo>
                  <a:lnTo>
                    <a:pt x="319119" y="316678"/>
                  </a:lnTo>
                  <a:lnTo>
                    <a:pt x="321649" y="318788"/>
                  </a:lnTo>
                  <a:lnTo>
                    <a:pt x="322773" y="320608"/>
                  </a:lnTo>
                  <a:lnTo>
                    <a:pt x="331615" y="355733"/>
                  </a:lnTo>
                  <a:lnTo>
                    <a:pt x="336967" y="388947"/>
                  </a:lnTo>
                  <a:lnTo>
                    <a:pt x="340095" y="422068"/>
                  </a:lnTo>
                  <a:lnTo>
                    <a:pt x="342678" y="457774"/>
                  </a:lnTo>
                  <a:lnTo>
                    <a:pt x="342721" y="464049"/>
                  </a:lnTo>
                  <a:lnTo>
                    <a:pt x="342722" y="463573"/>
                  </a:lnTo>
                  <a:lnTo>
                    <a:pt x="343987" y="461818"/>
                  </a:lnTo>
                  <a:lnTo>
                    <a:pt x="343902" y="458966"/>
                  </a:lnTo>
                  <a:lnTo>
                    <a:pt x="342725" y="423973"/>
                  </a:lnTo>
                  <a:lnTo>
                    <a:pt x="340440" y="389043"/>
                  </a:lnTo>
                  <a:lnTo>
                    <a:pt x="343891" y="354395"/>
                  </a:lnTo>
                  <a:lnTo>
                    <a:pt x="346355" y="340683"/>
                  </a:lnTo>
                  <a:lnTo>
                    <a:pt x="350437" y="331112"/>
                  </a:lnTo>
                  <a:lnTo>
                    <a:pt x="355504" y="325792"/>
                  </a:lnTo>
                  <a:lnTo>
                    <a:pt x="364062" y="319783"/>
                  </a:lnTo>
                  <a:lnTo>
                    <a:pt x="369713" y="318260"/>
                  </a:lnTo>
                  <a:lnTo>
                    <a:pt x="376296" y="318074"/>
                  </a:lnTo>
                  <a:lnTo>
                    <a:pt x="380928" y="318968"/>
                  </a:lnTo>
                  <a:lnTo>
                    <a:pt x="391805" y="325275"/>
                  </a:lnTo>
                  <a:lnTo>
                    <a:pt x="394347" y="329136"/>
                  </a:lnTo>
                  <a:lnTo>
                    <a:pt x="405884" y="360515"/>
                  </a:lnTo>
                  <a:lnTo>
                    <a:pt x="407003" y="395272"/>
                  </a:lnTo>
                  <a:lnTo>
                    <a:pt x="407017" y="430516"/>
                  </a:lnTo>
                  <a:lnTo>
                    <a:pt x="407017" y="450892"/>
                  </a:lnTo>
                  <a:lnTo>
                    <a:pt x="405380" y="447152"/>
                  </a:lnTo>
                  <a:lnTo>
                    <a:pt x="403329" y="434146"/>
                  </a:lnTo>
                  <a:lnTo>
                    <a:pt x="402721" y="399228"/>
                  </a:lnTo>
                  <a:lnTo>
                    <a:pt x="403000" y="377835"/>
                  </a:lnTo>
                  <a:lnTo>
                    <a:pt x="404881" y="344595"/>
                  </a:lnTo>
                  <a:lnTo>
                    <a:pt x="407947" y="327280"/>
                  </a:lnTo>
                  <a:lnTo>
                    <a:pt x="413682" y="316667"/>
                  </a:lnTo>
                  <a:lnTo>
                    <a:pt x="415800" y="314286"/>
                  </a:lnTo>
                  <a:lnTo>
                    <a:pt x="418505" y="312346"/>
                  </a:lnTo>
                  <a:lnTo>
                    <a:pt x="424267" y="311030"/>
                  </a:lnTo>
                  <a:lnTo>
                    <a:pt x="428473" y="310640"/>
                  </a:lnTo>
                  <a:lnTo>
                    <a:pt x="430488" y="311254"/>
                  </a:lnTo>
                  <a:lnTo>
                    <a:pt x="438415" y="316078"/>
                  </a:lnTo>
                  <a:lnTo>
                    <a:pt x="441043" y="319691"/>
                  </a:lnTo>
                  <a:lnTo>
                    <a:pt x="448594" y="338731"/>
                  </a:lnTo>
                  <a:lnTo>
                    <a:pt x="449829" y="358874"/>
                  </a:lnTo>
                  <a:lnTo>
                    <a:pt x="447282" y="371288"/>
                  </a:lnTo>
                  <a:lnTo>
                    <a:pt x="445758" y="377530"/>
                  </a:lnTo>
                  <a:lnTo>
                    <a:pt x="442808" y="413150"/>
                  </a:lnTo>
                  <a:lnTo>
                    <a:pt x="444009" y="426129"/>
                  </a:lnTo>
                  <a:lnTo>
                    <a:pt x="449898" y="444406"/>
                  </a:lnTo>
                  <a:lnTo>
                    <a:pt x="454322" y="450290"/>
                  </a:lnTo>
                  <a:lnTo>
                    <a:pt x="460027" y="456019"/>
                  </a:lnTo>
                  <a:lnTo>
                    <a:pt x="462150" y="457182"/>
                  </a:lnTo>
                  <a:lnTo>
                    <a:pt x="466097" y="457837"/>
                  </a:lnTo>
                  <a:lnTo>
                    <a:pt x="468376" y="457285"/>
                  </a:lnTo>
                  <a:lnTo>
                    <a:pt x="476233" y="452573"/>
                  </a:lnTo>
                  <a:lnTo>
                    <a:pt x="491787" y="433550"/>
                  </a:lnTo>
                  <a:lnTo>
                    <a:pt x="497707" y="422432"/>
                  </a:lnTo>
                  <a:lnTo>
                    <a:pt x="502327" y="412616"/>
                  </a:lnTo>
                  <a:lnTo>
                    <a:pt x="507047" y="403534"/>
                  </a:lnTo>
                  <a:lnTo>
                    <a:pt x="519557" y="370097"/>
                  </a:lnTo>
                  <a:lnTo>
                    <a:pt x="523505" y="336578"/>
                  </a:lnTo>
                  <a:lnTo>
                    <a:pt x="522396" y="324598"/>
                  </a:lnTo>
                  <a:lnTo>
                    <a:pt x="516833" y="311126"/>
                  </a:lnTo>
                  <a:lnTo>
                    <a:pt x="513944" y="308119"/>
                  </a:lnTo>
                  <a:lnTo>
                    <a:pt x="504833" y="303022"/>
                  </a:lnTo>
                  <a:lnTo>
                    <a:pt x="503448" y="302861"/>
                  </a:lnTo>
                  <a:lnTo>
                    <a:pt x="502261" y="303018"/>
                  </a:lnTo>
                  <a:lnTo>
                    <a:pt x="490151" y="309933"/>
                  </a:lnTo>
                  <a:lnTo>
                    <a:pt x="485683" y="314519"/>
                  </a:lnTo>
                  <a:lnTo>
                    <a:pt x="480431" y="325983"/>
                  </a:lnTo>
                  <a:lnTo>
                    <a:pt x="476254" y="361516"/>
                  </a:lnTo>
                  <a:lnTo>
                    <a:pt x="480564" y="395563"/>
                  </a:lnTo>
                  <a:lnTo>
                    <a:pt x="485221" y="411950"/>
                  </a:lnTo>
                  <a:lnTo>
                    <a:pt x="505891" y="444321"/>
                  </a:lnTo>
                  <a:lnTo>
                    <a:pt x="509169" y="447485"/>
                  </a:lnTo>
                  <a:lnTo>
                    <a:pt x="523248" y="455753"/>
                  </a:lnTo>
                  <a:lnTo>
                    <a:pt x="533134" y="457647"/>
                  </a:lnTo>
                  <a:lnTo>
                    <a:pt x="540340" y="457711"/>
                  </a:lnTo>
                  <a:lnTo>
                    <a:pt x="564302" y="452510"/>
                  </a:lnTo>
                  <a:lnTo>
                    <a:pt x="573704" y="446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71" name="SMARTInkShape-939">
              <a:extLst>
                <a:ext uri="{FF2B5EF4-FFF2-40B4-BE49-F238E27FC236}">
                  <a16:creationId xmlns:a16="http://schemas.microsoft.com/office/drawing/2014/main" xmlns="" id="{2D645BF1-B579-43D5-9CA1-7FCB69B679F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88631" y="3067050"/>
              <a:ext cx="38936" cy="69057"/>
            </a:xfrm>
            <a:custGeom>
              <a:avLst/>
              <a:gdLst/>
              <a:ahLst/>
              <a:cxnLst/>
              <a:rect l="0" t="0" r="0" b="0"/>
              <a:pathLst>
                <a:path w="38936" h="69057">
                  <a:moveTo>
                    <a:pt x="33338" y="0"/>
                  </a:moveTo>
                  <a:lnTo>
                    <a:pt x="33338" y="0"/>
                  </a:lnTo>
                  <a:lnTo>
                    <a:pt x="35239" y="2166"/>
                  </a:lnTo>
                  <a:lnTo>
                    <a:pt x="38935" y="10176"/>
                  </a:lnTo>
                  <a:lnTo>
                    <a:pt x="38158" y="28125"/>
                  </a:lnTo>
                  <a:lnTo>
                    <a:pt x="0" y="6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76" name="SMARTInkShape-Group508">
            <a:extLst>
              <a:ext uri="{FF2B5EF4-FFF2-40B4-BE49-F238E27FC236}">
                <a16:creationId xmlns:a16="http://schemas.microsoft.com/office/drawing/2014/main" xmlns="" id="{434747A8-D1E5-49B9-9FDD-D130EC2836D7}"/>
              </a:ext>
            </a:extLst>
          </p:cNvPr>
          <p:cNvGrpSpPr/>
          <p:nvPr/>
        </p:nvGrpSpPr>
        <p:grpSpPr>
          <a:xfrm>
            <a:off x="4419600" y="2611300"/>
            <a:ext cx="438151" cy="791507"/>
            <a:chOff x="4419600" y="2611300"/>
            <a:chExt cx="438151" cy="791507"/>
          </a:xfrm>
        </p:grpSpPr>
        <p:sp>
          <p:nvSpPr>
            <p:cNvPr id="17473" name="SMARTInkShape-940">
              <a:extLst>
                <a:ext uri="{FF2B5EF4-FFF2-40B4-BE49-F238E27FC236}">
                  <a16:creationId xmlns:a16="http://schemas.microsoft.com/office/drawing/2014/main" xmlns="" id="{3FFE00DB-148C-41B3-88E0-2AB251EBC4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19600" y="2611300"/>
              <a:ext cx="166689" cy="456326"/>
            </a:xfrm>
            <a:custGeom>
              <a:avLst/>
              <a:gdLst/>
              <a:ahLst/>
              <a:cxnLst/>
              <a:rect l="0" t="0" r="0" b="0"/>
              <a:pathLst>
                <a:path w="166689" h="456326">
                  <a:moveTo>
                    <a:pt x="0" y="453369"/>
                  </a:moveTo>
                  <a:lnTo>
                    <a:pt x="0" y="453369"/>
                  </a:lnTo>
                  <a:lnTo>
                    <a:pt x="1264" y="453369"/>
                  </a:lnTo>
                  <a:lnTo>
                    <a:pt x="2590" y="451958"/>
                  </a:lnTo>
                  <a:lnTo>
                    <a:pt x="6378" y="444716"/>
                  </a:lnTo>
                  <a:lnTo>
                    <a:pt x="16921" y="411566"/>
                  </a:lnTo>
                  <a:lnTo>
                    <a:pt x="30432" y="379631"/>
                  </a:lnTo>
                  <a:lnTo>
                    <a:pt x="41625" y="349221"/>
                  </a:lnTo>
                  <a:lnTo>
                    <a:pt x="51787" y="315829"/>
                  </a:lnTo>
                  <a:lnTo>
                    <a:pt x="62522" y="280167"/>
                  </a:lnTo>
                  <a:lnTo>
                    <a:pt x="70129" y="250735"/>
                  </a:lnTo>
                  <a:lnTo>
                    <a:pt x="79668" y="215387"/>
                  </a:lnTo>
                  <a:lnTo>
                    <a:pt x="87093" y="183228"/>
                  </a:lnTo>
                  <a:lnTo>
                    <a:pt x="92277" y="151917"/>
                  </a:lnTo>
                  <a:lnTo>
                    <a:pt x="96495" y="121375"/>
                  </a:lnTo>
                  <a:lnTo>
                    <a:pt x="98903" y="86877"/>
                  </a:lnTo>
                  <a:lnTo>
                    <a:pt x="95877" y="54996"/>
                  </a:lnTo>
                  <a:lnTo>
                    <a:pt x="87637" y="19315"/>
                  </a:lnTo>
                  <a:lnTo>
                    <a:pt x="82499" y="10964"/>
                  </a:lnTo>
                  <a:lnTo>
                    <a:pt x="75950" y="4727"/>
                  </a:lnTo>
                  <a:lnTo>
                    <a:pt x="72032" y="2618"/>
                  </a:lnTo>
                  <a:lnTo>
                    <a:pt x="62676" y="0"/>
                  </a:lnTo>
                  <a:lnTo>
                    <a:pt x="56078" y="606"/>
                  </a:lnTo>
                  <a:lnTo>
                    <a:pt x="49795" y="2639"/>
                  </a:lnTo>
                  <a:lnTo>
                    <a:pt x="38771" y="12311"/>
                  </a:lnTo>
                  <a:lnTo>
                    <a:pt x="28450" y="29915"/>
                  </a:lnTo>
                  <a:lnTo>
                    <a:pt x="20368" y="57796"/>
                  </a:lnTo>
                  <a:lnTo>
                    <a:pt x="20488" y="78524"/>
                  </a:lnTo>
                  <a:lnTo>
                    <a:pt x="24334" y="113982"/>
                  </a:lnTo>
                  <a:lnTo>
                    <a:pt x="30506" y="147048"/>
                  </a:lnTo>
                  <a:lnTo>
                    <a:pt x="34436" y="179884"/>
                  </a:lnTo>
                  <a:lnTo>
                    <a:pt x="38920" y="211632"/>
                  </a:lnTo>
                  <a:lnTo>
                    <a:pt x="43659" y="247050"/>
                  </a:lnTo>
                  <a:lnTo>
                    <a:pt x="45105" y="278886"/>
                  </a:lnTo>
                  <a:lnTo>
                    <a:pt x="45500" y="311605"/>
                  </a:lnTo>
                  <a:lnTo>
                    <a:pt x="47527" y="346911"/>
                  </a:lnTo>
                  <a:lnTo>
                    <a:pt x="47884" y="380827"/>
                  </a:lnTo>
                  <a:lnTo>
                    <a:pt x="53222" y="415053"/>
                  </a:lnTo>
                  <a:lnTo>
                    <a:pt x="55575" y="421496"/>
                  </a:lnTo>
                  <a:lnTo>
                    <a:pt x="67982" y="442233"/>
                  </a:lnTo>
                  <a:lnTo>
                    <a:pt x="79147" y="453914"/>
                  </a:lnTo>
                  <a:lnTo>
                    <a:pt x="81567" y="454934"/>
                  </a:lnTo>
                  <a:lnTo>
                    <a:pt x="94161" y="455702"/>
                  </a:lnTo>
                  <a:lnTo>
                    <a:pt x="99131" y="454472"/>
                  </a:lnTo>
                  <a:lnTo>
                    <a:pt x="109522" y="448101"/>
                  </a:lnTo>
                  <a:lnTo>
                    <a:pt x="126159" y="423541"/>
                  </a:lnTo>
                  <a:lnTo>
                    <a:pt x="140877" y="388971"/>
                  </a:lnTo>
                  <a:lnTo>
                    <a:pt x="149101" y="359715"/>
                  </a:lnTo>
                  <a:lnTo>
                    <a:pt x="149277" y="335136"/>
                  </a:lnTo>
                  <a:lnTo>
                    <a:pt x="146697" y="324299"/>
                  </a:lnTo>
                  <a:lnTo>
                    <a:pt x="144419" y="320023"/>
                  </a:lnTo>
                  <a:lnTo>
                    <a:pt x="139540" y="315816"/>
                  </a:lnTo>
                  <a:lnTo>
                    <a:pt x="137741" y="315100"/>
                  </a:lnTo>
                  <a:lnTo>
                    <a:pt x="134332" y="315011"/>
                  </a:lnTo>
                  <a:lnTo>
                    <a:pt x="128173" y="317712"/>
                  </a:lnTo>
                  <a:lnTo>
                    <a:pt x="123849" y="320599"/>
                  </a:lnTo>
                  <a:lnTo>
                    <a:pt x="114240" y="332971"/>
                  </a:lnTo>
                  <a:lnTo>
                    <a:pt x="106381" y="364503"/>
                  </a:lnTo>
                  <a:lnTo>
                    <a:pt x="105398" y="396919"/>
                  </a:lnTo>
                  <a:lnTo>
                    <a:pt x="111873" y="430246"/>
                  </a:lnTo>
                  <a:lnTo>
                    <a:pt x="116109" y="441520"/>
                  </a:lnTo>
                  <a:lnTo>
                    <a:pt x="121980" y="449035"/>
                  </a:lnTo>
                  <a:lnTo>
                    <a:pt x="134514" y="456303"/>
                  </a:lnTo>
                  <a:lnTo>
                    <a:pt x="143367" y="456325"/>
                  </a:lnTo>
                  <a:lnTo>
                    <a:pt x="166688" y="448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74" name="SMARTInkShape-941">
              <a:extLst>
                <a:ext uri="{FF2B5EF4-FFF2-40B4-BE49-F238E27FC236}">
                  <a16:creationId xmlns:a16="http://schemas.microsoft.com/office/drawing/2014/main" xmlns="" id="{46EBFD82-8374-4ABD-B91B-41927C37DC9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76784" y="2920685"/>
              <a:ext cx="87672" cy="482122"/>
            </a:xfrm>
            <a:custGeom>
              <a:avLst/>
              <a:gdLst/>
              <a:ahLst/>
              <a:cxnLst/>
              <a:rect l="0" t="0" r="0" b="0"/>
              <a:pathLst>
                <a:path w="87672" h="482122">
                  <a:moveTo>
                    <a:pt x="2372" y="146365"/>
                  </a:moveTo>
                  <a:lnTo>
                    <a:pt x="2372" y="146365"/>
                  </a:lnTo>
                  <a:lnTo>
                    <a:pt x="0" y="148738"/>
                  </a:lnTo>
                  <a:lnTo>
                    <a:pt x="1258" y="148744"/>
                  </a:lnTo>
                  <a:lnTo>
                    <a:pt x="15373" y="132882"/>
                  </a:lnTo>
                  <a:lnTo>
                    <a:pt x="36225" y="98662"/>
                  </a:lnTo>
                  <a:lnTo>
                    <a:pt x="51151" y="66821"/>
                  </a:lnTo>
                  <a:lnTo>
                    <a:pt x="63654" y="34168"/>
                  </a:lnTo>
                  <a:lnTo>
                    <a:pt x="70960" y="5601"/>
                  </a:lnTo>
                  <a:lnTo>
                    <a:pt x="70852" y="4104"/>
                  </a:lnTo>
                  <a:lnTo>
                    <a:pt x="70515" y="3105"/>
                  </a:lnTo>
                  <a:lnTo>
                    <a:pt x="69700" y="1732"/>
                  </a:lnTo>
                  <a:lnTo>
                    <a:pt x="69337" y="239"/>
                  </a:lnTo>
                  <a:lnTo>
                    <a:pt x="69505" y="0"/>
                  </a:lnTo>
                  <a:lnTo>
                    <a:pt x="69882" y="105"/>
                  </a:lnTo>
                  <a:lnTo>
                    <a:pt x="70397" y="440"/>
                  </a:lnTo>
                  <a:lnTo>
                    <a:pt x="70477" y="927"/>
                  </a:lnTo>
                  <a:lnTo>
                    <a:pt x="69588" y="3407"/>
                  </a:lnTo>
                  <a:lnTo>
                    <a:pt x="69359" y="14491"/>
                  </a:lnTo>
                  <a:lnTo>
                    <a:pt x="73450" y="49842"/>
                  </a:lnTo>
                  <a:lnTo>
                    <a:pt x="73796" y="83409"/>
                  </a:lnTo>
                  <a:lnTo>
                    <a:pt x="73809" y="114609"/>
                  </a:lnTo>
                  <a:lnTo>
                    <a:pt x="73810" y="145296"/>
                  </a:lnTo>
                  <a:lnTo>
                    <a:pt x="75860" y="178347"/>
                  </a:lnTo>
                  <a:lnTo>
                    <a:pt x="77426" y="213879"/>
                  </a:lnTo>
                  <a:lnTo>
                    <a:pt x="79736" y="245725"/>
                  </a:lnTo>
                  <a:lnTo>
                    <a:pt x="79727" y="279457"/>
                  </a:lnTo>
                  <a:lnTo>
                    <a:pt x="82731" y="312167"/>
                  </a:lnTo>
                  <a:lnTo>
                    <a:pt x="83311" y="346072"/>
                  </a:lnTo>
                  <a:lnTo>
                    <a:pt x="84971" y="379442"/>
                  </a:lnTo>
                  <a:lnTo>
                    <a:pt x="87232" y="414212"/>
                  </a:lnTo>
                  <a:lnTo>
                    <a:pt x="86871" y="425311"/>
                  </a:lnTo>
                  <a:lnTo>
                    <a:pt x="87671" y="439156"/>
                  </a:lnTo>
                  <a:lnTo>
                    <a:pt x="85734" y="474783"/>
                  </a:lnTo>
                  <a:lnTo>
                    <a:pt x="85718" y="481050"/>
                  </a:lnTo>
                  <a:lnTo>
                    <a:pt x="85453" y="481407"/>
                  </a:lnTo>
                  <a:lnTo>
                    <a:pt x="83335" y="48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75" name="SMARTInkShape-942">
              <a:extLst>
                <a:ext uri="{FF2B5EF4-FFF2-40B4-BE49-F238E27FC236}">
                  <a16:creationId xmlns:a16="http://schemas.microsoft.com/office/drawing/2014/main" xmlns="" id="{6086491B-50DF-4A15-A34E-FCCCC8FB524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43450" y="2913680"/>
              <a:ext cx="114301" cy="156535"/>
            </a:xfrm>
            <a:custGeom>
              <a:avLst/>
              <a:gdLst/>
              <a:ahLst/>
              <a:cxnLst/>
              <a:rect l="0" t="0" r="0" b="0"/>
              <a:pathLst>
                <a:path w="114301" h="156535">
                  <a:moveTo>
                    <a:pt x="0" y="8114"/>
                  </a:moveTo>
                  <a:lnTo>
                    <a:pt x="0" y="8114"/>
                  </a:lnTo>
                  <a:lnTo>
                    <a:pt x="0" y="10164"/>
                  </a:lnTo>
                  <a:lnTo>
                    <a:pt x="0" y="8122"/>
                  </a:lnTo>
                  <a:lnTo>
                    <a:pt x="11515" y="1964"/>
                  </a:lnTo>
                  <a:lnTo>
                    <a:pt x="19787" y="0"/>
                  </a:lnTo>
                  <a:lnTo>
                    <a:pt x="26169" y="627"/>
                  </a:lnTo>
                  <a:lnTo>
                    <a:pt x="38263" y="3522"/>
                  </a:lnTo>
                  <a:lnTo>
                    <a:pt x="49735" y="10071"/>
                  </a:lnTo>
                  <a:lnTo>
                    <a:pt x="55318" y="17749"/>
                  </a:lnTo>
                  <a:lnTo>
                    <a:pt x="58424" y="28548"/>
                  </a:lnTo>
                  <a:lnTo>
                    <a:pt x="58761" y="52747"/>
                  </a:lnTo>
                  <a:lnTo>
                    <a:pt x="57627" y="69750"/>
                  </a:lnTo>
                  <a:lnTo>
                    <a:pt x="58371" y="82319"/>
                  </a:lnTo>
                  <a:lnTo>
                    <a:pt x="60122" y="115032"/>
                  </a:lnTo>
                  <a:lnTo>
                    <a:pt x="66169" y="138363"/>
                  </a:lnTo>
                  <a:lnTo>
                    <a:pt x="71903" y="148366"/>
                  </a:lnTo>
                  <a:lnTo>
                    <a:pt x="80632" y="155118"/>
                  </a:lnTo>
                  <a:lnTo>
                    <a:pt x="82329" y="156123"/>
                  </a:lnTo>
                  <a:lnTo>
                    <a:pt x="86333" y="156534"/>
                  </a:lnTo>
                  <a:lnTo>
                    <a:pt x="92343" y="155278"/>
                  </a:lnTo>
                  <a:lnTo>
                    <a:pt x="96869" y="152895"/>
                  </a:lnTo>
                  <a:lnTo>
                    <a:pt x="107018" y="144645"/>
                  </a:lnTo>
                  <a:lnTo>
                    <a:pt x="114300" y="134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77" name="SMARTInkShape-943">
            <a:extLst>
              <a:ext uri="{FF2B5EF4-FFF2-40B4-BE49-F238E27FC236}">
                <a16:creationId xmlns:a16="http://schemas.microsoft.com/office/drawing/2014/main" xmlns="" id="{7D6E21EE-6697-49F8-A49A-9EC882CEAAC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58177" y="2616144"/>
            <a:ext cx="402005" cy="475596"/>
          </a:xfrm>
          <a:custGeom>
            <a:avLst/>
            <a:gdLst/>
            <a:ahLst/>
            <a:cxnLst/>
            <a:rect l="0" t="0" r="0" b="0"/>
            <a:pathLst>
              <a:path w="402005" h="475596">
                <a:moveTo>
                  <a:pt x="90061" y="324700"/>
                </a:moveTo>
                <a:lnTo>
                  <a:pt x="90061" y="324700"/>
                </a:lnTo>
                <a:lnTo>
                  <a:pt x="89796" y="319261"/>
                </a:lnTo>
                <a:lnTo>
                  <a:pt x="88797" y="316021"/>
                </a:lnTo>
                <a:lnTo>
                  <a:pt x="88159" y="314945"/>
                </a:lnTo>
                <a:lnTo>
                  <a:pt x="83375" y="310827"/>
                </a:lnTo>
                <a:lnTo>
                  <a:pt x="81789" y="310535"/>
                </a:lnTo>
                <a:lnTo>
                  <a:pt x="66897" y="310966"/>
                </a:lnTo>
                <a:lnTo>
                  <a:pt x="42407" y="318772"/>
                </a:lnTo>
                <a:lnTo>
                  <a:pt x="24371" y="335873"/>
                </a:lnTo>
                <a:lnTo>
                  <a:pt x="9484" y="355362"/>
                </a:lnTo>
                <a:lnTo>
                  <a:pt x="3598" y="369915"/>
                </a:lnTo>
                <a:lnTo>
                  <a:pt x="0" y="395598"/>
                </a:lnTo>
                <a:lnTo>
                  <a:pt x="2925" y="417792"/>
                </a:lnTo>
                <a:lnTo>
                  <a:pt x="12891" y="441463"/>
                </a:lnTo>
                <a:lnTo>
                  <a:pt x="28727" y="460684"/>
                </a:lnTo>
                <a:lnTo>
                  <a:pt x="39424" y="469477"/>
                </a:lnTo>
                <a:lnTo>
                  <a:pt x="47805" y="473312"/>
                </a:lnTo>
                <a:lnTo>
                  <a:pt x="59196" y="475595"/>
                </a:lnTo>
                <a:lnTo>
                  <a:pt x="68745" y="474567"/>
                </a:lnTo>
                <a:lnTo>
                  <a:pt x="85333" y="469404"/>
                </a:lnTo>
                <a:lnTo>
                  <a:pt x="94980" y="461796"/>
                </a:lnTo>
                <a:lnTo>
                  <a:pt x="107982" y="443427"/>
                </a:lnTo>
                <a:lnTo>
                  <a:pt x="116548" y="417930"/>
                </a:lnTo>
                <a:lnTo>
                  <a:pt x="118249" y="389502"/>
                </a:lnTo>
                <a:lnTo>
                  <a:pt x="114278" y="360658"/>
                </a:lnTo>
                <a:lnTo>
                  <a:pt x="102784" y="332938"/>
                </a:lnTo>
                <a:lnTo>
                  <a:pt x="93142" y="321427"/>
                </a:lnTo>
                <a:lnTo>
                  <a:pt x="86534" y="316616"/>
                </a:lnTo>
                <a:lnTo>
                  <a:pt x="74120" y="311334"/>
                </a:lnTo>
                <a:lnTo>
                  <a:pt x="66875" y="311949"/>
                </a:lnTo>
                <a:lnTo>
                  <a:pt x="49179" y="318084"/>
                </a:lnTo>
                <a:lnTo>
                  <a:pt x="45345" y="321936"/>
                </a:lnTo>
                <a:lnTo>
                  <a:pt x="39835" y="330504"/>
                </a:lnTo>
                <a:lnTo>
                  <a:pt x="39340" y="336099"/>
                </a:lnTo>
                <a:lnTo>
                  <a:pt x="40697" y="350431"/>
                </a:lnTo>
                <a:lnTo>
                  <a:pt x="47149" y="364737"/>
                </a:lnTo>
                <a:lnTo>
                  <a:pt x="54327" y="374280"/>
                </a:lnTo>
                <a:lnTo>
                  <a:pt x="79320" y="394862"/>
                </a:lnTo>
                <a:lnTo>
                  <a:pt x="87319" y="398699"/>
                </a:lnTo>
                <a:lnTo>
                  <a:pt x="105558" y="400707"/>
                </a:lnTo>
                <a:lnTo>
                  <a:pt x="117385" y="397059"/>
                </a:lnTo>
                <a:lnTo>
                  <a:pt x="131641" y="388436"/>
                </a:lnTo>
                <a:lnTo>
                  <a:pt x="147616" y="369343"/>
                </a:lnTo>
                <a:lnTo>
                  <a:pt x="154627" y="355943"/>
                </a:lnTo>
                <a:lnTo>
                  <a:pt x="158601" y="338557"/>
                </a:lnTo>
                <a:lnTo>
                  <a:pt x="159116" y="310748"/>
                </a:lnTo>
                <a:lnTo>
                  <a:pt x="159117" y="346295"/>
                </a:lnTo>
                <a:lnTo>
                  <a:pt x="161277" y="379587"/>
                </a:lnTo>
                <a:lnTo>
                  <a:pt x="164804" y="413457"/>
                </a:lnTo>
                <a:lnTo>
                  <a:pt x="168273" y="447239"/>
                </a:lnTo>
                <a:lnTo>
                  <a:pt x="169796" y="454023"/>
                </a:lnTo>
                <a:lnTo>
                  <a:pt x="177066" y="467161"/>
                </a:lnTo>
                <a:lnTo>
                  <a:pt x="180500" y="470125"/>
                </a:lnTo>
                <a:lnTo>
                  <a:pt x="186266" y="473358"/>
                </a:lnTo>
                <a:lnTo>
                  <a:pt x="187535" y="473811"/>
                </a:lnTo>
                <a:lnTo>
                  <a:pt x="194378" y="473185"/>
                </a:lnTo>
                <a:lnTo>
                  <a:pt x="207014" y="468703"/>
                </a:lnTo>
                <a:lnTo>
                  <a:pt x="210655" y="465783"/>
                </a:lnTo>
                <a:lnTo>
                  <a:pt x="227014" y="435357"/>
                </a:lnTo>
                <a:lnTo>
                  <a:pt x="237521" y="403667"/>
                </a:lnTo>
                <a:lnTo>
                  <a:pt x="242405" y="370498"/>
                </a:lnTo>
                <a:lnTo>
                  <a:pt x="244809" y="336222"/>
                </a:lnTo>
                <a:lnTo>
                  <a:pt x="244575" y="321292"/>
                </a:lnTo>
                <a:lnTo>
                  <a:pt x="242559" y="311344"/>
                </a:lnTo>
                <a:lnTo>
                  <a:pt x="242526" y="311298"/>
                </a:lnTo>
                <a:lnTo>
                  <a:pt x="242469" y="313808"/>
                </a:lnTo>
                <a:lnTo>
                  <a:pt x="244622" y="328128"/>
                </a:lnTo>
                <a:lnTo>
                  <a:pt x="244839" y="360864"/>
                </a:lnTo>
                <a:lnTo>
                  <a:pt x="246892" y="394701"/>
                </a:lnTo>
                <a:lnTo>
                  <a:pt x="249798" y="429402"/>
                </a:lnTo>
                <a:lnTo>
                  <a:pt x="257249" y="450572"/>
                </a:lnTo>
                <a:lnTo>
                  <a:pt x="262279" y="459800"/>
                </a:lnTo>
                <a:lnTo>
                  <a:pt x="264586" y="462179"/>
                </a:lnTo>
                <a:lnTo>
                  <a:pt x="267375" y="463854"/>
                </a:lnTo>
                <a:lnTo>
                  <a:pt x="270379" y="464598"/>
                </a:lnTo>
                <a:lnTo>
                  <a:pt x="280565" y="463091"/>
                </a:lnTo>
                <a:lnTo>
                  <a:pt x="281622" y="462204"/>
                </a:lnTo>
                <a:lnTo>
                  <a:pt x="294195" y="439444"/>
                </a:lnTo>
                <a:lnTo>
                  <a:pt x="310655" y="404553"/>
                </a:lnTo>
                <a:lnTo>
                  <a:pt x="318978" y="373368"/>
                </a:lnTo>
                <a:lnTo>
                  <a:pt x="329044" y="338336"/>
                </a:lnTo>
                <a:lnTo>
                  <a:pt x="337138" y="306158"/>
                </a:lnTo>
                <a:lnTo>
                  <a:pt x="346238" y="273221"/>
                </a:lnTo>
                <a:lnTo>
                  <a:pt x="353663" y="238320"/>
                </a:lnTo>
                <a:lnTo>
                  <a:pt x="360281" y="204134"/>
                </a:lnTo>
                <a:lnTo>
                  <a:pt x="368547" y="168620"/>
                </a:lnTo>
                <a:lnTo>
                  <a:pt x="376713" y="133656"/>
                </a:lnTo>
                <a:lnTo>
                  <a:pt x="382691" y="98989"/>
                </a:lnTo>
                <a:lnTo>
                  <a:pt x="384539" y="70091"/>
                </a:lnTo>
                <a:lnTo>
                  <a:pt x="377082" y="36500"/>
                </a:lnTo>
                <a:lnTo>
                  <a:pt x="376658" y="33348"/>
                </a:lnTo>
                <a:lnTo>
                  <a:pt x="366420" y="14818"/>
                </a:lnTo>
                <a:lnTo>
                  <a:pt x="358962" y="6078"/>
                </a:lnTo>
                <a:lnTo>
                  <a:pt x="355446" y="3350"/>
                </a:lnTo>
                <a:lnTo>
                  <a:pt x="345435" y="326"/>
                </a:lnTo>
                <a:lnTo>
                  <a:pt x="339732" y="0"/>
                </a:lnTo>
                <a:lnTo>
                  <a:pt x="330496" y="1946"/>
                </a:lnTo>
                <a:lnTo>
                  <a:pt x="326478" y="4776"/>
                </a:lnTo>
                <a:lnTo>
                  <a:pt x="313748" y="17886"/>
                </a:lnTo>
                <a:lnTo>
                  <a:pt x="306872" y="29674"/>
                </a:lnTo>
                <a:lnTo>
                  <a:pt x="302586" y="64718"/>
                </a:lnTo>
                <a:lnTo>
                  <a:pt x="300159" y="97738"/>
                </a:lnTo>
                <a:lnTo>
                  <a:pt x="299643" y="127675"/>
                </a:lnTo>
                <a:lnTo>
                  <a:pt x="301500" y="160847"/>
                </a:lnTo>
                <a:lnTo>
                  <a:pt x="302192" y="190234"/>
                </a:lnTo>
                <a:lnTo>
                  <a:pt x="306048" y="225368"/>
                </a:lnTo>
                <a:lnTo>
                  <a:pt x="309094" y="257360"/>
                </a:lnTo>
                <a:lnTo>
                  <a:pt x="312057" y="291889"/>
                </a:lnTo>
                <a:lnTo>
                  <a:pt x="317104" y="324328"/>
                </a:lnTo>
                <a:lnTo>
                  <a:pt x="321259" y="357956"/>
                </a:lnTo>
                <a:lnTo>
                  <a:pt x="328910" y="390977"/>
                </a:lnTo>
                <a:lnTo>
                  <a:pt x="337180" y="423159"/>
                </a:lnTo>
                <a:lnTo>
                  <a:pt x="344104" y="441202"/>
                </a:lnTo>
                <a:lnTo>
                  <a:pt x="353949" y="454837"/>
                </a:lnTo>
                <a:lnTo>
                  <a:pt x="356922" y="456622"/>
                </a:lnTo>
                <a:lnTo>
                  <a:pt x="358456" y="457098"/>
                </a:lnTo>
                <a:lnTo>
                  <a:pt x="359743" y="457150"/>
                </a:lnTo>
                <a:lnTo>
                  <a:pt x="361878" y="456504"/>
                </a:lnTo>
                <a:lnTo>
                  <a:pt x="372587" y="450598"/>
                </a:lnTo>
                <a:lnTo>
                  <a:pt x="377942" y="445347"/>
                </a:lnTo>
                <a:lnTo>
                  <a:pt x="395559" y="416009"/>
                </a:lnTo>
                <a:lnTo>
                  <a:pt x="402004" y="400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80" name="SMARTInkShape-Group510">
            <a:extLst>
              <a:ext uri="{FF2B5EF4-FFF2-40B4-BE49-F238E27FC236}">
                <a16:creationId xmlns:a16="http://schemas.microsoft.com/office/drawing/2014/main" xmlns="" id="{BE797194-B9A0-490E-9F38-D357A7990AF3}"/>
              </a:ext>
            </a:extLst>
          </p:cNvPr>
          <p:cNvGrpSpPr/>
          <p:nvPr/>
        </p:nvGrpSpPr>
        <p:grpSpPr>
          <a:xfrm>
            <a:off x="5250697" y="2828925"/>
            <a:ext cx="352385" cy="241355"/>
            <a:chOff x="5250697" y="2828925"/>
            <a:chExt cx="352385" cy="241355"/>
          </a:xfrm>
        </p:grpSpPr>
        <p:sp>
          <p:nvSpPr>
            <p:cNvPr id="17478" name="SMARTInkShape-944">
              <a:extLst>
                <a:ext uri="{FF2B5EF4-FFF2-40B4-BE49-F238E27FC236}">
                  <a16:creationId xmlns:a16="http://schemas.microsoft.com/office/drawing/2014/main" xmlns="" id="{207375DD-C971-40EC-BA6D-845D0D5D5F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50697" y="2924914"/>
              <a:ext cx="352385" cy="145366"/>
            </a:xfrm>
            <a:custGeom>
              <a:avLst/>
              <a:gdLst/>
              <a:ahLst/>
              <a:cxnLst/>
              <a:rect l="0" t="0" r="0" b="0"/>
              <a:pathLst>
                <a:path w="352385" h="145366">
                  <a:moveTo>
                    <a:pt x="73778" y="44505"/>
                  </a:moveTo>
                  <a:lnTo>
                    <a:pt x="73778" y="44505"/>
                  </a:lnTo>
                  <a:lnTo>
                    <a:pt x="77092" y="41190"/>
                  </a:lnTo>
                  <a:lnTo>
                    <a:pt x="77310" y="39914"/>
                  </a:lnTo>
                  <a:lnTo>
                    <a:pt x="76177" y="23564"/>
                  </a:lnTo>
                  <a:lnTo>
                    <a:pt x="63147" y="5973"/>
                  </a:lnTo>
                  <a:lnTo>
                    <a:pt x="58294" y="2862"/>
                  </a:lnTo>
                  <a:lnTo>
                    <a:pt x="51022" y="328"/>
                  </a:lnTo>
                  <a:lnTo>
                    <a:pt x="46731" y="0"/>
                  </a:lnTo>
                  <a:lnTo>
                    <a:pt x="32286" y="2638"/>
                  </a:lnTo>
                  <a:lnTo>
                    <a:pt x="25442" y="6141"/>
                  </a:lnTo>
                  <a:lnTo>
                    <a:pt x="13679" y="15503"/>
                  </a:lnTo>
                  <a:lnTo>
                    <a:pt x="3491" y="27349"/>
                  </a:lnTo>
                  <a:lnTo>
                    <a:pt x="1529" y="32382"/>
                  </a:lnTo>
                  <a:lnTo>
                    <a:pt x="0" y="63880"/>
                  </a:lnTo>
                  <a:lnTo>
                    <a:pt x="1227" y="87102"/>
                  </a:lnTo>
                  <a:lnTo>
                    <a:pt x="14811" y="114598"/>
                  </a:lnTo>
                  <a:lnTo>
                    <a:pt x="18177" y="119042"/>
                  </a:lnTo>
                  <a:lnTo>
                    <a:pt x="31658" y="127606"/>
                  </a:lnTo>
                  <a:lnTo>
                    <a:pt x="35038" y="129063"/>
                  </a:lnTo>
                  <a:lnTo>
                    <a:pt x="36574" y="128923"/>
                  </a:lnTo>
                  <a:lnTo>
                    <a:pt x="43159" y="126027"/>
                  </a:lnTo>
                  <a:lnTo>
                    <a:pt x="51610" y="118503"/>
                  </a:lnTo>
                  <a:lnTo>
                    <a:pt x="54488" y="114787"/>
                  </a:lnTo>
                  <a:lnTo>
                    <a:pt x="63903" y="86908"/>
                  </a:lnTo>
                  <a:lnTo>
                    <a:pt x="67233" y="54904"/>
                  </a:lnTo>
                  <a:lnTo>
                    <a:pt x="70842" y="29589"/>
                  </a:lnTo>
                  <a:lnTo>
                    <a:pt x="69102" y="17756"/>
                  </a:lnTo>
                  <a:lnTo>
                    <a:pt x="68809" y="17147"/>
                  </a:lnTo>
                  <a:lnTo>
                    <a:pt x="68348" y="16741"/>
                  </a:lnTo>
                  <a:lnTo>
                    <a:pt x="67777" y="16471"/>
                  </a:lnTo>
                  <a:lnTo>
                    <a:pt x="67396" y="16555"/>
                  </a:lnTo>
                  <a:lnTo>
                    <a:pt x="67142" y="16876"/>
                  </a:lnTo>
                  <a:lnTo>
                    <a:pt x="66973" y="17354"/>
                  </a:lnTo>
                  <a:lnTo>
                    <a:pt x="65470" y="19292"/>
                  </a:lnTo>
                  <a:lnTo>
                    <a:pt x="64493" y="27755"/>
                  </a:lnTo>
                  <a:lnTo>
                    <a:pt x="66306" y="60645"/>
                  </a:lnTo>
                  <a:lnTo>
                    <a:pt x="69040" y="94253"/>
                  </a:lnTo>
                  <a:lnTo>
                    <a:pt x="71949" y="114345"/>
                  </a:lnTo>
                  <a:lnTo>
                    <a:pt x="78780" y="130353"/>
                  </a:lnTo>
                  <a:lnTo>
                    <a:pt x="90199" y="142000"/>
                  </a:lnTo>
                  <a:lnTo>
                    <a:pt x="95841" y="145035"/>
                  </a:lnTo>
                  <a:lnTo>
                    <a:pt x="100253" y="145365"/>
                  </a:lnTo>
                  <a:lnTo>
                    <a:pt x="104065" y="144629"/>
                  </a:lnTo>
                  <a:lnTo>
                    <a:pt x="105082" y="144063"/>
                  </a:lnTo>
                  <a:lnTo>
                    <a:pt x="113625" y="134356"/>
                  </a:lnTo>
                  <a:lnTo>
                    <a:pt x="125707" y="103922"/>
                  </a:lnTo>
                  <a:lnTo>
                    <a:pt x="132081" y="70175"/>
                  </a:lnTo>
                  <a:lnTo>
                    <a:pt x="137911" y="34511"/>
                  </a:lnTo>
                  <a:lnTo>
                    <a:pt x="139958" y="15177"/>
                  </a:lnTo>
                  <a:lnTo>
                    <a:pt x="139013" y="10915"/>
                  </a:lnTo>
                  <a:lnTo>
                    <a:pt x="139228" y="10205"/>
                  </a:lnTo>
                  <a:lnTo>
                    <a:pt x="140211" y="9066"/>
                  </a:lnTo>
                  <a:lnTo>
                    <a:pt x="140452" y="41276"/>
                  </a:lnTo>
                  <a:lnTo>
                    <a:pt x="140453" y="73478"/>
                  </a:lnTo>
                  <a:lnTo>
                    <a:pt x="143407" y="101450"/>
                  </a:lnTo>
                  <a:lnTo>
                    <a:pt x="158832" y="133358"/>
                  </a:lnTo>
                  <a:lnTo>
                    <a:pt x="163920" y="139535"/>
                  </a:lnTo>
                  <a:lnTo>
                    <a:pt x="165622" y="140137"/>
                  </a:lnTo>
                  <a:lnTo>
                    <a:pt x="169631" y="140101"/>
                  </a:lnTo>
                  <a:lnTo>
                    <a:pt x="172648" y="139203"/>
                  </a:lnTo>
                  <a:lnTo>
                    <a:pt x="173822" y="138593"/>
                  </a:lnTo>
                  <a:lnTo>
                    <a:pt x="175833" y="135799"/>
                  </a:lnTo>
                  <a:lnTo>
                    <a:pt x="180096" y="125838"/>
                  </a:lnTo>
                  <a:lnTo>
                    <a:pt x="184438" y="93308"/>
                  </a:lnTo>
                  <a:lnTo>
                    <a:pt x="186827" y="58319"/>
                  </a:lnTo>
                  <a:lnTo>
                    <a:pt x="186737" y="45511"/>
                  </a:lnTo>
                  <a:lnTo>
                    <a:pt x="192633" y="13062"/>
                  </a:lnTo>
                  <a:lnTo>
                    <a:pt x="196188" y="7952"/>
                  </a:lnTo>
                  <a:lnTo>
                    <a:pt x="200149" y="4447"/>
                  </a:lnTo>
                  <a:lnTo>
                    <a:pt x="203674" y="2889"/>
                  </a:lnTo>
                  <a:lnTo>
                    <a:pt x="207004" y="2902"/>
                  </a:lnTo>
                  <a:lnTo>
                    <a:pt x="213148" y="4140"/>
                  </a:lnTo>
                  <a:lnTo>
                    <a:pt x="214919" y="5222"/>
                  </a:lnTo>
                  <a:lnTo>
                    <a:pt x="221605" y="17316"/>
                  </a:lnTo>
                  <a:lnTo>
                    <a:pt x="233823" y="52746"/>
                  </a:lnTo>
                  <a:lnTo>
                    <a:pt x="240343" y="84485"/>
                  </a:lnTo>
                  <a:lnTo>
                    <a:pt x="244784" y="119822"/>
                  </a:lnTo>
                  <a:lnTo>
                    <a:pt x="245156" y="141682"/>
                  </a:lnTo>
                  <a:lnTo>
                    <a:pt x="244915" y="141569"/>
                  </a:lnTo>
                  <a:lnTo>
                    <a:pt x="243942" y="140737"/>
                  </a:lnTo>
                  <a:lnTo>
                    <a:pt x="243334" y="138075"/>
                  </a:lnTo>
                  <a:lnTo>
                    <a:pt x="240966" y="103876"/>
                  </a:lnTo>
                  <a:lnTo>
                    <a:pt x="238444" y="69425"/>
                  </a:lnTo>
                  <a:lnTo>
                    <a:pt x="237749" y="37800"/>
                  </a:lnTo>
                  <a:lnTo>
                    <a:pt x="239282" y="25365"/>
                  </a:lnTo>
                  <a:lnTo>
                    <a:pt x="246669" y="13063"/>
                  </a:lnTo>
                  <a:lnTo>
                    <a:pt x="249573" y="10158"/>
                  </a:lnTo>
                  <a:lnTo>
                    <a:pt x="256893" y="6076"/>
                  </a:lnTo>
                  <a:lnTo>
                    <a:pt x="261789" y="4936"/>
                  </a:lnTo>
                  <a:lnTo>
                    <a:pt x="265906" y="5134"/>
                  </a:lnTo>
                  <a:lnTo>
                    <a:pt x="275389" y="8682"/>
                  </a:lnTo>
                  <a:lnTo>
                    <a:pt x="281828" y="12959"/>
                  </a:lnTo>
                  <a:lnTo>
                    <a:pt x="291997" y="27662"/>
                  </a:lnTo>
                  <a:lnTo>
                    <a:pt x="298264" y="46209"/>
                  </a:lnTo>
                  <a:lnTo>
                    <a:pt x="300635" y="80500"/>
                  </a:lnTo>
                  <a:lnTo>
                    <a:pt x="303038" y="113623"/>
                  </a:lnTo>
                  <a:lnTo>
                    <a:pt x="306698" y="129180"/>
                  </a:lnTo>
                  <a:lnTo>
                    <a:pt x="312377" y="140734"/>
                  </a:lnTo>
                  <a:lnTo>
                    <a:pt x="315553" y="143541"/>
                  </a:lnTo>
                  <a:lnTo>
                    <a:pt x="317512" y="144660"/>
                  </a:lnTo>
                  <a:lnTo>
                    <a:pt x="319346" y="145142"/>
                  </a:lnTo>
                  <a:lnTo>
                    <a:pt x="322796" y="144971"/>
                  </a:lnTo>
                  <a:lnTo>
                    <a:pt x="328977" y="143388"/>
                  </a:lnTo>
                  <a:lnTo>
                    <a:pt x="341185" y="135043"/>
                  </a:lnTo>
                  <a:lnTo>
                    <a:pt x="352384" y="120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79" name="SMARTInkShape-945">
              <a:extLst>
                <a:ext uri="{FF2B5EF4-FFF2-40B4-BE49-F238E27FC236}">
                  <a16:creationId xmlns:a16="http://schemas.microsoft.com/office/drawing/2014/main" xmlns="" id="{FFDAC953-70C2-48FE-8FC0-4D7ABD940D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00675" y="2828925"/>
              <a:ext cx="7145" cy="2382"/>
            </a:xfrm>
            <a:custGeom>
              <a:avLst/>
              <a:gdLst/>
              <a:ahLst/>
              <a:cxnLst/>
              <a:rect l="0" t="0" r="0" b="0"/>
              <a:pathLst>
                <a:path w="7145" h="2382">
                  <a:moveTo>
                    <a:pt x="0" y="2381"/>
                  </a:moveTo>
                  <a:lnTo>
                    <a:pt x="0" y="2381"/>
                  </a:lnTo>
                  <a:lnTo>
                    <a:pt x="2528" y="2381"/>
                  </a:lnTo>
                  <a:lnTo>
                    <a:pt x="4475" y="1676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81" name="SMARTInkShape-946">
            <a:extLst>
              <a:ext uri="{FF2B5EF4-FFF2-40B4-BE49-F238E27FC236}">
                <a16:creationId xmlns:a16="http://schemas.microsoft.com/office/drawing/2014/main" xmlns="" id="{7FB17B02-C3AD-41C8-91AF-D4C4E59DDE4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673255" y="2909938"/>
            <a:ext cx="272727" cy="178000"/>
          </a:xfrm>
          <a:custGeom>
            <a:avLst/>
            <a:gdLst/>
            <a:ahLst/>
            <a:cxnLst/>
            <a:rect l="0" t="0" r="0" b="0"/>
            <a:pathLst>
              <a:path w="272727" h="178000">
                <a:moveTo>
                  <a:pt x="1264" y="23762"/>
                </a:moveTo>
                <a:lnTo>
                  <a:pt x="1264" y="23762"/>
                </a:lnTo>
                <a:lnTo>
                  <a:pt x="0" y="23762"/>
                </a:lnTo>
                <a:lnTo>
                  <a:pt x="156" y="23497"/>
                </a:lnTo>
                <a:lnTo>
                  <a:pt x="3595" y="21410"/>
                </a:lnTo>
                <a:lnTo>
                  <a:pt x="2366" y="21389"/>
                </a:lnTo>
                <a:lnTo>
                  <a:pt x="2263" y="20857"/>
                </a:lnTo>
                <a:lnTo>
                  <a:pt x="4675" y="14753"/>
                </a:lnTo>
                <a:lnTo>
                  <a:pt x="6890" y="11450"/>
                </a:lnTo>
                <a:lnTo>
                  <a:pt x="10486" y="8796"/>
                </a:lnTo>
                <a:lnTo>
                  <a:pt x="30043" y="1235"/>
                </a:lnTo>
                <a:lnTo>
                  <a:pt x="47325" y="0"/>
                </a:lnTo>
                <a:lnTo>
                  <a:pt x="51545" y="677"/>
                </a:lnTo>
                <a:lnTo>
                  <a:pt x="57674" y="3268"/>
                </a:lnTo>
                <a:lnTo>
                  <a:pt x="72398" y="15357"/>
                </a:lnTo>
                <a:lnTo>
                  <a:pt x="77374" y="23124"/>
                </a:lnTo>
                <a:lnTo>
                  <a:pt x="88104" y="51390"/>
                </a:lnTo>
                <a:lnTo>
                  <a:pt x="92895" y="86718"/>
                </a:lnTo>
                <a:lnTo>
                  <a:pt x="95149" y="107508"/>
                </a:lnTo>
                <a:lnTo>
                  <a:pt x="94437" y="133834"/>
                </a:lnTo>
                <a:lnTo>
                  <a:pt x="95320" y="146595"/>
                </a:lnTo>
                <a:lnTo>
                  <a:pt x="94202" y="162934"/>
                </a:lnTo>
                <a:lnTo>
                  <a:pt x="96485" y="177999"/>
                </a:lnTo>
                <a:lnTo>
                  <a:pt x="96249" y="159932"/>
                </a:lnTo>
                <a:lnTo>
                  <a:pt x="92111" y="126377"/>
                </a:lnTo>
                <a:lnTo>
                  <a:pt x="95308" y="94052"/>
                </a:lnTo>
                <a:lnTo>
                  <a:pt x="99722" y="69530"/>
                </a:lnTo>
                <a:lnTo>
                  <a:pt x="113919" y="36139"/>
                </a:lnTo>
                <a:lnTo>
                  <a:pt x="120133" y="29076"/>
                </a:lnTo>
                <a:lnTo>
                  <a:pt x="135383" y="20914"/>
                </a:lnTo>
                <a:lnTo>
                  <a:pt x="144514" y="19567"/>
                </a:lnTo>
                <a:lnTo>
                  <a:pt x="151805" y="20432"/>
                </a:lnTo>
                <a:lnTo>
                  <a:pt x="165616" y="25731"/>
                </a:lnTo>
                <a:lnTo>
                  <a:pt x="173193" y="31765"/>
                </a:lnTo>
                <a:lnTo>
                  <a:pt x="181804" y="47411"/>
                </a:lnTo>
                <a:lnTo>
                  <a:pt x="188147" y="68323"/>
                </a:lnTo>
                <a:lnTo>
                  <a:pt x="190987" y="101583"/>
                </a:lnTo>
                <a:lnTo>
                  <a:pt x="191750" y="136720"/>
                </a:lnTo>
                <a:lnTo>
                  <a:pt x="191499" y="157319"/>
                </a:lnTo>
                <a:lnTo>
                  <a:pt x="190392" y="161965"/>
                </a:lnTo>
                <a:lnTo>
                  <a:pt x="190584" y="162729"/>
                </a:lnTo>
                <a:lnTo>
                  <a:pt x="190977" y="163238"/>
                </a:lnTo>
                <a:lnTo>
                  <a:pt x="190975" y="163842"/>
                </a:lnTo>
                <a:lnTo>
                  <a:pt x="190267" y="165218"/>
                </a:lnTo>
                <a:lnTo>
                  <a:pt x="189972" y="165427"/>
                </a:lnTo>
                <a:lnTo>
                  <a:pt x="189775" y="165301"/>
                </a:lnTo>
                <a:lnTo>
                  <a:pt x="189557" y="164456"/>
                </a:lnTo>
                <a:lnTo>
                  <a:pt x="188687" y="154983"/>
                </a:lnTo>
                <a:lnTo>
                  <a:pt x="185587" y="141388"/>
                </a:lnTo>
                <a:lnTo>
                  <a:pt x="185382" y="121379"/>
                </a:lnTo>
                <a:lnTo>
                  <a:pt x="190221" y="86196"/>
                </a:lnTo>
                <a:lnTo>
                  <a:pt x="193677" y="67585"/>
                </a:lnTo>
                <a:lnTo>
                  <a:pt x="208515" y="36577"/>
                </a:lnTo>
                <a:lnTo>
                  <a:pt x="218027" y="24111"/>
                </a:lnTo>
                <a:lnTo>
                  <a:pt x="223446" y="20926"/>
                </a:lnTo>
                <a:lnTo>
                  <a:pt x="230487" y="19380"/>
                </a:lnTo>
                <a:lnTo>
                  <a:pt x="233757" y="19169"/>
                </a:lnTo>
                <a:lnTo>
                  <a:pt x="235370" y="19906"/>
                </a:lnTo>
                <a:lnTo>
                  <a:pt x="239903" y="24472"/>
                </a:lnTo>
                <a:lnTo>
                  <a:pt x="242087" y="27693"/>
                </a:lnTo>
                <a:lnTo>
                  <a:pt x="243540" y="35010"/>
                </a:lnTo>
                <a:lnTo>
                  <a:pt x="244601" y="63052"/>
                </a:lnTo>
                <a:lnTo>
                  <a:pt x="242018" y="95647"/>
                </a:lnTo>
                <a:lnTo>
                  <a:pt x="240432" y="107944"/>
                </a:lnTo>
                <a:lnTo>
                  <a:pt x="238794" y="115945"/>
                </a:lnTo>
                <a:lnTo>
                  <a:pt x="241400" y="139770"/>
                </a:lnTo>
                <a:lnTo>
                  <a:pt x="245235" y="150943"/>
                </a:lnTo>
                <a:lnTo>
                  <a:pt x="247102" y="154194"/>
                </a:lnTo>
                <a:lnTo>
                  <a:pt x="252169" y="158776"/>
                </a:lnTo>
                <a:lnTo>
                  <a:pt x="256170" y="160956"/>
                </a:lnTo>
                <a:lnTo>
                  <a:pt x="259547" y="160761"/>
                </a:lnTo>
                <a:lnTo>
                  <a:pt x="263694" y="159527"/>
                </a:lnTo>
                <a:lnTo>
                  <a:pt x="272726" y="1547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84" name="SMARTInkShape-Group512">
            <a:extLst>
              <a:ext uri="{FF2B5EF4-FFF2-40B4-BE49-F238E27FC236}">
                <a16:creationId xmlns:a16="http://schemas.microsoft.com/office/drawing/2014/main" xmlns="" id="{769A635A-524C-47AF-85D0-905FC66355D7}"/>
              </a:ext>
            </a:extLst>
          </p:cNvPr>
          <p:cNvGrpSpPr/>
          <p:nvPr/>
        </p:nvGrpSpPr>
        <p:grpSpPr>
          <a:xfrm>
            <a:off x="5941875" y="2917619"/>
            <a:ext cx="556557" cy="448872"/>
            <a:chOff x="5941875" y="2917619"/>
            <a:chExt cx="556557" cy="448872"/>
          </a:xfrm>
        </p:grpSpPr>
        <p:sp>
          <p:nvSpPr>
            <p:cNvPr id="17482" name="SMARTInkShape-947">
              <a:extLst>
                <a:ext uri="{FF2B5EF4-FFF2-40B4-BE49-F238E27FC236}">
                  <a16:creationId xmlns:a16="http://schemas.microsoft.com/office/drawing/2014/main" xmlns="" id="{E08A7A7C-9D4F-4FEE-96AE-10D48F4E487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41875" y="2918763"/>
              <a:ext cx="323195" cy="160657"/>
            </a:xfrm>
            <a:custGeom>
              <a:avLst/>
              <a:gdLst/>
              <a:ahLst/>
              <a:cxnLst/>
              <a:rect l="0" t="0" r="0" b="0"/>
              <a:pathLst>
                <a:path w="323195" h="160657">
                  <a:moveTo>
                    <a:pt x="99356" y="36368"/>
                  </a:moveTo>
                  <a:lnTo>
                    <a:pt x="99356" y="36368"/>
                  </a:lnTo>
                  <a:lnTo>
                    <a:pt x="97073" y="17780"/>
                  </a:lnTo>
                  <a:lnTo>
                    <a:pt x="80499" y="6070"/>
                  </a:lnTo>
                  <a:lnTo>
                    <a:pt x="69555" y="2367"/>
                  </a:lnTo>
                  <a:lnTo>
                    <a:pt x="64151" y="2118"/>
                  </a:lnTo>
                  <a:lnTo>
                    <a:pt x="55940" y="4172"/>
                  </a:lnTo>
                  <a:lnTo>
                    <a:pt x="38337" y="12160"/>
                  </a:lnTo>
                  <a:lnTo>
                    <a:pt x="24822" y="23894"/>
                  </a:lnTo>
                  <a:lnTo>
                    <a:pt x="10205" y="47909"/>
                  </a:lnTo>
                  <a:lnTo>
                    <a:pt x="3410" y="65048"/>
                  </a:lnTo>
                  <a:lnTo>
                    <a:pt x="0" y="93122"/>
                  </a:lnTo>
                  <a:lnTo>
                    <a:pt x="2710" y="113434"/>
                  </a:lnTo>
                  <a:lnTo>
                    <a:pt x="11398" y="134777"/>
                  </a:lnTo>
                  <a:lnTo>
                    <a:pt x="25429" y="152456"/>
                  </a:lnTo>
                  <a:lnTo>
                    <a:pt x="32649" y="157489"/>
                  </a:lnTo>
                  <a:lnTo>
                    <a:pt x="42344" y="160656"/>
                  </a:lnTo>
                  <a:lnTo>
                    <a:pt x="56150" y="160356"/>
                  </a:lnTo>
                  <a:lnTo>
                    <a:pt x="65677" y="152886"/>
                  </a:lnTo>
                  <a:lnTo>
                    <a:pt x="77880" y="138593"/>
                  </a:lnTo>
                  <a:lnTo>
                    <a:pt x="91443" y="105410"/>
                  </a:lnTo>
                  <a:lnTo>
                    <a:pt x="93193" y="98010"/>
                  </a:lnTo>
                  <a:lnTo>
                    <a:pt x="94539" y="62799"/>
                  </a:lnTo>
                  <a:lnTo>
                    <a:pt x="96826" y="30351"/>
                  </a:lnTo>
                  <a:lnTo>
                    <a:pt x="96973" y="11134"/>
                  </a:lnTo>
                  <a:lnTo>
                    <a:pt x="95339" y="42065"/>
                  </a:lnTo>
                  <a:lnTo>
                    <a:pt x="94638" y="76268"/>
                  </a:lnTo>
                  <a:lnTo>
                    <a:pt x="97125" y="110036"/>
                  </a:lnTo>
                  <a:lnTo>
                    <a:pt x="103064" y="129688"/>
                  </a:lnTo>
                  <a:lnTo>
                    <a:pt x="109980" y="140571"/>
                  </a:lnTo>
                  <a:lnTo>
                    <a:pt x="119270" y="149938"/>
                  </a:lnTo>
                  <a:lnTo>
                    <a:pt x="123278" y="152128"/>
                  </a:lnTo>
                  <a:lnTo>
                    <a:pt x="129933" y="151512"/>
                  </a:lnTo>
                  <a:lnTo>
                    <a:pt x="137344" y="149654"/>
                  </a:lnTo>
                  <a:lnTo>
                    <a:pt x="140758" y="147484"/>
                  </a:lnTo>
                  <a:lnTo>
                    <a:pt x="142039" y="146164"/>
                  </a:lnTo>
                  <a:lnTo>
                    <a:pt x="154469" y="119049"/>
                  </a:lnTo>
                  <a:lnTo>
                    <a:pt x="164460" y="83457"/>
                  </a:lnTo>
                  <a:lnTo>
                    <a:pt x="169569" y="51136"/>
                  </a:lnTo>
                  <a:lnTo>
                    <a:pt x="178807" y="24283"/>
                  </a:lnTo>
                  <a:lnTo>
                    <a:pt x="189253" y="9102"/>
                  </a:lnTo>
                  <a:lnTo>
                    <a:pt x="193021" y="5465"/>
                  </a:lnTo>
                  <a:lnTo>
                    <a:pt x="201708" y="72"/>
                  </a:lnTo>
                  <a:lnTo>
                    <a:pt x="203574" y="0"/>
                  </a:lnTo>
                  <a:lnTo>
                    <a:pt x="210463" y="2162"/>
                  </a:lnTo>
                  <a:lnTo>
                    <a:pt x="213384" y="3791"/>
                  </a:lnTo>
                  <a:lnTo>
                    <a:pt x="217780" y="8724"/>
                  </a:lnTo>
                  <a:lnTo>
                    <a:pt x="232149" y="39891"/>
                  </a:lnTo>
                  <a:lnTo>
                    <a:pt x="236858" y="71596"/>
                  </a:lnTo>
                  <a:lnTo>
                    <a:pt x="238121" y="104157"/>
                  </a:lnTo>
                  <a:lnTo>
                    <a:pt x="243580" y="137840"/>
                  </a:lnTo>
                  <a:lnTo>
                    <a:pt x="244609" y="155236"/>
                  </a:lnTo>
                  <a:lnTo>
                    <a:pt x="242727" y="148340"/>
                  </a:lnTo>
                  <a:lnTo>
                    <a:pt x="242244" y="114935"/>
                  </a:lnTo>
                  <a:lnTo>
                    <a:pt x="243868" y="79589"/>
                  </a:lnTo>
                  <a:lnTo>
                    <a:pt x="245848" y="48097"/>
                  </a:lnTo>
                  <a:lnTo>
                    <a:pt x="250834" y="31090"/>
                  </a:lnTo>
                  <a:lnTo>
                    <a:pt x="258945" y="16061"/>
                  </a:lnTo>
                  <a:lnTo>
                    <a:pt x="262360" y="13408"/>
                  </a:lnTo>
                  <a:lnTo>
                    <a:pt x="266258" y="11612"/>
                  </a:lnTo>
                  <a:lnTo>
                    <a:pt x="269755" y="10813"/>
                  </a:lnTo>
                  <a:lnTo>
                    <a:pt x="273073" y="11164"/>
                  </a:lnTo>
                  <a:lnTo>
                    <a:pt x="276047" y="12202"/>
                  </a:lnTo>
                  <a:lnTo>
                    <a:pt x="278251" y="13545"/>
                  </a:lnTo>
                  <a:lnTo>
                    <a:pt x="283458" y="22002"/>
                  </a:lnTo>
                  <a:lnTo>
                    <a:pt x="288158" y="35241"/>
                  </a:lnTo>
                  <a:lnTo>
                    <a:pt x="289707" y="54657"/>
                  </a:lnTo>
                  <a:lnTo>
                    <a:pt x="286305" y="89755"/>
                  </a:lnTo>
                  <a:lnTo>
                    <a:pt x="285959" y="111762"/>
                  </a:lnTo>
                  <a:lnTo>
                    <a:pt x="291965" y="132504"/>
                  </a:lnTo>
                  <a:lnTo>
                    <a:pt x="295097" y="139436"/>
                  </a:lnTo>
                  <a:lnTo>
                    <a:pt x="300228" y="144841"/>
                  </a:lnTo>
                  <a:lnTo>
                    <a:pt x="304520" y="146756"/>
                  </a:lnTo>
                  <a:lnTo>
                    <a:pt x="308809" y="147342"/>
                  </a:lnTo>
                  <a:lnTo>
                    <a:pt x="312479" y="146720"/>
                  </a:lnTo>
                  <a:lnTo>
                    <a:pt x="323194" y="138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83" name="SMARTInkShape-948">
              <a:extLst>
                <a:ext uri="{FF2B5EF4-FFF2-40B4-BE49-F238E27FC236}">
                  <a16:creationId xmlns:a16="http://schemas.microsoft.com/office/drawing/2014/main" xmlns="" id="{0B94D4E2-C47B-40A4-AF4B-0A4399DEA34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56450" y="2917619"/>
              <a:ext cx="241982" cy="448872"/>
            </a:xfrm>
            <a:custGeom>
              <a:avLst/>
              <a:gdLst/>
              <a:ahLst/>
              <a:cxnLst/>
              <a:rect l="0" t="0" r="0" b="0"/>
              <a:pathLst>
                <a:path w="241982" h="448872">
                  <a:moveTo>
                    <a:pt x="96725" y="23225"/>
                  </a:moveTo>
                  <a:lnTo>
                    <a:pt x="96725" y="23225"/>
                  </a:lnTo>
                  <a:lnTo>
                    <a:pt x="97989" y="19432"/>
                  </a:lnTo>
                  <a:lnTo>
                    <a:pt x="97904" y="16159"/>
                  </a:lnTo>
                  <a:lnTo>
                    <a:pt x="96720" y="12941"/>
                  </a:lnTo>
                  <a:lnTo>
                    <a:pt x="93078" y="8418"/>
                  </a:lnTo>
                  <a:lnTo>
                    <a:pt x="88079" y="4786"/>
                  </a:lnTo>
                  <a:lnTo>
                    <a:pt x="86196" y="4356"/>
                  </a:lnTo>
                  <a:lnTo>
                    <a:pt x="57331" y="5455"/>
                  </a:lnTo>
                  <a:lnTo>
                    <a:pt x="38741" y="11777"/>
                  </a:lnTo>
                  <a:lnTo>
                    <a:pt x="30126" y="17569"/>
                  </a:lnTo>
                  <a:lnTo>
                    <a:pt x="21106" y="28105"/>
                  </a:lnTo>
                  <a:lnTo>
                    <a:pt x="7689" y="54295"/>
                  </a:lnTo>
                  <a:lnTo>
                    <a:pt x="0" y="84772"/>
                  </a:lnTo>
                  <a:lnTo>
                    <a:pt x="537" y="100323"/>
                  </a:lnTo>
                  <a:lnTo>
                    <a:pt x="10858" y="122900"/>
                  </a:lnTo>
                  <a:lnTo>
                    <a:pt x="25153" y="141596"/>
                  </a:lnTo>
                  <a:lnTo>
                    <a:pt x="29285" y="144626"/>
                  </a:lnTo>
                  <a:lnTo>
                    <a:pt x="39788" y="148367"/>
                  </a:lnTo>
                  <a:lnTo>
                    <a:pt x="44432" y="148958"/>
                  </a:lnTo>
                  <a:lnTo>
                    <a:pt x="60692" y="145536"/>
                  </a:lnTo>
                  <a:lnTo>
                    <a:pt x="68098" y="142761"/>
                  </a:lnTo>
                  <a:lnTo>
                    <a:pt x="73507" y="138353"/>
                  </a:lnTo>
                  <a:lnTo>
                    <a:pt x="90402" y="114276"/>
                  </a:lnTo>
                  <a:lnTo>
                    <a:pt x="97594" y="94158"/>
                  </a:lnTo>
                  <a:lnTo>
                    <a:pt x="101208" y="61972"/>
                  </a:lnTo>
                  <a:lnTo>
                    <a:pt x="99844" y="29594"/>
                  </a:lnTo>
                  <a:lnTo>
                    <a:pt x="98546" y="18358"/>
                  </a:lnTo>
                  <a:lnTo>
                    <a:pt x="96832" y="11922"/>
                  </a:lnTo>
                  <a:lnTo>
                    <a:pt x="96796" y="11986"/>
                  </a:lnTo>
                  <a:lnTo>
                    <a:pt x="96992" y="21509"/>
                  </a:lnTo>
                  <a:lnTo>
                    <a:pt x="100948" y="55153"/>
                  </a:lnTo>
                  <a:lnTo>
                    <a:pt x="102720" y="87097"/>
                  </a:lnTo>
                  <a:lnTo>
                    <a:pt x="107863" y="122063"/>
                  </a:lnTo>
                  <a:lnTo>
                    <a:pt x="112338" y="157691"/>
                  </a:lnTo>
                  <a:lnTo>
                    <a:pt x="116574" y="192971"/>
                  </a:lnTo>
                  <a:lnTo>
                    <a:pt x="118769" y="228075"/>
                  </a:lnTo>
                  <a:lnTo>
                    <a:pt x="122973" y="260548"/>
                  </a:lnTo>
                  <a:lnTo>
                    <a:pt x="126630" y="290329"/>
                  </a:lnTo>
                  <a:lnTo>
                    <a:pt x="128807" y="320640"/>
                  </a:lnTo>
                  <a:lnTo>
                    <a:pt x="131361" y="355777"/>
                  </a:lnTo>
                  <a:lnTo>
                    <a:pt x="128865" y="387493"/>
                  </a:lnTo>
                  <a:lnTo>
                    <a:pt x="122115" y="421505"/>
                  </a:lnTo>
                  <a:lnTo>
                    <a:pt x="119741" y="427366"/>
                  </a:lnTo>
                  <a:lnTo>
                    <a:pt x="106769" y="444050"/>
                  </a:lnTo>
                  <a:lnTo>
                    <a:pt x="100936" y="447452"/>
                  </a:lnTo>
                  <a:lnTo>
                    <a:pt x="95444" y="448871"/>
                  </a:lnTo>
                  <a:lnTo>
                    <a:pt x="89202" y="448027"/>
                  </a:lnTo>
                  <a:lnTo>
                    <a:pt x="86061" y="446094"/>
                  </a:lnTo>
                  <a:lnTo>
                    <a:pt x="70649" y="429129"/>
                  </a:lnTo>
                  <a:lnTo>
                    <a:pt x="61476" y="408904"/>
                  </a:lnTo>
                  <a:lnTo>
                    <a:pt x="56825" y="384319"/>
                  </a:lnTo>
                  <a:lnTo>
                    <a:pt x="57559" y="359175"/>
                  </a:lnTo>
                  <a:lnTo>
                    <a:pt x="63665" y="329259"/>
                  </a:lnTo>
                  <a:lnTo>
                    <a:pt x="70254" y="298848"/>
                  </a:lnTo>
                  <a:lnTo>
                    <a:pt x="82016" y="268762"/>
                  </a:lnTo>
                  <a:lnTo>
                    <a:pt x="99320" y="235779"/>
                  </a:lnTo>
                  <a:lnTo>
                    <a:pt x="116580" y="203267"/>
                  </a:lnTo>
                  <a:lnTo>
                    <a:pt x="137160" y="168357"/>
                  </a:lnTo>
                  <a:lnTo>
                    <a:pt x="162194" y="134372"/>
                  </a:lnTo>
                  <a:lnTo>
                    <a:pt x="189806" y="99233"/>
                  </a:lnTo>
                  <a:lnTo>
                    <a:pt x="211370" y="65211"/>
                  </a:lnTo>
                  <a:lnTo>
                    <a:pt x="221486" y="35976"/>
                  </a:lnTo>
                  <a:lnTo>
                    <a:pt x="222239" y="26415"/>
                  </a:lnTo>
                  <a:lnTo>
                    <a:pt x="220639" y="17408"/>
                  </a:lnTo>
                  <a:lnTo>
                    <a:pt x="216197" y="10062"/>
                  </a:lnTo>
                  <a:lnTo>
                    <a:pt x="212116" y="6184"/>
                  </a:lnTo>
                  <a:lnTo>
                    <a:pt x="204890" y="1397"/>
                  </a:lnTo>
                  <a:lnTo>
                    <a:pt x="197448" y="0"/>
                  </a:lnTo>
                  <a:lnTo>
                    <a:pt x="189804" y="851"/>
                  </a:lnTo>
                  <a:lnTo>
                    <a:pt x="181248" y="4042"/>
                  </a:lnTo>
                  <a:lnTo>
                    <a:pt x="173275" y="10868"/>
                  </a:lnTo>
                  <a:lnTo>
                    <a:pt x="161983" y="26831"/>
                  </a:lnTo>
                  <a:lnTo>
                    <a:pt x="154353" y="48494"/>
                  </a:lnTo>
                  <a:lnTo>
                    <a:pt x="149694" y="74120"/>
                  </a:lnTo>
                  <a:lnTo>
                    <a:pt x="152075" y="106007"/>
                  </a:lnTo>
                  <a:lnTo>
                    <a:pt x="154753" y="116897"/>
                  </a:lnTo>
                  <a:lnTo>
                    <a:pt x="171756" y="151366"/>
                  </a:lnTo>
                  <a:lnTo>
                    <a:pt x="175228" y="154348"/>
                  </a:lnTo>
                  <a:lnTo>
                    <a:pt x="180563" y="157173"/>
                  </a:lnTo>
                  <a:lnTo>
                    <a:pt x="194807" y="160737"/>
                  </a:lnTo>
                  <a:lnTo>
                    <a:pt x="202898" y="159895"/>
                  </a:lnTo>
                  <a:lnTo>
                    <a:pt x="210734" y="156706"/>
                  </a:lnTo>
                  <a:lnTo>
                    <a:pt x="241981" y="132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85" name="SMARTInkShape-949">
            <a:extLst>
              <a:ext uri="{FF2B5EF4-FFF2-40B4-BE49-F238E27FC236}">
                <a16:creationId xmlns:a16="http://schemas.microsoft.com/office/drawing/2014/main" xmlns="" id="{E4650DAF-101D-4F15-B51A-0A0B595D26D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68391" y="2770886"/>
            <a:ext cx="337235" cy="304789"/>
          </a:xfrm>
          <a:custGeom>
            <a:avLst/>
            <a:gdLst/>
            <a:ahLst/>
            <a:cxnLst/>
            <a:rect l="0" t="0" r="0" b="0"/>
            <a:pathLst>
              <a:path w="337235" h="304789">
                <a:moveTo>
                  <a:pt x="118159" y="181864"/>
                </a:moveTo>
                <a:lnTo>
                  <a:pt x="118159" y="181864"/>
                </a:lnTo>
                <a:lnTo>
                  <a:pt x="114886" y="178326"/>
                </a:lnTo>
                <a:lnTo>
                  <a:pt x="105160" y="164612"/>
                </a:lnTo>
                <a:lnTo>
                  <a:pt x="98423" y="158730"/>
                </a:lnTo>
                <a:lnTo>
                  <a:pt x="94747" y="157030"/>
                </a:lnTo>
                <a:lnTo>
                  <a:pt x="73538" y="153563"/>
                </a:lnTo>
                <a:lnTo>
                  <a:pt x="61681" y="154049"/>
                </a:lnTo>
                <a:lnTo>
                  <a:pt x="47825" y="157878"/>
                </a:lnTo>
                <a:lnTo>
                  <a:pt x="27944" y="170931"/>
                </a:lnTo>
                <a:lnTo>
                  <a:pt x="19903" y="179507"/>
                </a:lnTo>
                <a:lnTo>
                  <a:pt x="7001" y="202073"/>
                </a:lnTo>
                <a:lnTo>
                  <a:pt x="361" y="219912"/>
                </a:lnTo>
                <a:lnTo>
                  <a:pt x="0" y="230238"/>
                </a:lnTo>
                <a:lnTo>
                  <a:pt x="4511" y="253586"/>
                </a:lnTo>
                <a:lnTo>
                  <a:pt x="18733" y="272262"/>
                </a:lnTo>
                <a:lnTo>
                  <a:pt x="43177" y="295190"/>
                </a:lnTo>
                <a:lnTo>
                  <a:pt x="58622" y="302647"/>
                </a:lnTo>
                <a:lnTo>
                  <a:pt x="67445" y="304788"/>
                </a:lnTo>
                <a:lnTo>
                  <a:pt x="78910" y="303610"/>
                </a:lnTo>
                <a:lnTo>
                  <a:pt x="88936" y="299418"/>
                </a:lnTo>
                <a:lnTo>
                  <a:pt x="95381" y="294964"/>
                </a:lnTo>
                <a:lnTo>
                  <a:pt x="104575" y="282737"/>
                </a:lnTo>
                <a:lnTo>
                  <a:pt x="113761" y="255007"/>
                </a:lnTo>
                <a:lnTo>
                  <a:pt x="120693" y="222077"/>
                </a:lnTo>
                <a:lnTo>
                  <a:pt x="124960" y="188473"/>
                </a:lnTo>
                <a:lnTo>
                  <a:pt x="127773" y="159279"/>
                </a:lnTo>
                <a:lnTo>
                  <a:pt x="129764" y="129471"/>
                </a:lnTo>
                <a:lnTo>
                  <a:pt x="130039" y="96704"/>
                </a:lnTo>
                <a:lnTo>
                  <a:pt x="130064" y="61150"/>
                </a:lnTo>
                <a:lnTo>
                  <a:pt x="127904" y="25891"/>
                </a:lnTo>
                <a:lnTo>
                  <a:pt x="125636" y="3333"/>
                </a:lnTo>
                <a:lnTo>
                  <a:pt x="124745" y="1270"/>
                </a:lnTo>
                <a:lnTo>
                  <a:pt x="124138" y="349"/>
                </a:lnTo>
                <a:lnTo>
                  <a:pt x="123732" y="0"/>
                </a:lnTo>
                <a:lnTo>
                  <a:pt x="123462" y="32"/>
                </a:lnTo>
                <a:lnTo>
                  <a:pt x="123282" y="318"/>
                </a:lnTo>
                <a:lnTo>
                  <a:pt x="122993" y="2942"/>
                </a:lnTo>
                <a:lnTo>
                  <a:pt x="123207" y="6818"/>
                </a:lnTo>
                <a:lnTo>
                  <a:pt x="124811" y="14280"/>
                </a:lnTo>
                <a:lnTo>
                  <a:pt x="124584" y="48706"/>
                </a:lnTo>
                <a:lnTo>
                  <a:pt x="123067" y="79092"/>
                </a:lnTo>
                <a:lnTo>
                  <a:pt x="122935" y="109237"/>
                </a:lnTo>
                <a:lnTo>
                  <a:pt x="123628" y="142294"/>
                </a:lnTo>
                <a:lnTo>
                  <a:pt x="125862" y="174196"/>
                </a:lnTo>
                <a:lnTo>
                  <a:pt x="127577" y="207911"/>
                </a:lnTo>
                <a:lnTo>
                  <a:pt x="129578" y="241992"/>
                </a:lnTo>
                <a:lnTo>
                  <a:pt x="136035" y="271144"/>
                </a:lnTo>
                <a:lnTo>
                  <a:pt x="144747" y="288472"/>
                </a:lnTo>
                <a:lnTo>
                  <a:pt x="147967" y="290805"/>
                </a:lnTo>
                <a:lnTo>
                  <a:pt x="149938" y="291797"/>
                </a:lnTo>
                <a:lnTo>
                  <a:pt x="154243" y="292195"/>
                </a:lnTo>
                <a:lnTo>
                  <a:pt x="163475" y="291558"/>
                </a:lnTo>
                <a:lnTo>
                  <a:pt x="165568" y="290712"/>
                </a:lnTo>
                <a:lnTo>
                  <a:pt x="174383" y="282736"/>
                </a:lnTo>
                <a:lnTo>
                  <a:pt x="185355" y="262385"/>
                </a:lnTo>
                <a:lnTo>
                  <a:pt x="196831" y="226689"/>
                </a:lnTo>
                <a:lnTo>
                  <a:pt x="201148" y="201162"/>
                </a:lnTo>
                <a:lnTo>
                  <a:pt x="200776" y="176053"/>
                </a:lnTo>
                <a:lnTo>
                  <a:pt x="199150" y="167724"/>
                </a:lnTo>
                <a:lnTo>
                  <a:pt x="197240" y="174661"/>
                </a:lnTo>
                <a:lnTo>
                  <a:pt x="197025" y="194958"/>
                </a:lnTo>
                <a:lnTo>
                  <a:pt x="200288" y="226006"/>
                </a:lnTo>
                <a:lnTo>
                  <a:pt x="206985" y="260216"/>
                </a:lnTo>
                <a:lnTo>
                  <a:pt x="211241" y="271843"/>
                </a:lnTo>
                <a:lnTo>
                  <a:pt x="215148" y="280756"/>
                </a:lnTo>
                <a:lnTo>
                  <a:pt x="217621" y="287464"/>
                </a:lnTo>
                <a:lnTo>
                  <a:pt x="223212" y="295174"/>
                </a:lnTo>
                <a:lnTo>
                  <a:pt x="228602" y="299369"/>
                </a:lnTo>
                <a:lnTo>
                  <a:pt x="234844" y="302023"/>
                </a:lnTo>
                <a:lnTo>
                  <a:pt x="238458" y="302737"/>
                </a:lnTo>
                <a:lnTo>
                  <a:pt x="242534" y="301643"/>
                </a:lnTo>
                <a:lnTo>
                  <a:pt x="250353" y="297893"/>
                </a:lnTo>
                <a:lnTo>
                  <a:pt x="258366" y="287794"/>
                </a:lnTo>
                <a:lnTo>
                  <a:pt x="271096" y="258700"/>
                </a:lnTo>
                <a:lnTo>
                  <a:pt x="278526" y="224904"/>
                </a:lnTo>
                <a:lnTo>
                  <a:pt x="281308" y="192353"/>
                </a:lnTo>
                <a:lnTo>
                  <a:pt x="280313" y="177542"/>
                </a:lnTo>
                <a:lnTo>
                  <a:pt x="278054" y="170868"/>
                </a:lnTo>
                <a:lnTo>
                  <a:pt x="277937" y="170829"/>
                </a:lnTo>
                <a:lnTo>
                  <a:pt x="277734" y="172088"/>
                </a:lnTo>
                <a:lnTo>
                  <a:pt x="277703" y="207480"/>
                </a:lnTo>
                <a:lnTo>
                  <a:pt x="278408" y="240729"/>
                </a:lnTo>
                <a:lnTo>
                  <a:pt x="285570" y="273768"/>
                </a:lnTo>
                <a:lnTo>
                  <a:pt x="290076" y="285361"/>
                </a:lnTo>
                <a:lnTo>
                  <a:pt x="295216" y="290464"/>
                </a:lnTo>
                <a:lnTo>
                  <a:pt x="302427" y="295028"/>
                </a:lnTo>
                <a:lnTo>
                  <a:pt x="310515" y="297772"/>
                </a:lnTo>
                <a:lnTo>
                  <a:pt x="312277" y="298030"/>
                </a:lnTo>
                <a:lnTo>
                  <a:pt x="319815" y="295864"/>
                </a:lnTo>
                <a:lnTo>
                  <a:pt x="337234" y="2866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86" name="SMARTInkShape-950">
            <a:extLst>
              <a:ext uri="{FF2B5EF4-FFF2-40B4-BE49-F238E27FC236}">
                <a16:creationId xmlns:a16="http://schemas.microsoft.com/office/drawing/2014/main" xmlns="" id="{92BE93F5-824D-43EF-9381-40546615758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972300" y="2631740"/>
            <a:ext cx="134864" cy="778050"/>
          </a:xfrm>
          <a:custGeom>
            <a:avLst/>
            <a:gdLst/>
            <a:ahLst/>
            <a:cxnLst/>
            <a:rect l="0" t="0" r="0" b="0"/>
            <a:pathLst>
              <a:path w="134864" h="778050">
                <a:moveTo>
                  <a:pt x="0" y="428166"/>
                </a:moveTo>
                <a:lnTo>
                  <a:pt x="0" y="428166"/>
                </a:lnTo>
                <a:lnTo>
                  <a:pt x="7950" y="428166"/>
                </a:lnTo>
                <a:lnTo>
                  <a:pt x="9530" y="427461"/>
                </a:lnTo>
                <a:lnTo>
                  <a:pt x="11437" y="426116"/>
                </a:lnTo>
                <a:lnTo>
                  <a:pt x="11698" y="425227"/>
                </a:lnTo>
                <a:lnTo>
                  <a:pt x="11767" y="424619"/>
                </a:lnTo>
                <a:lnTo>
                  <a:pt x="42268" y="389053"/>
                </a:lnTo>
                <a:lnTo>
                  <a:pt x="60594" y="354749"/>
                </a:lnTo>
                <a:lnTo>
                  <a:pt x="75476" y="321150"/>
                </a:lnTo>
                <a:lnTo>
                  <a:pt x="86869" y="285693"/>
                </a:lnTo>
                <a:lnTo>
                  <a:pt x="97948" y="253348"/>
                </a:lnTo>
                <a:lnTo>
                  <a:pt x="106111" y="220374"/>
                </a:lnTo>
                <a:lnTo>
                  <a:pt x="115495" y="184832"/>
                </a:lnTo>
                <a:lnTo>
                  <a:pt x="123084" y="154149"/>
                </a:lnTo>
                <a:lnTo>
                  <a:pt x="127982" y="119152"/>
                </a:lnTo>
                <a:lnTo>
                  <a:pt x="130104" y="89853"/>
                </a:lnTo>
                <a:lnTo>
                  <a:pt x="129507" y="54222"/>
                </a:lnTo>
                <a:lnTo>
                  <a:pt x="121821" y="26140"/>
                </a:lnTo>
                <a:lnTo>
                  <a:pt x="110475" y="10635"/>
                </a:lnTo>
                <a:lnTo>
                  <a:pt x="106250" y="6589"/>
                </a:lnTo>
                <a:lnTo>
                  <a:pt x="98186" y="1865"/>
                </a:lnTo>
                <a:lnTo>
                  <a:pt x="86805" y="0"/>
                </a:lnTo>
                <a:lnTo>
                  <a:pt x="77931" y="383"/>
                </a:lnTo>
                <a:lnTo>
                  <a:pt x="75767" y="896"/>
                </a:lnTo>
                <a:lnTo>
                  <a:pt x="67663" y="7939"/>
                </a:lnTo>
                <a:lnTo>
                  <a:pt x="56310" y="22709"/>
                </a:lnTo>
                <a:lnTo>
                  <a:pt x="53162" y="28959"/>
                </a:lnTo>
                <a:lnTo>
                  <a:pt x="48720" y="60441"/>
                </a:lnTo>
                <a:lnTo>
                  <a:pt x="48034" y="90062"/>
                </a:lnTo>
                <a:lnTo>
                  <a:pt x="50327" y="124970"/>
                </a:lnTo>
                <a:lnTo>
                  <a:pt x="53735" y="156550"/>
                </a:lnTo>
                <a:lnTo>
                  <a:pt x="54897" y="190354"/>
                </a:lnTo>
                <a:lnTo>
                  <a:pt x="58065" y="224723"/>
                </a:lnTo>
                <a:lnTo>
                  <a:pt x="60044" y="259565"/>
                </a:lnTo>
                <a:lnTo>
                  <a:pt x="61667" y="293868"/>
                </a:lnTo>
                <a:lnTo>
                  <a:pt x="61864" y="325801"/>
                </a:lnTo>
                <a:lnTo>
                  <a:pt x="63793" y="360765"/>
                </a:lnTo>
                <a:lnTo>
                  <a:pt x="64228" y="392430"/>
                </a:lnTo>
                <a:lnTo>
                  <a:pt x="64285" y="422683"/>
                </a:lnTo>
                <a:lnTo>
                  <a:pt x="64293" y="452946"/>
                </a:lnTo>
                <a:lnTo>
                  <a:pt x="65930" y="487055"/>
                </a:lnTo>
                <a:lnTo>
                  <a:pt x="66610" y="517880"/>
                </a:lnTo>
                <a:lnTo>
                  <a:pt x="67931" y="550886"/>
                </a:lnTo>
                <a:lnTo>
                  <a:pt x="70221" y="586126"/>
                </a:lnTo>
                <a:lnTo>
                  <a:pt x="71277" y="619693"/>
                </a:lnTo>
                <a:lnTo>
                  <a:pt x="71428" y="654422"/>
                </a:lnTo>
                <a:lnTo>
                  <a:pt x="73598" y="686271"/>
                </a:lnTo>
                <a:lnTo>
                  <a:pt x="74512" y="717414"/>
                </a:lnTo>
                <a:lnTo>
                  <a:pt x="77365" y="751178"/>
                </a:lnTo>
                <a:lnTo>
                  <a:pt x="80507" y="764384"/>
                </a:lnTo>
                <a:lnTo>
                  <a:pt x="86197" y="773413"/>
                </a:lnTo>
                <a:lnTo>
                  <a:pt x="91333" y="776377"/>
                </a:lnTo>
                <a:lnTo>
                  <a:pt x="96377" y="777848"/>
                </a:lnTo>
                <a:lnTo>
                  <a:pt x="98220" y="778049"/>
                </a:lnTo>
                <a:lnTo>
                  <a:pt x="99082" y="777309"/>
                </a:lnTo>
                <a:lnTo>
                  <a:pt x="111209" y="756699"/>
                </a:lnTo>
                <a:lnTo>
                  <a:pt x="120435" y="726206"/>
                </a:lnTo>
                <a:lnTo>
                  <a:pt x="126605" y="694802"/>
                </a:lnTo>
                <a:lnTo>
                  <a:pt x="131734" y="665495"/>
                </a:lnTo>
                <a:lnTo>
                  <a:pt x="134863" y="632346"/>
                </a:lnTo>
                <a:lnTo>
                  <a:pt x="134296" y="601113"/>
                </a:lnTo>
                <a:lnTo>
                  <a:pt x="133272" y="573013"/>
                </a:lnTo>
                <a:lnTo>
                  <a:pt x="130797" y="540337"/>
                </a:lnTo>
                <a:lnTo>
                  <a:pt x="126495" y="509061"/>
                </a:lnTo>
                <a:lnTo>
                  <a:pt x="120815" y="476140"/>
                </a:lnTo>
                <a:lnTo>
                  <a:pt x="112222" y="443584"/>
                </a:lnTo>
                <a:lnTo>
                  <a:pt x="99064" y="408177"/>
                </a:lnTo>
                <a:lnTo>
                  <a:pt x="91529" y="397549"/>
                </a:lnTo>
                <a:lnTo>
                  <a:pt x="62933" y="372141"/>
                </a:lnTo>
                <a:lnTo>
                  <a:pt x="47670" y="365780"/>
                </a:lnTo>
                <a:lnTo>
                  <a:pt x="42706" y="364720"/>
                </a:lnTo>
                <a:lnTo>
                  <a:pt x="30562" y="365941"/>
                </a:lnTo>
                <a:lnTo>
                  <a:pt x="26989" y="367261"/>
                </a:lnTo>
                <a:lnTo>
                  <a:pt x="22226" y="370756"/>
                </a:lnTo>
                <a:lnTo>
                  <a:pt x="20462" y="373635"/>
                </a:lnTo>
                <a:lnTo>
                  <a:pt x="19469" y="378936"/>
                </a:lnTo>
                <a:lnTo>
                  <a:pt x="19329" y="381058"/>
                </a:lnTo>
                <a:lnTo>
                  <a:pt x="20030" y="383003"/>
                </a:lnTo>
                <a:lnTo>
                  <a:pt x="28243" y="393179"/>
                </a:lnTo>
                <a:lnTo>
                  <a:pt x="39121" y="399906"/>
                </a:lnTo>
                <a:lnTo>
                  <a:pt x="59414" y="403841"/>
                </a:lnTo>
                <a:lnTo>
                  <a:pt x="92387" y="400793"/>
                </a:lnTo>
                <a:lnTo>
                  <a:pt x="104739" y="397398"/>
                </a:lnTo>
                <a:lnTo>
                  <a:pt x="123825" y="3876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90" name="SMARTInkShape-Group515">
            <a:extLst>
              <a:ext uri="{FF2B5EF4-FFF2-40B4-BE49-F238E27FC236}">
                <a16:creationId xmlns:a16="http://schemas.microsoft.com/office/drawing/2014/main" xmlns="" id="{3D6BBE8C-0228-4FB0-864C-777DA87AE776}"/>
              </a:ext>
            </a:extLst>
          </p:cNvPr>
          <p:cNvGrpSpPr/>
          <p:nvPr/>
        </p:nvGrpSpPr>
        <p:grpSpPr>
          <a:xfrm>
            <a:off x="7088339" y="2848984"/>
            <a:ext cx="667393" cy="550553"/>
            <a:chOff x="7088339" y="2848984"/>
            <a:chExt cx="667393" cy="550553"/>
          </a:xfrm>
        </p:grpSpPr>
        <p:sp>
          <p:nvSpPr>
            <p:cNvPr id="17487" name="SMARTInkShape-951">
              <a:extLst>
                <a:ext uri="{FF2B5EF4-FFF2-40B4-BE49-F238E27FC236}">
                  <a16:creationId xmlns:a16="http://schemas.microsoft.com/office/drawing/2014/main" xmlns="" id="{B787191B-9543-4733-9E8E-30F4D7DFDC4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88339" y="2924247"/>
              <a:ext cx="381643" cy="174278"/>
            </a:xfrm>
            <a:custGeom>
              <a:avLst/>
              <a:gdLst/>
              <a:ahLst/>
              <a:cxnLst/>
              <a:rect l="0" t="0" r="0" b="0"/>
              <a:pathLst>
                <a:path w="381643" h="174278">
                  <a:moveTo>
                    <a:pt x="79224" y="11834"/>
                  </a:moveTo>
                  <a:lnTo>
                    <a:pt x="79224" y="11834"/>
                  </a:lnTo>
                  <a:lnTo>
                    <a:pt x="77959" y="11834"/>
                  </a:lnTo>
                  <a:lnTo>
                    <a:pt x="72515" y="7359"/>
                  </a:lnTo>
                  <a:lnTo>
                    <a:pt x="62898" y="170"/>
                  </a:lnTo>
                  <a:lnTo>
                    <a:pt x="61393" y="0"/>
                  </a:lnTo>
                  <a:lnTo>
                    <a:pt x="41354" y="4009"/>
                  </a:lnTo>
                  <a:lnTo>
                    <a:pt x="26696" y="11465"/>
                  </a:lnTo>
                  <a:lnTo>
                    <a:pt x="24361" y="13175"/>
                  </a:lnTo>
                  <a:lnTo>
                    <a:pt x="6336" y="41414"/>
                  </a:lnTo>
                  <a:lnTo>
                    <a:pt x="0" y="66900"/>
                  </a:lnTo>
                  <a:lnTo>
                    <a:pt x="1080" y="92107"/>
                  </a:lnTo>
                  <a:lnTo>
                    <a:pt x="9539" y="119082"/>
                  </a:lnTo>
                  <a:lnTo>
                    <a:pt x="20963" y="140345"/>
                  </a:lnTo>
                  <a:lnTo>
                    <a:pt x="39649" y="161931"/>
                  </a:lnTo>
                  <a:lnTo>
                    <a:pt x="54799" y="171241"/>
                  </a:lnTo>
                  <a:lnTo>
                    <a:pt x="64901" y="174277"/>
                  </a:lnTo>
                  <a:lnTo>
                    <a:pt x="77538" y="173060"/>
                  </a:lnTo>
                  <a:lnTo>
                    <a:pt x="87543" y="169348"/>
                  </a:lnTo>
                  <a:lnTo>
                    <a:pt x="104981" y="158176"/>
                  </a:lnTo>
                  <a:lnTo>
                    <a:pt x="108574" y="154134"/>
                  </a:lnTo>
                  <a:lnTo>
                    <a:pt x="121793" y="121605"/>
                  </a:lnTo>
                  <a:lnTo>
                    <a:pt x="125311" y="99898"/>
                  </a:lnTo>
                  <a:lnTo>
                    <a:pt x="121950" y="67617"/>
                  </a:lnTo>
                  <a:lnTo>
                    <a:pt x="116355" y="49664"/>
                  </a:lnTo>
                  <a:lnTo>
                    <a:pt x="104334" y="30253"/>
                  </a:lnTo>
                  <a:lnTo>
                    <a:pt x="90037" y="16775"/>
                  </a:lnTo>
                  <a:lnTo>
                    <a:pt x="84559" y="14030"/>
                  </a:lnTo>
                  <a:lnTo>
                    <a:pt x="62464" y="9912"/>
                  </a:lnTo>
                  <a:lnTo>
                    <a:pt x="57047" y="11774"/>
                  </a:lnTo>
                  <a:lnTo>
                    <a:pt x="46209" y="19436"/>
                  </a:lnTo>
                  <a:lnTo>
                    <a:pt x="43384" y="23239"/>
                  </a:lnTo>
                  <a:lnTo>
                    <a:pt x="42630" y="24994"/>
                  </a:lnTo>
                  <a:lnTo>
                    <a:pt x="41256" y="45075"/>
                  </a:lnTo>
                  <a:lnTo>
                    <a:pt x="44952" y="59322"/>
                  </a:lnTo>
                  <a:lnTo>
                    <a:pt x="55782" y="78414"/>
                  </a:lnTo>
                  <a:lnTo>
                    <a:pt x="67126" y="88800"/>
                  </a:lnTo>
                  <a:lnTo>
                    <a:pt x="79362" y="97093"/>
                  </a:lnTo>
                  <a:lnTo>
                    <a:pt x="88937" y="100361"/>
                  </a:lnTo>
                  <a:lnTo>
                    <a:pt x="111376" y="100099"/>
                  </a:lnTo>
                  <a:lnTo>
                    <a:pt x="117503" y="97895"/>
                  </a:lnTo>
                  <a:lnTo>
                    <a:pt x="127531" y="91276"/>
                  </a:lnTo>
                  <a:lnTo>
                    <a:pt x="139496" y="72296"/>
                  </a:lnTo>
                  <a:lnTo>
                    <a:pt x="149508" y="39299"/>
                  </a:lnTo>
                  <a:lnTo>
                    <a:pt x="150648" y="11423"/>
                  </a:lnTo>
                  <a:lnTo>
                    <a:pt x="149949" y="8300"/>
                  </a:lnTo>
                  <a:lnTo>
                    <a:pt x="148377" y="4902"/>
                  </a:lnTo>
                  <a:lnTo>
                    <a:pt x="150339" y="13388"/>
                  </a:lnTo>
                  <a:lnTo>
                    <a:pt x="150920" y="46268"/>
                  </a:lnTo>
                  <a:lnTo>
                    <a:pt x="154208" y="80564"/>
                  </a:lnTo>
                  <a:lnTo>
                    <a:pt x="159414" y="113539"/>
                  </a:lnTo>
                  <a:lnTo>
                    <a:pt x="167793" y="144956"/>
                  </a:lnTo>
                  <a:lnTo>
                    <a:pt x="176142" y="155507"/>
                  </a:lnTo>
                  <a:lnTo>
                    <a:pt x="179007" y="157710"/>
                  </a:lnTo>
                  <a:lnTo>
                    <a:pt x="181868" y="158689"/>
                  </a:lnTo>
                  <a:lnTo>
                    <a:pt x="183372" y="158950"/>
                  </a:lnTo>
                  <a:lnTo>
                    <a:pt x="187160" y="157829"/>
                  </a:lnTo>
                  <a:lnTo>
                    <a:pt x="189281" y="156789"/>
                  </a:lnTo>
                  <a:lnTo>
                    <a:pt x="193049" y="151400"/>
                  </a:lnTo>
                  <a:lnTo>
                    <a:pt x="203559" y="117902"/>
                  </a:lnTo>
                  <a:lnTo>
                    <a:pt x="206957" y="82667"/>
                  </a:lnTo>
                  <a:lnTo>
                    <a:pt x="211850" y="49651"/>
                  </a:lnTo>
                  <a:lnTo>
                    <a:pt x="218401" y="24142"/>
                  </a:lnTo>
                  <a:lnTo>
                    <a:pt x="221679" y="18538"/>
                  </a:lnTo>
                  <a:lnTo>
                    <a:pt x="230375" y="10856"/>
                  </a:lnTo>
                  <a:lnTo>
                    <a:pt x="232215" y="10077"/>
                  </a:lnTo>
                  <a:lnTo>
                    <a:pt x="236002" y="9638"/>
                  </a:lnTo>
                  <a:lnTo>
                    <a:pt x="240476" y="10772"/>
                  </a:lnTo>
                  <a:lnTo>
                    <a:pt x="243584" y="13479"/>
                  </a:lnTo>
                  <a:lnTo>
                    <a:pt x="251175" y="25087"/>
                  </a:lnTo>
                  <a:lnTo>
                    <a:pt x="256775" y="38686"/>
                  </a:lnTo>
                  <a:lnTo>
                    <a:pt x="261736" y="73943"/>
                  </a:lnTo>
                  <a:lnTo>
                    <a:pt x="262558" y="107692"/>
                  </a:lnTo>
                  <a:lnTo>
                    <a:pt x="260346" y="142640"/>
                  </a:lnTo>
                  <a:lnTo>
                    <a:pt x="260529" y="145641"/>
                  </a:lnTo>
                  <a:lnTo>
                    <a:pt x="262484" y="149763"/>
                  </a:lnTo>
                  <a:lnTo>
                    <a:pt x="261288" y="148628"/>
                  </a:lnTo>
                  <a:lnTo>
                    <a:pt x="260342" y="138755"/>
                  </a:lnTo>
                  <a:lnTo>
                    <a:pt x="262084" y="103286"/>
                  </a:lnTo>
                  <a:lnTo>
                    <a:pt x="264452" y="71041"/>
                  </a:lnTo>
                  <a:lnTo>
                    <a:pt x="267538" y="38268"/>
                  </a:lnTo>
                  <a:lnTo>
                    <a:pt x="270950" y="13873"/>
                  </a:lnTo>
                  <a:lnTo>
                    <a:pt x="274291" y="8234"/>
                  </a:lnTo>
                  <a:lnTo>
                    <a:pt x="276428" y="6266"/>
                  </a:lnTo>
                  <a:lnTo>
                    <a:pt x="277368" y="5741"/>
                  </a:lnTo>
                  <a:lnTo>
                    <a:pt x="283748" y="5002"/>
                  </a:lnTo>
                  <a:lnTo>
                    <a:pt x="298498" y="7134"/>
                  </a:lnTo>
                  <a:lnTo>
                    <a:pt x="300857" y="8246"/>
                  </a:lnTo>
                  <a:lnTo>
                    <a:pt x="314858" y="29053"/>
                  </a:lnTo>
                  <a:lnTo>
                    <a:pt x="320989" y="44715"/>
                  </a:lnTo>
                  <a:lnTo>
                    <a:pt x="324264" y="69547"/>
                  </a:lnTo>
                  <a:lnTo>
                    <a:pt x="326539" y="104656"/>
                  </a:lnTo>
                  <a:lnTo>
                    <a:pt x="331180" y="127327"/>
                  </a:lnTo>
                  <a:lnTo>
                    <a:pt x="335411" y="135307"/>
                  </a:lnTo>
                  <a:lnTo>
                    <a:pt x="343579" y="144991"/>
                  </a:lnTo>
                  <a:lnTo>
                    <a:pt x="346998" y="146421"/>
                  </a:lnTo>
                  <a:lnTo>
                    <a:pt x="353132" y="147339"/>
                  </a:lnTo>
                  <a:lnTo>
                    <a:pt x="358555" y="146234"/>
                  </a:lnTo>
                  <a:lnTo>
                    <a:pt x="370241" y="139953"/>
                  </a:lnTo>
                  <a:lnTo>
                    <a:pt x="373754" y="136597"/>
                  </a:lnTo>
                  <a:lnTo>
                    <a:pt x="381642" y="123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88" name="SMARTInkShape-952">
              <a:extLst>
                <a:ext uri="{FF2B5EF4-FFF2-40B4-BE49-F238E27FC236}">
                  <a16:creationId xmlns:a16="http://schemas.microsoft.com/office/drawing/2014/main" xmlns="" id="{CF83CE56-4110-458B-907C-260F6628DD6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43763" y="2848984"/>
              <a:ext cx="1373" cy="1373"/>
            </a:xfrm>
            <a:custGeom>
              <a:avLst/>
              <a:gdLst/>
              <a:ahLst/>
              <a:cxnLst/>
              <a:rect l="0" t="0" r="0" b="0"/>
              <a:pathLst>
                <a:path w="1373" h="1373">
                  <a:moveTo>
                    <a:pt x="0" y="1372"/>
                  </a:moveTo>
                  <a:lnTo>
                    <a:pt x="0" y="1372"/>
                  </a:lnTo>
                  <a:lnTo>
                    <a:pt x="1372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89" name="SMARTInkShape-953">
              <a:extLst>
                <a:ext uri="{FF2B5EF4-FFF2-40B4-BE49-F238E27FC236}">
                  <a16:creationId xmlns:a16="http://schemas.microsoft.com/office/drawing/2014/main" xmlns="" id="{6BB338BE-E043-4CC3-83E1-2D0E03291D9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17619" y="2924486"/>
              <a:ext cx="138113" cy="475051"/>
            </a:xfrm>
            <a:custGeom>
              <a:avLst/>
              <a:gdLst/>
              <a:ahLst/>
              <a:cxnLst/>
              <a:rect l="0" t="0" r="0" b="0"/>
              <a:pathLst>
                <a:path w="138113" h="475051">
                  <a:moveTo>
                    <a:pt x="0" y="140183"/>
                  </a:moveTo>
                  <a:lnTo>
                    <a:pt x="0" y="140183"/>
                  </a:lnTo>
                  <a:lnTo>
                    <a:pt x="10645" y="140183"/>
                  </a:lnTo>
                  <a:lnTo>
                    <a:pt x="28461" y="131706"/>
                  </a:lnTo>
                  <a:lnTo>
                    <a:pt x="50507" y="114528"/>
                  </a:lnTo>
                  <a:lnTo>
                    <a:pt x="75151" y="79017"/>
                  </a:lnTo>
                  <a:lnTo>
                    <a:pt x="83470" y="59750"/>
                  </a:lnTo>
                  <a:lnTo>
                    <a:pt x="91624" y="26142"/>
                  </a:lnTo>
                  <a:lnTo>
                    <a:pt x="95240" y="0"/>
                  </a:lnTo>
                  <a:lnTo>
                    <a:pt x="95250" y="35442"/>
                  </a:lnTo>
                  <a:lnTo>
                    <a:pt x="97410" y="66125"/>
                  </a:lnTo>
                  <a:lnTo>
                    <a:pt x="97612" y="96714"/>
                  </a:lnTo>
                  <a:lnTo>
                    <a:pt x="97629" y="127867"/>
                  </a:lnTo>
                  <a:lnTo>
                    <a:pt x="98895" y="159293"/>
                  </a:lnTo>
                  <a:lnTo>
                    <a:pt x="101848" y="194875"/>
                  </a:lnTo>
                  <a:lnTo>
                    <a:pt x="105991" y="227964"/>
                  </a:lnTo>
                  <a:lnTo>
                    <a:pt x="110637" y="263453"/>
                  </a:lnTo>
                  <a:lnTo>
                    <a:pt x="115390" y="297528"/>
                  </a:lnTo>
                  <a:lnTo>
                    <a:pt x="120555" y="331504"/>
                  </a:lnTo>
                  <a:lnTo>
                    <a:pt x="124903" y="361129"/>
                  </a:lnTo>
                  <a:lnTo>
                    <a:pt x="129054" y="395971"/>
                  </a:lnTo>
                  <a:lnTo>
                    <a:pt x="132530" y="426898"/>
                  </a:lnTo>
                  <a:lnTo>
                    <a:pt x="135220" y="461908"/>
                  </a:lnTo>
                  <a:lnTo>
                    <a:pt x="135976" y="473832"/>
                  </a:lnTo>
                  <a:lnTo>
                    <a:pt x="136423" y="474534"/>
                  </a:lnTo>
                  <a:lnTo>
                    <a:pt x="136986" y="475003"/>
                  </a:lnTo>
                  <a:lnTo>
                    <a:pt x="137362" y="475050"/>
                  </a:lnTo>
                  <a:lnTo>
                    <a:pt x="138112" y="473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493" name="SMARTInkShape-Group516">
            <a:extLst>
              <a:ext uri="{FF2B5EF4-FFF2-40B4-BE49-F238E27FC236}">
                <a16:creationId xmlns:a16="http://schemas.microsoft.com/office/drawing/2014/main" xmlns="" id="{773A7398-2B2A-43F3-BDA1-BD85B1E9E01C}"/>
              </a:ext>
            </a:extLst>
          </p:cNvPr>
          <p:cNvGrpSpPr/>
          <p:nvPr/>
        </p:nvGrpSpPr>
        <p:grpSpPr>
          <a:xfrm>
            <a:off x="7705725" y="2760200"/>
            <a:ext cx="444363" cy="320534"/>
            <a:chOff x="7705725" y="2760200"/>
            <a:chExt cx="444363" cy="320534"/>
          </a:xfrm>
        </p:grpSpPr>
        <p:sp>
          <p:nvSpPr>
            <p:cNvPr id="17491" name="SMARTInkShape-954">
              <a:extLst>
                <a:ext uri="{FF2B5EF4-FFF2-40B4-BE49-F238E27FC236}">
                  <a16:creationId xmlns:a16="http://schemas.microsoft.com/office/drawing/2014/main" xmlns="" id="{E2B999A8-1443-4E22-9269-2910CE00DB2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05725" y="2917504"/>
              <a:ext cx="444363" cy="163230"/>
            </a:xfrm>
            <a:custGeom>
              <a:avLst/>
              <a:gdLst/>
              <a:ahLst/>
              <a:cxnLst/>
              <a:rect l="0" t="0" r="0" b="0"/>
              <a:pathLst>
                <a:path w="444363" h="163230">
                  <a:moveTo>
                    <a:pt x="0" y="30484"/>
                  </a:moveTo>
                  <a:lnTo>
                    <a:pt x="0" y="30484"/>
                  </a:lnTo>
                  <a:lnTo>
                    <a:pt x="0" y="21103"/>
                  </a:lnTo>
                  <a:lnTo>
                    <a:pt x="12233" y="9437"/>
                  </a:lnTo>
                  <a:lnTo>
                    <a:pt x="20986" y="4324"/>
                  </a:lnTo>
                  <a:lnTo>
                    <a:pt x="36023" y="0"/>
                  </a:lnTo>
                  <a:lnTo>
                    <a:pt x="40617" y="1148"/>
                  </a:lnTo>
                  <a:lnTo>
                    <a:pt x="50529" y="5370"/>
                  </a:lnTo>
                  <a:lnTo>
                    <a:pt x="55823" y="14283"/>
                  </a:lnTo>
                  <a:lnTo>
                    <a:pt x="62270" y="31078"/>
                  </a:lnTo>
                  <a:lnTo>
                    <a:pt x="64241" y="64967"/>
                  </a:lnTo>
                  <a:lnTo>
                    <a:pt x="67232" y="97436"/>
                  </a:lnTo>
                  <a:lnTo>
                    <a:pt x="73576" y="125122"/>
                  </a:lnTo>
                  <a:lnTo>
                    <a:pt x="82640" y="142341"/>
                  </a:lnTo>
                  <a:lnTo>
                    <a:pt x="88074" y="147176"/>
                  </a:lnTo>
                  <a:lnTo>
                    <a:pt x="90561" y="148493"/>
                  </a:lnTo>
                  <a:lnTo>
                    <a:pt x="95978" y="149234"/>
                  </a:lnTo>
                  <a:lnTo>
                    <a:pt x="102609" y="148189"/>
                  </a:lnTo>
                  <a:lnTo>
                    <a:pt x="114970" y="141928"/>
                  </a:lnTo>
                  <a:lnTo>
                    <a:pt x="128875" y="129921"/>
                  </a:lnTo>
                  <a:lnTo>
                    <a:pt x="143073" y="110792"/>
                  </a:lnTo>
                  <a:lnTo>
                    <a:pt x="150309" y="90840"/>
                  </a:lnTo>
                  <a:lnTo>
                    <a:pt x="154368" y="56407"/>
                  </a:lnTo>
                  <a:lnTo>
                    <a:pt x="152136" y="35834"/>
                  </a:lnTo>
                  <a:lnTo>
                    <a:pt x="149235" y="28277"/>
                  </a:lnTo>
                  <a:lnTo>
                    <a:pt x="144778" y="21140"/>
                  </a:lnTo>
                  <a:lnTo>
                    <a:pt x="141605" y="19716"/>
                  </a:lnTo>
                  <a:lnTo>
                    <a:pt x="136075" y="18644"/>
                  </a:lnTo>
                  <a:lnTo>
                    <a:pt x="138361" y="21125"/>
                  </a:lnTo>
                  <a:lnTo>
                    <a:pt x="140251" y="22356"/>
                  </a:lnTo>
                  <a:lnTo>
                    <a:pt x="141125" y="22684"/>
                  </a:lnTo>
                  <a:lnTo>
                    <a:pt x="175498" y="24511"/>
                  </a:lnTo>
                  <a:lnTo>
                    <a:pt x="186890" y="23571"/>
                  </a:lnTo>
                  <a:lnTo>
                    <a:pt x="190307" y="22031"/>
                  </a:lnTo>
                  <a:lnTo>
                    <a:pt x="194118" y="19848"/>
                  </a:lnTo>
                  <a:lnTo>
                    <a:pt x="205612" y="16551"/>
                  </a:lnTo>
                  <a:lnTo>
                    <a:pt x="208979" y="16243"/>
                  </a:lnTo>
                  <a:lnTo>
                    <a:pt x="209169" y="16492"/>
                  </a:lnTo>
                  <a:lnTo>
                    <a:pt x="209381" y="17474"/>
                  </a:lnTo>
                  <a:lnTo>
                    <a:pt x="209535" y="23845"/>
                  </a:lnTo>
                  <a:lnTo>
                    <a:pt x="203391" y="58198"/>
                  </a:lnTo>
                  <a:lnTo>
                    <a:pt x="200795" y="90810"/>
                  </a:lnTo>
                  <a:lnTo>
                    <a:pt x="202978" y="124750"/>
                  </a:lnTo>
                  <a:lnTo>
                    <a:pt x="207996" y="143323"/>
                  </a:lnTo>
                  <a:lnTo>
                    <a:pt x="214681" y="154853"/>
                  </a:lnTo>
                  <a:lnTo>
                    <a:pt x="221724" y="161795"/>
                  </a:lnTo>
                  <a:lnTo>
                    <a:pt x="224310" y="162928"/>
                  </a:lnTo>
                  <a:lnTo>
                    <a:pt x="225740" y="163229"/>
                  </a:lnTo>
                  <a:lnTo>
                    <a:pt x="232809" y="161126"/>
                  </a:lnTo>
                  <a:lnTo>
                    <a:pt x="251799" y="150799"/>
                  </a:lnTo>
                  <a:lnTo>
                    <a:pt x="284585" y="121446"/>
                  </a:lnTo>
                  <a:lnTo>
                    <a:pt x="304770" y="88699"/>
                  </a:lnTo>
                  <a:lnTo>
                    <a:pt x="319374" y="53872"/>
                  </a:lnTo>
                  <a:lnTo>
                    <a:pt x="322966" y="34516"/>
                  </a:lnTo>
                  <a:lnTo>
                    <a:pt x="322752" y="28924"/>
                  </a:lnTo>
                  <a:lnTo>
                    <a:pt x="319194" y="19386"/>
                  </a:lnTo>
                  <a:lnTo>
                    <a:pt x="317836" y="17529"/>
                  </a:lnTo>
                  <a:lnTo>
                    <a:pt x="314915" y="15466"/>
                  </a:lnTo>
                  <a:lnTo>
                    <a:pt x="307768" y="13040"/>
                  </a:lnTo>
                  <a:lnTo>
                    <a:pt x="302679" y="13559"/>
                  </a:lnTo>
                  <a:lnTo>
                    <a:pt x="298037" y="15553"/>
                  </a:lnTo>
                  <a:lnTo>
                    <a:pt x="286552" y="25199"/>
                  </a:lnTo>
                  <a:lnTo>
                    <a:pt x="280108" y="33974"/>
                  </a:lnTo>
                  <a:lnTo>
                    <a:pt x="273719" y="49429"/>
                  </a:lnTo>
                  <a:lnTo>
                    <a:pt x="270289" y="77920"/>
                  </a:lnTo>
                  <a:lnTo>
                    <a:pt x="273784" y="110709"/>
                  </a:lnTo>
                  <a:lnTo>
                    <a:pt x="282639" y="136164"/>
                  </a:lnTo>
                  <a:lnTo>
                    <a:pt x="292891" y="153370"/>
                  </a:lnTo>
                  <a:lnTo>
                    <a:pt x="299625" y="158234"/>
                  </a:lnTo>
                  <a:lnTo>
                    <a:pt x="310852" y="160499"/>
                  </a:lnTo>
                  <a:lnTo>
                    <a:pt x="319175" y="159906"/>
                  </a:lnTo>
                  <a:lnTo>
                    <a:pt x="330795" y="153268"/>
                  </a:lnTo>
                  <a:lnTo>
                    <a:pt x="345640" y="140250"/>
                  </a:lnTo>
                  <a:lnTo>
                    <a:pt x="359593" y="119900"/>
                  </a:lnTo>
                  <a:lnTo>
                    <a:pt x="370898" y="88126"/>
                  </a:lnTo>
                  <a:lnTo>
                    <a:pt x="380799" y="53669"/>
                  </a:lnTo>
                  <a:lnTo>
                    <a:pt x="387778" y="20645"/>
                  </a:lnTo>
                  <a:lnTo>
                    <a:pt x="388165" y="19956"/>
                  </a:lnTo>
                  <a:lnTo>
                    <a:pt x="388686" y="19496"/>
                  </a:lnTo>
                  <a:lnTo>
                    <a:pt x="389299" y="19190"/>
                  </a:lnTo>
                  <a:lnTo>
                    <a:pt x="389972" y="19515"/>
                  </a:lnTo>
                  <a:lnTo>
                    <a:pt x="421588" y="54662"/>
                  </a:lnTo>
                  <a:lnTo>
                    <a:pt x="432889" y="72297"/>
                  </a:lnTo>
                  <a:lnTo>
                    <a:pt x="443574" y="107442"/>
                  </a:lnTo>
                  <a:lnTo>
                    <a:pt x="444362" y="129185"/>
                  </a:lnTo>
                  <a:lnTo>
                    <a:pt x="439683" y="150116"/>
                  </a:lnTo>
                  <a:lnTo>
                    <a:pt x="436009" y="153856"/>
                  </a:lnTo>
                  <a:lnTo>
                    <a:pt x="431378" y="156753"/>
                  </a:lnTo>
                  <a:lnTo>
                    <a:pt x="427555" y="158041"/>
                  </a:lnTo>
                  <a:lnTo>
                    <a:pt x="398866" y="154949"/>
                  </a:lnTo>
                  <a:lnTo>
                    <a:pt x="389468" y="152411"/>
                  </a:lnTo>
                  <a:lnTo>
                    <a:pt x="381000" y="147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92" name="SMARTInkShape-955">
              <a:extLst>
                <a:ext uri="{FF2B5EF4-FFF2-40B4-BE49-F238E27FC236}">
                  <a16:creationId xmlns:a16="http://schemas.microsoft.com/office/drawing/2014/main" xmlns="" id="{37016FB5-6562-43CE-8E00-5D9F460BD58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79578" y="2760200"/>
              <a:ext cx="69048" cy="78251"/>
            </a:xfrm>
            <a:custGeom>
              <a:avLst/>
              <a:gdLst/>
              <a:ahLst/>
              <a:cxnLst/>
              <a:rect l="0" t="0" r="0" b="0"/>
              <a:pathLst>
                <a:path w="69048" h="78251">
                  <a:moveTo>
                    <a:pt x="4753" y="2050"/>
                  </a:moveTo>
                  <a:lnTo>
                    <a:pt x="4753" y="2050"/>
                  </a:lnTo>
                  <a:lnTo>
                    <a:pt x="2703" y="0"/>
                  </a:lnTo>
                  <a:lnTo>
                    <a:pt x="2329" y="154"/>
                  </a:lnTo>
                  <a:lnTo>
                    <a:pt x="1206" y="1031"/>
                  </a:lnTo>
                  <a:lnTo>
                    <a:pt x="531" y="2303"/>
                  </a:lnTo>
                  <a:lnTo>
                    <a:pt x="23" y="10457"/>
                  </a:lnTo>
                  <a:lnTo>
                    <a:pt x="0" y="12508"/>
                  </a:lnTo>
                  <a:lnTo>
                    <a:pt x="14122" y="44385"/>
                  </a:lnTo>
                  <a:lnTo>
                    <a:pt x="23051" y="57897"/>
                  </a:lnTo>
                  <a:lnTo>
                    <a:pt x="29819" y="63648"/>
                  </a:lnTo>
                  <a:lnTo>
                    <a:pt x="52729" y="75315"/>
                  </a:lnTo>
                  <a:lnTo>
                    <a:pt x="69047" y="78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494" name="SMARTInkShape-956">
            <a:extLst>
              <a:ext uri="{FF2B5EF4-FFF2-40B4-BE49-F238E27FC236}">
                <a16:creationId xmlns:a16="http://schemas.microsoft.com/office/drawing/2014/main" xmlns="" id="{D9FED8BC-598A-464B-8DAB-520C52FACF9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016155" y="3565947"/>
            <a:ext cx="127093" cy="116537"/>
          </a:xfrm>
          <a:custGeom>
            <a:avLst/>
            <a:gdLst/>
            <a:ahLst/>
            <a:cxnLst/>
            <a:rect l="0" t="0" r="0" b="0"/>
            <a:pathLst>
              <a:path w="127093" h="116537">
                <a:moveTo>
                  <a:pt x="117570" y="3547"/>
                </a:moveTo>
                <a:lnTo>
                  <a:pt x="117570" y="3547"/>
                </a:lnTo>
                <a:lnTo>
                  <a:pt x="122045" y="5432"/>
                </a:lnTo>
                <a:lnTo>
                  <a:pt x="127092" y="5928"/>
                </a:lnTo>
                <a:lnTo>
                  <a:pt x="125830" y="4664"/>
                </a:lnTo>
                <a:lnTo>
                  <a:pt x="123799" y="4043"/>
                </a:lnTo>
                <a:lnTo>
                  <a:pt x="119680" y="2988"/>
                </a:lnTo>
                <a:lnTo>
                  <a:pt x="115862" y="1976"/>
                </a:lnTo>
                <a:lnTo>
                  <a:pt x="85998" y="0"/>
                </a:lnTo>
                <a:lnTo>
                  <a:pt x="52810" y="3725"/>
                </a:lnTo>
                <a:lnTo>
                  <a:pt x="28974" y="12428"/>
                </a:lnTo>
                <a:lnTo>
                  <a:pt x="20499" y="19613"/>
                </a:lnTo>
                <a:lnTo>
                  <a:pt x="12161" y="30680"/>
                </a:lnTo>
                <a:lnTo>
                  <a:pt x="2254" y="52082"/>
                </a:lnTo>
                <a:lnTo>
                  <a:pt x="0" y="65876"/>
                </a:lnTo>
                <a:lnTo>
                  <a:pt x="719" y="85021"/>
                </a:lnTo>
                <a:lnTo>
                  <a:pt x="8289" y="99628"/>
                </a:lnTo>
                <a:lnTo>
                  <a:pt x="14841" y="107451"/>
                </a:lnTo>
                <a:lnTo>
                  <a:pt x="20495" y="111286"/>
                </a:lnTo>
                <a:lnTo>
                  <a:pt x="28923" y="114227"/>
                </a:lnTo>
                <a:lnTo>
                  <a:pt x="44641" y="116536"/>
                </a:lnTo>
                <a:lnTo>
                  <a:pt x="70993" y="112264"/>
                </a:lnTo>
                <a:lnTo>
                  <a:pt x="95259" y="99873"/>
                </a:lnTo>
                <a:lnTo>
                  <a:pt x="112808" y="821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95" name="SMARTInkShape-957">
            <a:extLst>
              <a:ext uri="{FF2B5EF4-FFF2-40B4-BE49-F238E27FC236}">
                <a16:creationId xmlns:a16="http://schemas.microsoft.com/office/drawing/2014/main" xmlns="" id="{6B6CC60C-32A0-41FC-BD8A-02A292C6EFA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138591" y="3383886"/>
            <a:ext cx="249712" cy="301907"/>
          </a:xfrm>
          <a:custGeom>
            <a:avLst/>
            <a:gdLst/>
            <a:ahLst/>
            <a:cxnLst/>
            <a:rect l="0" t="0" r="0" b="0"/>
            <a:pathLst>
              <a:path w="249712" h="301907">
                <a:moveTo>
                  <a:pt x="4659" y="7014"/>
                </a:moveTo>
                <a:lnTo>
                  <a:pt x="4659" y="7014"/>
                </a:lnTo>
                <a:lnTo>
                  <a:pt x="4659" y="0"/>
                </a:lnTo>
                <a:lnTo>
                  <a:pt x="4394" y="5070"/>
                </a:lnTo>
                <a:lnTo>
                  <a:pt x="2774" y="10579"/>
                </a:lnTo>
                <a:lnTo>
                  <a:pt x="907" y="44650"/>
                </a:lnTo>
                <a:lnTo>
                  <a:pt x="1068" y="75510"/>
                </a:lnTo>
                <a:lnTo>
                  <a:pt x="2490" y="110760"/>
                </a:lnTo>
                <a:lnTo>
                  <a:pt x="0" y="146194"/>
                </a:lnTo>
                <a:lnTo>
                  <a:pt x="162" y="181343"/>
                </a:lnTo>
                <a:lnTo>
                  <a:pt x="3310" y="199186"/>
                </a:lnTo>
                <a:lnTo>
                  <a:pt x="4539" y="232261"/>
                </a:lnTo>
                <a:lnTo>
                  <a:pt x="5364" y="262175"/>
                </a:lnTo>
                <a:lnTo>
                  <a:pt x="7973" y="270141"/>
                </a:lnTo>
                <a:lnTo>
                  <a:pt x="10257" y="273919"/>
                </a:lnTo>
                <a:lnTo>
                  <a:pt x="24422" y="288439"/>
                </a:lnTo>
                <a:lnTo>
                  <a:pt x="26495" y="289519"/>
                </a:lnTo>
                <a:lnTo>
                  <a:pt x="41898" y="292411"/>
                </a:lnTo>
                <a:lnTo>
                  <a:pt x="52270" y="290683"/>
                </a:lnTo>
                <a:lnTo>
                  <a:pt x="68021" y="280944"/>
                </a:lnTo>
                <a:lnTo>
                  <a:pt x="98533" y="247498"/>
                </a:lnTo>
                <a:lnTo>
                  <a:pt x="103558" y="240370"/>
                </a:lnTo>
                <a:lnTo>
                  <a:pt x="114775" y="212350"/>
                </a:lnTo>
                <a:lnTo>
                  <a:pt x="120831" y="180830"/>
                </a:lnTo>
                <a:lnTo>
                  <a:pt x="119703" y="176076"/>
                </a:lnTo>
                <a:lnTo>
                  <a:pt x="117173" y="171317"/>
                </a:lnTo>
                <a:lnTo>
                  <a:pt x="111551" y="164969"/>
                </a:lnTo>
                <a:lnTo>
                  <a:pt x="108082" y="163206"/>
                </a:lnTo>
                <a:lnTo>
                  <a:pt x="92191" y="163969"/>
                </a:lnTo>
                <a:lnTo>
                  <a:pt x="84187" y="166643"/>
                </a:lnTo>
                <a:lnTo>
                  <a:pt x="82020" y="168467"/>
                </a:lnTo>
                <a:lnTo>
                  <a:pt x="75665" y="179467"/>
                </a:lnTo>
                <a:lnTo>
                  <a:pt x="65685" y="207191"/>
                </a:lnTo>
                <a:lnTo>
                  <a:pt x="66977" y="229278"/>
                </a:lnTo>
                <a:lnTo>
                  <a:pt x="74988" y="261185"/>
                </a:lnTo>
                <a:lnTo>
                  <a:pt x="79132" y="269027"/>
                </a:lnTo>
                <a:lnTo>
                  <a:pt x="96640" y="289322"/>
                </a:lnTo>
                <a:lnTo>
                  <a:pt x="106937" y="295948"/>
                </a:lnTo>
                <a:lnTo>
                  <a:pt x="113086" y="297442"/>
                </a:lnTo>
                <a:lnTo>
                  <a:pt x="126030" y="296246"/>
                </a:lnTo>
                <a:lnTo>
                  <a:pt x="134901" y="292943"/>
                </a:lnTo>
                <a:lnTo>
                  <a:pt x="142556" y="286085"/>
                </a:lnTo>
                <a:lnTo>
                  <a:pt x="156254" y="266317"/>
                </a:lnTo>
                <a:lnTo>
                  <a:pt x="171276" y="235137"/>
                </a:lnTo>
                <a:lnTo>
                  <a:pt x="181260" y="203620"/>
                </a:lnTo>
                <a:lnTo>
                  <a:pt x="183218" y="169031"/>
                </a:lnTo>
                <a:lnTo>
                  <a:pt x="183252" y="161977"/>
                </a:lnTo>
                <a:lnTo>
                  <a:pt x="183252" y="164378"/>
                </a:lnTo>
                <a:lnTo>
                  <a:pt x="184664" y="167000"/>
                </a:lnTo>
                <a:lnTo>
                  <a:pt x="218277" y="202389"/>
                </a:lnTo>
                <a:lnTo>
                  <a:pt x="243005" y="237023"/>
                </a:lnTo>
                <a:lnTo>
                  <a:pt x="248833" y="251136"/>
                </a:lnTo>
                <a:lnTo>
                  <a:pt x="249711" y="263463"/>
                </a:lnTo>
                <a:lnTo>
                  <a:pt x="248600" y="272793"/>
                </a:lnTo>
                <a:lnTo>
                  <a:pt x="242802" y="283113"/>
                </a:lnTo>
                <a:lnTo>
                  <a:pt x="238735" y="287152"/>
                </a:lnTo>
                <a:lnTo>
                  <a:pt x="217168" y="299242"/>
                </a:lnTo>
                <a:lnTo>
                  <a:pt x="205268" y="301687"/>
                </a:lnTo>
                <a:lnTo>
                  <a:pt x="190894" y="301906"/>
                </a:lnTo>
                <a:lnTo>
                  <a:pt x="174982" y="297952"/>
                </a:lnTo>
                <a:lnTo>
                  <a:pt x="163352" y="292760"/>
                </a:lnTo>
                <a:lnTo>
                  <a:pt x="159440" y="2880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96" name="SMARTInkShape-958">
            <a:extLst>
              <a:ext uri="{FF2B5EF4-FFF2-40B4-BE49-F238E27FC236}">
                <a16:creationId xmlns:a16="http://schemas.microsoft.com/office/drawing/2014/main" xmlns="" id="{13F3B811-D8A9-4A5E-B5F2-C1C2E3D6632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53186" y="3230464"/>
            <a:ext cx="633040" cy="462376"/>
          </a:xfrm>
          <a:custGeom>
            <a:avLst/>
            <a:gdLst/>
            <a:ahLst/>
            <a:cxnLst/>
            <a:rect l="0" t="0" r="0" b="0"/>
            <a:pathLst>
              <a:path w="633040" h="462376">
                <a:moveTo>
                  <a:pt x="63920" y="331886"/>
                </a:moveTo>
                <a:lnTo>
                  <a:pt x="63920" y="331886"/>
                </a:lnTo>
                <a:lnTo>
                  <a:pt x="65971" y="329836"/>
                </a:lnTo>
                <a:lnTo>
                  <a:pt x="66293" y="322664"/>
                </a:lnTo>
                <a:lnTo>
                  <a:pt x="65035" y="321187"/>
                </a:lnTo>
                <a:lnTo>
                  <a:pt x="59194" y="317809"/>
                </a:lnTo>
                <a:lnTo>
                  <a:pt x="48666" y="315445"/>
                </a:lnTo>
                <a:lnTo>
                  <a:pt x="42614" y="316549"/>
                </a:lnTo>
                <a:lnTo>
                  <a:pt x="35382" y="319816"/>
                </a:lnTo>
                <a:lnTo>
                  <a:pt x="20315" y="333814"/>
                </a:lnTo>
                <a:lnTo>
                  <a:pt x="7234" y="354155"/>
                </a:lnTo>
                <a:lnTo>
                  <a:pt x="1484" y="374473"/>
                </a:lnTo>
                <a:lnTo>
                  <a:pt x="0" y="400005"/>
                </a:lnTo>
                <a:lnTo>
                  <a:pt x="5599" y="420356"/>
                </a:lnTo>
                <a:lnTo>
                  <a:pt x="15062" y="442832"/>
                </a:lnTo>
                <a:lnTo>
                  <a:pt x="20134" y="448132"/>
                </a:lnTo>
                <a:lnTo>
                  <a:pt x="31828" y="456066"/>
                </a:lnTo>
                <a:lnTo>
                  <a:pt x="49325" y="462132"/>
                </a:lnTo>
                <a:lnTo>
                  <a:pt x="53200" y="462269"/>
                </a:lnTo>
                <a:lnTo>
                  <a:pt x="61067" y="460594"/>
                </a:lnTo>
                <a:lnTo>
                  <a:pt x="78529" y="452407"/>
                </a:lnTo>
                <a:lnTo>
                  <a:pt x="97849" y="431630"/>
                </a:lnTo>
                <a:lnTo>
                  <a:pt x="119270" y="396954"/>
                </a:lnTo>
                <a:lnTo>
                  <a:pt x="134111" y="362484"/>
                </a:lnTo>
                <a:lnTo>
                  <a:pt x="147613" y="333070"/>
                </a:lnTo>
                <a:lnTo>
                  <a:pt x="156868" y="301075"/>
                </a:lnTo>
                <a:lnTo>
                  <a:pt x="164497" y="272021"/>
                </a:lnTo>
                <a:lnTo>
                  <a:pt x="173569" y="241156"/>
                </a:lnTo>
                <a:lnTo>
                  <a:pt x="182740" y="210561"/>
                </a:lnTo>
                <a:lnTo>
                  <a:pt x="191578" y="175677"/>
                </a:lnTo>
                <a:lnTo>
                  <a:pt x="197749" y="143422"/>
                </a:lnTo>
                <a:lnTo>
                  <a:pt x="206643" y="109493"/>
                </a:lnTo>
                <a:lnTo>
                  <a:pt x="210858" y="74261"/>
                </a:lnTo>
                <a:lnTo>
                  <a:pt x="209254" y="51466"/>
                </a:lnTo>
                <a:lnTo>
                  <a:pt x="201448" y="24520"/>
                </a:lnTo>
                <a:lnTo>
                  <a:pt x="189622" y="4711"/>
                </a:lnTo>
                <a:lnTo>
                  <a:pt x="185140" y="1266"/>
                </a:lnTo>
                <a:lnTo>
                  <a:pt x="180766" y="0"/>
                </a:lnTo>
                <a:lnTo>
                  <a:pt x="177059" y="319"/>
                </a:lnTo>
                <a:lnTo>
                  <a:pt x="170732" y="4515"/>
                </a:lnTo>
                <a:lnTo>
                  <a:pt x="166359" y="9521"/>
                </a:lnTo>
                <a:lnTo>
                  <a:pt x="156731" y="28605"/>
                </a:lnTo>
                <a:lnTo>
                  <a:pt x="153172" y="57947"/>
                </a:lnTo>
                <a:lnTo>
                  <a:pt x="155018" y="89224"/>
                </a:lnTo>
                <a:lnTo>
                  <a:pt x="156820" y="124218"/>
                </a:lnTo>
                <a:lnTo>
                  <a:pt x="160073" y="156339"/>
                </a:lnTo>
                <a:lnTo>
                  <a:pt x="164736" y="188343"/>
                </a:lnTo>
                <a:lnTo>
                  <a:pt x="168704" y="218605"/>
                </a:lnTo>
                <a:lnTo>
                  <a:pt x="170868" y="252167"/>
                </a:lnTo>
                <a:lnTo>
                  <a:pt x="173109" y="285280"/>
                </a:lnTo>
                <a:lnTo>
                  <a:pt x="175329" y="318631"/>
                </a:lnTo>
                <a:lnTo>
                  <a:pt x="178060" y="352949"/>
                </a:lnTo>
                <a:lnTo>
                  <a:pt x="180501" y="386923"/>
                </a:lnTo>
                <a:lnTo>
                  <a:pt x="181294" y="403545"/>
                </a:lnTo>
                <a:lnTo>
                  <a:pt x="182884" y="426156"/>
                </a:lnTo>
                <a:lnTo>
                  <a:pt x="182982" y="449031"/>
                </a:lnTo>
                <a:lnTo>
                  <a:pt x="183688" y="450802"/>
                </a:lnTo>
                <a:lnTo>
                  <a:pt x="184247" y="451645"/>
                </a:lnTo>
                <a:lnTo>
                  <a:pt x="184355" y="452471"/>
                </a:lnTo>
                <a:lnTo>
                  <a:pt x="182985" y="458059"/>
                </a:lnTo>
                <a:lnTo>
                  <a:pt x="184247" y="456818"/>
                </a:lnTo>
                <a:lnTo>
                  <a:pt x="184162" y="454087"/>
                </a:lnTo>
                <a:lnTo>
                  <a:pt x="180357" y="419035"/>
                </a:lnTo>
                <a:lnTo>
                  <a:pt x="178249" y="384744"/>
                </a:lnTo>
                <a:lnTo>
                  <a:pt x="179485" y="349559"/>
                </a:lnTo>
                <a:lnTo>
                  <a:pt x="181160" y="338192"/>
                </a:lnTo>
                <a:lnTo>
                  <a:pt x="193276" y="312595"/>
                </a:lnTo>
                <a:lnTo>
                  <a:pt x="199745" y="307605"/>
                </a:lnTo>
                <a:lnTo>
                  <a:pt x="202162" y="306542"/>
                </a:lnTo>
                <a:lnTo>
                  <a:pt x="221381" y="305714"/>
                </a:lnTo>
                <a:lnTo>
                  <a:pt x="229579" y="308227"/>
                </a:lnTo>
                <a:lnTo>
                  <a:pt x="234918" y="311059"/>
                </a:lnTo>
                <a:lnTo>
                  <a:pt x="246182" y="321359"/>
                </a:lnTo>
                <a:lnTo>
                  <a:pt x="254854" y="334426"/>
                </a:lnTo>
                <a:lnTo>
                  <a:pt x="259818" y="349830"/>
                </a:lnTo>
                <a:lnTo>
                  <a:pt x="261496" y="382604"/>
                </a:lnTo>
                <a:lnTo>
                  <a:pt x="261563" y="416036"/>
                </a:lnTo>
                <a:lnTo>
                  <a:pt x="262269" y="436717"/>
                </a:lnTo>
                <a:lnTo>
                  <a:pt x="266142" y="447461"/>
                </a:lnTo>
                <a:lnTo>
                  <a:pt x="269212" y="452855"/>
                </a:lnTo>
                <a:lnTo>
                  <a:pt x="273061" y="456129"/>
                </a:lnTo>
                <a:lnTo>
                  <a:pt x="287344" y="461774"/>
                </a:lnTo>
                <a:lnTo>
                  <a:pt x="290043" y="462375"/>
                </a:lnTo>
                <a:lnTo>
                  <a:pt x="293536" y="461230"/>
                </a:lnTo>
                <a:lnTo>
                  <a:pt x="311874" y="449562"/>
                </a:lnTo>
                <a:lnTo>
                  <a:pt x="326385" y="435245"/>
                </a:lnTo>
                <a:lnTo>
                  <a:pt x="346740" y="400644"/>
                </a:lnTo>
                <a:lnTo>
                  <a:pt x="359155" y="367301"/>
                </a:lnTo>
                <a:lnTo>
                  <a:pt x="361364" y="345510"/>
                </a:lnTo>
                <a:lnTo>
                  <a:pt x="360249" y="337157"/>
                </a:lnTo>
                <a:lnTo>
                  <a:pt x="354859" y="324336"/>
                </a:lnTo>
                <a:lnTo>
                  <a:pt x="352241" y="321122"/>
                </a:lnTo>
                <a:lnTo>
                  <a:pt x="345081" y="315644"/>
                </a:lnTo>
                <a:lnTo>
                  <a:pt x="340222" y="314084"/>
                </a:lnTo>
                <a:lnTo>
                  <a:pt x="333024" y="314470"/>
                </a:lnTo>
                <a:lnTo>
                  <a:pt x="328393" y="316260"/>
                </a:lnTo>
                <a:lnTo>
                  <a:pt x="320716" y="332311"/>
                </a:lnTo>
                <a:lnTo>
                  <a:pt x="318043" y="341684"/>
                </a:lnTo>
                <a:lnTo>
                  <a:pt x="319123" y="374100"/>
                </a:lnTo>
                <a:lnTo>
                  <a:pt x="326590" y="408930"/>
                </a:lnTo>
                <a:lnTo>
                  <a:pt x="333257" y="432237"/>
                </a:lnTo>
                <a:lnTo>
                  <a:pt x="341372" y="444028"/>
                </a:lnTo>
                <a:lnTo>
                  <a:pt x="350559" y="452757"/>
                </a:lnTo>
                <a:lnTo>
                  <a:pt x="355813" y="456100"/>
                </a:lnTo>
                <a:lnTo>
                  <a:pt x="371678" y="457917"/>
                </a:lnTo>
                <a:lnTo>
                  <a:pt x="379680" y="455512"/>
                </a:lnTo>
                <a:lnTo>
                  <a:pt x="384962" y="452712"/>
                </a:lnTo>
                <a:lnTo>
                  <a:pt x="394466" y="443410"/>
                </a:lnTo>
                <a:lnTo>
                  <a:pt x="406284" y="425481"/>
                </a:lnTo>
                <a:lnTo>
                  <a:pt x="417334" y="396512"/>
                </a:lnTo>
                <a:lnTo>
                  <a:pt x="422488" y="362886"/>
                </a:lnTo>
                <a:lnTo>
                  <a:pt x="423997" y="347407"/>
                </a:lnTo>
                <a:lnTo>
                  <a:pt x="433586" y="321796"/>
                </a:lnTo>
                <a:lnTo>
                  <a:pt x="443301" y="307451"/>
                </a:lnTo>
                <a:lnTo>
                  <a:pt x="445612" y="306474"/>
                </a:lnTo>
                <a:lnTo>
                  <a:pt x="446969" y="306213"/>
                </a:lnTo>
                <a:lnTo>
                  <a:pt x="450593" y="307335"/>
                </a:lnTo>
                <a:lnTo>
                  <a:pt x="456859" y="311102"/>
                </a:lnTo>
                <a:lnTo>
                  <a:pt x="459776" y="316114"/>
                </a:lnTo>
                <a:lnTo>
                  <a:pt x="471623" y="350223"/>
                </a:lnTo>
                <a:lnTo>
                  <a:pt x="474091" y="385820"/>
                </a:lnTo>
                <a:lnTo>
                  <a:pt x="475772" y="418393"/>
                </a:lnTo>
                <a:lnTo>
                  <a:pt x="481043" y="438048"/>
                </a:lnTo>
                <a:lnTo>
                  <a:pt x="486227" y="447567"/>
                </a:lnTo>
                <a:lnTo>
                  <a:pt x="495090" y="456631"/>
                </a:lnTo>
                <a:lnTo>
                  <a:pt x="499056" y="458765"/>
                </a:lnTo>
                <a:lnTo>
                  <a:pt x="505675" y="459967"/>
                </a:lnTo>
                <a:lnTo>
                  <a:pt x="511081" y="459719"/>
                </a:lnTo>
                <a:lnTo>
                  <a:pt x="516129" y="457845"/>
                </a:lnTo>
                <a:lnTo>
                  <a:pt x="522169" y="452551"/>
                </a:lnTo>
                <a:lnTo>
                  <a:pt x="543633" y="418326"/>
                </a:lnTo>
                <a:lnTo>
                  <a:pt x="553458" y="384611"/>
                </a:lnTo>
                <a:lnTo>
                  <a:pt x="558691" y="358657"/>
                </a:lnTo>
                <a:lnTo>
                  <a:pt x="554676" y="339416"/>
                </a:lnTo>
                <a:lnTo>
                  <a:pt x="548798" y="327053"/>
                </a:lnTo>
                <a:lnTo>
                  <a:pt x="538621" y="316203"/>
                </a:lnTo>
                <a:lnTo>
                  <a:pt x="534543" y="313186"/>
                </a:lnTo>
                <a:lnTo>
                  <a:pt x="525479" y="310000"/>
                </a:lnTo>
                <a:lnTo>
                  <a:pt x="519618" y="309635"/>
                </a:lnTo>
                <a:lnTo>
                  <a:pt x="514896" y="310355"/>
                </a:lnTo>
                <a:lnTo>
                  <a:pt x="511916" y="311557"/>
                </a:lnTo>
                <a:lnTo>
                  <a:pt x="509709" y="313679"/>
                </a:lnTo>
                <a:lnTo>
                  <a:pt x="506137" y="318088"/>
                </a:lnTo>
                <a:lnTo>
                  <a:pt x="505840" y="319248"/>
                </a:lnTo>
                <a:lnTo>
                  <a:pt x="508612" y="331530"/>
                </a:lnTo>
                <a:lnTo>
                  <a:pt x="510093" y="336490"/>
                </a:lnTo>
                <a:lnTo>
                  <a:pt x="513044" y="340635"/>
                </a:lnTo>
                <a:lnTo>
                  <a:pt x="517531" y="344241"/>
                </a:lnTo>
                <a:lnTo>
                  <a:pt x="536241" y="352478"/>
                </a:lnTo>
                <a:lnTo>
                  <a:pt x="549977" y="355062"/>
                </a:lnTo>
                <a:lnTo>
                  <a:pt x="583690" y="356460"/>
                </a:lnTo>
                <a:lnTo>
                  <a:pt x="617321" y="350121"/>
                </a:lnTo>
                <a:lnTo>
                  <a:pt x="633039" y="3461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500" name="SMARTInkShape-Group520">
            <a:extLst>
              <a:ext uri="{FF2B5EF4-FFF2-40B4-BE49-F238E27FC236}">
                <a16:creationId xmlns:a16="http://schemas.microsoft.com/office/drawing/2014/main" xmlns="" id="{E883CC70-998A-4188-B4A9-EEC66CA8309F}"/>
              </a:ext>
            </a:extLst>
          </p:cNvPr>
          <p:cNvGrpSpPr/>
          <p:nvPr/>
        </p:nvGrpSpPr>
        <p:grpSpPr>
          <a:xfrm>
            <a:off x="4081991" y="3537708"/>
            <a:ext cx="592404" cy="155285"/>
            <a:chOff x="4081991" y="3537708"/>
            <a:chExt cx="592404" cy="155285"/>
          </a:xfrm>
        </p:grpSpPr>
        <p:sp>
          <p:nvSpPr>
            <p:cNvPr id="17497" name="SMARTInkShape-959">
              <a:extLst>
                <a:ext uri="{FF2B5EF4-FFF2-40B4-BE49-F238E27FC236}">
                  <a16:creationId xmlns:a16="http://schemas.microsoft.com/office/drawing/2014/main" xmlns="" id="{F25BA2D5-47A1-4EFA-9FF6-51C0AAB8CB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81991" y="3542796"/>
              <a:ext cx="429096" cy="150197"/>
            </a:xfrm>
            <a:custGeom>
              <a:avLst/>
              <a:gdLst/>
              <a:ahLst/>
              <a:cxnLst/>
              <a:rect l="0" t="0" r="0" b="0"/>
              <a:pathLst>
                <a:path w="429096" h="150197">
                  <a:moveTo>
                    <a:pt x="75672" y="24317"/>
                  </a:moveTo>
                  <a:lnTo>
                    <a:pt x="75672" y="24317"/>
                  </a:lnTo>
                  <a:lnTo>
                    <a:pt x="76935" y="23053"/>
                  </a:lnTo>
                  <a:lnTo>
                    <a:pt x="77556" y="21021"/>
                  </a:lnTo>
                  <a:lnTo>
                    <a:pt x="77955" y="16669"/>
                  </a:lnTo>
                  <a:lnTo>
                    <a:pt x="75767" y="7991"/>
                  </a:lnTo>
                  <a:lnTo>
                    <a:pt x="63706" y="3071"/>
                  </a:lnTo>
                  <a:lnTo>
                    <a:pt x="58800" y="2791"/>
                  </a:lnTo>
                  <a:lnTo>
                    <a:pt x="45891" y="5463"/>
                  </a:lnTo>
                  <a:lnTo>
                    <a:pt x="33541" y="12273"/>
                  </a:lnTo>
                  <a:lnTo>
                    <a:pt x="14363" y="28736"/>
                  </a:lnTo>
                  <a:lnTo>
                    <a:pt x="8058" y="39914"/>
                  </a:lnTo>
                  <a:lnTo>
                    <a:pt x="2147" y="60231"/>
                  </a:lnTo>
                  <a:lnTo>
                    <a:pt x="0" y="78507"/>
                  </a:lnTo>
                  <a:lnTo>
                    <a:pt x="3378" y="96953"/>
                  </a:lnTo>
                  <a:lnTo>
                    <a:pt x="20486" y="128920"/>
                  </a:lnTo>
                  <a:lnTo>
                    <a:pt x="23187" y="132808"/>
                  </a:lnTo>
                  <a:lnTo>
                    <a:pt x="26680" y="135417"/>
                  </a:lnTo>
                  <a:lnTo>
                    <a:pt x="34127" y="139249"/>
                  </a:lnTo>
                  <a:lnTo>
                    <a:pt x="42872" y="139215"/>
                  </a:lnTo>
                  <a:lnTo>
                    <a:pt x="50070" y="134649"/>
                  </a:lnTo>
                  <a:lnTo>
                    <a:pt x="65333" y="118084"/>
                  </a:lnTo>
                  <a:lnTo>
                    <a:pt x="74666" y="99589"/>
                  </a:lnTo>
                  <a:lnTo>
                    <a:pt x="79491" y="65693"/>
                  </a:lnTo>
                  <a:lnTo>
                    <a:pt x="82447" y="30955"/>
                  </a:lnTo>
                  <a:lnTo>
                    <a:pt x="82478" y="17181"/>
                  </a:lnTo>
                  <a:lnTo>
                    <a:pt x="81422" y="11472"/>
                  </a:lnTo>
                  <a:lnTo>
                    <a:pt x="82580" y="2909"/>
                  </a:lnTo>
                  <a:lnTo>
                    <a:pt x="82394" y="2107"/>
                  </a:lnTo>
                  <a:lnTo>
                    <a:pt x="82005" y="1573"/>
                  </a:lnTo>
                  <a:lnTo>
                    <a:pt x="81481" y="1217"/>
                  </a:lnTo>
                  <a:lnTo>
                    <a:pt x="81397" y="1508"/>
                  </a:lnTo>
                  <a:lnTo>
                    <a:pt x="82576" y="5931"/>
                  </a:lnTo>
                  <a:lnTo>
                    <a:pt x="82811" y="36764"/>
                  </a:lnTo>
                  <a:lnTo>
                    <a:pt x="82815" y="69566"/>
                  </a:lnTo>
                  <a:lnTo>
                    <a:pt x="89302" y="104206"/>
                  </a:lnTo>
                  <a:lnTo>
                    <a:pt x="96606" y="123747"/>
                  </a:lnTo>
                  <a:lnTo>
                    <a:pt x="100322" y="128833"/>
                  </a:lnTo>
                  <a:lnTo>
                    <a:pt x="105324" y="132328"/>
                  </a:lnTo>
                  <a:lnTo>
                    <a:pt x="113367" y="135464"/>
                  </a:lnTo>
                  <a:lnTo>
                    <a:pt x="120384" y="134743"/>
                  </a:lnTo>
                  <a:lnTo>
                    <a:pt x="124736" y="132132"/>
                  </a:lnTo>
                  <a:lnTo>
                    <a:pt x="130161" y="125494"/>
                  </a:lnTo>
                  <a:lnTo>
                    <a:pt x="147097" y="92569"/>
                  </a:lnTo>
                  <a:lnTo>
                    <a:pt x="159893" y="60069"/>
                  </a:lnTo>
                  <a:lnTo>
                    <a:pt x="166925" y="28087"/>
                  </a:lnTo>
                  <a:lnTo>
                    <a:pt x="168537" y="3095"/>
                  </a:lnTo>
                  <a:lnTo>
                    <a:pt x="169803" y="5476"/>
                  </a:lnTo>
                  <a:lnTo>
                    <a:pt x="170774" y="16544"/>
                  </a:lnTo>
                  <a:lnTo>
                    <a:pt x="173341" y="48570"/>
                  </a:lnTo>
                  <a:lnTo>
                    <a:pt x="175973" y="78707"/>
                  </a:lnTo>
                  <a:lnTo>
                    <a:pt x="180778" y="111295"/>
                  </a:lnTo>
                  <a:lnTo>
                    <a:pt x="187801" y="132993"/>
                  </a:lnTo>
                  <a:lnTo>
                    <a:pt x="196751" y="144941"/>
                  </a:lnTo>
                  <a:lnTo>
                    <a:pt x="200128" y="148042"/>
                  </a:lnTo>
                  <a:lnTo>
                    <a:pt x="203393" y="149420"/>
                  </a:lnTo>
                  <a:lnTo>
                    <a:pt x="209471" y="150196"/>
                  </a:lnTo>
                  <a:lnTo>
                    <a:pt x="213984" y="148261"/>
                  </a:lnTo>
                  <a:lnTo>
                    <a:pt x="216298" y="146633"/>
                  </a:lnTo>
                  <a:lnTo>
                    <a:pt x="227150" y="129621"/>
                  </a:lnTo>
                  <a:lnTo>
                    <a:pt x="238907" y="98162"/>
                  </a:lnTo>
                  <a:lnTo>
                    <a:pt x="246060" y="67566"/>
                  </a:lnTo>
                  <a:lnTo>
                    <a:pt x="251868" y="32606"/>
                  </a:lnTo>
                  <a:lnTo>
                    <a:pt x="255321" y="16961"/>
                  </a:lnTo>
                  <a:lnTo>
                    <a:pt x="254322" y="8265"/>
                  </a:lnTo>
                  <a:lnTo>
                    <a:pt x="254303" y="8324"/>
                  </a:lnTo>
                  <a:lnTo>
                    <a:pt x="249789" y="43696"/>
                  </a:lnTo>
                  <a:lnTo>
                    <a:pt x="249793" y="73731"/>
                  </a:lnTo>
                  <a:lnTo>
                    <a:pt x="254329" y="107091"/>
                  </a:lnTo>
                  <a:lnTo>
                    <a:pt x="258076" y="121073"/>
                  </a:lnTo>
                  <a:lnTo>
                    <a:pt x="265190" y="133857"/>
                  </a:lnTo>
                  <a:lnTo>
                    <a:pt x="269175" y="137207"/>
                  </a:lnTo>
                  <a:lnTo>
                    <a:pt x="276936" y="141513"/>
                  </a:lnTo>
                  <a:lnTo>
                    <a:pt x="281716" y="141138"/>
                  </a:lnTo>
                  <a:lnTo>
                    <a:pt x="288351" y="139115"/>
                  </a:lnTo>
                  <a:lnTo>
                    <a:pt x="298013" y="127847"/>
                  </a:lnTo>
                  <a:lnTo>
                    <a:pt x="300697" y="122718"/>
                  </a:lnTo>
                  <a:lnTo>
                    <a:pt x="310027" y="92331"/>
                  </a:lnTo>
                  <a:lnTo>
                    <a:pt x="316699" y="59858"/>
                  </a:lnTo>
                  <a:lnTo>
                    <a:pt x="325202" y="31683"/>
                  </a:lnTo>
                  <a:lnTo>
                    <a:pt x="339146" y="12311"/>
                  </a:lnTo>
                  <a:lnTo>
                    <a:pt x="348222" y="5325"/>
                  </a:lnTo>
                  <a:lnTo>
                    <a:pt x="358785" y="192"/>
                  </a:lnTo>
                  <a:lnTo>
                    <a:pt x="369900" y="0"/>
                  </a:lnTo>
                  <a:lnTo>
                    <a:pt x="378192" y="1619"/>
                  </a:lnTo>
                  <a:lnTo>
                    <a:pt x="392810" y="8603"/>
                  </a:lnTo>
                  <a:lnTo>
                    <a:pt x="408424" y="21695"/>
                  </a:lnTo>
                  <a:lnTo>
                    <a:pt x="419965" y="39516"/>
                  </a:lnTo>
                  <a:lnTo>
                    <a:pt x="429095" y="69429"/>
                  </a:lnTo>
                  <a:lnTo>
                    <a:pt x="428455" y="100568"/>
                  </a:lnTo>
                  <a:lnTo>
                    <a:pt x="422336" y="121621"/>
                  </a:lnTo>
                  <a:lnTo>
                    <a:pt x="417159" y="131082"/>
                  </a:lnTo>
                  <a:lnTo>
                    <a:pt x="402110" y="144462"/>
                  </a:lnTo>
                  <a:lnTo>
                    <a:pt x="393556" y="148316"/>
                  </a:lnTo>
                  <a:lnTo>
                    <a:pt x="383055" y="148605"/>
                  </a:lnTo>
                  <a:lnTo>
                    <a:pt x="375357" y="147015"/>
                  </a:lnTo>
                  <a:lnTo>
                    <a:pt x="365167" y="139566"/>
                  </a:lnTo>
                  <a:lnTo>
                    <a:pt x="363919" y="138456"/>
                  </a:lnTo>
                  <a:lnTo>
                    <a:pt x="360897" y="130572"/>
                  </a:lnTo>
                  <a:lnTo>
                    <a:pt x="359590" y="123651"/>
                  </a:lnTo>
                  <a:lnTo>
                    <a:pt x="364453" y="107932"/>
                  </a:lnTo>
                  <a:lnTo>
                    <a:pt x="382853" y="86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98" name="SMARTInkShape-960">
              <a:extLst>
                <a:ext uri="{FF2B5EF4-FFF2-40B4-BE49-F238E27FC236}">
                  <a16:creationId xmlns:a16="http://schemas.microsoft.com/office/drawing/2014/main" xmlns="" id="{48D1851A-7260-483E-A400-6C8CDDC2F72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515671" y="3537708"/>
              <a:ext cx="94430" cy="137426"/>
            </a:xfrm>
            <a:custGeom>
              <a:avLst/>
              <a:gdLst/>
              <a:ahLst/>
              <a:cxnLst/>
              <a:rect l="0" t="0" r="0" b="0"/>
              <a:pathLst>
                <a:path w="94430" h="137426">
                  <a:moveTo>
                    <a:pt x="65854" y="34167"/>
                  </a:moveTo>
                  <a:lnTo>
                    <a:pt x="65854" y="34167"/>
                  </a:lnTo>
                  <a:lnTo>
                    <a:pt x="67118" y="32903"/>
                  </a:lnTo>
                  <a:lnTo>
                    <a:pt x="67904" y="28324"/>
                  </a:lnTo>
                  <a:lnTo>
                    <a:pt x="68137" y="24469"/>
                  </a:lnTo>
                  <a:lnTo>
                    <a:pt x="64485" y="11019"/>
                  </a:lnTo>
                  <a:lnTo>
                    <a:pt x="62071" y="6416"/>
                  </a:lnTo>
                  <a:lnTo>
                    <a:pt x="59234" y="3489"/>
                  </a:lnTo>
                  <a:lnTo>
                    <a:pt x="52133" y="353"/>
                  </a:lnTo>
                  <a:lnTo>
                    <a:pt x="48467" y="0"/>
                  </a:lnTo>
                  <a:lnTo>
                    <a:pt x="31880" y="4882"/>
                  </a:lnTo>
                  <a:lnTo>
                    <a:pt x="21494" y="12527"/>
                  </a:lnTo>
                  <a:lnTo>
                    <a:pt x="10836" y="23863"/>
                  </a:lnTo>
                  <a:lnTo>
                    <a:pt x="6396" y="31555"/>
                  </a:lnTo>
                  <a:lnTo>
                    <a:pt x="1153" y="48870"/>
                  </a:lnTo>
                  <a:lnTo>
                    <a:pt x="0" y="80265"/>
                  </a:lnTo>
                  <a:lnTo>
                    <a:pt x="3785" y="98691"/>
                  </a:lnTo>
                  <a:lnTo>
                    <a:pt x="10819" y="114655"/>
                  </a:lnTo>
                  <a:lnTo>
                    <a:pt x="22790" y="128610"/>
                  </a:lnTo>
                  <a:lnTo>
                    <a:pt x="31369" y="135528"/>
                  </a:lnTo>
                  <a:lnTo>
                    <a:pt x="35623" y="137425"/>
                  </a:lnTo>
                  <a:lnTo>
                    <a:pt x="54136" y="136758"/>
                  </a:lnTo>
                  <a:lnTo>
                    <a:pt x="63675" y="134091"/>
                  </a:lnTo>
                  <a:lnTo>
                    <a:pt x="88015" y="117593"/>
                  </a:lnTo>
                  <a:lnTo>
                    <a:pt x="89359" y="115714"/>
                  </a:lnTo>
                  <a:lnTo>
                    <a:pt x="93775" y="102993"/>
                  </a:lnTo>
                  <a:lnTo>
                    <a:pt x="94429" y="98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99" name="SMARTInkShape-961">
              <a:extLst>
                <a:ext uri="{FF2B5EF4-FFF2-40B4-BE49-F238E27FC236}">
                  <a16:creationId xmlns:a16="http://schemas.microsoft.com/office/drawing/2014/main" xmlns="" id="{1E5ECAEA-6235-4629-84FD-9C75B678F9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69631" y="3631406"/>
              <a:ext cx="4764" cy="2383"/>
            </a:xfrm>
            <a:custGeom>
              <a:avLst/>
              <a:gdLst/>
              <a:ahLst/>
              <a:cxnLst/>
              <a:rect l="0" t="0" r="0" b="0"/>
              <a:pathLst>
                <a:path w="4764" h="2383">
                  <a:moveTo>
                    <a:pt x="4763" y="0"/>
                  </a:moveTo>
                  <a:lnTo>
                    <a:pt x="4763" y="0"/>
                  </a:lnTo>
                  <a:lnTo>
                    <a:pt x="2712" y="0"/>
                  </a:lnTo>
                  <a:lnTo>
                    <a:pt x="0" y="2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76296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  <p:grpSp>
        <p:nvGrpSpPr>
          <p:cNvPr id="7" name="SMARTInkShape-Group521">
            <a:extLst>
              <a:ext uri="{FF2B5EF4-FFF2-40B4-BE49-F238E27FC236}">
                <a16:creationId xmlns:a16="http://schemas.microsoft.com/office/drawing/2014/main" xmlns="" id="{E1732623-D070-484C-B53D-4DC7D39CA60B}"/>
              </a:ext>
            </a:extLst>
          </p:cNvPr>
          <p:cNvGrpSpPr/>
          <p:nvPr/>
        </p:nvGrpSpPr>
        <p:grpSpPr>
          <a:xfrm>
            <a:off x="6591332" y="2688656"/>
            <a:ext cx="1240600" cy="450696"/>
            <a:chOff x="6591332" y="2688656"/>
            <a:chExt cx="1240600" cy="450696"/>
          </a:xfrm>
        </p:grpSpPr>
        <p:sp>
          <p:nvSpPr>
            <p:cNvPr id="2" name="SMARTInkShape-962">
              <a:extLst>
                <a:ext uri="{FF2B5EF4-FFF2-40B4-BE49-F238E27FC236}">
                  <a16:creationId xmlns:a16="http://schemas.microsoft.com/office/drawing/2014/main" xmlns="" id="{3979DE29-10BE-4C27-92A5-2D3A79773FA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62738" y="2697956"/>
              <a:ext cx="183357" cy="22688"/>
            </a:xfrm>
            <a:custGeom>
              <a:avLst/>
              <a:gdLst/>
              <a:ahLst/>
              <a:cxnLst/>
              <a:rect l="0" t="0" r="0" b="0"/>
              <a:pathLst>
                <a:path w="183357" h="22688">
                  <a:moveTo>
                    <a:pt x="0" y="19050"/>
                  </a:moveTo>
                  <a:lnTo>
                    <a:pt x="0" y="19050"/>
                  </a:lnTo>
                  <a:lnTo>
                    <a:pt x="33149" y="22124"/>
                  </a:lnTo>
                  <a:lnTo>
                    <a:pt x="35593" y="22687"/>
                  </a:lnTo>
                  <a:lnTo>
                    <a:pt x="64315" y="20951"/>
                  </a:lnTo>
                  <a:lnTo>
                    <a:pt x="98630" y="16710"/>
                  </a:lnTo>
                  <a:lnTo>
                    <a:pt x="129081" y="12441"/>
                  </a:lnTo>
                  <a:lnTo>
                    <a:pt x="161091" y="5418"/>
                  </a:lnTo>
                  <a:lnTo>
                    <a:pt x="1833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963">
              <a:extLst>
                <a:ext uri="{FF2B5EF4-FFF2-40B4-BE49-F238E27FC236}">
                  <a16:creationId xmlns:a16="http://schemas.microsoft.com/office/drawing/2014/main" xmlns="" id="{2078CBFD-B4C4-4C54-8D45-7FA6D10DC86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25703" y="2759448"/>
              <a:ext cx="406229" cy="139860"/>
            </a:xfrm>
            <a:custGeom>
              <a:avLst/>
              <a:gdLst/>
              <a:ahLst/>
              <a:cxnLst/>
              <a:rect l="0" t="0" r="0" b="0"/>
              <a:pathLst>
                <a:path w="406229" h="139860">
                  <a:moveTo>
                    <a:pt x="101428" y="36140"/>
                  </a:moveTo>
                  <a:lnTo>
                    <a:pt x="101428" y="36140"/>
                  </a:lnTo>
                  <a:lnTo>
                    <a:pt x="101164" y="30701"/>
                  </a:lnTo>
                  <a:lnTo>
                    <a:pt x="96849" y="18869"/>
                  </a:lnTo>
                  <a:lnTo>
                    <a:pt x="92602" y="13823"/>
                  </a:lnTo>
                  <a:lnTo>
                    <a:pt x="85218" y="7931"/>
                  </a:lnTo>
                  <a:lnTo>
                    <a:pt x="54913" y="10596"/>
                  </a:lnTo>
                  <a:lnTo>
                    <a:pt x="34170" y="18987"/>
                  </a:lnTo>
                  <a:lnTo>
                    <a:pt x="25763" y="25165"/>
                  </a:lnTo>
                  <a:lnTo>
                    <a:pt x="11155" y="44300"/>
                  </a:lnTo>
                  <a:lnTo>
                    <a:pt x="5565" y="57754"/>
                  </a:lnTo>
                  <a:lnTo>
                    <a:pt x="0" y="86889"/>
                  </a:lnTo>
                  <a:lnTo>
                    <a:pt x="1849" y="103182"/>
                  </a:lnTo>
                  <a:lnTo>
                    <a:pt x="7012" y="117622"/>
                  </a:lnTo>
                  <a:lnTo>
                    <a:pt x="17361" y="130280"/>
                  </a:lnTo>
                  <a:lnTo>
                    <a:pt x="25965" y="135570"/>
                  </a:lnTo>
                  <a:lnTo>
                    <a:pt x="40631" y="139859"/>
                  </a:lnTo>
                  <a:lnTo>
                    <a:pt x="59354" y="136904"/>
                  </a:lnTo>
                  <a:lnTo>
                    <a:pt x="66324" y="134193"/>
                  </a:lnTo>
                  <a:lnTo>
                    <a:pt x="77240" y="124635"/>
                  </a:lnTo>
                  <a:lnTo>
                    <a:pt x="93898" y="96424"/>
                  </a:lnTo>
                  <a:lnTo>
                    <a:pt x="99294" y="74888"/>
                  </a:lnTo>
                  <a:lnTo>
                    <a:pt x="101038" y="42965"/>
                  </a:lnTo>
                  <a:lnTo>
                    <a:pt x="98481" y="25742"/>
                  </a:lnTo>
                  <a:lnTo>
                    <a:pt x="97876" y="24445"/>
                  </a:lnTo>
                  <a:lnTo>
                    <a:pt x="97208" y="23845"/>
                  </a:lnTo>
                  <a:lnTo>
                    <a:pt x="96498" y="23710"/>
                  </a:lnTo>
                  <a:lnTo>
                    <a:pt x="95760" y="23884"/>
                  </a:lnTo>
                  <a:lnTo>
                    <a:pt x="95268" y="24794"/>
                  </a:lnTo>
                  <a:lnTo>
                    <a:pt x="94414" y="32882"/>
                  </a:lnTo>
                  <a:lnTo>
                    <a:pt x="98618" y="64057"/>
                  </a:lnTo>
                  <a:lnTo>
                    <a:pt x="106243" y="92591"/>
                  </a:lnTo>
                  <a:lnTo>
                    <a:pt x="118803" y="115181"/>
                  </a:lnTo>
                  <a:lnTo>
                    <a:pt x="129242" y="123677"/>
                  </a:lnTo>
                  <a:lnTo>
                    <a:pt x="137162" y="126639"/>
                  </a:lnTo>
                  <a:lnTo>
                    <a:pt x="144297" y="127691"/>
                  </a:lnTo>
                  <a:lnTo>
                    <a:pt x="149232" y="127276"/>
                  </a:lnTo>
                  <a:lnTo>
                    <a:pt x="157514" y="121763"/>
                  </a:lnTo>
                  <a:lnTo>
                    <a:pt x="168158" y="109360"/>
                  </a:lnTo>
                  <a:lnTo>
                    <a:pt x="183224" y="74864"/>
                  </a:lnTo>
                  <a:lnTo>
                    <a:pt x="195340" y="42368"/>
                  </a:lnTo>
                  <a:lnTo>
                    <a:pt x="200074" y="30136"/>
                  </a:lnTo>
                  <a:lnTo>
                    <a:pt x="207521" y="19049"/>
                  </a:lnTo>
                  <a:lnTo>
                    <a:pt x="213738" y="14730"/>
                  </a:lnTo>
                  <a:lnTo>
                    <a:pt x="215459" y="14194"/>
                  </a:lnTo>
                  <a:lnTo>
                    <a:pt x="216872" y="14101"/>
                  </a:lnTo>
                  <a:lnTo>
                    <a:pt x="218078" y="14303"/>
                  </a:lnTo>
                  <a:lnTo>
                    <a:pt x="224832" y="19645"/>
                  </a:lnTo>
                  <a:lnTo>
                    <a:pt x="231009" y="27930"/>
                  </a:lnTo>
                  <a:lnTo>
                    <a:pt x="244053" y="62692"/>
                  </a:lnTo>
                  <a:lnTo>
                    <a:pt x="252519" y="96328"/>
                  </a:lnTo>
                  <a:lnTo>
                    <a:pt x="253806" y="118508"/>
                  </a:lnTo>
                  <a:lnTo>
                    <a:pt x="253828" y="85683"/>
                  </a:lnTo>
                  <a:lnTo>
                    <a:pt x="257890" y="51468"/>
                  </a:lnTo>
                  <a:lnTo>
                    <a:pt x="263042" y="28068"/>
                  </a:lnTo>
                  <a:lnTo>
                    <a:pt x="268729" y="15698"/>
                  </a:lnTo>
                  <a:lnTo>
                    <a:pt x="276705" y="6182"/>
                  </a:lnTo>
                  <a:lnTo>
                    <a:pt x="284508" y="864"/>
                  </a:lnTo>
                  <a:lnTo>
                    <a:pt x="288013" y="0"/>
                  </a:lnTo>
                  <a:lnTo>
                    <a:pt x="290717" y="498"/>
                  </a:lnTo>
                  <a:lnTo>
                    <a:pt x="293683" y="1602"/>
                  </a:lnTo>
                  <a:lnTo>
                    <a:pt x="309685" y="19268"/>
                  </a:lnTo>
                  <a:lnTo>
                    <a:pt x="321090" y="39314"/>
                  </a:lnTo>
                  <a:lnTo>
                    <a:pt x="332503" y="71295"/>
                  </a:lnTo>
                  <a:lnTo>
                    <a:pt x="345079" y="100617"/>
                  </a:lnTo>
                  <a:lnTo>
                    <a:pt x="354214" y="111835"/>
                  </a:lnTo>
                  <a:lnTo>
                    <a:pt x="361503" y="116084"/>
                  </a:lnTo>
                  <a:lnTo>
                    <a:pt x="365299" y="117217"/>
                  </a:lnTo>
                  <a:lnTo>
                    <a:pt x="374456" y="116359"/>
                  </a:lnTo>
                  <a:lnTo>
                    <a:pt x="383640" y="113332"/>
                  </a:lnTo>
                  <a:lnTo>
                    <a:pt x="406228" y="95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964">
              <a:extLst>
                <a:ext uri="{FF2B5EF4-FFF2-40B4-BE49-F238E27FC236}">
                  <a16:creationId xmlns:a16="http://schemas.microsoft.com/office/drawing/2014/main" xmlns="" id="{81723703-46B1-4CF3-8BB4-58BB2B2E73D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91388" y="2777772"/>
              <a:ext cx="123826" cy="120210"/>
            </a:xfrm>
            <a:custGeom>
              <a:avLst/>
              <a:gdLst/>
              <a:ahLst/>
              <a:cxnLst/>
              <a:rect l="0" t="0" r="0" b="0"/>
              <a:pathLst>
                <a:path w="123826" h="120210">
                  <a:moveTo>
                    <a:pt x="0" y="22578"/>
                  </a:moveTo>
                  <a:lnTo>
                    <a:pt x="0" y="22578"/>
                  </a:lnTo>
                  <a:lnTo>
                    <a:pt x="1884" y="18103"/>
                  </a:lnTo>
                  <a:lnTo>
                    <a:pt x="2050" y="17213"/>
                  </a:lnTo>
                  <a:lnTo>
                    <a:pt x="6382" y="10082"/>
                  </a:lnTo>
                  <a:lnTo>
                    <a:pt x="13932" y="1542"/>
                  </a:lnTo>
                  <a:lnTo>
                    <a:pt x="16710" y="0"/>
                  </a:lnTo>
                  <a:lnTo>
                    <a:pt x="37118" y="4448"/>
                  </a:lnTo>
                  <a:lnTo>
                    <a:pt x="43925" y="7553"/>
                  </a:lnTo>
                  <a:lnTo>
                    <a:pt x="51996" y="14804"/>
                  </a:lnTo>
                  <a:lnTo>
                    <a:pt x="62678" y="33017"/>
                  </a:lnTo>
                  <a:lnTo>
                    <a:pt x="71883" y="65230"/>
                  </a:lnTo>
                  <a:lnTo>
                    <a:pt x="82327" y="95447"/>
                  </a:lnTo>
                  <a:lnTo>
                    <a:pt x="92129" y="108752"/>
                  </a:lnTo>
                  <a:lnTo>
                    <a:pt x="96156" y="112295"/>
                  </a:lnTo>
                  <a:lnTo>
                    <a:pt x="111500" y="118097"/>
                  </a:lnTo>
                  <a:lnTo>
                    <a:pt x="123825" y="120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965">
              <a:extLst>
                <a:ext uri="{FF2B5EF4-FFF2-40B4-BE49-F238E27FC236}">
                  <a16:creationId xmlns:a16="http://schemas.microsoft.com/office/drawing/2014/main" xmlns="" id="{225943C2-65E6-4255-9A93-8EDD2B2E85B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91332" y="2688656"/>
              <a:ext cx="731652" cy="450696"/>
            </a:xfrm>
            <a:custGeom>
              <a:avLst/>
              <a:gdLst/>
              <a:ahLst/>
              <a:cxnLst/>
              <a:rect l="0" t="0" r="0" b="0"/>
              <a:pathLst>
                <a:path w="731652" h="450696">
                  <a:moveTo>
                    <a:pt x="4731" y="259332"/>
                  </a:moveTo>
                  <a:lnTo>
                    <a:pt x="4731" y="259332"/>
                  </a:lnTo>
                  <a:lnTo>
                    <a:pt x="0" y="259332"/>
                  </a:lnTo>
                  <a:lnTo>
                    <a:pt x="8922" y="263101"/>
                  </a:lnTo>
                  <a:lnTo>
                    <a:pt x="12679" y="263388"/>
                  </a:lnTo>
                  <a:lnTo>
                    <a:pt x="20853" y="261416"/>
                  </a:lnTo>
                  <a:lnTo>
                    <a:pt x="48574" y="248246"/>
                  </a:lnTo>
                  <a:lnTo>
                    <a:pt x="78797" y="220163"/>
                  </a:lnTo>
                  <a:lnTo>
                    <a:pt x="98260" y="188501"/>
                  </a:lnTo>
                  <a:lnTo>
                    <a:pt x="110528" y="159997"/>
                  </a:lnTo>
                  <a:lnTo>
                    <a:pt x="121085" y="126731"/>
                  </a:lnTo>
                  <a:lnTo>
                    <a:pt x="125800" y="94897"/>
                  </a:lnTo>
                  <a:lnTo>
                    <a:pt x="130416" y="59854"/>
                  </a:lnTo>
                  <a:lnTo>
                    <a:pt x="130907" y="28887"/>
                  </a:lnTo>
                  <a:lnTo>
                    <a:pt x="130671" y="5146"/>
                  </a:lnTo>
                  <a:lnTo>
                    <a:pt x="128654" y="0"/>
                  </a:lnTo>
                  <a:lnTo>
                    <a:pt x="128564" y="5160"/>
                  </a:lnTo>
                  <a:lnTo>
                    <a:pt x="130607" y="33981"/>
                  </a:lnTo>
                  <a:lnTo>
                    <a:pt x="127387" y="68617"/>
                  </a:lnTo>
                  <a:lnTo>
                    <a:pt x="123820" y="103264"/>
                  </a:lnTo>
                  <a:lnTo>
                    <a:pt x="120397" y="137850"/>
                  </a:lnTo>
                  <a:lnTo>
                    <a:pt x="123009" y="173160"/>
                  </a:lnTo>
                  <a:lnTo>
                    <a:pt x="127077" y="203128"/>
                  </a:lnTo>
                  <a:lnTo>
                    <a:pt x="138753" y="226052"/>
                  </a:lnTo>
                  <a:lnTo>
                    <a:pt x="145532" y="233417"/>
                  </a:lnTo>
                  <a:lnTo>
                    <a:pt x="154007" y="238377"/>
                  </a:lnTo>
                  <a:lnTo>
                    <a:pt x="156889" y="239435"/>
                  </a:lnTo>
                  <a:lnTo>
                    <a:pt x="162527" y="238766"/>
                  </a:lnTo>
                  <a:lnTo>
                    <a:pt x="171753" y="235629"/>
                  </a:lnTo>
                  <a:lnTo>
                    <a:pt x="178358" y="230012"/>
                  </a:lnTo>
                  <a:lnTo>
                    <a:pt x="188694" y="218527"/>
                  </a:lnTo>
                  <a:lnTo>
                    <a:pt x="195799" y="195069"/>
                  </a:lnTo>
                  <a:lnTo>
                    <a:pt x="202817" y="162965"/>
                  </a:lnTo>
                  <a:lnTo>
                    <a:pt x="206989" y="127341"/>
                  </a:lnTo>
                  <a:lnTo>
                    <a:pt x="206843" y="116980"/>
                  </a:lnTo>
                  <a:lnTo>
                    <a:pt x="205083" y="112442"/>
                  </a:lnTo>
                  <a:lnTo>
                    <a:pt x="204973" y="112458"/>
                  </a:lnTo>
                  <a:lnTo>
                    <a:pt x="204852" y="113180"/>
                  </a:lnTo>
                  <a:lnTo>
                    <a:pt x="206658" y="139738"/>
                  </a:lnTo>
                  <a:lnTo>
                    <a:pt x="216020" y="174844"/>
                  </a:lnTo>
                  <a:lnTo>
                    <a:pt x="226670" y="201148"/>
                  </a:lnTo>
                  <a:lnTo>
                    <a:pt x="232210" y="209430"/>
                  </a:lnTo>
                  <a:lnTo>
                    <a:pt x="242259" y="216500"/>
                  </a:lnTo>
                  <a:lnTo>
                    <a:pt x="250234" y="219830"/>
                  </a:lnTo>
                  <a:lnTo>
                    <a:pt x="258477" y="220816"/>
                  </a:lnTo>
                  <a:lnTo>
                    <a:pt x="265094" y="219844"/>
                  </a:lnTo>
                  <a:lnTo>
                    <a:pt x="274198" y="212824"/>
                  </a:lnTo>
                  <a:lnTo>
                    <a:pt x="288310" y="194293"/>
                  </a:lnTo>
                  <a:lnTo>
                    <a:pt x="295800" y="173361"/>
                  </a:lnTo>
                  <a:lnTo>
                    <a:pt x="301621" y="139447"/>
                  </a:lnTo>
                  <a:lnTo>
                    <a:pt x="302092" y="112294"/>
                  </a:lnTo>
                  <a:lnTo>
                    <a:pt x="300223" y="106065"/>
                  </a:lnTo>
                  <a:lnTo>
                    <a:pt x="300151" y="106089"/>
                  </a:lnTo>
                  <a:lnTo>
                    <a:pt x="300014" y="119662"/>
                  </a:lnTo>
                  <a:lnTo>
                    <a:pt x="304067" y="153757"/>
                  </a:lnTo>
                  <a:lnTo>
                    <a:pt x="312018" y="185339"/>
                  </a:lnTo>
                  <a:lnTo>
                    <a:pt x="321669" y="214665"/>
                  </a:lnTo>
                  <a:lnTo>
                    <a:pt x="329175" y="243404"/>
                  </a:lnTo>
                  <a:lnTo>
                    <a:pt x="337027" y="277803"/>
                  </a:lnTo>
                  <a:lnTo>
                    <a:pt x="342263" y="309302"/>
                  </a:lnTo>
                  <a:lnTo>
                    <a:pt x="344592" y="340044"/>
                  </a:lnTo>
                  <a:lnTo>
                    <a:pt x="340619" y="371145"/>
                  </a:lnTo>
                  <a:lnTo>
                    <a:pt x="335141" y="404133"/>
                  </a:lnTo>
                  <a:lnTo>
                    <a:pt x="326730" y="426076"/>
                  </a:lnTo>
                  <a:lnTo>
                    <a:pt x="319213" y="436943"/>
                  </a:lnTo>
                  <a:lnTo>
                    <a:pt x="306289" y="448099"/>
                  </a:lnTo>
                  <a:lnTo>
                    <a:pt x="300681" y="450384"/>
                  </a:lnTo>
                  <a:lnTo>
                    <a:pt x="296955" y="450695"/>
                  </a:lnTo>
                  <a:lnTo>
                    <a:pt x="295590" y="450407"/>
                  </a:lnTo>
                  <a:lnTo>
                    <a:pt x="286590" y="439597"/>
                  </a:lnTo>
                  <a:lnTo>
                    <a:pt x="283637" y="435052"/>
                  </a:lnTo>
                  <a:lnTo>
                    <a:pt x="277877" y="400063"/>
                  </a:lnTo>
                  <a:lnTo>
                    <a:pt x="279711" y="368149"/>
                  </a:lnTo>
                  <a:lnTo>
                    <a:pt x="283885" y="338212"/>
                  </a:lnTo>
                  <a:lnTo>
                    <a:pt x="289158" y="307192"/>
                  </a:lnTo>
                  <a:lnTo>
                    <a:pt x="295601" y="279040"/>
                  </a:lnTo>
                  <a:lnTo>
                    <a:pt x="302081" y="251648"/>
                  </a:lnTo>
                  <a:lnTo>
                    <a:pt x="310704" y="223041"/>
                  </a:lnTo>
                  <a:lnTo>
                    <a:pt x="321226" y="193604"/>
                  </a:lnTo>
                  <a:lnTo>
                    <a:pt x="336089" y="161172"/>
                  </a:lnTo>
                  <a:lnTo>
                    <a:pt x="350805" y="135055"/>
                  </a:lnTo>
                  <a:lnTo>
                    <a:pt x="368820" y="115940"/>
                  </a:lnTo>
                  <a:lnTo>
                    <a:pt x="387429" y="106702"/>
                  </a:lnTo>
                  <a:lnTo>
                    <a:pt x="400109" y="106452"/>
                  </a:lnTo>
                  <a:lnTo>
                    <a:pt x="404048" y="107935"/>
                  </a:lnTo>
                  <a:lnTo>
                    <a:pt x="413118" y="115813"/>
                  </a:lnTo>
                  <a:lnTo>
                    <a:pt x="419539" y="124733"/>
                  </a:lnTo>
                  <a:lnTo>
                    <a:pt x="432469" y="159905"/>
                  </a:lnTo>
                  <a:lnTo>
                    <a:pt x="436810" y="193361"/>
                  </a:lnTo>
                  <a:lnTo>
                    <a:pt x="440467" y="218507"/>
                  </a:lnTo>
                  <a:lnTo>
                    <a:pt x="441007" y="219415"/>
                  </a:lnTo>
                  <a:lnTo>
                    <a:pt x="441632" y="220021"/>
                  </a:lnTo>
                  <a:lnTo>
                    <a:pt x="442048" y="219895"/>
                  </a:lnTo>
                  <a:lnTo>
                    <a:pt x="442325" y="219282"/>
                  </a:lnTo>
                  <a:lnTo>
                    <a:pt x="442511" y="218344"/>
                  </a:lnTo>
                  <a:lnTo>
                    <a:pt x="442011" y="215892"/>
                  </a:lnTo>
                  <a:lnTo>
                    <a:pt x="441171" y="211979"/>
                  </a:lnTo>
                  <a:lnTo>
                    <a:pt x="441790" y="181030"/>
                  </a:lnTo>
                  <a:lnTo>
                    <a:pt x="446099" y="149363"/>
                  </a:lnTo>
                  <a:lnTo>
                    <a:pt x="458237" y="122923"/>
                  </a:lnTo>
                  <a:lnTo>
                    <a:pt x="471805" y="103883"/>
                  </a:lnTo>
                  <a:lnTo>
                    <a:pt x="491010" y="89443"/>
                  </a:lnTo>
                  <a:lnTo>
                    <a:pt x="493223" y="88129"/>
                  </a:lnTo>
                  <a:lnTo>
                    <a:pt x="499210" y="87374"/>
                  </a:lnTo>
                  <a:lnTo>
                    <a:pt x="502658" y="87543"/>
                  </a:lnTo>
                  <a:lnTo>
                    <a:pt x="515097" y="92838"/>
                  </a:lnTo>
                  <a:lnTo>
                    <a:pt x="523780" y="98581"/>
                  </a:lnTo>
                  <a:lnTo>
                    <a:pt x="538911" y="117948"/>
                  </a:lnTo>
                  <a:lnTo>
                    <a:pt x="550626" y="150915"/>
                  </a:lnTo>
                  <a:lnTo>
                    <a:pt x="555701" y="185243"/>
                  </a:lnTo>
                  <a:lnTo>
                    <a:pt x="556743" y="190048"/>
                  </a:lnTo>
                  <a:lnTo>
                    <a:pt x="556281" y="192203"/>
                  </a:lnTo>
                  <a:lnTo>
                    <a:pt x="555787" y="193148"/>
                  </a:lnTo>
                  <a:lnTo>
                    <a:pt x="555457" y="193513"/>
                  </a:lnTo>
                  <a:lnTo>
                    <a:pt x="555238" y="193492"/>
                  </a:lnTo>
                  <a:lnTo>
                    <a:pt x="555091" y="193214"/>
                  </a:lnTo>
                  <a:lnTo>
                    <a:pt x="555333" y="162565"/>
                  </a:lnTo>
                  <a:lnTo>
                    <a:pt x="560679" y="131501"/>
                  </a:lnTo>
                  <a:lnTo>
                    <a:pt x="571526" y="99193"/>
                  </a:lnTo>
                  <a:lnTo>
                    <a:pt x="578217" y="90792"/>
                  </a:lnTo>
                  <a:lnTo>
                    <a:pt x="584375" y="85804"/>
                  </a:lnTo>
                  <a:lnTo>
                    <a:pt x="586422" y="85174"/>
                  </a:lnTo>
                  <a:lnTo>
                    <a:pt x="590815" y="85179"/>
                  </a:lnTo>
                  <a:lnTo>
                    <a:pt x="594707" y="86768"/>
                  </a:lnTo>
                  <a:lnTo>
                    <a:pt x="598465" y="89768"/>
                  </a:lnTo>
                  <a:lnTo>
                    <a:pt x="608051" y="103139"/>
                  </a:lnTo>
                  <a:lnTo>
                    <a:pt x="624497" y="138857"/>
                  </a:lnTo>
                  <a:lnTo>
                    <a:pt x="641407" y="172624"/>
                  </a:lnTo>
                  <a:lnTo>
                    <a:pt x="651488" y="186113"/>
                  </a:lnTo>
                  <a:lnTo>
                    <a:pt x="661823" y="193246"/>
                  </a:lnTo>
                  <a:lnTo>
                    <a:pt x="667277" y="194859"/>
                  </a:lnTo>
                  <a:lnTo>
                    <a:pt x="669472" y="194918"/>
                  </a:lnTo>
                  <a:lnTo>
                    <a:pt x="674733" y="192868"/>
                  </a:lnTo>
                  <a:lnTo>
                    <a:pt x="684206" y="186348"/>
                  </a:lnTo>
                  <a:lnTo>
                    <a:pt x="692544" y="169352"/>
                  </a:lnTo>
                  <a:lnTo>
                    <a:pt x="699941" y="135396"/>
                  </a:lnTo>
                  <a:lnTo>
                    <a:pt x="703976" y="100749"/>
                  </a:lnTo>
                  <a:lnTo>
                    <a:pt x="704744" y="91518"/>
                  </a:lnTo>
                  <a:lnTo>
                    <a:pt x="704785" y="91967"/>
                  </a:lnTo>
                  <a:lnTo>
                    <a:pt x="702534" y="120551"/>
                  </a:lnTo>
                  <a:lnTo>
                    <a:pt x="704334" y="149360"/>
                  </a:lnTo>
                  <a:lnTo>
                    <a:pt x="706086" y="175595"/>
                  </a:lnTo>
                  <a:lnTo>
                    <a:pt x="708545" y="203035"/>
                  </a:lnTo>
                  <a:lnTo>
                    <a:pt x="710685" y="231450"/>
                  </a:lnTo>
                  <a:lnTo>
                    <a:pt x="713621" y="266495"/>
                  </a:lnTo>
                  <a:lnTo>
                    <a:pt x="719185" y="299289"/>
                  </a:lnTo>
                  <a:lnTo>
                    <a:pt x="723745" y="326528"/>
                  </a:lnTo>
                  <a:lnTo>
                    <a:pt x="726771" y="354324"/>
                  </a:lnTo>
                  <a:lnTo>
                    <a:pt x="730165" y="389936"/>
                  </a:lnTo>
                  <a:lnTo>
                    <a:pt x="731651" y="423495"/>
                  </a:lnTo>
                  <a:lnTo>
                    <a:pt x="731012" y="440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SMARTInkShape-966">
            <a:extLst>
              <a:ext uri="{FF2B5EF4-FFF2-40B4-BE49-F238E27FC236}">
                <a16:creationId xmlns:a16="http://schemas.microsoft.com/office/drawing/2014/main" xmlns="" id="{E9A112B8-670A-4D63-A85B-B1F96A39CC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36531" y="3327442"/>
            <a:ext cx="276226" cy="353856"/>
          </a:xfrm>
          <a:custGeom>
            <a:avLst/>
            <a:gdLst/>
            <a:ahLst/>
            <a:cxnLst/>
            <a:rect l="0" t="0" r="0" b="0"/>
            <a:pathLst>
              <a:path w="276226" h="353856">
                <a:moveTo>
                  <a:pt x="0" y="303964"/>
                </a:moveTo>
                <a:lnTo>
                  <a:pt x="0" y="303964"/>
                </a:lnTo>
                <a:lnTo>
                  <a:pt x="19046" y="303259"/>
                </a:lnTo>
                <a:lnTo>
                  <a:pt x="25776" y="301681"/>
                </a:lnTo>
                <a:lnTo>
                  <a:pt x="56362" y="275732"/>
                </a:lnTo>
                <a:lnTo>
                  <a:pt x="85231" y="243001"/>
                </a:lnTo>
                <a:lnTo>
                  <a:pt x="105337" y="211179"/>
                </a:lnTo>
                <a:lnTo>
                  <a:pt x="119376" y="181046"/>
                </a:lnTo>
                <a:lnTo>
                  <a:pt x="129874" y="154789"/>
                </a:lnTo>
                <a:lnTo>
                  <a:pt x="139875" y="126914"/>
                </a:lnTo>
                <a:lnTo>
                  <a:pt x="149368" y="91348"/>
                </a:lnTo>
                <a:lnTo>
                  <a:pt x="155045" y="60765"/>
                </a:lnTo>
                <a:lnTo>
                  <a:pt x="157391" y="31117"/>
                </a:lnTo>
                <a:lnTo>
                  <a:pt x="153438" y="14864"/>
                </a:lnTo>
                <a:lnTo>
                  <a:pt x="147240" y="3375"/>
                </a:lnTo>
                <a:lnTo>
                  <a:pt x="145256" y="1442"/>
                </a:lnTo>
                <a:lnTo>
                  <a:pt x="143404" y="418"/>
                </a:lnTo>
                <a:lnTo>
                  <a:pt x="141640" y="0"/>
                </a:lnTo>
                <a:lnTo>
                  <a:pt x="139406" y="1044"/>
                </a:lnTo>
                <a:lnTo>
                  <a:pt x="126429" y="14545"/>
                </a:lnTo>
                <a:lnTo>
                  <a:pt x="113982" y="43899"/>
                </a:lnTo>
                <a:lnTo>
                  <a:pt x="107877" y="72824"/>
                </a:lnTo>
                <a:lnTo>
                  <a:pt x="104124" y="105995"/>
                </a:lnTo>
                <a:lnTo>
                  <a:pt x="102458" y="129635"/>
                </a:lnTo>
                <a:lnTo>
                  <a:pt x="101628" y="157958"/>
                </a:lnTo>
                <a:lnTo>
                  <a:pt x="103024" y="184656"/>
                </a:lnTo>
                <a:lnTo>
                  <a:pt x="105520" y="212111"/>
                </a:lnTo>
                <a:lnTo>
                  <a:pt x="111728" y="245880"/>
                </a:lnTo>
                <a:lnTo>
                  <a:pt x="119770" y="277410"/>
                </a:lnTo>
                <a:lnTo>
                  <a:pt x="133591" y="310675"/>
                </a:lnTo>
                <a:lnTo>
                  <a:pt x="151644" y="337745"/>
                </a:lnTo>
                <a:lnTo>
                  <a:pt x="159296" y="345084"/>
                </a:lnTo>
                <a:lnTo>
                  <a:pt x="173346" y="352190"/>
                </a:lnTo>
                <a:lnTo>
                  <a:pt x="189239" y="353855"/>
                </a:lnTo>
                <a:lnTo>
                  <a:pt x="203150" y="350144"/>
                </a:lnTo>
                <a:lnTo>
                  <a:pt x="215650" y="340225"/>
                </a:lnTo>
                <a:lnTo>
                  <a:pt x="225204" y="329760"/>
                </a:lnTo>
                <a:lnTo>
                  <a:pt x="241055" y="295873"/>
                </a:lnTo>
                <a:lnTo>
                  <a:pt x="246401" y="277755"/>
                </a:lnTo>
                <a:lnTo>
                  <a:pt x="249024" y="242844"/>
                </a:lnTo>
                <a:lnTo>
                  <a:pt x="247291" y="231556"/>
                </a:lnTo>
                <a:lnTo>
                  <a:pt x="243345" y="222658"/>
                </a:lnTo>
                <a:lnTo>
                  <a:pt x="235880" y="213110"/>
                </a:lnTo>
                <a:lnTo>
                  <a:pt x="233453" y="210851"/>
                </a:lnTo>
                <a:lnTo>
                  <a:pt x="225818" y="208341"/>
                </a:lnTo>
                <a:lnTo>
                  <a:pt x="207090" y="207994"/>
                </a:lnTo>
                <a:lnTo>
                  <a:pt x="192858" y="213557"/>
                </a:lnTo>
                <a:lnTo>
                  <a:pt x="183644" y="219380"/>
                </a:lnTo>
                <a:lnTo>
                  <a:pt x="181960" y="221910"/>
                </a:lnTo>
                <a:lnTo>
                  <a:pt x="180090" y="228249"/>
                </a:lnTo>
                <a:lnTo>
                  <a:pt x="180670" y="234065"/>
                </a:lnTo>
                <a:lnTo>
                  <a:pt x="181565" y="236727"/>
                </a:lnTo>
                <a:lnTo>
                  <a:pt x="188205" y="241802"/>
                </a:lnTo>
                <a:lnTo>
                  <a:pt x="197418" y="245910"/>
                </a:lnTo>
                <a:lnTo>
                  <a:pt x="210571" y="247957"/>
                </a:lnTo>
                <a:lnTo>
                  <a:pt x="239512" y="245493"/>
                </a:lnTo>
                <a:lnTo>
                  <a:pt x="276225" y="2325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SMARTInkShape-Group523">
            <a:extLst>
              <a:ext uri="{FF2B5EF4-FFF2-40B4-BE49-F238E27FC236}">
                <a16:creationId xmlns:a16="http://schemas.microsoft.com/office/drawing/2014/main" xmlns="" id="{32435EBA-E1DC-4E72-B3F0-C48D98AC9507}"/>
              </a:ext>
            </a:extLst>
          </p:cNvPr>
          <p:cNvGrpSpPr/>
          <p:nvPr/>
        </p:nvGrpSpPr>
        <p:grpSpPr>
          <a:xfrm>
            <a:off x="6846656" y="3448050"/>
            <a:ext cx="547126" cy="223681"/>
            <a:chOff x="6846656" y="3448050"/>
            <a:chExt cx="547126" cy="223681"/>
          </a:xfrm>
        </p:grpSpPr>
        <p:sp>
          <p:nvSpPr>
            <p:cNvPr id="9" name="SMARTInkShape-967">
              <a:extLst>
                <a:ext uri="{FF2B5EF4-FFF2-40B4-BE49-F238E27FC236}">
                  <a16:creationId xmlns:a16="http://schemas.microsoft.com/office/drawing/2014/main" xmlns="" id="{E508C9DD-5AFE-46E8-8994-F3D066B6D4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48500" y="3448050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14288" y="0"/>
                  </a:moveTo>
                  <a:lnTo>
                    <a:pt x="14288" y="0"/>
                  </a:lnTo>
                  <a:lnTo>
                    <a:pt x="7426" y="0"/>
                  </a:lnTo>
                  <a:lnTo>
                    <a:pt x="4535" y="2117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968">
              <a:extLst>
                <a:ext uri="{FF2B5EF4-FFF2-40B4-BE49-F238E27FC236}">
                  <a16:creationId xmlns:a16="http://schemas.microsoft.com/office/drawing/2014/main" xmlns="" id="{797D6E7B-1B1A-4800-8F1B-B032DF5E8A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46656" y="3520514"/>
              <a:ext cx="547126" cy="151217"/>
            </a:xfrm>
            <a:custGeom>
              <a:avLst/>
              <a:gdLst/>
              <a:ahLst/>
              <a:cxnLst/>
              <a:rect l="0" t="0" r="0" b="0"/>
              <a:pathLst>
                <a:path w="547126" h="151217">
                  <a:moveTo>
                    <a:pt x="104213" y="29930"/>
                  </a:moveTo>
                  <a:lnTo>
                    <a:pt x="104213" y="29930"/>
                  </a:lnTo>
                  <a:lnTo>
                    <a:pt x="104213" y="22037"/>
                  </a:lnTo>
                  <a:lnTo>
                    <a:pt x="102802" y="18396"/>
                  </a:lnTo>
                  <a:lnTo>
                    <a:pt x="94942" y="6501"/>
                  </a:lnTo>
                  <a:lnTo>
                    <a:pt x="62215" y="0"/>
                  </a:lnTo>
                  <a:lnTo>
                    <a:pt x="48994" y="3070"/>
                  </a:lnTo>
                  <a:lnTo>
                    <a:pt x="38816" y="7743"/>
                  </a:lnTo>
                  <a:lnTo>
                    <a:pt x="17212" y="28748"/>
                  </a:lnTo>
                  <a:lnTo>
                    <a:pt x="7329" y="46032"/>
                  </a:lnTo>
                  <a:lnTo>
                    <a:pt x="3304" y="59190"/>
                  </a:lnTo>
                  <a:lnTo>
                    <a:pt x="0" y="89904"/>
                  </a:lnTo>
                  <a:lnTo>
                    <a:pt x="3880" y="112401"/>
                  </a:lnTo>
                  <a:lnTo>
                    <a:pt x="11132" y="129360"/>
                  </a:lnTo>
                  <a:lnTo>
                    <a:pt x="16012" y="135945"/>
                  </a:lnTo>
                  <a:lnTo>
                    <a:pt x="27014" y="142628"/>
                  </a:lnTo>
                  <a:lnTo>
                    <a:pt x="37801" y="145431"/>
                  </a:lnTo>
                  <a:lnTo>
                    <a:pt x="55572" y="144212"/>
                  </a:lnTo>
                  <a:lnTo>
                    <a:pt x="62222" y="141929"/>
                  </a:lnTo>
                  <a:lnTo>
                    <a:pt x="74220" y="133876"/>
                  </a:lnTo>
                  <a:lnTo>
                    <a:pt x="92489" y="108608"/>
                  </a:lnTo>
                  <a:lnTo>
                    <a:pt x="105199" y="77874"/>
                  </a:lnTo>
                  <a:lnTo>
                    <a:pt x="113118" y="45758"/>
                  </a:lnTo>
                  <a:lnTo>
                    <a:pt x="115855" y="24829"/>
                  </a:lnTo>
                  <a:lnTo>
                    <a:pt x="115335" y="17923"/>
                  </a:lnTo>
                  <a:lnTo>
                    <a:pt x="113949" y="10435"/>
                  </a:lnTo>
                  <a:lnTo>
                    <a:pt x="113878" y="10319"/>
                  </a:lnTo>
                  <a:lnTo>
                    <a:pt x="111695" y="26941"/>
                  </a:lnTo>
                  <a:lnTo>
                    <a:pt x="114700" y="62147"/>
                  </a:lnTo>
                  <a:lnTo>
                    <a:pt x="120573" y="97830"/>
                  </a:lnTo>
                  <a:lnTo>
                    <a:pt x="124994" y="112079"/>
                  </a:lnTo>
                  <a:lnTo>
                    <a:pt x="137774" y="132127"/>
                  </a:lnTo>
                  <a:lnTo>
                    <a:pt x="142589" y="137351"/>
                  </a:lnTo>
                  <a:lnTo>
                    <a:pt x="152066" y="141780"/>
                  </a:lnTo>
                  <a:lnTo>
                    <a:pt x="157320" y="142435"/>
                  </a:lnTo>
                  <a:lnTo>
                    <a:pt x="159461" y="142240"/>
                  </a:lnTo>
                  <a:lnTo>
                    <a:pt x="170060" y="136908"/>
                  </a:lnTo>
                  <a:lnTo>
                    <a:pt x="181990" y="124833"/>
                  </a:lnTo>
                  <a:lnTo>
                    <a:pt x="191062" y="106375"/>
                  </a:lnTo>
                  <a:lnTo>
                    <a:pt x="201479" y="75604"/>
                  </a:lnTo>
                  <a:lnTo>
                    <a:pt x="207861" y="41920"/>
                  </a:lnTo>
                  <a:lnTo>
                    <a:pt x="209223" y="14825"/>
                  </a:lnTo>
                  <a:lnTo>
                    <a:pt x="210239" y="12809"/>
                  </a:lnTo>
                  <a:lnTo>
                    <a:pt x="210616" y="12431"/>
                  </a:lnTo>
                  <a:lnTo>
                    <a:pt x="210867" y="12443"/>
                  </a:lnTo>
                  <a:lnTo>
                    <a:pt x="211034" y="12716"/>
                  </a:lnTo>
                  <a:lnTo>
                    <a:pt x="213000" y="46575"/>
                  </a:lnTo>
                  <a:lnTo>
                    <a:pt x="217486" y="79350"/>
                  </a:lnTo>
                  <a:lnTo>
                    <a:pt x="226201" y="108780"/>
                  </a:lnTo>
                  <a:lnTo>
                    <a:pt x="238814" y="135557"/>
                  </a:lnTo>
                  <a:lnTo>
                    <a:pt x="243410" y="141169"/>
                  </a:lnTo>
                  <a:lnTo>
                    <a:pt x="257141" y="151137"/>
                  </a:lnTo>
                  <a:lnTo>
                    <a:pt x="259875" y="151216"/>
                  </a:lnTo>
                  <a:lnTo>
                    <a:pt x="266442" y="149187"/>
                  </a:lnTo>
                  <a:lnTo>
                    <a:pt x="273783" y="144846"/>
                  </a:lnTo>
                  <a:lnTo>
                    <a:pt x="286178" y="127232"/>
                  </a:lnTo>
                  <a:lnTo>
                    <a:pt x="294703" y="106192"/>
                  </a:lnTo>
                  <a:lnTo>
                    <a:pt x="303949" y="74078"/>
                  </a:lnTo>
                  <a:lnTo>
                    <a:pt x="317383" y="40008"/>
                  </a:lnTo>
                  <a:lnTo>
                    <a:pt x="327815" y="24855"/>
                  </a:lnTo>
                  <a:lnTo>
                    <a:pt x="340677" y="13680"/>
                  </a:lnTo>
                  <a:lnTo>
                    <a:pt x="343083" y="13276"/>
                  </a:lnTo>
                  <a:lnTo>
                    <a:pt x="348578" y="14238"/>
                  </a:lnTo>
                  <a:lnTo>
                    <a:pt x="355094" y="17754"/>
                  </a:lnTo>
                  <a:lnTo>
                    <a:pt x="363408" y="28857"/>
                  </a:lnTo>
                  <a:lnTo>
                    <a:pt x="367160" y="38079"/>
                  </a:lnTo>
                  <a:lnTo>
                    <a:pt x="374351" y="68898"/>
                  </a:lnTo>
                  <a:lnTo>
                    <a:pt x="380796" y="102547"/>
                  </a:lnTo>
                  <a:lnTo>
                    <a:pt x="387100" y="136993"/>
                  </a:lnTo>
                  <a:lnTo>
                    <a:pt x="387368" y="138985"/>
                  </a:lnTo>
                  <a:lnTo>
                    <a:pt x="387439" y="139146"/>
                  </a:lnTo>
                  <a:lnTo>
                    <a:pt x="385346" y="104704"/>
                  </a:lnTo>
                  <a:lnTo>
                    <a:pt x="386473" y="69797"/>
                  </a:lnTo>
                  <a:lnTo>
                    <a:pt x="391437" y="49399"/>
                  </a:lnTo>
                  <a:lnTo>
                    <a:pt x="403403" y="25610"/>
                  </a:lnTo>
                  <a:lnTo>
                    <a:pt x="409430" y="22012"/>
                  </a:lnTo>
                  <a:lnTo>
                    <a:pt x="422442" y="18811"/>
                  </a:lnTo>
                  <a:lnTo>
                    <a:pt x="432718" y="20785"/>
                  </a:lnTo>
                  <a:lnTo>
                    <a:pt x="437452" y="23308"/>
                  </a:lnTo>
                  <a:lnTo>
                    <a:pt x="441496" y="27780"/>
                  </a:lnTo>
                  <a:lnTo>
                    <a:pt x="459279" y="57316"/>
                  </a:lnTo>
                  <a:lnTo>
                    <a:pt x="471445" y="90791"/>
                  </a:lnTo>
                  <a:lnTo>
                    <a:pt x="484272" y="120925"/>
                  </a:lnTo>
                  <a:lnTo>
                    <a:pt x="488410" y="128051"/>
                  </a:lnTo>
                  <a:lnTo>
                    <a:pt x="495542" y="132453"/>
                  </a:lnTo>
                  <a:lnTo>
                    <a:pt x="503826" y="134498"/>
                  </a:lnTo>
                  <a:lnTo>
                    <a:pt x="510155" y="133642"/>
                  </a:lnTo>
                  <a:lnTo>
                    <a:pt x="521972" y="126394"/>
                  </a:lnTo>
                  <a:lnTo>
                    <a:pt x="530471" y="117132"/>
                  </a:lnTo>
                  <a:lnTo>
                    <a:pt x="547125" y="79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164044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  <p:sp>
        <p:nvSpPr>
          <p:cNvPr id="2" name="SMARTInkShape-969">
            <a:extLst>
              <a:ext uri="{FF2B5EF4-FFF2-40B4-BE49-F238E27FC236}">
                <a16:creationId xmlns:a16="http://schemas.microsoft.com/office/drawing/2014/main" xmlns="" id="{72B4F2E6-00CC-4AFF-AE08-C347E9D54D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92956" y="3336131"/>
            <a:ext cx="211314" cy="349366"/>
          </a:xfrm>
          <a:custGeom>
            <a:avLst/>
            <a:gdLst/>
            <a:ahLst/>
            <a:cxnLst/>
            <a:rect l="0" t="0" r="0" b="0"/>
            <a:pathLst>
              <a:path w="211314" h="349366">
                <a:moveTo>
                  <a:pt x="124400" y="14288"/>
                </a:moveTo>
                <a:lnTo>
                  <a:pt x="124400" y="14288"/>
                </a:lnTo>
                <a:lnTo>
                  <a:pt x="89960" y="29632"/>
                </a:lnTo>
                <a:lnTo>
                  <a:pt x="79329" y="34209"/>
                </a:lnTo>
                <a:lnTo>
                  <a:pt x="73505" y="39446"/>
                </a:lnTo>
                <a:lnTo>
                  <a:pt x="41076" y="74840"/>
                </a:lnTo>
                <a:lnTo>
                  <a:pt x="25428" y="107333"/>
                </a:lnTo>
                <a:lnTo>
                  <a:pt x="12550" y="141885"/>
                </a:lnTo>
                <a:lnTo>
                  <a:pt x="5410" y="173704"/>
                </a:lnTo>
                <a:lnTo>
                  <a:pt x="0" y="205281"/>
                </a:lnTo>
                <a:lnTo>
                  <a:pt x="403" y="239079"/>
                </a:lnTo>
                <a:lnTo>
                  <a:pt x="2995" y="273360"/>
                </a:lnTo>
                <a:lnTo>
                  <a:pt x="14322" y="306619"/>
                </a:lnTo>
                <a:lnTo>
                  <a:pt x="36370" y="339256"/>
                </a:lnTo>
                <a:lnTo>
                  <a:pt x="41785" y="344349"/>
                </a:lnTo>
                <a:lnTo>
                  <a:pt x="57271" y="348644"/>
                </a:lnTo>
                <a:lnTo>
                  <a:pt x="66675" y="349365"/>
                </a:lnTo>
                <a:lnTo>
                  <a:pt x="86153" y="345411"/>
                </a:lnTo>
                <a:lnTo>
                  <a:pt x="100147" y="339065"/>
                </a:lnTo>
                <a:lnTo>
                  <a:pt x="134543" y="310195"/>
                </a:lnTo>
                <a:lnTo>
                  <a:pt x="156177" y="280958"/>
                </a:lnTo>
                <a:lnTo>
                  <a:pt x="174221" y="246343"/>
                </a:lnTo>
                <a:lnTo>
                  <a:pt x="189352" y="214765"/>
                </a:lnTo>
                <a:lnTo>
                  <a:pt x="200877" y="181447"/>
                </a:lnTo>
                <a:lnTo>
                  <a:pt x="208725" y="146887"/>
                </a:lnTo>
                <a:lnTo>
                  <a:pt x="211313" y="111624"/>
                </a:lnTo>
                <a:lnTo>
                  <a:pt x="209733" y="78073"/>
                </a:lnTo>
                <a:lnTo>
                  <a:pt x="203145" y="42698"/>
                </a:lnTo>
                <a:lnTo>
                  <a:pt x="192623" y="20118"/>
                </a:lnTo>
                <a:lnTo>
                  <a:pt x="178621" y="4361"/>
                </a:lnTo>
                <a:lnTo>
                  <a:pt x="160486" y="28"/>
                </a:lnTo>
                <a:lnTo>
                  <a:pt x="143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970">
            <a:extLst>
              <a:ext uri="{FF2B5EF4-FFF2-40B4-BE49-F238E27FC236}">
                <a16:creationId xmlns:a16="http://schemas.microsoft.com/office/drawing/2014/main" xmlns="" id="{C69F218B-3FD7-465D-9770-5C41AB42BC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24681" y="4046344"/>
            <a:ext cx="222774" cy="396897"/>
          </a:xfrm>
          <a:custGeom>
            <a:avLst/>
            <a:gdLst/>
            <a:ahLst/>
            <a:cxnLst/>
            <a:rect l="0" t="0" r="0" b="0"/>
            <a:pathLst>
              <a:path w="222774" h="396897">
                <a:moveTo>
                  <a:pt x="133207" y="8925"/>
                </a:moveTo>
                <a:lnTo>
                  <a:pt x="133207" y="8925"/>
                </a:lnTo>
                <a:lnTo>
                  <a:pt x="128616" y="9189"/>
                </a:lnTo>
                <a:lnTo>
                  <a:pt x="121632" y="11208"/>
                </a:lnTo>
                <a:lnTo>
                  <a:pt x="86205" y="40804"/>
                </a:lnTo>
                <a:lnTo>
                  <a:pt x="69777" y="57086"/>
                </a:lnTo>
                <a:lnTo>
                  <a:pt x="48190" y="91498"/>
                </a:lnTo>
                <a:lnTo>
                  <a:pt x="32969" y="119123"/>
                </a:lnTo>
                <a:lnTo>
                  <a:pt x="22360" y="149049"/>
                </a:lnTo>
                <a:lnTo>
                  <a:pt x="10409" y="184169"/>
                </a:lnTo>
                <a:lnTo>
                  <a:pt x="4859" y="215597"/>
                </a:lnTo>
                <a:lnTo>
                  <a:pt x="946" y="245201"/>
                </a:lnTo>
                <a:lnTo>
                  <a:pt x="0" y="277126"/>
                </a:lnTo>
                <a:lnTo>
                  <a:pt x="3970" y="310248"/>
                </a:lnTo>
                <a:lnTo>
                  <a:pt x="14505" y="345065"/>
                </a:lnTo>
                <a:lnTo>
                  <a:pt x="27677" y="369311"/>
                </a:lnTo>
                <a:lnTo>
                  <a:pt x="45181" y="386411"/>
                </a:lnTo>
                <a:lnTo>
                  <a:pt x="53944" y="391823"/>
                </a:lnTo>
                <a:lnTo>
                  <a:pt x="71620" y="395758"/>
                </a:lnTo>
                <a:lnTo>
                  <a:pt x="93372" y="396896"/>
                </a:lnTo>
                <a:lnTo>
                  <a:pt x="99099" y="395581"/>
                </a:lnTo>
                <a:lnTo>
                  <a:pt x="133986" y="376739"/>
                </a:lnTo>
                <a:lnTo>
                  <a:pt x="155995" y="358339"/>
                </a:lnTo>
                <a:lnTo>
                  <a:pt x="180539" y="325028"/>
                </a:lnTo>
                <a:lnTo>
                  <a:pt x="196834" y="294645"/>
                </a:lnTo>
                <a:lnTo>
                  <a:pt x="208055" y="262045"/>
                </a:lnTo>
                <a:lnTo>
                  <a:pt x="214853" y="228541"/>
                </a:lnTo>
                <a:lnTo>
                  <a:pt x="220585" y="194093"/>
                </a:lnTo>
                <a:lnTo>
                  <a:pt x="222773" y="163537"/>
                </a:lnTo>
                <a:lnTo>
                  <a:pt x="222715" y="134111"/>
                </a:lnTo>
                <a:lnTo>
                  <a:pt x="221023" y="104843"/>
                </a:lnTo>
                <a:lnTo>
                  <a:pt x="216817" y="70616"/>
                </a:lnTo>
                <a:lnTo>
                  <a:pt x="208559" y="37420"/>
                </a:lnTo>
                <a:lnTo>
                  <a:pt x="189895" y="9663"/>
                </a:lnTo>
                <a:lnTo>
                  <a:pt x="182743" y="2815"/>
                </a:lnTo>
                <a:lnTo>
                  <a:pt x="171980" y="300"/>
                </a:lnTo>
                <a:lnTo>
                  <a:pt x="165405" y="0"/>
                </a:lnTo>
                <a:lnTo>
                  <a:pt x="149634" y="6722"/>
                </a:lnTo>
                <a:lnTo>
                  <a:pt x="123682" y="232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971">
            <a:extLst>
              <a:ext uri="{FF2B5EF4-FFF2-40B4-BE49-F238E27FC236}">
                <a16:creationId xmlns:a16="http://schemas.microsoft.com/office/drawing/2014/main" xmlns="" id="{61DB4A7E-9604-478D-890B-771EDEBAD2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1781" y="3356907"/>
            <a:ext cx="888208" cy="313958"/>
          </a:xfrm>
          <a:custGeom>
            <a:avLst/>
            <a:gdLst/>
            <a:ahLst/>
            <a:cxnLst/>
            <a:rect l="0" t="0" r="0" b="0"/>
            <a:pathLst>
              <a:path w="888208" h="313958">
                <a:moveTo>
                  <a:pt x="0" y="291168"/>
                </a:moveTo>
                <a:lnTo>
                  <a:pt x="0" y="291168"/>
                </a:lnTo>
                <a:lnTo>
                  <a:pt x="0" y="292432"/>
                </a:lnTo>
                <a:lnTo>
                  <a:pt x="1265" y="295746"/>
                </a:lnTo>
                <a:lnTo>
                  <a:pt x="9360" y="305280"/>
                </a:lnTo>
                <a:lnTo>
                  <a:pt x="34283" y="300862"/>
                </a:lnTo>
                <a:lnTo>
                  <a:pt x="41872" y="295212"/>
                </a:lnTo>
                <a:lnTo>
                  <a:pt x="67965" y="264402"/>
                </a:lnTo>
                <a:lnTo>
                  <a:pt x="86151" y="230279"/>
                </a:lnTo>
                <a:lnTo>
                  <a:pt x="100022" y="195688"/>
                </a:lnTo>
                <a:lnTo>
                  <a:pt x="112235" y="161464"/>
                </a:lnTo>
                <a:lnTo>
                  <a:pt x="113893" y="155579"/>
                </a:lnTo>
                <a:lnTo>
                  <a:pt x="114028" y="155532"/>
                </a:lnTo>
                <a:lnTo>
                  <a:pt x="115484" y="160521"/>
                </a:lnTo>
                <a:lnTo>
                  <a:pt x="112516" y="193510"/>
                </a:lnTo>
                <a:lnTo>
                  <a:pt x="113856" y="226297"/>
                </a:lnTo>
                <a:lnTo>
                  <a:pt x="118031" y="259929"/>
                </a:lnTo>
                <a:lnTo>
                  <a:pt x="118375" y="263992"/>
                </a:lnTo>
                <a:lnTo>
                  <a:pt x="123916" y="276031"/>
                </a:lnTo>
                <a:lnTo>
                  <a:pt x="134740" y="288991"/>
                </a:lnTo>
                <a:lnTo>
                  <a:pt x="138907" y="291523"/>
                </a:lnTo>
                <a:lnTo>
                  <a:pt x="143934" y="291238"/>
                </a:lnTo>
                <a:lnTo>
                  <a:pt x="148902" y="289347"/>
                </a:lnTo>
                <a:lnTo>
                  <a:pt x="151992" y="286743"/>
                </a:lnTo>
                <a:lnTo>
                  <a:pt x="167401" y="251849"/>
                </a:lnTo>
                <a:lnTo>
                  <a:pt x="179774" y="219855"/>
                </a:lnTo>
                <a:lnTo>
                  <a:pt x="188539" y="200119"/>
                </a:lnTo>
                <a:lnTo>
                  <a:pt x="189193" y="197131"/>
                </a:lnTo>
                <a:lnTo>
                  <a:pt x="195169" y="187870"/>
                </a:lnTo>
                <a:lnTo>
                  <a:pt x="201114" y="182215"/>
                </a:lnTo>
                <a:lnTo>
                  <a:pt x="204566" y="180567"/>
                </a:lnTo>
                <a:lnTo>
                  <a:pt x="206227" y="180128"/>
                </a:lnTo>
                <a:lnTo>
                  <a:pt x="210896" y="181051"/>
                </a:lnTo>
                <a:lnTo>
                  <a:pt x="215705" y="183225"/>
                </a:lnTo>
                <a:lnTo>
                  <a:pt x="218724" y="185955"/>
                </a:lnTo>
                <a:lnTo>
                  <a:pt x="224190" y="198830"/>
                </a:lnTo>
                <a:lnTo>
                  <a:pt x="228190" y="233224"/>
                </a:lnTo>
                <a:lnTo>
                  <a:pt x="228564" y="267766"/>
                </a:lnTo>
                <a:lnTo>
                  <a:pt x="228599" y="287629"/>
                </a:lnTo>
                <a:lnTo>
                  <a:pt x="228864" y="287486"/>
                </a:lnTo>
                <a:lnTo>
                  <a:pt x="229865" y="285916"/>
                </a:lnTo>
                <a:lnTo>
                  <a:pt x="229972" y="285021"/>
                </a:lnTo>
                <a:lnTo>
                  <a:pt x="229389" y="281174"/>
                </a:lnTo>
                <a:lnTo>
                  <a:pt x="234467" y="246875"/>
                </a:lnTo>
                <a:lnTo>
                  <a:pt x="242595" y="213961"/>
                </a:lnTo>
                <a:lnTo>
                  <a:pt x="255265" y="190910"/>
                </a:lnTo>
                <a:lnTo>
                  <a:pt x="263754" y="180422"/>
                </a:lnTo>
                <a:lnTo>
                  <a:pt x="272243" y="173984"/>
                </a:lnTo>
                <a:lnTo>
                  <a:pt x="273570" y="173358"/>
                </a:lnTo>
                <a:lnTo>
                  <a:pt x="275514" y="173734"/>
                </a:lnTo>
                <a:lnTo>
                  <a:pt x="280496" y="176269"/>
                </a:lnTo>
                <a:lnTo>
                  <a:pt x="287986" y="184687"/>
                </a:lnTo>
                <a:lnTo>
                  <a:pt x="293968" y="195559"/>
                </a:lnTo>
                <a:lnTo>
                  <a:pt x="299342" y="227203"/>
                </a:lnTo>
                <a:lnTo>
                  <a:pt x="303751" y="260720"/>
                </a:lnTo>
                <a:lnTo>
                  <a:pt x="304759" y="287910"/>
                </a:lnTo>
                <a:lnTo>
                  <a:pt x="304509" y="288732"/>
                </a:lnTo>
                <a:lnTo>
                  <a:pt x="304076" y="289015"/>
                </a:lnTo>
                <a:lnTo>
                  <a:pt x="303524" y="288939"/>
                </a:lnTo>
                <a:lnTo>
                  <a:pt x="303420" y="288624"/>
                </a:lnTo>
                <a:lnTo>
                  <a:pt x="304010" y="287568"/>
                </a:lnTo>
                <a:lnTo>
                  <a:pt x="304631" y="253845"/>
                </a:lnTo>
                <a:lnTo>
                  <a:pt x="309265" y="218791"/>
                </a:lnTo>
                <a:lnTo>
                  <a:pt x="319680" y="186530"/>
                </a:lnTo>
                <a:lnTo>
                  <a:pt x="333626" y="163882"/>
                </a:lnTo>
                <a:lnTo>
                  <a:pt x="335956" y="161836"/>
                </a:lnTo>
                <a:lnTo>
                  <a:pt x="337477" y="161555"/>
                </a:lnTo>
                <a:lnTo>
                  <a:pt x="341284" y="161948"/>
                </a:lnTo>
                <a:lnTo>
                  <a:pt x="350418" y="168714"/>
                </a:lnTo>
                <a:lnTo>
                  <a:pt x="357710" y="176568"/>
                </a:lnTo>
                <a:lnTo>
                  <a:pt x="366157" y="203123"/>
                </a:lnTo>
                <a:lnTo>
                  <a:pt x="370100" y="235265"/>
                </a:lnTo>
                <a:lnTo>
                  <a:pt x="377983" y="267589"/>
                </a:lnTo>
                <a:lnTo>
                  <a:pt x="383899" y="279184"/>
                </a:lnTo>
                <a:lnTo>
                  <a:pt x="391943" y="286794"/>
                </a:lnTo>
                <a:lnTo>
                  <a:pt x="397240" y="289224"/>
                </a:lnTo>
                <a:lnTo>
                  <a:pt x="399764" y="289872"/>
                </a:lnTo>
                <a:lnTo>
                  <a:pt x="406097" y="288475"/>
                </a:lnTo>
                <a:lnTo>
                  <a:pt x="415689" y="283226"/>
                </a:lnTo>
                <a:lnTo>
                  <a:pt x="421288" y="277849"/>
                </a:lnTo>
                <a:lnTo>
                  <a:pt x="439170" y="247731"/>
                </a:lnTo>
                <a:lnTo>
                  <a:pt x="453147" y="216571"/>
                </a:lnTo>
                <a:lnTo>
                  <a:pt x="463232" y="185477"/>
                </a:lnTo>
                <a:lnTo>
                  <a:pt x="471508" y="151119"/>
                </a:lnTo>
                <a:lnTo>
                  <a:pt x="475443" y="118735"/>
                </a:lnTo>
                <a:lnTo>
                  <a:pt x="478619" y="87127"/>
                </a:lnTo>
                <a:lnTo>
                  <a:pt x="480697" y="51698"/>
                </a:lnTo>
                <a:lnTo>
                  <a:pt x="478422" y="28024"/>
                </a:lnTo>
                <a:lnTo>
                  <a:pt x="474366" y="13762"/>
                </a:lnTo>
                <a:lnTo>
                  <a:pt x="469944" y="7010"/>
                </a:lnTo>
                <a:lnTo>
                  <a:pt x="464981" y="2157"/>
                </a:lnTo>
                <a:lnTo>
                  <a:pt x="461012" y="0"/>
                </a:lnTo>
                <a:lnTo>
                  <a:pt x="455366" y="1158"/>
                </a:lnTo>
                <a:lnTo>
                  <a:pt x="452009" y="2578"/>
                </a:lnTo>
                <a:lnTo>
                  <a:pt x="446161" y="9800"/>
                </a:lnTo>
                <a:lnTo>
                  <a:pt x="437039" y="31464"/>
                </a:lnTo>
                <a:lnTo>
                  <a:pt x="430641" y="66968"/>
                </a:lnTo>
                <a:lnTo>
                  <a:pt x="429597" y="101532"/>
                </a:lnTo>
                <a:lnTo>
                  <a:pt x="431992" y="129443"/>
                </a:lnTo>
                <a:lnTo>
                  <a:pt x="435502" y="157907"/>
                </a:lnTo>
                <a:lnTo>
                  <a:pt x="439793" y="187763"/>
                </a:lnTo>
                <a:lnTo>
                  <a:pt x="446873" y="221726"/>
                </a:lnTo>
                <a:lnTo>
                  <a:pt x="457310" y="256378"/>
                </a:lnTo>
                <a:lnTo>
                  <a:pt x="469124" y="287414"/>
                </a:lnTo>
                <a:lnTo>
                  <a:pt x="479762" y="304038"/>
                </a:lnTo>
                <a:lnTo>
                  <a:pt x="484690" y="308000"/>
                </a:lnTo>
                <a:lnTo>
                  <a:pt x="495596" y="312677"/>
                </a:lnTo>
                <a:lnTo>
                  <a:pt x="501518" y="313957"/>
                </a:lnTo>
                <a:lnTo>
                  <a:pt x="513105" y="310885"/>
                </a:lnTo>
                <a:lnTo>
                  <a:pt x="519177" y="307075"/>
                </a:lnTo>
                <a:lnTo>
                  <a:pt x="536202" y="289069"/>
                </a:lnTo>
                <a:lnTo>
                  <a:pt x="549298" y="261545"/>
                </a:lnTo>
                <a:lnTo>
                  <a:pt x="554224" y="229040"/>
                </a:lnTo>
                <a:lnTo>
                  <a:pt x="549414" y="198303"/>
                </a:lnTo>
                <a:lnTo>
                  <a:pt x="543143" y="188217"/>
                </a:lnTo>
                <a:lnTo>
                  <a:pt x="537110" y="182318"/>
                </a:lnTo>
                <a:lnTo>
                  <a:pt x="526915" y="177630"/>
                </a:lnTo>
                <a:lnTo>
                  <a:pt x="520464" y="177295"/>
                </a:lnTo>
                <a:lnTo>
                  <a:pt x="511119" y="180127"/>
                </a:lnTo>
                <a:lnTo>
                  <a:pt x="503309" y="184978"/>
                </a:lnTo>
                <a:lnTo>
                  <a:pt x="500183" y="188498"/>
                </a:lnTo>
                <a:lnTo>
                  <a:pt x="499349" y="190178"/>
                </a:lnTo>
                <a:lnTo>
                  <a:pt x="499128" y="194866"/>
                </a:lnTo>
                <a:lnTo>
                  <a:pt x="500491" y="201339"/>
                </a:lnTo>
                <a:lnTo>
                  <a:pt x="501143" y="202707"/>
                </a:lnTo>
                <a:lnTo>
                  <a:pt x="508379" y="207160"/>
                </a:lnTo>
                <a:lnTo>
                  <a:pt x="520166" y="209303"/>
                </a:lnTo>
                <a:lnTo>
                  <a:pt x="533990" y="207861"/>
                </a:lnTo>
                <a:lnTo>
                  <a:pt x="555462" y="201270"/>
                </a:lnTo>
                <a:lnTo>
                  <a:pt x="575447" y="186567"/>
                </a:lnTo>
                <a:lnTo>
                  <a:pt x="578546" y="181708"/>
                </a:lnTo>
                <a:lnTo>
                  <a:pt x="583365" y="169820"/>
                </a:lnTo>
                <a:lnTo>
                  <a:pt x="577808" y="188261"/>
                </a:lnTo>
                <a:lnTo>
                  <a:pt x="578469" y="205018"/>
                </a:lnTo>
                <a:lnTo>
                  <a:pt x="585489" y="240330"/>
                </a:lnTo>
                <a:lnTo>
                  <a:pt x="598826" y="268407"/>
                </a:lnTo>
                <a:lnTo>
                  <a:pt x="606996" y="277515"/>
                </a:lnTo>
                <a:lnTo>
                  <a:pt x="617121" y="282660"/>
                </a:lnTo>
                <a:lnTo>
                  <a:pt x="618583" y="283115"/>
                </a:lnTo>
                <a:lnTo>
                  <a:pt x="626961" y="281226"/>
                </a:lnTo>
                <a:lnTo>
                  <a:pt x="635293" y="276051"/>
                </a:lnTo>
                <a:lnTo>
                  <a:pt x="642790" y="264435"/>
                </a:lnTo>
                <a:lnTo>
                  <a:pt x="651848" y="237924"/>
                </a:lnTo>
                <a:lnTo>
                  <a:pt x="655845" y="206694"/>
                </a:lnTo>
                <a:lnTo>
                  <a:pt x="659567" y="171724"/>
                </a:lnTo>
                <a:lnTo>
                  <a:pt x="659315" y="171322"/>
                </a:lnTo>
                <a:lnTo>
                  <a:pt x="658883" y="171319"/>
                </a:lnTo>
                <a:lnTo>
                  <a:pt x="658331" y="171581"/>
                </a:lnTo>
                <a:lnTo>
                  <a:pt x="657717" y="173989"/>
                </a:lnTo>
                <a:lnTo>
                  <a:pt x="658498" y="208102"/>
                </a:lnTo>
                <a:lnTo>
                  <a:pt x="666924" y="241432"/>
                </a:lnTo>
                <a:lnTo>
                  <a:pt x="676612" y="265484"/>
                </a:lnTo>
                <a:lnTo>
                  <a:pt x="684224" y="275620"/>
                </a:lnTo>
                <a:lnTo>
                  <a:pt x="693749" y="283629"/>
                </a:lnTo>
                <a:lnTo>
                  <a:pt x="698065" y="284466"/>
                </a:lnTo>
                <a:lnTo>
                  <a:pt x="700326" y="284318"/>
                </a:lnTo>
                <a:lnTo>
                  <a:pt x="704251" y="282744"/>
                </a:lnTo>
                <a:lnTo>
                  <a:pt x="706039" y="281583"/>
                </a:lnTo>
                <a:lnTo>
                  <a:pt x="711082" y="273629"/>
                </a:lnTo>
                <a:lnTo>
                  <a:pt x="722041" y="240085"/>
                </a:lnTo>
                <a:lnTo>
                  <a:pt x="733781" y="204776"/>
                </a:lnTo>
                <a:lnTo>
                  <a:pt x="745154" y="173171"/>
                </a:lnTo>
                <a:lnTo>
                  <a:pt x="751609" y="156733"/>
                </a:lnTo>
                <a:lnTo>
                  <a:pt x="754383" y="153543"/>
                </a:lnTo>
                <a:lnTo>
                  <a:pt x="755864" y="153381"/>
                </a:lnTo>
                <a:lnTo>
                  <a:pt x="757380" y="154066"/>
                </a:lnTo>
                <a:lnTo>
                  <a:pt x="758921" y="155317"/>
                </a:lnTo>
                <a:lnTo>
                  <a:pt x="760631" y="158118"/>
                </a:lnTo>
                <a:lnTo>
                  <a:pt x="771614" y="193172"/>
                </a:lnTo>
                <a:lnTo>
                  <a:pt x="781763" y="223778"/>
                </a:lnTo>
                <a:lnTo>
                  <a:pt x="794422" y="256031"/>
                </a:lnTo>
                <a:lnTo>
                  <a:pt x="798547" y="264439"/>
                </a:lnTo>
                <a:lnTo>
                  <a:pt x="804260" y="270116"/>
                </a:lnTo>
                <a:lnTo>
                  <a:pt x="810680" y="273874"/>
                </a:lnTo>
                <a:lnTo>
                  <a:pt x="816180" y="275545"/>
                </a:lnTo>
                <a:lnTo>
                  <a:pt x="826267" y="273956"/>
                </a:lnTo>
                <a:lnTo>
                  <a:pt x="831662" y="270818"/>
                </a:lnTo>
                <a:lnTo>
                  <a:pt x="836088" y="265984"/>
                </a:lnTo>
                <a:lnTo>
                  <a:pt x="847760" y="241638"/>
                </a:lnTo>
                <a:lnTo>
                  <a:pt x="851554" y="223303"/>
                </a:lnTo>
                <a:lnTo>
                  <a:pt x="851101" y="201037"/>
                </a:lnTo>
                <a:lnTo>
                  <a:pt x="839465" y="176051"/>
                </a:lnTo>
                <a:lnTo>
                  <a:pt x="833107" y="167807"/>
                </a:lnTo>
                <a:lnTo>
                  <a:pt x="827117" y="164197"/>
                </a:lnTo>
                <a:lnTo>
                  <a:pt x="817549" y="160989"/>
                </a:lnTo>
                <a:lnTo>
                  <a:pt x="816230" y="161255"/>
                </a:lnTo>
                <a:lnTo>
                  <a:pt x="814060" y="162961"/>
                </a:lnTo>
                <a:lnTo>
                  <a:pt x="812919" y="164778"/>
                </a:lnTo>
                <a:lnTo>
                  <a:pt x="812615" y="165633"/>
                </a:lnTo>
                <a:lnTo>
                  <a:pt x="813688" y="168700"/>
                </a:lnTo>
                <a:lnTo>
                  <a:pt x="818689" y="175872"/>
                </a:lnTo>
                <a:lnTo>
                  <a:pt x="824482" y="179513"/>
                </a:lnTo>
                <a:lnTo>
                  <a:pt x="845357" y="184759"/>
                </a:lnTo>
                <a:lnTo>
                  <a:pt x="863338" y="184169"/>
                </a:lnTo>
                <a:lnTo>
                  <a:pt x="875906" y="180094"/>
                </a:lnTo>
                <a:lnTo>
                  <a:pt x="888207" y="1744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972">
            <a:extLst>
              <a:ext uri="{FF2B5EF4-FFF2-40B4-BE49-F238E27FC236}">
                <a16:creationId xmlns:a16="http://schemas.microsoft.com/office/drawing/2014/main" xmlns="" id="{F0CD9726-4B14-40E3-BBA0-958D5B788D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25162" y="3356108"/>
            <a:ext cx="478220" cy="288075"/>
          </a:xfrm>
          <a:custGeom>
            <a:avLst/>
            <a:gdLst/>
            <a:ahLst/>
            <a:cxnLst/>
            <a:rect l="0" t="0" r="0" b="0"/>
            <a:pathLst>
              <a:path w="478220" h="288075">
                <a:moveTo>
                  <a:pt x="87694" y="170523"/>
                </a:moveTo>
                <a:lnTo>
                  <a:pt x="87694" y="170523"/>
                </a:lnTo>
                <a:lnTo>
                  <a:pt x="84156" y="165614"/>
                </a:lnTo>
                <a:lnTo>
                  <a:pt x="82329" y="164372"/>
                </a:lnTo>
                <a:lnTo>
                  <a:pt x="64148" y="157480"/>
                </a:lnTo>
                <a:lnTo>
                  <a:pt x="55803" y="156400"/>
                </a:lnTo>
                <a:lnTo>
                  <a:pt x="50993" y="157548"/>
                </a:lnTo>
                <a:lnTo>
                  <a:pt x="19150" y="174617"/>
                </a:lnTo>
                <a:lnTo>
                  <a:pt x="11235" y="184760"/>
                </a:lnTo>
                <a:lnTo>
                  <a:pt x="1671" y="206317"/>
                </a:lnTo>
                <a:lnTo>
                  <a:pt x="0" y="225277"/>
                </a:lnTo>
                <a:lnTo>
                  <a:pt x="974" y="238723"/>
                </a:lnTo>
                <a:lnTo>
                  <a:pt x="8848" y="255491"/>
                </a:lnTo>
                <a:lnTo>
                  <a:pt x="12611" y="260851"/>
                </a:lnTo>
                <a:lnTo>
                  <a:pt x="25290" y="268107"/>
                </a:lnTo>
                <a:lnTo>
                  <a:pt x="34382" y="269368"/>
                </a:lnTo>
                <a:lnTo>
                  <a:pt x="45528" y="267103"/>
                </a:lnTo>
                <a:lnTo>
                  <a:pt x="58933" y="259069"/>
                </a:lnTo>
                <a:lnTo>
                  <a:pt x="70253" y="244017"/>
                </a:lnTo>
                <a:lnTo>
                  <a:pt x="79551" y="224518"/>
                </a:lnTo>
                <a:lnTo>
                  <a:pt x="84685" y="190498"/>
                </a:lnTo>
                <a:lnTo>
                  <a:pt x="84525" y="174359"/>
                </a:lnTo>
                <a:lnTo>
                  <a:pt x="83142" y="167853"/>
                </a:lnTo>
                <a:lnTo>
                  <a:pt x="82959" y="171331"/>
                </a:lnTo>
                <a:lnTo>
                  <a:pt x="96411" y="206204"/>
                </a:lnTo>
                <a:lnTo>
                  <a:pt x="107213" y="238792"/>
                </a:lnTo>
                <a:lnTo>
                  <a:pt x="119370" y="257151"/>
                </a:lnTo>
                <a:lnTo>
                  <a:pt x="123909" y="261765"/>
                </a:lnTo>
                <a:lnTo>
                  <a:pt x="134496" y="265850"/>
                </a:lnTo>
                <a:lnTo>
                  <a:pt x="146423" y="266208"/>
                </a:lnTo>
                <a:lnTo>
                  <a:pt x="154365" y="261733"/>
                </a:lnTo>
                <a:lnTo>
                  <a:pt x="167715" y="248453"/>
                </a:lnTo>
                <a:lnTo>
                  <a:pt x="186094" y="217618"/>
                </a:lnTo>
                <a:lnTo>
                  <a:pt x="198556" y="182305"/>
                </a:lnTo>
                <a:lnTo>
                  <a:pt x="203843" y="150067"/>
                </a:lnTo>
                <a:lnTo>
                  <a:pt x="205893" y="122070"/>
                </a:lnTo>
                <a:lnTo>
                  <a:pt x="206501" y="92814"/>
                </a:lnTo>
                <a:lnTo>
                  <a:pt x="203427" y="59036"/>
                </a:lnTo>
                <a:lnTo>
                  <a:pt x="193569" y="24795"/>
                </a:lnTo>
                <a:lnTo>
                  <a:pt x="191635" y="17473"/>
                </a:lnTo>
                <a:lnTo>
                  <a:pt x="190326" y="15308"/>
                </a:lnTo>
                <a:lnTo>
                  <a:pt x="188659" y="13865"/>
                </a:lnTo>
                <a:lnTo>
                  <a:pt x="186754" y="12903"/>
                </a:lnTo>
                <a:lnTo>
                  <a:pt x="184955" y="12791"/>
                </a:lnTo>
                <a:lnTo>
                  <a:pt x="181545" y="14078"/>
                </a:lnTo>
                <a:lnTo>
                  <a:pt x="167748" y="40369"/>
                </a:lnTo>
                <a:lnTo>
                  <a:pt x="163283" y="71759"/>
                </a:lnTo>
                <a:lnTo>
                  <a:pt x="163860" y="106070"/>
                </a:lnTo>
                <a:lnTo>
                  <a:pt x="166236" y="133199"/>
                </a:lnTo>
                <a:lnTo>
                  <a:pt x="171202" y="166020"/>
                </a:lnTo>
                <a:lnTo>
                  <a:pt x="176931" y="197866"/>
                </a:lnTo>
                <a:lnTo>
                  <a:pt x="183984" y="224662"/>
                </a:lnTo>
                <a:lnTo>
                  <a:pt x="193483" y="252269"/>
                </a:lnTo>
                <a:lnTo>
                  <a:pt x="207280" y="277717"/>
                </a:lnTo>
                <a:lnTo>
                  <a:pt x="218259" y="286922"/>
                </a:lnTo>
                <a:lnTo>
                  <a:pt x="222098" y="288074"/>
                </a:lnTo>
                <a:lnTo>
                  <a:pt x="229891" y="287944"/>
                </a:lnTo>
                <a:lnTo>
                  <a:pt x="236353" y="285416"/>
                </a:lnTo>
                <a:lnTo>
                  <a:pt x="239188" y="283631"/>
                </a:lnTo>
                <a:lnTo>
                  <a:pt x="252449" y="263078"/>
                </a:lnTo>
                <a:lnTo>
                  <a:pt x="258865" y="247836"/>
                </a:lnTo>
                <a:lnTo>
                  <a:pt x="262127" y="218946"/>
                </a:lnTo>
                <a:lnTo>
                  <a:pt x="260381" y="195405"/>
                </a:lnTo>
                <a:lnTo>
                  <a:pt x="254454" y="182041"/>
                </a:lnTo>
                <a:lnTo>
                  <a:pt x="248524" y="174347"/>
                </a:lnTo>
                <a:lnTo>
                  <a:pt x="239622" y="170392"/>
                </a:lnTo>
                <a:lnTo>
                  <a:pt x="233663" y="168809"/>
                </a:lnTo>
                <a:lnTo>
                  <a:pt x="232632" y="169380"/>
                </a:lnTo>
                <a:lnTo>
                  <a:pt x="231944" y="170555"/>
                </a:lnTo>
                <a:lnTo>
                  <a:pt x="230841" y="176879"/>
                </a:lnTo>
                <a:lnTo>
                  <a:pt x="231914" y="181638"/>
                </a:lnTo>
                <a:lnTo>
                  <a:pt x="240228" y="188927"/>
                </a:lnTo>
                <a:lnTo>
                  <a:pt x="246239" y="191932"/>
                </a:lnTo>
                <a:lnTo>
                  <a:pt x="248953" y="192733"/>
                </a:lnTo>
                <a:lnTo>
                  <a:pt x="261622" y="191332"/>
                </a:lnTo>
                <a:lnTo>
                  <a:pt x="277587" y="185325"/>
                </a:lnTo>
                <a:lnTo>
                  <a:pt x="299346" y="169745"/>
                </a:lnTo>
                <a:lnTo>
                  <a:pt x="320396" y="135483"/>
                </a:lnTo>
                <a:lnTo>
                  <a:pt x="326594" y="115515"/>
                </a:lnTo>
                <a:lnTo>
                  <a:pt x="330057" y="82052"/>
                </a:lnTo>
                <a:lnTo>
                  <a:pt x="329067" y="49478"/>
                </a:lnTo>
                <a:lnTo>
                  <a:pt x="325197" y="24993"/>
                </a:lnTo>
                <a:lnTo>
                  <a:pt x="315338" y="6114"/>
                </a:lnTo>
                <a:lnTo>
                  <a:pt x="312077" y="2203"/>
                </a:lnTo>
                <a:lnTo>
                  <a:pt x="308334" y="464"/>
                </a:lnTo>
                <a:lnTo>
                  <a:pt x="306225" y="0"/>
                </a:lnTo>
                <a:lnTo>
                  <a:pt x="304025" y="1543"/>
                </a:lnTo>
                <a:lnTo>
                  <a:pt x="295497" y="15916"/>
                </a:lnTo>
                <a:lnTo>
                  <a:pt x="292234" y="25080"/>
                </a:lnTo>
                <a:lnTo>
                  <a:pt x="288415" y="60203"/>
                </a:lnTo>
                <a:lnTo>
                  <a:pt x="291090" y="94808"/>
                </a:lnTo>
                <a:lnTo>
                  <a:pt x="293980" y="117822"/>
                </a:lnTo>
                <a:lnTo>
                  <a:pt x="299364" y="149793"/>
                </a:lnTo>
                <a:lnTo>
                  <a:pt x="306427" y="177345"/>
                </a:lnTo>
                <a:lnTo>
                  <a:pt x="316899" y="208087"/>
                </a:lnTo>
                <a:lnTo>
                  <a:pt x="331308" y="239960"/>
                </a:lnTo>
                <a:lnTo>
                  <a:pt x="347878" y="264945"/>
                </a:lnTo>
                <a:lnTo>
                  <a:pt x="366256" y="276342"/>
                </a:lnTo>
                <a:lnTo>
                  <a:pt x="368652" y="277582"/>
                </a:lnTo>
                <a:lnTo>
                  <a:pt x="382138" y="276798"/>
                </a:lnTo>
                <a:lnTo>
                  <a:pt x="390008" y="273848"/>
                </a:lnTo>
                <a:lnTo>
                  <a:pt x="396681" y="269097"/>
                </a:lnTo>
                <a:lnTo>
                  <a:pt x="415646" y="246073"/>
                </a:lnTo>
                <a:lnTo>
                  <a:pt x="425447" y="225369"/>
                </a:lnTo>
                <a:lnTo>
                  <a:pt x="429864" y="202002"/>
                </a:lnTo>
                <a:lnTo>
                  <a:pt x="427849" y="190287"/>
                </a:lnTo>
                <a:lnTo>
                  <a:pt x="423906" y="184510"/>
                </a:lnTo>
                <a:lnTo>
                  <a:pt x="421373" y="182229"/>
                </a:lnTo>
                <a:lnTo>
                  <a:pt x="418626" y="181238"/>
                </a:lnTo>
                <a:lnTo>
                  <a:pt x="412751" y="181547"/>
                </a:lnTo>
                <a:lnTo>
                  <a:pt x="410497" y="182900"/>
                </a:lnTo>
                <a:lnTo>
                  <a:pt x="407286" y="187225"/>
                </a:lnTo>
                <a:lnTo>
                  <a:pt x="401698" y="203534"/>
                </a:lnTo>
                <a:lnTo>
                  <a:pt x="400553" y="210948"/>
                </a:lnTo>
                <a:lnTo>
                  <a:pt x="402437" y="224864"/>
                </a:lnTo>
                <a:lnTo>
                  <a:pt x="411404" y="243245"/>
                </a:lnTo>
                <a:lnTo>
                  <a:pt x="417567" y="251175"/>
                </a:lnTo>
                <a:lnTo>
                  <a:pt x="423746" y="255581"/>
                </a:lnTo>
                <a:lnTo>
                  <a:pt x="431784" y="258421"/>
                </a:lnTo>
                <a:lnTo>
                  <a:pt x="452818" y="257715"/>
                </a:lnTo>
                <a:lnTo>
                  <a:pt x="478219" y="2491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528">
            <a:extLst>
              <a:ext uri="{FF2B5EF4-FFF2-40B4-BE49-F238E27FC236}">
                <a16:creationId xmlns:a16="http://schemas.microsoft.com/office/drawing/2014/main" xmlns="" id="{47E79196-236D-40FD-9DDE-2A80E2326E9B}"/>
              </a:ext>
            </a:extLst>
          </p:cNvPr>
          <p:cNvGrpSpPr/>
          <p:nvPr/>
        </p:nvGrpSpPr>
        <p:grpSpPr>
          <a:xfrm>
            <a:off x="6684169" y="3403815"/>
            <a:ext cx="373857" cy="348518"/>
            <a:chOff x="6684169" y="3403815"/>
            <a:chExt cx="373857" cy="348518"/>
          </a:xfrm>
        </p:grpSpPr>
        <p:sp>
          <p:nvSpPr>
            <p:cNvPr id="7" name="SMARTInkShape-973">
              <a:extLst>
                <a:ext uri="{FF2B5EF4-FFF2-40B4-BE49-F238E27FC236}">
                  <a16:creationId xmlns:a16="http://schemas.microsoft.com/office/drawing/2014/main" xmlns="" id="{E0DE4E78-57F4-40DC-A7CD-1CAB0ED4442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50844" y="3403815"/>
              <a:ext cx="9526" cy="6136"/>
            </a:xfrm>
            <a:custGeom>
              <a:avLst/>
              <a:gdLst/>
              <a:ahLst/>
              <a:cxnLst/>
              <a:rect l="0" t="0" r="0" b="0"/>
              <a:pathLst>
                <a:path w="9526" h="6136">
                  <a:moveTo>
                    <a:pt x="9525" y="1373"/>
                  </a:moveTo>
                  <a:lnTo>
                    <a:pt x="9525" y="1373"/>
                  </a:lnTo>
                  <a:lnTo>
                    <a:pt x="9525" y="109"/>
                  </a:lnTo>
                  <a:lnTo>
                    <a:pt x="8995" y="0"/>
                  </a:lnTo>
                  <a:lnTo>
                    <a:pt x="5424" y="1140"/>
                  </a:lnTo>
                  <a:lnTo>
                    <a:pt x="0" y="6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974">
              <a:extLst>
                <a:ext uri="{FF2B5EF4-FFF2-40B4-BE49-F238E27FC236}">
                  <a16:creationId xmlns:a16="http://schemas.microsoft.com/office/drawing/2014/main" xmlns="" id="{E889D801-32AC-469D-BC2F-6E98E7C4467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84169" y="3676650"/>
              <a:ext cx="373857" cy="75683"/>
            </a:xfrm>
            <a:custGeom>
              <a:avLst/>
              <a:gdLst/>
              <a:ahLst/>
              <a:cxnLst/>
              <a:rect l="0" t="0" r="0" b="0"/>
              <a:pathLst>
                <a:path w="373857" h="75683">
                  <a:moveTo>
                    <a:pt x="0" y="19050"/>
                  </a:moveTo>
                  <a:lnTo>
                    <a:pt x="0" y="19050"/>
                  </a:lnTo>
                  <a:lnTo>
                    <a:pt x="4475" y="20935"/>
                  </a:lnTo>
                  <a:lnTo>
                    <a:pt x="18513" y="25989"/>
                  </a:lnTo>
                  <a:lnTo>
                    <a:pt x="50821" y="44909"/>
                  </a:lnTo>
                  <a:lnTo>
                    <a:pt x="85486" y="60681"/>
                  </a:lnTo>
                  <a:lnTo>
                    <a:pt x="117424" y="69423"/>
                  </a:lnTo>
                  <a:lnTo>
                    <a:pt x="144217" y="73578"/>
                  </a:lnTo>
                  <a:lnTo>
                    <a:pt x="175567" y="75682"/>
                  </a:lnTo>
                  <a:lnTo>
                    <a:pt x="211196" y="73932"/>
                  </a:lnTo>
                  <a:lnTo>
                    <a:pt x="237701" y="69678"/>
                  </a:lnTo>
                  <a:lnTo>
                    <a:pt x="266427" y="62214"/>
                  </a:lnTo>
                  <a:lnTo>
                    <a:pt x="294956" y="50330"/>
                  </a:lnTo>
                  <a:lnTo>
                    <a:pt x="325698" y="34195"/>
                  </a:lnTo>
                  <a:lnTo>
                    <a:pt x="360999" y="10272"/>
                  </a:lnTo>
                  <a:lnTo>
                    <a:pt x="3738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SMARTInkShape-Group529">
            <a:extLst>
              <a:ext uri="{FF2B5EF4-FFF2-40B4-BE49-F238E27FC236}">
                <a16:creationId xmlns:a16="http://schemas.microsoft.com/office/drawing/2014/main" xmlns="" id="{66FEB993-8378-4A9A-A9CF-47E06B9B0835}"/>
              </a:ext>
            </a:extLst>
          </p:cNvPr>
          <p:cNvGrpSpPr/>
          <p:nvPr/>
        </p:nvGrpSpPr>
        <p:grpSpPr>
          <a:xfrm>
            <a:off x="6550144" y="4055269"/>
            <a:ext cx="1115101" cy="459582"/>
            <a:chOff x="6550144" y="4055269"/>
            <a:chExt cx="1115101" cy="459582"/>
          </a:xfrm>
        </p:grpSpPr>
        <p:sp>
          <p:nvSpPr>
            <p:cNvPr id="10" name="SMARTInkShape-975">
              <a:extLst>
                <a:ext uri="{FF2B5EF4-FFF2-40B4-BE49-F238E27FC236}">
                  <a16:creationId xmlns:a16="http://schemas.microsoft.com/office/drawing/2014/main" xmlns="" id="{1B459D19-4FB0-4EAE-A25B-DE5703BEF04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93719" y="4055269"/>
              <a:ext cx="4763" cy="9526"/>
            </a:xfrm>
            <a:custGeom>
              <a:avLst/>
              <a:gdLst/>
              <a:ahLst/>
              <a:cxnLst/>
              <a:rect l="0" t="0" r="0" b="0"/>
              <a:pathLst>
                <a:path w="4763" h="9526">
                  <a:moveTo>
                    <a:pt x="4762" y="0"/>
                  </a:moveTo>
                  <a:lnTo>
                    <a:pt x="4762" y="0"/>
                  </a:lnTo>
                  <a:lnTo>
                    <a:pt x="1448" y="3314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976">
              <a:extLst>
                <a:ext uri="{FF2B5EF4-FFF2-40B4-BE49-F238E27FC236}">
                  <a16:creationId xmlns:a16="http://schemas.microsoft.com/office/drawing/2014/main" xmlns="" id="{F868EE82-3B27-421A-9DA7-41C9F323D9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89027" y="4151153"/>
              <a:ext cx="376218" cy="144983"/>
            </a:xfrm>
            <a:custGeom>
              <a:avLst/>
              <a:gdLst/>
              <a:ahLst/>
              <a:cxnLst/>
              <a:rect l="0" t="0" r="0" b="0"/>
              <a:pathLst>
                <a:path w="376218" h="144983">
                  <a:moveTo>
                    <a:pt x="2361" y="35085"/>
                  </a:moveTo>
                  <a:lnTo>
                    <a:pt x="2361" y="35085"/>
                  </a:lnTo>
                  <a:lnTo>
                    <a:pt x="310" y="35085"/>
                  </a:lnTo>
                  <a:lnTo>
                    <a:pt x="1341" y="32556"/>
                  </a:lnTo>
                  <a:lnTo>
                    <a:pt x="1202" y="29904"/>
                  </a:lnTo>
                  <a:lnTo>
                    <a:pt x="0" y="21069"/>
                  </a:lnTo>
                  <a:lnTo>
                    <a:pt x="20176" y="5205"/>
                  </a:lnTo>
                  <a:lnTo>
                    <a:pt x="33965" y="794"/>
                  </a:lnTo>
                  <a:lnTo>
                    <a:pt x="39690" y="0"/>
                  </a:lnTo>
                  <a:lnTo>
                    <a:pt x="51168" y="3346"/>
                  </a:lnTo>
                  <a:lnTo>
                    <a:pt x="56508" y="6515"/>
                  </a:lnTo>
                  <a:lnTo>
                    <a:pt x="58303" y="8100"/>
                  </a:lnTo>
                  <a:lnTo>
                    <a:pt x="64621" y="19181"/>
                  </a:lnTo>
                  <a:lnTo>
                    <a:pt x="67728" y="34194"/>
                  </a:lnTo>
                  <a:lnTo>
                    <a:pt x="69042" y="62092"/>
                  </a:lnTo>
                  <a:lnTo>
                    <a:pt x="72316" y="96830"/>
                  </a:lnTo>
                  <a:lnTo>
                    <a:pt x="82553" y="123619"/>
                  </a:lnTo>
                  <a:lnTo>
                    <a:pt x="84397" y="126651"/>
                  </a:lnTo>
                  <a:lnTo>
                    <a:pt x="89974" y="131432"/>
                  </a:lnTo>
                  <a:lnTo>
                    <a:pt x="96333" y="134791"/>
                  </a:lnTo>
                  <a:lnTo>
                    <a:pt x="101805" y="136284"/>
                  </a:lnTo>
                  <a:lnTo>
                    <a:pt x="118198" y="130804"/>
                  </a:lnTo>
                  <a:lnTo>
                    <a:pt x="130963" y="122066"/>
                  </a:lnTo>
                  <a:lnTo>
                    <a:pt x="153400" y="90705"/>
                  </a:lnTo>
                  <a:lnTo>
                    <a:pt x="168485" y="62681"/>
                  </a:lnTo>
                  <a:lnTo>
                    <a:pt x="173109" y="33407"/>
                  </a:lnTo>
                  <a:lnTo>
                    <a:pt x="172705" y="24549"/>
                  </a:lnTo>
                  <a:lnTo>
                    <a:pt x="168279" y="10738"/>
                  </a:lnTo>
                  <a:lnTo>
                    <a:pt x="165091" y="5919"/>
                  </a:lnTo>
                  <a:lnTo>
                    <a:pt x="162970" y="5058"/>
                  </a:lnTo>
                  <a:lnTo>
                    <a:pt x="157792" y="5511"/>
                  </a:lnTo>
                  <a:lnTo>
                    <a:pt x="151257" y="11005"/>
                  </a:lnTo>
                  <a:lnTo>
                    <a:pt x="140075" y="25830"/>
                  </a:lnTo>
                  <a:lnTo>
                    <a:pt x="132516" y="56058"/>
                  </a:lnTo>
                  <a:lnTo>
                    <a:pt x="132439" y="67954"/>
                  </a:lnTo>
                  <a:lnTo>
                    <a:pt x="137445" y="99423"/>
                  </a:lnTo>
                  <a:lnTo>
                    <a:pt x="138455" y="104964"/>
                  </a:lnTo>
                  <a:lnTo>
                    <a:pt x="148724" y="121612"/>
                  </a:lnTo>
                  <a:lnTo>
                    <a:pt x="169364" y="140341"/>
                  </a:lnTo>
                  <a:lnTo>
                    <a:pt x="176597" y="144043"/>
                  </a:lnTo>
                  <a:lnTo>
                    <a:pt x="183163" y="144982"/>
                  </a:lnTo>
                  <a:lnTo>
                    <a:pt x="186395" y="144862"/>
                  </a:lnTo>
                  <a:lnTo>
                    <a:pt x="198529" y="139637"/>
                  </a:lnTo>
                  <a:lnTo>
                    <a:pt x="215794" y="121843"/>
                  </a:lnTo>
                  <a:lnTo>
                    <a:pt x="226103" y="103512"/>
                  </a:lnTo>
                  <a:lnTo>
                    <a:pt x="233176" y="76089"/>
                  </a:lnTo>
                  <a:lnTo>
                    <a:pt x="234682" y="51456"/>
                  </a:lnTo>
                  <a:lnTo>
                    <a:pt x="232343" y="37701"/>
                  </a:lnTo>
                  <a:lnTo>
                    <a:pt x="228842" y="31656"/>
                  </a:lnTo>
                  <a:lnTo>
                    <a:pt x="225717" y="27778"/>
                  </a:lnTo>
                  <a:lnTo>
                    <a:pt x="225348" y="26773"/>
                  </a:lnTo>
                  <a:lnTo>
                    <a:pt x="225367" y="25840"/>
                  </a:lnTo>
                  <a:lnTo>
                    <a:pt x="225644" y="24953"/>
                  </a:lnTo>
                  <a:lnTo>
                    <a:pt x="226358" y="24361"/>
                  </a:lnTo>
                  <a:lnTo>
                    <a:pt x="261955" y="15544"/>
                  </a:lnTo>
                  <a:lnTo>
                    <a:pt x="295140" y="9608"/>
                  </a:lnTo>
                  <a:lnTo>
                    <a:pt x="304304" y="9809"/>
                  </a:lnTo>
                  <a:lnTo>
                    <a:pt x="306050" y="10296"/>
                  </a:lnTo>
                  <a:lnTo>
                    <a:pt x="307478" y="11944"/>
                  </a:lnTo>
                  <a:lnTo>
                    <a:pt x="309771" y="17304"/>
                  </a:lnTo>
                  <a:lnTo>
                    <a:pt x="311233" y="34267"/>
                  </a:lnTo>
                  <a:lnTo>
                    <a:pt x="308484" y="68078"/>
                  </a:lnTo>
                  <a:lnTo>
                    <a:pt x="313924" y="98202"/>
                  </a:lnTo>
                  <a:lnTo>
                    <a:pt x="314845" y="100975"/>
                  </a:lnTo>
                  <a:lnTo>
                    <a:pt x="321196" y="108671"/>
                  </a:lnTo>
                  <a:lnTo>
                    <a:pt x="331045" y="113450"/>
                  </a:lnTo>
                  <a:lnTo>
                    <a:pt x="339913" y="113482"/>
                  </a:lnTo>
                  <a:lnTo>
                    <a:pt x="350556" y="110673"/>
                  </a:lnTo>
                  <a:lnTo>
                    <a:pt x="376217" y="96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977">
              <a:extLst>
                <a:ext uri="{FF2B5EF4-FFF2-40B4-BE49-F238E27FC236}">
                  <a16:creationId xmlns:a16="http://schemas.microsoft.com/office/drawing/2014/main" xmlns="" id="{04BA192B-1200-4D6C-BB84-11728DC1E4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50144" y="4132329"/>
              <a:ext cx="738863" cy="382522"/>
            </a:xfrm>
            <a:custGeom>
              <a:avLst/>
              <a:gdLst/>
              <a:ahLst/>
              <a:cxnLst/>
              <a:rect l="0" t="0" r="0" b="0"/>
              <a:pathLst>
                <a:path w="738863" h="382522">
                  <a:moveTo>
                    <a:pt x="86400" y="30096"/>
                  </a:moveTo>
                  <a:lnTo>
                    <a:pt x="86400" y="30096"/>
                  </a:lnTo>
                  <a:lnTo>
                    <a:pt x="87664" y="30096"/>
                  </a:lnTo>
                  <a:lnTo>
                    <a:pt x="88036" y="29567"/>
                  </a:lnTo>
                  <a:lnTo>
                    <a:pt x="88450" y="27568"/>
                  </a:lnTo>
                  <a:lnTo>
                    <a:pt x="86426" y="20647"/>
                  </a:lnTo>
                  <a:lnTo>
                    <a:pt x="63371" y="18527"/>
                  </a:lnTo>
                  <a:lnTo>
                    <a:pt x="53148" y="22082"/>
                  </a:lnTo>
                  <a:lnTo>
                    <a:pt x="30381" y="36446"/>
                  </a:lnTo>
                  <a:lnTo>
                    <a:pt x="11997" y="57817"/>
                  </a:lnTo>
                  <a:lnTo>
                    <a:pt x="7824" y="65964"/>
                  </a:lnTo>
                  <a:lnTo>
                    <a:pt x="0" y="95370"/>
                  </a:lnTo>
                  <a:lnTo>
                    <a:pt x="534" y="115803"/>
                  </a:lnTo>
                  <a:lnTo>
                    <a:pt x="3434" y="123310"/>
                  </a:lnTo>
                  <a:lnTo>
                    <a:pt x="8516" y="130526"/>
                  </a:lnTo>
                  <a:lnTo>
                    <a:pt x="18285" y="138258"/>
                  </a:lnTo>
                  <a:lnTo>
                    <a:pt x="23848" y="140345"/>
                  </a:lnTo>
                  <a:lnTo>
                    <a:pt x="37762" y="140256"/>
                  </a:lnTo>
                  <a:lnTo>
                    <a:pt x="48970" y="137290"/>
                  </a:lnTo>
                  <a:lnTo>
                    <a:pt x="67654" y="124354"/>
                  </a:lnTo>
                  <a:lnTo>
                    <a:pt x="84500" y="102770"/>
                  </a:lnTo>
                  <a:lnTo>
                    <a:pt x="95034" y="71569"/>
                  </a:lnTo>
                  <a:lnTo>
                    <a:pt x="100063" y="37868"/>
                  </a:lnTo>
                  <a:lnTo>
                    <a:pt x="100684" y="11689"/>
                  </a:lnTo>
                  <a:lnTo>
                    <a:pt x="102588" y="24381"/>
                  </a:lnTo>
                  <a:lnTo>
                    <a:pt x="107850" y="60079"/>
                  </a:lnTo>
                  <a:lnTo>
                    <a:pt x="112332" y="92262"/>
                  </a:lnTo>
                  <a:lnTo>
                    <a:pt x="119450" y="123093"/>
                  </a:lnTo>
                  <a:lnTo>
                    <a:pt x="126031" y="158533"/>
                  </a:lnTo>
                  <a:lnTo>
                    <a:pt x="131054" y="189894"/>
                  </a:lnTo>
                  <a:lnTo>
                    <a:pt x="136143" y="221406"/>
                  </a:lnTo>
                  <a:lnTo>
                    <a:pt x="139676" y="254221"/>
                  </a:lnTo>
                  <a:lnTo>
                    <a:pt x="141696" y="282594"/>
                  </a:lnTo>
                  <a:lnTo>
                    <a:pt x="140009" y="316833"/>
                  </a:lnTo>
                  <a:lnTo>
                    <a:pt x="134473" y="349529"/>
                  </a:lnTo>
                  <a:lnTo>
                    <a:pt x="128410" y="366391"/>
                  </a:lnTo>
                  <a:lnTo>
                    <a:pt x="123415" y="372794"/>
                  </a:lnTo>
                  <a:lnTo>
                    <a:pt x="117403" y="377140"/>
                  </a:lnTo>
                  <a:lnTo>
                    <a:pt x="107110" y="380809"/>
                  </a:lnTo>
                  <a:lnTo>
                    <a:pt x="101425" y="381760"/>
                  </a:lnTo>
                  <a:lnTo>
                    <a:pt x="94842" y="378655"/>
                  </a:lnTo>
                  <a:lnTo>
                    <a:pt x="83629" y="368411"/>
                  </a:lnTo>
                  <a:lnTo>
                    <a:pt x="67647" y="339440"/>
                  </a:lnTo>
                  <a:lnTo>
                    <a:pt x="60578" y="314588"/>
                  </a:lnTo>
                  <a:lnTo>
                    <a:pt x="60469" y="279419"/>
                  </a:lnTo>
                  <a:lnTo>
                    <a:pt x="64784" y="248911"/>
                  </a:lnTo>
                  <a:lnTo>
                    <a:pt x="75489" y="218076"/>
                  </a:lnTo>
                  <a:lnTo>
                    <a:pt x="87390" y="197844"/>
                  </a:lnTo>
                  <a:lnTo>
                    <a:pt x="117271" y="162419"/>
                  </a:lnTo>
                  <a:lnTo>
                    <a:pt x="145228" y="128941"/>
                  </a:lnTo>
                  <a:lnTo>
                    <a:pt x="162357" y="99202"/>
                  </a:lnTo>
                  <a:lnTo>
                    <a:pt x="177603" y="64776"/>
                  </a:lnTo>
                  <a:lnTo>
                    <a:pt x="185493" y="31749"/>
                  </a:lnTo>
                  <a:lnTo>
                    <a:pt x="185434" y="20796"/>
                  </a:lnTo>
                  <a:lnTo>
                    <a:pt x="184126" y="15908"/>
                  </a:lnTo>
                  <a:lnTo>
                    <a:pt x="181780" y="11091"/>
                  </a:lnTo>
                  <a:lnTo>
                    <a:pt x="176220" y="5179"/>
                  </a:lnTo>
                  <a:lnTo>
                    <a:pt x="172534" y="3147"/>
                  </a:lnTo>
                  <a:lnTo>
                    <a:pt x="170810" y="2605"/>
                  </a:lnTo>
                  <a:lnTo>
                    <a:pt x="169396" y="2508"/>
                  </a:lnTo>
                  <a:lnTo>
                    <a:pt x="165614" y="3666"/>
                  </a:lnTo>
                  <a:lnTo>
                    <a:pt x="165262" y="5208"/>
                  </a:lnTo>
                  <a:lnTo>
                    <a:pt x="165169" y="6361"/>
                  </a:lnTo>
                  <a:lnTo>
                    <a:pt x="165371" y="7128"/>
                  </a:lnTo>
                  <a:lnTo>
                    <a:pt x="165770" y="7641"/>
                  </a:lnTo>
                  <a:lnTo>
                    <a:pt x="166301" y="7982"/>
                  </a:lnTo>
                  <a:lnTo>
                    <a:pt x="172104" y="9727"/>
                  </a:lnTo>
                  <a:lnTo>
                    <a:pt x="205369" y="7071"/>
                  </a:lnTo>
                  <a:lnTo>
                    <a:pt x="224156" y="6617"/>
                  </a:lnTo>
                  <a:lnTo>
                    <a:pt x="228147" y="7578"/>
                  </a:lnTo>
                  <a:lnTo>
                    <a:pt x="231507" y="10298"/>
                  </a:lnTo>
                  <a:lnTo>
                    <a:pt x="233144" y="12135"/>
                  </a:lnTo>
                  <a:lnTo>
                    <a:pt x="234964" y="16293"/>
                  </a:lnTo>
                  <a:lnTo>
                    <a:pt x="236131" y="30486"/>
                  </a:lnTo>
                  <a:lnTo>
                    <a:pt x="232605" y="63731"/>
                  </a:lnTo>
                  <a:lnTo>
                    <a:pt x="233640" y="98341"/>
                  </a:lnTo>
                  <a:lnTo>
                    <a:pt x="237463" y="125113"/>
                  </a:lnTo>
                  <a:lnTo>
                    <a:pt x="245577" y="138653"/>
                  </a:lnTo>
                  <a:lnTo>
                    <a:pt x="256523" y="149465"/>
                  </a:lnTo>
                  <a:lnTo>
                    <a:pt x="258553" y="150950"/>
                  </a:lnTo>
                  <a:lnTo>
                    <a:pt x="268994" y="153041"/>
                  </a:lnTo>
                  <a:lnTo>
                    <a:pt x="278350" y="152396"/>
                  </a:lnTo>
                  <a:lnTo>
                    <a:pt x="292476" y="145766"/>
                  </a:lnTo>
                  <a:lnTo>
                    <a:pt x="296015" y="143722"/>
                  </a:lnTo>
                  <a:lnTo>
                    <a:pt x="316515" y="115220"/>
                  </a:lnTo>
                  <a:lnTo>
                    <a:pt x="326470" y="91792"/>
                  </a:lnTo>
                  <a:lnTo>
                    <a:pt x="334212" y="58603"/>
                  </a:lnTo>
                  <a:lnTo>
                    <a:pt x="340887" y="23757"/>
                  </a:lnTo>
                  <a:lnTo>
                    <a:pt x="343494" y="0"/>
                  </a:lnTo>
                  <a:lnTo>
                    <a:pt x="343574" y="30920"/>
                  </a:lnTo>
                  <a:lnTo>
                    <a:pt x="343575" y="66057"/>
                  </a:lnTo>
                  <a:lnTo>
                    <a:pt x="344280" y="100445"/>
                  </a:lnTo>
                  <a:lnTo>
                    <a:pt x="350681" y="126689"/>
                  </a:lnTo>
                  <a:lnTo>
                    <a:pt x="363799" y="152716"/>
                  </a:lnTo>
                  <a:lnTo>
                    <a:pt x="368438" y="157883"/>
                  </a:lnTo>
                  <a:lnTo>
                    <a:pt x="374910" y="161944"/>
                  </a:lnTo>
                  <a:lnTo>
                    <a:pt x="380785" y="163396"/>
                  </a:lnTo>
                  <a:lnTo>
                    <a:pt x="383463" y="163412"/>
                  </a:lnTo>
                  <a:lnTo>
                    <a:pt x="393552" y="159644"/>
                  </a:lnTo>
                  <a:lnTo>
                    <a:pt x="401128" y="153500"/>
                  </a:lnTo>
                  <a:lnTo>
                    <a:pt x="420366" y="121040"/>
                  </a:lnTo>
                  <a:lnTo>
                    <a:pt x="435144" y="89759"/>
                  </a:lnTo>
                  <a:lnTo>
                    <a:pt x="450142" y="57823"/>
                  </a:lnTo>
                  <a:lnTo>
                    <a:pt x="459603" y="41107"/>
                  </a:lnTo>
                  <a:lnTo>
                    <a:pt x="465531" y="35857"/>
                  </a:lnTo>
                  <a:lnTo>
                    <a:pt x="467741" y="34995"/>
                  </a:lnTo>
                  <a:lnTo>
                    <a:pt x="472314" y="34743"/>
                  </a:lnTo>
                  <a:lnTo>
                    <a:pt x="474116" y="35311"/>
                  </a:lnTo>
                  <a:lnTo>
                    <a:pt x="476823" y="37353"/>
                  </a:lnTo>
                  <a:lnTo>
                    <a:pt x="485891" y="51108"/>
                  </a:lnTo>
                  <a:lnTo>
                    <a:pt x="495686" y="85383"/>
                  </a:lnTo>
                  <a:lnTo>
                    <a:pt x="499906" y="115047"/>
                  </a:lnTo>
                  <a:lnTo>
                    <a:pt x="502977" y="148493"/>
                  </a:lnTo>
                  <a:lnTo>
                    <a:pt x="505156" y="157545"/>
                  </a:lnTo>
                  <a:lnTo>
                    <a:pt x="505347" y="156061"/>
                  </a:lnTo>
                  <a:lnTo>
                    <a:pt x="506160" y="150763"/>
                  </a:lnTo>
                  <a:lnTo>
                    <a:pt x="511482" y="117624"/>
                  </a:lnTo>
                  <a:lnTo>
                    <a:pt x="520182" y="82589"/>
                  </a:lnTo>
                  <a:lnTo>
                    <a:pt x="532724" y="53610"/>
                  </a:lnTo>
                  <a:lnTo>
                    <a:pt x="541670" y="45001"/>
                  </a:lnTo>
                  <a:lnTo>
                    <a:pt x="548908" y="39951"/>
                  </a:lnTo>
                  <a:lnTo>
                    <a:pt x="555668" y="38043"/>
                  </a:lnTo>
                  <a:lnTo>
                    <a:pt x="560341" y="39008"/>
                  </a:lnTo>
                  <a:lnTo>
                    <a:pt x="562698" y="40006"/>
                  </a:lnTo>
                  <a:lnTo>
                    <a:pt x="571072" y="47731"/>
                  </a:lnTo>
                  <a:lnTo>
                    <a:pt x="583837" y="73560"/>
                  </a:lnTo>
                  <a:lnTo>
                    <a:pt x="592382" y="107137"/>
                  </a:lnTo>
                  <a:lnTo>
                    <a:pt x="593558" y="141482"/>
                  </a:lnTo>
                  <a:lnTo>
                    <a:pt x="593602" y="151836"/>
                  </a:lnTo>
                  <a:lnTo>
                    <a:pt x="593606" y="119473"/>
                  </a:lnTo>
                  <a:lnTo>
                    <a:pt x="595723" y="104821"/>
                  </a:lnTo>
                  <a:lnTo>
                    <a:pt x="606298" y="71033"/>
                  </a:lnTo>
                  <a:lnTo>
                    <a:pt x="616564" y="54577"/>
                  </a:lnTo>
                  <a:lnTo>
                    <a:pt x="622752" y="48932"/>
                  </a:lnTo>
                  <a:lnTo>
                    <a:pt x="627197" y="46581"/>
                  </a:lnTo>
                  <a:lnTo>
                    <a:pt x="628964" y="46113"/>
                  </a:lnTo>
                  <a:lnTo>
                    <a:pt x="631634" y="46299"/>
                  </a:lnTo>
                  <a:lnTo>
                    <a:pt x="638416" y="55475"/>
                  </a:lnTo>
                  <a:lnTo>
                    <a:pt x="648999" y="80263"/>
                  </a:lnTo>
                  <a:lnTo>
                    <a:pt x="657773" y="111658"/>
                  </a:lnTo>
                  <a:lnTo>
                    <a:pt x="667413" y="140921"/>
                  </a:lnTo>
                  <a:lnTo>
                    <a:pt x="671388" y="146291"/>
                  </a:lnTo>
                  <a:lnTo>
                    <a:pt x="680535" y="152983"/>
                  </a:lnTo>
                  <a:lnTo>
                    <a:pt x="685952" y="154827"/>
                  </a:lnTo>
                  <a:lnTo>
                    <a:pt x="691710" y="153530"/>
                  </a:lnTo>
                  <a:lnTo>
                    <a:pt x="697268" y="150308"/>
                  </a:lnTo>
                  <a:lnTo>
                    <a:pt x="706861" y="139471"/>
                  </a:lnTo>
                  <a:lnTo>
                    <a:pt x="720630" y="105665"/>
                  </a:lnTo>
                  <a:lnTo>
                    <a:pt x="726206" y="70897"/>
                  </a:lnTo>
                  <a:lnTo>
                    <a:pt x="726912" y="48657"/>
                  </a:lnTo>
                  <a:lnTo>
                    <a:pt x="726662" y="47497"/>
                  </a:lnTo>
                  <a:lnTo>
                    <a:pt x="726231" y="46988"/>
                  </a:lnTo>
                  <a:lnTo>
                    <a:pt x="725679" y="46914"/>
                  </a:lnTo>
                  <a:lnTo>
                    <a:pt x="725311" y="47129"/>
                  </a:lnTo>
                  <a:lnTo>
                    <a:pt x="725065" y="47536"/>
                  </a:lnTo>
                  <a:lnTo>
                    <a:pt x="724902" y="48073"/>
                  </a:lnTo>
                  <a:lnTo>
                    <a:pt x="724588" y="81703"/>
                  </a:lnTo>
                  <a:lnTo>
                    <a:pt x="724577" y="114050"/>
                  </a:lnTo>
                  <a:lnTo>
                    <a:pt x="724840" y="144536"/>
                  </a:lnTo>
                  <a:lnTo>
                    <a:pt x="726212" y="176158"/>
                  </a:lnTo>
                  <a:lnTo>
                    <a:pt x="727000" y="208987"/>
                  </a:lnTo>
                  <a:lnTo>
                    <a:pt x="728123" y="234751"/>
                  </a:lnTo>
                  <a:lnTo>
                    <a:pt x="729503" y="261371"/>
                  </a:lnTo>
                  <a:lnTo>
                    <a:pt x="730998" y="286608"/>
                  </a:lnTo>
                  <a:lnTo>
                    <a:pt x="733328" y="317443"/>
                  </a:lnTo>
                  <a:lnTo>
                    <a:pt x="735779" y="351233"/>
                  </a:lnTo>
                  <a:lnTo>
                    <a:pt x="738862" y="382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8893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50709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1275606"/>
            <a:ext cx="635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>
                <a:latin typeface="+mn-lt"/>
              </a:rPr>
              <a:t>Parmi ces mots, lesquels sont mal orthographiés?</a:t>
            </a:r>
            <a:endParaRPr lang="fr-FR" sz="2400" dirty="0">
              <a:latin typeface="+mn-lt"/>
            </a:endParaRPr>
          </a:p>
        </p:txBody>
      </p:sp>
      <p:grpSp>
        <p:nvGrpSpPr>
          <p:cNvPr id="21537" name="SMARTInkShape-Group544">
            <a:extLst>
              <a:ext uri="{FF2B5EF4-FFF2-40B4-BE49-F238E27FC236}">
                <a16:creationId xmlns:a16="http://schemas.microsoft.com/office/drawing/2014/main" xmlns="" id="{D2B65A4E-697A-4CDC-912C-748DA85ED539}"/>
              </a:ext>
            </a:extLst>
          </p:cNvPr>
          <p:cNvGrpSpPr/>
          <p:nvPr/>
        </p:nvGrpSpPr>
        <p:grpSpPr>
          <a:xfrm>
            <a:off x="5536406" y="2007394"/>
            <a:ext cx="528639" cy="2414588"/>
            <a:chOff x="5536406" y="2007394"/>
            <a:chExt cx="528639" cy="2414588"/>
          </a:xfrm>
        </p:grpSpPr>
        <p:sp>
          <p:nvSpPr>
            <p:cNvPr id="21533" name="SMARTInkShape-1022">
              <a:extLst>
                <a:ext uri="{FF2B5EF4-FFF2-40B4-BE49-F238E27FC236}">
                  <a16:creationId xmlns:a16="http://schemas.microsoft.com/office/drawing/2014/main" xmlns="" id="{B3B29A57-F503-48AE-86EB-0E48E4B13EF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21111" y="3248025"/>
              <a:ext cx="439171" cy="464345"/>
            </a:xfrm>
            <a:custGeom>
              <a:avLst/>
              <a:gdLst/>
              <a:ahLst/>
              <a:cxnLst/>
              <a:rect l="0" t="0" r="0" b="0"/>
              <a:pathLst>
                <a:path w="439171" h="464345">
                  <a:moveTo>
                    <a:pt x="8164" y="464344"/>
                  </a:moveTo>
                  <a:lnTo>
                    <a:pt x="8164" y="464344"/>
                  </a:lnTo>
                  <a:lnTo>
                    <a:pt x="2800" y="464344"/>
                  </a:lnTo>
                  <a:lnTo>
                    <a:pt x="1106" y="463638"/>
                  </a:lnTo>
                  <a:lnTo>
                    <a:pt x="283" y="463080"/>
                  </a:lnTo>
                  <a:lnTo>
                    <a:pt x="0" y="462443"/>
                  </a:lnTo>
                  <a:lnTo>
                    <a:pt x="75" y="461754"/>
                  </a:lnTo>
                  <a:lnTo>
                    <a:pt x="390" y="461030"/>
                  </a:lnTo>
                  <a:lnTo>
                    <a:pt x="1130" y="460547"/>
                  </a:lnTo>
                  <a:lnTo>
                    <a:pt x="8099" y="458355"/>
                  </a:lnTo>
                  <a:lnTo>
                    <a:pt x="40528" y="432979"/>
                  </a:lnTo>
                  <a:lnTo>
                    <a:pt x="72922" y="399940"/>
                  </a:lnTo>
                  <a:lnTo>
                    <a:pt x="101125" y="371453"/>
                  </a:lnTo>
                  <a:lnTo>
                    <a:pt x="130155" y="340730"/>
                  </a:lnTo>
                  <a:lnTo>
                    <a:pt x="155905" y="313653"/>
                  </a:lnTo>
                  <a:lnTo>
                    <a:pt x="177014" y="289420"/>
                  </a:lnTo>
                  <a:lnTo>
                    <a:pt x="206155" y="255323"/>
                  </a:lnTo>
                  <a:lnTo>
                    <a:pt x="234485" y="222171"/>
                  </a:lnTo>
                  <a:lnTo>
                    <a:pt x="261724" y="188889"/>
                  </a:lnTo>
                  <a:lnTo>
                    <a:pt x="290756" y="156832"/>
                  </a:lnTo>
                  <a:lnTo>
                    <a:pt x="319878" y="125550"/>
                  </a:lnTo>
                  <a:lnTo>
                    <a:pt x="341172" y="101308"/>
                  </a:lnTo>
                  <a:lnTo>
                    <a:pt x="371946" y="67235"/>
                  </a:lnTo>
                  <a:lnTo>
                    <a:pt x="403519" y="34389"/>
                  </a:lnTo>
                  <a:lnTo>
                    <a:pt x="4391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34" name="SMARTInkShape-1023">
              <a:extLst>
                <a:ext uri="{FF2B5EF4-FFF2-40B4-BE49-F238E27FC236}">
                  <a16:creationId xmlns:a16="http://schemas.microsoft.com/office/drawing/2014/main" xmlns="" id="{26EF1BDE-CB29-4056-AB2C-8EBA6BF6C3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72125" y="3848100"/>
              <a:ext cx="492920" cy="573882"/>
            </a:xfrm>
            <a:custGeom>
              <a:avLst/>
              <a:gdLst/>
              <a:ahLst/>
              <a:cxnLst/>
              <a:rect l="0" t="0" r="0" b="0"/>
              <a:pathLst>
                <a:path w="492920" h="573882">
                  <a:moveTo>
                    <a:pt x="0" y="573881"/>
                  </a:moveTo>
                  <a:lnTo>
                    <a:pt x="0" y="573881"/>
                  </a:lnTo>
                  <a:lnTo>
                    <a:pt x="0" y="572617"/>
                  </a:lnTo>
                  <a:lnTo>
                    <a:pt x="529" y="572245"/>
                  </a:lnTo>
                  <a:lnTo>
                    <a:pt x="36079" y="562360"/>
                  </a:lnTo>
                  <a:lnTo>
                    <a:pt x="37701" y="562051"/>
                  </a:lnTo>
                  <a:lnTo>
                    <a:pt x="59795" y="546487"/>
                  </a:lnTo>
                  <a:lnTo>
                    <a:pt x="90605" y="524135"/>
                  </a:lnTo>
                  <a:lnTo>
                    <a:pt x="124769" y="493989"/>
                  </a:lnTo>
                  <a:lnTo>
                    <a:pt x="155435" y="459409"/>
                  </a:lnTo>
                  <a:lnTo>
                    <a:pt x="179820" y="430267"/>
                  </a:lnTo>
                  <a:lnTo>
                    <a:pt x="203211" y="401330"/>
                  </a:lnTo>
                  <a:lnTo>
                    <a:pt x="229103" y="366827"/>
                  </a:lnTo>
                  <a:lnTo>
                    <a:pt x="252562" y="335085"/>
                  </a:lnTo>
                  <a:lnTo>
                    <a:pt x="276269" y="302220"/>
                  </a:lnTo>
                  <a:lnTo>
                    <a:pt x="299345" y="267611"/>
                  </a:lnTo>
                  <a:lnTo>
                    <a:pt x="315605" y="241440"/>
                  </a:lnTo>
                  <a:lnTo>
                    <a:pt x="336060" y="210406"/>
                  </a:lnTo>
                  <a:lnTo>
                    <a:pt x="355559" y="182149"/>
                  </a:lnTo>
                  <a:lnTo>
                    <a:pt x="373397" y="156891"/>
                  </a:lnTo>
                  <a:lnTo>
                    <a:pt x="397092" y="123333"/>
                  </a:lnTo>
                  <a:lnTo>
                    <a:pt x="420487" y="91870"/>
                  </a:lnTo>
                  <a:lnTo>
                    <a:pt x="442089" y="63116"/>
                  </a:lnTo>
                  <a:lnTo>
                    <a:pt x="4929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35" name="SMARTInkShape-1024">
              <a:extLst>
                <a:ext uri="{FF2B5EF4-FFF2-40B4-BE49-F238E27FC236}">
                  <a16:creationId xmlns:a16="http://schemas.microsoft.com/office/drawing/2014/main" xmlns="" id="{DA29E267-7965-4D92-8501-114D118AF5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62600" y="2647950"/>
              <a:ext cx="438151" cy="402432"/>
            </a:xfrm>
            <a:custGeom>
              <a:avLst/>
              <a:gdLst/>
              <a:ahLst/>
              <a:cxnLst/>
              <a:rect l="0" t="0" r="0" b="0"/>
              <a:pathLst>
                <a:path w="438151" h="402432">
                  <a:moveTo>
                    <a:pt x="0" y="402431"/>
                  </a:moveTo>
                  <a:lnTo>
                    <a:pt x="0" y="402431"/>
                  </a:lnTo>
                  <a:lnTo>
                    <a:pt x="2528" y="402431"/>
                  </a:lnTo>
                  <a:lnTo>
                    <a:pt x="38173" y="386708"/>
                  </a:lnTo>
                  <a:lnTo>
                    <a:pt x="39797" y="386043"/>
                  </a:lnTo>
                  <a:lnTo>
                    <a:pt x="63228" y="367532"/>
                  </a:lnTo>
                  <a:lnTo>
                    <a:pt x="81575" y="351913"/>
                  </a:lnTo>
                  <a:lnTo>
                    <a:pt x="103596" y="333034"/>
                  </a:lnTo>
                  <a:lnTo>
                    <a:pt x="137941" y="301473"/>
                  </a:lnTo>
                  <a:lnTo>
                    <a:pt x="164230" y="275540"/>
                  </a:lnTo>
                  <a:lnTo>
                    <a:pt x="192682" y="245801"/>
                  </a:lnTo>
                  <a:lnTo>
                    <a:pt x="218281" y="218674"/>
                  </a:lnTo>
                  <a:lnTo>
                    <a:pt x="253696" y="183434"/>
                  </a:lnTo>
                  <a:lnTo>
                    <a:pt x="287591" y="148447"/>
                  </a:lnTo>
                  <a:lnTo>
                    <a:pt x="318663" y="114657"/>
                  </a:lnTo>
                  <a:lnTo>
                    <a:pt x="347948" y="85008"/>
                  </a:lnTo>
                  <a:lnTo>
                    <a:pt x="378215" y="53716"/>
                  </a:lnTo>
                  <a:lnTo>
                    <a:pt x="411005" y="23403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36" name="SMARTInkShape-1025">
              <a:extLst>
                <a:ext uri="{FF2B5EF4-FFF2-40B4-BE49-F238E27FC236}">
                  <a16:creationId xmlns:a16="http://schemas.microsoft.com/office/drawing/2014/main" xmlns="" id="{5F7BB67D-4FD7-40AC-A22C-FB30889A513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36406" y="2007394"/>
              <a:ext cx="452439" cy="371476"/>
            </a:xfrm>
            <a:custGeom>
              <a:avLst/>
              <a:gdLst/>
              <a:ahLst/>
              <a:cxnLst/>
              <a:rect l="0" t="0" r="0" b="0"/>
              <a:pathLst>
                <a:path w="452439" h="371476">
                  <a:moveTo>
                    <a:pt x="0" y="371475"/>
                  </a:moveTo>
                  <a:lnTo>
                    <a:pt x="0" y="371475"/>
                  </a:lnTo>
                  <a:lnTo>
                    <a:pt x="34211" y="349710"/>
                  </a:lnTo>
                  <a:lnTo>
                    <a:pt x="66835" y="324712"/>
                  </a:lnTo>
                  <a:lnTo>
                    <a:pt x="97165" y="297258"/>
                  </a:lnTo>
                  <a:lnTo>
                    <a:pt x="132247" y="266719"/>
                  </a:lnTo>
                  <a:lnTo>
                    <a:pt x="165519" y="238393"/>
                  </a:lnTo>
                  <a:lnTo>
                    <a:pt x="197570" y="211435"/>
                  </a:lnTo>
                  <a:lnTo>
                    <a:pt x="231907" y="183258"/>
                  </a:lnTo>
                  <a:lnTo>
                    <a:pt x="267050" y="151802"/>
                  </a:lnTo>
                  <a:lnTo>
                    <a:pt x="299406" y="123001"/>
                  </a:lnTo>
                  <a:lnTo>
                    <a:pt x="334142" y="91971"/>
                  </a:lnTo>
                  <a:lnTo>
                    <a:pt x="365277" y="66644"/>
                  </a:lnTo>
                  <a:lnTo>
                    <a:pt x="399652" y="40791"/>
                  </a:lnTo>
                  <a:lnTo>
                    <a:pt x="431219" y="14230"/>
                  </a:lnTo>
                  <a:lnTo>
                    <a:pt x="4524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44" name="SMARTInkShape-Group545">
            <a:extLst>
              <a:ext uri="{FF2B5EF4-FFF2-40B4-BE49-F238E27FC236}">
                <a16:creationId xmlns:a16="http://schemas.microsoft.com/office/drawing/2014/main" xmlns="" id="{19923C89-E870-4529-AE15-4A5EDA0D4D17}"/>
              </a:ext>
            </a:extLst>
          </p:cNvPr>
          <p:cNvGrpSpPr/>
          <p:nvPr/>
        </p:nvGrpSpPr>
        <p:grpSpPr>
          <a:xfrm>
            <a:off x="6748159" y="2015517"/>
            <a:ext cx="1271892" cy="268860"/>
            <a:chOff x="6748159" y="2015517"/>
            <a:chExt cx="1271892" cy="268860"/>
          </a:xfrm>
        </p:grpSpPr>
        <p:sp>
          <p:nvSpPr>
            <p:cNvPr id="21538" name="SMARTInkShape-1026">
              <a:extLst>
                <a:ext uri="{FF2B5EF4-FFF2-40B4-BE49-F238E27FC236}">
                  <a16:creationId xmlns:a16="http://schemas.microsoft.com/office/drawing/2014/main" xmlns="" id="{AF2DF07C-20DD-4A2A-95E8-85A8126FE2A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48159" y="2015517"/>
              <a:ext cx="457931" cy="268860"/>
            </a:xfrm>
            <a:custGeom>
              <a:avLst/>
              <a:gdLst/>
              <a:ahLst/>
              <a:cxnLst/>
              <a:rect l="0" t="0" r="0" b="0"/>
              <a:pathLst>
                <a:path w="457931" h="268860">
                  <a:moveTo>
                    <a:pt x="136035" y="158564"/>
                  </a:moveTo>
                  <a:lnTo>
                    <a:pt x="136035" y="158564"/>
                  </a:lnTo>
                  <a:lnTo>
                    <a:pt x="135770" y="154762"/>
                  </a:lnTo>
                  <a:lnTo>
                    <a:pt x="132720" y="147369"/>
                  </a:lnTo>
                  <a:lnTo>
                    <a:pt x="126743" y="139791"/>
                  </a:lnTo>
                  <a:lnTo>
                    <a:pt x="95921" y="133896"/>
                  </a:lnTo>
                  <a:lnTo>
                    <a:pt x="78993" y="134234"/>
                  </a:lnTo>
                  <a:lnTo>
                    <a:pt x="56027" y="139446"/>
                  </a:lnTo>
                  <a:lnTo>
                    <a:pt x="22501" y="158670"/>
                  </a:lnTo>
                  <a:lnTo>
                    <a:pt x="11466" y="168209"/>
                  </a:lnTo>
                  <a:lnTo>
                    <a:pt x="3699" y="180472"/>
                  </a:lnTo>
                  <a:lnTo>
                    <a:pt x="666" y="188586"/>
                  </a:lnTo>
                  <a:lnTo>
                    <a:pt x="0" y="203119"/>
                  </a:lnTo>
                  <a:lnTo>
                    <a:pt x="1478" y="214099"/>
                  </a:lnTo>
                  <a:lnTo>
                    <a:pt x="10051" y="231731"/>
                  </a:lnTo>
                  <a:lnTo>
                    <a:pt x="28836" y="252079"/>
                  </a:lnTo>
                  <a:lnTo>
                    <a:pt x="43154" y="262120"/>
                  </a:lnTo>
                  <a:lnTo>
                    <a:pt x="58676" y="267185"/>
                  </a:lnTo>
                  <a:lnTo>
                    <a:pt x="70810" y="268859"/>
                  </a:lnTo>
                  <a:lnTo>
                    <a:pt x="85635" y="265827"/>
                  </a:lnTo>
                  <a:lnTo>
                    <a:pt x="102884" y="256295"/>
                  </a:lnTo>
                  <a:lnTo>
                    <a:pt x="109395" y="249890"/>
                  </a:lnTo>
                  <a:lnTo>
                    <a:pt x="126983" y="219646"/>
                  </a:lnTo>
                  <a:lnTo>
                    <a:pt x="136777" y="189365"/>
                  </a:lnTo>
                  <a:lnTo>
                    <a:pt x="143972" y="154026"/>
                  </a:lnTo>
                  <a:lnTo>
                    <a:pt x="145350" y="118678"/>
                  </a:lnTo>
                  <a:lnTo>
                    <a:pt x="145254" y="84461"/>
                  </a:lnTo>
                  <a:lnTo>
                    <a:pt x="142240" y="49211"/>
                  </a:lnTo>
                  <a:lnTo>
                    <a:pt x="136296" y="16029"/>
                  </a:lnTo>
                  <a:lnTo>
                    <a:pt x="134054" y="2325"/>
                  </a:lnTo>
                  <a:lnTo>
                    <a:pt x="134185" y="1224"/>
                  </a:lnTo>
                  <a:lnTo>
                    <a:pt x="134537" y="489"/>
                  </a:lnTo>
                  <a:lnTo>
                    <a:pt x="135036" y="0"/>
                  </a:lnTo>
                  <a:lnTo>
                    <a:pt x="135369" y="202"/>
                  </a:lnTo>
                  <a:lnTo>
                    <a:pt x="135739" y="1839"/>
                  </a:lnTo>
                  <a:lnTo>
                    <a:pt x="137291" y="36374"/>
                  </a:lnTo>
                  <a:lnTo>
                    <a:pt x="138318" y="69609"/>
                  </a:lnTo>
                  <a:lnTo>
                    <a:pt x="138661" y="104069"/>
                  </a:lnTo>
                  <a:lnTo>
                    <a:pt x="141708" y="132160"/>
                  </a:lnTo>
                  <a:lnTo>
                    <a:pt x="146111" y="166278"/>
                  </a:lnTo>
                  <a:lnTo>
                    <a:pt x="155115" y="199815"/>
                  </a:lnTo>
                  <a:lnTo>
                    <a:pt x="165887" y="230123"/>
                  </a:lnTo>
                  <a:lnTo>
                    <a:pt x="178186" y="254069"/>
                  </a:lnTo>
                  <a:lnTo>
                    <a:pt x="180541" y="256630"/>
                  </a:lnTo>
                  <a:lnTo>
                    <a:pt x="186683" y="260181"/>
                  </a:lnTo>
                  <a:lnTo>
                    <a:pt x="193786" y="262403"/>
                  </a:lnTo>
                  <a:lnTo>
                    <a:pt x="204300" y="259270"/>
                  </a:lnTo>
                  <a:lnTo>
                    <a:pt x="210825" y="253328"/>
                  </a:lnTo>
                  <a:lnTo>
                    <a:pt x="221790" y="235808"/>
                  </a:lnTo>
                  <a:lnTo>
                    <a:pt x="233993" y="205345"/>
                  </a:lnTo>
                  <a:lnTo>
                    <a:pt x="243725" y="171441"/>
                  </a:lnTo>
                  <a:lnTo>
                    <a:pt x="245464" y="138389"/>
                  </a:lnTo>
                  <a:lnTo>
                    <a:pt x="245558" y="125905"/>
                  </a:lnTo>
                  <a:lnTo>
                    <a:pt x="245298" y="124885"/>
                  </a:lnTo>
                  <a:lnTo>
                    <a:pt x="244860" y="124205"/>
                  </a:lnTo>
                  <a:lnTo>
                    <a:pt x="244303" y="123752"/>
                  </a:lnTo>
                  <a:lnTo>
                    <a:pt x="243933" y="124244"/>
                  </a:lnTo>
                  <a:lnTo>
                    <a:pt x="241884" y="135034"/>
                  </a:lnTo>
                  <a:lnTo>
                    <a:pt x="244503" y="170510"/>
                  </a:lnTo>
                  <a:lnTo>
                    <a:pt x="251652" y="203857"/>
                  </a:lnTo>
                  <a:lnTo>
                    <a:pt x="261384" y="231775"/>
                  </a:lnTo>
                  <a:lnTo>
                    <a:pt x="275975" y="252656"/>
                  </a:lnTo>
                  <a:lnTo>
                    <a:pt x="285625" y="257675"/>
                  </a:lnTo>
                  <a:lnTo>
                    <a:pt x="297274" y="259985"/>
                  </a:lnTo>
                  <a:lnTo>
                    <a:pt x="303740" y="259115"/>
                  </a:lnTo>
                  <a:lnTo>
                    <a:pt x="306576" y="258142"/>
                  </a:lnTo>
                  <a:lnTo>
                    <a:pt x="315623" y="249187"/>
                  </a:lnTo>
                  <a:lnTo>
                    <a:pt x="329800" y="217759"/>
                  </a:lnTo>
                  <a:lnTo>
                    <a:pt x="342174" y="184722"/>
                  </a:lnTo>
                  <a:lnTo>
                    <a:pt x="360828" y="152635"/>
                  </a:lnTo>
                  <a:lnTo>
                    <a:pt x="367441" y="144287"/>
                  </a:lnTo>
                  <a:lnTo>
                    <a:pt x="380518" y="134696"/>
                  </a:lnTo>
                  <a:lnTo>
                    <a:pt x="387040" y="132081"/>
                  </a:lnTo>
                  <a:lnTo>
                    <a:pt x="398967" y="130609"/>
                  </a:lnTo>
                  <a:lnTo>
                    <a:pt x="412554" y="132701"/>
                  </a:lnTo>
                  <a:lnTo>
                    <a:pt x="430574" y="140050"/>
                  </a:lnTo>
                  <a:lnTo>
                    <a:pt x="440176" y="147610"/>
                  </a:lnTo>
                  <a:lnTo>
                    <a:pt x="449077" y="159552"/>
                  </a:lnTo>
                  <a:lnTo>
                    <a:pt x="457554" y="178714"/>
                  </a:lnTo>
                  <a:lnTo>
                    <a:pt x="457930" y="199401"/>
                  </a:lnTo>
                  <a:lnTo>
                    <a:pt x="453838" y="217201"/>
                  </a:lnTo>
                  <a:lnTo>
                    <a:pt x="433785" y="241536"/>
                  </a:lnTo>
                  <a:lnTo>
                    <a:pt x="418990" y="247677"/>
                  </a:lnTo>
                  <a:lnTo>
                    <a:pt x="403318" y="251584"/>
                  </a:lnTo>
                  <a:lnTo>
                    <a:pt x="382957" y="249836"/>
                  </a:lnTo>
                  <a:lnTo>
                    <a:pt x="372974" y="246932"/>
                  </a:lnTo>
                  <a:lnTo>
                    <a:pt x="367547" y="243347"/>
                  </a:lnTo>
                  <a:lnTo>
                    <a:pt x="359872" y="230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39" name="SMARTInkShape-1027">
              <a:extLst>
                <a:ext uri="{FF2B5EF4-FFF2-40B4-BE49-F238E27FC236}">
                  <a16:creationId xmlns:a16="http://schemas.microsoft.com/office/drawing/2014/main" xmlns="" id="{CF66D02E-AC84-4461-8BD7-F4C1B61489A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15125" y="2128603"/>
              <a:ext cx="356858" cy="152950"/>
            </a:xfrm>
            <a:custGeom>
              <a:avLst/>
              <a:gdLst/>
              <a:ahLst/>
              <a:cxnLst/>
              <a:rect l="0" t="0" r="0" b="0"/>
              <a:pathLst>
                <a:path w="356858" h="152950">
                  <a:moveTo>
                    <a:pt x="52450" y="4997"/>
                  </a:moveTo>
                  <a:lnTo>
                    <a:pt x="52450" y="4997"/>
                  </a:lnTo>
                  <a:lnTo>
                    <a:pt x="52450" y="6261"/>
                  </a:lnTo>
                  <a:lnTo>
                    <a:pt x="51921" y="6369"/>
                  </a:lnTo>
                  <a:lnTo>
                    <a:pt x="49177" y="5786"/>
                  </a:lnTo>
                  <a:lnTo>
                    <a:pt x="48680" y="6052"/>
                  </a:lnTo>
                  <a:lnTo>
                    <a:pt x="48349" y="6494"/>
                  </a:lnTo>
                  <a:lnTo>
                    <a:pt x="36001" y="12007"/>
                  </a:lnTo>
                  <a:lnTo>
                    <a:pt x="6619" y="40524"/>
                  </a:lnTo>
                  <a:lnTo>
                    <a:pt x="741" y="53271"/>
                  </a:lnTo>
                  <a:lnTo>
                    <a:pt x="0" y="82826"/>
                  </a:lnTo>
                  <a:lnTo>
                    <a:pt x="1308" y="90911"/>
                  </a:lnTo>
                  <a:lnTo>
                    <a:pt x="5899" y="102978"/>
                  </a:lnTo>
                  <a:lnTo>
                    <a:pt x="17344" y="115755"/>
                  </a:lnTo>
                  <a:lnTo>
                    <a:pt x="30728" y="125957"/>
                  </a:lnTo>
                  <a:lnTo>
                    <a:pt x="42251" y="129531"/>
                  </a:lnTo>
                  <a:lnTo>
                    <a:pt x="56630" y="130179"/>
                  </a:lnTo>
                  <a:lnTo>
                    <a:pt x="69770" y="126725"/>
                  </a:lnTo>
                  <a:lnTo>
                    <a:pt x="89224" y="114624"/>
                  </a:lnTo>
                  <a:lnTo>
                    <a:pt x="109608" y="88740"/>
                  </a:lnTo>
                  <a:lnTo>
                    <a:pt x="122732" y="57328"/>
                  </a:lnTo>
                  <a:lnTo>
                    <a:pt x="126397" y="41904"/>
                  </a:lnTo>
                  <a:lnTo>
                    <a:pt x="126275" y="17660"/>
                  </a:lnTo>
                  <a:lnTo>
                    <a:pt x="126269" y="52352"/>
                  </a:lnTo>
                  <a:lnTo>
                    <a:pt x="126269" y="85274"/>
                  </a:lnTo>
                  <a:lnTo>
                    <a:pt x="131634" y="115925"/>
                  </a:lnTo>
                  <a:lnTo>
                    <a:pt x="140672" y="138653"/>
                  </a:lnTo>
                  <a:lnTo>
                    <a:pt x="145458" y="144569"/>
                  </a:lnTo>
                  <a:lnTo>
                    <a:pt x="152260" y="149314"/>
                  </a:lnTo>
                  <a:lnTo>
                    <a:pt x="164221" y="152944"/>
                  </a:lnTo>
                  <a:lnTo>
                    <a:pt x="170389" y="152949"/>
                  </a:lnTo>
                  <a:lnTo>
                    <a:pt x="195166" y="143983"/>
                  </a:lnTo>
                  <a:lnTo>
                    <a:pt x="218400" y="122392"/>
                  </a:lnTo>
                  <a:lnTo>
                    <a:pt x="238539" y="91854"/>
                  </a:lnTo>
                  <a:lnTo>
                    <a:pt x="251212" y="63165"/>
                  </a:lnTo>
                  <a:lnTo>
                    <a:pt x="257958" y="40094"/>
                  </a:lnTo>
                  <a:lnTo>
                    <a:pt x="258695" y="18938"/>
                  </a:lnTo>
                  <a:lnTo>
                    <a:pt x="256258" y="9657"/>
                  </a:lnTo>
                  <a:lnTo>
                    <a:pt x="251958" y="832"/>
                  </a:lnTo>
                  <a:lnTo>
                    <a:pt x="250278" y="103"/>
                  </a:lnTo>
                  <a:lnTo>
                    <a:pt x="245589" y="0"/>
                  </a:lnTo>
                  <a:lnTo>
                    <a:pt x="239273" y="3658"/>
                  </a:lnTo>
                  <a:lnTo>
                    <a:pt x="228230" y="12993"/>
                  </a:lnTo>
                  <a:lnTo>
                    <a:pt x="219995" y="29814"/>
                  </a:lnTo>
                  <a:lnTo>
                    <a:pt x="217010" y="42865"/>
                  </a:lnTo>
                  <a:lnTo>
                    <a:pt x="215251" y="68270"/>
                  </a:lnTo>
                  <a:lnTo>
                    <a:pt x="221422" y="97135"/>
                  </a:lnTo>
                  <a:lnTo>
                    <a:pt x="234127" y="122776"/>
                  </a:lnTo>
                  <a:lnTo>
                    <a:pt x="241835" y="131352"/>
                  </a:lnTo>
                  <a:lnTo>
                    <a:pt x="254320" y="140714"/>
                  </a:lnTo>
                  <a:lnTo>
                    <a:pt x="260703" y="143367"/>
                  </a:lnTo>
                  <a:lnTo>
                    <a:pt x="281060" y="145304"/>
                  </a:lnTo>
                  <a:lnTo>
                    <a:pt x="294517" y="140379"/>
                  </a:lnTo>
                  <a:lnTo>
                    <a:pt x="311531" y="129498"/>
                  </a:lnTo>
                  <a:lnTo>
                    <a:pt x="319391" y="120820"/>
                  </a:lnTo>
                  <a:lnTo>
                    <a:pt x="338432" y="87661"/>
                  </a:lnTo>
                  <a:lnTo>
                    <a:pt x="344956" y="69387"/>
                  </a:lnTo>
                  <a:lnTo>
                    <a:pt x="347653" y="35730"/>
                  </a:lnTo>
                  <a:lnTo>
                    <a:pt x="347451" y="23851"/>
                  </a:lnTo>
                  <a:lnTo>
                    <a:pt x="346456" y="20344"/>
                  </a:lnTo>
                  <a:lnTo>
                    <a:pt x="345821" y="19197"/>
                  </a:lnTo>
                  <a:lnTo>
                    <a:pt x="345133" y="18432"/>
                  </a:lnTo>
                  <a:lnTo>
                    <a:pt x="340622" y="14559"/>
                  </a:lnTo>
                  <a:lnTo>
                    <a:pt x="342635" y="14525"/>
                  </a:lnTo>
                  <a:lnTo>
                    <a:pt x="342744" y="14789"/>
                  </a:lnTo>
                  <a:lnTo>
                    <a:pt x="342866" y="15787"/>
                  </a:lnTo>
                  <a:lnTo>
                    <a:pt x="343162" y="16159"/>
                  </a:lnTo>
                  <a:lnTo>
                    <a:pt x="344198" y="16572"/>
                  </a:lnTo>
                  <a:lnTo>
                    <a:pt x="344580" y="16947"/>
                  </a:lnTo>
                  <a:lnTo>
                    <a:pt x="345004" y="18069"/>
                  </a:lnTo>
                  <a:lnTo>
                    <a:pt x="345382" y="18474"/>
                  </a:lnTo>
                  <a:lnTo>
                    <a:pt x="346507" y="18924"/>
                  </a:lnTo>
                  <a:lnTo>
                    <a:pt x="349668" y="19253"/>
                  </a:lnTo>
                  <a:lnTo>
                    <a:pt x="354666" y="17122"/>
                  </a:lnTo>
                  <a:lnTo>
                    <a:pt x="355925" y="17001"/>
                  </a:lnTo>
                  <a:lnTo>
                    <a:pt x="356366" y="16703"/>
                  </a:lnTo>
                  <a:lnTo>
                    <a:pt x="356661" y="16241"/>
                  </a:lnTo>
                  <a:lnTo>
                    <a:pt x="356857" y="15668"/>
                  </a:lnTo>
                  <a:lnTo>
                    <a:pt x="356724" y="15286"/>
                  </a:lnTo>
                  <a:lnTo>
                    <a:pt x="354869" y="14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0" name="SMARTInkShape-1028">
              <a:extLst>
                <a:ext uri="{FF2B5EF4-FFF2-40B4-BE49-F238E27FC236}">
                  <a16:creationId xmlns:a16="http://schemas.microsoft.com/office/drawing/2014/main" xmlns="" id="{DBFFA9AF-D8F7-47FF-B4EE-65746C6C56E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30497" y="2093119"/>
              <a:ext cx="1373" cy="2382"/>
            </a:xfrm>
            <a:custGeom>
              <a:avLst/>
              <a:gdLst/>
              <a:ahLst/>
              <a:cxnLst/>
              <a:rect l="0" t="0" r="0" b="0"/>
              <a:pathLst>
                <a:path w="1373" h="2382">
                  <a:moveTo>
                    <a:pt x="1372" y="2381"/>
                  </a:moveTo>
                  <a:lnTo>
                    <a:pt x="1372" y="2381"/>
                  </a:lnTo>
                  <a:lnTo>
                    <a:pt x="107" y="1117"/>
                  </a:lnTo>
                  <a:lnTo>
                    <a:pt x="0" y="744"/>
                  </a:lnTo>
                  <a:lnTo>
                    <a:pt x="13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1" name="SMARTInkShape-1029">
              <a:extLst>
                <a:ext uri="{FF2B5EF4-FFF2-40B4-BE49-F238E27FC236}">
                  <a16:creationId xmlns:a16="http://schemas.microsoft.com/office/drawing/2014/main" xmlns="" id="{3C5576CF-2447-4771-99BD-7C947C4C29A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08069" y="2038350"/>
              <a:ext cx="30957" cy="30957"/>
            </a:xfrm>
            <a:custGeom>
              <a:avLst/>
              <a:gdLst/>
              <a:ahLst/>
              <a:cxnLst/>
              <a:rect l="0" t="0" r="0" b="0"/>
              <a:pathLst>
                <a:path w="30957" h="30957">
                  <a:moveTo>
                    <a:pt x="0" y="0"/>
                  </a:moveTo>
                  <a:lnTo>
                    <a:pt x="0" y="0"/>
                  </a:lnTo>
                  <a:lnTo>
                    <a:pt x="0" y="7415"/>
                  </a:lnTo>
                  <a:lnTo>
                    <a:pt x="2822" y="10704"/>
                  </a:lnTo>
                  <a:lnTo>
                    <a:pt x="30956" y="30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2" name="SMARTInkShape-1030">
              <a:extLst>
                <a:ext uri="{FF2B5EF4-FFF2-40B4-BE49-F238E27FC236}">
                  <a16:creationId xmlns:a16="http://schemas.microsoft.com/office/drawing/2014/main" xmlns="" id="{D89488D2-9BD0-424B-A543-424CFB6B2FB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65156" y="2078831"/>
              <a:ext cx="4764" cy="2383"/>
            </a:xfrm>
            <a:custGeom>
              <a:avLst/>
              <a:gdLst/>
              <a:ahLst/>
              <a:cxnLst/>
              <a:rect l="0" t="0" r="0" b="0"/>
              <a:pathLst>
                <a:path w="4764" h="2383">
                  <a:moveTo>
                    <a:pt x="4763" y="2382"/>
                  </a:moveTo>
                  <a:lnTo>
                    <a:pt x="4763" y="2382"/>
                  </a:lnTo>
                  <a:lnTo>
                    <a:pt x="3498" y="2382"/>
                  </a:lnTo>
                  <a:lnTo>
                    <a:pt x="3126" y="2117"/>
                  </a:lnTo>
                  <a:lnTo>
                    <a:pt x="2712" y="1117"/>
                  </a:lnTo>
                  <a:lnTo>
                    <a:pt x="2338" y="7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3" name="SMARTInkShape-1031">
              <a:extLst>
                <a:ext uri="{FF2B5EF4-FFF2-40B4-BE49-F238E27FC236}">
                  <a16:creationId xmlns:a16="http://schemas.microsoft.com/office/drawing/2014/main" xmlns="" id="{949858B3-38F2-449E-8ECA-5B8F5421FBD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51275" y="2121239"/>
              <a:ext cx="468776" cy="155333"/>
            </a:xfrm>
            <a:custGeom>
              <a:avLst/>
              <a:gdLst/>
              <a:ahLst/>
              <a:cxnLst/>
              <a:rect l="0" t="0" r="0" b="0"/>
              <a:pathLst>
                <a:path w="468776" h="155333">
                  <a:moveTo>
                    <a:pt x="2050" y="36174"/>
                  </a:moveTo>
                  <a:lnTo>
                    <a:pt x="2050" y="36174"/>
                  </a:lnTo>
                  <a:lnTo>
                    <a:pt x="2050" y="34909"/>
                  </a:lnTo>
                  <a:lnTo>
                    <a:pt x="1345" y="33583"/>
                  </a:lnTo>
                  <a:lnTo>
                    <a:pt x="0" y="31840"/>
                  </a:lnTo>
                  <a:lnTo>
                    <a:pt x="1031" y="29010"/>
                  </a:lnTo>
                  <a:lnTo>
                    <a:pt x="3008" y="26992"/>
                  </a:lnTo>
                  <a:lnTo>
                    <a:pt x="30216" y="7724"/>
                  </a:lnTo>
                  <a:lnTo>
                    <a:pt x="44978" y="4340"/>
                  </a:lnTo>
                  <a:lnTo>
                    <a:pt x="51028" y="4651"/>
                  </a:lnTo>
                  <a:lnTo>
                    <a:pt x="61424" y="8842"/>
                  </a:lnTo>
                  <a:lnTo>
                    <a:pt x="75061" y="19195"/>
                  </a:lnTo>
                  <a:lnTo>
                    <a:pt x="85881" y="29615"/>
                  </a:lnTo>
                  <a:lnTo>
                    <a:pt x="88962" y="36169"/>
                  </a:lnTo>
                  <a:lnTo>
                    <a:pt x="93703" y="69109"/>
                  </a:lnTo>
                  <a:lnTo>
                    <a:pt x="94758" y="100447"/>
                  </a:lnTo>
                  <a:lnTo>
                    <a:pt x="91267" y="135030"/>
                  </a:lnTo>
                  <a:lnTo>
                    <a:pt x="88465" y="143601"/>
                  </a:lnTo>
                  <a:lnTo>
                    <a:pt x="87970" y="144040"/>
                  </a:lnTo>
                  <a:lnTo>
                    <a:pt x="87376" y="144068"/>
                  </a:lnTo>
                  <a:lnTo>
                    <a:pt x="86715" y="143822"/>
                  </a:lnTo>
                  <a:lnTo>
                    <a:pt x="86274" y="143393"/>
                  </a:lnTo>
                  <a:lnTo>
                    <a:pt x="85785" y="142211"/>
                  </a:lnTo>
                  <a:lnTo>
                    <a:pt x="86668" y="111251"/>
                  </a:lnTo>
                  <a:lnTo>
                    <a:pt x="90993" y="75855"/>
                  </a:lnTo>
                  <a:lnTo>
                    <a:pt x="95716" y="44387"/>
                  </a:lnTo>
                  <a:lnTo>
                    <a:pt x="108677" y="20015"/>
                  </a:lnTo>
                  <a:lnTo>
                    <a:pt x="117045" y="12512"/>
                  </a:lnTo>
                  <a:lnTo>
                    <a:pt x="124156" y="9782"/>
                  </a:lnTo>
                  <a:lnTo>
                    <a:pt x="131196" y="8834"/>
                  </a:lnTo>
                  <a:lnTo>
                    <a:pt x="136971" y="9294"/>
                  </a:lnTo>
                  <a:lnTo>
                    <a:pt x="151791" y="18556"/>
                  </a:lnTo>
                  <a:lnTo>
                    <a:pt x="156885" y="22699"/>
                  </a:lnTo>
                  <a:lnTo>
                    <a:pt x="169110" y="41655"/>
                  </a:lnTo>
                  <a:lnTo>
                    <a:pt x="180162" y="72116"/>
                  </a:lnTo>
                  <a:lnTo>
                    <a:pt x="181754" y="94593"/>
                  </a:lnTo>
                  <a:lnTo>
                    <a:pt x="178856" y="127876"/>
                  </a:lnTo>
                  <a:lnTo>
                    <a:pt x="178659" y="130646"/>
                  </a:lnTo>
                  <a:lnTo>
                    <a:pt x="176322" y="135840"/>
                  </a:lnTo>
                  <a:lnTo>
                    <a:pt x="172661" y="141816"/>
                  </a:lnTo>
                  <a:lnTo>
                    <a:pt x="172147" y="143114"/>
                  </a:lnTo>
                  <a:lnTo>
                    <a:pt x="171275" y="143451"/>
                  </a:lnTo>
                  <a:lnTo>
                    <a:pt x="170165" y="143146"/>
                  </a:lnTo>
                  <a:lnTo>
                    <a:pt x="168895" y="142413"/>
                  </a:lnTo>
                  <a:lnTo>
                    <a:pt x="168049" y="141396"/>
                  </a:lnTo>
                  <a:lnTo>
                    <a:pt x="167109" y="138854"/>
                  </a:lnTo>
                  <a:lnTo>
                    <a:pt x="164504" y="112291"/>
                  </a:lnTo>
                  <a:lnTo>
                    <a:pt x="168341" y="79576"/>
                  </a:lnTo>
                  <a:lnTo>
                    <a:pt x="176273" y="48010"/>
                  </a:lnTo>
                  <a:lnTo>
                    <a:pt x="184641" y="29839"/>
                  </a:lnTo>
                  <a:lnTo>
                    <a:pt x="201123" y="8165"/>
                  </a:lnTo>
                  <a:lnTo>
                    <a:pt x="214555" y="310"/>
                  </a:lnTo>
                  <a:lnTo>
                    <a:pt x="226352" y="0"/>
                  </a:lnTo>
                  <a:lnTo>
                    <a:pt x="234913" y="3075"/>
                  </a:lnTo>
                  <a:lnTo>
                    <a:pt x="245055" y="10050"/>
                  </a:lnTo>
                  <a:lnTo>
                    <a:pt x="249752" y="15832"/>
                  </a:lnTo>
                  <a:lnTo>
                    <a:pt x="257824" y="33929"/>
                  </a:lnTo>
                  <a:lnTo>
                    <a:pt x="261108" y="62003"/>
                  </a:lnTo>
                  <a:lnTo>
                    <a:pt x="263728" y="95883"/>
                  </a:lnTo>
                  <a:lnTo>
                    <a:pt x="270669" y="125304"/>
                  </a:lnTo>
                  <a:lnTo>
                    <a:pt x="274366" y="131967"/>
                  </a:lnTo>
                  <a:lnTo>
                    <a:pt x="279359" y="136339"/>
                  </a:lnTo>
                  <a:lnTo>
                    <a:pt x="289532" y="140288"/>
                  </a:lnTo>
                  <a:lnTo>
                    <a:pt x="297037" y="141713"/>
                  </a:lnTo>
                  <a:lnTo>
                    <a:pt x="302136" y="141465"/>
                  </a:lnTo>
                  <a:lnTo>
                    <a:pt x="314301" y="137309"/>
                  </a:lnTo>
                  <a:lnTo>
                    <a:pt x="333682" y="122248"/>
                  </a:lnTo>
                  <a:lnTo>
                    <a:pt x="353132" y="96229"/>
                  </a:lnTo>
                  <a:lnTo>
                    <a:pt x="370517" y="60658"/>
                  </a:lnTo>
                  <a:lnTo>
                    <a:pt x="375750" y="47073"/>
                  </a:lnTo>
                  <a:lnTo>
                    <a:pt x="377800" y="19180"/>
                  </a:lnTo>
                  <a:lnTo>
                    <a:pt x="375653" y="5751"/>
                  </a:lnTo>
                  <a:lnTo>
                    <a:pt x="374944" y="3986"/>
                  </a:lnTo>
                  <a:lnTo>
                    <a:pt x="373677" y="2809"/>
                  </a:lnTo>
                  <a:lnTo>
                    <a:pt x="370153" y="1501"/>
                  </a:lnTo>
                  <a:lnTo>
                    <a:pt x="363824" y="3742"/>
                  </a:lnTo>
                  <a:lnTo>
                    <a:pt x="357042" y="8001"/>
                  </a:lnTo>
                  <a:lnTo>
                    <a:pt x="353147" y="12540"/>
                  </a:lnTo>
                  <a:lnTo>
                    <a:pt x="348202" y="24614"/>
                  </a:lnTo>
                  <a:lnTo>
                    <a:pt x="343971" y="54923"/>
                  </a:lnTo>
                  <a:lnTo>
                    <a:pt x="345011" y="88678"/>
                  </a:lnTo>
                  <a:lnTo>
                    <a:pt x="352155" y="114357"/>
                  </a:lnTo>
                  <a:lnTo>
                    <a:pt x="363542" y="135666"/>
                  </a:lnTo>
                  <a:lnTo>
                    <a:pt x="380245" y="150263"/>
                  </a:lnTo>
                  <a:lnTo>
                    <a:pt x="387713" y="154172"/>
                  </a:lnTo>
                  <a:lnTo>
                    <a:pt x="405451" y="155332"/>
                  </a:lnTo>
                  <a:lnTo>
                    <a:pt x="421143" y="152736"/>
                  </a:lnTo>
                  <a:lnTo>
                    <a:pt x="450142" y="138999"/>
                  </a:lnTo>
                  <a:lnTo>
                    <a:pt x="468775" y="126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48" name="SMARTInkShape-Group546">
            <a:extLst>
              <a:ext uri="{FF2B5EF4-FFF2-40B4-BE49-F238E27FC236}">
                <a16:creationId xmlns:a16="http://schemas.microsoft.com/office/drawing/2014/main" xmlns="" id="{1E3E3AA2-0812-476A-8D74-06984E84693C}"/>
              </a:ext>
            </a:extLst>
          </p:cNvPr>
          <p:cNvGrpSpPr/>
          <p:nvPr/>
        </p:nvGrpSpPr>
        <p:grpSpPr>
          <a:xfrm>
            <a:off x="6588919" y="2611614"/>
            <a:ext cx="1238251" cy="548306"/>
            <a:chOff x="6588919" y="2611614"/>
            <a:chExt cx="1238251" cy="548306"/>
          </a:xfrm>
        </p:grpSpPr>
        <p:sp>
          <p:nvSpPr>
            <p:cNvPr id="21545" name="SMARTInkShape-1032">
              <a:extLst>
                <a:ext uri="{FF2B5EF4-FFF2-40B4-BE49-F238E27FC236}">
                  <a16:creationId xmlns:a16="http://schemas.microsoft.com/office/drawing/2014/main" xmlns="" id="{691BE80E-55FA-497E-97F0-427412C7E89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88919" y="2794069"/>
              <a:ext cx="291071" cy="160393"/>
            </a:xfrm>
            <a:custGeom>
              <a:avLst/>
              <a:gdLst/>
              <a:ahLst/>
              <a:cxnLst/>
              <a:rect l="0" t="0" r="0" b="0"/>
              <a:pathLst>
                <a:path w="291071" h="160393">
                  <a:moveTo>
                    <a:pt x="0" y="84862"/>
                  </a:moveTo>
                  <a:lnTo>
                    <a:pt x="0" y="84862"/>
                  </a:lnTo>
                  <a:lnTo>
                    <a:pt x="0" y="87391"/>
                  </a:lnTo>
                  <a:lnTo>
                    <a:pt x="705" y="89337"/>
                  </a:lnTo>
                  <a:lnTo>
                    <a:pt x="2283" y="91850"/>
                  </a:lnTo>
                  <a:lnTo>
                    <a:pt x="15404" y="98521"/>
                  </a:lnTo>
                  <a:lnTo>
                    <a:pt x="28376" y="100374"/>
                  </a:lnTo>
                  <a:lnTo>
                    <a:pt x="35719" y="99870"/>
                  </a:lnTo>
                  <a:lnTo>
                    <a:pt x="49594" y="91779"/>
                  </a:lnTo>
                  <a:lnTo>
                    <a:pt x="84266" y="62099"/>
                  </a:lnTo>
                  <a:lnTo>
                    <a:pt x="93700" y="46632"/>
                  </a:lnTo>
                  <a:lnTo>
                    <a:pt x="99406" y="29496"/>
                  </a:lnTo>
                  <a:lnTo>
                    <a:pt x="100244" y="17746"/>
                  </a:lnTo>
                  <a:lnTo>
                    <a:pt x="97553" y="7973"/>
                  </a:lnTo>
                  <a:lnTo>
                    <a:pt x="94862" y="3682"/>
                  </a:lnTo>
                  <a:lnTo>
                    <a:pt x="93404" y="2167"/>
                  </a:lnTo>
                  <a:lnTo>
                    <a:pt x="88256" y="484"/>
                  </a:lnTo>
                  <a:lnTo>
                    <a:pt x="82087" y="0"/>
                  </a:lnTo>
                  <a:lnTo>
                    <a:pt x="76700" y="667"/>
                  </a:lnTo>
                  <a:lnTo>
                    <a:pt x="71660" y="3257"/>
                  </a:lnTo>
                  <a:lnTo>
                    <a:pt x="65980" y="8641"/>
                  </a:lnTo>
                  <a:lnTo>
                    <a:pt x="44015" y="41580"/>
                  </a:lnTo>
                  <a:lnTo>
                    <a:pt x="36740" y="65377"/>
                  </a:lnTo>
                  <a:lnTo>
                    <a:pt x="34346" y="85850"/>
                  </a:lnTo>
                  <a:lnTo>
                    <a:pt x="38975" y="113946"/>
                  </a:lnTo>
                  <a:lnTo>
                    <a:pt x="49370" y="138686"/>
                  </a:lnTo>
                  <a:lnTo>
                    <a:pt x="62018" y="152374"/>
                  </a:lnTo>
                  <a:lnTo>
                    <a:pt x="72439" y="159752"/>
                  </a:lnTo>
                  <a:lnTo>
                    <a:pt x="80085" y="160392"/>
                  </a:lnTo>
                  <a:lnTo>
                    <a:pt x="96664" y="156491"/>
                  </a:lnTo>
                  <a:lnTo>
                    <a:pt x="115157" y="142177"/>
                  </a:lnTo>
                  <a:lnTo>
                    <a:pt x="127394" y="126376"/>
                  </a:lnTo>
                  <a:lnTo>
                    <a:pt x="146354" y="92570"/>
                  </a:lnTo>
                  <a:lnTo>
                    <a:pt x="166352" y="61389"/>
                  </a:lnTo>
                  <a:lnTo>
                    <a:pt x="189663" y="35665"/>
                  </a:lnTo>
                  <a:lnTo>
                    <a:pt x="204593" y="25412"/>
                  </a:lnTo>
                  <a:lnTo>
                    <a:pt x="214225" y="21398"/>
                  </a:lnTo>
                  <a:lnTo>
                    <a:pt x="223799" y="19614"/>
                  </a:lnTo>
                  <a:lnTo>
                    <a:pt x="239377" y="21138"/>
                  </a:lnTo>
                  <a:lnTo>
                    <a:pt x="251931" y="24941"/>
                  </a:lnTo>
                  <a:lnTo>
                    <a:pt x="263617" y="33212"/>
                  </a:lnTo>
                  <a:lnTo>
                    <a:pt x="281632" y="54140"/>
                  </a:lnTo>
                  <a:lnTo>
                    <a:pt x="286389" y="62565"/>
                  </a:lnTo>
                  <a:lnTo>
                    <a:pt x="291070" y="85044"/>
                  </a:lnTo>
                  <a:lnTo>
                    <a:pt x="289737" y="100380"/>
                  </a:lnTo>
                  <a:lnTo>
                    <a:pt x="282992" y="119240"/>
                  </a:lnTo>
                  <a:lnTo>
                    <a:pt x="273761" y="130944"/>
                  </a:lnTo>
                  <a:lnTo>
                    <a:pt x="260943" y="140467"/>
                  </a:lnTo>
                  <a:lnTo>
                    <a:pt x="245532" y="146346"/>
                  </a:lnTo>
                  <a:lnTo>
                    <a:pt x="223268" y="148786"/>
                  </a:lnTo>
                  <a:lnTo>
                    <a:pt x="212321" y="145254"/>
                  </a:lnTo>
                  <a:lnTo>
                    <a:pt x="202406" y="139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6" name="SMARTInkShape-1033">
              <a:extLst>
                <a:ext uri="{FF2B5EF4-FFF2-40B4-BE49-F238E27FC236}">
                  <a16:creationId xmlns:a16="http://schemas.microsoft.com/office/drawing/2014/main" xmlns="" id="{611E4E8D-76A1-4324-A01E-B6719DD5797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85704" y="2796980"/>
              <a:ext cx="615235" cy="362940"/>
            </a:xfrm>
            <a:custGeom>
              <a:avLst/>
              <a:gdLst/>
              <a:ahLst/>
              <a:cxnLst/>
              <a:rect l="0" t="0" r="0" b="0"/>
              <a:pathLst>
                <a:path w="615235" h="362940">
                  <a:moveTo>
                    <a:pt x="58021" y="5751"/>
                  </a:moveTo>
                  <a:lnTo>
                    <a:pt x="58021" y="5751"/>
                  </a:lnTo>
                  <a:lnTo>
                    <a:pt x="58021" y="4487"/>
                  </a:lnTo>
                  <a:lnTo>
                    <a:pt x="57316" y="3161"/>
                  </a:lnTo>
                  <a:lnTo>
                    <a:pt x="56757" y="2437"/>
                  </a:lnTo>
                  <a:lnTo>
                    <a:pt x="52179" y="154"/>
                  </a:lnTo>
                  <a:lnTo>
                    <a:pt x="48722" y="0"/>
                  </a:lnTo>
                  <a:lnTo>
                    <a:pt x="45157" y="1078"/>
                  </a:lnTo>
                  <a:lnTo>
                    <a:pt x="37182" y="5536"/>
                  </a:lnTo>
                  <a:lnTo>
                    <a:pt x="15691" y="31757"/>
                  </a:lnTo>
                  <a:lnTo>
                    <a:pt x="3586" y="50763"/>
                  </a:lnTo>
                  <a:lnTo>
                    <a:pt x="0" y="69006"/>
                  </a:lnTo>
                  <a:lnTo>
                    <a:pt x="1466" y="85700"/>
                  </a:lnTo>
                  <a:lnTo>
                    <a:pt x="8602" y="108043"/>
                  </a:lnTo>
                  <a:lnTo>
                    <a:pt x="13038" y="115508"/>
                  </a:lnTo>
                  <a:lnTo>
                    <a:pt x="39389" y="136654"/>
                  </a:lnTo>
                  <a:lnTo>
                    <a:pt x="55499" y="141316"/>
                  </a:lnTo>
                  <a:lnTo>
                    <a:pt x="72826" y="143109"/>
                  </a:lnTo>
                  <a:lnTo>
                    <a:pt x="89689" y="139848"/>
                  </a:lnTo>
                  <a:lnTo>
                    <a:pt x="112822" y="128097"/>
                  </a:lnTo>
                  <a:lnTo>
                    <a:pt x="137172" y="107072"/>
                  </a:lnTo>
                  <a:lnTo>
                    <a:pt x="159985" y="71461"/>
                  </a:lnTo>
                  <a:lnTo>
                    <a:pt x="168944" y="39592"/>
                  </a:lnTo>
                  <a:lnTo>
                    <a:pt x="167117" y="24509"/>
                  </a:lnTo>
                  <a:lnTo>
                    <a:pt x="164628" y="17351"/>
                  </a:lnTo>
                  <a:lnTo>
                    <a:pt x="163224" y="15072"/>
                  </a:lnTo>
                  <a:lnTo>
                    <a:pt x="158841" y="11834"/>
                  </a:lnTo>
                  <a:lnTo>
                    <a:pt x="156191" y="10600"/>
                  </a:lnTo>
                  <a:lnTo>
                    <a:pt x="153894" y="10307"/>
                  </a:lnTo>
                  <a:lnTo>
                    <a:pt x="149932" y="11392"/>
                  </a:lnTo>
                  <a:lnTo>
                    <a:pt x="136973" y="24943"/>
                  </a:lnTo>
                  <a:lnTo>
                    <a:pt x="132269" y="32537"/>
                  </a:lnTo>
                  <a:lnTo>
                    <a:pt x="127175" y="51259"/>
                  </a:lnTo>
                  <a:lnTo>
                    <a:pt x="126597" y="82219"/>
                  </a:lnTo>
                  <a:lnTo>
                    <a:pt x="132685" y="105493"/>
                  </a:lnTo>
                  <a:lnTo>
                    <a:pt x="140498" y="120383"/>
                  </a:lnTo>
                  <a:lnTo>
                    <a:pt x="155628" y="137844"/>
                  </a:lnTo>
                  <a:lnTo>
                    <a:pt x="161727" y="142335"/>
                  </a:lnTo>
                  <a:lnTo>
                    <a:pt x="174680" y="146351"/>
                  </a:lnTo>
                  <a:lnTo>
                    <a:pt x="182806" y="146204"/>
                  </a:lnTo>
                  <a:lnTo>
                    <a:pt x="190475" y="143845"/>
                  </a:lnTo>
                  <a:lnTo>
                    <a:pt x="203188" y="136038"/>
                  </a:lnTo>
                  <a:lnTo>
                    <a:pt x="216528" y="119446"/>
                  </a:lnTo>
                  <a:lnTo>
                    <a:pt x="231337" y="86986"/>
                  </a:lnTo>
                  <a:lnTo>
                    <a:pt x="246281" y="55215"/>
                  </a:lnTo>
                  <a:lnTo>
                    <a:pt x="262033" y="30864"/>
                  </a:lnTo>
                  <a:lnTo>
                    <a:pt x="275364" y="20305"/>
                  </a:lnTo>
                  <a:lnTo>
                    <a:pt x="281883" y="20245"/>
                  </a:lnTo>
                  <a:lnTo>
                    <a:pt x="290949" y="22481"/>
                  </a:lnTo>
                  <a:lnTo>
                    <a:pt x="292682" y="23255"/>
                  </a:lnTo>
                  <a:lnTo>
                    <a:pt x="302801" y="37539"/>
                  </a:lnTo>
                  <a:lnTo>
                    <a:pt x="312012" y="58038"/>
                  </a:lnTo>
                  <a:lnTo>
                    <a:pt x="320117" y="92090"/>
                  </a:lnTo>
                  <a:lnTo>
                    <a:pt x="322144" y="125927"/>
                  </a:lnTo>
                  <a:lnTo>
                    <a:pt x="320282" y="149030"/>
                  </a:lnTo>
                  <a:lnTo>
                    <a:pt x="319645" y="149689"/>
                  </a:lnTo>
                  <a:lnTo>
                    <a:pt x="317526" y="150422"/>
                  </a:lnTo>
                  <a:lnTo>
                    <a:pt x="316749" y="150352"/>
                  </a:lnTo>
                  <a:lnTo>
                    <a:pt x="316232" y="150041"/>
                  </a:lnTo>
                  <a:lnTo>
                    <a:pt x="315887" y="149570"/>
                  </a:lnTo>
                  <a:lnTo>
                    <a:pt x="313164" y="118060"/>
                  </a:lnTo>
                  <a:lnTo>
                    <a:pt x="314109" y="89729"/>
                  </a:lnTo>
                  <a:lnTo>
                    <a:pt x="323780" y="54568"/>
                  </a:lnTo>
                  <a:lnTo>
                    <a:pt x="328881" y="43205"/>
                  </a:lnTo>
                  <a:lnTo>
                    <a:pt x="334948" y="36332"/>
                  </a:lnTo>
                  <a:lnTo>
                    <a:pt x="340643" y="32572"/>
                  </a:lnTo>
                  <a:lnTo>
                    <a:pt x="346350" y="30901"/>
                  </a:lnTo>
                  <a:lnTo>
                    <a:pt x="360851" y="29740"/>
                  </a:lnTo>
                  <a:lnTo>
                    <a:pt x="366796" y="32464"/>
                  </a:lnTo>
                  <a:lnTo>
                    <a:pt x="386091" y="47216"/>
                  </a:lnTo>
                  <a:lnTo>
                    <a:pt x="393801" y="56988"/>
                  </a:lnTo>
                  <a:lnTo>
                    <a:pt x="406701" y="88109"/>
                  </a:lnTo>
                  <a:lnTo>
                    <a:pt x="414307" y="121506"/>
                  </a:lnTo>
                  <a:lnTo>
                    <a:pt x="416308" y="140565"/>
                  </a:lnTo>
                  <a:lnTo>
                    <a:pt x="415426" y="145123"/>
                  </a:lnTo>
                  <a:lnTo>
                    <a:pt x="415088" y="144703"/>
                  </a:lnTo>
                  <a:lnTo>
                    <a:pt x="411424" y="133994"/>
                  </a:lnTo>
                  <a:lnTo>
                    <a:pt x="411344" y="120512"/>
                  </a:lnTo>
                  <a:lnTo>
                    <a:pt x="417319" y="85285"/>
                  </a:lnTo>
                  <a:lnTo>
                    <a:pt x="428109" y="54885"/>
                  </a:lnTo>
                  <a:lnTo>
                    <a:pt x="444448" y="27818"/>
                  </a:lnTo>
                  <a:lnTo>
                    <a:pt x="453652" y="21491"/>
                  </a:lnTo>
                  <a:lnTo>
                    <a:pt x="460965" y="18793"/>
                  </a:lnTo>
                  <a:lnTo>
                    <a:pt x="463175" y="19208"/>
                  </a:lnTo>
                  <a:lnTo>
                    <a:pt x="467748" y="21787"/>
                  </a:lnTo>
                  <a:lnTo>
                    <a:pt x="471015" y="26284"/>
                  </a:lnTo>
                  <a:lnTo>
                    <a:pt x="486255" y="60348"/>
                  </a:lnTo>
                  <a:lnTo>
                    <a:pt x="499262" y="92282"/>
                  </a:lnTo>
                  <a:lnTo>
                    <a:pt x="506701" y="108590"/>
                  </a:lnTo>
                  <a:lnTo>
                    <a:pt x="520211" y="122001"/>
                  </a:lnTo>
                  <a:lnTo>
                    <a:pt x="522517" y="123732"/>
                  </a:lnTo>
                  <a:lnTo>
                    <a:pt x="534610" y="126169"/>
                  </a:lnTo>
                  <a:lnTo>
                    <a:pt x="543602" y="125627"/>
                  </a:lnTo>
                  <a:lnTo>
                    <a:pt x="549178" y="120942"/>
                  </a:lnTo>
                  <a:lnTo>
                    <a:pt x="561507" y="104078"/>
                  </a:lnTo>
                  <a:lnTo>
                    <a:pt x="575275" y="69928"/>
                  </a:lnTo>
                  <a:lnTo>
                    <a:pt x="580407" y="38688"/>
                  </a:lnTo>
                  <a:lnTo>
                    <a:pt x="584140" y="4551"/>
                  </a:lnTo>
                  <a:lnTo>
                    <a:pt x="583921" y="3363"/>
                  </a:lnTo>
                  <a:lnTo>
                    <a:pt x="583511" y="2572"/>
                  </a:lnTo>
                  <a:lnTo>
                    <a:pt x="582215" y="1301"/>
                  </a:lnTo>
                  <a:lnTo>
                    <a:pt x="581991" y="3610"/>
                  </a:lnTo>
                  <a:lnTo>
                    <a:pt x="583793" y="32551"/>
                  </a:lnTo>
                  <a:lnTo>
                    <a:pt x="585445" y="64432"/>
                  </a:lnTo>
                  <a:lnTo>
                    <a:pt x="588585" y="93915"/>
                  </a:lnTo>
                  <a:lnTo>
                    <a:pt x="592550" y="125625"/>
                  </a:lnTo>
                  <a:lnTo>
                    <a:pt x="595539" y="152250"/>
                  </a:lnTo>
                  <a:lnTo>
                    <a:pt x="597668" y="182861"/>
                  </a:lnTo>
                  <a:lnTo>
                    <a:pt x="600827" y="215861"/>
                  </a:lnTo>
                  <a:lnTo>
                    <a:pt x="603850" y="247393"/>
                  </a:lnTo>
                  <a:lnTo>
                    <a:pt x="607686" y="279373"/>
                  </a:lnTo>
                  <a:lnTo>
                    <a:pt x="611822" y="309478"/>
                  </a:lnTo>
                  <a:lnTo>
                    <a:pt x="614732" y="343036"/>
                  </a:lnTo>
                  <a:lnTo>
                    <a:pt x="615234" y="362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47" name="SMARTInkShape-1034">
              <a:extLst>
                <a:ext uri="{FF2B5EF4-FFF2-40B4-BE49-F238E27FC236}">
                  <a16:creationId xmlns:a16="http://schemas.microsoft.com/office/drawing/2014/main" xmlns="" id="{1CA34B16-65C0-4E42-A4E8-D679F08F36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65723" y="2611614"/>
              <a:ext cx="361447" cy="317524"/>
            </a:xfrm>
            <a:custGeom>
              <a:avLst/>
              <a:gdLst/>
              <a:ahLst/>
              <a:cxnLst/>
              <a:rect l="0" t="0" r="0" b="0"/>
              <a:pathLst>
                <a:path w="361447" h="317524">
                  <a:moveTo>
                    <a:pt x="4258" y="238742"/>
                  </a:moveTo>
                  <a:lnTo>
                    <a:pt x="4258" y="238742"/>
                  </a:lnTo>
                  <a:lnTo>
                    <a:pt x="306" y="221765"/>
                  </a:lnTo>
                  <a:lnTo>
                    <a:pt x="0" y="211987"/>
                  </a:lnTo>
                  <a:lnTo>
                    <a:pt x="867" y="207360"/>
                  </a:lnTo>
                  <a:lnTo>
                    <a:pt x="2839" y="204245"/>
                  </a:lnTo>
                  <a:lnTo>
                    <a:pt x="7681" y="199589"/>
                  </a:lnTo>
                  <a:lnTo>
                    <a:pt x="23793" y="193598"/>
                  </a:lnTo>
                  <a:lnTo>
                    <a:pt x="36400" y="192308"/>
                  </a:lnTo>
                  <a:lnTo>
                    <a:pt x="52000" y="194528"/>
                  </a:lnTo>
                  <a:lnTo>
                    <a:pt x="62854" y="200535"/>
                  </a:lnTo>
                  <a:lnTo>
                    <a:pt x="72332" y="211547"/>
                  </a:lnTo>
                  <a:lnTo>
                    <a:pt x="77639" y="222335"/>
                  </a:lnTo>
                  <a:lnTo>
                    <a:pt x="85267" y="252803"/>
                  </a:lnTo>
                  <a:lnTo>
                    <a:pt x="94286" y="285473"/>
                  </a:lnTo>
                  <a:lnTo>
                    <a:pt x="103506" y="302748"/>
                  </a:lnTo>
                  <a:lnTo>
                    <a:pt x="106665" y="305554"/>
                  </a:lnTo>
                  <a:lnTo>
                    <a:pt x="108248" y="306302"/>
                  </a:lnTo>
                  <a:lnTo>
                    <a:pt x="112829" y="305722"/>
                  </a:lnTo>
                  <a:lnTo>
                    <a:pt x="118657" y="303172"/>
                  </a:lnTo>
                  <a:lnTo>
                    <a:pt x="125658" y="298510"/>
                  </a:lnTo>
                  <a:lnTo>
                    <a:pt x="144209" y="273278"/>
                  </a:lnTo>
                  <a:lnTo>
                    <a:pt x="157524" y="245322"/>
                  </a:lnTo>
                  <a:lnTo>
                    <a:pt x="170823" y="213348"/>
                  </a:lnTo>
                  <a:lnTo>
                    <a:pt x="179075" y="186356"/>
                  </a:lnTo>
                  <a:lnTo>
                    <a:pt x="186818" y="158015"/>
                  </a:lnTo>
                  <a:lnTo>
                    <a:pt x="192435" y="128481"/>
                  </a:lnTo>
                  <a:lnTo>
                    <a:pt x="195628" y="97064"/>
                  </a:lnTo>
                  <a:lnTo>
                    <a:pt x="195430" y="65961"/>
                  </a:lnTo>
                  <a:lnTo>
                    <a:pt x="187924" y="30840"/>
                  </a:lnTo>
                  <a:lnTo>
                    <a:pt x="181826" y="14158"/>
                  </a:lnTo>
                  <a:lnTo>
                    <a:pt x="176222" y="7165"/>
                  </a:lnTo>
                  <a:lnTo>
                    <a:pt x="169851" y="2204"/>
                  </a:lnTo>
                  <a:lnTo>
                    <a:pt x="164374" y="0"/>
                  </a:lnTo>
                  <a:lnTo>
                    <a:pt x="153035" y="1287"/>
                  </a:lnTo>
                  <a:lnTo>
                    <a:pt x="147728" y="3649"/>
                  </a:lnTo>
                  <a:lnTo>
                    <a:pt x="145942" y="5020"/>
                  </a:lnTo>
                  <a:lnTo>
                    <a:pt x="136266" y="21634"/>
                  </a:lnTo>
                  <a:lnTo>
                    <a:pt x="133219" y="30243"/>
                  </a:lnTo>
                  <a:lnTo>
                    <a:pt x="131538" y="63658"/>
                  </a:lnTo>
                  <a:lnTo>
                    <a:pt x="134163" y="93232"/>
                  </a:lnTo>
                  <a:lnTo>
                    <a:pt x="138260" y="124284"/>
                  </a:lnTo>
                  <a:lnTo>
                    <a:pt x="141559" y="154280"/>
                  </a:lnTo>
                  <a:lnTo>
                    <a:pt x="148150" y="186776"/>
                  </a:lnTo>
                  <a:lnTo>
                    <a:pt x="154330" y="216953"/>
                  </a:lnTo>
                  <a:lnTo>
                    <a:pt x="164123" y="248093"/>
                  </a:lnTo>
                  <a:lnTo>
                    <a:pt x="179529" y="273057"/>
                  </a:lnTo>
                  <a:lnTo>
                    <a:pt x="183018" y="277494"/>
                  </a:lnTo>
                  <a:lnTo>
                    <a:pt x="199305" y="287531"/>
                  </a:lnTo>
                  <a:lnTo>
                    <a:pt x="211628" y="291739"/>
                  </a:lnTo>
                  <a:lnTo>
                    <a:pt x="220424" y="290607"/>
                  </a:lnTo>
                  <a:lnTo>
                    <a:pt x="237370" y="284676"/>
                  </a:lnTo>
                  <a:lnTo>
                    <a:pt x="257189" y="266160"/>
                  </a:lnTo>
                  <a:lnTo>
                    <a:pt x="275309" y="239508"/>
                  </a:lnTo>
                  <a:lnTo>
                    <a:pt x="283009" y="212180"/>
                  </a:lnTo>
                  <a:lnTo>
                    <a:pt x="284099" y="195807"/>
                  </a:lnTo>
                  <a:lnTo>
                    <a:pt x="281844" y="183783"/>
                  </a:lnTo>
                  <a:lnTo>
                    <a:pt x="279803" y="181994"/>
                  </a:lnTo>
                  <a:lnTo>
                    <a:pt x="273302" y="179301"/>
                  </a:lnTo>
                  <a:lnTo>
                    <a:pt x="267943" y="178634"/>
                  </a:lnTo>
                  <a:lnTo>
                    <a:pt x="263532" y="179484"/>
                  </a:lnTo>
                  <a:lnTo>
                    <a:pt x="258927" y="181625"/>
                  </a:lnTo>
                  <a:lnTo>
                    <a:pt x="251871" y="192126"/>
                  </a:lnTo>
                  <a:lnTo>
                    <a:pt x="244754" y="212024"/>
                  </a:lnTo>
                  <a:lnTo>
                    <a:pt x="242842" y="243235"/>
                  </a:lnTo>
                  <a:lnTo>
                    <a:pt x="245400" y="261093"/>
                  </a:lnTo>
                  <a:lnTo>
                    <a:pt x="256875" y="288989"/>
                  </a:lnTo>
                  <a:lnTo>
                    <a:pt x="268373" y="302402"/>
                  </a:lnTo>
                  <a:lnTo>
                    <a:pt x="283794" y="313729"/>
                  </a:lnTo>
                  <a:lnTo>
                    <a:pt x="304600" y="317523"/>
                  </a:lnTo>
                  <a:lnTo>
                    <a:pt x="326229" y="315266"/>
                  </a:lnTo>
                  <a:lnTo>
                    <a:pt x="346532" y="309028"/>
                  </a:lnTo>
                  <a:lnTo>
                    <a:pt x="361446" y="3006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51" name="SMARTInkShape-Group547">
            <a:extLst>
              <a:ext uri="{FF2B5EF4-FFF2-40B4-BE49-F238E27FC236}">
                <a16:creationId xmlns:a16="http://schemas.microsoft.com/office/drawing/2014/main" xmlns="" id="{FE217DD4-E8B8-4347-9C33-CCF54629F199}"/>
              </a:ext>
            </a:extLst>
          </p:cNvPr>
          <p:cNvGrpSpPr/>
          <p:nvPr/>
        </p:nvGrpSpPr>
        <p:grpSpPr>
          <a:xfrm>
            <a:off x="6491288" y="3299125"/>
            <a:ext cx="800101" cy="372990"/>
            <a:chOff x="6491288" y="3299125"/>
            <a:chExt cx="800101" cy="372990"/>
          </a:xfrm>
        </p:grpSpPr>
        <p:sp>
          <p:nvSpPr>
            <p:cNvPr id="21549" name="SMARTInkShape-1035">
              <a:extLst>
                <a:ext uri="{FF2B5EF4-FFF2-40B4-BE49-F238E27FC236}">
                  <a16:creationId xmlns:a16="http://schemas.microsoft.com/office/drawing/2014/main" xmlns="" id="{9448DC75-0411-4035-951C-CFD747C887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91288" y="3299125"/>
              <a:ext cx="541325" cy="372990"/>
            </a:xfrm>
            <a:custGeom>
              <a:avLst/>
              <a:gdLst/>
              <a:ahLst/>
              <a:cxnLst/>
              <a:rect l="0" t="0" r="0" b="0"/>
              <a:pathLst>
                <a:path w="541325" h="372990">
                  <a:moveTo>
                    <a:pt x="0" y="329900"/>
                  </a:moveTo>
                  <a:lnTo>
                    <a:pt x="0" y="329900"/>
                  </a:lnTo>
                  <a:lnTo>
                    <a:pt x="0" y="334478"/>
                  </a:lnTo>
                  <a:lnTo>
                    <a:pt x="1411" y="337315"/>
                  </a:lnTo>
                  <a:lnTo>
                    <a:pt x="6616" y="345644"/>
                  </a:lnTo>
                  <a:lnTo>
                    <a:pt x="7056" y="345952"/>
                  </a:lnTo>
                  <a:lnTo>
                    <a:pt x="14204" y="347752"/>
                  </a:lnTo>
                  <a:lnTo>
                    <a:pt x="21129" y="345595"/>
                  </a:lnTo>
                  <a:lnTo>
                    <a:pt x="42029" y="333211"/>
                  </a:lnTo>
                  <a:lnTo>
                    <a:pt x="76461" y="298813"/>
                  </a:lnTo>
                  <a:lnTo>
                    <a:pt x="102616" y="265524"/>
                  </a:lnTo>
                  <a:lnTo>
                    <a:pt x="123573" y="230273"/>
                  </a:lnTo>
                  <a:lnTo>
                    <a:pt x="140155" y="200133"/>
                  </a:lnTo>
                  <a:lnTo>
                    <a:pt x="155092" y="169037"/>
                  </a:lnTo>
                  <a:lnTo>
                    <a:pt x="169160" y="134658"/>
                  </a:lnTo>
                  <a:lnTo>
                    <a:pt x="182168" y="99844"/>
                  </a:lnTo>
                  <a:lnTo>
                    <a:pt x="188060" y="68531"/>
                  </a:lnTo>
                  <a:lnTo>
                    <a:pt x="191144" y="35678"/>
                  </a:lnTo>
                  <a:lnTo>
                    <a:pt x="188099" y="10050"/>
                  </a:lnTo>
                  <a:lnTo>
                    <a:pt x="185376" y="3154"/>
                  </a:lnTo>
                  <a:lnTo>
                    <a:pt x="183908" y="944"/>
                  </a:lnTo>
                  <a:lnTo>
                    <a:pt x="181608" y="0"/>
                  </a:lnTo>
                  <a:lnTo>
                    <a:pt x="175523" y="362"/>
                  </a:lnTo>
                  <a:lnTo>
                    <a:pt x="170526" y="2993"/>
                  </a:lnTo>
                  <a:lnTo>
                    <a:pt x="165748" y="8131"/>
                  </a:lnTo>
                  <a:lnTo>
                    <a:pt x="151890" y="32100"/>
                  </a:lnTo>
                  <a:lnTo>
                    <a:pt x="141137" y="61613"/>
                  </a:lnTo>
                  <a:lnTo>
                    <a:pt x="129936" y="96694"/>
                  </a:lnTo>
                  <a:lnTo>
                    <a:pt x="120337" y="132277"/>
                  </a:lnTo>
                  <a:lnTo>
                    <a:pt x="117764" y="157927"/>
                  </a:lnTo>
                  <a:lnTo>
                    <a:pt x="117002" y="187135"/>
                  </a:lnTo>
                  <a:lnTo>
                    <a:pt x="117088" y="208240"/>
                  </a:lnTo>
                  <a:lnTo>
                    <a:pt x="118009" y="239669"/>
                  </a:lnTo>
                  <a:lnTo>
                    <a:pt x="121278" y="273061"/>
                  </a:lnTo>
                  <a:lnTo>
                    <a:pt x="128761" y="306051"/>
                  </a:lnTo>
                  <a:lnTo>
                    <a:pt x="141282" y="337896"/>
                  </a:lnTo>
                  <a:lnTo>
                    <a:pt x="152839" y="354700"/>
                  </a:lnTo>
                  <a:lnTo>
                    <a:pt x="170845" y="368381"/>
                  </a:lnTo>
                  <a:lnTo>
                    <a:pt x="179735" y="372138"/>
                  </a:lnTo>
                  <a:lnTo>
                    <a:pt x="194483" y="372989"/>
                  </a:lnTo>
                  <a:lnTo>
                    <a:pt x="206791" y="370301"/>
                  </a:lnTo>
                  <a:lnTo>
                    <a:pt x="233846" y="352108"/>
                  </a:lnTo>
                  <a:lnTo>
                    <a:pt x="254751" y="323547"/>
                  </a:lnTo>
                  <a:lnTo>
                    <a:pt x="263516" y="295161"/>
                  </a:lnTo>
                  <a:lnTo>
                    <a:pt x="265017" y="264912"/>
                  </a:lnTo>
                  <a:lnTo>
                    <a:pt x="257345" y="240050"/>
                  </a:lnTo>
                  <a:lnTo>
                    <a:pt x="255701" y="236662"/>
                  </a:lnTo>
                  <a:lnTo>
                    <a:pt x="252752" y="234140"/>
                  </a:lnTo>
                  <a:lnTo>
                    <a:pt x="240813" y="229589"/>
                  </a:lnTo>
                  <a:lnTo>
                    <a:pt x="234557" y="228432"/>
                  </a:lnTo>
                  <a:lnTo>
                    <a:pt x="224044" y="230309"/>
                  </a:lnTo>
                  <a:lnTo>
                    <a:pt x="216343" y="234216"/>
                  </a:lnTo>
                  <a:lnTo>
                    <a:pt x="213186" y="237897"/>
                  </a:lnTo>
                  <a:lnTo>
                    <a:pt x="211974" y="239990"/>
                  </a:lnTo>
                  <a:lnTo>
                    <a:pt x="211695" y="242443"/>
                  </a:lnTo>
                  <a:lnTo>
                    <a:pt x="212797" y="247991"/>
                  </a:lnTo>
                  <a:lnTo>
                    <a:pt x="215049" y="251868"/>
                  </a:lnTo>
                  <a:lnTo>
                    <a:pt x="216391" y="253273"/>
                  </a:lnTo>
                  <a:lnTo>
                    <a:pt x="230833" y="259149"/>
                  </a:lnTo>
                  <a:lnTo>
                    <a:pt x="253255" y="256442"/>
                  </a:lnTo>
                  <a:lnTo>
                    <a:pt x="288708" y="244739"/>
                  </a:lnTo>
                  <a:lnTo>
                    <a:pt x="308564" y="232832"/>
                  </a:lnTo>
                  <a:lnTo>
                    <a:pt x="309161" y="233173"/>
                  </a:lnTo>
                  <a:lnTo>
                    <a:pt x="310530" y="234964"/>
                  </a:lnTo>
                  <a:lnTo>
                    <a:pt x="310610" y="238935"/>
                  </a:lnTo>
                  <a:lnTo>
                    <a:pt x="305247" y="274191"/>
                  </a:lnTo>
                  <a:lnTo>
                    <a:pt x="303679" y="305653"/>
                  </a:lnTo>
                  <a:lnTo>
                    <a:pt x="310091" y="337496"/>
                  </a:lnTo>
                  <a:lnTo>
                    <a:pt x="315834" y="351436"/>
                  </a:lnTo>
                  <a:lnTo>
                    <a:pt x="325032" y="362769"/>
                  </a:lnTo>
                  <a:lnTo>
                    <a:pt x="330461" y="366821"/>
                  </a:lnTo>
                  <a:lnTo>
                    <a:pt x="344300" y="369327"/>
                  </a:lnTo>
                  <a:lnTo>
                    <a:pt x="360542" y="366276"/>
                  </a:lnTo>
                  <a:lnTo>
                    <a:pt x="372027" y="361610"/>
                  </a:lnTo>
                  <a:lnTo>
                    <a:pt x="384250" y="349291"/>
                  </a:lnTo>
                  <a:lnTo>
                    <a:pt x="394134" y="333499"/>
                  </a:lnTo>
                  <a:lnTo>
                    <a:pt x="400518" y="307191"/>
                  </a:lnTo>
                  <a:lnTo>
                    <a:pt x="401070" y="290951"/>
                  </a:lnTo>
                  <a:lnTo>
                    <a:pt x="396030" y="270499"/>
                  </a:lnTo>
                  <a:lnTo>
                    <a:pt x="384155" y="248591"/>
                  </a:lnTo>
                  <a:lnTo>
                    <a:pt x="377904" y="242434"/>
                  </a:lnTo>
                  <a:lnTo>
                    <a:pt x="364237" y="234075"/>
                  </a:lnTo>
                  <a:lnTo>
                    <a:pt x="344299" y="230439"/>
                  </a:lnTo>
                  <a:lnTo>
                    <a:pt x="334906" y="232579"/>
                  </a:lnTo>
                  <a:lnTo>
                    <a:pt x="320364" y="242885"/>
                  </a:lnTo>
                  <a:lnTo>
                    <a:pt x="313657" y="250393"/>
                  </a:lnTo>
                  <a:lnTo>
                    <a:pt x="309795" y="257786"/>
                  </a:lnTo>
                  <a:lnTo>
                    <a:pt x="307195" y="266364"/>
                  </a:lnTo>
                  <a:lnTo>
                    <a:pt x="308037" y="281382"/>
                  </a:lnTo>
                  <a:lnTo>
                    <a:pt x="311001" y="289287"/>
                  </a:lnTo>
                  <a:lnTo>
                    <a:pt x="315758" y="295710"/>
                  </a:lnTo>
                  <a:lnTo>
                    <a:pt x="331202" y="307844"/>
                  </a:lnTo>
                  <a:lnTo>
                    <a:pt x="338670" y="308808"/>
                  </a:lnTo>
                  <a:lnTo>
                    <a:pt x="347899" y="307826"/>
                  </a:lnTo>
                  <a:lnTo>
                    <a:pt x="366759" y="300022"/>
                  </a:lnTo>
                  <a:lnTo>
                    <a:pt x="391109" y="282270"/>
                  </a:lnTo>
                  <a:lnTo>
                    <a:pt x="423416" y="250685"/>
                  </a:lnTo>
                  <a:lnTo>
                    <a:pt x="456243" y="222548"/>
                  </a:lnTo>
                  <a:lnTo>
                    <a:pt x="471004" y="213797"/>
                  </a:lnTo>
                  <a:lnTo>
                    <a:pt x="483544" y="211715"/>
                  </a:lnTo>
                  <a:lnTo>
                    <a:pt x="494396" y="215460"/>
                  </a:lnTo>
                  <a:lnTo>
                    <a:pt x="519874" y="234593"/>
                  </a:lnTo>
                  <a:lnTo>
                    <a:pt x="531920" y="251861"/>
                  </a:lnTo>
                  <a:lnTo>
                    <a:pt x="540202" y="278933"/>
                  </a:lnTo>
                  <a:lnTo>
                    <a:pt x="541324" y="296895"/>
                  </a:lnTo>
                  <a:lnTo>
                    <a:pt x="534289" y="325546"/>
                  </a:lnTo>
                  <a:lnTo>
                    <a:pt x="520258" y="350619"/>
                  </a:lnTo>
                  <a:lnTo>
                    <a:pt x="502993" y="367555"/>
                  </a:lnTo>
                  <a:lnTo>
                    <a:pt x="496603" y="371595"/>
                  </a:lnTo>
                  <a:lnTo>
                    <a:pt x="488999" y="372155"/>
                  </a:lnTo>
                  <a:lnTo>
                    <a:pt x="479321" y="370201"/>
                  </a:lnTo>
                  <a:lnTo>
                    <a:pt x="477504" y="369468"/>
                  </a:lnTo>
                  <a:lnTo>
                    <a:pt x="471153" y="363378"/>
                  </a:lnTo>
                  <a:lnTo>
                    <a:pt x="468693" y="357832"/>
                  </a:lnTo>
                  <a:lnTo>
                    <a:pt x="467864" y="351575"/>
                  </a:lnTo>
                  <a:lnTo>
                    <a:pt x="469106" y="337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50" name="SMARTInkShape-1036">
              <a:extLst>
                <a:ext uri="{FF2B5EF4-FFF2-40B4-BE49-F238E27FC236}">
                  <a16:creationId xmlns:a16="http://schemas.microsoft.com/office/drawing/2014/main" xmlns="" id="{8478E642-8E3C-4D10-A4EF-5A5E330F39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38005" y="3517955"/>
              <a:ext cx="253384" cy="143589"/>
            </a:xfrm>
            <a:custGeom>
              <a:avLst/>
              <a:gdLst/>
              <a:ahLst/>
              <a:cxnLst/>
              <a:rect l="0" t="0" r="0" b="0"/>
              <a:pathLst>
                <a:path w="253384" h="143589">
                  <a:moveTo>
                    <a:pt x="53358" y="3914"/>
                  </a:moveTo>
                  <a:lnTo>
                    <a:pt x="53358" y="3914"/>
                  </a:lnTo>
                  <a:lnTo>
                    <a:pt x="53358" y="2650"/>
                  </a:lnTo>
                  <a:lnTo>
                    <a:pt x="53093" y="2277"/>
                  </a:lnTo>
                  <a:lnTo>
                    <a:pt x="52652" y="2029"/>
                  </a:lnTo>
                  <a:lnTo>
                    <a:pt x="50927" y="1753"/>
                  </a:lnTo>
                  <a:lnTo>
                    <a:pt x="40136" y="1535"/>
                  </a:lnTo>
                  <a:lnTo>
                    <a:pt x="16178" y="16843"/>
                  </a:lnTo>
                  <a:lnTo>
                    <a:pt x="10111" y="22360"/>
                  </a:lnTo>
                  <a:lnTo>
                    <a:pt x="6532" y="27458"/>
                  </a:lnTo>
                  <a:lnTo>
                    <a:pt x="0" y="47136"/>
                  </a:lnTo>
                  <a:lnTo>
                    <a:pt x="132" y="67132"/>
                  </a:lnTo>
                  <a:lnTo>
                    <a:pt x="6739" y="99339"/>
                  </a:lnTo>
                  <a:lnTo>
                    <a:pt x="17357" y="119630"/>
                  </a:lnTo>
                  <a:lnTo>
                    <a:pt x="26786" y="130687"/>
                  </a:lnTo>
                  <a:lnTo>
                    <a:pt x="40279" y="140257"/>
                  </a:lnTo>
                  <a:lnTo>
                    <a:pt x="43051" y="141640"/>
                  </a:lnTo>
                  <a:lnTo>
                    <a:pt x="57065" y="143588"/>
                  </a:lnTo>
                  <a:lnTo>
                    <a:pt x="72095" y="140372"/>
                  </a:lnTo>
                  <a:lnTo>
                    <a:pt x="86486" y="133282"/>
                  </a:lnTo>
                  <a:lnTo>
                    <a:pt x="101676" y="119965"/>
                  </a:lnTo>
                  <a:lnTo>
                    <a:pt x="120447" y="87507"/>
                  </a:lnTo>
                  <a:lnTo>
                    <a:pt x="135811" y="53091"/>
                  </a:lnTo>
                  <a:lnTo>
                    <a:pt x="138525" y="50176"/>
                  </a:lnTo>
                  <a:lnTo>
                    <a:pt x="141128" y="48464"/>
                  </a:lnTo>
                  <a:lnTo>
                    <a:pt x="171238" y="37030"/>
                  </a:lnTo>
                  <a:lnTo>
                    <a:pt x="176127" y="32423"/>
                  </a:lnTo>
                  <a:lnTo>
                    <a:pt x="178301" y="28755"/>
                  </a:lnTo>
                  <a:lnTo>
                    <a:pt x="181147" y="19188"/>
                  </a:lnTo>
                  <a:lnTo>
                    <a:pt x="181412" y="17272"/>
                  </a:lnTo>
                  <a:lnTo>
                    <a:pt x="180297" y="13026"/>
                  </a:lnTo>
                  <a:lnTo>
                    <a:pt x="178037" y="9022"/>
                  </a:lnTo>
                  <a:lnTo>
                    <a:pt x="175269" y="6360"/>
                  </a:lnTo>
                  <a:lnTo>
                    <a:pt x="162105" y="1124"/>
                  </a:lnTo>
                  <a:lnTo>
                    <a:pt x="152019" y="0"/>
                  </a:lnTo>
                  <a:lnTo>
                    <a:pt x="145537" y="675"/>
                  </a:lnTo>
                  <a:lnTo>
                    <a:pt x="135939" y="5071"/>
                  </a:lnTo>
                  <a:lnTo>
                    <a:pt x="127656" y="12664"/>
                  </a:lnTo>
                  <a:lnTo>
                    <a:pt x="122703" y="22881"/>
                  </a:lnTo>
                  <a:lnTo>
                    <a:pt x="120560" y="36235"/>
                  </a:lnTo>
                  <a:lnTo>
                    <a:pt x="120608" y="68570"/>
                  </a:lnTo>
                  <a:lnTo>
                    <a:pt x="124642" y="84954"/>
                  </a:lnTo>
                  <a:lnTo>
                    <a:pt x="139535" y="114167"/>
                  </a:lnTo>
                  <a:lnTo>
                    <a:pt x="144046" y="119855"/>
                  </a:lnTo>
                  <a:lnTo>
                    <a:pt x="161856" y="131081"/>
                  </a:lnTo>
                  <a:lnTo>
                    <a:pt x="169666" y="134340"/>
                  </a:lnTo>
                  <a:lnTo>
                    <a:pt x="187597" y="135133"/>
                  </a:lnTo>
                  <a:lnTo>
                    <a:pt x="203346" y="132429"/>
                  </a:lnTo>
                  <a:lnTo>
                    <a:pt x="233521" y="116279"/>
                  </a:lnTo>
                  <a:lnTo>
                    <a:pt x="253383" y="96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55" name="SMARTInkShape-Group548">
            <a:extLst>
              <a:ext uri="{FF2B5EF4-FFF2-40B4-BE49-F238E27FC236}">
                <a16:creationId xmlns:a16="http://schemas.microsoft.com/office/drawing/2014/main" xmlns="" id="{E3FE2F25-8C09-4D19-9BE8-21862DD7DB24}"/>
              </a:ext>
            </a:extLst>
          </p:cNvPr>
          <p:cNvGrpSpPr/>
          <p:nvPr/>
        </p:nvGrpSpPr>
        <p:grpSpPr>
          <a:xfrm>
            <a:off x="6646069" y="4162738"/>
            <a:ext cx="666751" cy="190074"/>
            <a:chOff x="6646069" y="4162738"/>
            <a:chExt cx="666751" cy="190074"/>
          </a:xfrm>
        </p:grpSpPr>
        <p:sp>
          <p:nvSpPr>
            <p:cNvPr id="21552" name="SMARTInkShape-1037">
              <a:extLst>
                <a:ext uri="{FF2B5EF4-FFF2-40B4-BE49-F238E27FC236}">
                  <a16:creationId xmlns:a16="http://schemas.microsoft.com/office/drawing/2014/main" xmlns="" id="{8585ACE6-BF5E-4510-8E90-3A2D9D36E17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46069" y="4162738"/>
              <a:ext cx="176567" cy="190074"/>
            </a:xfrm>
            <a:custGeom>
              <a:avLst/>
              <a:gdLst/>
              <a:ahLst/>
              <a:cxnLst/>
              <a:rect l="0" t="0" r="0" b="0"/>
              <a:pathLst>
                <a:path w="176567" h="190074">
                  <a:moveTo>
                    <a:pt x="0" y="171137"/>
                  </a:moveTo>
                  <a:lnTo>
                    <a:pt x="0" y="171137"/>
                  </a:lnTo>
                  <a:lnTo>
                    <a:pt x="2050" y="173187"/>
                  </a:lnTo>
                  <a:lnTo>
                    <a:pt x="16285" y="159609"/>
                  </a:lnTo>
                  <a:lnTo>
                    <a:pt x="28798" y="132410"/>
                  </a:lnTo>
                  <a:lnTo>
                    <a:pt x="44646" y="99509"/>
                  </a:lnTo>
                  <a:lnTo>
                    <a:pt x="62542" y="65454"/>
                  </a:lnTo>
                  <a:lnTo>
                    <a:pt x="75076" y="34124"/>
                  </a:lnTo>
                  <a:lnTo>
                    <a:pt x="79669" y="22401"/>
                  </a:lnTo>
                  <a:lnTo>
                    <a:pt x="81990" y="6976"/>
                  </a:lnTo>
                  <a:lnTo>
                    <a:pt x="81596" y="1780"/>
                  </a:lnTo>
                  <a:lnTo>
                    <a:pt x="80326" y="553"/>
                  </a:lnTo>
                  <a:lnTo>
                    <a:pt x="78421" y="0"/>
                  </a:lnTo>
                  <a:lnTo>
                    <a:pt x="74277" y="90"/>
                  </a:lnTo>
                  <a:lnTo>
                    <a:pt x="71553" y="1013"/>
                  </a:lnTo>
                  <a:lnTo>
                    <a:pt x="67268" y="6812"/>
                  </a:lnTo>
                  <a:lnTo>
                    <a:pt x="66321" y="11585"/>
                  </a:lnTo>
                  <a:lnTo>
                    <a:pt x="67047" y="16881"/>
                  </a:lnTo>
                  <a:lnTo>
                    <a:pt x="73283" y="33626"/>
                  </a:lnTo>
                  <a:lnTo>
                    <a:pt x="107823" y="59480"/>
                  </a:lnTo>
                  <a:lnTo>
                    <a:pt x="138719" y="76937"/>
                  </a:lnTo>
                  <a:lnTo>
                    <a:pt x="165944" y="98103"/>
                  </a:lnTo>
                  <a:lnTo>
                    <a:pt x="171295" y="104899"/>
                  </a:lnTo>
                  <a:lnTo>
                    <a:pt x="176019" y="117203"/>
                  </a:lnTo>
                  <a:lnTo>
                    <a:pt x="176566" y="139752"/>
                  </a:lnTo>
                  <a:lnTo>
                    <a:pt x="174253" y="151367"/>
                  </a:lnTo>
                  <a:lnTo>
                    <a:pt x="169256" y="160234"/>
                  </a:lnTo>
                  <a:lnTo>
                    <a:pt x="159980" y="170348"/>
                  </a:lnTo>
                  <a:lnTo>
                    <a:pt x="132927" y="185435"/>
                  </a:lnTo>
                  <a:lnTo>
                    <a:pt x="118437" y="190073"/>
                  </a:lnTo>
                  <a:lnTo>
                    <a:pt x="100173" y="189537"/>
                  </a:lnTo>
                  <a:lnTo>
                    <a:pt x="96944" y="188960"/>
                  </a:lnTo>
                  <a:lnTo>
                    <a:pt x="93998" y="186723"/>
                  </a:lnTo>
                  <a:lnTo>
                    <a:pt x="83344" y="1711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53" name="SMARTInkShape-1038">
              <a:extLst>
                <a:ext uri="{FF2B5EF4-FFF2-40B4-BE49-F238E27FC236}">
                  <a16:creationId xmlns:a16="http://schemas.microsoft.com/office/drawing/2014/main" xmlns="" id="{738BC7BE-BCC4-419F-B9A6-B5CC6D281FE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53442" y="4190666"/>
              <a:ext cx="359409" cy="154984"/>
            </a:xfrm>
            <a:custGeom>
              <a:avLst/>
              <a:gdLst/>
              <a:ahLst/>
              <a:cxnLst/>
              <a:rect l="0" t="0" r="0" b="0"/>
              <a:pathLst>
                <a:path w="359409" h="154984">
                  <a:moveTo>
                    <a:pt x="6939" y="21765"/>
                  </a:moveTo>
                  <a:lnTo>
                    <a:pt x="6939" y="21765"/>
                  </a:lnTo>
                  <a:lnTo>
                    <a:pt x="0" y="54364"/>
                  </a:lnTo>
                  <a:lnTo>
                    <a:pt x="1120" y="85223"/>
                  </a:lnTo>
                  <a:lnTo>
                    <a:pt x="3128" y="109300"/>
                  </a:lnTo>
                  <a:lnTo>
                    <a:pt x="10455" y="126930"/>
                  </a:lnTo>
                  <a:lnTo>
                    <a:pt x="29980" y="147379"/>
                  </a:lnTo>
                  <a:lnTo>
                    <a:pt x="46516" y="152411"/>
                  </a:lnTo>
                  <a:lnTo>
                    <a:pt x="63116" y="151786"/>
                  </a:lnTo>
                  <a:lnTo>
                    <a:pt x="72476" y="146756"/>
                  </a:lnTo>
                  <a:lnTo>
                    <a:pt x="86737" y="133121"/>
                  </a:lnTo>
                  <a:lnTo>
                    <a:pt x="98304" y="110995"/>
                  </a:lnTo>
                  <a:lnTo>
                    <a:pt x="103254" y="84556"/>
                  </a:lnTo>
                  <a:lnTo>
                    <a:pt x="102769" y="64623"/>
                  </a:lnTo>
                  <a:lnTo>
                    <a:pt x="95336" y="39874"/>
                  </a:lnTo>
                  <a:lnTo>
                    <a:pt x="78767" y="15543"/>
                  </a:lnTo>
                  <a:lnTo>
                    <a:pt x="71318" y="8769"/>
                  </a:lnTo>
                  <a:lnTo>
                    <a:pt x="56118" y="1981"/>
                  </a:lnTo>
                  <a:lnTo>
                    <a:pt x="47847" y="448"/>
                  </a:lnTo>
                  <a:lnTo>
                    <a:pt x="44530" y="410"/>
                  </a:lnTo>
                  <a:lnTo>
                    <a:pt x="29748" y="5413"/>
                  </a:lnTo>
                  <a:lnTo>
                    <a:pt x="19548" y="12334"/>
                  </a:lnTo>
                  <a:lnTo>
                    <a:pt x="11910" y="24468"/>
                  </a:lnTo>
                  <a:lnTo>
                    <a:pt x="9676" y="42322"/>
                  </a:lnTo>
                  <a:lnTo>
                    <a:pt x="14417" y="55772"/>
                  </a:lnTo>
                  <a:lnTo>
                    <a:pt x="27495" y="76225"/>
                  </a:lnTo>
                  <a:lnTo>
                    <a:pt x="37683" y="81777"/>
                  </a:lnTo>
                  <a:lnTo>
                    <a:pt x="59461" y="87124"/>
                  </a:lnTo>
                  <a:lnTo>
                    <a:pt x="81941" y="84113"/>
                  </a:lnTo>
                  <a:lnTo>
                    <a:pt x="98630" y="77545"/>
                  </a:lnTo>
                  <a:lnTo>
                    <a:pt x="113747" y="65368"/>
                  </a:lnTo>
                  <a:lnTo>
                    <a:pt x="140347" y="33381"/>
                  </a:lnTo>
                  <a:lnTo>
                    <a:pt x="155572" y="2482"/>
                  </a:lnTo>
                  <a:lnTo>
                    <a:pt x="156034" y="972"/>
                  </a:lnTo>
                  <a:lnTo>
                    <a:pt x="156607" y="230"/>
                  </a:lnTo>
                  <a:lnTo>
                    <a:pt x="157253" y="0"/>
                  </a:lnTo>
                  <a:lnTo>
                    <a:pt x="157948" y="112"/>
                  </a:lnTo>
                  <a:lnTo>
                    <a:pt x="158721" y="3763"/>
                  </a:lnTo>
                  <a:lnTo>
                    <a:pt x="159303" y="35114"/>
                  </a:lnTo>
                  <a:lnTo>
                    <a:pt x="160745" y="65520"/>
                  </a:lnTo>
                  <a:lnTo>
                    <a:pt x="166354" y="98151"/>
                  </a:lnTo>
                  <a:lnTo>
                    <a:pt x="175904" y="124098"/>
                  </a:lnTo>
                  <a:lnTo>
                    <a:pt x="185512" y="140022"/>
                  </a:lnTo>
                  <a:lnTo>
                    <a:pt x="188694" y="142672"/>
                  </a:lnTo>
                  <a:lnTo>
                    <a:pt x="196463" y="145616"/>
                  </a:lnTo>
                  <a:lnTo>
                    <a:pt x="202385" y="145514"/>
                  </a:lnTo>
                  <a:lnTo>
                    <a:pt x="204705" y="144745"/>
                  </a:lnTo>
                  <a:lnTo>
                    <a:pt x="213027" y="136080"/>
                  </a:lnTo>
                  <a:lnTo>
                    <a:pt x="217139" y="128514"/>
                  </a:lnTo>
                  <a:lnTo>
                    <a:pt x="227398" y="94882"/>
                  </a:lnTo>
                  <a:lnTo>
                    <a:pt x="242104" y="60612"/>
                  </a:lnTo>
                  <a:lnTo>
                    <a:pt x="259611" y="27142"/>
                  </a:lnTo>
                  <a:lnTo>
                    <a:pt x="274014" y="13303"/>
                  </a:lnTo>
                  <a:lnTo>
                    <a:pt x="290155" y="6675"/>
                  </a:lnTo>
                  <a:lnTo>
                    <a:pt x="303697" y="5153"/>
                  </a:lnTo>
                  <a:lnTo>
                    <a:pt x="318206" y="10169"/>
                  </a:lnTo>
                  <a:lnTo>
                    <a:pt x="339290" y="28472"/>
                  </a:lnTo>
                  <a:lnTo>
                    <a:pt x="353858" y="50211"/>
                  </a:lnTo>
                  <a:lnTo>
                    <a:pt x="359408" y="66677"/>
                  </a:lnTo>
                  <a:lnTo>
                    <a:pt x="359119" y="96920"/>
                  </a:lnTo>
                  <a:lnTo>
                    <a:pt x="356962" y="107378"/>
                  </a:lnTo>
                  <a:lnTo>
                    <a:pt x="344191" y="128997"/>
                  </a:lnTo>
                  <a:lnTo>
                    <a:pt x="337451" y="136364"/>
                  </a:lnTo>
                  <a:lnTo>
                    <a:pt x="312252" y="150304"/>
                  </a:lnTo>
                  <a:lnTo>
                    <a:pt x="294899" y="154983"/>
                  </a:lnTo>
                  <a:lnTo>
                    <a:pt x="282437" y="154665"/>
                  </a:lnTo>
                  <a:lnTo>
                    <a:pt x="274462" y="152622"/>
                  </a:lnTo>
                  <a:lnTo>
                    <a:pt x="267919" y="148539"/>
                  </a:lnTo>
                  <a:lnTo>
                    <a:pt x="265064" y="145969"/>
                  </a:lnTo>
                  <a:lnTo>
                    <a:pt x="261890" y="139585"/>
                  </a:lnTo>
                  <a:lnTo>
                    <a:pt x="259352" y="128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54" name="SMARTInkShape-1039">
              <a:extLst>
                <a:ext uri="{FF2B5EF4-FFF2-40B4-BE49-F238E27FC236}">
                  <a16:creationId xmlns:a16="http://schemas.microsoft.com/office/drawing/2014/main" xmlns="" id="{14AC8A1E-14D8-4A35-82DF-AA89E5AC18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15793" y="4197248"/>
              <a:ext cx="97027" cy="140703"/>
            </a:xfrm>
            <a:custGeom>
              <a:avLst/>
              <a:gdLst/>
              <a:ahLst/>
              <a:cxnLst/>
              <a:rect l="0" t="0" r="0" b="0"/>
              <a:pathLst>
                <a:path w="97027" h="140703">
                  <a:moveTo>
                    <a:pt x="47020" y="8040"/>
                  </a:moveTo>
                  <a:lnTo>
                    <a:pt x="47020" y="8040"/>
                  </a:lnTo>
                  <a:lnTo>
                    <a:pt x="47020" y="2140"/>
                  </a:lnTo>
                  <a:lnTo>
                    <a:pt x="34378" y="0"/>
                  </a:lnTo>
                  <a:lnTo>
                    <a:pt x="25350" y="1291"/>
                  </a:lnTo>
                  <a:lnTo>
                    <a:pt x="17809" y="4776"/>
                  </a:lnTo>
                  <a:lnTo>
                    <a:pt x="8408" y="12423"/>
                  </a:lnTo>
                  <a:lnTo>
                    <a:pt x="4900" y="17396"/>
                  </a:lnTo>
                  <a:lnTo>
                    <a:pt x="0" y="50768"/>
                  </a:lnTo>
                  <a:lnTo>
                    <a:pt x="2102" y="70206"/>
                  </a:lnTo>
                  <a:lnTo>
                    <a:pt x="14364" y="100792"/>
                  </a:lnTo>
                  <a:lnTo>
                    <a:pt x="31537" y="128090"/>
                  </a:lnTo>
                  <a:lnTo>
                    <a:pt x="46047" y="136272"/>
                  </a:lnTo>
                  <a:lnTo>
                    <a:pt x="63785" y="140702"/>
                  </a:lnTo>
                  <a:lnTo>
                    <a:pt x="97026" y="136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559" name="SMARTInkShape-Group549">
            <a:extLst>
              <a:ext uri="{FF2B5EF4-FFF2-40B4-BE49-F238E27FC236}">
                <a16:creationId xmlns:a16="http://schemas.microsoft.com/office/drawing/2014/main" xmlns="" id="{8612154B-7AA9-4721-B22D-0857B672FB46}"/>
              </a:ext>
            </a:extLst>
          </p:cNvPr>
          <p:cNvGrpSpPr/>
          <p:nvPr/>
        </p:nvGrpSpPr>
        <p:grpSpPr>
          <a:xfrm>
            <a:off x="7335793" y="4103203"/>
            <a:ext cx="619964" cy="258350"/>
            <a:chOff x="7335793" y="4103203"/>
            <a:chExt cx="619964" cy="258350"/>
          </a:xfrm>
        </p:grpSpPr>
        <p:sp>
          <p:nvSpPr>
            <p:cNvPr id="21556" name="SMARTInkShape-1040">
              <a:extLst>
                <a:ext uri="{FF2B5EF4-FFF2-40B4-BE49-F238E27FC236}">
                  <a16:creationId xmlns:a16="http://schemas.microsoft.com/office/drawing/2014/main" xmlns="" id="{ECE6BA8E-87CA-46FD-8BC7-02A42074A1C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35793" y="4103203"/>
              <a:ext cx="619964" cy="258350"/>
            </a:xfrm>
            <a:custGeom>
              <a:avLst/>
              <a:gdLst/>
              <a:ahLst/>
              <a:cxnLst/>
              <a:rect l="0" t="0" r="0" b="0"/>
              <a:pathLst>
                <a:path w="619964" h="258350">
                  <a:moveTo>
                    <a:pt x="93707" y="118753"/>
                  </a:moveTo>
                  <a:lnTo>
                    <a:pt x="93707" y="118753"/>
                  </a:lnTo>
                  <a:lnTo>
                    <a:pt x="93707" y="115439"/>
                  </a:lnTo>
                  <a:lnTo>
                    <a:pt x="90885" y="113223"/>
                  </a:lnTo>
                  <a:lnTo>
                    <a:pt x="88651" y="111892"/>
                  </a:lnTo>
                  <a:lnTo>
                    <a:pt x="79185" y="110017"/>
                  </a:lnTo>
                  <a:lnTo>
                    <a:pt x="58756" y="113815"/>
                  </a:lnTo>
                  <a:lnTo>
                    <a:pt x="24617" y="144736"/>
                  </a:lnTo>
                  <a:lnTo>
                    <a:pt x="9383" y="163699"/>
                  </a:lnTo>
                  <a:lnTo>
                    <a:pt x="772" y="188907"/>
                  </a:lnTo>
                  <a:lnTo>
                    <a:pt x="0" y="193304"/>
                  </a:lnTo>
                  <a:lnTo>
                    <a:pt x="4200" y="216411"/>
                  </a:lnTo>
                  <a:lnTo>
                    <a:pt x="9625" y="230533"/>
                  </a:lnTo>
                  <a:lnTo>
                    <a:pt x="19258" y="242302"/>
                  </a:lnTo>
                  <a:lnTo>
                    <a:pt x="26664" y="247394"/>
                  </a:lnTo>
                  <a:lnTo>
                    <a:pt x="35070" y="249305"/>
                  </a:lnTo>
                  <a:lnTo>
                    <a:pt x="43569" y="249007"/>
                  </a:lnTo>
                  <a:lnTo>
                    <a:pt x="50874" y="247111"/>
                  </a:lnTo>
                  <a:lnTo>
                    <a:pt x="62201" y="238012"/>
                  </a:lnTo>
                  <a:lnTo>
                    <a:pt x="86099" y="204493"/>
                  </a:lnTo>
                  <a:lnTo>
                    <a:pt x="98282" y="168968"/>
                  </a:lnTo>
                  <a:lnTo>
                    <a:pt x="101692" y="139552"/>
                  </a:lnTo>
                  <a:lnTo>
                    <a:pt x="100432" y="121051"/>
                  </a:lnTo>
                  <a:lnTo>
                    <a:pt x="97611" y="114907"/>
                  </a:lnTo>
                  <a:lnTo>
                    <a:pt x="97103" y="114337"/>
                  </a:lnTo>
                  <a:lnTo>
                    <a:pt x="96765" y="114221"/>
                  </a:lnTo>
                  <a:lnTo>
                    <a:pt x="96289" y="119116"/>
                  </a:lnTo>
                  <a:lnTo>
                    <a:pt x="102100" y="151367"/>
                  </a:lnTo>
                  <a:lnTo>
                    <a:pt x="108522" y="183295"/>
                  </a:lnTo>
                  <a:lnTo>
                    <a:pt x="119219" y="215333"/>
                  </a:lnTo>
                  <a:lnTo>
                    <a:pt x="132864" y="246206"/>
                  </a:lnTo>
                  <a:lnTo>
                    <a:pt x="137745" y="250187"/>
                  </a:lnTo>
                  <a:lnTo>
                    <a:pt x="145032" y="253211"/>
                  </a:lnTo>
                  <a:lnTo>
                    <a:pt x="146974" y="253636"/>
                  </a:lnTo>
                  <a:lnTo>
                    <a:pt x="149062" y="252596"/>
                  </a:lnTo>
                  <a:lnTo>
                    <a:pt x="153499" y="247912"/>
                  </a:lnTo>
                  <a:lnTo>
                    <a:pt x="157931" y="240366"/>
                  </a:lnTo>
                  <a:lnTo>
                    <a:pt x="168536" y="208296"/>
                  </a:lnTo>
                  <a:lnTo>
                    <a:pt x="180526" y="177347"/>
                  </a:lnTo>
                  <a:lnTo>
                    <a:pt x="196983" y="142213"/>
                  </a:lnTo>
                  <a:lnTo>
                    <a:pt x="213418" y="122499"/>
                  </a:lnTo>
                  <a:lnTo>
                    <a:pt x="221260" y="119095"/>
                  </a:lnTo>
                  <a:lnTo>
                    <a:pt x="234173" y="116910"/>
                  </a:lnTo>
                  <a:lnTo>
                    <a:pt x="240362" y="120139"/>
                  </a:lnTo>
                  <a:lnTo>
                    <a:pt x="247257" y="126777"/>
                  </a:lnTo>
                  <a:lnTo>
                    <a:pt x="264805" y="157975"/>
                  </a:lnTo>
                  <a:lnTo>
                    <a:pt x="274489" y="189626"/>
                  </a:lnTo>
                  <a:lnTo>
                    <a:pt x="278609" y="223826"/>
                  </a:lnTo>
                  <a:lnTo>
                    <a:pt x="279147" y="251346"/>
                  </a:lnTo>
                  <a:lnTo>
                    <a:pt x="278717" y="252392"/>
                  </a:lnTo>
                  <a:lnTo>
                    <a:pt x="278166" y="253090"/>
                  </a:lnTo>
                  <a:lnTo>
                    <a:pt x="277798" y="252761"/>
                  </a:lnTo>
                  <a:lnTo>
                    <a:pt x="277160" y="245683"/>
                  </a:lnTo>
                  <a:lnTo>
                    <a:pt x="279658" y="211287"/>
                  </a:lnTo>
                  <a:lnTo>
                    <a:pt x="285636" y="177030"/>
                  </a:lnTo>
                  <a:lnTo>
                    <a:pt x="294014" y="148815"/>
                  </a:lnTo>
                  <a:lnTo>
                    <a:pt x="307280" y="130541"/>
                  </a:lnTo>
                  <a:lnTo>
                    <a:pt x="317031" y="122246"/>
                  </a:lnTo>
                  <a:lnTo>
                    <a:pt x="320113" y="121611"/>
                  </a:lnTo>
                  <a:lnTo>
                    <a:pt x="329976" y="122981"/>
                  </a:lnTo>
                  <a:lnTo>
                    <a:pt x="334623" y="124425"/>
                  </a:lnTo>
                  <a:lnTo>
                    <a:pt x="342742" y="133045"/>
                  </a:lnTo>
                  <a:lnTo>
                    <a:pt x="359757" y="162325"/>
                  </a:lnTo>
                  <a:lnTo>
                    <a:pt x="371268" y="195507"/>
                  </a:lnTo>
                  <a:lnTo>
                    <a:pt x="378786" y="227279"/>
                  </a:lnTo>
                  <a:lnTo>
                    <a:pt x="387796" y="250693"/>
                  </a:lnTo>
                  <a:lnTo>
                    <a:pt x="388985" y="252750"/>
                  </a:lnTo>
                  <a:lnTo>
                    <a:pt x="392423" y="255742"/>
                  </a:lnTo>
                  <a:lnTo>
                    <a:pt x="394451" y="256910"/>
                  </a:lnTo>
                  <a:lnTo>
                    <a:pt x="396597" y="257160"/>
                  </a:lnTo>
                  <a:lnTo>
                    <a:pt x="401098" y="256027"/>
                  </a:lnTo>
                  <a:lnTo>
                    <a:pt x="405038" y="251642"/>
                  </a:lnTo>
                  <a:lnTo>
                    <a:pt x="411880" y="238048"/>
                  </a:lnTo>
                  <a:lnTo>
                    <a:pt x="416626" y="202908"/>
                  </a:lnTo>
                  <a:lnTo>
                    <a:pt x="417699" y="167661"/>
                  </a:lnTo>
                  <a:lnTo>
                    <a:pt x="419157" y="137889"/>
                  </a:lnTo>
                  <a:lnTo>
                    <a:pt x="419442" y="107725"/>
                  </a:lnTo>
                  <a:lnTo>
                    <a:pt x="418008" y="77299"/>
                  </a:lnTo>
                  <a:lnTo>
                    <a:pt x="416382" y="42508"/>
                  </a:lnTo>
                  <a:lnTo>
                    <a:pt x="415246" y="7343"/>
                  </a:lnTo>
                  <a:lnTo>
                    <a:pt x="414932" y="782"/>
                  </a:lnTo>
                  <a:lnTo>
                    <a:pt x="414484" y="154"/>
                  </a:lnTo>
                  <a:lnTo>
                    <a:pt x="413921" y="0"/>
                  </a:lnTo>
                  <a:lnTo>
                    <a:pt x="413546" y="161"/>
                  </a:lnTo>
                  <a:lnTo>
                    <a:pt x="413295" y="534"/>
                  </a:lnTo>
                  <a:lnTo>
                    <a:pt x="413129" y="1046"/>
                  </a:lnTo>
                  <a:lnTo>
                    <a:pt x="414974" y="34300"/>
                  </a:lnTo>
                  <a:lnTo>
                    <a:pt x="415149" y="67977"/>
                  </a:lnTo>
                  <a:lnTo>
                    <a:pt x="417336" y="96023"/>
                  </a:lnTo>
                  <a:lnTo>
                    <a:pt x="420872" y="125395"/>
                  </a:lnTo>
                  <a:lnTo>
                    <a:pt x="425408" y="159126"/>
                  </a:lnTo>
                  <a:lnTo>
                    <a:pt x="432906" y="191599"/>
                  </a:lnTo>
                  <a:lnTo>
                    <a:pt x="444779" y="223714"/>
                  </a:lnTo>
                  <a:lnTo>
                    <a:pt x="454126" y="240733"/>
                  </a:lnTo>
                  <a:lnTo>
                    <a:pt x="461238" y="246521"/>
                  </a:lnTo>
                  <a:lnTo>
                    <a:pt x="469514" y="250680"/>
                  </a:lnTo>
                  <a:lnTo>
                    <a:pt x="475839" y="251647"/>
                  </a:lnTo>
                  <a:lnTo>
                    <a:pt x="487654" y="248176"/>
                  </a:lnTo>
                  <a:lnTo>
                    <a:pt x="497416" y="243384"/>
                  </a:lnTo>
                  <a:lnTo>
                    <a:pt x="509129" y="229764"/>
                  </a:lnTo>
                  <a:lnTo>
                    <a:pt x="524702" y="197839"/>
                  </a:lnTo>
                  <a:lnTo>
                    <a:pt x="533757" y="165935"/>
                  </a:lnTo>
                  <a:lnTo>
                    <a:pt x="536104" y="137116"/>
                  </a:lnTo>
                  <a:lnTo>
                    <a:pt x="534379" y="128663"/>
                  </a:lnTo>
                  <a:lnTo>
                    <a:pt x="532008" y="123687"/>
                  </a:lnTo>
                  <a:lnTo>
                    <a:pt x="530635" y="122571"/>
                  </a:lnTo>
                  <a:lnTo>
                    <a:pt x="529190" y="122357"/>
                  </a:lnTo>
                  <a:lnTo>
                    <a:pt x="527698" y="122743"/>
                  </a:lnTo>
                  <a:lnTo>
                    <a:pt x="525334" y="124584"/>
                  </a:lnTo>
                  <a:lnTo>
                    <a:pt x="524333" y="125815"/>
                  </a:lnTo>
                  <a:lnTo>
                    <a:pt x="517143" y="151571"/>
                  </a:lnTo>
                  <a:lnTo>
                    <a:pt x="516624" y="185385"/>
                  </a:lnTo>
                  <a:lnTo>
                    <a:pt x="524510" y="221017"/>
                  </a:lnTo>
                  <a:lnTo>
                    <a:pt x="528856" y="230614"/>
                  </a:lnTo>
                  <a:lnTo>
                    <a:pt x="540229" y="244413"/>
                  </a:lnTo>
                  <a:lnTo>
                    <a:pt x="553652" y="254646"/>
                  </a:lnTo>
                  <a:lnTo>
                    <a:pt x="562975" y="258349"/>
                  </a:lnTo>
                  <a:lnTo>
                    <a:pt x="573821" y="258054"/>
                  </a:lnTo>
                  <a:lnTo>
                    <a:pt x="584375" y="255277"/>
                  </a:lnTo>
                  <a:lnTo>
                    <a:pt x="591711" y="251397"/>
                  </a:lnTo>
                  <a:lnTo>
                    <a:pt x="619963" y="223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57" name="SMARTInkShape-1041">
              <a:extLst>
                <a:ext uri="{FF2B5EF4-FFF2-40B4-BE49-F238E27FC236}">
                  <a16:creationId xmlns:a16="http://schemas.microsoft.com/office/drawing/2014/main" xmlns="" id="{C88CC106-4089-4B0E-835C-B6D2D59637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727156" y="4160044"/>
              <a:ext cx="100014" cy="9428"/>
            </a:xfrm>
            <a:custGeom>
              <a:avLst/>
              <a:gdLst/>
              <a:ahLst/>
              <a:cxnLst/>
              <a:rect l="0" t="0" r="0" b="0"/>
              <a:pathLst>
                <a:path w="100014" h="9428">
                  <a:moveTo>
                    <a:pt x="0" y="7144"/>
                  </a:moveTo>
                  <a:lnTo>
                    <a:pt x="0" y="7144"/>
                  </a:lnTo>
                  <a:lnTo>
                    <a:pt x="1265" y="7144"/>
                  </a:lnTo>
                  <a:lnTo>
                    <a:pt x="2591" y="7849"/>
                  </a:lnTo>
                  <a:lnTo>
                    <a:pt x="3315" y="8407"/>
                  </a:lnTo>
                  <a:lnTo>
                    <a:pt x="23258" y="9427"/>
                  </a:lnTo>
                  <a:lnTo>
                    <a:pt x="58302" y="7287"/>
                  </a:lnTo>
                  <a:lnTo>
                    <a:pt x="100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58" name="SMARTInkShape-1042">
              <a:extLst>
                <a:ext uri="{FF2B5EF4-FFF2-40B4-BE49-F238E27FC236}">
                  <a16:creationId xmlns:a16="http://schemas.microsoft.com/office/drawing/2014/main" xmlns="" id="{8A709FDD-F8C8-4BB6-B7BA-169F73FF13F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46219" y="4203837"/>
              <a:ext cx="76733" cy="57258"/>
            </a:xfrm>
            <a:custGeom>
              <a:avLst/>
              <a:gdLst/>
              <a:ahLst/>
              <a:cxnLst/>
              <a:rect l="0" t="0" r="0" b="0"/>
              <a:pathLst>
                <a:path w="76733" h="57258">
                  <a:moveTo>
                    <a:pt x="11906" y="46694"/>
                  </a:moveTo>
                  <a:lnTo>
                    <a:pt x="11906" y="46694"/>
                  </a:lnTo>
                  <a:lnTo>
                    <a:pt x="11906" y="51273"/>
                  </a:lnTo>
                  <a:lnTo>
                    <a:pt x="12435" y="52128"/>
                  </a:lnTo>
                  <a:lnTo>
                    <a:pt x="13317" y="52698"/>
                  </a:lnTo>
                  <a:lnTo>
                    <a:pt x="17086" y="53500"/>
                  </a:lnTo>
                  <a:lnTo>
                    <a:pt x="40778" y="57257"/>
                  </a:lnTo>
                  <a:lnTo>
                    <a:pt x="55706" y="51864"/>
                  </a:lnTo>
                  <a:lnTo>
                    <a:pt x="62601" y="47374"/>
                  </a:lnTo>
                  <a:lnTo>
                    <a:pt x="71044" y="37578"/>
                  </a:lnTo>
                  <a:lnTo>
                    <a:pt x="74819" y="29617"/>
                  </a:lnTo>
                  <a:lnTo>
                    <a:pt x="76732" y="22788"/>
                  </a:lnTo>
                  <a:lnTo>
                    <a:pt x="75642" y="16049"/>
                  </a:lnTo>
                  <a:lnTo>
                    <a:pt x="72777" y="10320"/>
                  </a:lnTo>
                  <a:lnTo>
                    <a:pt x="69740" y="6892"/>
                  </a:lnTo>
                  <a:lnTo>
                    <a:pt x="55296" y="1163"/>
                  </a:lnTo>
                  <a:lnTo>
                    <a:pt x="50064" y="0"/>
                  </a:lnTo>
                  <a:lnTo>
                    <a:pt x="27136" y="6593"/>
                  </a:lnTo>
                  <a:lnTo>
                    <a:pt x="0" y="22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560" name="SMARTInkShape-1043">
            <a:extLst>
              <a:ext uri="{FF2B5EF4-FFF2-40B4-BE49-F238E27FC236}">
                <a16:creationId xmlns:a16="http://schemas.microsoft.com/office/drawing/2014/main" xmlns="" id="{0881BCE9-AD81-4F6B-BAF1-E6ECAEC0DA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93731" y="4102894"/>
            <a:ext cx="7145" cy="2382"/>
          </a:xfrm>
          <a:custGeom>
            <a:avLst/>
            <a:gdLst/>
            <a:ahLst/>
            <a:cxnLst/>
            <a:rect l="0" t="0" r="0" b="0"/>
            <a:pathLst>
              <a:path w="7145" h="2382">
                <a:moveTo>
                  <a:pt x="7144" y="0"/>
                </a:moveTo>
                <a:lnTo>
                  <a:pt x="7144" y="0"/>
                </a:lnTo>
                <a:lnTo>
                  <a:pt x="2565" y="0"/>
                </a:lnTo>
                <a:lnTo>
                  <a:pt x="1710" y="264"/>
                </a:lnTo>
                <a:lnTo>
                  <a:pt x="0" y="23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357813" y="1071563"/>
            <a:ext cx="2928937" cy="328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9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800"/>
              <a:t>Retrouve la ou les lettres manquantes dans ces mots</a:t>
            </a:r>
          </a:p>
        </p:txBody>
      </p:sp>
      <p:sp>
        <p:nvSpPr>
          <p:cNvPr id="24580" name="Espace réservé du contenu 2"/>
          <p:cNvSpPr>
            <a:spLocks noGrp="1"/>
          </p:cNvSpPr>
          <p:nvPr>
            <p:ph idx="1"/>
          </p:nvPr>
        </p:nvSpPr>
        <p:spPr>
          <a:xfrm>
            <a:off x="539552" y="843558"/>
            <a:ext cx="8229600" cy="38084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000" dirty="0"/>
              <a:t>un d…..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la </a:t>
            </a:r>
            <a:r>
              <a:rPr lang="fr-FR" altLang="fr-FR" sz="2000" dirty="0" err="1"/>
              <a:t>bo</a:t>
            </a:r>
            <a:r>
              <a:rPr lang="fr-FR" altLang="fr-FR" sz="2000" dirty="0"/>
              <a:t>…..e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un </a:t>
            </a:r>
            <a:r>
              <a:rPr lang="fr-FR" altLang="fr-FR" sz="2000" dirty="0" err="1"/>
              <a:t>sp</a:t>
            </a:r>
            <a:r>
              <a:rPr lang="fr-FR" altLang="fr-FR" sz="2000" dirty="0"/>
              <a:t>…..tacle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du th….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un </a:t>
            </a:r>
            <a:r>
              <a:rPr lang="fr-FR" altLang="fr-FR" sz="2000" dirty="0" err="1"/>
              <a:t>poul</a:t>
            </a:r>
            <a:r>
              <a:rPr lang="fr-FR" altLang="fr-FR" sz="2000" dirty="0"/>
              <a:t>…..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 err="1"/>
              <a:t>deu</a:t>
            </a:r>
            <a:r>
              <a:rPr lang="fr-FR" altLang="fr-FR" sz="2000" dirty="0"/>
              <a:t>…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le </a:t>
            </a:r>
            <a:r>
              <a:rPr lang="fr-FR" altLang="fr-FR" sz="2000" dirty="0" err="1"/>
              <a:t>fr</a:t>
            </a:r>
            <a:r>
              <a:rPr lang="fr-FR" altLang="fr-FR" sz="2000" dirty="0"/>
              <a:t>…..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un l…..x</a:t>
            </a:r>
          </a:p>
          <a:p>
            <a:pPr>
              <a:buFont typeface="Arial" pitchFamily="34" charset="0"/>
              <a:buNone/>
            </a:pPr>
            <a:r>
              <a:rPr lang="fr-FR" altLang="fr-FR" sz="2000" dirty="0"/>
              <a:t>m…..</a:t>
            </a:r>
            <a:r>
              <a:rPr lang="fr-FR" altLang="fr-FR" sz="2000" dirty="0" err="1"/>
              <a:t>credi</a:t>
            </a:r>
            <a:endParaRPr lang="fr-FR" altLang="fr-FR" sz="2000" dirty="0"/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5429250" y="1357313"/>
            <a:ext cx="2786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ain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ein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yn</a:t>
            </a:r>
            <a:endParaRPr lang="fr-FR" altLang="fr-FR" sz="3600" b="1" dirty="0">
              <a:solidFill>
                <a:srgbClr val="0070C0"/>
              </a:solidFill>
              <a:latin typeface="Script cole" pitchFamily="2" charset="0"/>
            </a:endParaRPr>
          </a:p>
          <a:p>
            <a:pPr algn="ctr" eaLnBrk="1" hangingPunct="1"/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aim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im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ym</a:t>
            </a:r>
            <a:endParaRPr lang="fr-FR" altLang="fr-FR" sz="3600" b="1" dirty="0">
              <a:solidFill>
                <a:srgbClr val="0070C0"/>
              </a:solidFill>
              <a:latin typeface="Script cole" pitchFamily="2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dirty="0">
                <a:latin typeface="Script cole" pitchFamily="2" charset="0"/>
              </a:rPr>
              <a:t>/</a:t>
            </a:r>
            <a:r>
              <a:rPr lang="fr-FR" altLang="fr-FR" sz="3600" b="1" dirty="0" err="1">
                <a:solidFill>
                  <a:srgbClr val="0070C0"/>
                </a:solidFill>
                <a:latin typeface="Script cole" pitchFamily="2" charset="0"/>
              </a:rPr>
              <a:t>ec</a:t>
            </a:r>
            <a:endParaRPr lang="fr-FR" altLang="fr-FR" sz="3600" b="1" dirty="0">
              <a:solidFill>
                <a:srgbClr val="0070C0"/>
              </a:solidFill>
              <a:latin typeface="Script cole" pitchFamily="2" charset="0"/>
            </a:endParaRPr>
          </a:p>
          <a:p>
            <a:pPr algn="ctr" eaLnBrk="1" hangingPunct="1"/>
            <a:r>
              <a:rPr lang="fr-FR" altLang="fr-FR" sz="3600" b="1" dirty="0">
                <a:latin typeface="Script cole" pitchFamily="2" charset="0"/>
              </a:rPr>
              <a:t>la lettre </a:t>
            </a:r>
            <a:r>
              <a:rPr lang="fr-FR" altLang="fr-FR" sz="36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 err="1">
                <a:solidFill>
                  <a:srgbClr val="0070C0"/>
                </a:solidFill>
              </a:rPr>
              <a:t>ain</a:t>
            </a:r>
            <a:r>
              <a:rPr lang="fr-FR" altLang="fr-FR" sz="2800" b="1" dirty="0"/>
              <a:t>/</a:t>
            </a:r>
            <a:r>
              <a:rPr lang="fr-FR" altLang="fr-FR" sz="2800" b="1" dirty="0" err="1">
                <a:solidFill>
                  <a:srgbClr val="0070C0"/>
                </a:solidFill>
              </a:rPr>
              <a:t>ein</a:t>
            </a:r>
            <a:r>
              <a:rPr lang="fr-FR" altLang="fr-FR" sz="2800" b="1" dirty="0"/>
              <a:t>/</a:t>
            </a:r>
            <a:r>
              <a:rPr lang="fr-FR" altLang="fr-FR" sz="2800" b="1" dirty="0" err="1">
                <a:solidFill>
                  <a:srgbClr val="0070C0"/>
                </a:solidFill>
              </a:rPr>
              <a:t>yn</a:t>
            </a:r>
            <a:r>
              <a:rPr lang="fr-FR" altLang="fr-FR" sz="2800" b="1" dirty="0"/>
              <a:t> prononcés « in</a:t>
            </a:r>
            <a:r>
              <a:rPr lang="fr-FR" altLang="fr-FR" sz="2800" b="1" dirty="0">
                <a:solidFill>
                  <a:srgbClr val="0070C0"/>
                </a:solidFill>
              </a:rPr>
              <a:t> </a:t>
            </a:r>
            <a:r>
              <a:rPr lang="fr-FR" altLang="fr-FR" sz="2800" b="1" dirty="0"/>
              <a:t>»</a:t>
            </a:r>
            <a:endParaRPr lang="fr-FR" alt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fr-FR" dirty="0"/>
          </a:p>
          <a:p>
            <a:pPr>
              <a:buFont typeface="Arial" pitchFamily="34" charset="0"/>
              <a:buNone/>
              <a:defRPr/>
            </a:pPr>
            <a:r>
              <a:rPr lang="fr-FR" dirty="0">
                <a:cs typeface="Arial" panose="020B0604020202020204" pitchFamily="34" charset="0"/>
              </a:rPr>
              <a:t>des poul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ain</a:t>
            </a:r>
            <a:r>
              <a:rPr lang="fr-FR" dirty="0">
                <a:cs typeface="Arial" panose="020B0604020202020204" pitchFamily="34" charset="0"/>
              </a:rPr>
              <a:t>s	  une c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ein</a:t>
            </a:r>
            <a:r>
              <a:rPr lang="fr-FR" dirty="0">
                <a:cs typeface="Arial" panose="020B0604020202020204" pitchFamily="34" charset="0"/>
              </a:rPr>
              <a:t>ture	        un l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yn</a:t>
            </a:r>
            <a:r>
              <a:rPr lang="fr-FR" dirty="0">
                <a:cs typeface="Arial" panose="020B0604020202020204" pitchFamily="34" charset="0"/>
              </a:rPr>
              <a:t>x</a:t>
            </a:r>
          </a:p>
        </p:txBody>
      </p:sp>
      <p:pic>
        <p:nvPicPr>
          <p:cNvPr id="4" name="Picture 7" descr="C:\Users\christine\AppData\Local\Microsoft\Windows\INetCache\IE\PREV7GH2\Two_and_a_half_hours_ol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6521"/>
            <a:ext cx="10795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hristine\AppData\Local\Microsoft\Windows\INetCache\IE\PREV7GH2\ceinture-1416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0" r="781" b="21680"/>
          <a:stretch>
            <a:fillRect/>
          </a:stretch>
        </p:blipFill>
        <p:spPr bwMode="auto">
          <a:xfrm>
            <a:off x="3635896" y="2571750"/>
            <a:ext cx="1785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christine\AppData\Local\Microsoft\Windows\INetCache\IE\1XOWP833\267px-Lynx_lynx_1_(Martin_Mecnarowski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41575"/>
            <a:ext cx="2162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2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98475" y="123478"/>
            <a:ext cx="8229600" cy="857250"/>
          </a:xfrm>
        </p:spPr>
        <p:txBody>
          <a:bodyPr/>
          <a:lstStyle/>
          <a:p>
            <a:r>
              <a:rPr lang="fr-FR" altLang="fr-FR" dirty="0"/>
              <a:t>LE NOM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5941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fr-FR" altLang="fr-FR" sz="2400" dirty="0"/>
              <a:t>un escabeau – une ferme – la lecture – un cerf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	noms masculins			noms féminins</a:t>
            </a:r>
          </a:p>
        </p:txBody>
      </p:sp>
      <p:pic>
        <p:nvPicPr>
          <p:cNvPr id="2560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2214563"/>
            <a:ext cx="8559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rot="5400000">
            <a:off x="3071813" y="3286125"/>
            <a:ext cx="3287712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fr-FR" altLang="fr-FR" sz="60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fr-FR" altLang="fr-FR" sz="2800" b="1" dirty="0" err="1">
                <a:solidFill>
                  <a:srgbClr val="0070C0"/>
                </a:solidFill>
              </a:rPr>
              <a:t>aim</a:t>
            </a:r>
            <a:r>
              <a:rPr lang="fr-FR" altLang="fr-FR" sz="2800" b="1" dirty="0"/>
              <a:t>/</a:t>
            </a:r>
            <a:r>
              <a:rPr lang="fr-FR" altLang="fr-FR" sz="2800" b="1" dirty="0" err="1">
                <a:solidFill>
                  <a:srgbClr val="0070C0"/>
                </a:solidFill>
              </a:rPr>
              <a:t>ym</a:t>
            </a:r>
            <a:r>
              <a:rPr lang="fr-FR" altLang="fr-FR" sz="2800" b="1" dirty="0"/>
              <a:t> prononcés « in</a:t>
            </a:r>
            <a:r>
              <a:rPr lang="fr-FR" altLang="fr-FR" sz="2800" b="1" dirty="0">
                <a:solidFill>
                  <a:srgbClr val="0070C0"/>
                </a:solidFill>
              </a:rPr>
              <a:t> </a:t>
            </a:r>
            <a:r>
              <a:rPr lang="fr-FR" altLang="fr-FR" sz="2800" b="1" dirty="0"/>
              <a:t>»</a:t>
            </a:r>
            <a:endParaRPr lang="fr-FR" alt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06500"/>
            <a:ext cx="8229600" cy="33940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fr-FR" dirty="0">
              <a:latin typeface="Script cole" pitchFamily="2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dirty="0">
                <a:latin typeface="Script cole" pitchFamily="2" charset="0"/>
              </a:rPr>
              <a:t>   </a:t>
            </a:r>
            <a:r>
              <a:rPr lang="fr-FR" dirty="0">
                <a:cs typeface="Arial" panose="020B0604020202020204" pitchFamily="34" charset="0"/>
              </a:rPr>
              <a:t>un d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aim	      </a:t>
            </a:r>
            <a:r>
              <a:rPr lang="fr-FR" dirty="0">
                <a:cs typeface="Arial" panose="020B0604020202020204" pitchFamily="34" charset="0"/>
              </a:rPr>
              <a:t>des c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ym</a:t>
            </a:r>
            <a:r>
              <a:rPr lang="fr-FR" dirty="0">
                <a:cs typeface="Arial" panose="020B0604020202020204" pitchFamily="34" charset="0"/>
              </a:rPr>
              <a:t>bales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          </a:t>
            </a:r>
            <a:r>
              <a:rPr lang="fr-FR" dirty="0">
                <a:cs typeface="Arial" panose="020B0604020202020204" pitchFamily="34" charset="0"/>
              </a:rPr>
              <a:t>des t</a:t>
            </a:r>
            <a:r>
              <a:rPr lang="fr-FR" b="1" dirty="0">
                <a:solidFill>
                  <a:srgbClr val="0070C0"/>
                </a:solidFill>
                <a:cs typeface="Arial" panose="020B0604020202020204" pitchFamily="34" charset="0"/>
              </a:rPr>
              <a:t>im</a:t>
            </a:r>
            <a:r>
              <a:rPr lang="fr-FR" dirty="0">
                <a:cs typeface="Arial" panose="020B0604020202020204" pitchFamily="34" charset="0"/>
              </a:rPr>
              <a:t>bales</a:t>
            </a:r>
          </a:p>
        </p:txBody>
      </p:sp>
      <p:pic>
        <p:nvPicPr>
          <p:cNvPr id="4" name="Picture 3" descr="C:\Users\christine\AppData\Local\Microsoft\Windows\INetCache\IE\PREV7GH2\166px-Daim_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8333" r="9337" b="4166"/>
          <a:stretch>
            <a:fillRect/>
          </a:stretch>
        </p:blipFill>
        <p:spPr bwMode="auto">
          <a:xfrm>
            <a:off x="857250" y="2500313"/>
            <a:ext cx="11874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hristine\AppData\Local\Microsoft\Windows\INetCache\IE\PREV7GH2\220px-Chinese_New_Year_Seattle_2007_-_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28875"/>
            <a:ext cx="16557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hristine\AppData\Local\Microsoft\Windows\INetCache\IE\QJ080B3S\1200px-Timbalesy_HLTBR-1011_firmy_Hayman_cropp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286000"/>
            <a:ext cx="16891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86188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b="1" dirty="0">
                <a:solidFill>
                  <a:srgbClr val="0070C0"/>
                </a:solidFill>
              </a:rPr>
              <a:t>e </a:t>
            </a:r>
            <a:r>
              <a:rPr lang="fr-FR" altLang="fr-FR" sz="2800" b="1" dirty="0"/>
              <a:t>suivi de deux consonnes : </a:t>
            </a:r>
            <a:r>
              <a:rPr lang="fr-FR" altLang="fr-FR" sz="2800" b="1" dirty="0">
                <a:solidFill>
                  <a:srgbClr val="0070C0"/>
                </a:solidFill>
              </a:rPr>
              <a:t>er_</a:t>
            </a:r>
            <a:r>
              <a:rPr lang="fr-FR" altLang="fr-FR" sz="2800" b="1" dirty="0"/>
              <a:t>,</a:t>
            </a:r>
            <a:r>
              <a:rPr lang="fr-FR" altLang="fr-FR" sz="2800" b="1" dirty="0">
                <a:solidFill>
                  <a:srgbClr val="0070C0"/>
                </a:solidFill>
              </a:rPr>
              <a:t> es_</a:t>
            </a:r>
            <a:r>
              <a:rPr lang="fr-FR" altLang="fr-FR" sz="2800" b="1" dirty="0"/>
              <a:t>,</a:t>
            </a:r>
            <a:r>
              <a:rPr lang="fr-FR" altLang="fr-FR" sz="2800" b="1" dirty="0">
                <a:solidFill>
                  <a:srgbClr val="0070C0"/>
                </a:solidFill>
              </a:rPr>
              <a:t> </a:t>
            </a:r>
            <a:r>
              <a:rPr lang="fr-FR" altLang="fr-FR" sz="2800" b="1" dirty="0" err="1">
                <a:solidFill>
                  <a:srgbClr val="0070C0"/>
                </a:solidFill>
              </a:rPr>
              <a:t>ec</a:t>
            </a:r>
            <a:r>
              <a:rPr lang="fr-FR" altLang="fr-FR" sz="2800" b="1" dirty="0">
                <a:solidFill>
                  <a:srgbClr val="0070C0"/>
                </a:solidFill>
              </a:rPr>
              <a:t>_</a:t>
            </a:r>
            <a:r>
              <a:rPr lang="fr-FR" altLang="fr-FR" sz="2800" b="1" dirty="0"/>
              <a:t> </a:t>
            </a:r>
            <a:br>
              <a:rPr lang="fr-FR" altLang="fr-FR" sz="2800" b="1" dirty="0"/>
            </a:br>
            <a:r>
              <a:rPr lang="fr-FR" altLang="fr-FR" sz="2800" b="1" dirty="0"/>
              <a:t>où le </a:t>
            </a:r>
            <a:r>
              <a:rPr lang="fr-FR" altLang="fr-FR" sz="2800" b="1" dirty="0">
                <a:solidFill>
                  <a:srgbClr val="0070C0"/>
                </a:solidFill>
              </a:rPr>
              <a:t>e</a:t>
            </a:r>
            <a:r>
              <a:rPr lang="fr-FR" altLang="fr-FR" sz="2800" b="1" dirty="0"/>
              <a:t> se prononce « </a:t>
            </a:r>
            <a:r>
              <a:rPr lang="fr-FR" altLang="fr-FR" sz="2800" b="1" dirty="0">
                <a:solidFill>
                  <a:srgbClr val="0070C0"/>
                </a:solidFill>
              </a:rPr>
              <a:t>è </a:t>
            </a:r>
            <a:r>
              <a:rPr lang="fr-FR" altLang="fr-FR" sz="2800" b="1" dirty="0"/>
              <a:t>»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79512" y="1635646"/>
            <a:ext cx="8507288" cy="2958579"/>
          </a:xfrm>
        </p:spPr>
        <p:txBody>
          <a:bodyPr/>
          <a:lstStyle/>
          <a:p>
            <a:pPr marL="0" indent="0" eaLnBrk="1" hangingPunct="1">
              <a:spcBef>
                <a:spcPts val="3600"/>
              </a:spcBef>
              <a:buFont typeface="Arial" charset="0"/>
              <a:buNone/>
              <a:defRPr/>
            </a:pPr>
            <a:r>
              <a:rPr lang="fr-FR" sz="3600" dirty="0"/>
              <a:t>une couv</a:t>
            </a:r>
            <a:r>
              <a:rPr lang="fr-FR" sz="3600" b="1" dirty="0">
                <a:solidFill>
                  <a:srgbClr val="0070C0"/>
                </a:solidFill>
              </a:rPr>
              <a:t>er</a:t>
            </a:r>
            <a:r>
              <a:rPr lang="fr-FR" sz="3600" b="1" dirty="0">
                <a:solidFill>
                  <a:srgbClr val="FF0000"/>
                </a:solidFill>
              </a:rPr>
              <a:t>t</a:t>
            </a:r>
            <a:r>
              <a:rPr lang="fr-FR" sz="3600" dirty="0"/>
              <a:t>ure    un </a:t>
            </a:r>
            <a:r>
              <a:rPr lang="fr-FR" sz="3600" b="1" dirty="0">
                <a:solidFill>
                  <a:srgbClr val="0070C0"/>
                </a:solidFill>
              </a:rPr>
              <a:t>es</a:t>
            </a:r>
            <a:r>
              <a:rPr lang="fr-FR" sz="3600" b="1" dirty="0">
                <a:solidFill>
                  <a:srgbClr val="FF0000"/>
                </a:solidFill>
              </a:rPr>
              <a:t>c</a:t>
            </a:r>
            <a:r>
              <a:rPr lang="fr-FR" sz="3600" dirty="0"/>
              <a:t>argot     un r</a:t>
            </a:r>
            <a:r>
              <a:rPr lang="fr-FR" sz="3600" b="1" dirty="0">
                <a:solidFill>
                  <a:srgbClr val="0070C0"/>
                </a:solidFill>
              </a:rPr>
              <a:t>ec</a:t>
            </a:r>
            <a:r>
              <a:rPr lang="fr-FR" sz="3600" b="1" dirty="0">
                <a:solidFill>
                  <a:srgbClr val="FF0000"/>
                </a:solidFill>
              </a:rPr>
              <a:t>t</a:t>
            </a:r>
            <a:r>
              <a:rPr lang="fr-FR" sz="3600" dirty="0"/>
              <a:t>angle</a:t>
            </a:r>
          </a:p>
        </p:txBody>
      </p:sp>
      <p:pic>
        <p:nvPicPr>
          <p:cNvPr id="8196" name="Picture 2" descr="C:\Users\christine\AppData\Local\Microsoft\Windows\INetCache\IE\1D29GDLH\240px-Helix_pomatia_(Dourbes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5875" r="781" b="10040"/>
          <a:stretch>
            <a:fillRect/>
          </a:stretch>
        </p:blipFill>
        <p:spPr bwMode="auto">
          <a:xfrm>
            <a:off x="3926622" y="2323915"/>
            <a:ext cx="1643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christine\AppData\Local\Microsoft\Windows\INetCache\IE\QJ080B3S\Rectangle_Geometry_Vector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324">
            <a:off x="6668275" y="2522066"/>
            <a:ext cx="1800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:\Users\christine\AppData\Local\Microsoft\Windows\INetCache\IE\07W9AWKR\bed-304051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5" y="2423021"/>
            <a:ext cx="1800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rot="10800000" flipV="1">
            <a:off x="1575613" y="2208708"/>
            <a:ext cx="714375" cy="642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>
                <a:solidFill>
                  <a:srgbClr val="0070C0"/>
                </a:solidFill>
              </a:rPr>
              <a:t>x </a:t>
            </a:r>
            <a:r>
              <a:rPr lang="fr-FR" altLang="fr-FR" sz="2800" b="1" dirty="0"/>
              <a:t>qui se prononce « </a:t>
            </a:r>
            <a:r>
              <a:rPr lang="fr-FR" altLang="fr-FR" sz="2800" b="1" dirty="0" err="1"/>
              <a:t>ks</a:t>
            </a:r>
            <a:r>
              <a:rPr lang="fr-FR" altLang="fr-FR" sz="2800" b="1" dirty="0"/>
              <a:t> » ou « </a:t>
            </a:r>
            <a:r>
              <a:rPr lang="fr-FR" altLang="fr-FR" sz="2800" b="1" dirty="0" err="1"/>
              <a:t>gz</a:t>
            </a:r>
            <a:r>
              <a:rPr lang="fr-FR" altLang="fr-FR" sz="2800" b="1" dirty="0"/>
              <a:t> »</a:t>
            </a:r>
            <a:endParaRPr lang="fr-FR" altLang="fr-FR" sz="2800" dirty="0"/>
          </a:p>
        </p:txBody>
      </p:sp>
      <p:pic>
        <p:nvPicPr>
          <p:cNvPr id="6" name="Picture 2" descr="C:\Users\christine\AppData\Local\Microsoft\Windows\INetCache\IE\SYPQ15C0\200px-Jean_Pascal_(Boxer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02" y="1523899"/>
            <a:ext cx="81609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ristine\AppData\Local\Microsoft\Windows\INetCache\IE\M09IC9KE\Claire_Ethan_examen_2x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21348"/>
            <a:ext cx="1728192" cy="11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03" y="3255257"/>
            <a:ext cx="1561544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christine\AppData\Local\Microsoft\Windows\INetCache\IE\SYPQ15C0\taxi-886116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12" y="1720245"/>
            <a:ext cx="1439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95536" y="1839621"/>
            <a:ext cx="7093123" cy="109444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3600" dirty="0"/>
              <a:t>des ta</a:t>
            </a:r>
            <a:r>
              <a:rPr lang="fr-FR" altLang="fr-FR" sz="3600" b="1" dirty="0">
                <a:solidFill>
                  <a:srgbClr val="0070C0"/>
                </a:solidFill>
              </a:rPr>
              <a:t>x</a:t>
            </a:r>
            <a:r>
              <a:rPr lang="fr-FR" altLang="fr-FR" sz="3600" dirty="0"/>
              <a:t>is	                            un bo</a:t>
            </a:r>
            <a:r>
              <a:rPr lang="fr-FR" altLang="fr-FR" sz="3600" b="1" dirty="0">
                <a:solidFill>
                  <a:srgbClr val="0070C0"/>
                </a:solidFill>
              </a:rPr>
              <a:t>x</a:t>
            </a:r>
            <a:r>
              <a:rPr lang="fr-FR" altLang="fr-FR" sz="3600" dirty="0"/>
              <a:t>eur</a:t>
            </a:r>
          </a:p>
          <a:p>
            <a:pPr>
              <a:buFont typeface="Arial" pitchFamily="34" charset="0"/>
              <a:buNone/>
            </a:pPr>
            <a:endParaRPr lang="fr-FR" altLang="fr-FR" sz="3600" dirty="0"/>
          </a:p>
          <a:p>
            <a:pPr>
              <a:buFont typeface="Arial" pitchFamily="34" charset="0"/>
              <a:buNone/>
            </a:pPr>
            <a:endParaRPr lang="fr-FR" altLang="fr-FR" sz="36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41759" y="3507854"/>
            <a:ext cx="7542609" cy="6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fr-FR" sz="3600" dirty="0"/>
              <a:t>des e</a:t>
            </a:r>
            <a:r>
              <a:rPr lang="fr-FR" sz="3600" b="1" dirty="0">
                <a:solidFill>
                  <a:srgbClr val="0070C0"/>
                </a:solidFill>
              </a:rPr>
              <a:t>x</a:t>
            </a:r>
            <a:r>
              <a:rPr lang="fr-FR" sz="3600" dirty="0"/>
              <a:t>ercices		  	   e</a:t>
            </a:r>
            <a:r>
              <a:rPr lang="fr-FR" sz="3600" b="1" dirty="0">
                <a:solidFill>
                  <a:srgbClr val="0070C0"/>
                </a:solidFill>
              </a:rPr>
              <a:t>x</a:t>
            </a:r>
            <a:r>
              <a:rPr lang="fr-FR" sz="3600" dirty="0"/>
              <a:t>aminer</a:t>
            </a:r>
          </a:p>
        </p:txBody>
      </p:sp>
    </p:spTree>
    <p:extLst>
      <p:ext uri="{BB962C8B-B14F-4D97-AF65-F5344CB8AC3E}">
        <p14:creationId xmlns:p14="http://schemas.microsoft.com/office/powerpoint/2010/main" val="32797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08242"/>
              </p:ext>
            </p:extLst>
          </p:nvPr>
        </p:nvGraphicFramePr>
        <p:xfrm>
          <a:off x="350686" y="1136961"/>
          <a:ext cx="8424936" cy="36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9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901"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505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90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670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35559" y="195486"/>
            <a:ext cx="8229600" cy="576064"/>
          </a:xfrm>
        </p:spPr>
        <p:txBody>
          <a:bodyPr/>
          <a:lstStyle/>
          <a:p>
            <a:r>
              <a:rPr lang="fr-FR" altLang="fr-FR" sz="2800" b="1" dirty="0"/>
              <a:t>la lettre </a:t>
            </a:r>
            <a:r>
              <a:rPr lang="fr-FR" altLang="fr-FR" sz="2800" b="1" dirty="0">
                <a:solidFill>
                  <a:srgbClr val="0070C0"/>
                </a:solidFill>
              </a:rPr>
              <a:t>x</a:t>
            </a:r>
            <a:endParaRPr lang="fr-FR" altLang="fr-FR" sz="2800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32473" y="1590787"/>
            <a:ext cx="1491256" cy="476908"/>
          </a:xfrm>
          <a:noFill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des ta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is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947" y="1131590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b="1" dirty="0"/>
              <a:t>prononcée « </a:t>
            </a:r>
            <a:r>
              <a:rPr lang="fr-FR" altLang="fr-FR" sz="1600" b="1" dirty="0" err="1"/>
              <a:t>ks</a:t>
            </a:r>
            <a:r>
              <a:rPr lang="fr-FR" altLang="fr-FR" sz="1600" b="1" dirty="0"/>
              <a:t> »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2568179" y="1131590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b="1" dirty="0"/>
              <a:t>prononcée « </a:t>
            </a:r>
            <a:r>
              <a:rPr lang="fr-FR" altLang="fr-FR" sz="1600" b="1" dirty="0" err="1"/>
              <a:t>gz</a:t>
            </a:r>
            <a:r>
              <a:rPr lang="fr-FR" altLang="fr-FR" sz="1600" b="1" dirty="0"/>
              <a:t> »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4550359" y="1153076"/>
            <a:ext cx="2109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b="1" dirty="0"/>
              <a:t>ne se prononce pas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6681132" y="1183853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pour certains nombres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6782094" y="1563638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b="1" dirty="0"/>
              <a:t>prononcée « s »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6836363" y="3268434"/>
            <a:ext cx="1533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/>
              <a:t>prononcée « z »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2553440" y="1622544"/>
            <a:ext cx="1856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b="1" dirty="0"/>
              <a:t>e</a:t>
            </a:r>
            <a:r>
              <a:rPr lang="fr-FR" altLang="fr-FR" sz="1600" b="1" dirty="0">
                <a:solidFill>
                  <a:srgbClr val="0070C0"/>
                </a:solidFill>
              </a:rPr>
              <a:t>x</a:t>
            </a:r>
            <a:r>
              <a:rPr lang="fr-FR" altLang="fr-FR" sz="1600" b="1" dirty="0"/>
              <a:t> </a:t>
            </a:r>
            <a:r>
              <a:rPr lang="fr-FR" altLang="fr-FR" sz="1600" b="1" dirty="0">
                <a:solidFill>
                  <a:srgbClr val="FF0000"/>
                </a:solidFill>
              </a:rPr>
              <a:t>+ voyelle ou h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4941266" y="2578502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le pri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5076056" y="2094079"/>
            <a:ext cx="122167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deu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4859667" y="1567404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la pai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endParaRPr lang="fr-FR" altLang="fr-FR" sz="2800" dirty="0">
              <a:latin typeface="Script cole" pitchFamily="2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7099468" y="2734232"/>
            <a:ext cx="1695745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soi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ante			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6997652" y="4183074"/>
            <a:ext cx="1777970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deu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ième			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6997653" y="3738536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-neuf			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7099468" y="2332533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-sept			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7400082" y="1908460"/>
            <a:ext cx="694629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si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4586308" y="4299942"/>
            <a:ext cx="2016223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les cheveu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4658016" y="3284280"/>
            <a:ext cx="1941214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les chevau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4745089" y="3817691"/>
            <a:ext cx="1814507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les hibou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			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664221" y="2340048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cellent			</a:t>
            </a: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 bwMode="auto">
          <a:xfrm>
            <a:off x="395536" y="3125135"/>
            <a:ext cx="194421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des 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ploits			</a:t>
            </a: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 bwMode="auto">
          <a:xfrm>
            <a:off x="395536" y="4061488"/>
            <a:ext cx="2016224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des bo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dirty="0">
                <a:latin typeface="Script cole" pitchFamily="2" charset="0"/>
              </a:rPr>
              <a:t>eurs			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2443748" y="4061488"/>
            <a:ext cx="2272620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des 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b="1" dirty="0">
                <a:solidFill>
                  <a:srgbClr val="FF0000"/>
                </a:solidFill>
                <a:latin typeface="Script cole" pitchFamily="2" charset="0"/>
              </a:rPr>
              <a:t>e</a:t>
            </a:r>
            <a:r>
              <a:rPr lang="fr-FR" altLang="fr-FR" sz="2800" dirty="0">
                <a:latin typeface="Script cole" pitchFamily="2" charset="0"/>
              </a:rPr>
              <a:t>mples			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2553441" y="3368534"/>
            <a:ext cx="1964658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un 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b="1" dirty="0">
                <a:solidFill>
                  <a:srgbClr val="FF0000"/>
                </a:solidFill>
                <a:latin typeface="Script cole" pitchFamily="2" charset="0"/>
              </a:rPr>
              <a:t>e</a:t>
            </a:r>
            <a:r>
              <a:rPr lang="fr-FR" altLang="fr-FR" sz="2800" dirty="0">
                <a:latin typeface="Script cole" pitchFamily="2" charset="0"/>
              </a:rPr>
              <a:t>rcice	</a:t>
            </a: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 bwMode="auto">
          <a:xfrm>
            <a:off x="2789030" y="2706951"/>
            <a:ext cx="1958974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b="1" dirty="0">
                <a:solidFill>
                  <a:srgbClr val="FF0000"/>
                </a:solidFill>
                <a:latin typeface="Script cole" pitchFamily="2" charset="0"/>
              </a:rPr>
              <a:t>h</a:t>
            </a:r>
            <a:r>
              <a:rPr lang="fr-FR" altLang="fr-FR" sz="2800" dirty="0">
                <a:latin typeface="Script cole" pitchFamily="2" charset="0"/>
              </a:rPr>
              <a:t>iber	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2763437" y="2134041"/>
            <a:ext cx="1491256" cy="4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800" dirty="0">
                <a:latin typeface="Script cole" pitchFamily="2" charset="0"/>
              </a:rPr>
              <a:t>e</a:t>
            </a:r>
            <a:r>
              <a:rPr lang="fr-FR" altLang="fr-FR" sz="28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2800" b="1" dirty="0">
                <a:solidFill>
                  <a:srgbClr val="FF0000"/>
                </a:solidFill>
                <a:latin typeface="Script cole" pitchFamily="2" charset="0"/>
              </a:rPr>
              <a:t>a</a:t>
            </a:r>
            <a:r>
              <a:rPr lang="fr-FR" altLang="fr-FR" sz="2800" dirty="0">
                <a:latin typeface="Script cole" pitchFamily="2" charset="0"/>
              </a:rPr>
              <a:t>ct	</a:t>
            </a:r>
          </a:p>
        </p:txBody>
      </p:sp>
    </p:spTree>
    <p:extLst>
      <p:ext uri="{BB962C8B-B14F-4D97-AF65-F5344CB8AC3E}">
        <p14:creationId xmlns:p14="http://schemas.microsoft.com/office/powerpoint/2010/main" val="3132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094037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fr-FR" altLang="fr-FR" sz="4000" dirty="0">
                <a:latin typeface="Script cole" pitchFamily="2" charset="0"/>
              </a:rPr>
              <a:t>du p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ain</a:t>
            </a:r>
            <a:r>
              <a:rPr lang="fr-FR" altLang="fr-FR" sz="4000" dirty="0">
                <a:latin typeface="Script cole" pitchFamily="2" charset="0"/>
              </a:rPr>
              <a:t>, le fr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ein</a:t>
            </a:r>
            <a:r>
              <a:rPr lang="fr-FR" altLang="fr-FR" sz="4000" dirty="0">
                <a:latin typeface="Script cole" pitchFamily="2" charset="0"/>
              </a:rPr>
              <a:t>, le lar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yn</a:t>
            </a:r>
            <a:r>
              <a:rPr lang="fr-FR" altLang="fr-FR" sz="4000" dirty="0">
                <a:latin typeface="Script cole" pitchFamily="2" charset="0"/>
              </a:rPr>
              <a:t>x</a:t>
            </a:r>
          </a:p>
          <a:p>
            <a:pPr algn="ctr">
              <a:buFont typeface="Arial" pitchFamily="34" charset="0"/>
              <a:buNone/>
            </a:pPr>
            <a:r>
              <a:rPr lang="fr-FR" altLang="fr-FR" sz="4000" dirty="0">
                <a:latin typeface="Script cole" pitchFamily="2" charset="0"/>
              </a:rPr>
              <a:t>la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 </a:t>
            </a:r>
            <a:r>
              <a:rPr lang="fr-FR" altLang="fr-FR" sz="4000" dirty="0">
                <a:latin typeface="Script cole" pitchFamily="2" charset="0"/>
              </a:rPr>
              <a:t>f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aim</a:t>
            </a:r>
            <a:r>
              <a:rPr lang="fr-FR" altLang="fr-FR" sz="4000" dirty="0">
                <a:latin typeface="Script cole" pitchFamily="2" charset="0"/>
              </a:rPr>
              <a:t>, un t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im</a:t>
            </a:r>
            <a:r>
              <a:rPr lang="fr-FR" altLang="fr-FR" sz="4000" dirty="0">
                <a:latin typeface="Script cole" pitchFamily="2" charset="0"/>
              </a:rPr>
              <a:t>bre, le t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ym</a:t>
            </a:r>
            <a:r>
              <a:rPr lang="fr-FR" altLang="fr-FR" sz="4000" dirty="0">
                <a:latin typeface="Script cole" pitchFamily="2" charset="0"/>
              </a:rPr>
              <a:t>pan</a:t>
            </a:r>
          </a:p>
          <a:p>
            <a:pPr algn="ctr">
              <a:buFont typeface="Arial" pitchFamily="34" charset="0"/>
              <a:buNone/>
            </a:pPr>
            <a:r>
              <a:rPr lang="fr-FR" altLang="fr-FR" sz="4000" dirty="0">
                <a:latin typeface="Script cole" pitchFamily="2" charset="0"/>
              </a:rPr>
              <a:t>une cav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000" dirty="0">
                <a:latin typeface="Script cole" pitchFamily="2" charset="0"/>
              </a:rPr>
              <a:t>ne, une v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000" dirty="0">
                <a:latin typeface="Script cole" pitchFamily="2" charset="0"/>
              </a:rPr>
              <a:t>te, un sp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000" dirty="0">
                <a:latin typeface="Script cole" pitchFamily="2" charset="0"/>
              </a:rPr>
              <a:t>tacle</a:t>
            </a:r>
          </a:p>
          <a:p>
            <a:pPr algn="ctr">
              <a:buFont typeface="Arial" pitchFamily="34" charset="0"/>
              <a:buNone/>
            </a:pPr>
            <a:r>
              <a:rPr lang="fr-FR" altLang="fr-FR" sz="4000" dirty="0">
                <a:latin typeface="Script cole" pitchFamily="2" charset="0"/>
              </a:rPr>
              <a:t>un ta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4000" dirty="0">
                <a:latin typeface="Script cole" pitchFamily="2" charset="0"/>
              </a:rPr>
              <a:t>i, un e</a:t>
            </a:r>
            <a:r>
              <a:rPr lang="fr-FR" altLang="fr-FR" sz="4000" b="1" dirty="0">
                <a:solidFill>
                  <a:srgbClr val="0070C0"/>
                </a:solidFill>
                <a:latin typeface="Script cole" pitchFamily="2" charset="0"/>
              </a:rPr>
              <a:t>x</a:t>
            </a:r>
            <a:r>
              <a:rPr lang="fr-FR" altLang="fr-FR" sz="4000" dirty="0">
                <a:latin typeface="Script cole" pitchFamily="2" charset="0"/>
              </a:rPr>
              <a:t>emple </a:t>
            </a:r>
          </a:p>
        </p:txBody>
      </p:sp>
    </p:spTree>
    <p:extLst>
      <p:ext uri="{BB962C8B-B14F-4D97-AF65-F5344CB8AC3E}">
        <p14:creationId xmlns:p14="http://schemas.microsoft.com/office/powerpoint/2010/main" val="22822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16547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r-FR" altLang="fr-FR" sz="3600" dirty="0"/>
              <a:t>Ce m</a:t>
            </a:r>
            <a:r>
              <a:rPr lang="fr-FR" altLang="fr-FR" sz="3600" b="1" dirty="0">
                <a:solidFill>
                  <a:srgbClr val="0070C0"/>
                </a:solidFill>
              </a:rPr>
              <a:t>er</a:t>
            </a:r>
            <a:r>
              <a:rPr lang="fr-FR" altLang="fr-FR" sz="3600" dirty="0"/>
              <a:t>credi mat</a:t>
            </a:r>
            <a:r>
              <a:rPr lang="fr-FR" altLang="fr-FR" sz="3600" b="1" dirty="0">
                <a:solidFill>
                  <a:srgbClr val="0070C0"/>
                </a:solidFill>
              </a:rPr>
              <a:t>in</a:t>
            </a:r>
            <a:r>
              <a:rPr lang="fr-FR" altLang="fr-FR" sz="3600" dirty="0"/>
              <a:t>, A</a:t>
            </a:r>
            <a:r>
              <a:rPr lang="fr-FR" altLang="fr-FR" sz="3600" b="1" dirty="0">
                <a:solidFill>
                  <a:srgbClr val="0070C0"/>
                </a:solidFill>
              </a:rPr>
              <a:t>x</a:t>
            </a:r>
            <a:r>
              <a:rPr lang="fr-FR" altLang="fr-FR" sz="3600" dirty="0"/>
              <a:t>elle, Rom</a:t>
            </a:r>
            <a:r>
              <a:rPr lang="fr-FR" altLang="fr-FR" sz="3600" b="1" dirty="0">
                <a:solidFill>
                  <a:srgbClr val="0070C0"/>
                </a:solidFill>
              </a:rPr>
              <a:t>ain</a:t>
            </a:r>
            <a:r>
              <a:rPr lang="fr-FR" altLang="fr-FR" sz="3600" dirty="0"/>
              <a:t> et </a:t>
            </a:r>
            <a:r>
              <a:rPr lang="fr-FR" altLang="fr-FR" sz="3600" b="1" dirty="0">
                <a:solidFill>
                  <a:srgbClr val="0070C0"/>
                </a:solidFill>
              </a:rPr>
              <a:t>Es</a:t>
            </a:r>
            <a:r>
              <a:rPr lang="fr-FR" altLang="fr-FR" sz="3600" dirty="0"/>
              <a:t>méralda vont chez le médec</a:t>
            </a:r>
            <a:r>
              <a:rPr lang="fr-FR" altLang="fr-FR" sz="3600" b="1" dirty="0">
                <a:solidFill>
                  <a:srgbClr val="0070C0"/>
                </a:solidFill>
              </a:rPr>
              <a:t>in</a:t>
            </a:r>
            <a:r>
              <a:rPr lang="fr-FR" altLang="fr-FR" sz="3600" dirty="0"/>
              <a:t> pour recevoir un vacc</a:t>
            </a:r>
            <a:r>
              <a:rPr lang="fr-FR" altLang="fr-FR" sz="3600" b="1" dirty="0">
                <a:solidFill>
                  <a:srgbClr val="0070C0"/>
                </a:solidFill>
              </a:rPr>
              <a:t>in</a:t>
            </a:r>
            <a:r>
              <a:rPr lang="fr-FR" altLang="fr-FR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9868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664</Words>
  <Application>Microsoft Office PowerPoint</Application>
  <PresentationFormat>Affichage à l'écran (16:9)</PresentationFormat>
  <Paragraphs>272</Paragraphs>
  <Slides>31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Français</vt:lpstr>
      <vt:lpstr>un/in prononcés « in »</vt:lpstr>
      <vt:lpstr>ain/ein/yn prononcés « in »</vt:lpstr>
      <vt:lpstr>aim/ym prononcés « in »</vt:lpstr>
      <vt:lpstr>e suivi de deux consonnes : er_, es_, ec_  où le e se prononce « è »</vt:lpstr>
      <vt:lpstr>x qui se prononce « ks » ou « gz »</vt:lpstr>
      <vt:lpstr>la lettre x</vt:lpstr>
      <vt:lpstr>Présentation PowerPoint</vt:lpstr>
      <vt:lpstr>Présentation PowerPoint</vt:lpstr>
      <vt:lpstr>Présentation PowerPoint</vt:lpstr>
      <vt:lpstr>  Le quiz du jour  </vt:lpstr>
      <vt:lpstr>  Le quiz du jour  </vt:lpstr>
      <vt:lpstr>  Le quiz du jour  </vt:lpstr>
      <vt:lpstr>  Le quiz du jour  </vt:lpstr>
      <vt:lpstr> Le quiz du jour </vt:lpstr>
      <vt:lpstr> Le quiz du jour </vt:lpstr>
      <vt:lpstr> Le quiz du jour </vt:lpstr>
      <vt:lpstr> Le quiz du jour </vt:lpstr>
      <vt:lpstr> Le quiz du jour </vt:lpstr>
      <vt:lpstr> Le quiz du jour </vt:lpstr>
      <vt:lpstr>Présentation PowerPoint</vt:lpstr>
      <vt:lpstr>Révisions</vt:lpstr>
      <vt:lpstr>Le quiz du jour</vt:lpstr>
      <vt:lpstr>Le quiz du jour</vt:lpstr>
      <vt:lpstr>Le quiz du jour</vt:lpstr>
      <vt:lpstr>Le quiz du jour</vt:lpstr>
      <vt:lpstr>Le quiz du jour</vt:lpstr>
      <vt:lpstr>Le quiz du jour</vt:lpstr>
      <vt:lpstr>Retrouve la ou les lettres manquantes dans ces mots</vt:lpstr>
      <vt:lpstr>LE NOM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132</cp:revision>
  <cp:lastPrinted>2020-04-13T07:56:40Z</cp:lastPrinted>
  <dcterms:created xsi:type="dcterms:W3CDTF">2020-03-20T11:24:42Z</dcterms:created>
  <dcterms:modified xsi:type="dcterms:W3CDTF">2020-05-03T22:10:49Z</dcterms:modified>
</cp:coreProperties>
</file>